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3" r:id="rId5"/>
    <p:sldMasterId id="2147483707" r:id="rId6"/>
  </p:sldMasterIdLst>
  <p:notesMasterIdLst>
    <p:notesMasterId r:id="rId34"/>
  </p:notesMasterIdLst>
  <p:sldIdLst>
    <p:sldId id="2147483485" r:id="rId7"/>
    <p:sldId id="308" r:id="rId8"/>
    <p:sldId id="2147470264" r:id="rId9"/>
    <p:sldId id="2147483488" r:id="rId10"/>
    <p:sldId id="2147483489" r:id="rId11"/>
    <p:sldId id="2147483475" r:id="rId12"/>
    <p:sldId id="2147483487" r:id="rId13"/>
    <p:sldId id="2076137071" r:id="rId14"/>
    <p:sldId id="612" r:id="rId15"/>
    <p:sldId id="2147483442" r:id="rId16"/>
    <p:sldId id="1747256482" r:id="rId17"/>
    <p:sldId id="2076137221" r:id="rId18"/>
    <p:sldId id="266" r:id="rId19"/>
    <p:sldId id="271" r:id="rId20"/>
    <p:sldId id="2147483304" r:id="rId21"/>
    <p:sldId id="2147483436" r:id="rId22"/>
    <p:sldId id="1381" r:id="rId23"/>
    <p:sldId id="2147483441" r:id="rId24"/>
    <p:sldId id="2147470270" r:id="rId25"/>
    <p:sldId id="2147483447" r:id="rId26"/>
    <p:sldId id="2147475117" r:id="rId27"/>
    <p:sldId id="2147483333" r:id="rId28"/>
    <p:sldId id="2147483448" r:id="rId29"/>
    <p:sldId id="2147483440" r:id="rId30"/>
    <p:sldId id="2147483449" r:id="rId31"/>
    <p:sldId id="2147483446" r:id="rId32"/>
    <p:sldId id="214748349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son Weckerle" initials="AW" lastIdx="43" clrIdx="0">
    <p:extLst>
      <p:ext uri="{19B8F6BF-5375-455C-9EA6-DF929625EA0E}">
        <p15:presenceInfo xmlns:p15="http://schemas.microsoft.com/office/powerpoint/2012/main" userId="Allison Weckerle" providerId="None"/>
      </p:ext>
    </p:extLst>
  </p:cmAuthor>
  <p:cmAuthor id="2" name="Sharif Morsalin" initials="SM" lastIdx="15" clrIdx="1">
    <p:extLst>
      <p:ext uri="{19B8F6BF-5375-455C-9EA6-DF929625EA0E}">
        <p15:presenceInfo xmlns:p15="http://schemas.microsoft.com/office/powerpoint/2012/main" userId="S::smorsalin@cealliance.com::f8db66a7-63db-4175-bbd5-08cb4e83d437" providerId="AD"/>
      </p:ext>
    </p:extLst>
  </p:cmAuthor>
  <p:cmAuthor id="3" name="Kristen Rosenthal" initials="KR" lastIdx="39" clrIdx="2">
    <p:extLst>
      <p:ext uri="{19B8F6BF-5375-455C-9EA6-DF929625EA0E}">
        <p15:presenceInfo xmlns:p15="http://schemas.microsoft.com/office/powerpoint/2012/main" userId="S::krosenthal@clinicaloptions.com::67a58a6d-22ff-4b03-8f01-10ea3f44af52" providerId="AD"/>
      </p:ext>
    </p:extLst>
  </p:cmAuthor>
  <p:cmAuthor id="4" name="Abigail West" initials="AW" lastIdx="3" clrIdx="3">
    <p:extLst>
      <p:ext uri="{19B8F6BF-5375-455C-9EA6-DF929625EA0E}">
        <p15:presenceInfo xmlns:p15="http://schemas.microsoft.com/office/powerpoint/2012/main" userId="dlretu_s8wfkiswjgsmkealicnpp21bifzlodc3tzme" providerId="Windows Live"/>
      </p:ext>
    </p:extLst>
  </p:cmAuthor>
  <p:cmAuthor id="5" name="Liz Donohue" initials="LD" lastIdx="1" clrIdx="4">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A64FC3-5519-46FE-BB3E-3F0C00928603}" v="25" dt="2025-11-05T20:41:08.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42" autoAdjust="0"/>
    <p:restoredTop sz="83212" autoAdjust="0"/>
  </p:normalViewPr>
  <p:slideViewPr>
    <p:cSldViewPr snapToGrid="0">
      <p:cViewPr varScale="1">
        <p:scale>
          <a:sx n="61" d="100"/>
          <a:sy n="61" d="100"/>
        </p:scale>
        <p:origin x="66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AF6FAA-A25C-4DD0-BB67-C4144D9CBF89}"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71BFE-712B-4E62-8819-D673ADD4BA19}" type="slidenum">
              <a:rPr lang="en-US" smtClean="0"/>
              <a:t>‹#›</a:t>
            </a:fld>
            <a:endParaRPr lang="en-US"/>
          </a:p>
        </p:txBody>
      </p:sp>
    </p:spTree>
    <p:extLst>
      <p:ext uri="{BB962C8B-B14F-4D97-AF65-F5344CB8AC3E}">
        <p14:creationId xmlns:p14="http://schemas.microsoft.com/office/powerpoint/2010/main" val="4002726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70D2-C90E-8C1F-EB08-D624B9A21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BDF50-9E8C-AB7D-3E14-86CFC56F4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23376-3B9C-279A-5696-509C1C109F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D609E4-08B4-A307-1621-1F55A0229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96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12488-6C85-0C9E-441A-2566B241A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1BBEE-6EA5-F731-C361-1B3B7280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22EB-B627-B0C7-C047-E4F293AF8D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E71052-E74A-88FD-1808-1B4C14CC3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99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744F-D545-ECC0-CFB8-8A0DF578C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629AE-F7E4-B2E0-6B18-60217C1BC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C8935-C683-0194-0D2B-093922B18D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A84BD-F5F7-0160-5FE1-3712B5764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381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BF4A-90E1-BABF-E9A7-B4D3EA314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D9EDE-888E-0EC8-3EFB-AA32E90DF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F8107-11CE-D6E5-662A-8BFA51FAC5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EFC50A-097B-37F7-E344-0713A797C6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1617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A3B4DF-526B-D344-B08E-39E8C85938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018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BFE4E-C045-67ED-B46A-83BBB8069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10241-85FB-4554-F3C2-0AAB370B4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23C7B-A3BD-1EB0-DCCF-79B7262ADB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595039-DA6F-3563-347E-7B114F42C43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34C391-B5DE-4855-91B3-71F72ECFB2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087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8281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4952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329292f005_0_1139:notes"/>
          <p:cNvSpPr>
            <a:spLocks noGrp="1" noRot="1" noChangeAspect="1"/>
          </p:cNvSpPr>
          <p:nvPr>
            <p:ph type="sldImg" idx="2"/>
          </p:nvPr>
        </p:nvSpPr>
        <p:spPr>
          <a:xfrm>
            <a:off x="608013" y="671513"/>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3329292f005_0_1139:notes"/>
          <p:cNvSpPr txBox="1">
            <a:spLocks noGrp="1"/>
          </p:cNvSpPr>
          <p:nvPr>
            <p:ph type="body" idx="1"/>
          </p:nvPr>
        </p:nvSpPr>
        <p:spPr>
          <a:xfrm>
            <a:off x="608798" y="3871161"/>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38923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IMFORTE results do not count time on induction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34C391-B5DE-4855-91B3-71F72ECFB2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76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85383-D199-422F-B102-2A95706FC0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7145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Trials both allow maintenance until progression, but continuation may also be dependent on adverse events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34C391-B5DE-4855-91B3-71F72ECFB2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171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8E1EB-D251-8257-0947-353A0C64F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19FD2-9AA4-FF51-2675-3B46B920A7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D609FC-F8BB-E2D9-C8ED-D7D2183EC8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18 pts on extension study </a:t>
            </a:r>
          </a:p>
        </p:txBody>
      </p:sp>
      <p:sp>
        <p:nvSpPr>
          <p:cNvPr id="4" name="Slide Number Placeholder 3">
            <a:extLst>
              <a:ext uri="{FF2B5EF4-FFF2-40B4-BE49-F238E27FC236}">
                <a16:creationId xmlns:a16="http://schemas.microsoft.com/office/drawing/2014/main" id="{E04AAF0D-7EA1-4793-26C5-EC994C91BB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77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18 pts on extension study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4228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C7E4F-5718-6133-5B94-FD7D4B07B11E}"/>
            </a:ext>
          </a:extLst>
        </p:cNvPr>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630D5AB1-DC50-0EE8-FE28-AA89C3A12BA8}"/>
              </a:ext>
            </a:extLst>
          </p:cNvPr>
          <p:cNvSpPr>
            <a:spLocks noGrp="1" noRot="1" noChangeAspect="1" noChangeArrowheads="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0899" name="Notes Placeholder 2">
            <a:extLst>
              <a:ext uri="{FF2B5EF4-FFF2-40B4-BE49-F238E27FC236}">
                <a16:creationId xmlns:a16="http://schemas.microsoft.com/office/drawing/2014/main" id="{DC80DC39-CDC5-6288-A202-5B1E83F8322B}"/>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Tree>
    <p:extLst>
      <p:ext uri="{BB962C8B-B14F-4D97-AF65-F5344CB8AC3E}">
        <p14:creationId xmlns:p14="http://schemas.microsoft.com/office/powerpoint/2010/main" val="395643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C15148-E6E1-3AF5-8DF4-AA3D1D469D4E}"/>
              </a:ext>
            </a:extLst>
          </p:cNvPr>
          <p:cNvPicPr>
            <a:picLocks noChangeAspect="1"/>
          </p:cNvPicPr>
          <p:nvPr userDrawn="1"/>
        </p:nvPicPr>
        <p:blipFill>
          <a:blip r:embed="rId2"/>
          <a:srcRect t="5015" b="24774"/>
          <a:stretch/>
        </p:blipFill>
        <p:spPr>
          <a:xfrm>
            <a:off x="6114257" y="3657601"/>
            <a:ext cx="6077743" cy="3200398"/>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81468692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907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529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763935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643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6677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4331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256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14693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47456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741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50005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51227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close-up of a human lungs&#10;&#10;AI-generated content may be incorrect.">
            <a:extLst>
              <a:ext uri="{FF2B5EF4-FFF2-40B4-BE49-F238E27FC236}">
                <a16:creationId xmlns:a16="http://schemas.microsoft.com/office/drawing/2014/main" id="{CD1519E1-4978-28B3-635A-963DFEC74D53}"/>
              </a:ext>
            </a:extLst>
          </p:cNvPr>
          <p:cNvPicPr>
            <a:picLocks noChangeAspect="1"/>
          </p:cNvPicPr>
          <p:nvPr userDrawn="1"/>
        </p:nvPicPr>
        <p:blipFill>
          <a:blip r:embed="rId2"/>
          <a:srcRect t="5183" b="15803"/>
          <a:stretch>
            <a:fillRect/>
          </a:stretch>
        </p:blipFill>
        <p:spPr>
          <a:xfrm>
            <a:off x="6126480" y="3657600"/>
            <a:ext cx="6075680"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9202982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2242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45978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82469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51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85449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0719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39815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130406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40269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1646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240797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295808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51232290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570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19094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5510667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2266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293222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9222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77093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250434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6786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6748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603323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687220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96495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564635"/>
      </p:ext>
    </p:extLst>
  </p:cSld>
  <p:clrMap bg1="dk2" tx1="lt1" bg2="dk1"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081454"/>
      </p:ext>
    </p:extLst>
  </p:cSld>
  <p:clrMap bg1="dk2" tx1="lt1" bg2="dk1"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358283" cy="2057400"/>
          </a:xfrm>
        </p:spPr>
        <p:txBody>
          <a:bodyPr>
            <a:normAutofit/>
          </a:bodyPr>
          <a:lstStyle/>
          <a:p>
            <a:r>
              <a:rPr lang="en-US" dirty="0"/>
              <a:t>Enhancing Outcomes in Extensive-Stage Small-Cell Lung Cancer With Recent Therapeutic Advancements for First-line Therapy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190936"/>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181818"/>
                </a:solidFill>
                <a:effectLst/>
                <a:uLnTx/>
                <a:uFillTx/>
                <a:latin typeface="Calibri" panose="020F0502020204030204" pitchFamily="34" charset="0"/>
                <a:ea typeface="+mn-ea"/>
                <a:cs typeface="Calibri" panose="020F0502020204030204" pitchFamily="34" charset="0"/>
              </a:rPr>
              <a:t>Supported by educational grants from Boehringer Ingelheim Pharmaceuticals, Inc. and Jazz Pharmaceuticals, Inc.​</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Anne Chiang, MD, PhD, FASCO</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Thoracic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Yale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Yale Cancer Center Director, Clinical Initiatives</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New Haven, Connecticut</a:t>
            </a: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Anne Chiang, MD, PhD, FASCO</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Amgen, AstraZeneca, Boehringer Ingelheim, Daiichi Sankyo, Fosun, Genentech, Janssen, Jazz, Zai Lab;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Amgen, AstraZeneca, Genentech, Zai Lab.</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49F6-A4B9-3C33-BC24-D4C7E4997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A098B-83A9-3AB5-47B5-D25BD7E41ED5}"/>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950C1B39-B891-9D0A-E46A-D97350BE508E}"/>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sv-SE" altLang="en-US" b="1" kern="0">
                <a:solidFill>
                  <a:schemeClr val="accent3"/>
                </a:solidFill>
                <a:cs typeface="Calibri" panose="020F0502020204030204" pitchFamily="34" charset="0"/>
              </a:rPr>
              <a:t>Carl M. Gay, MD, PhD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Thoracic/Head &amp; Neck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The University of Texas MD Anderson Cancer Center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Houston, Texas</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sv-SE" altLang="en-US" sz="2400" b="1">
                <a:solidFill>
                  <a:schemeClr val="accent3"/>
                </a:solidFill>
                <a:cs typeface="Calibri" panose="020F0502020204030204" pitchFamily="34" charset="0"/>
              </a:rPr>
              <a:t>Carl M. Gay, MD, PhD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Abdera, Amgen, AstraZeneca, </a:t>
            </a:r>
            <a:r>
              <a:rPr lang="en-US" sz="2400" b="0" err="1">
                <a:solidFill>
                  <a:srgbClr val="181818"/>
                </a:solidFill>
                <a:effectLst/>
                <a:cs typeface="Calibri" panose="020F0502020204030204" pitchFamily="34" charset="0"/>
              </a:rPr>
              <a:t>BeOne</a:t>
            </a:r>
            <a:r>
              <a:rPr lang="en-US" sz="2400" b="0">
                <a:solidFill>
                  <a:srgbClr val="181818"/>
                </a:solidFill>
                <a:effectLst/>
                <a:cs typeface="Calibri" panose="020F0502020204030204" pitchFamily="34" charset="0"/>
              </a:rPr>
              <a:t>, BioNTech, Boehringer Ingelheim, Daiichi Sankyo, Jazz, Merck, </a:t>
            </a:r>
            <a:r>
              <a:rPr lang="en-US" sz="2400" b="0" err="1">
                <a:solidFill>
                  <a:srgbClr val="181818"/>
                </a:solidFill>
                <a:effectLst/>
                <a:cs typeface="Calibri" panose="020F0502020204030204" pitchFamily="34" charset="0"/>
              </a:rPr>
              <a:t>OncoHost</a:t>
            </a:r>
            <a:r>
              <a:rPr lang="en-US" sz="2400" b="0">
                <a:solidFill>
                  <a:srgbClr val="181818"/>
                </a:solidFill>
                <a:effectLst/>
                <a:cs typeface="Calibri" panose="020F0502020204030204" pitchFamily="34" charset="0"/>
              </a:rPr>
              <a:t>, Roche/Genentech.</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3509996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9B73-CFA3-841C-5B5A-362BEE592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3D91B-A65F-55EC-52C1-8539325E9CE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D8CF712-E0E8-2CD8-1AD9-D306B6548FB3}"/>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Daniel Morgensztern,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Washington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St Louis, Missouri</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a:solidFill>
                  <a:schemeClr val="accent3"/>
                </a:solidFill>
                <a:cs typeface="Calibri" panose="020F0502020204030204" pitchFamily="34" charset="0"/>
              </a:rPr>
              <a:t>Daniel Morgensztern,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Bayer, Bristol Myers Squibb, Johnson &amp; Johnson/Janssen, Natera, </a:t>
            </a:r>
            <a:r>
              <a:rPr lang="en-US" sz="2400" b="0" err="1">
                <a:solidFill>
                  <a:srgbClr val="181818"/>
                </a:solidFill>
                <a:effectLst/>
                <a:cs typeface="Calibri" panose="020F0502020204030204" pitchFamily="34" charset="0"/>
              </a:rPr>
              <a:t>Tubulis</a:t>
            </a:r>
            <a:r>
              <a:rPr lang="en-US" sz="2400" b="0">
                <a:solidFill>
                  <a:srgbClr val="181818"/>
                </a:solidFill>
                <a:effectLst/>
                <a:cs typeface="Calibri" panose="020F0502020204030204" pitchFamily="34" charset="0"/>
              </a:rPr>
              <a:t>; researcher (paid to institution): AbbVie, AstraZeneca, Bristol Myers Squibb, Celgene, </a:t>
            </a:r>
            <a:r>
              <a:rPr lang="en-US" sz="2400" b="0" err="1">
                <a:solidFill>
                  <a:srgbClr val="181818"/>
                </a:solidFill>
                <a:effectLst/>
                <a:cs typeface="Calibri" panose="020F0502020204030204" pitchFamily="34" charset="0"/>
              </a:rPr>
              <a:t>EpicentRx</a:t>
            </a:r>
            <a:r>
              <a:rPr lang="en-US" sz="2400" b="0">
                <a:solidFill>
                  <a:srgbClr val="181818"/>
                </a:solidFill>
                <a:effectLst/>
                <a:cs typeface="Calibri" panose="020F0502020204030204" pitchFamily="34" charset="0"/>
              </a:rPr>
              <a:t>, Merck, Pfizer.</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14812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CB426-D427-D31B-B5D1-C884093E2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872336-6386-7830-3A87-13E98D302584}"/>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6CC45B7B-B687-84A6-BCED-A61BA660776A}"/>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a:solidFill>
                  <a:schemeClr val="accent3"/>
                </a:solidFill>
                <a:cs typeface="Calibri" panose="020F0502020204030204" pitchFamily="34" charset="0"/>
              </a:rPr>
              <a:t>Mark A. Socinski,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Executive Medical Director</a:t>
            </a:r>
          </a:p>
          <a:p>
            <a:pPr marL="0" indent="0">
              <a:spcBef>
                <a:spcPts val="0"/>
              </a:spcBef>
              <a:spcAft>
                <a:spcPts val="0"/>
              </a:spcAft>
              <a:buFont typeface="Wingdings" panose="05000000000000000000" pitchFamily="2" charset="2"/>
              <a:buNone/>
            </a:pPr>
            <a:r>
              <a:rPr lang="en-US" sz="2400" b="0" err="1">
                <a:effectLst/>
                <a:ea typeface="Times New Roman" panose="02020603050405020304" pitchFamily="18" charset="0"/>
                <a:cs typeface="Calibri" panose="020F0502020204030204" pitchFamily="34" charset="0"/>
              </a:rPr>
              <a:t>AdventHealth</a:t>
            </a:r>
            <a:r>
              <a:rPr lang="en-US" sz="2400" b="0">
                <a:effectLst/>
                <a:ea typeface="Times New Roman" panose="02020603050405020304" pitchFamily="18" charset="0"/>
                <a:cs typeface="Calibri" panose="020F0502020204030204" pitchFamily="34" charset="0"/>
              </a:rPr>
              <a:t>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Orlando, Florida</a:t>
            </a:r>
          </a:p>
          <a:p>
            <a:pPr marL="0" indent="0">
              <a:spcBef>
                <a:spcPts val="0"/>
              </a:spcBef>
              <a:spcAft>
                <a:spcPts val="0"/>
              </a:spcAft>
              <a:buFont typeface="Wingdings" panose="05000000000000000000" pitchFamily="2" charset="2"/>
              <a:buNone/>
            </a:pP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a:solidFill>
                  <a:schemeClr val="accent3"/>
                </a:solidFill>
                <a:cs typeface="Calibri" panose="020F0502020204030204" pitchFamily="34" charset="0"/>
              </a:rPr>
              <a:t>Mark A. Socinski, MD: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Bristol Myers Squibb, Genentech, Guardant, Janssen, Jazz, Merck, Spectrum, Summit;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Enliven, Spectrum.</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42729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C531B-C818-4F42-3386-5D72B107D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2FE44-2AC9-C5FC-CD95-E6A7FB60339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8CA429A-B9F8-A98E-D742-1E85D111C150}"/>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Ticiana Leal,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Department of Hematology &amp;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Director, Thoracic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Medical Director, Clinical Trials Office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Winship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Emory University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Atlanta, Georgia</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Ticiana Leal,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Amgen, AstraZeneca, Boehringer Ingelheim, Catalyst, Genentech, Gilead, Jazz, Johnson &amp; Johnson, Merck, Molecular Partners, Naterra, </a:t>
            </a:r>
            <a:r>
              <a:rPr lang="en-US" sz="2400" b="0" err="1">
                <a:solidFill>
                  <a:srgbClr val="181818"/>
                </a:solidFill>
                <a:effectLst/>
                <a:cs typeface="Calibri" panose="020F0502020204030204" pitchFamily="34" charset="0"/>
              </a:rPr>
              <a:t>Novocure</a:t>
            </a:r>
            <a:r>
              <a:rPr lang="en-US" sz="2400" b="0">
                <a:solidFill>
                  <a:srgbClr val="181818"/>
                </a:solidFill>
                <a:effectLst/>
                <a:cs typeface="Calibri" panose="020F0502020204030204" pitchFamily="34" charset="0"/>
              </a:rPr>
              <a:t>, Pfizer, Regeneron, Roche, Sanofi, Summit, </a:t>
            </a:r>
            <a:r>
              <a:rPr lang="en-US" sz="2400" b="0" err="1">
                <a:solidFill>
                  <a:srgbClr val="181818"/>
                </a:solidFill>
                <a:effectLst/>
                <a:cs typeface="Calibri" panose="020F0502020204030204" pitchFamily="34" charset="0"/>
              </a:rPr>
              <a:t>Synthekine</a:t>
            </a:r>
            <a:r>
              <a:rPr lang="en-US" sz="2400" b="0">
                <a:solidFill>
                  <a:srgbClr val="181818"/>
                </a:solidFill>
                <a:effectLst/>
                <a:cs typeface="Calibri" panose="020F0502020204030204" pitchFamily="34" charset="0"/>
              </a:rPr>
              <a:t>.</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482498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a:latin typeface="Calibri"/>
                <a:ea typeface="Calibri"/>
                <a:cs typeface="Calibri"/>
              </a:rPr>
              <a:t>Learning Objectives</a:t>
            </a:r>
            <a:endParaRPr lang="en-US"/>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a:latin typeface="Calibri"/>
                <a:cs typeface="Calibri"/>
              </a:rPr>
              <a:t>At the conclusion of this activity, learners should be able to:</a:t>
            </a:r>
            <a:endParaRPr lang="en-US" sz="2600">
              <a:latin typeface="Calibri"/>
              <a:ea typeface="Calibri"/>
              <a:cs typeface="Calibri"/>
            </a:endParaRPr>
          </a:p>
          <a:p>
            <a:r>
              <a:rPr lang="en-US" sz="2400"/>
              <a:t>Align SCLC clinical practice with updated practice guidelines for the treatment of limited-stage and extensive-stage disease </a:t>
            </a:r>
          </a:p>
          <a:p>
            <a:r>
              <a:rPr lang="en-US" sz="2400"/>
              <a:t>Integrate newer treatment strategies for limited- and extensive-stage SCLC into clinical practice, using best practices and an individualized approach </a:t>
            </a:r>
          </a:p>
          <a:p>
            <a:r>
              <a:rPr lang="en-US" sz="2400"/>
              <a:t>Mitigate and manage adverse events associated with newer targeted agents for relapsed/refractory SCLC </a:t>
            </a:r>
          </a:p>
        </p:txBody>
      </p:sp>
    </p:spTree>
    <p:extLst>
      <p:ext uri="{BB962C8B-B14F-4D97-AF65-F5344CB8AC3E}">
        <p14:creationId xmlns:p14="http://schemas.microsoft.com/office/powerpoint/2010/main" val="25610456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214E02-207C-E48F-1C70-3FF23CE657C2}"/>
              </a:ext>
            </a:extLst>
          </p:cNvPr>
          <p:cNvSpPr>
            <a:spLocks noGrp="1"/>
          </p:cNvSpPr>
          <p:nvPr>
            <p:ph type="title"/>
          </p:nvPr>
        </p:nvSpPr>
        <p:spPr/>
        <p:txBody>
          <a:bodyPr>
            <a:noAutofit/>
          </a:bodyPr>
          <a:lstStyle/>
          <a:p>
            <a:r>
              <a:rPr lang="en-US" dirty="0"/>
              <a:t>The Current Era of Immunotherapy (IO) Integration in Treatment of SCLC</a:t>
            </a:r>
            <a:endParaRPr lang="en-US" sz="3600" dirty="0"/>
          </a:p>
        </p:txBody>
      </p:sp>
      <p:sp>
        <p:nvSpPr>
          <p:cNvPr id="18" name="Arrow: Notched Right 17">
            <a:extLst>
              <a:ext uri="{FF2B5EF4-FFF2-40B4-BE49-F238E27FC236}">
                <a16:creationId xmlns:a16="http://schemas.microsoft.com/office/drawing/2014/main" id="{3420CEB2-80D4-649E-71CB-AD2737F3DCE8}"/>
              </a:ext>
            </a:extLst>
          </p:cNvPr>
          <p:cNvSpPr/>
          <p:nvPr/>
        </p:nvSpPr>
        <p:spPr>
          <a:xfrm>
            <a:off x="533400" y="2962702"/>
            <a:ext cx="11217414" cy="1675764"/>
          </a:xfrm>
          <a:prstGeom prst="notchedRightArrow">
            <a:avLst/>
          </a:prstGeom>
          <a:solidFill>
            <a:schemeClr val="tx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Oval 19">
            <a:extLst>
              <a:ext uri="{FF2B5EF4-FFF2-40B4-BE49-F238E27FC236}">
                <a16:creationId xmlns:a16="http://schemas.microsoft.com/office/drawing/2014/main" id="{36CF5236-50F9-441F-9481-98FB4B6E2D38}"/>
              </a:ext>
            </a:extLst>
          </p:cNvPr>
          <p:cNvSpPr/>
          <p:nvPr/>
        </p:nvSpPr>
        <p:spPr>
          <a:xfrm>
            <a:off x="1134711" y="3591114"/>
            <a:ext cx="418941" cy="41894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Freeform: Shape 20">
            <a:extLst>
              <a:ext uri="{FF2B5EF4-FFF2-40B4-BE49-F238E27FC236}">
                <a16:creationId xmlns:a16="http://schemas.microsoft.com/office/drawing/2014/main" id="{31ACD281-AD4F-378D-31F0-B608BE2D10FD}"/>
              </a:ext>
            </a:extLst>
          </p:cNvPr>
          <p:cNvSpPr/>
          <p:nvPr/>
        </p:nvSpPr>
        <p:spPr>
          <a:xfrm>
            <a:off x="1893667" y="1912336"/>
            <a:ext cx="4093419" cy="876140"/>
          </a:xfrm>
          <a:custGeom>
            <a:avLst/>
            <a:gdLst>
              <a:gd name="connsiteX0" fmla="*/ 0 w 4093419"/>
              <a:gd name="connsiteY0" fmla="*/ 0 h 876140"/>
              <a:gd name="connsiteX1" fmla="*/ 4093419 w 4093419"/>
              <a:gd name="connsiteY1" fmla="*/ 0 h 876140"/>
              <a:gd name="connsiteX2" fmla="*/ 4093419 w 4093419"/>
              <a:gd name="connsiteY2" fmla="*/ 876140 h 876140"/>
              <a:gd name="connsiteX3" fmla="*/ 0 w 4093419"/>
              <a:gd name="connsiteY3" fmla="*/ 876140 h 876140"/>
              <a:gd name="connsiteX4" fmla="*/ 0 w 4093419"/>
              <a:gd name="connsiteY4" fmla="*/ 0 h 876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419" h="876140">
                <a:moveTo>
                  <a:pt x="0" y="0"/>
                </a:moveTo>
                <a:lnTo>
                  <a:pt x="4093419" y="0"/>
                </a:lnTo>
                <a:lnTo>
                  <a:pt x="4093419" y="876140"/>
                </a:lnTo>
                <a:lnTo>
                  <a:pt x="0" y="8761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ts val="0"/>
              </a:spcAft>
              <a:buNone/>
            </a:pPr>
            <a:r>
              <a:rPr lang="en-US" sz="1800" b="1" u="none" kern="1200">
                <a:solidFill>
                  <a:schemeClr val="bg1"/>
                </a:solidFill>
              </a:rPr>
              <a:t>IMpower133 and CASPIAN</a:t>
            </a:r>
            <a:r>
              <a:rPr lang="en-US" sz="1800" kern="1200">
                <a:solidFill>
                  <a:schemeClr val="bg1"/>
                </a:solidFill>
              </a:rPr>
              <a:t>: </a:t>
            </a:r>
          </a:p>
          <a:p>
            <a:pPr marL="0" lvl="0" indent="0" algn="ctr" defTabSz="800100">
              <a:lnSpc>
                <a:spcPct val="90000"/>
              </a:lnSpc>
              <a:spcBef>
                <a:spcPct val="0"/>
              </a:spcBef>
              <a:spcAft>
                <a:spcPts val="0"/>
              </a:spcAft>
              <a:buNone/>
            </a:pPr>
            <a:r>
              <a:rPr lang="en-US" sz="1800" kern="1200">
                <a:solidFill>
                  <a:schemeClr val="bg1"/>
                </a:solidFill>
              </a:rPr>
              <a:t>Adding IO to chemo in the frontline setting for ES-SCLC</a:t>
            </a:r>
          </a:p>
          <a:p>
            <a:pPr marL="0" lvl="0" indent="0" algn="ctr" defTabSz="800100">
              <a:lnSpc>
                <a:spcPct val="90000"/>
              </a:lnSpc>
              <a:spcBef>
                <a:spcPct val="0"/>
              </a:spcBef>
              <a:spcAft>
                <a:spcPct val="35000"/>
              </a:spcAft>
              <a:buNone/>
            </a:pPr>
            <a:endParaRPr lang="en-US" sz="1100" kern="1200"/>
          </a:p>
        </p:txBody>
      </p:sp>
      <p:sp>
        <p:nvSpPr>
          <p:cNvPr id="22" name="Oval 21">
            <a:extLst>
              <a:ext uri="{FF2B5EF4-FFF2-40B4-BE49-F238E27FC236}">
                <a16:creationId xmlns:a16="http://schemas.microsoft.com/office/drawing/2014/main" id="{D79F10C5-50CA-6023-FD2F-332A231C629A}"/>
              </a:ext>
            </a:extLst>
          </p:cNvPr>
          <p:cNvSpPr/>
          <p:nvPr/>
        </p:nvSpPr>
        <p:spPr>
          <a:xfrm>
            <a:off x="4049234" y="3591114"/>
            <a:ext cx="418941" cy="41894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3" name="Freeform: Shape 22">
            <a:extLst>
              <a:ext uri="{FF2B5EF4-FFF2-40B4-BE49-F238E27FC236}">
                <a16:creationId xmlns:a16="http://schemas.microsoft.com/office/drawing/2014/main" id="{86977178-BB85-AE2C-B3B4-82685857A01E}"/>
              </a:ext>
            </a:extLst>
          </p:cNvPr>
          <p:cNvSpPr/>
          <p:nvPr/>
        </p:nvSpPr>
        <p:spPr>
          <a:xfrm>
            <a:off x="6337533" y="1546670"/>
            <a:ext cx="3450451" cy="1598938"/>
          </a:xfrm>
          <a:custGeom>
            <a:avLst/>
            <a:gdLst>
              <a:gd name="connsiteX0" fmla="*/ 0 w 3450451"/>
              <a:gd name="connsiteY0" fmla="*/ 0 h 1675764"/>
              <a:gd name="connsiteX1" fmla="*/ 3450451 w 3450451"/>
              <a:gd name="connsiteY1" fmla="*/ 0 h 1675764"/>
              <a:gd name="connsiteX2" fmla="*/ 3450451 w 3450451"/>
              <a:gd name="connsiteY2" fmla="*/ 1675764 h 1675764"/>
              <a:gd name="connsiteX3" fmla="*/ 0 w 3450451"/>
              <a:gd name="connsiteY3" fmla="*/ 1675764 h 1675764"/>
              <a:gd name="connsiteX4" fmla="*/ 0 w 3450451"/>
              <a:gd name="connsiteY4" fmla="*/ 0 h 1675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0451" h="1675764">
                <a:moveTo>
                  <a:pt x="0" y="0"/>
                </a:moveTo>
                <a:lnTo>
                  <a:pt x="3450451" y="0"/>
                </a:lnTo>
                <a:lnTo>
                  <a:pt x="3450451" y="1675764"/>
                </a:lnTo>
                <a:lnTo>
                  <a:pt x="0" y="16757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ts val="0"/>
              </a:spcAft>
              <a:buNone/>
            </a:pPr>
            <a:r>
              <a:rPr lang="en-US" sz="1800" b="1" kern="1200">
                <a:solidFill>
                  <a:schemeClr val="bg1"/>
                </a:solidFill>
              </a:rPr>
              <a:t>ADRIATIC: </a:t>
            </a:r>
          </a:p>
          <a:p>
            <a:pPr marL="0" lvl="0" indent="0" algn="ctr" defTabSz="800100">
              <a:lnSpc>
                <a:spcPct val="90000"/>
              </a:lnSpc>
              <a:spcBef>
                <a:spcPct val="0"/>
              </a:spcBef>
              <a:spcAft>
                <a:spcPts val="0"/>
              </a:spcAft>
              <a:buNone/>
            </a:pPr>
            <a:r>
              <a:rPr lang="en-US" sz="1800" kern="1200">
                <a:solidFill>
                  <a:schemeClr val="bg1"/>
                </a:solidFill>
              </a:rPr>
              <a:t>Durva consolidation in LS-SCLC after platinum-based chemo + RT</a:t>
            </a:r>
          </a:p>
        </p:txBody>
      </p:sp>
      <p:sp>
        <p:nvSpPr>
          <p:cNvPr id="24" name="Oval 23">
            <a:extLst>
              <a:ext uri="{FF2B5EF4-FFF2-40B4-BE49-F238E27FC236}">
                <a16:creationId xmlns:a16="http://schemas.microsoft.com/office/drawing/2014/main" id="{0B9D5C42-4641-5AEF-BC53-14EAB1CB90C8}"/>
              </a:ext>
            </a:extLst>
          </p:cNvPr>
          <p:cNvSpPr/>
          <p:nvPr/>
        </p:nvSpPr>
        <p:spPr>
          <a:xfrm>
            <a:off x="7503898" y="3591114"/>
            <a:ext cx="418941" cy="41894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9DAFCC28-65BB-0BFE-EB46-0397170C89E1}"/>
              </a:ext>
            </a:extLst>
          </p:cNvPr>
          <p:cNvSpPr txBox="1"/>
          <p:nvPr/>
        </p:nvSpPr>
        <p:spPr>
          <a:xfrm>
            <a:off x="533400" y="4597434"/>
            <a:ext cx="3515834" cy="17543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CheckMate-032 and KEYNOTE-158: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ea typeface="+mn-ea"/>
                <a:cs typeface="+mn-cs"/>
              </a:rPr>
              <a:t>Nivo and pembro in 3L setting; subsequently withdrawn due to negative phase III trials but still in NCCN guidelines if no prior IO exposure</a:t>
            </a:r>
          </a:p>
        </p:txBody>
      </p:sp>
      <p:sp>
        <p:nvSpPr>
          <p:cNvPr id="6" name="TextBox 5">
            <a:extLst>
              <a:ext uri="{FF2B5EF4-FFF2-40B4-BE49-F238E27FC236}">
                <a16:creationId xmlns:a16="http://schemas.microsoft.com/office/drawing/2014/main" id="{ADC4798B-A5D9-7DCB-1E20-6AC447C2147A}"/>
              </a:ext>
            </a:extLst>
          </p:cNvPr>
          <p:cNvSpPr txBox="1"/>
          <p:nvPr/>
        </p:nvSpPr>
        <p:spPr>
          <a:xfrm>
            <a:off x="1711462" y="3569752"/>
            <a:ext cx="13208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ea typeface="+mn-ea"/>
                <a:cs typeface="+mn-cs"/>
              </a:rPr>
              <a:t>2018</a:t>
            </a:r>
          </a:p>
        </p:txBody>
      </p:sp>
      <p:sp>
        <p:nvSpPr>
          <p:cNvPr id="7" name="TextBox 6">
            <a:extLst>
              <a:ext uri="{FF2B5EF4-FFF2-40B4-BE49-F238E27FC236}">
                <a16:creationId xmlns:a16="http://schemas.microsoft.com/office/drawing/2014/main" id="{C2246023-3620-B6FF-10A0-5E578EB1E7FC}"/>
              </a:ext>
            </a:extLst>
          </p:cNvPr>
          <p:cNvSpPr txBox="1"/>
          <p:nvPr/>
        </p:nvSpPr>
        <p:spPr>
          <a:xfrm>
            <a:off x="3044015" y="3569752"/>
            <a:ext cx="13208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ea typeface="+mn-ea"/>
                <a:cs typeface="+mn-cs"/>
              </a:rPr>
              <a:t>2019</a:t>
            </a:r>
          </a:p>
        </p:txBody>
      </p:sp>
      <p:sp>
        <p:nvSpPr>
          <p:cNvPr id="8" name="TextBox 7">
            <a:extLst>
              <a:ext uri="{FF2B5EF4-FFF2-40B4-BE49-F238E27FC236}">
                <a16:creationId xmlns:a16="http://schemas.microsoft.com/office/drawing/2014/main" id="{6A9AF520-DBE6-3BF1-D7C3-E2A6DABAB2BE}"/>
              </a:ext>
            </a:extLst>
          </p:cNvPr>
          <p:cNvSpPr txBox="1"/>
          <p:nvPr/>
        </p:nvSpPr>
        <p:spPr>
          <a:xfrm>
            <a:off x="4508858" y="3569752"/>
            <a:ext cx="13208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ea typeface="+mn-ea"/>
                <a:cs typeface="+mn-cs"/>
              </a:rPr>
              <a:t>2020</a:t>
            </a:r>
          </a:p>
        </p:txBody>
      </p:sp>
      <p:sp>
        <p:nvSpPr>
          <p:cNvPr id="9" name="TextBox 8">
            <a:extLst>
              <a:ext uri="{FF2B5EF4-FFF2-40B4-BE49-F238E27FC236}">
                <a16:creationId xmlns:a16="http://schemas.microsoft.com/office/drawing/2014/main" id="{7B1E606C-ED72-99F2-B1ED-0D4863C3E08F}"/>
              </a:ext>
            </a:extLst>
          </p:cNvPr>
          <p:cNvSpPr txBox="1"/>
          <p:nvPr/>
        </p:nvSpPr>
        <p:spPr>
          <a:xfrm>
            <a:off x="7922839" y="3569752"/>
            <a:ext cx="13208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ea typeface="+mn-ea"/>
                <a:cs typeface="+mn-cs"/>
              </a:rPr>
              <a:t>2024</a:t>
            </a:r>
          </a:p>
        </p:txBody>
      </p:sp>
      <p:sp>
        <p:nvSpPr>
          <p:cNvPr id="5" name="Oval 4">
            <a:extLst>
              <a:ext uri="{FF2B5EF4-FFF2-40B4-BE49-F238E27FC236}">
                <a16:creationId xmlns:a16="http://schemas.microsoft.com/office/drawing/2014/main" id="{D29B6BC2-D85F-15DA-8C41-880B50FE24A4}"/>
              </a:ext>
            </a:extLst>
          </p:cNvPr>
          <p:cNvSpPr/>
          <p:nvPr/>
        </p:nvSpPr>
        <p:spPr>
          <a:xfrm>
            <a:off x="9453085" y="3591138"/>
            <a:ext cx="418893" cy="418893"/>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298EE805-0F67-5D9E-98A4-465B53A13330}"/>
              </a:ext>
            </a:extLst>
          </p:cNvPr>
          <p:cNvSpPr txBox="1"/>
          <p:nvPr/>
        </p:nvSpPr>
        <p:spPr>
          <a:xfrm>
            <a:off x="9871978" y="3569752"/>
            <a:ext cx="13208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ea typeface="+mn-ea"/>
                <a:cs typeface="+mn-cs"/>
              </a:rPr>
              <a:t>2025</a:t>
            </a:r>
          </a:p>
        </p:txBody>
      </p:sp>
      <p:sp>
        <p:nvSpPr>
          <p:cNvPr id="12" name="TextBox 11">
            <a:extLst>
              <a:ext uri="{FF2B5EF4-FFF2-40B4-BE49-F238E27FC236}">
                <a16:creationId xmlns:a16="http://schemas.microsoft.com/office/drawing/2014/main" id="{CDDD691B-A8D3-FBB3-A897-C0D36772331C}"/>
              </a:ext>
            </a:extLst>
          </p:cNvPr>
          <p:cNvSpPr txBox="1"/>
          <p:nvPr/>
        </p:nvSpPr>
        <p:spPr>
          <a:xfrm>
            <a:off x="8580157" y="1592384"/>
            <a:ext cx="32004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IMforte</a:t>
            </a:r>
            <a:r>
              <a:rPr kumimoji="0" lang="en-US" b="0" i="0" u="none" strike="noStrike" kern="1200" cap="none" spc="0" normalizeH="0" baseline="0" noProof="0">
                <a:ln>
                  <a:noFill/>
                </a:ln>
                <a:solidFill>
                  <a:prstClr val="black"/>
                </a:solidFill>
                <a:effectLst/>
                <a:uLnTx/>
                <a:uFillTx/>
                <a:ea typeface="+mn-ea"/>
                <a:cs typeface="+mn-cs"/>
              </a:rPr>
              <a:t>: Lurbinectedin plus atezolizumab as maintenance</a:t>
            </a:r>
          </a:p>
        </p:txBody>
      </p:sp>
      <p:sp>
        <p:nvSpPr>
          <p:cNvPr id="11" name="Oval 10">
            <a:extLst>
              <a:ext uri="{FF2B5EF4-FFF2-40B4-BE49-F238E27FC236}">
                <a16:creationId xmlns:a16="http://schemas.microsoft.com/office/drawing/2014/main" id="{C824B37A-95FF-484F-E389-FFBDDBB59F4D}"/>
              </a:ext>
            </a:extLst>
          </p:cNvPr>
          <p:cNvSpPr/>
          <p:nvPr/>
        </p:nvSpPr>
        <p:spPr>
          <a:xfrm>
            <a:off x="1806776" y="1784998"/>
            <a:ext cx="4267200" cy="1234307"/>
          </a:xfrm>
          <a:prstGeom prst="ellipse">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98A57D5-4CF8-1791-9000-DA0D82C48429}"/>
              </a:ext>
            </a:extLst>
          </p:cNvPr>
          <p:cNvSpPr/>
          <p:nvPr/>
        </p:nvSpPr>
        <p:spPr>
          <a:xfrm>
            <a:off x="2591667" y="3591114"/>
            <a:ext cx="418941" cy="41894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CDA074C6-E66C-ED37-672A-D80EE4C56EB3}"/>
              </a:ext>
            </a:extLst>
          </p:cNvPr>
          <p:cNvSpPr/>
          <p:nvPr/>
        </p:nvSpPr>
        <p:spPr>
          <a:xfrm>
            <a:off x="8290560" y="1322563"/>
            <a:ext cx="3737176" cy="1103313"/>
          </a:xfrm>
          <a:prstGeom prst="ellipse">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onnector: Curved 15">
            <a:extLst>
              <a:ext uri="{FF2B5EF4-FFF2-40B4-BE49-F238E27FC236}">
                <a16:creationId xmlns:a16="http://schemas.microsoft.com/office/drawing/2014/main" id="{38D14264-68E5-0553-552A-5E93BEA983EC}"/>
              </a:ext>
            </a:extLst>
          </p:cNvPr>
          <p:cNvCxnSpPr>
            <a:cxnSpLocks/>
            <a:stCxn id="11" idx="6"/>
            <a:endCxn id="14" idx="2"/>
          </p:cNvCxnSpPr>
          <p:nvPr/>
        </p:nvCxnSpPr>
        <p:spPr bwMode="auto">
          <a:xfrm flipV="1">
            <a:off x="6073976" y="1874220"/>
            <a:ext cx="2216584" cy="527932"/>
          </a:xfrm>
          <a:prstGeom prst="curvedConnector3">
            <a:avLst/>
          </a:prstGeom>
          <a:noFill/>
          <a:ln w="28575" cap="flat" cmpd="sng" algn="ctr">
            <a:solidFill>
              <a:schemeClr val="accent3"/>
            </a:solidFill>
            <a:prstDash val="solid"/>
            <a:round/>
            <a:headEnd type="none" w="med" len="med"/>
            <a:tailEnd type="triangle"/>
          </a:ln>
          <a:effectLst/>
        </p:spPr>
      </p:cxnSp>
      <p:sp>
        <p:nvSpPr>
          <p:cNvPr id="25" name="TextBox 24">
            <a:extLst>
              <a:ext uri="{FF2B5EF4-FFF2-40B4-BE49-F238E27FC236}">
                <a16:creationId xmlns:a16="http://schemas.microsoft.com/office/drawing/2014/main" id="{AD2642DE-CA99-42BF-22F7-31EF2AD01B76}"/>
              </a:ext>
            </a:extLst>
          </p:cNvPr>
          <p:cNvSpPr txBox="1"/>
          <p:nvPr/>
        </p:nvSpPr>
        <p:spPr>
          <a:xfrm>
            <a:off x="7099855" y="4646739"/>
            <a:ext cx="2381410"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DeLLphi-301, -304</a:t>
            </a:r>
            <a:r>
              <a:rPr kumimoji="0" lang="en-US" b="0" i="0" u="none" strike="noStrike" kern="1200" cap="none" spc="0" normalizeH="0" baseline="0" noProof="0">
                <a:ln>
                  <a:noFill/>
                </a:ln>
                <a:solidFill>
                  <a:prstClr val="black"/>
                </a:solidFill>
                <a:effectLst/>
                <a:uLnTx/>
                <a:uFillTx/>
                <a:ea typeface="+mn-ea"/>
                <a:cs typeface="+mn-cs"/>
              </a:rPr>
              <a:t>: </a:t>
            </a:r>
          </a:p>
          <a:p>
            <a:pPr lvl="0" algn="ctr" defTabSz="457200">
              <a:defRPr/>
            </a:pPr>
            <a:r>
              <a:rPr lang="en-US">
                <a:solidFill>
                  <a:prstClr val="black"/>
                </a:solidFill>
              </a:rPr>
              <a:t>T</a:t>
            </a:r>
            <a:r>
              <a:rPr kumimoji="0" lang="en-US" b="0" i="0" u="none" strike="noStrike" kern="1200" cap="none" spc="0" normalizeH="0" baseline="0" noProof="0" err="1">
                <a:ln>
                  <a:noFill/>
                </a:ln>
                <a:solidFill>
                  <a:prstClr val="black"/>
                </a:solidFill>
                <a:effectLst/>
                <a:uLnTx/>
                <a:uFillTx/>
                <a:ea typeface="+mn-ea"/>
                <a:cs typeface="+mn-cs"/>
              </a:rPr>
              <a:t>arlatamab</a:t>
            </a:r>
            <a:r>
              <a:rPr kumimoji="0" lang="en-US" b="0" i="0" u="none" strike="noStrike" kern="1200" cap="none" spc="0" normalizeH="0" baseline="0" noProof="0">
                <a:ln>
                  <a:noFill/>
                </a:ln>
                <a:solidFill>
                  <a:prstClr val="black"/>
                </a:solidFill>
                <a:effectLst/>
                <a:uLnTx/>
                <a:uFillTx/>
                <a:ea typeface="+mn-ea"/>
                <a:cs typeface="+mn-cs"/>
              </a:rPr>
              <a:t> </a:t>
            </a:r>
            <a:r>
              <a:rPr lang="en-US">
                <a:solidFill>
                  <a:prstClr val="black"/>
                </a:solidFill>
              </a:rPr>
              <a:t>in </a:t>
            </a:r>
          </a:p>
          <a:p>
            <a:pPr lvl="0" algn="ctr" defTabSz="457200">
              <a:defRPr/>
            </a:pPr>
            <a:r>
              <a:rPr lang="en-US">
                <a:solidFill>
                  <a:prstClr val="black"/>
                </a:solidFill>
              </a:rPr>
              <a:t>ES-SCLC ≥2L on or after platinum-based chemotherapy</a:t>
            </a:r>
            <a:endParaRPr kumimoji="0" lang="en-US" b="0" i="0" u="none" strike="noStrike" kern="1200" cap="none" spc="0" normalizeH="0" baseline="0" noProof="0">
              <a:ln>
                <a:noFill/>
              </a:ln>
              <a:solidFill>
                <a:prstClr val="black"/>
              </a:solidFill>
              <a:effectLst/>
              <a:uLnTx/>
              <a:uFillTx/>
              <a:ea typeface="+mn-ea"/>
              <a:cs typeface="+mn-cs"/>
            </a:endParaRPr>
          </a:p>
        </p:txBody>
      </p:sp>
      <p:sp>
        <p:nvSpPr>
          <p:cNvPr id="26" name="TextBox 25">
            <a:extLst>
              <a:ext uri="{FF2B5EF4-FFF2-40B4-BE49-F238E27FC236}">
                <a16:creationId xmlns:a16="http://schemas.microsoft.com/office/drawing/2014/main" id="{3660C191-62F2-D5E0-EA45-3997A64B66B9}"/>
              </a:ext>
            </a:extLst>
          </p:cNvPr>
          <p:cNvSpPr txBox="1"/>
          <p:nvPr/>
        </p:nvSpPr>
        <p:spPr>
          <a:xfrm>
            <a:off x="3812178" y="4592620"/>
            <a:ext cx="2106531" cy="17543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Study B-005: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ea typeface="+mn-ea"/>
                <a:cs typeface="+mn-cs"/>
              </a:rPr>
              <a:t>Lurbinectedin in metastatic SCLC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ea typeface="+mn-ea"/>
                <a:cs typeface="+mn-cs"/>
              </a:rPr>
              <a:t>≥2L on or after platinum-based chemotherapy</a:t>
            </a:r>
          </a:p>
        </p:txBody>
      </p:sp>
      <p:sp>
        <p:nvSpPr>
          <p:cNvPr id="27" name="Right Bracket 26">
            <a:extLst>
              <a:ext uri="{FF2B5EF4-FFF2-40B4-BE49-F238E27FC236}">
                <a16:creationId xmlns:a16="http://schemas.microsoft.com/office/drawing/2014/main" id="{C56CBCCF-9FE9-E512-AE18-6E77AD368DC9}"/>
              </a:ext>
            </a:extLst>
          </p:cNvPr>
          <p:cNvSpPr/>
          <p:nvPr/>
        </p:nvSpPr>
        <p:spPr bwMode="auto">
          <a:xfrm rot="5400000">
            <a:off x="2440076" y="3109031"/>
            <a:ext cx="91440" cy="2468880"/>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cxnSp>
        <p:nvCxnSpPr>
          <p:cNvPr id="29" name="Straight Arrow Connector 28">
            <a:extLst>
              <a:ext uri="{FF2B5EF4-FFF2-40B4-BE49-F238E27FC236}">
                <a16:creationId xmlns:a16="http://schemas.microsoft.com/office/drawing/2014/main" id="{2FAE6DE9-8006-1A39-46BB-9C1473A1794B}"/>
              </a:ext>
            </a:extLst>
          </p:cNvPr>
          <p:cNvCxnSpPr>
            <a:cxnSpLocks/>
            <a:endCxn id="3" idx="0"/>
          </p:cNvCxnSpPr>
          <p:nvPr/>
        </p:nvCxnSpPr>
        <p:spPr bwMode="auto">
          <a:xfrm>
            <a:off x="2291317" y="4389191"/>
            <a:ext cx="0" cy="208243"/>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2BD0247-5E51-5CDF-9DD6-7B8D04E6023E}"/>
              </a:ext>
            </a:extLst>
          </p:cNvPr>
          <p:cNvCxnSpPr>
            <a:cxnSpLocks/>
          </p:cNvCxnSpPr>
          <p:nvPr/>
        </p:nvCxnSpPr>
        <p:spPr bwMode="auto">
          <a:xfrm>
            <a:off x="4856480" y="4297751"/>
            <a:ext cx="0" cy="299683"/>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F6E84298-F8CE-DC76-F29E-13C99FEF7882}"/>
              </a:ext>
            </a:extLst>
          </p:cNvPr>
          <p:cNvCxnSpPr>
            <a:cxnSpLocks/>
          </p:cNvCxnSpPr>
          <p:nvPr/>
        </p:nvCxnSpPr>
        <p:spPr bwMode="auto">
          <a:xfrm>
            <a:off x="8290560" y="4297751"/>
            <a:ext cx="0" cy="299683"/>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853017BD-C003-362F-2364-6F0FF37B6D11}"/>
              </a:ext>
            </a:extLst>
          </p:cNvPr>
          <p:cNvCxnSpPr>
            <a:cxnSpLocks/>
          </p:cNvCxnSpPr>
          <p:nvPr/>
        </p:nvCxnSpPr>
        <p:spPr bwMode="auto">
          <a:xfrm flipV="1">
            <a:off x="10194247" y="2595192"/>
            <a:ext cx="0" cy="726810"/>
          </a:xfrm>
          <a:prstGeom prst="straightConnector1">
            <a:avLst/>
          </a:prstGeom>
          <a:noFill/>
          <a:ln w="28575" cap="flat" cmpd="sng" algn="ctr">
            <a:solidFill>
              <a:schemeClr val="bg1"/>
            </a:solidFill>
            <a:prstDash val="solid"/>
            <a:round/>
            <a:headEnd type="none" w="med" len="med"/>
            <a:tailEnd type="triangle"/>
          </a:ln>
          <a:effectLst/>
        </p:spPr>
      </p:cxnSp>
      <p:sp>
        <p:nvSpPr>
          <p:cNvPr id="39" name="Right Bracket 38">
            <a:extLst>
              <a:ext uri="{FF2B5EF4-FFF2-40B4-BE49-F238E27FC236}">
                <a16:creationId xmlns:a16="http://schemas.microsoft.com/office/drawing/2014/main" id="{1C4802E6-F0AD-9347-0062-40CCD10A9F33}"/>
              </a:ext>
            </a:extLst>
          </p:cNvPr>
          <p:cNvSpPr/>
          <p:nvPr/>
        </p:nvSpPr>
        <p:spPr bwMode="auto">
          <a:xfrm rot="16200000">
            <a:off x="3889098" y="2126036"/>
            <a:ext cx="91440" cy="2468880"/>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cxnSp>
        <p:nvCxnSpPr>
          <p:cNvPr id="40" name="Straight Arrow Connector 39">
            <a:extLst>
              <a:ext uri="{FF2B5EF4-FFF2-40B4-BE49-F238E27FC236}">
                <a16:creationId xmlns:a16="http://schemas.microsoft.com/office/drawing/2014/main" id="{A6AABBE5-9423-FF28-1542-BD2DB460B082}"/>
              </a:ext>
            </a:extLst>
          </p:cNvPr>
          <p:cNvCxnSpPr>
            <a:cxnSpLocks/>
            <a:stCxn id="39" idx="2"/>
            <a:endCxn id="11" idx="4"/>
          </p:cNvCxnSpPr>
          <p:nvPr/>
        </p:nvCxnSpPr>
        <p:spPr bwMode="auto">
          <a:xfrm flipV="1">
            <a:off x="3934818" y="3019305"/>
            <a:ext cx="0" cy="295451"/>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B2769DC7-2BE4-AE67-1320-E37D935C2F8E}"/>
              </a:ext>
            </a:extLst>
          </p:cNvPr>
          <p:cNvCxnSpPr>
            <a:cxnSpLocks/>
          </p:cNvCxnSpPr>
          <p:nvPr/>
        </p:nvCxnSpPr>
        <p:spPr bwMode="auto">
          <a:xfrm flipH="1" flipV="1">
            <a:off x="8290560" y="3049785"/>
            <a:ext cx="0" cy="29545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06053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CD1A-BCBB-A3F7-67DB-739A593D71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16DD00-EC58-7736-538A-62032DC36D8E}"/>
              </a:ext>
            </a:extLst>
          </p:cNvPr>
          <p:cNvSpPr>
            <a:spLocks noGrp="1"/>
          </p:cNvSpPr>
          <p:nvPr>
            <p:ph type="title"/>
          </p:nvPr>
        </p:nvSpPr>
        <p:spPr/>
        <p:txBody>
          <a:bodyPr>
            <a:noAutofit/>
          </a:bodyPr>
          <a:lstStyle/>
          <a:p>
            <a:r>
              <a:rPr lang="en-US" sz="3600"/>
              <a:t>Patient Case Example: Management Considerations for ES-SCLC   </a:t>
            </a:r>
          </a:p>
        </p:txBody>
      </p:sp>
      <p:sp>
        <p:nvSpPr>
          <p:cNvPr id="8" name="Content Placeholder 2">
            <a:extLst>
              <a:ext uri="{FF2B5EF4-FFF2-40B4-BE49-F238E27FC236}">
                <a16:creationId xmlns:a16="http://schemas.microsoft.com/office/drawing/2014/main" id="{CDE3FDF6-251C-8157-5749-021800574EA8}"/>
              </a:ext>
            </a:extLst>
          </p:cNvPr>
          <p:cNvSpPr>
            <a:spLocks noGrp="1"/>
          </p:cNvSpPr>
          <p:nvPr>
            <p:ph sz="half" idx="1"/>
          </p:nvPr>
        </p:nvSpPr>
        <p:spPr>
          <a:xfrm>
            <a:off x="601820" y="1510730"/>
            <a:ext cx="5819632" cy="4678738"/>
          </a:xfrm>
        </p:spPr>
        <p:txBody>
          <a:bodyPr>
            <a:noAutofit/>
          </a:bodyPr>
          <a:lstStyle/>
          <a:p>
            <a:pPr>
              <a:spcBef>
                <a:spcPts val="800"/>
              </a:spcBef>
              <a:spcAft>
                <a:spcPts val="500"/>
              </a:spcAft>
            </a:pPr>
            <a:r>
              <a:rPr lang="en-US" sz="2000" dirty="0"/>
              <a:t>83-yr-old </a:t>
            </a:r>
            <a:r>
              <a:rPr lang="en-US" sz="2000"/>
              <a:t>Black woman with 40 </a:t>
            </a:r>
            <a:r>
              <a:rPr lang="en-US" sz="2000" dirty="0"/>
              <a:t>pack-yr </a:t>
            </a:r>
            <a:r>
              <a:rPr lang="en-US" sz="2000"/>
              <a:t>tobacco history presented with weight loss over several </a:t>
            </a:r>
            <a:r>
              <a:rPr lang="en-US" sz="2000" dirty="0" err="1"/>
              <a:t>mo</a:t>
            </a:r>
            <a:r>
              <a:rPr lang="en-US" sz="2000"/>
              <a:t>, worsening SOB on exertion, and abdominal discomfort</a:t>
            </a:r>
          </a:p>
          <a:p>
            <a:pPr>
              <a:spcBef>
                <a:spcPts val="800"/>
              </a:spcBef>
              <a:spcAft>
                <a:spcPts val="500"/>
              </a:spcAft>
            </a:pPr>
            <a:r>
              <a:rPr lang="en-US" sz="2000"/>
              <a:t>Physical exam reveals shotty neck adenopathy, right axillary LAD</a:t>
            </a:r>
          </a:p>
          <a:p>
            <a:pPr>
              <a:spcBef>
                <a:spcPts val="800"/>
              </a:spcBef>
              <a:spcAft>
                <a:spcPts val="500"/>
              </a:spcAft>
            </a:pPr>
            <a:r>
              <a:rPr lang="en-US" sz="2000"/>
              <a:t>PET scan of lung shows right lower lobe mass of 7.2 cm in the lung, additional tumor nodules in RLL, and extensive regional nodal involvement in right hilar, mediastinal, and axillary LNs    </a:t>
            </a:r>
          </a:p>
          <a:p>
            <a:pPr>
              <a:spcBef>
                <a:spcPts val="800"/>
              </a:spcBef>
              <a:spcAft>
                <a:spcPts val="500"/>
              </a:spcAft>
            </a:pPr>
            <a:r>
              <a:rPr lang="en-US" sz="2000"/>
              <a:t>Brain MRI is negative </a:t>
            </a:r>
          </a:p>
          <a:p>
            <a:pPr>
              <a:spcBef>
                <a:spcPts val="800"/>
              </a:spcBef>
              <a:spcAft>
                <a:spcPts val="500"/>
              </a:spcAft>
            </a:pPr>
            <a:r>
              <a:rPr lang="en-US" sz="2000"/>
              <a:t>Biopsy of LN reveals </a:t>
            </a:r>
            <a:r>
              <a:rPr lang="en-US" sz="2000" dirty="0"/>
              <a:t>small-cell </a:t>
            </a:r>
            <a:r>
              <a:rPr lang="en-US" sz="2000"/>
              <a:t>carcinoma, positive for synaptophysin, Ki-67 90% </a:t>
            </a:r>
          </a:p>
          <a:p>
            <a:pPr>
              <a:spcBef>
                <a:spcPts val="800"/>
              </a:spcBef>
              <a:spcAft>
                <a:spcPts val="500"/>
              </a:spcAft>
            </a:pPr>
            <a:r>
              <a:rPr lang="en-US" sz="2000" b="1"/>
              <a:t>How would you treat this patient? </a:t>
            </a:r>
          </a:p>
          <a:p>
            <a:pPr marL="0" indent="0">
              <a:spcBef>
                <a:spcPts val="800"/>
              </a:spcBef>
              <a:spcAft>
                <a:spcPts val="500"/>
              </a:spcAft>
              <a:buNone/>
            </a:pPr>
            <a:endParaRPr lang="en-US" sz="2000"/>
          </a:p>
        </p:txBody>
      </p:sp>
      <p:pic>
        <p:nvPicPr>
          <p:cNvPr id="5" name="Picture 4">
            <a:extLst>
              <a:ext uri="{FF2B5EF4-FFF2-40B4-BE49-F238E27FC236}">
                <a16:creationId xmlns:a16="http://schemas.microsoft.com/office/drawing/2014/main" id="{8BA2A66C-47D3-F38A-5A69-4BBE8B6F2C59}"/>
              </a:ext>
            </a:extLst>
          </p:cNvPr>
          <p:cNvPicPr>
            <a:picLocks noChangeAspect="1"/>
          </p:cNvPicPr>
          <p:nvPr/>
        </p:nvPicPr>
        <p:blipFill>
          <a:blip r:embed="rId3">
            <a:extLst>
              <a:ext uri="{28A0092B-C50C-407E-A947-70E740481C1C}">
                <a14:useLocalDpi xmlns:a14="http://schemas.microsoft.com/office/drawing/2010/main" val="0"/>
              </a:ext>
            </a:extLst>
          </a:blip>
          <a:srcRect l="65" r="65"/>
          <a:stretch/>
        </p:blipFill>
        <p:spPr>
          <a:xfrm>
            <a:off x="6625912" y="1607628"/>
            <a:ext cx="4880288" cy="4581840"/>
          </a:xfrm>
          <a:prstGeom prst="rect">
            <a:avLst/>
          </a:prstGeom>
        </p:spPr>
      </p:pic>
      <p:sp>
        <p:nvSpPr>
          <p:cNvPr id="6" name="Text Box 15">
            <a:extLst>
              <a:ext uri="{FF2B5EF4-FFF2-40B4-BE49-F238E27FC236}">
                <a16:creationId xmlns:a16="http://schemas.microsoft.com/office/drawing/2014/main" id="{AE5DF787-C04B-AD73-6E46-96C99A73D235}"/>
              </a:ext>
            </a:extLst>
          </p:cNvPr>
          <p:cNvSpPr txBox="1">
            <a:spLocks noChangeArrowheads="1"/>
          </p:cNvSpPr>
          <p:nvPr/>
        </p:nvSpPr>
        <p:spPr bwMode="auto">
          <a:xfrm>
            <a:off x="412751" y="636378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pt-BR" altLang="en-US" sz="1200" b="0" spc="-10">
                <a:solidFill>
                  <a:schemeClr val="bg2"/>
                </a:solidFill>
                <a:latin typeface="+mn-lt"/>
              </a:rPr>
              <a:t>Image provided courtesy of Dr. </a:t>
            </a:r>
            <a:r>
              <a:rPr lang="en-US" sz="1200" b="0">
                <a:solidFill>
                  <a:schemeClr val="bg2"/>
                </a:solidFill>
                <a:latin typeface="+mn-lt"/>
              </a:rPr>
              <a:t>Chiang.</a:t>
            </a:r>
            <a:r>
              <a:rPr lang="pt-BR" altLang="en-US" sz="1200" b="0" spc="-10">
                <a:solidFill>
                  <a:schemeClr val="bg2"/>
                </a:solidFill>
                <a:latin typeface="+mn-lt"/>
              </a:rPr>
              <a:t> </a:t>
            </a:r>
            <a:endParaRPr kumimoji="0" lang="pt-BR" altLang="en-US" sz="1200" b="0" i="0" u="none" strike="noStrike" kern="1200" cap="none" spc="-10" normalizeH="0" baseline="0" noProof="0">
              <a:ln>
                <a:noFill/>
              </a:ln>
              <a:solidFill>
                <a:schemeClr val="bg2"/>
              </a:solidFill>
              <a:effectLst/>
              <a:uLnTx/>
              <a:uFillTx/>
              <a:latin typeface="+mn-lt"/>
              <a:ea typeface="+mn-ea"/>
              <a:cs typeface="+mn-cs"/>
            </a:endParaRPr>
          </a:p>
        </p:txBody>
      </p:sp>
    </p:spTree>
    <p:extLst>
      <p:ext uri="{BB962C8B-B14F-4D97-AF65-F5344CB8AC3E}">
        <p14:creationId xmlns:p14="http://schemas.microsoft.com/office/powerpoint/2010/main" val="1965032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3">
            <a:extLst>
              <a:ext uri="{FF2B5EF4-FFF2-40B4-BE49-F238E27FC236}">
                <a16:creationId xmlns:a16="http://schemas.microsoft.com/office/drawing/2014/main" id="{F1235692-8920-4732-86D4-CA310939693B}"/>
              </a:ext>
            </a:extLst>
          </p:cNvPr>
          <p:cNvSpPr>
            <a:spLocks noGrp="1"/>
          </p:cNvSpPr>
          <p:nvPr>
            <p:ph type="title"/>
          </p:nvPr>
        </p:nvSpPr>
        <p:spPr/>
        <p:txBody>
          <a:bodyPr>
            <a:noAutofit/>
          </a:bodyPr>
          <a:lstStyle/>
          <a:p>
            <a:r>
              <a:rPr lang="en-US"/>
              <a:t>Phase III Trials: Addition of Anti–PD-L1 Checkpoint Inhibitors to First-line Platinum + Etoposide in ES-SCLC</a:t>
            </a:r>
          </a:p>
        </p:txBody>
      </p:sp>
      <p:sp>
        <p:nvSpPr>
          <p:cNvPr id="52" name="Text Box 45">
            <a:extLst>
              <a:ext uri="{FF2B5EF4-FFF2-40B4-BE49-F238E27FC236}">
                <a16:creationId xmlns:a16="http://schemas.microsoft.com/office/drawing/2014/main" id="{B36184C5-A18D-4D8E-AE78-E227D9E9AA52}"/>
              </a:ext>
            </a:extLst>
          </p:cNvPr>
          <p:cNvSpPr txBox="1">
            <a:spLocks noChangeArrowheads="1"/>
          </p:cNvSpPr>
          <p:nvPr/>
        </p:nvSpPr>
        <p:spPr bwMode="auto">
          <a:xfrm>
            <a:off x="212731" y="2818846"/>
            <a:ext cx="17825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Patients with measurable ES-SCLC; ECOG PS 0/1; no prior systemic therapy for ES-SCLC; treated, asymptomatic 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 = 403)</a:t>
            </a:r>
          </a:p>
        </p:txBody>
      </p:sp>
      <p:sp>
        <p:nvSpPr>
          <p:cNvPr id="53" name="Line 53">
            <a:extLst>
              <a:ext uri="{FF2B5EF4-FFF2-40B4-BE49-F238E27FC236}">
                <a16:creationId xmlns:a16="http://schemas.microsoft.com/office/drawing/2014/main" id="{F9BE12F1-573E-4011-8CA2-8BAC29C3A227}"/>
              </a:ext>
            </a:extLst>
          </p:cNvPr>
          <p:cNvSpPr>
            <a:spLocks noChangeShapeType="1"/>
          </p:cNvSpPr>
          <p:nvPr/>
        </p:nvSpPr>
        <p:spPr bwMode="auto">
          <a:xfrm>
            <a:off x="1995274" y="3920323"/>
            <a:ext cx="301820" cy="15665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Line 54">
            <a:extLst>
              <a:ext uri="{FF2B5EF4-FFF2-40B4-BE49-F238E27FC236}">
                <a16:creationId xmlns:a16="http://schemas.microsoft.com/office/drawing/2014/main" id="{8E7817A9-59E1-4363-A933-2DF1561274B2}"/>
              </a:ext>
            </a:extLst>
          </p:cNvPr>
          <p:cNvSpPr>
            <a:spLocks noChangeShapeType="1"/>
          </p:cNvSpPr>
          <p:nvPr/>
        </p:nvSpPr>
        <p:spPr bwMode="auto">
          <a:xfrm flipV="1">
            <a:off x="1995274" y="3415751"/>
            <a:ext cx="301820" cy="219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46">
            <a:extLst>
              <a:ext uri="{FF2B5EF4-FFF2-40B4-BE49-F238E27FC236}">
                <a16:creationId xmlns:a16="http://schemas.microsoft.com/office/drawing/2014/main" id="{89D7646D-183A-44AB-AF80-7E8EB6C71643}"/>
              </a:ext>
            </a:extLst>
          </p:cNvPr>
          <p:cNvSpPr>
            <a:spLocks noChangeArrowheads="1"/>
          </p:cNvSpPr>
          <p:nvPr/>
        </p:nvSpPr>
        <p:spPr bwMode="auto">
          <a:xfrm>
            <a:off x="79904" y="1977481"/>
            <a:ext cx="5452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sex, ECOG PS (0 vs 1), brain metastases (yes vs no)</a:t>
            </a:r>
          </a:p>
        </p:txBody>
      </p:sp>
      <p:cxnSp>
        <p:nvCxnSpPr>
          <p:cNvPr id="56" name="Straight Arrow Connector 55">
            <a:extLst>
              <a:ext uri="{FF2B5EF4-FFF2-40B4-BE49-F238E27FC236}">
                <a16:creationId xmlns:a16="http://schemas.microsoft.com/office/drawing/2014/main" id="{4884F6D3-28B5-4F31-8244-55BE36321F13}"/>
              </a:ext>
            </a:extLst>
          </p:cNvPr>
          <p:cNvCxnSpPr>
            <a:cxnSpLocks/>
          </p:cNvCxnSpPr>
          <p:nvPr/>
        </p:nvCxnSpPr>
        <p:spPr bwMode="auto">
          <a:xfrm>
            <a:off x="2146184" y="2288256"/>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57" name="Line 52">
            <a:extLst>
              <a:ext uri="{FF2B5EF4-FFF2-40B4-BE49-F238E27FC236}">
                <a16:creationId xmlns:a16="http://schemas.microsoft.com/office/drawing/2014/main" id="{C0884FFD-8781-4FEA-A478-7EA0C75DD72D}"/>
              </a:ext>
            </a:extLst>
          </p:cNvPr>
          <p:cNvSpPr>
            <a:spLocks noChangeShapeType="1"/>
          </p:cNvSpPr>
          <p:nvPr/>
        </p:nvSpPr>
        <p:spPr bwMode="auto">
          <a:xfrm>
            <a:off x="4824354" y="328045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Line 52">
            <a:extLst>
              <a:ext uri="{FF2B5EF4-FFF2-40B4-BE49-F238E27FC236}">
                <a16:creationId xmlns:a16="http://schemas.microsoft.com/office/drawing/2014/main" id="{CC85452D-A813-473F-AFAB-102144414252}"/>
              </a:ext>
            </a:extLst>
          </p:cNvPr>
          <p:cNvSpPr>
            <a:spLocks noChangeShapeType="1"/>
          </p:cNvSpPr>
          <p:nvPr/>
        </p:nvSpPr>
        <p:spPr bwMode="auto">
          <a:xfrm>
            <a:off x="4850943" y="426574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49">
            <a:extLst>
              <a:ext uri="{FF2B5EF4-FFF2-40B4-BE49-F238E27FC236}">
                <a16:creationId xmlns:a16="http://schemas.microsoft.com/office/drawing/2014/main" id="{13D7029F-1F9D-4624-9EFD-372CF3031AA5}"/>
              </a:ext>
            </a:extLst>
          </p:cNvPr>
          <p:cNvSpPr>
            <a:spLocks noChangeArrowheads="1"/>
          </p:cNvSpPr>
          <p:nvPr/>
        </p:nvSpPr>
        <p:spPr bwMode="auto">
          <a:xfrm>
            <a:off x="5161442" y="2823253"/>
            <a:ext cx="768757"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Atezo</a:t>
            </a: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until PD</a:t>
            </a:r>
          </a:p>
        </p:txBody>
      </p:sp>
      <p:sp>
        <p:nvSpPr>
          <p:cNvPr id="60" name="Rectangle 50">
            <a:extLst>
              <a:ext uri="{FF2B5EF4-FFF2-40B4-BE49-F238E27FC236}">
                <a16:creationId xmlns:a16="http://schemas.microsoft.com/office/drawing/2014/main" id="{44C0A02E-4642-4C61-81C4-0A473E62F31B}"/>
              </a:ext>
            </a:extLst>
          </p:cNvPr>
          <p:cNvSpPr>
            <a:spLocks noChangeArrowheads="1"/>
          </p:cNvSpPr>
          <p:nvPr/>
        </p:nvSpPr>
        <p:spPr bwMode="auto">
          <a:xfrm>
            <a:off x="5173935" y="3808540"/>
            <a:ext cx="768757"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until PD</a:t>
            </a:r>
          </a:p>
        </p:txBody>
      </p:sp>
      <p:sp>
        <p:nvSpPr>
          <p:cNvPr id="61" name="Rectangle 24">
            <a:extLst>
              <a:ext uri="{FF2B5EF4-FFF2-40B4-BE49-F238E27FC236}">
                <a16:creationId xmlns:a16="http://schemas.microsoft.com/office/drawing/2014/main" id="{EAF8DE2E-1910-4325-BB9C-A7ED199A3CAA}"/>
              </a:ext>
            </a:extLst>
          </p:cNvPr>
          <p:cNvSpPr>
            <a:spLocks noChangeArrowheads="1"/>
          </p:cNvSpPr>
          <p:nvPr/>
        </p:nvSpPr>
        <p:spPr bwMode="auto">
          <a:xfrm>
            <a:off x="2339667" y="2823253"/>
            <a:ext cx="2450673" cy="9144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Atezolizumab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Carboplatin</a:t>
            </a: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Etoposide</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201)</a:t>
            </a:r>
          </a:p>
        </p:txBody>
      </p:sp>
      <p:sp>
        <p:nvSpPr>
          <p:cNvPr id="73" name="Rectangle 24">
            <a:extLst>
              <a:ext uri="{FF2B5EF4-FFF2-40B4-BE49-F238E27FC236}">
                <a16:creationId xmlns:a16="http://schemas.microsoft.com/office/drawing/2014/main" id="{2797236A-A317-4D50-A5FD-DCCDAF200297}"/>
              </a:ext>
            </a:extLst>
          </p:cNvPr>
          <p:cNvSpPr>
            <a:spLocks noChangeArrowheads="1"/>
          </p:cNvSpPr>
          <p:nvPr/>
        </p:nvSpPr>
        <p:spPr bwMode="auto">
          <a:xfrm>
            <a:off x="2339668" y="3808540"/>
            <a:ext cx="2450672" cy="9144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Carboplatin/Etoposide</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202)</a:t>
            </a:r>
          </a:p>
        </p:txBody>
      </p:sp>
      <p:sp>
        <p:nvSpPr>
          <p:cNvPr id="74" name="TextBox 73">
            <a:extLst>
              <a:ext uri="{FF2B5EF4-FFF2-40B4-BE49-F238E27FC236}">
                <a16:creationId xmlns:a16="http://schemas.microsoft.com/office/drawing/2014/main" id="{0D0475B7-330F-4C77-834A-C1046C84853D}"/>
              </a:ext>
            </a:extLst>
          </p:cNvPr>
          <p:cNvSpPr txBox="1"/>
          <p:nvPr/>
        </p:nvSpPr>
        <p:spPr bwMode="auto">
          <a:xfrm>
            <a:off x="2312668" y="2480292"/>
            <a:ext cx="25187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 4 x 21-day cycles</a:t>
            </a:r>
          </a:p>
        </p:txBody>
      </p:sp>
      <p:sp>
        <p:nvSpPr>
          <p:cNvPr id="75" name="Content Placeholder 2">
            <a:extLst>
              <a:ext uri="{FF2B5EF4-FFF2-40B4-BE49-F238E27FC236}">
                <a16:creationId xmlns:a16="http://schemas.microsoft.com/office/drawing/2014/main" id="{9B386E20-8B51-440F-890A-DFB93763FEC3}"/>
              </a:ext>
            </a:extLst>
          </p:cNvPr>
          <p:cNvSpPr txBox="1">
            <a:spLocks/>
          </p:cNvSpPr>
          <p:nvPr/>
        </p:nvSpPr>
        <p:spPr bwMode="auto">
          <a:xfrm>
            <a:off x="609759" y="5204864"/>
            <a:ext cx="5574184" cy="84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Coprimary endpoints: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OS, PFS by investigator</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ORR, DoR, safety</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7" name="Content Placeholder 2">
            <a:extLst>
              <a:ext uri="{FF2B5EF4-FFF2-40B4-BE49-F238E27FC236}">
                <a16:creationId xmlns:a16="http://schemas.microsoft.com/office/drawing/2014/main" id="{9C6F7CC7-68C5-4A7B-B632-CC9C18D9FDEF}"/>
              </a:ext>
            </a:extLst>
          </p:cNvPr>
          <p:cNvSpPr txBox="1">
            <a:spLocks/>
          </p:cNvSpPr>
          <p:nvPr/>
        </p:nvSpPr>
        <p:spPr bwMode="auto">
          <a:xfrm>
            <a:off x="6631197" y="5229052"/>
            <a:ext cx="5574184" cy="84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PFS, ORR, safety/tolerability, PROs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9" name="Text Box 23">
            <a:extLst>
              <a:ext uri="{FF2B5EF4-FFF2-40B4-BE49-F238E27FC236}">
                <a16:creationId xmlns:a16="http://schemas.microsoft.com/office/drawing/2014/main" id="{9BD23C71-B632-4C03-997D-964516849658}"/>
              </a:ext>
            </a:extLst>
          </p:cNvPr>
          <p:cNvSpPr txBox="1">
            <a:spLocks noChangeArrowheads="1"/>
          </p:cNvSpPr>
          <p:nvPr/>
        </p:nvSpPr>
        <p:spPr bwMode="auto">
          <a:xfrm>
            <a:off x="6221484" y="2749266"/>
            <a:ext cx="170962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with treatment-naive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ES-SCLC,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WHO PS 0/1, asymptomatic or treated and stable brain metastases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805)</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Rectangle 24">
            <a:extLst>
              <a:ext uri="{FF2B5EF4-FFF2-40B4-BE49-F238E27FC236}">
                <a16:creationId xmlns:a16="http://schemas.microsoft.com/office/drawing/2014/main" id="{9794946A-AE81-48E1-A343-A22752102398}"/>
              </a:ext>
            </a:extLst>
          </p:cNvPr>
          <p:cNvSpPr>
            <a:spLocks noChangeArrowheads="1"/>
          </p:cNvSpPr>
          <p:nvPr/>
        </p:nvSpPr>
        <p:spPr bwMode="auto">
          <a:xfrm>
            <a:off x="8358421" y="2410763"/>
            <a:ext cx="2040923" cy="82296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Durva + Treme + EP</a:t>
            </a:r>
            <a:r>
              <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Q3W x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268)</a:t>
            </a:r>
          </a:p>
        </p:txBody>
      </p:sp>
      <p:sp>
        <p:nvSpPr>
          <p:cNvPr id="81" name="Rectangle 25">
            <a:extLst>
              <a:ext uri="{FF2B5EF4-FFF2-40B4-BE49-F238E27FC236}">
                <a16:creationId xmlns:a16="http://schemas.microsoft.com/office/drawing/2014/main" id="{53136300-C6AB-45D5-861E-FB43AFCE3760}"/>
              </a:ext>
            </a:extLst>
          </p:cNvPr>
          <p:cNvSpPr>
            <a:spLocks noChangeArrowheads="1"/>
          </p:cNvSpPr>
          <p:nvPr/>
        </p:nvSpPr>
        <p:spPr bwMode="auto">
          <a:xfrm>
            <a:off x="8358421" y="4191352"/>
            <a:ext cx="2049553" cy="82296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EP</a:t>
            </a:r>
            <a:r>
              <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Q3W x 4-6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269)</a:t>
            </a:r>
          </a:p>
        </p:txBody>
      </p:sp>
      <p:sp>
        <p:nvSpPr>
          <p:cNvPr id="84" name="Line 26">
            <a:extLst>
              <a:ext uri="{FF2B5EF4-FFF2-40B4-BE49-F238E27FC236}">
                <a16:creationId xmlns:a16="http://schemas.microsoft.com/office/drawing/2014/main" id="{B2A50B55-4E05-4548-93D9-AC725FB03981}"/>
              </a:ext>
            </a:extLst>
          </p:cNvPr>
          <p:cNvSpPr>
            <a:spLocks noChangeShapeType="1"/>
          </p:cNvSpPr>
          <p:nvPr/>
        </p:nvSpPr>
        <p:spPr bwMode="auto">
          <a:xfrm>
            <a:off x="7784158" y="4111963"/>
            <a:ext cx="416620" cy="2343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Line 27">
            <a:extLst>
              <a:ext uri="{FF2B5EF4-FFF2-40B4-BE49-F238E27FC236}">
                <a16:creationId xmlns:a16="http://schemas.microsoft.com/office/drawing/2014/main" id="{DEAD9282-885B-4E32-B1AE-454219E90D7C}"/>
              </a:ext>
            </a:extLst>
          </p:cNvPr>
          <p:cNvSpPr>
            <a:spLocks noChangeShapeType="1"/>
          </p:cNvSpPr>
          <p:nvPr/>
        </p:nvSpPr>
        <p:spPr bwMode="auto">
          <a:xfrm flipV="1">
            <a:off x="7765108" y="3033468"/>
            <a:ext cx="476798" cy="2756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Rectangle 28">
            <a:extLst>
              <a:ext uri="{FF2B5EF4-FFF2-40B4-BE49-F238E27FC236}">
                <a16:creationId xmlns:a16="http://schemas.microsoft.com/office/drawing/2014/main" id="{FC3271AB-4E6F-4B42-8B14-508E83058AB3}"/>
              </a:ext>
            </a:extLst>
          </p:cNvPr>
          <p:cNvSpPr>
            <a:spLocks noChangeArrowheads="1"/>
          </p:cNvSpPr>
          <p:nvPr/>
        </p:nvSpPr>
        <p:spPr bwMode="auto">
          <a:xfrm>
            <a:off x="8358421" y="3296503"/>
            <a:ext cx="2049553" cy="82296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Durvalumab + EP</a:t>
            </a:r>
            <a:r>
              <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Q3W x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268)</a:t>
            </a:r>
          </a:p>
        </p:txBody>
      </p:sp>
      <p:sp>
        <p:nvSpPr>
          <p:cNvPr id="88" name="Line 33">
            <a:extLst>
              <a:ext uri="{FF2B5EF4-FFF2-40B4-BE49-F238E27FC236}">
                <a16:creationId xmlns:a16="http://schemas.microsoft.com/office/drawing/2014/main" id="{4F14B473-5583-42AA-9841-7701CFE1CA5B}"/>
              </a:ext>
            </a:extLst>
          </p:cNvPr>
          <p:cNvSpPr>
            <a:spLocks noChangeShapeType="1"/>
          </p:cNvSpPr>
          <p:nvPr/>
        </p:nvSpPr>
        <p:spPr bwMode="auto">
          <a:xfrm>
            <a:off x="7765108" y="3682674"/>
            <a:ext cx="51489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24">
            <a:extLst>
              <a:ext uri="{FF2B5EF4-FFF2-40B4-BE49-F238E27FC236}">
                <a16:creationId xmlns:a16="http://schemas.microsoft.com/office/drawing/2014/main" id="{8FAD3696-AD09-4E55-9602-E7CB1D5B92BC}"/>
              </a:ext>
            </a:extLst>
          </p:cNvPr>
          <p:cNvSpPr>
            <a:spLocks noChangeArrowheads="1"/>
          </p:cNvSpPr>
          <p:nvPr/>
        </p:nvSpPr>
        <p:spPr bwMode="auto">
          <a:xfrm>
            <a:off x="10844142" y="2410763"/>
            <a:ext cx="1069155" cy="82296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D + T </a:t>
            </a: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Q4W</a:t>
            </a:r>
            <a:b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until PD</a:t>
            </a:r>
          </a:p>
        </p:txBody>
      </p:sp>
      <p:sp>
        <p:nvSpPr>
          <p:cNvPr id="90" name="Rectangle 25">
            <a:extLst>
              <a:ext uri="{FF2B5EF4-FFF2-40B4-BE49-F238E27FC236}">
                <a16:creationId xmlns:a16="http://schemas.microsoft.com/office/drawing/2014/main" id="{73343E81-0E90-450D-93C3-ECF455E7DA74}"/>
              </a:ext>
            </a:extLst>
          </p:cNvPr>
          <p:cNvSpPr>
            <a:spLocks noChangeArrowheads="1"/>
          </p:cNvSpPr>
          <p:nvPr/>
        </p:nvSpPr>
        <p:spPr bwMode="auto">
          <a:xfrm>
            <a:off x="10844142" y="4191352"/>
            <a:ext cx="1069155" cy="82296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Optional </a:t>
            </a:r>
            <a:b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PCI</a:t>
            </a:r>
            <a:endParaRPr kumimoji="0" lang="en-US" sz="1400" b="0" i="0" u="none" strike="noStrike" kern="1200" cap="none" spc="0" normalizeH="0" baseline="30000" noProof="0">
              <a:ln>
                <a:noFill/>
              </a:ln>
              <a:solidFill>
                <a:srgbClr val="FFFFFF"/>
              </a:solidFill>
              <a:effectLst/>
              <a:uLnTx/>
              <a:uFillTx/>
              <a:latin typeface="Calibri" panose="020F0502020204030204" pitchFamily="34" charset="0"/>
              <a:ea typeface="+mn-ea"/>
              <a:cs typeface="+mn-cs"/>
            </a:endParaRPr>
          </a:p>
        </p:txBody>
      </p:sp>
      <p:sp>
        <p:nvSpPr>
          <p:cNvPr id="91" name="Rectangle 28">
            <a:extLst>
              <a:ext uri="{FF2B5EF4-FFF2-40B4-BE49-F238E27FC236}">
                <a16:creationId xmlns:a16="http://schemas.microsoft.com/office/drawing/2014/main" id="{A2627F12-EA4C-4BE2-A83F-56163DD15E03}"/>
              </a:ext>
            </a:extLst>
          </p:cNvPr>
          <p:cNvSpPr>
            <a:spLocks noChangeArrowheads="1"/>
          </p:cNvSpPr>
          <p:nvPr/>
        </p:nvSpPr>
        <p:spPr bwMode="auto">
          <a:xfrm>
            <a:off x="10844142" y="3296503"/>
            <a:ext cx="1069155" cy="82296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Durva </a:t>
            </a: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Q4W </a:t>
            </a:r>
            <a:b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until PD</a:t>
            </a:r>
          </a:p>
        </p:txBody>
      </p:sp>
      <p:sp>
        <p:nvSpPr>
          <p:cNvPr id="92" name="Text Box 31">
            <a:extLst>
              <a:ext uri="{FF2B5EF4-FFF2-40B4-BE49-F238E27FC236}">
                <a16:creationId xmlns:a16="http://schemas.microsoft.com/office/drawing/2014/main" id="{BB14B604-4382-44F5-854C-DA56067D0019}"/>
              </a:ext>
            </a:extLst>
          </p:cNvPr>
          <p:cNvSpPr txBox="1">
            <a:spLocks noChangeArrowheads="1"/>
          </p:cNvSpPr>
          <p:nvPr/>
        </p:nvSpPr>
        <p:spPr bwMode="auto">
          <a:xfrm>
            <a:off x="6193871" y="1929456"/>
            <a:ext cx="4751363"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planned carboplatin vs cisplatin</a:t>
            </a:r>
          </a:p>
        </p:txBody>
      </p:sp>
      <p:cxnSp>
        <p:nvCxnSpPr>
          <p:cNvPr id="93" name="Straight Arrow Connector 92">
            <a:extLst>
              <a:ext uri="{FF2B5EF4-FFF2-40B4-BE49-F238E27FC236}">
                <a16:creationId xmlns:a16="http://schemas.microsoft.com/office/drawing/2014/main" id="{2B013E21-8EB2-4D60-AE0A-740D56302A90}"/>
              </a:ext>
            </a:extLst>
          </p:cNvPr>
          <p:cNvCxnSpPr/>
          <p:nvPr/>
        </p:nvCxnSpPr>
        <p:spPr bwMode="auto">
          <a:xfrm>
            <a:off x="8003621" y="2287619"/>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95" name="TextBox 94">
            <a:extLst>
              <a:ext uri="{FF2B5EF4-FFF2-40B4-BE49-F238E27FC236}">
                <a16:creationId xmlns:a16="http://schemas.microsoft.com/office/drawing/2014/main" id="{7381D078-634B-4543-9D50-D08B4DED818D}"/>
              </a:ext>
            </a:extLst>
          </p:cNvPr>
          <p:cNvSpPr txBox="1"/>
          <p:nvPr/>
        </p:nvSpPr>
        <p:spPr bwMode="auto">
          <a:xfrm>
            <a:off x="1481794" y="1469153"/>
            <a:ext cx="4121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IMpower133</a:t>
            </a:r>
            <a:r>
              <a:rPr kumimoji="0" lang="en-US" sz="20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6" name="TextBox 95">
            <a:extLst>
              <a:ext uri="{FF2B5EF4-FFF2-40B4-BE49-F238E27FC236}">
                <a16:creationId xmlns:a16="http://schemas.microsoft.com/office/drawing/2014/main" id="{B21F404C-E5A6-47E0-A68C-F791A4D373A4}"/>
              </a:ext>
            </a:extLst>
          </p:cNvPr>
          <p:cNvSpPr txBox="1"/>
          <p:nvPr/>
        </p:nvSpPr>
        <p:spPr bwMode="auto">
          <a:xfrm>
            <a:off x="7515056" y="1469153"/>
            <a:ext cx="4121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CASPIAN</a:t>
            </a:r>
            <a:r>
              <a:rPr kumimoji="0" lang="en-US" sz="20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7" name="TextBox 96">
            <a:extLst>
              <a:ext uri="{FF2B5EF4-FFF2-40B4-BE49-F238E27FC236}">
                <a16:creationId xmlns:a16="http://schemas.microsoft.com/office/drawing/2014/main" id="{C0B11FE6-A471-4DD8-A599-27FC6C579F39}"/>
              </a:ext>
            </a:extLst>
          </p:cNvPr>
          <p:cNvSpPr txBox="1"/>
          <p:nvPr/>
        </p:nvSpPr>
        <p:spPr bwMode="auto">
          <a:xfrm>
            <a:off x="4867343" y="2480292"/>
            <a:ext cx="1408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98" name="TextBox 97">
            <a:extLst>
              <a:ext uri="{FF2B5EF4-FFF2-40B4-BE49-F238E27FC236}">
                <a16:creationId xmlns:a16="http://schemas.microsoft.com/office/drawing/2014/main" id="{14580CEB-FAED-4DE1-9F38-DA13BA9474B1}"/>
              </a:ext>
            </a:extLst>
          </p:cNvPr>
          <p:cNvSpPr txBox="1"/>
          <p:nvPr/>
        </p:nvSpPr>
        <p:spPr bwMode="auto">
          <a:xfrm>
            <a:off x="2284093" y="4732668"/>
            <a:ext cx="1340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*PCI per local SoC.</a:t>
            </a:r>
          </a:p>
        </p:txBody>
      </p:sp>
      <p:sp>
        <p:nvSpPr>
          <p:cNvPr id="99" name="Line 52">
            <a:extLst>
              <a:ext uri="{FF2B5EF4-FFF2-40B4-BE49-F238E27FC236}">
                <a16:creationId xmlns:a16="http://schemas.microsoft.com/office/drawing/2014/main" id="{B6F93C03-0A84-44A1-BEFE-9A23BF210266}"/>
              </a:ext>
            </a:extLst>
          </p:cNvPr>
          <p:cNvSpPr>
            <a:spLocks noChangeShapeType="1"/>
          </p:cNvSpPr>
          <p:nvPr/>
        </p:nvSpPr>
        <p:spPr bwMode="auto">
          <a:xfrm>
            <a:off x="10482204" y="282224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TextBox 99">
            <a:extLst>
              <a:ext uri="{FF2B5EF4-FFF2-40B4-BE49-F238E27FC236}">
                <a16:creationId xmlns:a16="http://schemas.microsoft.com/office/drawing/2014/main" id="{1A084B8A-E142-4253-864E-44EE1BF62167}"/>
              </a:ext>
            </a:extLst>
          </p:cNvPr>
          <p:cNvSpPr txBox="1"/>
          <p:nvPr/>
        </p:nvSpPr>
        <p:spPr bwMode="auto">
          <a:xfrm>
            <a:off x="8918793" y="2118863"/>
            <a:ext cx="998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101" name="TextBox 100">
            <a:extLst>
              <a:ext uri="{FF2B5EF4-FFF2-40B4-BE49-F238E27FC236}">
                <a16:creationId xmlns:a16="http://schemas.microsoft.com/office/drawing/2014/main" id="{8553A034-A24F-4EAF-B738-F057CD018565}"/>
              </a:ext>
            </a:extLst>
          </p:cNvPr>
          <p:cNvSpPr txBox="1"/>
          <p:nvPr/>
        </p:nvSpPr>
        <p:spPr bwMode="auto">
          <a:xfrm>
            <a:off x="10725944" y="2082284"/>
            <a:ext cx="130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102" name="Line 52">
            <a:extLst>
              <a:ext uri="{FF2B5EF4-FFF2-40B4-BE49-F238E27FC236}">
                <a16:creationId xmlns:a16="http://schemas.microsoft.com/office/drawing/2014/main" id="{E77DE951-6CBA-49FE-8949-97C3C137FF98}"/>
              </a:ext>
            </a:extLst>
          </p:cNvPr>
          <p:cNvSpPr>
            <a:spLocks noChangeShapeType="1"/>
          </p:cNvSpPr>
          <p:nvPr/>
        </p:nvSpPr>
        <p:spPr bwMode="auto">
          <a:xfrm>
            <a:off x="10482204" y="370798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Line 52">
            <a:extLst>
              <a:ext uri="{FF2B5EF4-FFF2-40B4-BE49-F238E27FC236}">
                <a16:creationId xmlns:a16="http://schemas.microsoft.com/office/drawing/2014/main" id="{10F2E28F-019F-4E9C-A7AE-9EEE8ABA104A}"/>
              </a:ext>
            </a:extLst>
          </p:cNvPr>
          <p:cNvSpPr>
            <a:spLocks noChangeShapeType="1"/>
          </p:cNvSpPr>
          <p:nvPr/>
        </p:nvSpPr>
        <p:spPr bwMode="auto">
          <a:xfrm>
            <a:off x="10482204" y="460283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4" name="Straight Connector 103">
            <a:extLst>
              <a:ext uri="{FF2B5EF4-FFF2-40B4-BE49-F238E27FC236}">
                <a16:creationId xmlns:a16="http://schemas.microsoft.com/office/drawing/2014/main" id="{4B79DBB9-0EFA-45DF-BB5E-ECFBA0B1FFF2}"/>
              </a:ext>
            </a:extLst>
          </p:cNvPr>
          <p:cNvCxnSpPr/>
          <p:nvPr/>
        </p:nvCxnSpPr>
        <p:spPr bwMode="auto">
          <a:xfrm>
            <a:off x="6256486" y="1541149"/>
            <a:ext cx="0" cy="4632672"/>
          </a:xfrm>
          <a:prstGeom prst="line">
            <a:avLst/>
          </a:prstGeom>
          <a:noFill/>
          <a:ln w="28575" cap="flat" cmpd="sng" algn="ctr">
            <a:solidFill>
              <a:schemeClr val="tx2"/>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0AED2CEC-9A3D-47CF-A766-B1D5409775A0}"/>
              </a:ext>
            </a:extLst>
          </p:cNvPr>
          <p:cNvSpPr txBox="1"/>
          <p:nvPr/>
        </p:nvSpPr>
        <p:spPr bwMode="auto">
          <a:xfrm>
            <a:off x="8358421" y="5014311"/>
            <a:ext cx="21105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Either carboplatin or cisplatin.</a:t>
            </a:r>
          </a:p>
        </p:txBody>
      </p:sp>
      <p:sp>
        <p:nvSpPr>
          <p:cNvPr id="109" name="Text Box 15">
            <a:extLst>
              <a:ext uri="{FF2B5EF4-FFF2-40B4-BE49-F238E27FC236}">
                <a16:creationId xmlns:a16="http://schemas.microsoft.com/office/drawing/2014/main" id="{19034143-6DD3-4D83-A702-0464CB66EAA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a:ln>
                  <a:noFill/>
                </a:ln>
                <a:solidFill>
                  <a:srgbClr val="FFFFFF"/>
                </a:solidFill>
                <a:effectLst/>
                <a:uLnTx/>
                <a:uFillTx/>
                <a:latin typeface="Calibri" panose="020F0502020204030204" pitchFamily="34" charset="0"/>
                <a:ea typeface="+mn-ea"/>
                <a:cs typeface="+mn-cs"/>
              </a:rPr>
              <a:t>1. Liu. JCO. 2021;39:619. 2. Horn. NEJM. 2018;379:2220. 3. Paz-Ares. ESMO Open. 2022;7:100408.</a:t>
            </a:r>
          </a:p>
        </p:txBody>
      </p:sp>
      <p:sp>
        <p:nvSpPr>
          <p:cNvPr id="2" name="Text Box 15">
            <a:extLst>
              <a:ext uri="{FF2B5EF4-FFF2-40B4-BE49-F238E27FC236}">
                <a16:creationId xmlns:a16="http://schemas.microsoft.com/office/drawing/2014/main" id="{A4B86541-6A39-7CB8-FC44-CA5C66F7DEAF}"/>
              </a:ext>
            </a:extLst>
          </p:cNvPr>
          <p:cNvSpPr txBox="1">
            <a:spLocks noChangeArrowheads="1"/>
          </p:cNvSpPr>
          <p:nvPr/>
        </p:nvSpPr>
        <p:spPr bwMode="auto">
          <a:xfrm>
            <a:off x="412751" y="636378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1. Liu. JCO. 2021;39:619. 2. Horn. NEJM. 2018;379:2220. 3. Paz-Ares. ESMO Open. 2022;7:100408.</a:t>
            </a:r>
          </a:p>
        </p:txBody>
      </p:sp>
    </p:spTree>
    <p:extLst>
      <p:ext uri="{BB962C8B-B14F-4D97-AF65-F5344CB8AC3E}">
        <p14:creationId xmlns:p14="http://schemas.microsoft.com/office/powerpoint/2010/main" val="305981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3" name="Straight Connector 202">
            <a:extLst>
              <a:ext uri="{FF2B5EF4-FFF2-40B4-BE49-F238E27FC236}">
                <a16:creationId xmlns:a16="http://schemas.microsoft.com/office/drawing/2014/main" id="{2F2B87DC-2F42-404D-8252-013B3AB9684E}"/>
              </a:ext>
            </a:extLst>
          </p:cNvPr>
          <p:cNvCxnSpPr>
            <a:cxnSpLocks/>
          </p:cNvCxnSpPr>
          <p:nvPr/>
        </p:nvCxnSpPr>
        <p:spPr bwMode="auto">
          <a:xfrm flipV="1">
            <a:off x="2774784" y="3777342"/>
            <a:ext cx="9774" cy="1048650"/>
          </a:xfrm>
          <a:prstGeom prst="line">
            <a:avLst/>
          </a:prstGeom>
          <a:noFill/>
          <a:ln w="28575" cap="flat">
            <a:solidFill>
              <a:schemeClr val="bg1">
                <a:lumMod val="50000"/>
                <a:lumOff val="50000"/>
              </a:schemeClr>
            </a:solidFill>
            <a:prstDash val="sysDash"/>
            <a:round/>
          </a:ln>
          <a:effectLst/>
          <a:sp3d/>
        </p:spPr>
      </p:cxnSp>
      <p:cxnSp>
        <p:nvCxnSpPr>
          <p:cNvPr id="210" name="Straight Connector 209">
            <a:extLst>
              <a:ext uri="{FF2B5EF4-FFF2-40B4-BE49-F238E27FC236}">
                <a16:creationId xmlns:a16="http://schemas.microsoft.com/office/drawing/2014/main" id="{99C2378E-40C0-4EEE-A579-8AF7E622F8B4}"/>
              </a:ext>
            </a:extLst>
          </p:cNvPr>
          <p:cNvCxnSpPr>
            <a:cxnSpLocks/>
          </p:cNvCxnSpPr>
          <p:nvPr/>
        </p:nvCxnSpPr>
        <p:spPr bwMode="auto">
          <a:xfrm flipV="1">
            <a:off x="3707687" y="4151270"/>
            <a:ext cx="0" cy="687257"/>
          </a:xfrm>
          <a:prstGeom prst="line">
            <a:avLst/>
          </a:prstGeom>
          <a:noFill/>
          <a:ln w="28575" cap="flat">
            <a:solidFill>
              <a:schemeClr val="bg1">
                <a:lumMod val="50000"/>
                <a:lumOff val="50000"/>
              </a:schemeClr>
            </a:solidFill>
            <a:prstDash val="sysDash"/>
            <a:round/>
          </a:ln>
          <a:effectLst/>
          <a:sp3d/>
        </p:spPr>
      </p:cxnSp>
      <p:sp>
        <p:nvSpPr>
          <p:cNvPr id="312" name="TextBox 311">
            <a:extLst>
              <a:ext uri="{FF2B5EF4-FFF2-40B4-BE49-F238E27FC236}">
                <a16:creationId xmlns:a16="http://schemas.microsoft.com/office/drawing/2014/main" id="{C3EE1699-AF29-4DC8-BB8F-4412804EDCC4}"/>
              </a:ext>
            </a:extLst>
          </p:cNvPr>
          <p:cNvSpPr txBox="1"/>
          <p:nvPr/>
        </p:nvSpPr>
        <p:spPr bwMode="auto">
          <a:xfrm>
            <a:off x="11305940"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13" name="TextBox 312">
            <a:extLst>
              <a:ext uri="{FF2B5EF4-FFF2-40B4-BE49-F238E27FC236}">
                <a16:creationId xmlns:a16="http://schemas.microsoft.com/office/drawing/2014/main" id="{6DD8F230-4E1C-4AF0-A62B-D1CD58A0340E}"/>
              </a:ext>
            </a:extLst>
          </p:cNvPr>
          <p:cNvSpPr txBox="1"/>
          <p:nvPr/>
        </p:nvSpPr>
        <p:spPr bwMode="auto">
          <a:xfrm>
            <a:off x="8150161" y="485389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14" name="TextBox 313">
            <a:extLst>
              <a:ext uri="{FF2B5EF4-FFF2-40B4-BE49-F238E27FC236}">
                <a16:creationId xmlns:a16="http://schemas.microsoft.com/office/drawing/2014/main" id="{22082139-79F3-4E07-94DA-71C96A68FC75}"/>
              </a:ext>
            </a:extLst>
          </p:cNvPr>
          <p:cNvSpPr txBox="1"/>
          <p:nvPr/>
        </p:nvSpPr>
        <p:spPr bwMode="auto">
          <a:xfrm>
            <a:off x="7260908" y="485389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2" name="TextBox 331">
            <a:extLst>
              <a:ext uri="{FF2B5EF4-FFF2-40B4-BE49-F238E27FC236}">
                <a16:creationId xmlns:a16="http://schemas.microsoft.com/office/drawing/2014/main" id="{AC8F145E-E918-474D-8101-34E9413E0CDB}"/>
              </a:ext>
            </a:extLst>
          </p:cNvPr>
          <p:cNvSpPr txBox="1"/>
          <p:nvPr/>
        </p:nvSpPr>
        <p:spPr bwMode="auto">
          <a:xfrm>
            <a:off x="6313146" y="485389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3" name="TextBox 332">
            <a:extLst>
              <a:ext uri="{FF2B5EF4-FFF2-40B4-BE49-F238E27FC236}">
                <a16:creationId xmlns:a16="http://schemas.microsoft.com/office/drawing/2014/main" id="{BEC5EEF3-5057-4265-920E-0C36634002FD}"/>
              </a:ext>
            </a:extLst>
          </p:cNvPr>
          <p:cNvSpPr txBox="1"/>
          <p:nvPr/>
        </p:nvSpPr>
        <p:spPr bwMode="auto">
          <a:xfrm>
            <a:off x="6629067" y="485389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34" name="TextBox 333">
            <a:extLst>
              <a:ext uri="{FF2B5EF4-FFF2-40B4-BE49-F238E27FC236}">
                <a16:creationId xmlns:a16="http://schemas.microsoft.com/office/drawing/2014/main" id="{BED2EEFC-9529-41B8-98E9-E3FB0C39769E}"/>
              </a:ext>
            </a:extLst>
          </p:cNvPr>
          <p:cNvSpPr txBox="1"/>
          <p:nvPr/>
        </p:nvSpPr>
        <p:spPr bwMode="auto">
          <a:xfrm>
            <a:off x="6968462" y="4853890"/>
            <a:ext cx="254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5" name="TextBox 334">
            <a:extLst>
              <a:ext uri="{FF2B5EF4-FFF2-40B4-BE49-F238E27FC236}">
                <a16:creationId xmlns:a16="http://schemas.microsoft.com/office/drawing/2014/main" id="{29DE05B9-8DD2-480B-B027-F481E2CB14BD}"/>
              </a:ext>
            </a:extLst>
          </p:cNvPr>
          <p:cNvSpPr txBox="1"/>
          <p:nvPr/>
        </p:nvSpPr>
        <p:spPr bwMode="auto">
          <a:xfrm>
            <a:off x="7518320" y="485389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6" name="TextBox 335">
            <a:extLst>
              <a:ext uri="{FF2B5EF4-FFF2-40B4-BE49-F238E27FC236}">
                <a16:creationId xmlns:a16="http://schemas.microsoft.com/office/drawing/2014/main" id="{829104EF-395F-4572-AEB2-1BA9552BFBD0}"/>
              </a:ext>
            </a:extLst>
          </p:cNvPr>
          <p:cNvSpPr txBox="1"/>
          <p:nvPr/>
        </p:nvSpPr>
        <p:spPr bwMode="auto">
          <a:xfrm>
            <a:off x="7834240" y="485389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37" name="TextBox 336">
            <a:extLst>
              <a:ext uri="{FF2B5EF4-FFF2-40B4-BE49-F238E27FC236}">
                <a16:creationId xmlns:a16="http://schemas.microsoft.com/office/drawing/2014/main" id="{9AA0882E-36E1-40D0-9C55-D4696DCAD0D9}"/>
              </a:ext>
            </a:extLst>
          </p:cNvPr>
          <p:cNvSpPr txBox="1"/>
          <p:nvPr/>
        </p:nvSpPr>
        <p:spPr bwMode="auto">
          <a:xfrm>
            <a:off x="8466081" y="485389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38" name="TextBox 337">
            <a:extLst>
              <a:ext uri="{FF2B5EF4-FFF2-40B4-BE49-F238E27FC236}">
                <a16:creationId xmlns:a16="http://schemas.microsoft.com/office/drawing/2014/main" id="{2FE39D96-643F-4929-9260-213AFE7ADB44}"/>
              </a:ext>
            </a:extLst>
          </p:cNvPr>
          <p:cNvSpPr txBox="1"/>
          <p:nvPr/>
        </p:nvSpPr>
        <p:spPr bwMode="auto">
          <a:xfrm>
            <a:off x="8782002" y="485389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39" name="TextBox 338">
            <a:extLst>
              <a:ext uri="{FF2B5EF4-FFF2-40B4-BE49-F238E27FC236}">
                <a16:creationId xmlns:a16="http://schemas.microsoft.com/office/drawing/2014/main" id="{7B56F805-B6A4-4B07-A181-FA938ECB7FD8}"/>
              </a:ext>
            </a:extLst>
          </p:cNvPr>
          <p:cNvSpPr txBox="1"/>
          <p:nvPr/>
        </p:nvSpPr>
        <p:spPr bwMode="auto">
          <a:xfrm>
            <a:off x="9094495"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40" name="TextBox 339">
            <a:extLst>
              <a:ext uri="{FF2B5EF4-FFF2-40B4-BE49-F238E27FC236}">
                <a16:creationId xmlns:a16="http://schemas.microsoft.com/office/drawing/2014/main" id="{C2A1AD11-190A-46F6-8859-DB0EB7CE40CB}"/>
              </a:ext>
            </a:extLst>
          </p:cNvPr>
          <p:cNvSpPr txBox="1"/>
          <p:nvPr/>
        </p:nvSpPr>
        <p:spPr bwMode="auto">
          <a:xfrm>
            <a:off x="9410416"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41" name="TextBox 340">
            <a:extLst>
              <a:ext uri="{FF2B5EF4-FFF2-40B4-BE49-F238E27FC236}">
                <a16:creationId xmlns:a16="http://schemas.microsoft.com/office/drawing/2014/main" id="{282F2D84-18E8-4640-9B8E-E139F54CFC53}"/>
              </a:ext>
            </a:extLst>
          </p:cNvPr>
          <p:cNvSpPr txBox="1"/>
          <p:nvPr/>
        </p:nvSpPr>
        <p:spPr bwMode="auto">
          <a:xfrm>
            <a:off x="9726338"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42" name="TextBox 341">
            <a:extLst>
              <a:ext uri="{FF2B5EF4-FFF2-40B4-BE49-F238E27FC236}">
                <a16:creationId xmlns:a16="http://schemas.microsoft.com/office/drawing/2014/main" id="{B842E438-8478-47F1-BA9A-33F2DBC2404F}"/>
              </a:ext>
            </a:extLst>
          </p:cNvPr>
          <p:cNvSpPr txBox="1"/>
          <p:nvPr/>
        </p:nvSpPr>
        <p:spPr bwMode="auto">
          <a:xfrm>
            <a:off x="10042258"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43" name="TextBox 342">
            <a:extLst>
              <a:ext uri="{FF2B5EF4-FFF2-40B4-BE49-F238E27FC236}">
                <a16:creationId xmlns:a16="http://schemas.microsoft.com/office/drawing/2014/main" id="{F23337BC-2CDE-42B5-8DCE-9FCE59DEFBF9}"/>
              </a:ext>
            </a:extLst>
          </p:cNvPr>
          <p:cNvSpPr txBox="1"/>
          <p:nvPr/>
        </p:nvSpPr>
        <p:spPr bwMode="auto">
          <a:xfrm>
            <a:off x="10358179"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344" name="TextBox 343">
            <a:extLst>
              <a:ext uri="{FF2B5EF4-FFF2-40B4-BE49-F238E27FC236}">
                <a16:creationId xmlns:a16="http://schemas.microsoft.com/office/drawing/2014/main" id="{5297E7D0-6EF5-41F9-A7E6-55F3DBDF74B9}"/>
              </a:ext>
            </a:extLst>
          </p:cNvPr>
          <p:cNvSpPr txBox="1"/>
          <p:nvPr/>
        </p:nvSpPr>
        <p:spPr bwMode="auto">
          <a:xfrm>
            <a:off x="10674099"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345" name="TextBox 344">
            <a:extLst>
              <a:ext uri="{FF2B5EF4-FFF2-40B4-BE49-F238E27FC236}">
                <a16:creationId xmlns:a16="http://schemas.microsoft.com/office/drawing/2014/main" id="{F2711206-9521-4758-839E-59475DF3FBC9}"/>
              </a:ext>
            </a:extLst>
          </p:cNvPr>
          <p:cNvSpPr txBox="1"/>
          <p:nvPr/>
        </p:nvSpPr>
        <p:spPr bwMode="auto">
          <a:xfrm>
            <a:off x="10990020"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346" name="TextBox 345">
            <a:extLst>
              <a:ext uri="{FF2B5EF4-FFF2-40B4-BE49-F238E27FC236}">
                <a16:creationId xmlns:a16="http://schemas.microsoft.com/office/drawing/2014/main" id="{05FFB75E-F1F2-4156-94C0-D3A36C85CDE3}"/>
              </a:ext>
            </a:extLst>
          </p:cNvPr>
          <p:cNvSpPr txBox="1"/>
          <p:nvPr/>
        </p:nvSpPr>
        <p:spPr bwMode="auto">
          <a:xfrm>
            <a:off x="11610556" y="4853890"/>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nvGrpSpPr>
          <p:cNvPr id="7" name="Group 6">
            <a:extLst>
              <a:ext uri="{FF2B5EF4-FFF2-40B4-BE49-F238E27FC236}">
                <a16:creationId xmlns:a16="http://schemas.microsoft.com/office/drawing/2014/main" id="{8F07A126-BC94-6AA1-0FD7-4F930846DB90}"/>
              </a:ext>
            </a:extLst>
          </p:cNvPr>
          <p:cNvGrpSpPr/>
          <p:nvPr/>
        </p:nvGrpSpPr>
        <p:grpSpPr>
          <a:xfrm>
            <a:off x="6462791" y="4838528"/>
            <a:ext cx="5348334" cy="72488"/>
            <a:chOff x="6371215" y="4989515"/>
            <a:chExt cx="5348334" cy="43555"/>
          </a:xfrm>
        </p:grpSpPr>
        <p:cxnSp>
          <p:nvCxnSpPr>
            <p:cNvPr id="315" name="Straight Connector 314">
              <a:extLst>
                <a:ext uri="{FF2B5EF4-FFF2-40B4-BE49-F238E27FC236}">
                  <a16:creationId xmlns:a16="http://schemas.microsoft.com/office/drawing/2014/main" id="{05A1283D-0334-4EEC-89C2-C42B982E3A7F}"/>
                </a:ext>
              </a:extLst>
            </p:cNvPr>
            <p:cNvCxnSpPr>
              <a:cxnSpLocks/>
            </p:cNvCxnSpPr>
            <p:nvPr/>
          </p:nvCxnSpPr>
          <p:spPr bwMode="auto">
            <a:xfrm rot="5400000">
              <a:off x="7927546"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7C08669-DC65-4B39-9DE8-72B9F46B2A78}"/>
                </a:ext>
              </a:extLst>
            </p:cNvPr>
            <p:cNvCxnSpPr>
              <a:cxnSpLocks/>
            </p:cNvCxnSpPr>
            <p:nvPr/>
          </p:nvCxnSpPr>
          <p:spPr bwMode="auto">
            <a:xfrm rot="5400000">
              <a:off x="7612488"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47A2811-E397-44B8-9878-D8BDDBFAB8FB}"/>
                </a:ext>
              </a:extLst>
            </p:cNvPr>
            <p:cNvCxnSpPr>
              <a:cxnSpLocks/>
            </p:cNvCxnSpPr>
            <p:nvPr/>
          </p:nvCxnSpPr>
          <p:spPr bwMode="auto">
            <a:xfrm rot="5400000">
              <a:off x="7313353"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BB00CAF1-A6F4-4616-BF74-7D056D01B2FC}"/>
                </a:ext>
              </a:extLst>
            </p:cNvPr>
            <p:cNvCxnSpPr>
              <a:cxnSpLocks/>
            </p:cNvCxnSpPr>
            <p:nvPr/>
          </p:nvCxnSpPr>
          <p:spPr bwMode="auto">
            <a:xfrm rot="5400000">
              <a:off x="6982373"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48139B2-6AF4-49AC-9D5A-69849F4766D9}"/>
                </a:ext>
              </a:extLst>
            </p:cNvPr>
            <p:cNvCxnSpPr>
              <a:cxnSpLocks/>
            </p:cNvCxnSpPr>
            <p:nvPr/>
          </p:nvCxnSpPr>
          <p:spPr bwMode="auto">
            <a:xfrm rot="5400000">
              <a:off x="6667315"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A0AABB5-1963-409F-8BE7-E37DEC16508F}"/>
                </a:ext>
              </a:extLst>
            </p:cNvPr>
            <p:cNvCxnSpPr>
              <a:cxnSpLocks/>
            </p:cNvCxnSpPr>
            <p:nvPr/>
          </p:nvCxnSpPr>
          <p:spPr bwMode="auto">
            <a:xfrm rot="5400000">
              <a:off x="6352258"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EF569A18-8CF2-47D9-88CA-0BA25C73074F}"/>
                </a:ext>
              </a:extLst>
            </p:cNvPr>
            <p:cNvCxnSpPr>
              <a:cxnSpLocks/>
            </p:cNvCxnSpPr>
            <p:nvPr/>
          </p:nvCxnSpPr>
          <p:spPr bwMode="auto">
            <a:xfrm rot="5400000">
              <a:off x="9817892"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E54CFB2-04EB-45A7-A02D-04F9F77BEA44}"/>
                </a:ext>
              </a:extLst>
            </p:cNvPr>
            <p:cNvCxnSpPr>
              <a:cxnSpLocks/>
            </p:cNvCxnSpPr>
            <p:nvPr/>
          </p:nvCxnSpPr>
          <p:spPr bwMode="auto">
            <a:xfrm rot="5400000">
              <a:off x="9502834"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880679F1-6DBB-4DE0-90B4-6E59DD0009C1}"/>
                </a:ext>
              </a:extLst>
            </p:cNvPr>
            <p:cNvCxnSpPr>
              <a:cxnSpLocks/>
            </p:cNvCxnSpPr>
            <p:nvPr/>
          </p:nvCxnSpPr>
          <p:spPr bwMode="auto">
            <a:xfrm rot="5400000">
              <a:off x="9187777"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C0EC287-2625-4C81-93DB-EBE2F396F7F4}"/>
                </a:ext>
              </a:extLst>
            </p:cNvPr>
            <p:cNvCxnSpPr>
              <a:cxnSpLocks/>
            </p:cNvCxnSpPr>
            <p:nvPr/>
          </p:nvCxnSpPr>
          <p:spPr bwMode="auto">
            <a:xfrm rot="5400000">
              <a:off x="8872719"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BA687ADC-FA58-4B94-82AC-B84373AAB4E3}"/>
                </a:ext>
              </a:extLst>
            </p:cNvPr>
            <p:cNvCxnSpPr>
              <a:cxnSpLocks/>
            </p:cNvCxnSpPr>
            <p:nvPr/>
          </p:nvCxnSpPr>
          <p:spPr bwMode="auto">
            <a:xfrm rot="5400000">
              <a:off x="8557661"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274D76DC-F434-4F4B-85B9-CBB8FD3CDFF2}"/>
                </a:ext>
              </a:extLst>
            </p:cNvPr>
            <p:cNvCxnSpPr>
              <a:cxnSpLocks/>
            </p:cNvCxnSpPr>
            <p:nvPr/>
          </p:nvCxnSpPr>
          <p:spPr bwMode="auto">
            <a:xfrm rot="5400000">
              <a:off x="8250565"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0E3ADF4-5E3F-43D5-A7A5-D0E5364D9AA8}"/>
                </a:ext>
              </a:extLst>
            </p:cNvPr>
            <p:cNvCxnSpPr>
              <a:cxnSpLocks/>
            </p:cNvCxnSpPr>
            <p:nvPr/>
          </p:nvCxnSpPr>
          <p:spPr bwMode="auto">
            <a:xfrm rot="5400000">
              <a:off x="11078122"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10410E6-7EAC-463C-AC40-4B9A8CD9D404}"/>
                </a:ext>
              </a:extLst>
            </p:cNvPr>
            <p:cNvCxnSpPr>
              <a:cxnSpLocks/>
            </p:cNvCxnSpPr>
            <p:nvPr/>
          </p:nvCxnSpPr>
          <p:spPr bwMode="auto">
            <a:xfrm rot="5400000">
              <a:off x="10763065"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CFE358D8-B679-4F39-9D8A-C1BC71832D5E}"/>
                </a:ext>
              </a:extLst>
            </p:cNvPr>
            <p:cNvCxnSpPr>
              <a:cxnSpLocks/>
            </p:cNvCxnSpPr>
            <p:nvPr/>
          </p:nvCxnSpPr>
          <p:spPr bwMode="auto">
            <a:xfrm rot="5400000">
              <a:off x="10448007"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23FEFB70-530E-4F46-A916-9B15DDD88776}"/>
                </a:ext>
              </a:extLst>
            </p:cNvPr>
            <p:cNvCxnSpPr>
              <a:cxnSpLocks/>
            </p:cNvCxnSpPr>
            <p:nvPr/>
          </p:nvCxnSpPr>
          <p:spPr bwMode="auto">
            <a:xfrm rot="5400000">
              <a:off x="10132949" y="5014114"/>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543C143A-F46D-4554-A05F-8D207299FF33}"/>
                </a:ext>
              </a:extLst>
            </p:cNvPr>
            <p:cNvCxnSpPr>
              <a:cxnSpLocks/>
            </p:cNvCxnSpPr>
            <p:nvPr/>
          </p:nvCxnSpPr>
          <p:spPr bwMode="auto">
            <a:xfrm rot="5400000">
              <a:off x="11390525" y="5008472"/>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0C785FD-B369-4DA0-9BA2-5C80CA226A45}"/>
                </a:ext>
              </a:extLst>
            </p:cNvPr>
            <p:cNvCxnSpPr>
              <a:cxnSpLocks/>
            </p:cNvCxnSpPr>
            <p:nvPr/>
          </p:nvCxnSpPr>
          <p:spPr bwMode="auto">
            <a:xfrm rot="5400000">
              <a:off x="11700592" y="5008473"/>
              <a:ext cx="3791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720CE072-4031-4C56-AF97-60CFFE672EDA}"/>
              </a:ext>
            </a:extLst>
          </p:cNvPr>
          <p:cNvGrpSpPr/>
          <p:nvPr/>
        </p:nvGrpSpPr>
        <p:grpSpPr>
          <a:xfrm>
            <a:off x="365250" y="2518523"/>
            <a:ext cx="535724" cy="2491015"/>
            <a:chOff x="475229" y="3227298"/>
            <a:chExt cx="535724" cy="2343181"/>
          </a:xfrm>
        </p:grpSpPr>
        <p:sp>
          <p:nvSpPr>
            <p:cNvPr id="151" name="TextBox 150">
              <a:extLst>
                <a:ext uri="{FF2B5EF4-FFF2-40B4-BE49-F238E27FC236}">
                  <a16:creationId xmlns:a16="http://schemas.microsoft.com/office/drawing/2014/main" id="{17A426DF-8EF8-4A64-BC36-08D8E5FC85B7}"/>
                </a:ext>
              </a:extLst>
            </p:cNvPr>
            <p:cNvSpPr txBox="1"/>
            <p:nvPr/>
          </p:nvSpPr>
          <p:spPr bwMode="auto">
            <a:xfrm>
              <a:off x="475229" y="3227298"/>
              <a:ext cx="535724"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2" name="TextBox 151">
              <a:extLst>
                <a:ext uri="{FF2B5EF4-FFF2-40B4-BE49-F238E27FC236}">
                  <a16:creationId xmlns:a16="http://schemas.microsoft.com/office/drawing/2014/main" id="{A7ECE887-20FE-47E3-8007-60AF84FBDA2F}"/>
                </a:ext>
              </a:extLst>
            </p:cNvPr>
            <p:cNvSpPr txBox="1"/>
            <p:nvPr/>
          </p:nvSpPr>
          <p:spPr bwMode="auto">
            <a:xfrm>
              <a:off x="576537" y="3618332"/>
              <a:ext cx="418704"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3" name="TextBox 152">
              <a:extLst>
                <a:ext uri="{FF2B5EF4-FFF2-40B4-BE49-F238E27FC236}">
                  <a16:creationId xmlns:a16="http://schemas.microsoft.com/office/drawing/2014/main" id="{98D29A38-4A7F-465B-A2EF-4EECAF7B9982}"/>
                </a:ext>
              </a:extLst>
            </p:cNvPr>
            <p:cNvSpPr txBox="1"/>
            <p:nvPr/>
          </p:nvSpPr>
          <p:spPr bwMode="auto">
            <a:xfrm>
              <a:off x="576537" y="4026459"/>
              <a:ext cx="418704"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4" name="TextBox 153">
              <a:extLst>
                <a:ext uri="{FF2B5EF4-FFF2-40B4-BE49-F238E27FC236}">
                  <a16:creationId xmlns:a16="http://schemas.microsoft.com/office/drawing/2014/main" id="{A81E9C21-8C31-4A6E-88FE-EBC2C0D80D25}"/>
                </a:ext>
              </a:extLst>
            </p:cNvPr>
            <p:cNvSpPr txBox="1"/>
            <p:nvPr/>
          </p:nvSpPr>
          <p:spPr bwMode="auto">
            <a:xfrm>
              <a:off x="576537" y="4423904"/>
              <a:ext cx="418704"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5" name="TextBox 154">
              <a:extLst>
                <a:ext uri="{FF2B5EF4-FFF2-40B4-BE49-F238E27FC236}">
                  <a16:creationId xmlns:a16="http://schemas.microsoft.com/office/drawing/2014/main" id="{E66DF226-756B-4F84-A8A7-102E0550E430}"/>
                </a:ext>
              </a:extLst>
            </p:cNvPr>
            <p:cNvSpPr txBox="1"/>
            <p:nvPr/>
          </p:nvSpPr>
          <p:spPr bwMode="auto">
            <a:xfrm>
              <a:off x="576537" y="4832032"/>
              <a:ext cx="418704"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6" name="TextBox 155">
              <a:extLst>
                <a:ext uri="{FF2B5EF4-FFF2-40B4-BE49-F238E27FC236}">
                  <a16:creationId xmlns:a16="http://schemas.microsoft.com/office/drawing/2014/main" id="{9A1A6E64-DFA0-4B9B-B456-1279A74631BA}"/>
                </a:ext>
              </a:extLst>
            </p:cNvPr>
            <p:cNvSpPr txBox="1"/>
            <p:nvPr/>
          </p:nvSpPr>
          <p:spPr bwMode="auto">
            <a:xfrm>
              <a:off x="677842" y="5223066"/>
              <a:ext cx="301686"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157" name="Title 3">
            <a:extLst>
              <a:ext uri="{FF2B5EF4-FFF2-40B4-BE49-F238E27FC236}">
                <a16:creationId xmlns:a16="http://schemas.microsoft.com/office/drawing/2014/main" id="{2675CD7A-216A-4127-A1E1-2FF2F93FFA2F}"/>
              </a:ext>
            </a:extLst>
          </p:cNvPr>
          <p:cNvSpPr>
            <a:spLocks noGrp="1"/>
          </p:cNvSpPr>
          <p:nvPr>
            <p:ph type="title"/>
          </p:nvPr>
        </p:nvSpPr>
        <p:spPr>
          <a:xfrm>
            <a:off x="609759" y="238127"/>
            <a:ext cx="11102272" cy="1103313"/>
          </a:xfrm>
        </p:spPr>
        <p:txBody>
          <a:bodyPr/>
          <a:lstStyle/>
          <a:p>
            <a:r>
              <a:rPr lang="en-US"/>
              <a:t>IMpower133 and CASPIAN: OS With Addition of IO to CT</a:t>
            </a:r>
            <a:br>
              <a:rPr lang="en-US"/>
            </a:br>
            <a:endParaRPr lang="en-US"/>
          </a:p>
        </p:txBody>
      </p:sp>
      <p:sp>
        <p:nvSpPr>
          <p:cNvPr id="158" name="Text Box 15">
            <a:extLst>
              <a:ext uri="{FF2B5EF4-FFF2-40B4-BE49-F238E27FC236}">
                <a16:creationId xmlns:a16="http://schemas.microsoft.com/office/drawing/2014/main" id="{929E1B19-7E5E-4C18-812A-94080C6B0F4D}"/>
              </a:ext>
            </a:extLst>
          </p:cNvPr>
          <p:cNvSpPr txBox="1">
            <a:spLocks noChangeArrowheads="1"/>
          </p:cNvSpPr>
          <p:nvPr/>
        </p:nvSpPr>
        <p:spPr bwMode="auto">
          <a:xfrm>
            <a:off x="412750" y="6183901"/>
            <a:ext cx="86931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Liu. JCO. 2021;39:619. 2. Reck. Lung Cancer. 2024;196:107924.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Horn. AACR 2020. Abstr 9759. 4.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Paz-Ares. ESMO Open. 2022;7:100408.</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9" name="TextBox 158">
            <a:extLst>
              <a:ext uri="{FF2B5EF4-FFF2-40B4-BE49-F238E27FC236}">
                <a16:creationId xmlns:a16="http://schemas.microsoft.com/office/drawing/2014/main" id="{FC0F0D92-98D4-488D-96C2-D88A98C9A338}"/>
              </a:ext>
            </a:extLst>
          </p:cNvPr>
          <p:cNvSpPr txBox="1"/>
          <p:nvPr/>
        </p:nvSpPr>
        <p:spPr bwMode="auto">
          <a:xfrm>
            <a:off x="1015548" y="1021414"/>
            <a:ext cx="48521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IMpower133: Adding Atezolizumab to Chemotherapy Improved OS</a:t>
            </a:r>
            <a:r>
              <a:rPr kumimoji="0" lang="en-US" sz="20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0" name="TextBox 159">
            <a:extLst>
              <a:ext uri="{FF2B5EF4-FFF2-40B4-BE49-F238E27FC236}">
                <a16:creationId xmlns:a16="http://schemas.microsoft.com/office/drawing/2014/main" id="{854B5978-848E-474D-B872-E0EE515E7C05}"/>
              </a:ext>
            </a:extLst>
          </p:cNvPr>
          <p:cNvSpPr txBox="1"/>
          <p:nvPr/>
        </p:nvSpPr>
        <p:spPr bwMode="auto">
          <a:xfrm>
            <a:off x="6499767" y="1021414"/>
            <a:ext cx="52122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CASPIAN: Adding Durvalumab to Chemotherapy Improved OS</a:t>
            </a:r>
            <a:r>
              <a:rPr kumimoji="0" lang="en-US" sz="20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TextBox 160">
            <a:extLst>
              <a:ext uri="{FF2B5EF4-FFF2-40B4-BE49-F238E27FC236}">
                <a16:creationId xmlns:a16="http://schemas.microsoft.com/office/drawing/2014/main" id="{307353F8-55E6-4254-B839-9EEF69364111}"/>
              </a:ext>
            </a:extLst>
          </p:cNvPr>
          <p:cNvSpPr txBox="1"/>
          <p:nvPr/>
        </p:nvSpPr>
        <p:spPr bwMode="auto">
          <a:xfrm>
            <a:off x="5715318"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62" name="TextBox 161">
            <a:extLst>
              <a:ext uri="{FF2B5EF4-FFF2-40B4-BE49-F238E27FC236}">
                <a16:creationId xmlns:a16="http://schemas.microsoft.com/office/drawing/2014/main" id="{1661E08B-139D-4318-AAA2-42351F1E5811}"/>
              </a:ext>
            </a:extLst>
          </p:cNvPr>
          <p:cNvSpPr txBox="1"/>
          <p:nvPr/>
        </p:nvSpPr>
        <p:spPr bwMode="auto">
          <a:xfrm>
            <a:off x="2559540" y="48516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63" name="TextBox 162">
            <a:extLst>
              <a:ext uri="{FF2B5EF4-FFF2-40B4-BE49-F238E27FC236}">
                <a16:creationId xmlns:a16="http://schemas.microsoft.com/office/drawing/2014/main" id="{8BD40A8B-03A7-4239-8036-0853DCE9E88B}"/>
              </a:ext>
            </a:extLst>
          </p:cNvPr>
          <p:cNvSpPr txBox="1"/>
          <p:nvPr/>
        </p:nvSpPr>
        <p:spPr bwMode="auto">
          <a:xfrm>
            <a:off x="1670286" y="48516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64" name="Freeform: Shape 163">
            <a:extLst>
              <a:ext uri="{FF2B5EF4-FFF2-40B4-BE49-F238E27FC236}">
                <a16:creationId xmlns:a16="http://schemas.microsoft.com/office/drawing/2014/main" id="{4E4F6773-0675-40A6-8373-58E713259657}"/>
              </a:ext>
            </a:extLst>
          </p:cNvPr>
          <p:cNvSpPr/>
          <p:nvPr/>
        </p:nvSpPr>
        <p:spPr bwMode="auto">
          <a:xfrm>
            <a:off x="917341" y="2708988"/>
            <a:ext cx="4758570" cy="1835459"/>
          </a:xfrm>
          <a:custGeom>
            <a:avLst/>
            <a:gdLst>
              <a:gd name="connsiteX0" fmla="*/ 0 w 8540750"/>
              <a:gd name="connsiteY0" fmla="*/ 0 h 3098800"/>
              <a:gd name="connsiteX1" fmla="*/ 0 w 8540750"/>
              <a:gd name="connsiteY1" fmla="*/ 57150 h 3098800"/>
              <a:gd name="connsiteX2" fmla="*/ 165100 w 8540750"/>
              <a:gd name="connsiteY2" fmla="*/ 57150 h 3098800"/>
              <a:gd name="connsiteX3" fmla="*/ 165100 w 8540750"/>
              <a:gd name="connsiteY3" fmla="*/ 152400 h 3098800"/>
              <a:gd name="connsiteX4" fmla="*/ 400050 w 8540750"/>
              <a:gd name="connsiteY4" fmla="*/ 152400 h 3098800"/>
              <a:gd name="connsiteX5" fmla="*/ 400050 w 8540750"/>
              <a:gd name="connsiteY5" fmla="*/ 222250 h 3098800"/>
              <a:gd name="connsiteX6" fmla="*/ 546100 w 8540750"/>
              <a:gd name="connsiteY6" fmla="*/ 222250 h 3098800"/>
              <a:gd name="connsiteX7" fmla="*/ 546100 w 8540750"/>
              <a:gd name="connsiteY7" fmla="*/ 222250 h 3098800"/>
              <a:gd name="connsiteX8" fmla="*/ 546100 w 8540750"/>
              <a:gd name="connsiteY8" fmla="*/ 260350 h 3098800"/>
              <a:gd name="connsiteX9" fmla="*/ 1073150 w 8540750"/>
              <a:gd name="connsiteY9" fmla="*/ 260350 h 3098800"/>
              <a:gd name="connsiteX10" fmla="*/ 1073150 w 8540750"/>
              <a:gd name="connsiteY10" fmla="*/ 323850 h 3098800"/>
              <a:gd name="connsiteX11" fmla="*/ 1212850 w 8540750"/>
              <a:gd name="connsiteY11" fmla="*/ 323850 h 3098800"/>
              <a:gd name="connsiteX12" fmla="*/ 1212850 w 8540750"/>
              <a:gd name="connsiteY12" fmla="*/ 412750 h 3098800"/>
              <a:gd name="connsiteX13" fmla="*/ 1289050 w 8540750"/>
              <a:gd name="connsiteY13" fmla="*/ 412750 h 3098800"/>
              <a:gd name="connsiteX14" fmla="*/ 1289050 w 8540750"/>
              <a:gd name="connsiteY14" fmla="*/ 488950 h 3098800"/>
              <a:gd name="connsiteX15" fmla="*/ 1460500 w 8540750"/>
              <a:gd name="connsiteY15" fmla="*/ 488950 h 3098800"/>
              <a:gd name="connsiteX16" fmla="*/ 1460500 w 8540750"/>
              <a:gd name="connsiteY16" fmla="*/ 558800 h 3098800"/>
              <a:gd name="connsiteX17" fmla="*/ 1524000 w 8540750"/>
              <a:gd name="connsiteY17" fmla="*/ 558800 h 3098800"/>
              <a:gd name="connsiteX18" fmla="*/ 1524000 w 8540750"/>
              <a:gd name="connsiteY18" fmla="*/ 609600 h 3098800"/>
              <a:gd name="connsiteX19" fmla="*/ 1587500 w 8540750"/>
              <a:gd name="connsiteY19" fmla="*/ 609600 h 3098800"/>
              <a:gd name="connsiteX20" fmla="*/ 1587500 w 8540750"/>
              <a:gd name="connsiteY20" fmla="*/ 673100 h 3098800"/>
              <a:gd name="connsiteX21" fmla="*/ 1663700 w 8540750"/>
              <a:gd name="connsiteY21" fmla="*/ 673100 h 3098800"/>
              <a:gd name="connsiteX22" fmla="*/ 1663700 w 8540750"/>
              <a:gd name="connsiteY22" fmla="*/ 762000 h 3098800"/>
              <a:gd name="connsiteX23" fmla="*/ 1841500 w 8540750"/>
              <a:gd name="connsiteY23" fmla="*/ 762000 h 3098800"/>
              <a:gd name="connsiteX24" fmla="*/ 1841500 w 8540750"/>
              <a:gd name="connsiteY24" fmla="*/ 869950 h 3098800"/>
              <a:gd name="connsiteX25" fmla="*/ 1936750 w 8540750"/>
              <a:gd name="connsiteY25" fmla="*/ 869950 h 3098800"/>
              <a:gd name="connsiteX26" fmla="*/ 1936750 w 8540750"/>
              <a:gd name="connsiteY26" fmla="*/ 946150 h 3098800"/>
              <a:gd name="connsiteX27" fmla="*/ 1987550 w 8540750"/>
              <a:gd name="connsiteY27" fmla="*/ 946150 h 3098800"/>
              <a:gd name="connsiteX28" fmla="*/ 1987550 w 8540750"/>
              <a:gd name="connsiteY28" fmla="*/ 1003300 h 3098800"/>
              <a:gd name="connsiteX29" fmla="*/ 2032000 w 8540750"/>
              <a:gd name="connsiteY29" fmla="*/ 1003300 h 3098800"/>
              <a:gd name="connsiteX30" fmla="*/ 2032000 w 8540750"/>
              <a:gd name="connsiteY30" fmla="*/ 1073150 h 3098800"/>
              <a:gd name="connsiteX31" fmla="*/ 2089150 w 8540750"/>
              <a:gd name="connsiteY31" fmla="*/ 1073150 h 3098800"/>
              <a:gd name="connsiteX32" fmla="*/ 2089150 w 8540750"/>
              <a:gd name="connsiteY32" fmla="*/ 1168400 h 3098800"/>
              <a:gd name="connsiteX33" fmla="*/ 2228850 w 8540750"/>
              <a:gd name="connsiteY33" fmla="*/ 1168400 h 3098800"/>
              <a:gd name="connsiteX34" fmla="*/ 2228850 w 8540750"/>
              <a:gd name="connsiteY34" fmla="*/ 1238250 h 3098800"/>
              <a:gd name="connsiteX35" fmla="*/ 2343150 w 8540750"/>
              <a:gd name="connsiteY35" fmla="*/ 1238250 h 3098800"/>
              <a:gd name="connsiteX36" fmla="*/ 2343150 w 8540750"/>
              <a:gd name="connsiteY36" fmla="*/ 1346200 h 3098800"/>
              <a:gd name="connsiteX37" fmla="*/ 2400300 w 8540750"/>
              <a:gd name="connsiteY37" fmla="*/ 1346200 h 3098800"/>
              <a:gd name="connsiteX38" fmla="*/ 2400300 w 8540750"/>
              <a:gd name="connsiteY38" fmla="*/ 1441450 h 3098800"/>
              <a:gd name="connsiteX39" fmla="*/ 2495550 w 8540750"/>
              <a:gd name="connsiteY39" fmla="*/ 1441450 h 3098800"/>
              <a:gd name="connsiteX40" fmla="*/ 2495550 w 8540750"/>
              <a:gd name="connsiteY40" fmla="*/ 1524000 h 3098800"/>
              <a:gd name="connsiteX41" fmla="*/ 2571750 w 8540750"/>
              <a:gd name="connsiteY41" fmla="*/ 1524000 h 3098800"/>
              <a:gd name="connsiteX42" fmla="*/ 2571750 w 8540750"/>
              <a:gd name="connsiteY42" fmla="*/ 1606550 h 3098800"/>
              <a:gd name="connsiteX43" fmla="*/ 2667000 w 8540750"/>
              <a:gd name="connsiteY43" fmla="*/ 1606550 h 3098800"/>
              <a:gd name="connsiteX44" fmla="*/ 2667000 w 8540750"/>
              <a:gd name="connsiteY44" fmla="*/ 1720850 h 3098800"/>
              <a:gd name="connsiteX45" fmla="*/ 2730500 w 8540750"/>
              <a:gd name="connsiteY45" fmla="*/ 1720850 h 3098800"/>
              <a:gd name="connsiteX46" fmla="*/ 2730500 w 8540750"/>
              <a:gd name="connsiteY46" fmla="*/ 1771650 h 3098800"/>
              <a:gd name="connsiteX47" fmla="*/ 2787650 w 8540750"/>
              <a:gd name="connsiteY47" fmla="*/ 1771650 h 3098800"/>
              <a:gd name="connsiteX48" fmla="*/ 2787650 w 8540750"/>
              <a:gd name="connsiteY48" fmla="*/ 1797050 h 3098800"/>
              <a:gd name="connsiteX49" fmla="*/ 2901950 w 8540750"/>
              <a:gd name="connsiteY49" fmla="*/ 1797050 h 3098800"/>
              <a:gd name="connsiteX50" fmla="*/ 2901950 w 8540750"/>
              <a:gd name="connsiteY50" fmla="*/ 1860550 h 3098800"/>
              <a:gd name="connsiteX51" fmla="*/ 2997200 w 8540750"/>
              <a:gd name="connsiteY51" fmla="*/ 1860550 h 3098800"/>
              <a:gd name="connsiteX52" fmla="*/ 2997200 w 8540750"/>
              <a:gd name="connsiteY52" fmla="*/ 1911350 h 3098800"/>
              <a:gd name="connsiteX53" fmla="*/ 3022600 w 8540750"/>
              <a:gd name="connsiteY53" fmla="*/ 1911350 h 3098800"/>
              <a:gd name="connsiteX54" fmla="*/ 3022600 w 8540750"/>
              <a:gd name="connsiteY54" fmla="*/ 1987550 h 3098800"/>
              <a:gd name="connsiteX55" fmla="*/ 3098800 w 8540750"/>
              <a:gd name="connsiteY55" fmla="*/ 1987550 h 3098800"/>
              <a:gd name="connsiteX56" fmla="*/ 3098800 w 8540750"/>
              <a:gd name="connsiteY56" fmla="*/ 2057400 h 3098800"/>
              <a:gd name="connsiteX57" fmla="*/ 3143250 w 8540750"/>
              <a:gd name="connsiteY57" fmla="*/ 2057400 h 3098800"/>
              <a:gd name="connsiteX58" fmla="*/ 3143250 w 8540750"/>
              <a:gd name="connsiteY58" fmla="*/ 2139950 h 3098800"/>
              <a:gd name="connsiteX59" fmla="*/ 3251200 w 8540750"/>
              <a:gd name="connsiteY59" fmla="*/ 2139950 h 3098800"/>
              <a:gd name="connsiteX60" fmla="*/ 3251200 w 8540750"/>
              <a:gd name="connsiteY60" fmla="*/ 2190750 h 3098800"/>
              <a:gd name="connsiteX61" fmla="*/ 3340100 w 8540750"/>
              <a:gd name="connsiteY61" fmla="*/ 2190750 h 3098800"/>
              <a:gd name="connsiteX62" fmla="*/ 3340100 w 8540750"/>
              <a:gd name="connsiteY62" fmla="*/ 2266950 h 3098800"/>
              <a:gd name="connsiteX63" fmla="*/ 3409950 w 8540750"/>
              <a:gd name="connsiteY63" fmla="*/ 2266950 h 3098800"/>
              <a:gd name="connsiteX64" fmla="*/ 3409950 w 8540750"/>
              <a:gd name="connsiteY64" fmla="*/ 2324100 h 3098800"/>
              <a:gd name="connsiteX65" fmla="*/ 3492500 w 8540750"/>
              <a:gd name="connsiteY65" fmla="*/ 2324100 h 3098800"/>
              <a:gd name="connsiteX66" fmla="*/ 3492500 w 8540750"/>
              <a:gd name="connsiteY66" fmla="*/ 2324100 h 3098800"/>
              <a:gd name="connsiteX67" fmla="*/ 3543300 w 8540750"/>
              <a:gd name="connsiteY67" fmla="*/ 2374900 h 3098800"/>
              <a:gd name="connsiteX68" fmla="*/ 3575050 w 8540750"/>
              <a:gd name="connsiteY68" fmla="*/ 2406650 h 3098800"/>
              <a:gd name="connsiteX69" fmla="*/ 3683000 w 8540750"/>
              <a:gd name="connsiteY69" fmla="*/ 2406650 h 3098800"/>
              <a:gd name="connsiteX70" fmla="*/ 3683000 w 8540750"/>
              <a:gd name="connsiteY70" fmla="*/ 2476500 h 3098800"/>
              <a:gd name="connsiteX71" fmla="*/ 3873500 w 8540750"/>
              <a:gd name="connsiteY71" fmla="*/ 2476500 h 3098800"/>
              <a:gd name="connsiteX72" fmla="*/ 3873500 w 8540750"/>
              <a:gd name="connsiteY72" fmla="*/ 2527300 h 3098800"/>
              <a:gd name="connsiteX73" fmla="*/ 4165600 w 8540750"/>
              <a:gd name="connsiteY73" fmla="*/ 2527300 h 3098800"/>
              <a:gd name="connsiteX74" fmla="*/ 4165600 w 8540750"/>
              <a:gd name="connsiteY74" fmla="*/ 2527300 h 3098800"/>
              <a:gd name="connsiteX75" fmla="*/ 4241800 w 8540750"/>
              <a:gd name="connsiteY75" fmla="*/ 2527300 h 3098800"/>
              <a:gd name="connsiteX76" fmla="*/ 4241800 w 8540750"/>
              <a:gd name="connsiteY76" fmla="*/ 2584450 h 3098800"/>
              <a:gd name="connsiteX77" fmla="*/ 4349750 w 8540750"/>
              <a:gd name="connsiteY77" fmla="*/ 2584450 h 3098800"/>
              <a:gd name="connsiteX78" fmla="*/ 4349750 w 8540750"/>
              <a:gd name="connsiteY78" fmla="*/ 2647950 h 3098800"/>
              <a:gd name="connsiteX79" fmla="*/ 4419600 w 8540750"/>
              <a:gd name="connsiteY79" fmla="*/ 2647950 h 3098800"/>
              <a:gd name="connsiteX80" fmla="*/ 4419600 w 8540750"/>
              <a:gd name="connsiteY80" fmla="*/ 2647950 h 3098800"/>
              <a:gd name="connsiteX81" fmla="*/ 4489450 w 8540750"/>
              <a:gd name="connsiteY81" fmla="*/ 2647950 h 3098800"/>
              <a:gd name="connsiteX82" fmla="*/ 4489450 w 8540750"/>
              <a:gd name="connsiteY82" fmla="*/ 2705100 h 3098800"/>
              <a:gd name="connsiteX83" fmla="*/ 4737100 w 8540750"/>
              <a:gd name="connsiteY83" fmla="*/ 2705100 h 3098800"/>
              <a:gd name="connsiteX84" fmla="*/ 4737100 w 8540750"/>
              <a:gd name="connsiteY84" fmla="*/ 2794000 h 3098800"/>
              <a:gd name="connsiteX85" fmla="*/ 4940300 w 8540750"/>
              <a:gd name="connsiteY85" fmla="*/ 2794000 h 3098800"/>
              <a:gd name="connsiteX86" fmla="*/ 4940300 w 8540750"/>
              <a:gd name="connsiteY86" fmla="*/ 2857500 h 3098800"/>
              <a:gd name="connsiteX87" fmla="*/ 5099050 w 8540750"/>
              <a:gd name="connsiteY87" fmla="*/ 2857500 h 3098800"/>
              <a:gd name="connsiteX88" fmla="*/ 5099050 w 8540750"/>
              <a:gd name="connsiteY88" fmla="*/ 2908300 h 3098800"/>
              <a:gd name="connsiteX89" fmla="*/ 5353050 w 8540750"/>
              <a:gd name="connsiteY89" fmla="*/ 2908300 h 3098800"/>
              <a:gd name="connsiteX90" fmla="*/ 5353050 w 8540750"/>
              <a:gd name="connsiteY90" fmla="*/ 2952750 h 3098800"/>
              <a:gd name="connsiteX91" fmla="*/ 5943600 w 8540750"/>
              <a:gd name="connsiteY91" fmla="*/ 2952750 h 3098800"/>
              <a:gd name="connsiteX92" fmla="*/ 5943600 w 8540750"/>
              <a:gd name="connsiteY92" fmla="*/ 2952750 h 3098800"/>
              <a:gd name="connsiteX93" fmla="*/ 6083300 w 8540750"/>
              <a:gd name="connsiteY93" fmla="*/ 2952750 h 3098800"/>
              <a:gd name="connsiteX94" fmla="*/ 6083300 w 8540750"/>
              <a:gd name="connsiteY94" fmla="*/ 3009900 h 3098800"/>
              <a:gd name="connsiteX95" fmla="*/ 6896100 w 8540750"/>
              <a:gd name="connsiteY95" fmla="*/ 3009900 h 3098800"/>
              <a:gd name="connsiteX96" fmla="*/ 6896100 w 8540750"/>
              <a:gd name="connsiteY96" fmla="*/ 3098800 h 3098800"/>
              <a:gd name="connsiteX97" fmla="*/ 8540750 w 8540750"/>
              <a:gd name="connsiteY97" fmla="*/ 3098800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540750" h="3098800">
                <a:moveTo>
                  <a:pt x="0" y="0"/>
                </a:moveTo>
                <a:lnTo>
                  <a:pt x="0" y="57150"/>
                </a:lnTo>
                <a:lnTo>
                  <a:pt x="165100" y="57150"/>
                </a:lnTo>
                <a:lnTo>
                  <a:pt x="165100" y="152400"/>
                </a:lnTo>
                <a:lnTo>
                  <a:pt x="400050" y="152400"/>
                </a:lnTo>
                <a:lnTo>
                  <a:pt x="400050" y="222250"/>
                </a:lnTo>
                <a:lnTo>
                  <a:pt x="546100" y="222250"/>
                </a:lnTo>
                <a:lnTo>
                  <a:pt x="546100" y="222250"/>
                </a:lnTo>
                <a:lnTo>
                  <a:pt x="546100" y="260350"/>
                </a:lnTo>
                <a:lnTo>
                  <a:pt x="1073150" y="260350"/>
                </a:lnTo>
                <a:lnTo>
                  <a:pt x="1073150" y="323850"/>
                </a:lnTo>
                <a:lnTo>
                  <a:pt x="1212850" y="323850"/>
                </a:lnTo>
                <a:lnTo>
                  <a:pt x="1212850" y="412750"/>
                </a:lnTo>
                <a:lnTo>
                  <a:pt x="1289050" y="412750"/>
                </a:lnTo>
                <a:lnTo>
                  <a:pt x="1289050" y="488950"/>
                </a:lnTo>
                <a:lnTo>
                  <a:pt x="1460500" y="488950"/>
                </a:lnTo>
                <a:lnTo>
                  <a:pt x="1460500" y="558800"/>
                </a:lnTo>
                <a:lnTo>
                  <a:pt x="1524000" y="558800"/>
                </a:lnTo>
                <a:lnTo>
                  <a:pt x="1524000" y="609600"/>
                </a:lnTo>
                <a:lnTo>
                  <a:pt x="1587500" y="609600"/>
                </a:lnTo>
                <a:lnTo>
                  <a:pt x="1587500" y="673100"/>
                </a:lnTo>
                <a:lnTo>
                  <a:pt x="1663700" y="673100"/>
                </a:lnTo>
                <a:lnTo>
                  <a:pt x="1663700" y="762000"/>
                </a:lnTo>
                <a:lnTo>
                  <a:pt x="1841500" y="762000"/>
                </a:lnTo>
                <a:lnTo>
                  <a:pt x="1841500" y="869950"/>
                </a:lnTo>
                <a:lnTo>
                  <a:pt x="1936750" y="869950"/>
                </a:lnTo>
                <a:lnTo>
                  <a:pt x="1936750" y="946150"/>
                </a:lnTo>
                <a:lnTo>
                  <a:pt x="1987550" y="946150"/>
                </a:lnTo>
                <a:lnTo>
                  <a:pt x="1987550" y="1003300"/>
                </a:lnTo>
                <a:lnTo>
                  <a:pt x="2032000" y="1003300"/>
                </a:lnTo>
                <a:lnTo>
                  <a:pt x="2032000" y="1073150"/>
                </a:lnTo>
                <a:lnTo>
                  <a:pt x="2089150" y="1073150"/>
                </a:lnTo>
                <a:lnTo>
                  <a:pt x="2089150" y="1168400"/>
                </a:lnTo>
                <a:lnTo>
                  <a:pt x="2228850" y="1168400"/>
                </a:lnTo>
                <a:lnTo>
                  <a:pt x="2228850" y="1238250"/>
                </a:lnTo>
                <a:lnTo>
                  <a:pt x="2343150" y="1238250"/>
                </a:lnTo>
                <a:lnTo>
                  <a:pt x="2343150" y="1346200"/>
                </a:lnTo>
                <a:lnTo>
                  <a:pt x="2400300" y="1346200"/>
                </a:lnTo>
                <a:lnTo>
                  <a:pt x="2400300" y="1441450"/>
                </a:lnTo>
                <a:lnTo>
                  <a:pt x="2495550" y="1441450"/>
                </a:lnTo>
                <a:lnTo>
                  <a:pt x="2495550" y="1524000"/>
                </a:lnTo>
                <a:lnTo>
                  <a:pt x="2571750" y="1524000"/>
                </a:lnTo>
                <a:lnTo>
                  <a:pt x="2571750" y="1606550"/>
                </a:lnTo>
                <a:lnTo>
                  <a:pt x="2667000" y="1606550"/>
                </a:lnTo>
                <a:lnTo>
                  <a:pt x="2667000" y="1720850"/>
                </a:lnTo>
                <a:lnTo>
                  <a:pt x="2730500" y="1720850"/>
                </a:lnTo>
                <a:lnTo>
                  <a:pt x="2730500" y="1771650"/>
                </a:lnTo>
                <a:lnTo>
                  <a:pt x="2787650" y="1771650"/>
                </a:lnTo>
                <a:lnTo>
                  <a:pt x="2787650" y="1797050"/>
                </a:lnTo>
                <a:lnTo>
                  <a:pt x="2901950" y="1797050"/>
                </a:lnTo>
                <a:lnTo>
                  <a:pt x="2901950" y="1860550"/>
                </a:lnTo>
                <a:lnTo>
                  <a:pt x="2997200" y="1860550"/>
                </a:lnTo>
                <a:lnTo>
                  <a:pt x="2997200" y="1911350"/>
                </a:lnTo>
                <a:lnTo>
                  <a:pt x="3022600" y="1911350"/>
                </a:lnTo>
                <a:lnTo>
                  <a:pt x="3022600" y="1987550"/>
                </a:lnTo>
                <a:lnTo>
                  <a:pt x="3098800" y="1987550"/>
                </a:lnTo>
                <a:lnTo>
                  <a:pt x="3098800" y="2057400"/>
                </a:lnTo>
                <a:lnTo>
                  <a:pt x="3143250" y="2057400"/>
                </a:lnTo>
                <a:lnTo>
                  <a:pt x="3143250" y="2139950"/>
                </a:lnTo>
                <a:lnTo>
                  <a:pt x="3251200" y="2139950"/>
                </a:lnTo>
                <a:lnTo>
                  <a:pt x="3251200" y="2190750"/>
                </a:lnTo>
                <a:lnTo>
                  <a:pt x="3340100" y="2190750"/>
                </a:lnTo>
                <a:lnTo>
                  <a:pt x="3340100" y="2266950"/>
                </a:lnTo>
                <a:lnTo>
                  <a:pt x="3409950" y="2266950"/>
                </a:lnTo>
                <a:lnTo>
                  <a:pt x="3409950" y="2324100"/>
                </a:lnTo>
                <a:lnTo>
                  <a:pt x="3492500" y="2324100"/>
                </a:lnTo>
                <a:lnTo>
                  <a:pt x="3492500" y="2324100"/>
                </a:lnTo>
                <a:lnTo>
                  <a:pt x="3543300" y="2374900"/>
                </a:lnTo>
                <a:lnTo>
                  <a:pt x="3575050" y="2406650"/>
                </a:lnTo>
                <a:lnTo>
                  <a:pt x="3683000" y="2406650"/>
                </a:lnTo>
                <a:lnTo>
                  <a:pt x="3683000" y="2476500"/>
                </a:lnTo>
                <a:lnTo>
                  <a:pt x="3873500" y="2476500"/>
                </a:lnTo>
                <a:lnTo>
                  <a:pt x="3873500" y="2527300"/>
                </a:lnTo>
                <a:lnTo>
                  <a:pt x="4165600" y="2527300"/>
                </a:lnTo>
                <a:lnTo>
                  <a:pt x="4165600" y="2527300"/>
                </a:lnTo>
                <a:lnTo>
                  <a:pt x="4241800" y="2527300"/>
                </a:lnTo>
                <a:lnTo>
                  <a:pt x="4241800" y="2584450"/>
                </a:lnTo>
                <a:lnTo>
                  <a:pt x="4349750" y="2584450"/>
                </a:lnTo>
                <a:lnTo>
                  <a:pt x="4349750" y="2647950"/>
                </a:lnTo>
                <a:lnTo>
                  <a:pt x="4419600" y="2647950"/>
                </a:lnTo>
                <a:lnTo>
                  <a:pt x="4419600" y="2647950"/>
                </a:lnTo>
                <a:lnTo>
                  <a:pt x="4489450" y="2647950"/>
                </a:lnTo>
                <a:lnTo>
                  <a:pt x="4489450" y="2705100"/>
                </a:lnTo>
                <a:lnTo>
                  <a:pt x="4737100" y="2705100"/>
                </a:lnTo>
                <a:lnTo>
                  <a:pt x="4737100" y="2794000"/>
                </a:lnTo>
                <a:lnTo>
                  <a:pt x="4940300" y="2794000"/>
                </a:lnTo>
                <a:lnTo>
                  <a:pt x="4940300" y="2857500"/>
                </a:lnTo>
                <a:lnTo>
                  <a:pt x="5099050" y="2857500"/>
                </a:lnTo>
                <a:lnTo>
                  <a:pt x="5099050" y="2908300"/>
                </a:lnTo>
                <a:lnTo>
                  <a:pt x="5353050" y="2908300"/>
                </a:lnTo>
                <a:lnTo>
                  <a:pt x="5353050" y="2952750"/>
                </a:lnTo>
                <a:lnTo>
                  <a:pt x="5943600" y="2952750"/>
                </a:lnTo>
                <a:lnTo>
                  <a:pt x="5943600" y="2952750"/>
                </a:lnTo>
                <a:lnTo>
                  <a:pt x="6083300" y="2952750"/>
                </a:lnTo>
                <a:lnTo>
                  <a:pt x="6083300" y="3009900"/>
                </a:lnTo>
                <a:lnTo>
                  <a:pt x="6896100" y="3009900"/>
                </a:lnTo>
                <a:lnTo>
                  <a:pt x="6896100" y="3098800"/>
                </a:lnTo>
                <a:lnTo>
                  <a:pt x="8540750" y="30988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65" name="Freeform: Shape 164">
            <a:extLst>
              <a:ext uri="{FF2B5EF4-FFF2-40B4-BE49-F238E27FC236}">
                <a16:creationId xmlns:a16="http://schemas.microsoft.com/office/drawing/2014/main" id="{F8A9FB93-8B64-4E21-8A2A-9FC253E1582D}"/>
              </a:ext>
            </a:extLst>
          </p:cNvPr>
          <p:cNvSpPr/>
          <p:nvPr/>
        </p:nvSpPr>
        <p:spPr bwMode="auto">
          <a:xfrm>
            <a:off x="868360" y="2707764"/>
            <a:ext cx="5044730" cy="2134584"/>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6" name="Group 165">
            <a:extLst>
              <a:ext uri="{FF2B5EF4-FFF2-40B4-BE49-F238E27FC236}">
                <a16:creationId xmlns:a16="http://schemas.microsoft.com/office/drawing/2014/main" id="{73AB8B10-D411-49B5-AF04-EEBEDE4141DE}"/>
              </a:ext>
            </a:extLst>
          </p:cNvPr>
          <p:cNvGrpSpPr/>
          <p:nvPr/>
        </p:nvGrpSpPr>
        <p:grpSpPr>
          <a:xfrm>
            <a:off x="813417" y="2705385"/>
            <a:ext cx="51517" cy="2137164"/>
            <a:chOff x="1027611" y="2159726"/>
            <a:chExt cx="95795" cy="762000"/>
          </a:xfrm>
        </p:grpSpPr>
        <p:cxnSp>
          <p:nvCxnSpPr>
            <p:cNvPr id="167" name="Straight Connector 166">
              <a:extLst>
                <a:ext uri="{FF2B5EF4-FFF2-40B4-BE49-F238E27FC236}">
                  <a16:creationId xmlns:a16="http://schemas.microsoft.com/office/drawing/2014/main" id="{77206DD4-E30B-4BF5-BB6D-AB7DF0D1D318}"/>
                </a:ext>
              </a:extLst>
            </p:cNvPr>
            <p:cNvCxnSpPr/>
            <p:nvPr/>
          </p:nvCxnSpPr>
          <p:spPr bwMode="auto">
            <a:xfrm>
              <a:off x="1027611" y="21597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D407722-ADFB-4126-849D-FE384DD2CAB6}"/>
                </a:ext>
              </a:extLst>
            </p:cNvPr>
            <p:cNvCxnSpPr/>
            <p:nvPr/>
          </p:nvCxnSpPr>
          <p:spPr bwMode="auto">
            <a:xfrm>
              <a:off x="1027611" y="23121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19096AF-EC19-4BD9-92CB-2591DFBEB34B}"/>
                </a:ext>
              </a:extLst>
            </p:cNvPr>
            <p:cNvCxnSpPr/>
            <p:nvPr/>
          </p:nvCxnSpPr>
          <p:spPr bwMode="auto">
            <a:xfrm>
              <a:off x="1027611" y="24645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56AA99B-FA2F-4468-B40B-6F96054BAC8A}"/>
                </a:ext>
              </a:extLst>
            </p:cNvPr>
            <p:cNvCxnSpPr/>
            <p:nvPr/>
          </p:nvCxnSpPr>
          <p:spPr bwMode="auto">
            <a:xfrm>
              <a:off x="1027611" y="26169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02BADF8-6587-4900-AFBD-DB284CBDD79A}"/>
                </a:ext>
              </a:extLst>
            </p:cNvPr>
            <p:cNvCxnSpPr/>
            <p:nvPr/>
          </p:nvCxnSpPr>
          <p:spPr bwMode="auto">
            <a:xfrm>
              <a:off x="1027611" y="27693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1DB05ED-3C77-4E2A-83AB-7131E4E3603B}"/>
                </a:ext>
              </a:extLst>
            </p:cNvPr>
            <p:cNvCxnSpPr/>
            <p:nvPr/>
          </p:nvCxnSpPr>
          <p:spPr bwMode="auto">
            <a:xfrm>
              <a:off x="1027611" y="2921726"/>
              <a:ext cx="95795" cy="0"/>
            </a:xfrm>
            <a:prstGeom prst="line">
              <a:avLst/>
            </a:prstGeom>
            <a:noFill/>
            <a:ln w="28575" cap="flat" cmpd="sng" algn="ctr">
              <a:solidFill>
                <a:schemeClr val="bg1"/>
              </a:solidFill>
              <a:prstDash val="solid"/>
              <a:round/>
              <a:headEnd type="none" w="med" len="med"/>
              <a:tailEnd type="none" w="med" len="med"/>
            </a:ln>
            <a:effectLst/>
          </p:spPr>
        </p:cxnSp>
      </p:grpSp>
      <p:sp>
        <p:nvSpPr>
          <p:cNvPr id="173" name="TextBox 172">
            <a:extLst>
              <a:ext uri="{FF2B5EF4-FFF2-40B4-BE49-F238E27FC236}">
                <a16:creationId xmlns:a16="http://schemas.microsoft.com/office/drawing/2014/main" id="{48E0727A-84F7-44EB-B598-301A4394F587}"/>
              </a:ext>
            </a:extLst>
          </p:cNvPr>
          <p:cNvSpPr txBox="1"/>
          <p:nvPr/>
        </p:nvSpPr>
        <p:spPr bwMode="auto">
          <a:xfrm rot="16200000">
            <a:off x="-76239" y="3626636"/>
            <a:ext cx="847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OS (%)</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A63AC61-8C40-8111-2955-D98BA3747155}"/>
              </a:ext>
            </a:extLst>
          </p:cNvPr>
          <p:cNvGrpSpPr/>
          <p:nvPr/>
        </p:nvGrpSpPr>
        <p:grpSpPr>
          <a:xfrm>
            <a:off x="867305" y="4845760"/>
            <a:ext cx="5038267" cy="74285"/>
            <a:chOff x="922513" y="4987271"/>
            <a:chExt cx="5038267" cy="43555"/>
          </a:xfrm>
        </p:grpSpPr>
        <p:cxnSp>
          <p:nvCxnSpPr>
            <p:cNvPr id="174" name="Straight Connector 173">
              <a:extLst>
                <a:ext uri="{FF2B5EF4-FFF2-40B4-BE49-F238E27FC236}">
                  <a16:creationId xmlns:a16="http://schemas.microsoft.com/office/drawing/2014/main" id="{09A4CEDD-7418-4DE7-8552-08BD445EA163}"/>
                </a:ext>
              </a:extLst>
            </p:cNvPr>
            <p:cNvCxnSpPr>
              <a:cxnSpLocks/>
            </p:cNvCxnSpPr>
            <p:nvPr/>
          </p:nvCxnSpPr>
          <p:spPr bwMode="auto">
            <a:xfrm rot="5400000">
              <a:off x="2478844"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B338F7-DD90-4BEE-806F-59E3ADA23DFB}"/>
                </a:ext>
              </a:extLst>
            </p:cNvPr>
            <p:cNvCxnSpPr>
              <a:cxnSpLocks/>
            </p:cNvCxnSpPr>
            <p:nvPr/>
          </p:nvCxnSpPr>
          <p:spPr bwMode="auto">
            <a:xfrm rot="5400000">
              <a:off x="2163786"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05A2EAD-2813-40BC-B558-E1766D8B9277}"/>
                </a:ext>
              </a:extLst>
            </p:cNvPr>
            <p:cNvCxnSpPr>
              <a:cxnSpLocks/>
            </p:cNvCxnSpPr>
            <p:nvPr/>
          </p:nvCxnSpPr>
          <p:spPr bwMode="auto">
            <a:xfrm rot="5400000">
              <a:off x="1864651"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EEAC518-2D2C-4040-8B58-6779D771F25A}"/>
                </a:ext>
              </a:extLst>
            </p:cNvPr>
            <p:cNvCxnSpPr>
              <a:cxnSpLocks/>
            </p:cNvCxnSpPr>
            <p:nvPr/>
          </p:nvCxnSpPr>
          <p:spPr bwMode="auto">
            <a:xfrm rot="5400000">
              <a:off x="1533671"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F8E2039-5909-4AC2-A23A-956CF6E152D9}"/>
                </a:ext>
              </a:extLst>
            </p:cNvPr>
            <p:cNvCxnSpPr>
              <a:cxnSpLocks/>
            </p:cNvCxnSpPr>
            <p:nvPr/>
          </p:nvCxnSpPr>
          <p:spPr bwMode="auto">
            <a:xfrm rot="5400000">
              <a:off x="1218613"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B451357-15D2-4061-89F0-6D4CE02EDE05}"/>
                </a:ext>
              </a:extLst>
            </p:cNvPr>
            <p:cNvCxnSpPr>
              <a:cxnSpLocks/>
            </p:cNvCxnSpPr>
            <p:nvPr/>
          </p:nvCxnSpPr>
          <p:spPr bwMode="auto">
            <a:xfrm rot="5400000">
              <a:off x="903556"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EE6BD8E-9FC6-4137-984B-DC6EF65EDEDD}"/>
                </a:ext>
              </a:extLst>
            </p:cNvPr>
            <p:cNvCxnSpPr>
              <a:cxnSpLocks/>
            </p:cNvCxnSpPr>
            <p:nvPr/>
          </p:nvCxnSpPr>
          <p:spPr bwMode="auto">
            <a:xfrm rot="5400000">
              <a:off x="4369190"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EC6EDB5E-34E6-44C2-9156-CA47D6BAB5CC}"/>
                </a:ext>
              </a:extLst>
            </p:cNvPr>
            <p:cNvCxnSpPr>
              <a:cxnSpLocks/>
            </p:cNvCxnSpPr>
            <p:nvPr/>
          </p:nvCxnSpPr>
          <p:spPr bwMode="auto">
            <a:xfrm rot="5400000">
              <a:off x="4054132"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8F9712A-4238-4CC3-8A4E-87639F902555}"/>
                </a:ext>
              </a:extLst>
            </p:cNvPr>
            <p:cNvCxnSpPr>
              <a:cxnSpLocks/>
            </p:cNvCxnSpPr>
            <p:nvPr/>
          </p:nvCxnSpPr>
          <p:spPr bwMode="auto">
            <a:xfrm rot="5400000">
              <a:off x="3739075"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EB0C32B-932B-4B9A-AB9A-E2FACB6DF4A0}"/>
                </a:ext>
              </a:extLst>
            </p:cNvPr>
            <p:cNvCxnSpPr>
              <a:cxnSpLocks/>
            </p:cNvCxnSpPr>
            <p:nvPr/>
          </p:nvCxnSpPr>
          <p:spPr bwMode="auto">
            <a:xfrm rot="5400000">
              <a:off x="3424017"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3165D23-A29C-4D1A-97C1-71B9680B17F9}"/>
                </a:ext>
              </a:extLst>
            </p:cNvPr>
            <p:cNvCxnSpPr>
              <a:cxnSpLocks/>
            </p:cNvCxnSpPr>
            <p:nvPr/>
          </p:nvCxnSpPr>
          <p:spPr bwMode="auto">
            <a:xfrm rot="5400000">
              <a:off x="3108959"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39E79FE-4368-48CD-A856-DB616A965D7A}"/>
                </a:ext>
              </a:extLst>
            </p:cNvPr>
            <p:cNvCxnSpPr>
              <a:cxnSpLocks/>
            </p:cNvCxnSpPr>
            <p:nvPr/>
          </p:nvCxnSpPr>
          <p:spPr bwMode="auto">
            <a:xfrm rot="5400000">
              <a:off x="2801863"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D40EF45-EB67-4982-AA19-5349B6FD41D1}"/>
                </a:ext>
              </a:extLst>
            </p:cNvPr>
            <p:cNvCxnSpPr>
              <a:cxnSpLocks/>
            </p:cNvCxnSpPr>
            <p:nvPr/>
          </p:nvCxnSpPr>
          <p:spPr bwMode="auto">
            <a:xfrm rot="5400000">
              <a:off x="5629420"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42207CB-B250-4211-95FF-DB5D8EB4B017}"/>
                </a:ext>
              </a:extLst>
            </p:cNvPr>
            <p:cNvCxnSpPr>
              <a:cxnSpLocks/>
            </p:cNvCxnSpPr>
            <p:nvPr/>
          </p:nvCxnSpPr>
          <p:spPr bwMode="auto">
            <a:xfrm rot="5400000">
              <a:off x="5314363"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9DC5B22-A600-488C-8648-AD8096566480}"/>
                </a:ext>
              </a:extLst>
            </p:cNvPr>
            <p:cNvCxnSpPr>
              <a:cxnSpLocks/>
            </p:cNvCxnSpPr>
            <p:nvPr/>
          </p:nvCxnSpPr>
          <p:spPr bwMode="auto">
            <a:xfrm rot="5400000">
              <a:off x="4999305"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8327179-27B3-4BBC-8393-5636E442E3E1}"/>
                </a:ext>
              </a:extLst>
            </p:cNvPr>
            <p:cNvCxnSpPr>
              <a:cxnSpLocks/>
            </p:cNvCxnSpPr>
            <p:nvPr/>
          </p:nvCxnSpPr>
          <p:spPr bwMode="auto">
            <a:xfrm rot="5400000">
              <a:off x="4684247" y="5011870"/>
              <a:ext cx="37913"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E25288F-4CC6-47F9-9CAD-9C73F094CBB9}"/>
                </a:ext>
              </a:extLst>
            </p:cNvPr>
            <p:cNvCxnSpPr>
              <a:cxnSpLocks/>
            </p:cNvCxnSpPr>
            <p:nvPr/>
          </p:nvCxnSpPr>
          <p:spPr bwMode="auto">
            <a:xfrm rot="5400000">
              <a:off x="5941823" y="5006228"/>
              <a:ext cx="37913" cy="0"/>
            </a:xfrm>
            <a:prstGeom prst="line">
              <a:avLst/>
            </a:prstGeom>
            <a:noFill/>
            <a:ln w="28575" cap="flat" cmpd="sng" algn="ctr">
              <a:solidFill>
                <a:schemeClr val="bg1"/>
              </a:solidFill>
              <a:prstDash val="solid"/>
              <a:round/>
              <a:headEnd type="none" w="med" len="med"/>
              <a:tailEnd type="none" w="med" len="med"/>
            </a:ln>
            <a:effectLst/>
          </p:spPr>
        </p:cxnSp>
      </p:grpSp>
      <p:sp>
        <p:nvSpPr>
          <p:cNvPr id="191" name="TextBox 190">
            <a:extLst>
              <a:ext uri="{FF2B5EF4-FFF2-40B4-BE49-F238E27FC236}">
                <a16:creationId xmlns:a16="http://schemas.microsoft.com/office/drawing/2014/main" id="{5A0763DB-1A60-42FE-8507-9FAB594240F3}"/>
              </a:ext>
            </a:extLst>
          </p:cNvPr>
          <p:cNvSpPr txBox="1"/>
          <p:nvPr/>
        </p:nvSpPr>
        <p:spPr bwMode="auto">
          <a:xfrm>
            <a:off x="722524" y="48516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2" name="TextBox 191">
            <a:extLst>
              <a:ext uri="{FF2B5EF4-FFF2-40B4-BE49-F238E27FC236}">
                <a16:creationId xmlns:a16="http://schemas.microsoft.com/office/drawing/2014/main" id="{E70E23CE-698E-4457-8EE5-134F7EB124A8}"/>
              </a:ext>
            </a:extLst>
          </p:cNvPr>
          <p:cNvSpPr txBox="1"/>
          <p:nvPr/>
        </p:nvSpPr>
        <p:spPr bwMode="auto">
          <a:xfrm>
            <a:off x="1038445" y="48516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93" name="TextBox 192">
            <a:extLst>
              <a:ext uri="{FF2B5EF4-FFF2-40B4-BE49-F238E27FC236}">
                <a16:creationId xmlns:a16="http://schemas.microsoft.com/office/drawing/2014/main" id="{CA81965B-8D36-4587-8CB7-693D5B25315F}"/>
              </a:ext>
            </a:extLst>
          </p:cNvPr>
          <p:cNvSpPr txBox="1"/>
          <p:nvPr/>
        </p:nvSpPr>
        <p:spPr bwMode="auto">
          <a:xfrm>
            <a:off x="1377840" y="4851646"/>
            <a:ext cx="254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94" name="TextBox 193">
            <a:extLst>
              <a:ext uri="{FF2B5EF4-FFF2-40B4-BE49-F238E27FC236}">
                <a16:creationId xmlns:a16="http://schemas.microsoft.com/office/drawing/2014/main" id="{1E362979-C4C7-488E-9CA1-4F714149092E}"/>
              </a:ext>
            </a:extLst>
          </p:cNvPr>
          <p:cNvSpPr txBox="1"/>
          <p:nvPr/>
        </p:nvSpPr>
        <p:spPr bwMode="auto">
          <a:xfrm>
            <a:off x="1986207" y="48516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95" name="TextBox 194">
            <a:extLst>
              <a:ext uri="{FF2B5EF4-FFF2-40B4-BE49-F238E27FC236}">
                <a16:creationId xmlns:a16="http://schemas.microsoft.com/office/drawing/2014/main" id="{15FD84C3-BA3E-476A-8164-28802D94EC79}"/>
              </a:ext>
            </a:extLst>
          </p:cNvPr>
          <p:cNvSpPr txBox="1"/>
          <p:nvPr/>
        </p:nvSpPr>
        <p:spPr bwMode="auto">
          <a:xfrm>
            <a:off x="2243619" y="48516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6" name="TextBox 195">
            <a:extLst>
              <a:ext uri="{FF2B5EF4-FFF2-40B4-BE49-F238E27FC236}">
                <a16:creationId xmlns:a16="http://schemas.microsoft.com/office/drawing/2014/main" id="{AC5A17CB-F20E-459A-832F-C7D575E3F156}"/>
              </a:ext>
            </a:extLst>
          </p:cNvPr>
          <p:cNvSpPr txBox="1"/>
          <p:nvPr/>
        </p:nvSpPr>
        <p:spPr bwMode="auto">
          <a:xfrm>
            <a:off x="2875460" y="48516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97" name="TextBox 196">
            <a:extLst>
              <a:ext uri="{FF2B5EF4-FFF2-40B4-BE49-F238E27FC236}">
                <a16:creationId xmlns:a16="http://schemas.microsoft.com/office/drawing/2014/main" id="{02CF1C00-8E21-46E9-AC18-C73F726BBE44}"/>
              </a:ext>
            </a:extLst>
          </p:cNvPr>
          <p:cNvSpPr txBox="1"/>
          <p:nvPr/>
        </p:nvSpPr>
        <p:spPr bwMode="auto">
          <a:xfrm>
            <a:off x="3191381" y="48516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98" name="TextBox 197">
            <a:extLst>
              <a:ext uri="{FF2B5EF4-FFF2-40B4-BE49-F238E27FC236}">
                <a16:creationId xmlns:a16="http://schemas.microsoft.com/office/drawing/2014/main" id="{4DB3FA0D-BDE1-411C-9259-90CA9CF156B6}"/>
              </a:ext>
            </a:extLst>
          </p:cNvPr>
          <p:cNvSpPr txBox="1"/>
          <p:nvPr/>
        </p:nvSpPr>
        <p:spPr bwMode="auto">
          <a:xfrm>
            <a:off x="3503873"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99" name="TextBox 198">
            <a:extLst>
              <a:ext uri="{FF2B5EF4-FFF2-40B4-BE49-F238E27FC236}">
                <a16:creationId xmlns:a16="http://schemas.microsoft.com/office/drawing/2014/main" id="{0BB9E81D-4D73-4FFE-A2F3-B2042CE49045}"/>
              </a:ext>
            </a:extLst>
          </p:cNvPr>
          <p:cNvSpPr txBox="1"/>
          <p:nvPr/>
        </p:nvSpPr>
        <p:spPr bwMode="auto">
          <a:xfrm>
            <a:off x="3819794"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0" name="TextBox 199">
            <a:extLst>
              <a:ext uri="{FF2B5EF4-FFF2-40B4-BE49-F238E27FC236}">
                <a16:creationId xmlns:a16="http://schemas.microsoft.com/office/drawing/2014/main" id="{6F1ABE28-A495-4A8C-B213-911A0FD93AC1}"/>
              </a:ext>
            </a:extLst>
          </p:cNvPr>
          <p:cNvSpPr txBox="1"/>
          <p:nvPr/>
        </p:nvSpPr>
        <p:spPr bwMode="auto">
          <a:xfrm>
            <a:off x="4135716"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201" name="TextBox 200">
            <a:extLst>
              <a:ext uri="{FF2B5EF4-FFF2-40B4-BE49-F238E27FC236}">
                <a16:creationId xmlns:a16="http://schemas.microsoft.com/office/drawing/2014/main" id="{D39E0EE5-9986-4D86-BBE5-7F9C47574881}"/>
              </a:ext>
            </a:extLst>
          </p:cNvPr>
          <p:cNvSpPr txBox="1"/>
          <p:nvPr/>
        </p:nvSpPr>
        <p:spPr bwMode="auto">
          <a:xfrm>
            <a:off x="538926" y="5108214"/>
            <a:ext cx="5349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02" name="TextBox 201">
            <a:extLst>
              <a:ext uri="{FF2B5EF4-FFF2-40B4-BE49-F238E27FC236}">
                <a16:creationId xmlns:a16="http://schemas.microsoft.com/office/drawing/2014/main" id="{78139410-A782-4A2D-B6F5-C680B455CB8B}"/>
              </a:ext>
            </a:extLst>
          </p:cNvPr>
          <p:cNvSpPr txBox="1"/>
          <p:nvPr/>
        </p:nvSpPr>
        <p:spPr>
          <a:xfrm>
            <a:off x="2794666" y="3020560"/>
            <a:ext cx="955064" cy="36932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Helvetica"/>
              </a:rPr>
              <a:t>12-mo OS</a:t>
            </a:r>
          </a:p>
        </p:txBody>
      </p:sp>
      <p:sp>
        <p:nvSpPr>
          <p:cNvPr id="206" name="TextBox 205">
            <a:extLst>
              <a:ext uri="{FF2B5EF4-FFF2-40B4-BE49-F238E27FC236}">
                <a16:creationId xmlns:a16="http://schemas.microsoft.com/office/drawing/2014/main" id="{0B52195E-B413-43F6-B41F-D0CCA1B38F21}"/>
              </a:ext>
            </a:extLst>
          </p:cNvPr>
          <p:cNvSpPr txBox="1"/>
          <p:nvPr/>
        </p:nvSpPr>
        <p:spPr bwMode="auto">
          <a:xfrm>
            <a:off x="4451636"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7" name="TextBox 206">
            <a:extLst>
              <a:ext uri="{FF2B5EF4-FFF2-40B4-BE49-F238E27FC236}">
                <a16:creationId xmlns:a16="http://schemas.microsoft.com/office/drawing/2014/main" id="{698D62B7-F553-46CD-810E-2A5242946862}"/>
              </a:ext>
            </a:extLst>
          </p:cNvPr>
          <p:cNvSpPr txBox="1"/>
          <p:nvPr/>
        </p:nvSpPr>
        <p:spPr bwMode="auto">
          <a:xfrm>
            <a:off x="4767557"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08" name="TextBox 207">
            <a:extLst>
              <a:ext uri="{FF2B5EF4-FFF2-40B4-BE49-F238E27FC236}">
                <a16:creationId xmlns:a16="http://schemas.microsoft.com/office/drawing/2014/main" id="{8CAFE141-02CB-4067-B6EA-08E47BD81728}"/>
              </a:ext>
            </a:extLst>
          </p:cNvPr>
          <p:cNvSpPr txBox="1"/>
          <p:nvPr/>
        </p:nvSpPr>
        <p:spPr bwMode="auto">
          <a:xfrm>
            <a:off x="5083477"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09" name="TextBox 208">
            <a:extLst>
              <a:ext uri="{FF2B5EF4-FFF2-40B4-BE49-F238E27FC236}">
                <a16:creationId xmlns:a16="http://schemas.microsoft.com/office/drawing/2014/main" id="{5112AE8B-275F-4204-A4ED-D3FC902F09D8}"/>
              </a:ext>
            </a:extLst>
          </p:cNvPr>
          <p:cNvSpPr txBox="1"/>
          <p:nvPr/>
        </p:nvSpPr>
        <p:spPr bwMode="auto">
          <a:xfrm>
            <a:off x="5399398" y="4851646"/>
            <a:ext cx="42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1" name="TextBox 210">
            <a:extLst>
              <a:ext uri="{FF2B5EF4-FFF2-40B4-BE49-F238E27FC236}">
                <a16:creationId xmlns:a16="http://schemas.microsoft.com/office/drawing/2014/main" id="{D40C03B3-C3DD-4BFA-BAE9-505FF01F0DAA}"/>
              </a:ext>
            </a:extLst>
          </p:cNvPr>
          <p:cNvSpPr txBox="1"/>
          <p:nvPr/>
        </p:nvSpPr>
        <p:spPr>
          <a:xfrm>
            <a:off x="3684622" y="3353935"/>
            <a:ext cx="955064" cy="36932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Helvetica"/>
              </a:rPr>
              <a:t>18-mo OS</a:t>
            </a:r>
          </a:p>
        </p:txBody>
      </p:sp>
      <p:sp>
        <p:nvSpPr>
          <p:cNvPr id="212" name="TextBox 211">
            <a:extLst>
              <a:ext uri="{FF2B5EF4-FFF2-40B4-BE49-F238E27FC236}">
                <a16:creationId xmlns:a16="http://schemas.microsoft.com/office/drawing/2014/main" id="{7813F755-6713-46F2-AC75-67BCD7DF5ED6}"/>
              </a:ext>
            </a:extLst>
          </p:cNvPr>
          <p:cNvSpPr txBox="1"/>
          <p:nvPr/>
        </p:nvSpPr>
        <p:spPr bwMode="auto">
          <a:xfrm>
            <a:off x="3699283" y="3571128"/>
            <a:ext cx="633447" cy="615547"/>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sym typeface="Helvetica"/>
              </a:rPr>
              <a:t>34.0%</a:t>
            </a:r>
            <a:br>
              <a:rPr kumimoji="0" lang="en-GB" sz="1600" b="1" i="0" u="none" strike="noStrike" kern="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sym typeface="Helvetica"/>
              </a:rPr>
            </a:br>
            <a:r>
              <a:rPr kumimoji="0" lang="en-GB" sz="1600" b="1" i="0" u="none" strike="noStrike" kern="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sym typeface="Helvetica"/>
              </a:rPr>
              <a:t>21.0%</a:t>
            </a:r>
          </a:p>
        </p:txBody>
      </p:sp>
      <p:sp>
        <p:nvSpPr>
          <p:cNvPr id="214" name="TextBox 213">
            <a:extLst>
              <a:ext uri="{FF2B5EF4-FFF2-40B4-BE49-F238E27FC236}">
                <a16:creationId xmlns:a16="http://schemas.microsoft.com/office/drawing/2014/main" id="{A4D40142-A801-41FF-B036-84DE196A2E9C}"/>
              </a:ext>
            </a:extLst>
          </p:cNvPr>
          <p:cNvSpPr txBox="1"/>
          <p:nvPr/>
        </p:nvSpPr>
        <p:spPr>
          <a:xfrm>
            <a:off x="1095476" y="2401048"/>
            <a:ext cx="790281" cy="246221"/>
          </a:xfrm>
          <a:prstGeom prst="rect">
            <a:avLst/>
          </a:prstGeom>
          <a:noFill/>
          <a:ln w="12700" cap="flat">
            <a:noFill/>
            <a:miter lim="400000"/>
          </a:ln>
          <a:effectLst/>
          <a:sp3d/>
        </p:spPr>
        <p:txBody>
          <a:bodyPr spcFirstLastPara="1" wrap="none" lIns="0" tIns="0" rIns="0" bIns="0"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Helvetica"/>
              </a:rPr>
              <a:t>Censored</a:t>
            </a:r>
          </a:p>
        </p:txBody>
      </p:sp>
      <p:sp>
        <p:nvSpPr>
          <p:cNvPr id="215" name="TextBox 214">
            <a:extLst>
              <a:ext uri="{FF2B5EF4-FFF2-40B4-BE49-F238E27FC236}">
                <a16:creationId xmlns:a16="http://schemas.microsoft.com/office/drawing/2014/main" id="{5C86A8C1-1B8D-49C3-A30E-E6D1C5FF7D1F}"/>
              </a:ext>
            </a:extLst>
          </p:cNvPr>
          <p:cNvSpPr txBox="1"/>
          <p:nvPr/>
        </p:nvSpPr>
        <p:spPr>
          <a:xfrm>
            <a:off x="826854" y="2226212"/>
            <a:ext cx="294251" cy="572617"/>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a:ln>
                  <a:noFill/>
                </a:ln>
                <a:solidFill>
                  <a:prstClr val="black"/>
                </a:solidFill>
                <a:effectLst/>
                <a:uLnTx/>
                <a:uFillTx/>
                <a:latin typeface="Calibri Light" panose="020F0302020204030204"/>
                <a:ea typeface="+mn-ea"/>
                <a:cs typeface="Arial" panose="020B0604020202020204" pitchFamily="34" charset="0"/>
                <a:sym typeface="Helvetica"/>
              </a:rPr>
              <a:t>+</a:t>
            </a:r>
          </a:p>
        </p:txBody>
      </p:sp>
      <p:sp>
        <p:nvSpPr>
          <p:cNvPr id="216" name="Freeform: Shape 215">
            <a:extLst>
              <a:ext uri="{FF2B5EF4-FFF2-40B4-BE49-F238E27FC236}">
                <a16:creationId xmlns:a16="http://schemas.microsoft.com/office/drawing/2014/main" id="{D9ACA5A7-DE49-4454-895A-D73FE0A7653D}"/>
              </a:ext>
            </a:extLst>
          </p:cNvPr>
          <p:cNvSpPr/>
          <p:nvPr/>
        </p:nvSpPr>
        <p:spPr bwMode="auto">
          <a:xfrm>
            <a:off x="892575" y="2697705"/>
            <a:ext cx="4609975" cy="1782803"/>
          </a:xfrm>
          <a:custGeom>
            <a:avLst/>
            <a:gdLst>
              <a:gd name="connsiteX0" fmla="*/ 0 w 8274050"/>
              <a:gd name="connsiteY0" fmla="*/ 0 h 3009900"/>
              <a:gd name="connsiteX1" fmla="*/ 0 w 8274050"/>
              <a:gd name="connsiteY1" fmla="*/ 76200 h 3009900"/>
              <a:gd name="connsiteX2" fmla="*/ 88900 w 8274050"/>
              <a:gd name="connsiteY2" fmla="*/ 76200 h 3009900"/>
              <a:gd name="connsiteX3" fmla="*/ 88900 w 8274050"/>
              <a:gd name="connsiteY3" fmla="*/ 139700 h 3009900"/>
              <a:gd name="connsiteX4" fmla="*/ 431800 w 8274050"/>
              <a:gd name="connsiteY4" fmla="*/ 139700 h 3009900"/>
              <a:gd name="connsiteX5" fmla="*/ 431800 w 8274050"/>
              <a:gd name="connsiteY5" fmla="*/ 190500 h 3009900"/>
              <a:gd name="connsiteX6" fmla="*/ 603250 w 8274050"/>
              <a:gd name="connsiteY6" fmla="*/ 190500 h 3009900"/>
              <a:gd name="connsiteX7" fmla="*/ 603250 w 8274050"/>
              <a:gd name="connsiteY7" fmla="*/ 190500 h 3009900"/>
              <a:gd name="connsiteX8" fmla="*/ 755650 w 8274050"/>
              <a:gd name="connsiteY8" fmla="*/ 190500 h 3009900"/>
              <a:gd name="connsiteX9" fmla="*/ 755650 w 8274050"/>
              <a:gd name="connsiteY9" fmla="*/ 234950 h 3009900"/>
              <a:gd name="connsiteX10" fmla="*/ 1022350 w 8274050"/>
              <a:gd name="connsiteY10" fmla="*/ 234950 h 3009900"/>
              <a:gd name="connsiteX11" fmla="*/ 1041400 w 8274050"/>
              <a:gd name="connsiteY11" fmla="*/ 254000 h 3009900"/>
              <a:gd name="connsiteX12" fmla="*/ 1111250 w 8274050"/>
              <a:gd name="connsiteY12" fmla="*/ 254000 h 3009900"/>
              <a:gd name="connsiteX13" fmla="*/ 1111250 w 8274050"/>
              <a:gd name="connsiteY13" fmla="*/ 279400 h 3009900"/>
              <a:gd name="connsiteX14" fmla="*/ 1301750 w 8274050"/>
              <a:gd name="connsiteY14" fmla="*/ 279400 h 3009900"/>
              <a:gd name="connsiteX15" fmla="*/ 1301750 w 8274050"/>
              <a:gd name="connsiteY15" fmla="*/ 349250 h 3009900"/>
              <a:gd name="connsiteX16" fmla="*/ 1435100 w 8274050"/>
              <a:gd name="connsiteY16" fmla="*/ 349250 h 3009900"/>
              <a:gd name="connsiteX17" fmla="*/ 1435100 w 8274050"/>
              <a:gd name="connsiteY17" fmla="*/ 431800 h 3009900"/>
              <a:gd name="connsiteX18" fmla="*/ 1543050 w 8274050"/>
              <a:gd name="connsiteY18" fmla="*/ 431800 h 3009900"/>
              <a:gd name="connsiteX19" fmla="*/ 1543050 w 8274050"/>
              <a:gd name="connsiteY19" fmla="*/ 527050 h 3009900"/>
              <a:gd name="connsiteX20" fmla="*/ 1619250 w 8274050"/>
              <a:gd name="connsiteY20" fmla="*/ 527050 h 3009900"/>
              <a:gd name="connsiteX21" fmla="*/ 1619250 w 8274050"/>
              <a:gd name="connsiteY21" fmla="*/ 565150 h 3009900"/>
              <a:gd name="connsiteX22" fmla="*/ 1701800 w 8274050"/>
              <a:gd name="connsiteY22" fmla="*/ 565150 h 3009900"/>
              <a:gd name="connsiteX23" fmla="*/ 1701800 w 8274050"/>
              <a:gd name="connsiteY23" fmla="*/ 673100 h 3009900"/>
              <a:gd name="connsiteX24" fmla="*/ 1784350 w 8274050"/>
              <a:gd name="connsiteY24" fmla="*/ 673100 h 3009900"/>
              <a:gd name="connsiteX25" fmla="*/ 1784350 w 8274050"/>
              <a:gd name="connsiteY25" fmla="*/ 742950 h 3009900"/>
              <a:gd name="connsiteX26" fmla="*/ 1835150 w 8274050"/>
              <a:gd name="connsiteY26" fmla="*/ 742950 h 3009900"/>
              <a:gd name="connsiteX27" fmla="*/ 1835150 w 8274050"/>
              <a:gd name="connsiteY27" fmla="*/ 806450 h 3009900"/>
              <a:gd name="connsiteX28" fmla="*/ 1892300 w 8274050"/>
              <a:gd name="connsiteY28" fmla="*/ 806450 h 3009900"/>
              <a:gd name="connsiteX29" fmla="*/ 1892300 w 8274050"/>
              <a:gd name="connsiteY29" fmla="*/ 876300 h 3009900"/>
              <a:gd name="connsiteX30" fmla="*/ 2070100 w 8274050"/>
              <a:gd name="connsiteY30" fmla="*/ 876300 h 3009900"/>
              <a:gd name="connsiteX31" fmla="*/ 2070100 w 8274050"/>
              <a:gd name="connsiteY31" fmla="*/ 977900 h 3009900"/>
              <a:gd name="connsiteX32" fmla="*/ 2127250 w 8274050"/>
              <a:gd name="connsiteY32" fmla="*/ 977900 h 3009900"/>
              <a:gd name="connsiteX33" fmla="*/ 2127250 w 8274050"/>
              <a:gd name="connsiteY33" fmla="*/ 1028700 h 3009900"/>
              <a:gd name="connsiteX34" fmla="*/ 2190750 w 8274050"/>
              <a:gd name="connsiteY34" fmla="*/ 1028700 h 3009900"/>
              <a:gd name="connsiteX35" fmla="*/ 2190750 w 8274050"/>
              <a:gd name="connsiteY35" fmla="*/ 1079500 h 3009900"/>
              <a:gd name="connsiteX36" fmla="*/ 2286000 w 8274050"/>
              <a:gd name="connsiteY36" fmla="*/ 1079500 h 3009900"/>
              <a:gd name="connsiteX37" fmla="*/ 2286000 w 8274050"/>
              <a:gd name="connsiteY37" fmla="*/ 1136650 h 3009900"/>
              <a:gd name="connsiteX38" fmla="*/ 2349500 w 8274050"/>
              <a:gd name="connsiteY38" fmla="*/ 1136650 h 3009900"/>
              <a:gd name="connsiteX39" fmla="*/ 2349500 w 8274050"/>
              <a:gd name="connsiteY39" fmla="*/ 1238250 h 3009900"/>
              <a:gd name="connsiteX40" fmla="*/ 2540000 w 8274050"/>
              <a:gd name="connsiteY40" fmla="*/ 1238250 h 3009900"/>
              <a:gd name="connsiteX41" fmla="*/ 2540000 w 8274050"/>
              <a:gd name="connsiteY41" fmla="*/ 1327150 h 3009900"/>
              <a:gd name="connsiteX42" fmla="*/ 2609850 w 8274050"/>
              <a:gd name="connsiteY42" fmla="*/ 1327150 h 3009900"/>
              <a:gd name="connsiteX43" fmla="*/ 2609850 w 8274050"/>
              <a:gd name="connsiteY43" fmla="*/ 1365250 h 3009900"/>
              <a:gd name="connsiteX44" fmla="*/ 2641600 w 8274050"/>
              <a:gd name="connsiteY44" fmla="*/ 1365250 h 3009900"/>
              <a:gd name="connsiteX45" fmla="*/ 2641600 w 8274050"/>
              <a:gd name="connsiteY45" fmla="*/ 1416050 h 3009900"/>
              <a:gd name="connsiteX46" fmla="*/ 2730500 w 8274050"/>
              <a:gd name="connsiteY46" fmla="*/ 1416050 h 3009900"/>
              <a:gd name="connsiteX47" fmla="*/ 2730500 w 8274050"/>
              <a:gd name="connsiteY47" fmla="*/ 1473200 h 3009900"/>
              <a:gd name="connsiteX48" fmla="*/ 2863850 w 8274050"/>
              <a:gd name="connsiteY48" fmla="*/ 1473200 h 3009900"/>
              <a:gd name="connsiteX49" fmla="*/ 2863850 w 8274050"/>
              <a:gd name="connsiteY49" fmla="*/ 1517650 h 3009900"/>
              <a:gd name="connsiteX50" fmla="*/ 2984500 w 8274050"/>
              <a:gd name="connsiteY50" fmla="*/ 1517650 h 3009900"/>
              <a:gd name="connsiteX51" fmla="*/ 2984500 w 8274050"/>
              <a:gd name="connsiteY51" fmla="*/ 1574800 h 3009900"/>
              <a:gd name="connsiteX52" fmla="*/ 3041650 w 8274050"/>
              <a:gd name="connsiteY52" fmla="*/ 1574800 h 3009900"/>
              <a:gd name="connsiteX53" fmla="*/ 3041650 w 8274050"/>
              <a:gd name="connsiteY53" fmla="*/ 1574800 h 3009900"/>
              <a:gd name="connsiteX54" fmla="*/ 3086100 w 8274050"/>
              <a:gd name="connsiteY54" fmla="*/ 1619250 h 3009900"/>
              <a:gd name="connsiteX55" fmla="*/ 3111500 w 8274050"/>
              <a:gd name="connsiteY55" fmla="*/ 1644650 h 3009900"/>
              <a:gd name="connsiteX56" fmla="*/ 3187700 w 8274050"/>
              <a:gd name="connsiteY56" fmla="*/ 1644650 h 3009900"/>
              <a:gd name="connsiteX57" fmla="*/ 3187700 w 8274050"/>
              <a:gd name="connsiteY57" fmla="*/ 1746250 h 3009900"/>
              <a:gd name="connsiteX58" fmla="*/ 3327400 w 8274050"/>
              <a:gd name="connsiteY58" fmla="*/ 1746250 h 3009900"/>
              <a:gd name="connsiteX59" fmla="*/ 3327400 w 8274050"/>
              <a:gd name="connsiteY59" fmla="*/ 1790700 h 3009900"/>
              <a:gd name="connsiteX60" fmla="*/ 3416300 w 8274050"/>
              <a:gd name="connsiteY60" fmla="*/ 1790700 h 3009900"/>
              <a:gd name="connsiteX61" fmla="*/ 3416300 w 8274050"/>
              <a:gd name="connsiteY61" fmla="*/ 1854200 h 3009900"/>
              <a:gd name="connsiteX62" fmla="*/ 3530600 w 8274050"/>
              <a:gd name="connsiteY62" fmla="*/ 1854200 h 3009900"/>
              <a:gd name="connsiteX63" fmla="*/ 3530600 w 8274050"/>
              <a:gd name="connsiteY63" fmla="*/ 1898650 h 3009900"/>
              <a:gd name="connsiteX64" fmla="*/ 3803650 w 8274050"/>
              <a:gd name="connsiteY64" fmla="*/ 1898650 h 3009900"/>
              <a:gd name="connsiteX65" fmla="*/ 3803650 w 8274050"/>
              <a:gd name="connsiteY65" fmla="*/ 1898650 h 3009900"/>
              <a:gd name="connsiteX66" fmla="*/ 4064000 w 8274050"/>
              <a:gd name="connsiteY66" fmla="*/ 1898650 h 3009900"/>
              <a:gd name="connsiteX67" fmla="*/ 4064000 w 8274050"/>
              <a:gd name="connsiteY67" fmla="*/ 1981200 h 3009900"/>
              <a:gd name="connsiteX68" fmla="*/ 4235450 w 8274050"/>
              <a:gd name="connsiteY68" fmla="*/ 1981200 h 3009900"/>
              <a:gd name="connsiteX69" fmla="*/ 4235450 w 8274050"/>
              <a:gd name="connsiteY69" fmla="*/ 2032000 h 3009900"/>
              <a:gd name="connsiteX70" fmla="*/ 4311650 w 8274050"/>
              <a:gd name="connsiteY70" fmla="*/ 2032000 h 3009900"/>
              <a:gd name="connsiteX71" fmla="*/ 4311650 w 8274050"/>
              <a:gd name="connsiteY71" fmla="*/ 2032000 h 3009900"/>
              <a:gd name="connsiteX72" fmla="*/ 4432300 w 8274050"/>
              <a:gd name="connsiteY72" fmla="*/ 2032000 h 3009900"/>
              <a:gd name="connsiteX73" fmla="*/ 4432300 w 8274050"/>
              <a:gd name="connsiteY73" fmla="*/ 2082800 h 3009900"/>
              <a:gd name="connsiteX74" fmla="*/ 4502150 w 8274050"/>
              <a:gd name="connsiteY74" fmla="*/ 2082800 h 3009900"/>
              <a:gd name="connsiteX75" fmla="*/ 4502150 w 8274050"/>
              <a:gd name="connsiteY75" fmla="*/ 2152650 h 3009900"/>
              <a:gd name="connsiteX76" fmla="*/ 4603750 w 8274050"/>
              <a:gd name="connsiteY76" fmla="*/ 2152650 h 3009900"/>
              <a:gd name="connsiteX77" fmla="*/ 4603750 w 8274050"/>
              <a:gd name="connsiteY77" fmla="*/ 2190750 h 3009900"/>
              <a:gd name="connsiteX78" fmla="*/ 4711700 w 8274050"/>
              <a:gd name="connsiteY78" fmla="*/ 2190750 h 3009900"/>
              <a:gd name="connsiteX79" fmla="*/ 4711700 w 8274050"/>
              <a:gd name="connsiteY79" fmla="*/ 2222500 h 3009900"/>
              <a:gd name="connsiteX80" fmla="*/ 4838700 w 8274050"/>
              <a:gd name="connsiteY80" fmla="*/ 2222500 h 3009900"/>
              <a:gd name="connsiteX81" fmla="*/ 4838700 w 8274050"/>
              <a:gd name="connsiteY81" fmla="*/ 2279650 h 3009900"/>
              <a:gd name="connsiteX82" fmla="*/ 4940300 w 8274050"/>
              <a:gd name="connsiteY82" fmla="*/ 2279650 h 3009900"/>
              <a:gd name="connsiteX83" fmla="*/ 4940300 w 8274050"/>
              <a:gd name="connsiteY83" fmla="*/ 2374900 h 3009900"/>
              <a:gd name="connsiteX84" fmla="*/ 5029200 w 8274050"/>
              <a:gd name="connsiteY84" fmla="*/ 2374900 h 3009900"/>
              <a:gd name="connsiteX85" fmla="*/ 5029200 w 8274050"/>
              <a:gd name="connsiteY85" fmla="*/ 2451100 h 3009900"/>
              <a:gd name="connsiteX86" fmla="*/ 5346700 w 8274050"/>
              <a:gd name="connsiteY86" fmla="*/ 2451100 h 3009900"/>
              <a:gd name="connsiteX87" fmla="*/ 5346700 w 8274050"/>
              <a:gd name="connsiteY87" fmla="*/ 2495550 h 3009900"/>
              <a:gd name="connsiteX88" fmla="*/ 5441950 w 8274050"/>
              <a:gd name="connsiteY88" fmla="*/ 2495550 h 3009900"/>
              <a:gd name="connsiteX89" fmla="*/ 5441950 w 8274050"/>
              <a:gd name="connsiteY89" fmla="*/ 2571750 h 3009900"/>
              <a:gd name="connsiteX90" fmla="*/ 5645150 w 8274050"/>
              <a:gd name="connsiteY90" fmla="*/ 2571750 h 3009900"/>
              <a:gd name="connsiteX91" fmla="*/ 5645150 w 8274050"/>
              <a:gd name="connsiteY91" fmla="*/ 2622550 h 3009900"/>
              <a:gd name="connsiteX92" fmla="*/ 5778500 w 8274050"/>
              <a:gd name="connsiteY92" fmla="*/ 2622550 h 3009900"/>
              <a:gd name="connsiteX93" fmla="*/ 5778500 w 8274050"/>
              <a:gd name="connsiteY93" fmla="*/ 2667000 h 3009900"/>
              <a:gd name="connsiteX94" fmla="*/ 5899150 w 8274050"/>
              <a:gd name="connsiteY94" fmla="*/ 2667000 h 3009900"/>
              <a:gd name="connsiteX95" fmla="*/ 5899150 w 8274050"/>
              <a:gd name="connsiteY95" fmla="*/ 2755900 h 3009900"/>
              <a:gd name="connsiteX96" fmla="*/ 6051550 w 8274050"/>
              <a:gd name="connsiteY96" fmla="*/ 2755900 h 3009900"/>
              <a:gd name="connsiteX97" fmla="*/ 6051550 w 8274050"/>
              <a:gd name="connsiteY97" fmla="*/ 2755900 h 3009900"/>
              <a:gd name="connsiteX98" fmla="*/ 6108700 w 8274050"/>
              <a:gd name="connsiteY98" fmla="*/ 2755900 h 3009900"/>
              <a:gd name="connsiteX99" fmla="*/ 6108700 w 8274050"/>
              <a:gd name="connsiteY99" fmla="*/ 2825750 h 3009900"/>
              <a:gd name="connsiteX100" fmla="*/ 7137400 w 8274050"/>
              <a:gd name="connsiteY100" fmla="*/ 2825750 h 3009900"/>
              <a:gd name="connsiteX101" fmla="*/ 7137400 w 8274050"/>
              <a:gd name="connsiteY101" fmla="*/ 2914650 h 3009900"/>
              <a:gd name="connsiteX102" fmla="*/ 7340600 w 8274050"/>
              <a:gd name="connsiteY102" fmla="*/ 2914650 h 3009900"/>
              <a:gd name="connsiteX103" fmla="*/ 7372350 w 8274050"/>
              <a:gd name="connsiteY103" fmla="*/ 2946400 h 3009900"/>
              <a:gd name="connsiteX104" fmla="*/ 7372350 w 8274050"/>
              <a:gd name="connsiteY104" fmla="*/ 3009900 h 3009900"/>
              <a:gd name="connsiteX105" fmla="*/ 8274050 w 8274050"/>
              <a:gd name="connsiteY105" fmla="*/ 300990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8274050" h="3009900">
                <a:moveTo>
                  <a:pt x="0" y="0"/>
                </a:moveTo>
                <a:lnTo>
                  <a:pt x="0" y="76200"/>
                </a:lnTo>
                <a:lnTo>
                  <a:pt x="88900" y="76200"/>
                </a:lnTo>
                <a:lnTo>
                  <a:pt x="88900" y="139700"/>
                </a:lnTo>
                <a:lnTo>
                  <a:pt x="431800" y="139700"/>
                </a:lnTo>
                <a:lnTo>
                  <a:pt x="431800" y="190500"/>
                </a:lnTo>
                <a:lnTo>
                  <a:pt x="603250" y="190500"/>
                </a:lnTo>
                <a:lnTo>
                  <a:pt x="603250" y="190500"/>
                </a:lnTo>
                <a:lnTo>
                  <a:pt x="755650" y="190500"/>
                </a:lnTo>
                <a:lnTo>
                  <a:pt x="755650" y="234950"/>
                </a:lnTo>
                <a:lnTo>
                  <a:pt x="1022350" y="234950"/>
                </a:lnTo>
                <a:lnTo>
                  <a:pt x="1041400" y="254000"/>
                </a:lnTo>
                <a:lnTo>
                  <a:pt x="1111250" y="254000"/>
                </a:lnTo>
                <a:lnTo>
                  <a:pt x="1111250" y="279400"/>
                </a:lnTo>
                <a:lnTo>
                  <a:pt x="1301750" y="279400"/>
                </a:lnTo>
                <a:lnTo>
                  <a:pt x="1301750" y="349250"/>
                </a:lnTo>
                <a:lnTo>
                  <a:pt x="1435100" y="349250"/>
                </a:lnTo>
                <a:lnTo>
                  <a:pt x="1435100" y="431800"/>
                </a:lnTo>
                <a:lnTo>
                  <a:pt x="1543050" y="431800"/>
                </a:lnTo>
                <a:lnTo>
                  <a:pt x="1543050" y="527050"/>
                </a:lnTo>
                <a:lnTo>
                  <a:pt x="1619250" y="527050"/>
                </a:lnTo>
                <a:lnTo>
                  <a:pt x="1619250" y="565150"/>
                </a:lnTo>
                <a:lnTo>
                  <a:pt x="1701800" y="565150"/>
                </a:lnTo>
                <a:lnTo>
                  <a:pt x="1701800" y="673100"/>
                </a:lnTo>
                <a:lnTo>
                  <a:pt x="1784350" y="673100"/>
                </a:lnTo>
                <a:lnTo>
                  <a:pt x="1784350" y="742950"/>
                </a:lnTo>
                <a:lnTo>
                  <a:pt x="1835150" y="742950"/>
                </a:lnTo>
                <a:lnTo>
                  <a:pt x="1835150" y="806450"/>
                </a:lnTo>
                <a:lnTo>
                  <a:pt x="1892300" y="806450"/>
                </a:lnTo>
                <a:lnTo>
                  <a:pt x="1892300" y="876300"/>
                </a:lnTo>
                <a:lnTo>
                  <a:pt x="2070100" y="876300"/>
                </a:lnTo>
                <a:lnTo>
                  <a:pt x="2070100" y="977900"/>
                </a:lnTo>
                <a:lnTo>
                  <a:pt x="2127250" y="977900"/>
                </a:lnTo>
                <a:lnTo>
                  <a:pt x="2127250" y="1028700"/>
                </a:lnTo>
                <a:lnTo>
                  <a:pt x="2190750" y="1028700"/>
                </a:lnTo>
                <a:lnTo>
                  <a:pt x="2190750" y="1079500"/>
                </a:lnTo>
                <a:lnTo>
                  <a:pt x="2286000" y="1079500"/>
                </a:lnTo>
                <a:lnTo>
                  <a:pt x="2286000" y="1136650"/>
                </a:lnTo>
                <a:lnTo>
                  <a:pt x="2349500" y="1136650"/>
                </a:lnTo>
                <a:lnTo>
                  <a:pt x="2349500" y="1238250"/>
                </a:lnTo>
                <a:lnTo>
                  <a:pt x="2540000" y="1238250"/>
                </a:lnTo>
                <a:lnTo>
                  <a:pt x="2540000" y="1327150"/>
                </a:lnTo>
                <a:lnTo>
                  <a:pt x="2609850" y="1327150"/>
                </a:lnTo>
                <a:lnTo>
                  <a:pt x="2609850" y="1365250"/>
                </a:lnTo>
                <a:lnTo>
                  <a:pt x="2641600" y="1365250"/>
                </a:lnTo>
                <a:lnTo>
                  <a:pt x="2641600" y="1416050"/>
                </a:lnTo>
                <a:lnTo>
                  <a:pt x="2730500" y="1416050"/>
                </a:lnTo>
                <a:lnTo>
                  <a:pt x="2730500" y="1473200"/>
                </a:lnTo>
                <a:lnTo>
                  <a:pt x="2863850" y="1473200"/>
                </a:lnTo>
                <a:lnTo>
                  <a:pt x="2863850" y="1517650"/>
                </a:lnTo>
                <a:lnTo>
                  <a:pt x="2984500" y="1517650"/>
                </a:lnTo>
                <a:lnTo>
                  <a:pt x="2984500" y="1574800"/>
                </a:lnTo>
                <a:lnTo>
                  <a:pt x="3041650" y="1574800"/>
                </a:lnTo>
                <a:lnTo>
                  <a:pt x="3041650" y="1574800"/>
                </a:lnTo>
                <a:lnTo>
                  <a:pt x="3086100" y="1619250"/>
                </a:lnTo>
                <a:lnTo>
                  <a:pt x="3111500" y="1644650"/>
                </a:lnTo>
                <a:lnTo>
                  <a:pt x="3187700" y="1644650"/>
                </a:lnTo>
                <a:lnTo>
                  <a:pt x="3187700" y="1746250"/>
                </a:lnTo>
                <a:lnTo>
                  <a:pt x="3327400" y="1746250"/>
                </a:lnTo>
                <a:lnTo>
                  <a:pt x="3327400" y="1790700"/>
                </a:lnTo>
                <a:lnTo>
                  <a:pt x="3416300" y="1790700"/>
                </a:lnTo>
                <a:lnTo>
                  <a:pt x="3416300" y="1854200"/>
                </a:lnTo>
                <a:lnTo>
                  <a:pt x="3530600" y="1854200"/>
                </a:lnTo>
                <a:lnTo>
                  <a:pt x="3530600" y="1898650"/>
                </a:lnTo>
                <a:lnTo>
                  <a:pt x="3803650" y="1898650"/>
                </a:lnTo>
                <a:lnTo>
                  <a:pt x="3803650" y="1898650"/>
                </a:lnTo>
                <a:lnTo>
                  <a:pt x="4064000" y="1898650"/>
                </a:lnTo>
                <a:lnTo>
                  <a:pt x="4064000" y="1981200"/>
                </a:lnTo>
                <a:lnTo>
                  <a:pt x="4235450" y="1981200"/>
                </a:lnTo>
                <a:lnTo>
                  <a:pt x="4235450" y="2032000"/>
                </a:lnTo>
                <a:lnTo>
                  <a:pt x="4311650" y="2032000"/>
                </a:lnTo>
                <a:lnTo>
                  <a:pt x="4311650" y="2032000"/>
                </a:lnTo>
                <a:lnTo>
                  <a:pt x="4432300" y="2032000"/>
                </a:lnTo>
                <a:lnTo>
                  <a:pt x="4432300" y="2082800"/>
                </a:lnTo>
                <a:lnTo>
                  <a:pt x="4502150" y="2082800"/>
                </a:lnTo>
                <a:lnTo>
                  <a:pt x="4502150" y="2152650"/>
                </a:lnTo>
                <a:lnTo>
                  <a:pt x="4603750" y="2152650"/>
                </a:lnTo>
                <a:lnTo>
                  <a:pt x="4603750" y="2190750"/>
                </a:lnTo>
                <a:lnTo>
                  <a:pt x="4711700" y="2190750"/>
                </a:lnTo>
                <a:lnTo>
                  <a:pt x="4711700" y="2222500"/>
                </a:lnTo>
                <a:lnTo>
                  <a:pt x="4838700" y="2222500"/>
                </a:lnTo>
                <a:lnTo>
                  <a:pt x="4838700" y="2279650"/>
                </a:lnTo>
                <a:lnTo>
                  <a:pt x="4940300" y="2279650"/>
                </a:lnTo>
                <a:lnTo>
                  <a:pt x="4940300" y="2374900"/>
                </a:lnTo>
                <a:lnTo>
                  <a:pt x="5029200" y="2374900"/>
                </a:lnTo>
                <a:lnTo>
                  <a:pt x="5029200" y="2451100"/>
                </a:lnTo>
                <a:lnTo>
                  <a:pt x="5346700" y="2451100"/>
                </a:lnTo>
                <a:lnTo>
                  <a:pt x="5346700" y="2495550"/>
                </a:lnTo>
                <a:lnTo>
                  <a:pt x="5441950" y="2495550"/>
                </a:lnTo>
                <a:lnTo>
                  <a:pt x="5441950" y="2571750"/>
                </a:lnTo>
                <a:lnTo>
                  <a:pt x="5645150" y="2571750"/>
                </a:lnTo>
                <a:lnTo>
                  <a:pt x="5645150" y="2622550"/>
                </a:lnTo>
                <a:lnTo>
                  <a:pt x="5778500" y="2622550"/>
                </a:lnTo>
                <a:lnTo>
                  <a:pt x="5778500" y="2667000"/>
                </a:lnTo>
                <a:lnTo>
                  <a:pt x="5899150" y="2667000"/>
                </a:lnTo>
                <a:lnTo>
                  <a:pt x="5899150" y="2755900"/>
                </a:lnTo>
                <a:lnTo>
                  <a:pt x="6051550" y="2755900"/>
                </a:lnTo>
                <a:lnTo>
                  <a:pt x="6051550" y="2755900"/>
                </a:lnTo>
                <a:lnTo>
                  <a:pt x="6108700" y="2755900"/>
                </a:lnTo>
                <a:lnTo>
                  <a:pt x="6108700" y="2825750"/>
                </a:lnTo>
                <a:lnTo>
                  <a:pt x="7137400" y="2825750"/>
                </a:lnTo>
                <a:lnTo>
                  <a:pt x="7137400" y="2914650"/>
                </a:lnTo>
                <a:lnTo>
                  <a:pt x="7340600" y="2914650"/>
                </a:lnTo>
                <a:lnTo>
                  <a:pt x="7372350" y="2946400"/>
                </a:lnTo>
                <a:lnTo>
                  <a:pt x="7372350" y="3009900"/>
                </a:lnTo>
                <a:lnTo>
                  <a:pt x="8274050" y="30099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grpSp>
        <p:nvGrpSpPr>
          <p:cNvPr id="217" name="Group 216">
            <a:extLst>
              <a:ext uri="{FF2B5EF4-FFF2-40B4-BE49-F238E27FC236}">
                <a16:creationId xmlns:a16="http://schemas.microsoft.com/office/drawing/2014/main" id="{B484DA9B-55E3-4B65-A492-4483A4D318FE}"/>
              </a:ext>
            </a:extLst>
          </p:cNvPr>
          <p:cNvGrpSpPr/>
          <p:nvPr/>
        </p:nvGrpSpPr>
        <p:grpSpPr>
          <a:xfrm>
            <a:off x="826964" y="2597484"/>
            <a:ext cx="4923039" cy="2111009"/>
            <a:chOff x="906799" y="3159781"/>
            <a:chExt cx="4923039" cy="1985724"/>
          </a:xfrm>
        </p:grpSpPr>
        <p:sp>
          <p:nvSpPr>
            <p:cNvPr id="218" name="TextBox 217">
              <a:extLst>
                <a:ext uri="{FF2B5EF4-FFF2-40B4-BE49-F238E27FC236}">
                  <a16:creationId xmlns:a16="http://schemas.microsoft.com/office/drawing/2014/main" id="{28DEE886-2191-4EF4-AC46-6007F4A769F4}"/>
                </a:ext>
              </a:extLst>
            </p:cNvPr>
            <p:cNvSpPr txBox="1"/>
            <p:nvPr/>
          </p:nvSpPr>
          <p:spPr>
            <a:xfrm>
              <a:off x="906799" y="315997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19" name="TextBox 218">
              <a:extLst>
                <a:ext uri="{FF2B5EF4-FFF2-40B4-BE49-F238E27FC236}">
                  <a16:creationId xmlns:a16="http://schemas.microsoft.com/office/drawing/2014/main" id="{AFA98A30-1FCD-44EA-9713-86F9CC0BA3EE}"/>
                </a:ext>
              </a:extLst>
            </p:cNvPr>
            <p:cNvSpPr txBox="1"/>
            <p:nvPr/>
          </p:nvSpPr>
          <p:spPr>
            <a:xfrm>
              <a:off x="933968" y="315978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grpSp>
          <p:nvGrpSpPr>
            <p:cNvPr id="220" name="Group 219">
              <a:extLst>
                <a:ext uri="{FF2B5EF4-FFF2-40B4-BE49-F238E27FC236}">
                  <a16:creationId xmlns:a16="http://schemas.microsoft.com/office/drawing/2014/main" id="{868A4206-39C6-439C-9D99-7ED3F5A5367B}"/>
                </a:ext>
              </a:extLst>
            </p:cNvPr>
            <p:cNvGrpSpPr/>
            <p:nvPr/>
          </p:nvGrpSpPr>
          <p:grpSpPr>
            <a:xfrm>
              <a:off x="955999" y="3166460"/>
              <a:ext cx="4873839" cy="1979045"/>
              <a:chOff x="1018954" y="3285920"/>
              <a:chExt cx="4873839" cy="1979045"/>
            </a:xfrm>
          </p:grpSpPr>
          <p:sp>
            <p:nvSpPr>
              <p:cNvPr id="221" name="TextBox 220">
                <a:extLst>
                  <a:ext uri="{FF2B5EF4-FFF2-40B4-BE49-F238E27FC236}">
                    <a16:creationId xmlns:a16="http://schemas.microsoft.com/office/drawing/2014/main" id="{820B2540-E837-4D52-AFCB-D8024EAE9ACF}"/>
                  </a:ext>
                </a:extLst>
              </p:cNvPr>
              <p:cNvSpPr txBox="1"/>
              <p:nvPr/>
            </p:nvSpPr>
            <p:spPr>
              <a:xfrm>
                <a:off x="1181164" y="3302557"/>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2" name="TextBox 221">
                <a:extLst>
                  <a:ext uri="{FF2B5EF4-FFF2-40B4-BE49-F238E27FC236}">
                    <a16:creationId xmlns:a16="http://schemas.microsoft.com/office/drawing/2014/main" id="{8B31FFE1-F0FD-4C85-9045-4CD1C562EC38}"/>
                  </a:ext>
                </a:extLst>
              </p:cNvPr>
              <p:cNvSpPr txBox="1"/>
              <p:nvPr/>
            </p:nvSpPr>
            <p:spPr>
              <a:xfrm>
                <a:off x="1058744" y="328932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3" name="TextBox 222">
                <a:extLst>
                  <a:ext uri="{FF2B5EF4-FFF2-40B4-BE49-F238E27FC236}">
                    <a16:creationId xmlns:a16="http://schemas.microsoft.com/office/drawing/2014/main" id="{0EB9F4D9-A9F8-492B-BB5C-99C9521C11F6}"/>
                  </a:ext>
                </a:extLst>
              </p:cNvPr>
              <p:cNvSpPr txBox="1"/>
              <p:nvPr/>
            </p:nvSpPr>
            <p:spPr>
              <a:xfrm>
                <a:off x="1024206" y="328592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4" name="TextBox 223">
                <a:extLst>
                  <a:ext uri="{FF2B5EF4-FFF2-40B4-BE49-F238E27FC236}">
                    <a16:creationId xmlns:a16="http://schemas.microsoft.com/office/drawing/2014/main" id="{0D4D07B4-E179-4651-A9D1-B3ABBE7C95AE}"/>
                  </a:ext>
                </a:extLst>
              </p:cNvPr>
              <p:cNvSpPr txBox="1"/>
              <p:nvPr/>
            </p:nvSpPr>
            <p:spPr>
              <a:xfrm>
                <a:off x="1018954" y="328602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5" name="TextBox 224">
                <a:extLst>
                  <a:ext uri="{FF2B5EF4-FFF2-40B4-BE49-F238E27FC236}">
                    <a16:creationId xmlns:a16="http://schemas.microsoft.com/office/drawing/2014/main" id="{BBD0C222-978E-4E38-9508-D06ECF0D0CA0}"/>
                  </a:ext>
                </a:extLst>
              </p:cNvPr>
              <p:cNvSpPr txBox="1"/>
              <p:nvPr/>
            </p:nvSpPr>
            <p:spPr>
              <a:xfrm>
                <a:off x="1736039" y="3449002"/>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6" name="TextBox 225">
                <a:extLst>
                  <a:ext uri="{FF2B5EF4-FFF2-40B4-BE49-F238E27FC236}">
                    <a16:creationId xmlns:a16="http://schemas.microsoft.com/office/drawing/2014/main" id="{99EAE70D-6E86-4A54-AA8D-E7FCC4D7C9A9}"/>
                  </a:ext>
                </a:extLst>
              </p:cNvPr>
              <p:cNvSpPr txBox="1"/>
              <p:nvPr/>
            </p:nvSpPr>
            <p:spPr>
              <a:xfrm>
                <a:off x="1809294" y="350110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7" name="TextBox 226">
                <a:extLst>
                  <a:ext uri="{FF2B5EF4-FFF2-40B4-BE49-F238E27FC236}">
                    <a16:creationId xmlns:a16="http://schemas.microsoft.com/office/drawing/2014/main" id="{D877640B-085E-4C01-9EC0-F55E36C60989}"/>
                  </a:ext>
                </a:extLst>
              </p:cNvPr>
              <p:cNvSpPr txBox="1"/>
              <p:nvPr/>
            </p:nvSpPr>
            <p:spPr>
              <a:xfrm>
                <a:off x="1540106" y="335435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8" name="TextBox 227">
                <a:extLst>
                  <a:ext uri="{FF2B5EF4-FFF2-40B4-BE49-F238E27FC236}">
                    <a16:creationId xmlns:a16="http://schemas.microsoft.com/office/drawing/2014/main" id="{C0A4E416-1245-4163-99FC-BF610F919CE5}"/>
                  </a:ext>
                </a:extLst>
              </p:cNvPr>
              <p:cNvSpPr txBox="1"/>
              <p:nvPr/>
            </p:nvSpPr>
            <p:spPr>
              <a:xfrm>
                <a:off x="1345279" y="333706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29" name="TextBox 228">
                <a:extLst>
                  <a:ext uri="{FF2B5EF4-FFF2-40B4-BE49-F238E27FC236}">
                    <a16:creationId xmlns:a16="http://schemas.microsoft.com/office/drawing/2014/main" id="{177385DF-3E40-4065-BF45-FCF4CCE37DB3}"/>
                  </a:ext>
                </a:extLst>
              </p:cNvPr>
              <p:cNvSpPr txBox="1"/>
              <p:nvPr/>
            </p:nvSpPr>
            <p:spPr>
              <a:xfrm>
                <a:off x="1820950" y="353872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0" name="TextBox 229">
                <a:extLst>
                  <a:ext uri="{FF2B5EF4-FFF2-40B4-BE49-F238E27FC236}">
                    <a16:creationId xmlns:a16="http://schemas.microsoft.com/office/drawing/2014/main" id="{44B6BB54-3565-4E63-8B6F-F316BB973672}"/>
                  </a:ext>
                </a:extLst>
              </p:cNvPr>
              <p:cNvSpPr txBox="1"/>
              <p:nvPr/>
            </p:nvSpPr>
            <p:spPr>
              <a:xfrm>
                <a:off x="3992444" y="4634294"/>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1" name="TextBox 230">
                <a:extLst>
                  <a:ext uri="{FF2B5EF4-FFF2-40B4-BE49-F238E27FC236}">
                    <a16:creationId xmlns:a16="http://schemas.microsoft.com/office/drawing/2014/main" id="{F4EDD60E-4530-4C9C-88F5-2FEDBD23AF2B}"/>
                  </a:ext>
                </a:extLst>
              </p:cNvPr>
              <p:cNvSpPr txBox="1"/>
              <p:nvPr/>
            </p:nvSpPr>
            <p:spPr>
              <a:xfrm>
                <a:off x="3857726" y="457756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2" name="TextBox 231">
                <a:extLst>
                  <a:ext uri="{FF2B5EF4-FFF2-40B4-BE49-F238E27FC236}">
                    <a16:creationId xmlns:a16="http://schemas.microsoft.com/office/drawing/2014/main" id="{BE0FA996-2972-49C0-984D-6CBE6D91DF2B}"/>
                  </a:ext>
                </a:extLst>
              </p:cNvPr>
              <p:cNvSpPr txBox="1"/>
              <p:nvPr/>
            </p:nvSpPr>
            <p:spPr>
              <a:xfrm>
                <a:off x="4240273" y="473410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3" name="TextBox 232">
                <a:extLst>
                  <a:ext uri="{FF2B5EF4-FFF2-40B4-BE49-F238E27FC236}">
                    <a16:creationId xmlns:a16="http://schemas.microsoft.com/office/drawing/2014/main" id="{68E26B92-F944-455C-9A90-ECB6D3CCA9BC}"/>
                  </a:ext>
                </a:extLst>
              </p:cNvPr>
              <p:cNvSpPr txBox="1"/>
              <p:nvPr/>
            </p:nvSpPr>
            <p:spPr>
              <a:xfrm>
                <a:off x="4143131" y="468443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4" name="TextBox 233">
                <a:extLst>
                  <a:ext uri="{FF2B5EF4-FFF2-40B4-BE49-F238E27FC236}">
                    <a16:creationId xmlns:a16="http://schemas.microsoft.com/office/drawing/2014/main" id="{D3914878-0AB6-4642-95C1-6571A7F14BA1}"/>
                  </a:ext>
                </a:extLst>
              </p:cNvPr>
              <p:cNvSpPr txBox="1"/>
              <p:nvPr/>
            </p:nvSpPr>
            <p:spPr>
              <a:xfrm>
                <a:off x="4284657" y="476059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5" name="TextBox 234">
                <a:extLst>
                  <a:ext uri="{FF2B5EF4-FFF2-40B4-BE49-F238E27FC236}">
                    <a16:creationId xmlns:a16="http://schemas.microsoft.com/office/drawing/2014/main" id="{B87A636C-0DE9-4E89-BE52-462D5326C08F}"/>
                  </a:ext>
                </a:extLst>
              </p:cNvPr>
              <p:cNvSpPr txBox="1"/>
              <p:nvPr/>
            </p:nvSpPr>
            <p:spPr>
              <a:xfrm>
                <a:off x="5005622" y="4867048"/>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6" name="TextBox 235">
                <a:extLst>
                  <a:ext uri="{FF2B5EF4-FFF2-40B4-BE49-F238E27FC236}">
                    <a16:creationId xmlns:a16="http://schemas.microsoft.com/office/drawing/2014/main" id="{F9ED6F9E-68F0-4A06-9A6D-E484819664BA}"/>
                  </a:ext>
                </a:extLst>
              </p:cNvPr>
              <p:cNvSpPr txBox="1"/>
              <p:nvPr/>
            </p:nvSpPr>
            <p:spPr>
              <a:xfrm>
                <a:off x="5219193" y="4871404"/>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7" name="TextBox 236">
                <a:extLst>
                  <a:ext uri="{FF2B5EF4-FFF2-40B4-BE49-F238E27FC236}">
                    <a16:creationId xmlns:a16="http://schemas.microsoft.com/office/drawing/2014/main" id="{027335F1-C05E-4C2C-A99F-F81B02E09A0C}"/>
                  </a:ext>
                </a:extLst>
              </p:cNvPr>
              <p:cNvSpPr txBox="1"/>
              <p:nvPr/>
            </p:nvSpPr>
            <p:spPr>
              <a:xfrm>
                <a:off x="5492714" y="4871404"/>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8" name="TextBox 237">
                <a:extLst>
                  <a:ext uri="{FF2B5EF4-FFF2-40B4-BE49-F238E27FC236}">
                    <a16:creationId xmlns:a16="http://schemas.microsoft.com/office/drawing/2014/main" id="{4C35D910-11F4-479D-BDE4-172B2D570845}"/>
                  </a:ext>
                </a:extLst>
              </p:cNvPr>
              <p:cNvSpPr txBox="1"/>
              <p:nvPr/>
            </p:nvSpPr>
            <p:spPr>
              <a:xfrm>
                <a:off x="4348400" y="476892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39" name="TextBox 238">
                <a:extLst>
                  <a:ext uri="{FF2B5EF4-FFF2-40B4-BE49-F238E27FC236}">
                    <a16:creationId xmlns:a16="http://schemas.microsoft.com/office/drawing/2014/main" id="{CB4054F1-79C7-491F-A422-B61BB9499220}"/>
                  </a:ext>
                </a:extLst>
              </p:cNvPr>
              <p:cNvSpPr txBox="1"/>
              <p:nvPr/>
            </p:nvSpPr>
            <p:spPr>
              <a:xfrm>
                <a:off x="4900200" y="4817817"/>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0" name="TextBox 239">
                <a:extLst>
                  <a:ext uri="{FF2B5EF4-FFF2-40B4-BE49-F238E27FC236}">
                    <a16:creationId xmlns:a16="http://schemas.microsoft.com/office/drawing/2014/main" id="{2164EB85-2750-4311-9C8F-DF8873D34D19}"/>
                  </a:ext>
                </a:extLst>
              </p:cNvPr>
              <p:cNvSpPr txBox="1"/>
              <p:nvPr/>
            </p:nvSpPr>
            <p:spPr>
              <a:xfrm>
                <a:off x="4879933" y="4813558"/>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1" name="TextBox 240">
                <a:extLst>
                  <a:ext uri="{FF2B5EF4-FFF2-40B4-BE49-F238E27FC236}">
                    <a16:creationId xmlns:a16="http://schemas.microsoft.com/office/drawing/2014/main" id="{B2426901-6F83-4659-AF54-66EDB38060E2}"/>
                  </a:ext>
                </a:extLst>
              </p:cNvPr>
              <p:cNvSpPr txBox="1"/>
              <p:nvPr/>
            </p:nvSpPr>
            <p:spPr>
              <a:xfrm>
                <a:off x="4851377" y="4784712"/>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2" name="TextBox 241">
                <a:extLst>
                  <a:ext uri="{FF2B5EF4-FFF2-40B4-BE49-F238E27FC236}">
                    <a16:creationId xmlns:a16="http://schemas.microsoft.com/office/drawing/2014/main" id="{C3F9C450-9A95-4976-B419-E99B9AC6FC61}"/>
                  </a:ext>
                </a:extLst>
              </p:cNvPr>
              <p:cNvSpPr txBox="1"/>
              <p:nvPr/>
            </p:nvSpPr>
            <p:spPr>
              <a:xfrm>
                <a:off x="4981741" y="484550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3" name="TextBox 242">
                <a:extLst>
                  <a:ext uri="{FF2B5EF4-FFF2-40B4-BE49-F238E27FC236}">
                    <a16:creationId xmlns:a16="http://schemas.microsoft.com/office/drawing/2014/main" id="{F6ACE5ED-955C-4FD5-AB5F-EF870EA459D5}"/>
                  </a:ext>
                </a:extLst>
              </p:cNvPr>
              <p:cNvSpPr txBox="1"/>
              <p:nvPr/>
            </p:nvSpPr>
            <p:spPr>
              <a:xfrm>
                <a:off x="4958162" y="482499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4" name="TextBox 243">
                <a:extLst>
                  <a:ext uri="{FF2B5EF4-FFF2-40B4-BE49-F238E27FC236}">
                    <a16:creationId xmlns:a16="http://schemas.microsoft.com/office/drawing/2014/main" id="{D836C6C9-A312-479E-B3BC-E40944C22F10}"/>
                  </a:ext>
                </a:extLst>
              </p:cNvPr>
              <p:cNvSpPr txBox="1"/>
              <p:nvPr/>
            </p:nvSpPr>
            <p:spPr>
              <a:xfrm>
                <a:off x="4422128" y="478239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5" name="TextBox 244">
                <a:extLst>
                  <a:ext uri="{FF2B5EF4-FFF2-40B4-BE49-F238E27FC236}">
                    <a16:creationId xmlns:a16="http://schemas.microsoft.com/office/drawing/2014/main" id="{45DA0C59-7FA1-4053-AE78-2345DE2C0AB7}"/>
                  </a:ext>
                </a:extLst>
              </p:cNvPr>
              <p:cNvSpPr txBox="1"/>
              <p:nvPr/>
            </p:nvSpPr>
            <p:spPr>
              <a:xfrm>
                <a:off x="4468927" y="4775527"/>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6" name="TextBox 245">
                <a:extLst>
                  <a:ext uri="{FF2B5EF4-FFF2-40B4-BE49-F238E27FC236}">
                    <a16:creationId xmlns:a16="http://schemas.microsoft.com/office/drawing/2014/main" id="{CCFABDAE-5402-4160-A197-37E077F129FC}"/>
                  </a:ext>
                </a:extLst>
              </p:cNvPr>
              <p:cNvSpPr txBox="1"/>
              <p:nvPr/>
            </p:nvSpPr>
            <p:spPr>
              <a:xfrm>
                <a:off x="4646139" y="4771942"/>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7" name="TextBox 246">
                <a:extLst>
                  <a:ext uri="{FF2B5EF4-FFF2-40B4-BE49-F238E27FC236}">
                    <a16:creationId xmlns:a16="http://schemas.microsoft.com/office/drawing/2014/main" id="{71F5A4F0-4F5D-4C98-818F-7C13426F194A}"/>
                  </a:ext>
                </a:extLst>
              </p:cNvPr>
              <p:cNvSpPr txBox="1"/>
              <p:nvPr/>
            </p:nvSpPr>
            <p:spPr>
              <a:xfrm>
                <a:off x="4497097" y="477787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8" name="TextBox 247">
                <a:extLst>
                  <a:ext uri="{FF2B5EF4-FFF2-40B4-BE49-F238E27FC236}">
                    <a16:creationId xmlns:a16="http://schemas.microsoft.com/office/drawing/2014/main" id="{B42EACC8-ACD6-474C-99C3-B80396CE5D92}"/>
                  </a:ext>
                </a:extLst>
              </p:cNvPr>
              <p:cNvSpPr txBox="1"/>
              <p:nvPr/>
            </p:nvSpPr>
            <p:spPr>
              <a:xfrm>
                <a:off x="4703047" y="477931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49" name="TextBox 248">
                <a:extLst>
                  <a:ext uri="{FF2B5EF4-FFF2-40B4-BE49-F238E27FC236}">
                    <a16:creationId xmlns:a16="http://schemas.microsoft.com/office/drawing/2014/main" id="{84D3CDAE-B583-4CDE-87DC-88BACE195943}"/>
                  </a:ext>
                </a:extLst>
              </p:cNvPr>
              <p:cNvSpPr txBox="1"/>
              <p:nvPr/>
            </p:nvSpPr>
            <p:spPr>
              <a:xfrm>
                <a:off x="4777420" y="4775527"/>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50" name="TextBox 249">
                <a:extLst>
                  <a:ext uri="{FF2B5EF4-FFF2-40B4-BE49-F238E27FC236}">
                    <a16:creationId xmlns:a16="http://schemas.microsoft.com/office/drawing/2014/main" id="{68FC94E9-118D-4485-8F6F-8DF623E48D36}"/>
                  </a:ext>
                </a:extLst>
              </p:cNvPr>
              <p:cNvSpPr txBox="1"/>
              <p:nvPr/>
            </p:nvSpPr>
            <p:spPr>
              <a:xfrm>
                <a:off x="4738417" y="477912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51" name="TextBox 250">
                <a:extLst>
                  <a:ext uri="{FF2B5EF4-FFF2-40B4-BE49-F238E27FC236}">
                    <a16:creationId xmlns:a16="http://schemas.microsoft.com/office/drawing/2014/main" id="{49ADB324-ACAD-4504-8B00-413ACBAA0847}"/>
                  </a:ext>
                </a:extLst>
              </p:cNvPr>
              <p:cNvSpPr txBox="1"/>
              <p:nvPr/>
            </p:nvSpPr>
            <p:spPr>
              <a:xfrm>
                <a:off x="1452224" y="336733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2" name="TextBox 251">
                <a:extLst>
                  <a:ext uri="{FF2B5EF4-FFF2-40B4-BE49-F238E27FC236}">
                    <a16:creationId xmlns:a16="http://schemas.microsoft.com/office/drawing/2014/main" id="{0D1B0F00-14D6-426A-80E6-BB19D3594080}"/>
                  </a:ext>
                </a:extLst>
              </p:cNvPr>
              <p:cNvSpPr txBox="1"/>
              <p:nvPr/>
            </p:nvSpPr>
            <p:spPr>
              <a:xfrm>
                <a:off x="1045005" y="328961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3" name="TextBox 252">
                <a:extLst>
                  <a:ext uri="{FF2B5EF4-FFF2-40B4-BE49-F238E27FC236}">
                    <a16:creationId xmlns:a16="http://schemas.microsoft.com/office/drawing/2014/main" id="{5FD7CD31-56C6-46D1-BCF6-4D7892831DF9}"/>
                  </a:ext>
                </a:extLst>
              </p:cNvPr>
              <p:cNvSpPr txBox="1"/>
              <p:nvPr/>
            </p:nvSpPr>
            <p:spPr>
              <a:xfrm>
                <a:off x="1703987" y="351173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4" name="TextBox 253">
                <a:extLst>
                  <a:ext uri="{FF2B5EF4-FFF2-40B4-BE49-F238E27FC236}">
                    <a16:creationId xmlns:a16="http://schemas.microsoft.com/office/drawing/2014/main" id="{5070A2C7-3366-42C1-85A9-AE349C867DA4}"/>
                  </a:ext>
                </a:extLst>
              </p:cNvPr>
              <p:cNvSpPr txBox="1"/>
              <p:nvPr/>
            </p:nvSpPr>
            <p:spPr>
              <a:xfrm>
                <a:off x="5679920" y="493504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5" name="TextBox 254">
                <a:extLst>
                  <a:ext uri="{FF2B5EF4-FFF2-40B4-BE49-F238E27FC236}">
                    <a16:creationId xmlns:a16="http://schemas.microsoft.com/office/drawing/2014/main" id="{944A38F7-6558-4B52-B133-9FF75F5D0485}"/>
                  </a:ext>
                </a:extLst>
              </p:cNvPr>
              <p:cNvSpPr txBox="1"/>
              <p:nvPr/>
            </p:nvSpPr>
            <p:spPr>
              <a:xfrm>
                <a:off x="1731900" y="353168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6" name="TextBox 255">
                <a:extLst>
                  <a:ext uri="{FF2B5EF4-FFF2-40B4-BE49-F238E27FC236}">
                    <a16:creationId xmlns:a16="http://schemas.microsoft.com/office/drawing/2014/main" id="{6A1950F0-303F-496D-9DA8-CCD08AA9B7BA}"/>
                  </a:ext>
                </a:extLst>
              </p:cNvPr>
              <p:cNvSpPr txBox="1"/>
              <p:nvPr/>
            </p:nvSpPr>
            <p:spPr>
              <a:xfrm>
                <a:off x="5644572" y="493504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7" name="TextBox 256">
                <a:extLst>
                  <a:ext uri="{FF2B5EF4-FFF2-40B4-BE49-F238E27FC236}">
                    <a16:creationId xmlns:a16="http://schemas.microsoft.com/office/drawing/2014/main" id="{4D5F77B9-EA37-45D1-8A32-81F01661C7E2}"/>
                  </a:ext>
                </a:extLst>
              </p:cNvPr>
              <p:cNvSpPr txBox="1"/>
              <p:nvPr/>
            </p:nvSpPr>
            <p:spPr>
              <a:xfrm>
                <a:off x="4933546" y="494650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8" name="TextBox 257">
                <a:extLst>
                  <a:ext uri="{FF2B5EF4-FFF2-40B4-BE49-F238E27FC236}">
                    <a16:creationId xmlns:a16="http://schemas.microsoft.com/office/drawing/2014/main" id="{6CF3164A-CB94-49B6-A5CE-5AA9616E4FD7}"/>
                  </a:ext>
                </a:extLst>
              </p:cNvPr>
              <p:cNvSpPr txBox="1"/>
              <p:nvPr/>
            </p:nvSpPr>
            <p:spPr>
              <a:xfrm>
                <a:off x="4824193" y="493504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59" name="TextBox 258">
                <a:extLst>
                  <a:ext uri="{FF2B5EF4-FFF2-40B4-BE49-F238E27FC236}">
                    <a16:creationId xmlns:a16="http://schemas.microsoft.com/office/drawing/2014/main" id="{B800ADE9-A63A-42C4-92C8-9AE4D6D134EF}"/>
                  </a:ext>
                </a:extLst>
              </p:cNvPr>
              <p:cNvSpPr txBox="1"/>
              <p:nvPr/>
            </p:nvSpPr>
            <p:spPr>
              <a:xfrm>
                <a:off x="4892280" y="493859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0" name="TextBox 259">
                <a:extLst>
                  <a:ext uri="{FF2B5EF4-FFF2-40B4-BE49-F238E27FC236}">
                    <a16:creationId xmlns:a16="http://schemas.microsoft.com/office/drawing/2014/main" id="{1BEE9E34-1920-4A9B-AFC1-D6C5D8EA4D03}"/>
                  </a:ext>
                </a:extLst>
              </p:cNvPr>
              <p:cNvSpPr txBox="1"/>
              <p:nvPr/>
            </p:nvSpPr>
            <p:spPr>
              <a:xfrm>
                <a:off x="5001446" y="4938624"/>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1" name="TextBox 260">
                <a:extLst>
                  <a:ext uri="{FF2B5EF4-FFF2-40B4-BE49-F238E27FC236}">
                    <a16:creationId xmlns:a16="http://schemas.microsoft.com/office/drawing/2014/main" id="{539D9E13-8B36-4310-BAD2-9738111DCB8C}"/>
                  </a:ext>
                </a:extLst>
              </p:cNvPr>
              <p:cNvSpPr txBox="1"/>
              <p:nvPr/>
            </p:nvSpPr>
            <p:spPr>
              <a:xfrm>
                <a:off x="4002765" y="485128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2" name="TextBox 261">
                <a:extLst>
                  <a:ext uri="{FF2B5EF4-FFF2-40B4-BE49-F238E27FC236}">
                    <a16:creationId xmlns:a16="http://schemas.microsoft.com/office/drawing/2014/main" id="{17F9BF93-45C9-465C-B349-2B9B32F27216}"/>
                  </a:ext>
                </a:extLst>
              </p:cNvPr>
              <p:cNvSpPr txBox="1"/>
              <p:nvPr/>
            </p:nvSpPr>
            <p:spPr>
              <a:xfrm>
                <a:off x="4023905" y="485497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3" name="TextBox 262">
                <a:extLst>
                  <a:ext uri="{FF2B5EF4-FFF2-40B4-BE49-F238E27FC236}">
                    <a16:creationId xmlns:a16="http://schemas.microsoft.com/office/drawing/2014/main" id="{FE79AD05-043D-4F58-A827-6BAD64330692}"/>
                  </a:ext>
                </a:extLst>
              </p:cNvPr>
              <p:cNvSpPr txBox="1"/>
              <p:nvPr/>
            </p:nvSpPr>
            <p:spPr>
              <a:xfrm>
                <a:off x="4611483" y="487714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4" name="TextBox 263">
                <a:extLst>
                  <a:ext uri="{FF2B5EF4-FFF2-40B4-BE49-F238E27FC236}">
                    <a16:creationId xmlns:a16="http://schemas.microsoft.com/office/drawing/2014/main" id="{04B94648-9347-49FE-9A3A-3D53B9653DA1}"/>
                  </a:ext>
                </a:extLst>
              </p:cNvPr>
              <p:cNvSpPr txBox="1"/>
              <p:nvPr/>
            </p:nvSpPr>
            <p:spPr>
              <a:xfrm>
                <a:off x="4593662" y="487811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5" name="TextBox 264">
                <a:extLst>
                  <a:ext uri="{FF2B5EF4-FFF2-40B4-BE49-F238E27FC236}">
                    <a16:creationId xmlns:a16="http://schemas.microsoft.com/office/drawing/2014/main" id="{8CC48E63-A751-49F2-9331-AC29B5319030}"/>
                  </a:ext>
                </a:extLst>
              </p:cNvPr>
              <p:cNvSpPr txBox="1"/>
              <p:nvPr/>
            </p:nvSpPr>
            <p:spPr>
              <a:xfrm>
                <a:off x="4561460" y="4886078"/>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6" name="TextBox 265">
                <a:extLst>
                  <a:ext uri="{FF2B5EF4-FFF2-40B4-BE49-F238E27FC236}">
                    <a16:creationId xmlns:a16="http://schemas.microsoft.com/office/drawing/2014/main" id="{77B42BA6-A2E0-4FC8-8C27-FEDA87DCC2A8}"/>
                  </a:ext>
                </a:extLst>
              </p:cNvPr>
              <p:cNvSpPr txBox="1"/>
              <p:nvPr/>
            </p:nvSpPr>
            <p:spPr>
              <a:xfrm>
                <a:off x="4668273" y="4893592"/>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7" name="TextBox 266">
                <a:extLst>
                  <a:ext uri="{FF2B5EF4-FFF2-40B4-BE49-F238E27FC236}">
                    <a16:creationId xmlns:a16="http://schemas.microsoft.com/office/drawing/2014/main" id="{4060C6F2-2489-4393-A44F-A060C34E320A}"/>
                  </a:ext>
                </a:extLst>
              </p:cNvPr>
              <p:cNvSpPr txBox="1"/>
              <p:nvPr/>
            </p:nvSpPr>
            <p:spPr>
              <a:xfrm>
                <a:off x="4069866" y="484813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8" name="TextBox 267">
                <a:extLst>
                  <a:ext uri="{FF2B5EF4-FFF2-40B4-BE49-F238E27FC236}">
                    <a16:creationId xmlns:a16="http://schemas.microsoft.com/office/drawing/2014/main" id="{EA4FEEB3-035C-4F04-A4D4-9775B0C13F9C}"/>
                  </a:ext>
                </a:extLst>
              </p:cNvPr>
              <p:cNvSpPr txBox="1"/>
              <p:nvPr/>
            </p:nvSpPr>
            <p:spPr>
              <a:xfrm>
                <a:off x="4133544" y="485861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69" name="TextBox 268">
                <a:extLst>
                  <a:ext uri="{FF2B5EF4-FFF2-40B4-BE49-F238E27FC236}">
                    <a16:creationId xmlns:a16="http://schemas.microsoft.com/office/drawing/2014/main" id="{598613F5-5C27-477A-A526-0121FC163DD2}"/>
                  </a:ext>
                </a:extLst>
              </p:cNvPr>
              <p:cNvSpPr txBox="1"/>
              <p:nvPr/>
            </p:nvSpPr>
            <p:spPr>
              <a:xfrm>
                <a:off x="4093662" y="4857014"/>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0" name="TextBox 269">
                <a:extLst>
                  <a:ext uri="{FF2B5EF4-FFF2-40B4-BE49-F238E27FC236}">
                    <a16:creationId xmlns:a16="http://schemas.microsoft.com/office/drawing/2014/main" id="{42065160-36B1-4EA0-8C71-C97CAFF08E27}"/>
                  </a:ext>
                </a:extLst>
              </p:cNvPr>
              <p:cNvSpPr txBox="1"/>
              <p:nvPr/>
            </p:nvSpPr>
            <p:spPr>
              <a:xfrm>
                <a:off x="4299941" y="487351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1" name="TextBox 270">
                <a:extLst>
                  <a:ext uri="{FF2B5EF4-FFF2-40B4-BE49-F238E27FC236}">
                    <a16:creationId xmlns:a16="http://schemas.microsoft.com/office/drawing/2014/main" id="{FE128D5A-64AE-4238-9BA7-BABFB8BFF2F0}"/>
                  </a:ext>
                </a:extLst>
              </p:cNvPr>
              <p:cNvSpPr txBox="1"/>
              <p:nvPr/>
            </p:nvSpPr>
            <p:spPr>
              <a:xfrm>
                <a:off x="4253803" y="488304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2" name="TextBox 271">
                <a:extLst>
                  <a:ext uri="{FF2B5EF4-FFF2-40B4-BE49-F238E27FC236}">
                    <a16:creationId xmlns:a16="http://schemas.microsoft.com/office/drawing/2014/main" id="{5FCEE9B7-6424-4F87-996D-FCEB742E5351}"/>
                  </a:ext>
                </a:extLst>
              </p:cNvPr>
              <p:cNvSpPr txBox="1"/>
              <p:nvPr/>
            </p:nvSpPr>
            <p:spPr>
              <a:xfrm>
                <a:off x="4236096" y="487680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3" name="TextBox 272">
                <a:extLst>
                  <a:ext uri="{FF2B5EF4-FFF2-40B4-BE49-F238E27FC236}">
                    <a16:creationId xmlns:a16="http://schemas.microsoft.com/office/drawing/2014/main" id="{8D22A59D-E738-4645-8C20-26C6918A6477}"/>
                  </a:ext>
                </a:extLst>
              </p:cNvPr>
              <p:cNvSpPr txBox="1"/>
              <p:nvPr/>
            </p:nvSpPr>
            <p:spPr>
              <a:xfrm>
                <a:off x="4352781" y="488755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4" name="TextBox 273">
                <a:extLst>
                  <a:ext uri="{FF2B5EF4-FFF2-40B4-BE49-F238E27FC236}">
                    <a16:creationId xmlns:a16="http://schemas.microsoft.com/office/drawing/2014/main" id="{DCFF6DCE-D465-47CF-BB59-F1C6DBDBC44B}"/>
                  </a:ext>
                </a:extLst>
              </p:cNvPr>
              <p:cNvSpPr txBox="1"/>
              <p:nvPr/>
            </p:nvSpPr>
            <p:spPr>
              <a:xfrm>
                <a:off x="4456153" y="488046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5" name="TextBox 274">
                <a:extLst>
                  <a:ext uri="{FF2B5EF4-FFF2-40B4-BE49-F238E27FC236}">
                    <a16:creationId xmlns:a16="http://schemas.microsoft.com/office/drawing/2014/main" id="{A5835C2D-A55C-4419-B76F-F2DE2C4082C9}"/>
                  </a:ext>
                </a:extLst>
              </p:cNvPr>
              <p:cNvSpPr txBox="1"/>
              <p:nvPr/>
            </p:nvSpPr>
            <p:spPr>
              <a:xfrm>
                <a:off x="4427479" y="488755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6" name="TextBox 275">
                <a:extLst>
                  <a:ext uri="{FF2B5EF4-FFF2-40B4-BE49-F238E27FC236}">
                    <a16:creationId xmlns:a16="http://schemas.microsoft.com/office/drawing/2014/main" id="{04B8BA79-3970-4101-9793-7B7FBD44CA05}"/>
                  </a:ext>
                </a:extLst>
              </p:cNvPr>
              <p:cNvSpPr txBox="1"/>
              <p:nvPr/>
            </p:nvSpPr>
            <p:spPr>
              <a:xfrm>
                <a:off x="4374293" y="488755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7" name="TextBox 276">
                <a:extLst>
                  <a:ext uri="{FF2B5EF4-FFF2-40B4-BE49-F238E27FC236}">
                    <a16:creationId xmlns:a16="http://schemas.microsoft.com/office/drawing/2014/main" id="{2A51C884-850D-46EF-B96C-B277BAEA5F70}"/>
                  </a:ext>
                </a:extLst>
              </p:cNvPr>
              <p:cNvSpPr txBox="1"/>
              <p:nvPr/>
            </p:nvSpPr>
            <p:spPr>
              <a:xfrm>
                <a:off x="4467016" y="488292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8" name="TextBox 277">
                <a:extLst>
                  <a:ext uri="{FF2B5EF4-FFF2-40B4-BE49-F238E27FC236}">
                    <a16:creationId xmlns:a16="http://schemas.microsoft.com/office/drawing/2014/main" id="{FC525963-25E9-43E8-B9C2-CA780770F596}"/>
                  </a:ext>
                </a:extLst>
              </p:cNvPr>
              <p:cNvSpPr txBox="1"/>
              <p:nvPr/>
            </p:nvSpPr>
            <p:spPr>
              <a:xfrm>
                <a:off x="4602255" y="4876830"/>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279" name="TextBox 278">
                <a:extLst>
                  <a:ext uri="{FF2B5EF4-FFF2-40B4-BE49-F238E27FC236}">
                    <a16:creationId xmlns:a16="http://schemas.microsoft.com/office/drawing/2014/main" id="{1F7AB80C-28A6-41B9-95B0-F44412D86542}"/>
                  </a:ext>
                </a:extLst>
              </p:cNvPr>
              <p:cNvSpPr txBox="1"/>
              <p:nvPr/>
            </p:nvSpPr>
            <p:spPr>
              <a:xfrm>
                <a:off x="4727801" y="477848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80" name="TextBox 279">
                <a:extLst>
                  <a:ext uri="{FF2B5EF4-FFF2-40B4-BE49-F238E27FC236}">
                    <a16:creationId xmlns:a16="http://schemas.microsoft.com/office/drawing/2014/main" id="{14B81432-F4C8-4DA8-9657-B7E9AE52ACE9}"/>
                  </a:ext>
                </a:extLst>
              </p:cNvPr>
              <p:cNvSpPr txBox="1"/>
              <p:nvPr/>
            </p:nvSpPr>
            <p:spPr>
              <a:xfrm>
                <a:off x="4749543" y="4777759"/>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81" name="TextBox 280">
                <a:extLst>
                  <a:ext uri="{FF2B5EF4-FFF2-40B4-BE49-F238E27FC236}">
                    <a16:creationId xmlns:a16="http://schemas.microsoft.com/office/drawing/2014/main" id="{F81ECF95-8775-479E-A7B1-CC6B1BCE1297}"/>
                  </a:ext>
                </a:extLst>
              </p:cNvPr>
              <p:cNvSpPr txBox="1"/>
              <p:nvPr/>
            </p:nvSpPr>
            <p:spPr>
              <a:xfrm>
                <a:off x="4787007" y="4774943"/>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82" name="TextBox 281">
                <a:extLst>
                  <a:ext uri="{FF2B5EF4-FFF2-40B4-BE49-F238E27FC236}">
                    <a16:creationId xmlns:a16="http://schemas.microsoft.com/office/drawing/2014/main" id="{500F3A2B-B0BC-46DE-910E-671B6BC12B9D}"/>
                  </a:ext>
                </a:extLst>
              </p:cNvPr>
              <p:cNvSpPr txBox="1"/>
              <p:nvPr/>
            </p:nvSpPr>
            <p:spPr>
              <a:xfrm>
                <a:off x="4507918" y="4777865"/>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83" name="TextBox 282">
                <a:extLst>
                  <a:ext uri="{FF2B5EF4-FFF2-40B4-BE49-F238E27FC236}">
                    <a16:creationId xmlns:a16="http://schemas.microsoft.com/office/drawing/2014/main" id="{DF60477B-5CE5-487F-85F1-FAA449C2374A}"/>
                  </a:ext>
                </a:extLst>
              </p:cNvPr>
              <p:cNvSpPr txBox="1"/>
              <p:nvPr/>
            </p:nvSpPr>
            <p:spPr>
              <a:xfrm>
                <a:off x="2608348" y="4111681"/>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sp>
            <p:nvSpPr>
              <p:cNvPr id="284" name="TextBox 283">
                <a:extLst>
                  <a:ext uri="{FF2B5EF4-FFF2-40B4-BE49-F238E27FC236}">
                    <a16:creationId xmlns:a16="http://schemas.microsoft.com/office/drawing/2014/main" id="{59EED7D5-5883-4E89-A550-80FA603DD148}"/>
                  </a:ext>
                </a:extLst>
              </p:cNvPr>
              <p:cNvSpPr txBox="1"/>
              <p:nvPr/>
            </p:nvSpPr>
            <p:spPr>
              <a:xfrm>
                <a:off x="1324017" y="3336846"/>
                <a:ext cx="212873" cy="31845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015873"/>
                    </a:solidFill>
                    <a:effectLst/>
                    <a:uLnTx/>
                    <a:uFillTx/>
                    <a:latin typeface="Calibri Light" panose="020F0302020204030204"/>
                    <a:ea typeface="+mn-ea"/>
                    <a:cs typeface="Arial" panose="020B0604020202020204" pitchFamily="34" charset="0"/>
                    <a:sym typeface="Helvetica"/>
                  </a:rPr>
                  <a:t>+</a:t>
                </a:r>
              </a:p>
            </p:txBody>
          </p:sp>
        </p:grpSp>
      </p:grpSp>
      <p:graphicFrame>
        <p:nvGraphicFramePr>
          <p:cNvPr id="285" name="Table 284">
            <a:extLst>
              <a:ext uri="{FF2B5EF4-FFF2-40B4-BE49-F238E27FC236}">
                <a16:creationId xmlns:a16="http://schemas.microsoft.com/office/drawing/2014/main" id="{23F1868C-F35B-45E1-B4B4-69111C101432}"/>
              </a:ext>
            </a:extLst>
          </p:cNvPr>
          <p:cNvGraphicFramePr>
            <a:graphicFrameLocks noGrp="1"/>
          </p:cNvGraphicFramePr>
          <p:nvPr>
            <p:extLst>
              <p:ext uri="{D42A27DB-BD31-4B8C-83A1-F6EECF244321}">
                <p14:modId xmlns:p14="http://schemas.microsoft.com/office/powerpoint/2010/main" val="4368619"/>
              </p:ext>
            </p:extLst>
          </p:nvPr>
        </p:nvGraphicFramePr>
        <p:xfrm>
          <a:off x="2065079" y="1812275"/>
          <a:ext cx="3643946" cy="1170432"/>
        </p:xfrm>
        <a:graphic>
          <a:graphicData uri="http://schemas.openxmlformats.org/drawingml/2006/table">
            <a:tbl>
              <a:tblPr firstRow="1" bandRow="1"/>
              <a:tblGrid>
                <a:gridCol w="1278688">
                  <a:extLst>
                    <a:ext uri="{9D8B030D-6E8A-4147-A177-3AD203B41FA5}">
                      <a16:colId xmlns:a16="http://schemas.microsoft.com/office/drawing/2014/main" val="20000"/>
                    </a:ext>
                  </a:extLst>
                </a:gridCol>
                <a:gridCol w="1324292">
                  <a:extLst>
                    <a:ext uri="{9D8B030D-6E8A-4147-A177-3AD203B41FA5}">
                      <a16:colId xmlns:a16="http://schemas.microsoft.com/office/drawing/2014/main" val="20001"/>
                    </a:ext>
                  </a:extLst>
                </a:gridCol>
                <a:gridCol w="1040966">
                  <a:extLst>
                    <a:ext uri="{9D8B030D-6E8A-4147-A177-3AD203B41FA5}">
                      <a16:colId xmlns:a16="http://schemas.microsoft.com/office/drawing/2014/main" val="20002"/>
                    </a:ext>
                  </a:extLst>
                </a:gridCol>
              </a:tblGrid>
              <a:tr h="41936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accent1"/>
                          </a:solidFill>
                          <a:effectLst/>
                          <a:latin typeface="Calibri" panose="020F0502020204030204" pitchFamily="34" charset="0"/>
                          <a:cs typeface="Calibri" panose="020F0502020204030204" pitchFamily="34" charset="0"/>
                        </a:rPr>
                        <a:t>Atezolizumab</a:t>
                      </a:r>
                    </a:p>
                    <a:p>
                      <a:pPr marL="0" marR="0" lvl="0" indent="0" algn="ctr" defTabSz="914400" rtl="0" eaLnBrk="1" fontAlgn="base" latinLnBrk="0" hangingPunct="1">
                        <a:lnSpc>
                          <a:spcPct val="100000"/>
                        </a:lnSpc>
                        <a:spcBef>
                          <a:spcPct val="0"/>
                        </a:spcBef>
                        <a:spcAft>
                          <a:spcPct val="0"/>
                        </a:spcAft>
                        <a:buClrTx/>
                        <a:buSzTx/>
                        <a:buFontTx/>
                        <a:buNone/>
                        <a:tabLst/>
                      </a:pPr>
                      <a:r>
                        <a:rPr lang="en-US" sz="1600" b="1" baseline="0">
                          <a:solidFill>
                            <a:schemeClr val="accent1"/>
                          </a:solidFill>
                          <a:effectLst/>
                          <a:latin typeface="Calibri" panose="020F0502020204030204" pitchFamily="34" charset="0"/>
                          <a:cs typeface="Calibri" panose="020F0502020204030204" pitchFamily="34" charset="0"/>
                        </a:rPr>
                        <a:t>+ EP</a:t>
                      </a:r>
                      <a:r>
                        <a:rPr lang="en-US" sz="1600" b="1">
                          <a:solidFill>
                            <a:schemeClr val="accent1"/>
                          </a:solidFill>
                          <a:effectLst/>
                          <a:latin typeface="Calibri" panose="020F0502020204030204" pitchFamily="34" charset="0"/>
                          <a:cs typeface="Calibri" panose="020F0502020204030204" pitchFamily="34" charset="0"/>
                        </a:rPr>
                        <a:t> </a:t>
                      </a:r>
                      <a:br>
                        <a:rPr kumimoji="0" lang="en-US" sz="1600" b="1" u="none" strike="noStrike" cap="none" normalizeH="0" baseline="0">
                          <a:ln>
                            <a:noFill/>
                          </a:ln>
                          <a:solidFill>
                            <a:schemeClr val="bg1"/>
                          </a:solidFill>
                          <a:effectLst/>
                          <a:latin typeface="Calibri" panose="020F0502020204030204" pitchFamily="34" charset="0"/>
                          <a:cs typeface="Calibri" panose="020F0502020204030204" pitchFamily="34" charset="0"/>
                        </a:rPr>
                      </a:b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(n = 201)</a:t>
                      </a:r>
                      <a:endParaRPr kumimoji="0" lang="en-US" sz="1600" b="0"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a:ln>
                            <a:noFill/>
                          </a:ln>
                          <a:solidFill>
                            <a:schemeClr val="accent3"/>
                          </a:solidFill>
                          <a:effectLst/>
                          <a:latin typeface="Calibri" panose="020F0502020204030204" pitchFamily="34" charset="0"/>
                          <a:cs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Tx/>
                        <a:buSzTx/>
                        <a:buFontTx/>
                        <a:buNone/>
                        <a:tabLst/>
                      </a:pPr>
                      <a:r>
                        <a:rPr lang="en-US" sz="1600" b="1" baseline="0">
                          <a:solidFill>
                            <a:schemeClr val="accent3"/>
                          </a:solidFill>
                          <a:effectLst/>
                          <a:latin typeface="Calibri" panose="020F0502020204030204" pitchFamily="34" charset="0"/>
                          <a:cs typeface="Calibri" panose="020F0502020204030204" pitchFamily="34" charset="0"/>
                        </a:rPr>
                        <a:t>+ EP</a:t>
                      </a:r>
                      <a:r>
                        <a:rPr lang="en-US" sz="1600" b="1">
                          <a:solidFill>
                            <a:schemeClr val="accent3"/>
                          </a:solidFill>
                          <a:effectLst/>
                          <a:latin typeface="Calibri" panose="020F0502020204030204" pitchFamily="34" charset="0"/>
                          <a:cs typeface="Calibri" panose="020F0502020204030204" pitchFamily="34" charset="0"/>
                        </a:rPr>
                        <a:t> </a:t>
                      </a:r>
                      <a:br>
                        <a:rPr kumimoji="0" lang="en-US" sz="1600" b="1" u="none" strike="noStrike" cap="none" normalizeH="0" baseline="0">
                          <a:ln>
                            <a:noFill/>
                          </a:ln>
                          <a:solidFill>
                            <a:schemeClr val="bg1"/>
                          </a:solidFill>
                          <a:effectLst/>
                          <a:latin typeface="Calibri" panose="020F0502020204030204" pitchFamily="34" charset="0"/>
                          <a:cs typeface="Calibri" panose="020F0502020204030204" pitchFamily="34" charset="0"/>
                        </a:rPr>
                      </a:b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(n = 202)</a:t>
                      </a:r>
                      <a:endParaRPr kumimoji="0" lang="en-US" sz="1600" b="0"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516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Median OS, </a:t>
                      </a:r>
                    </a:p>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mo (95% CI)</a:t>
                      </a:r>
                      <a:endParaRPr kumimoji="0" lang="en-US" sz="1600" b="0"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12.3 </a:t>
                      </a:r>
                      <a:b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b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(10.8-15.8)</a:t>
                      </a:r>
                      <a:endParaRPr kumimoji="0" lang="en-US" sz="1600" b="0"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10.3</a:t>
                      </a:r>
                      <a:b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b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(9.3-11.3)</a:t>
                      </a:r>
                      <a:endParaRPr kumimoji="0" lang="en-US" sz="1600" b="0" i="0" u="none" strike="noStrike" cap="none" normalizeH="0" baseline="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86" name="Table 10">
            <a:extLst>
              <a:ext uri="{FF2B5EF4-FFF2-40B4-BE49-F238E27FC236}">
                <a16:creationId xmlns:a16="http://schemas.microsoft.com/office/drawing/2014/main" id="{ECB5918A-0BBB-48C8-B3A6-395C50C2BB60}"/>
              </a:ext>
            </a:extLst>
          </p:cNvPr>
          <p:cNvGraphicFramePr>
            <a:graphicFrameLocks noGrp="1"/>
          </p:cNvGraphicFramePr>
          <p:nvPr>
            <p:extLst>
              <p:ext uri="{D42A27DB-BD31-4B8C-83A1-F6EECF244321}">
                <p14:modId xmlns:p14="http://schemas.microsoft.com/office/powerpoint/2010/main" val="1033447813"/>
              </p:ext>
            </p:extLst>
          </p:nvPr>
        </p:nvGraphicFramePr>
        <p:xfrm>
          <a:off x="7211766" y="1647200"/>
          <a:ext cx="4657280" cy="1493520"/>
        </p:xfrm>
        <a:graphic>
          <a:graphicData uri="http://schemas.openxmlformats.org/drawingml/2006/table">
            <a:tbl>
              <a:tblPr firstRow="1" bandRow="1">
                <a:tableStyleId>{2D5ABB26-0587-4C30-8999-92F81FD0307C}</a:tableStyleId>
              </a:tblPr>
              <a:tblGrid>
                <a:gridCol w="1425766">
                  <a:extLst>
                    <a:ext uri="{9D8B030D-6E8A-4147-A177-3AD203B41FA5}">
                      <a16:colId xmlns:a16="http://schemas.microsoft.com/office/drawing/2014/main" val="737696041"/>
                    </a:ext>
                  </a:extLst>
                </a:gridCol>
                <a:gridCol w="1905572">
                  <a:extLst>
                    <a:ext uri="{9D8B030D-6E8A-4147-A177-3AD203B41FA5}">
                      <a16:colId xmlns:a16="http://schemas.microsoft.com/office/drawing/2014/main" val="1894085659"/>
                    </a:ext>
                  </a:extLst>
                </a:gridCol>
                <a:gridCol w="1325942">
                  <a:extLst>
                    <a:ext uri="{9D8B030D-6E8A-4147-A177-3AD203B41FA5}">
                      <a16:colId xmlns:a16="http://schemas.microsoft.com/office/drawing/2014/main" val="2275779176"/>
                    </a:ext>
                  </a:extLst>
                </a:gridCol>
              </a:tblGrid>
              <a:tr h="397627">
                <a:tc>
                  <a:txBody>
                    <a:bodyPr/>
                    <a:lstStyle/>
                    <a:p>
                      <a:endParaRPr lang="en-US" sz="1600" b="1">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u="none" strike="noStrike" cap="none" normalizeH="0" baseline="0">
                          <a:ln>
                            <a:noFill/>
                          </a:ln>
                          <a:solidFill>
                            <a:schemeClr val="accent6"/>
                          </a:solidFill>
                          <a:effectLst/>
                          <a:latin typeface="Calibri" panose="020F0502020204030204" pitchFamily="34" charset="0"/>
                          <a:cs typeface="Calibri" panose="020F0502020204030204" pitchFamily="34" charset="0"/>
                        </a:rPr>
                        <a:t>Durvalumab + EP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u="none" strike="noStrike" cap="none" normalizeH="0" baseline="0">
                          <a:ln>
                            <a:noFill/>
                          </a:ln>
                          <a:solidFill>
                            <a:schemeClr val="bg1"/>
                          </a:solidFill>
                          <a:effectLst/>
                          <a:latin typeface="Calibri" panose="020F0502020204030204" pitchFamily="34" charset="0"/>
                          <a:cs typeface="Calibri" panose="020F0502020204030204" pitchFamily="34" charset="0"/>
                        </a:rPr>
                        <a:t>(n = 268)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3"/>
                          </a:solidFill>
                          <a:latin typeface="Calibri" panose="020F0502020204030204" pitchFamily="34" charset="0"/>
                          <a:cs typeface="Calibri" panose="020F0502020204030204" pitchFamily="34" charset="0"/>
                        </a:rPr>
                        <a:t> EP</a:t>
                      </a:r>
                    </a:p>
                    <a:p>
                      <a:pPr algn="ctr"/>
                      <a:r>
                        <a:rPr lang="en-US" sz="1600" b="0">
                          <a:solidFill>
                            <a:schemeClr val="bg1"/>
                          </a:solidFill>
                          <a:latin typeface="Calibri" panose="020F0502020204030204" pitchFamily="34" charset="0"/>
                          <a:cs typeface="Calibri" panose="020F0502020204030204" pitchFamily="34" charset="0"/>
                        </a:rPr>
                        <a:t>(n = 269)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031821"/>
                  </a:ext>
                </a:extLst>
              </a:tr>
              <a:tr h="233898">
                <a:tc>
                  <a:txBody>
                    <a:bodyPr/>
                    <a:lstStyle/>
                    <a:p>
                      <a:pPr algn="r"/>
                      <a:r>
                        <a:rPr lang="en-US" sz="1600" b="0">
                          <a:solidFill>
                            <a:schemeClr val="bg1"/>
                          </a:solidFill>
                          <a:latin typeface="Calibri" panose="020F0502020204030204" pitchFamily="34" charset="0"/>
                          <a:cs typeface="Calibri" panose="020F0502020204030204" pitchFamily="34" charset="0"/>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228 (82.5)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248 (92.2)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640989"/>
                  </a:ext>
                </a:extLst>
              </a:tr>
              <a:tr h="397627">
                <a:tc>
                  <a:txBody>
                    <a:bodyPr/>
                    <a:lstStyle/>
                    <a:p>
                      <a:pPr algn="r"/>
                      <a:r>
                        <a:rPr lang="en-US" sz="1600" b="0">
                          <a:solidFill>
                            <a:schemeClr val="bg1"/>
                          </a:solidFill>
                          <a:latin typeface="Calibri" panose="020F0502020204030204" pitchFamily="34" charset="0"/>
                          <a:cs typeface="Calibri" panose="020F0502020204030204" pitchFamily="34" charset="0"/>
                        </a:rPr>
                        <a:t>Median OS, </a:t>
                      </a:r>
                      <a:br>
                        <a:rPr lang="en-US" sz="1600" b="0">
                          <a:solidFill>
                            <a:schemeClr val="bg1"/>
                          </a:solidFill>
                          <a:latin typeface="Calibri" panose="020F0502020204030204" pitchFamily="34" charset="0"/>
                          <a:cs typeface="Calibri" panose="020F0502020204030204" pitchFamily="34" charset="0"/>
                        </a:rPr>
                      </a:br>
                      <a:r>
                        <a:rPr lang="en-US" sz="1600" b="0">
                          <a:solidFill>
                            <a:schemeClr val="bg1"/>
                          </a:solidFill>
                          <a:latin typeface="Calibri" panose="020F0502020204030204" pitchFamily="34" charset="0"/>
                          <a:cs typeface="Calibri" panose="020F0502020204030204" pitchFamily="34" charset="0"/>
                        </a:rPr>
                        <a:t>mo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12.9 </a:t>
                      </a:r>
                    </a:p>
                    <a:p>
                      <a:pPr algn="ctr"/>
                      <a:r>
                        <a:rPr lang="en-US" sz="1600">
                          <a:solidFill>
                            <a:schemeClr val="bg1"/>
                          </a:solidFill>
                          <a:latin typeface="Calibri" panose="020F0502020204030204" pitchFamily="34" charset="0"/>
                          <a:cs typeface="Calibri" panose="020F0502020204030204" pitchFamily="34" charset="0"/>
                        </a:rPr>
                        <a:t>(11.3-14.7)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10.5 </a:t>
                      </a:r>
                    </a:p>
                    <a:p>
                      <a:pPr algn="ctr"/>
                      <a:r>
                        <a:rPr lang="en-US" sz="1600">
                          <a:solidFill>
                            <a:schemeClr val="bg1"/>
                          </a:solidFill>
                          <a:latin typeface="Calibri" panose="020F0502020204030204" pitchFamily="34" charset="0"/>
                          <a:cs typeface="Calibri" panose="020F0502020204030204" pitchFamily="34" charset="0"/>
                        </a:rPr>
                        <a:t>(9.3-11.2)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414929"/>
                  </a:ext>
                </a:extLst>
              </a:tr>
            </a:tbl>
          </a:graphicData>
        </a:graphic>
      </p:graphicFrame>
      <p:sp>
        <p:nvSpPr>
          <p:cNvPr id="287" name="TextBox 286">
            <a:extLst>
              <a:ext uri="{FF2B5EF4-FFF2-40B4-BE49-F238E27FC236}">
                <a16:creationId xmlns:a16="http://schemas.microsoft.com/office/drawing/2014/main" id="{091994BE-CF59-47AC-ABAC-573BD6C8E68B}"/>
              </a:ext>
            </a:extLst>
          </p:cNvPr>
          <p:cNvSpPr txBox="1"/>
          <p:nvPr/>
        </p:nvSpPr>
        <p:spPr bwMode="auto">
          <a:xfrm>
            <a:off x="667206" y="5357338"/>
            <a:ext cx="50087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*Descriptive purposes only. Data cutoff: January 24, 2019.</a:t>
            </a:r>
          </a:p>
        </p:txBody>
      </p:sp>
      <p:sp>
        <p:nvSpPr>
          <p:cNvPr id="291" name="TextBox 290">
            <a:extLst>
              <a:ext uri="{FF2B5EF4-FFF2-40B4-BE49-F238E27FC236}">
                <a16:creationId xmlns:a16="http://schemas.microsoft.com/office/drawing/2014/main" id="{D0E4F2FC-E365-4389-8521-80A044422FC5}"/>
              </a:ext>
            </a:extLst>
          </p:cNvPr>
          <p:cNvSpPr txBox="1"/>
          <p:nvPr/>
        </p:nvSpPr>
        <p:spPr bwMode="auto">
          <a:xfrm>
            <a:off x="6466977" y="5108214"/>
            <a:ext cx="5349874"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92" name="Content Placeholder 11">
            <a:extLst>
              <a:ext uri="{FF2B5EF4-FFF2-40B4-BE49-F238E27FC236}">
                <a16:creationId xmlns:a16="http://schemas.microsoft.com/office/drawing/2014/main" id="{6B09D67C-F1C6-4C8F-B5D8-44A6B15E6E93}"/>
              </a:ext>
            </a:extLst>
          </p:cNvPr>
          <p:cNvSpPr txBox="1">
            <a:spLocks/>
          </p:cNvSpPr>
          <p:nvPr/>
        </p:nvSpPr>
        <p:spPr bwMode="auto">
          <a:xfrm>
            <a:off x="6421441" y="5607811"/>
            <a:ext cx="5025433" cy="33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No statistical improvement in OS with durvalumab + </a:t>
            </a:r>
            <a:r>
              <a:rPr kumimoji="0" lang="en-US" sz="2000" b="0" i="0" u="none" strike="noStrike" kern="0" cap="none" spc="0" normalizeH="0" baseline="0" noProof="0" err="1">
                <a:ln>
                  <a:noFill/>
                </a:ln>
                <a:solidFill>
                  <a:srgbClr val="000000"/>
                </a:solidFill>
                <a:effectLst/>
                <a:uLnTx/>
                <a:uFillTx/>
                <a:latin typeface="Calibri" panose="020F0502020204030204" pitchFamily="34" charset="0"/>
                <a:ea typeface="+mn-ea"/>
                <a:cs typeface="+mn-cs"/>
              </a:rPr>
              <a:t>treme</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 EP</a:t>
            </a:r>
          </a:p>
        </p:txBody>
      </p:sp>
      <p:grpSp>
        <p:nvGrpSpPr>
          <p:cNvPr id="293" name="Group 292">
            <a:extLst>
              <a:ext uri="{FF2B5EF4-FFF2-40B4-BE49-F238E27FC236}">
                <a16:creationId xmlns:a16="http://schemas.microsoft.com/office/drawing/2014/main" id="{55DDAF81-E273-4875-B084-25A3A814BCFB}"/>
              </a:ext>
            </a:extLst>
          </p:cNvPr>
          <p:cNvGrpSpPr/>
          <p:nvPr/>
        </p:nvGrpSpPr>
        <p:grpSpPr>
          <a:xfrm>
            <a:off x="5993703" y="2518523"/>
            <a:ext cx="476412" cy="2491015"/>
            <a:chOff x="576537" y="3227298"/>
            <a:chExt cx="476412" cy="2343181"/>
          </a:xfrm>
        </p:grpSpPr>
        <p:sp>
          <p:nvSpPr>
            <p:cNvPr id="294" name="TextBox 293">
              <a:extLst>
                <a:ext uri="{FF2B5EF4-FFF2-40B4-BE49-F238E27FC236}">
                  <a16:creationId xmlns:a16="http://schemas.microsoft.com/office/drawing/2014/main" id="{30240BAF-46C4-4143-BE02-FDC59E9F8602}"/>
                </a:ext>
              </a:extLst>
            </p:cNvPr>
            <p:cNvSpPr txBox="1"/>
            <p:nvPr/>
          </p:nvSpPr>
          <p:spPr bwMode="auto">
            <a:xfrm>
              <a:off x="576537" y="3227298"/>
              <a:ext cx="476412"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95" name="TextBox 294">
              <a:extLst>
                <a:ext uri="{FF2B5EF4-FFF2-40B4-BE49-F238E27FC236}">
                  <a16:creationId xmlns:a16="http://schemas.microsoft.com/office/drawing/2014/main" id="{1E47472F-053E-4BFE-A603-4A8377117EE3}"/>
                </a:ext>
              </a:extLst>
            </p:cNvPr>
            <p:cNvSpPr txBox="1"/>
            <p:nvPr/>
          </p:nvSpPr>
          <p:spPr bwMode="auto">
            <a:xfrm>
              <a:off x="576537" y="3618332"/>
              <a:ext cx="476412"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98" name="TextBox 297">
              <a:extLst>
                <a:ext uri="{FF2B5EF4-FFF2-40B4-BE49-F238E27FC236}">
                  <a16:creationId xmlns:a16="http://schemas.microsoft.com/office/drawing/2014/main" id="{617FE1A7-6D30-4FB2-9AA1-DC99F82B6BA5}"/>
                </a:ext>
              </a:extLst>
            </p:cNvPr>
            <p:cNvSpPr txBox="1"/>
            <p:nvPr/>
          </p:nvSpPr>
          <p:spPr bwMode="auto">
            <a:xfrm>
              <a:off x="576537" y="4026459"/>
              <a:ext cx="476412"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99" name="TextBox 298">
              <a:extLst>
                <a:ext uri="{FF2B5EF4-FFF2-40B4-BE49-F238E27FC236}">
                  <a16:creationId xmlns:a16="http://schemas.microsoft.com/office/drawing/2014/main" id="{9A8FF6F9-F6C2-4EA7-8B5F-6F040A5DA785}"/>
                </a:ext>
              </a:extLst>
            </p:cNvPr>
            <p:cNvSpPr txBox="1"/>
            <p:nvPr/>
          </p:nvSpPr>
          <p:spPr bwMode="auto">
            <a:xfrm>
              <a:off x="576537" y="4423904"/>
              <a:ext cx="476412"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00" name="TextBox 299">
              <a:extLst>
                <a:ext uri="{FF2B5EF4-FFF2-40B4-BE49-F238E27FC236}">
                  <a16:creationId xmlns:a16="http://schemas.microsoft.com/office/drawing/2014/main" id="{F5FE7899-5741-474A-B49B-FC1219E37AF7}"/>
                </a:ext>
              </a:extLst>
            </p:cNvPr>
            <p:cNvSpPr txBox="1"/>
            <p:nvPr/>
          </p:nvSpPr>
          <p:spPr bwMode="auto">
            <a:xfrm>
              <a:off x="576537" y="4832032"/>
              <a:ext cx="476412"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01" name="TextBox 300">
              <a:extLst>
                <a:ext uri="{FF2B5EF4-FFF2-40B4-BE49-F238E27FC236}">
                  <a16:creationId xmlns:a16="http://schemas.microsoft.com/office/drawing/2014/main" id="{453EFCC8-146A-4BF6-BDAF-73221FFF2A3A}"/>
                </a:ext>
              </a:extLst>
            </p:cNvPr>
            <p:cNvSpPr txBox="1"/>
            <p:nvPr/>
          </p:nvSpPr>
          <p:spPr bwMode="auto">
            <a:xfrm>
              <a:off x="677842" y="5223066"/>
              <a:ext cx="301686" cy="34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02" name="Freeform: Shape 301">
            <a:extLst>
              <a:ext uri="{FF2B5EF4-FFF2-40B4-BE49-F238E27FC236}">
                <a16:creationId xmlns:a16="http://schemas.microsoft.com/office/drawing/2014/main" id="{E120F816-7FBA-4D2D-AD2B-C061ED9F7F14}"/>
              </a:ext>
            </a:extLst>
          </p:cNvPr>
          <p:cNvSpPr/>
          <p:nvPr/>
        </p:nvSpPr>
        <p:spPr bwMode="auto">
          <a:xfrm>
            <a:off x="6458565" y="2707764"/>
            <a:ext cx="5358286" cy="2134584"/>
          </a:xfrm>
          <a:custGeom>
            <a:avLst/>
            <a:gdLst>
              <a:gd name="connsiteX0" fmla="*/ 0 w 9054353"/>
              <a:gd name="connsiteY0" fmla="*/ 0 h 3603812"/>
              <a:gd name="connsiteX1" fmla="*/ 0 w 9054353"/>
              <a:gd name="connsiteY1" fmla="*/ 3603812 h 3603812"/>
              <a:gd name="connsiteX2" fmla="*/ 9054353 w 9054353"/>
              <a:gd name="connsiteY2" fmla="*/ 3603812 h 3603812"/>
            </a:gdLst>
            <a:ahLst/>
            <a:cxnLst>
              <a:cxn ang="0">
                <a:pos x="connsiteX0" y="connsiteY0"/>
              </a:cxn>
              <a:cxn ang="0">
                <a:pos x="connsiteX1" y="connsiteY1"/>
              </a:cxn>
              <a:cxn ang="0">
                <a:pos x="connsiteX2" y="connsiteY2"/>
              </a:cxn>
            </a:cxnLst>
            <a:rect l="l" t="t" r="r" b="b"/>
            <a:pathLst>
              <a:path w="9054353" h="3603812">
                <a:moveTo>
                  <a:pt x="0" y="0"/>
                </a:moveTo>
                <a:lnTo>
                  <a:pt x="0" y="3603812"/>
                </a:lnTo>
                <a:lnTo>
                  <a:pt x="9054353" y="36038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3" name="Group 302">
            <a:extLst>
              <a:ext uri="{FF2B5EF4-FFF2-40B4-BE49-F238E27FC236}">
                <a16:creationId xmlns:a16="http://schemas.microsoft.com/office/drawing/2014/main" id="{745FFFA0-F7A6-43B1-9A08-F65E677F974D}"/>
              </a:ext>
            </a:extLst>
          </p:cNvPr>
          <p:cNvGrpSpPr/>
          <p:nvPr/>
        </p:nvGrpSpPr>
        <p:grpSpPr>
          <a:xfrm>
            <a:off x="6403622" y="2705385"/>
            <a:ext cx="51517" cy="2137164"/>
            <a:chOff x="1027611" y="2159726"/>
            <a:chExt cx="95795" cy="762000"/>
          </a:xfrm>
        </p:grpSpPr>
        <p:cxnSp>
          <p:nvCxnSpPr>
            <p:cNvPr id="304" name="Straight Connector 303">
              <a:extLst>
                <a:ext uri="{FF2B5EF4-FFF2-40B4-BE49-F238E27FC236}">
                  <a16:creationId xmlns:a16="http://schemas.microsoft.com/office/drawing/2014/main" id="{DF27EA74-298E-4F8B-B835-43B0D52200F2}"/>
                </a:ext>
              </a:extLst>
            </p:cNvPr>
            <p:cNvCxnSpPr/>
            <p:nvPr/>
          </p:nvCxnSpPr>
          <p:spPr bwMode="auto">
            <a:xfrm>
              <a:off x="1027611" y="21597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3648AF5-C290-472D-B1F3-68835D7DD623}"/>
                </a:ext>
              </a:extLst>
            </p:cNvPr>
            <p:cNvCxnSpPr/>
            <p:nvPr/>
          </p:nvCxnSpPr>
          <p:spPr bwMode="auto">
            <a:xfrm>
              <a:off x="1027611" y="23121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12DD9A3-4D83-49AA-831E-835F29BD3268}"/>
                </a:ext>
              </a:extLst>
            </p:cNvPr>
            <p:cNvCxnSpPr/>
            <p:nvPr/>
          </p:nvCxnSpPr>
          <p:spPr bwMode="auto">
            <a:xfrm>
              <a:off x="1027611" y="24645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23D9F2D-7F79-4CEE-AC02-7027C180131E}"/>
                </a:ext>
              </a:extLst>
            </p:cNvPr>
            <p:cNvCxnSpPr/>
            <p:nvPr/>
          </p:nvCxnSpPr>
          <p:spPr bwMode="auto">
            <a:xfrm>
              <a:off x="1027611" y="26169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93B2A673-02D9-408A-8558-0EF64CD09843}"/>
                </a:ext>
              </a:extLst>
            </p:cNvPr>
            <p:cNvCxnSpPr/>
            <p:nvPr/>
          </p:nvCxnSpPr>
          <p:spPr bwMode="auto">
            <a:xfrm>
              <a:off x="1027611" y="2769326"/>
              <a:ext cx="95795"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0AAB13B-9427-43C4-834A-53B63F13960C}"/>
                </a:ext>
              </a:extLst>
            </p:cNvPr>
            <p:cNvCxnSpPr/>
            <p:nvPr/>
          </p:nvCxnSpPr>
          <p:spPr bwMode="auto">
            <a:xfrm>
              <a:off x="1027611" y="2921726"/>
              <a:ext cx="95795" cy="0"/>
            </a:xfrm>
            <a:prstGeom prst="line">
              <a:avLst/>
            </a:prstGeom>
            <a:noFill/>
            <a:ln w="28575" cap="flat" cmpd="sng" algn="ctr">
              <a:solidFill>
                <a:schemeClr val="bg1"/>
              </a:solidFill>
              <a:prstDash val="solid"/>
              <a:round/>
              <a:headEnd type="none" w="med" len="med"/>
              <a:tailEnd type="none" w="med" len="med"/>
            </a:ln>
            <a:effectLst/>
          </p:spPr>
        </p:cxnSp>
      </p:grpSp>
      <p:sp>
        <p:nvSpPr>
          <p:cNvPr id="310" name="TextBox 309">
            <a:extLst>
              <a:ext uri="{FF2B5EF4-FFF2-40B4-BE49-F238E27FC236}">
                <a16:creationId xmlns:a16="http://schemas.microsoft.com/office/drawing/2014/main" id="{57B2B8E8-346C-452E-AE60-3F004BA3E4BC}"/>
              </a:ext>
            </a:extLst>
          </p:cNvPr>
          <p:cNvSpPr txBox="1"/>
          <p:nvPr/>
        </p:nvSpPr>
        <p:spPr bwMode="auto">
          <a:xfrm rot="16200000">
            <a:off x="4802200" y="3577298"/>
            <a:ext cx="2263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Probability of OS</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9" name="Straight Connector 348">
            <a:extLst>
              <a:ext uri="{FF2B5EF4-FFF2-40B4-BE49-F238E27FC236}">
                <a16:creationId xmlns:a16="http://schemas.microsoft.com/office/drawing/2014/main" id="{B060CFF5-BD89-4DEE-BC72-A9006DBD71F3}"/>
              </a:ext>
            </a:extLst>
          </p:cNvPr>
          <p:cNvCxnSpPr>
            <a:cxnSpLocks/>
          </p:cNvCxnSpPr>
          <p:nvPr/>
        </p:nvCxnSpPr>
        <p:spPr bwMode="auto">
          <a:xfrm flipV="1">
            <a:off x="8359555" y="4151089"/>
            <a:ext cx="0" cy="687438"/>
          </a:xfrm>
          <a:prstGeom prst="line">
            <a:avLst/>
          </a:prstGeom>
          <a:noFill/>
          <a:ln w="28575" cap="flat">
            <a:solidFill>
              <a:schemeClr val="bg1"/>
            </a:solidFill>
            <a:prstDash val="sysDash"/>
            <a:round/>
          </a:ln>
          <a:effectLst/>
          <a:sp3d/>
        </p:spPr>
      </p:cxnSp>
      <p:cxnSp>
        <p:nvCxnSpPr>
          <p:cNvPr id="351" name="Straight Connector 350">
            <a:extLst>
              <a:ext uri="{FF2B5EF4-FFF2-40B4-BE49-F238E27FC236}">
                <a16:creationId xmlns:a16="http://schemas.microsoft.com/office/drawing/2014/main" id="{A347614F-E08B-4902-BC7F-499D4D2219F4}"/>
              </a:ext>
            </a:extLst>
          </p:cNvPr>
          <p:cNvCxnSpPr>
            <a:cxnSpLocks/>
          </p:cNvCxnSpPr>
          <p:nvPr/>
        </p:nvCxnSpPr>
        <p:spPr bwMode="auto">
          <a:xfrm flipH="1" flipV="1">
            <a:off x="10243481" y="4482963"/>
            <a:ext cx="1866" cy="355564"/>
          </a:xfrm>
          <a:prstGeom prst="line">
            <a:avLst/>
          </a:prstGeom>
          <a:noFill/>
          <a:ln w="28575" cap="flat">
            <a:solidFill>
              <a:schemeClr val="bg1"/>
            </a:solidFill>
            <a:prstDash val="sysDash"/>
            <a:round/>
          </a:ln>
          <a:effectLst/>
          <a:sp3d/>
        </p:spPr>
      </p:cxnSp>
      <p:sp>
        <p:nvSpPr>
          <p:cNvPr id="352" name="Freeform: Shape 351">
            <a:extLst>
              <a:ext uri="{FF2B5EF4-FFF2-40B4-BE49-F238E27FC236}">
                <a16:creationId xmlns:a16="http://schemas.microsoft.com/office/drawing/2014/main" id="{5B6606D6-C4D4-42B9-9F3B-A1D6D7053EB5}"/>
              </a:ext>
            </a:extLst>
          </p:cNvPr>
          <p:cNvSpPr/>
          <p:nvPr/>
        </p:nvSpPr>
        <p:spPr bwMode="auto">
          <a:xfrm>
            <a:off x="6466976" y="2699056"/>
            <a:ext cx="4572000" cy="2015066"/>
          </a:xfrm>
          <a:custGeom>
            <a:avLst/>
            <a:gdLst>
              <a:gd name="connsiteX0" fmla="*/ 4572000 w 4572000"/>
              <a:gd name="connsiteY0" fmla="*/ 2015066 h 2015066"/>
              <a:gd name="connsiteX1" fmla="*/ 3712633 w 4572000"/>
              <a:gd name="connsiteY1" fmla="*/ 2015066 h 2015066"/>
              <a:gd name="connsiteX2" fmla="*/ 3712633 w 4572000"/>
              <a:gd name="connsiteY2" fmla="*/ 2002366 h 2015066"/>
              <a:gd name="connsiteX3" fmla="*/ 3513667 w 4572000"/>
              <a:gd name="connsiteY3" fmla="*/ 2002366 h 2015066"/>
              <a:gd name="connsiteX4" fmla="*/ 3522133 w 4572000"/>
              <a:gd name="connsiteY4" fmla="*/ 1993900 h 2015066"/>
              <a:gd name="connsiteX5" fmla="*/ 3407833 w 4572000"/>
              <a:gd name="connsiteY5" fmla="*/ 1993900 h 2015066"/>
              <a:gd name="connsiteX6" fmla="*/ 3403600 w 4572000"/>
              <a:gd name="connsiteY6" fmla="*/ 1993900 h 2015066"/>
              <a:gd name="connsiteX7" fmla="*/ 3297767 w 4572000"/>
              <a:gd name="connsiteY7" fmla="*/ 1993900 h 2015066"/>
              <a:gd name="connsiteX8" fmla="*/ 3297767 w 4572000"/>
              <a:gd name="connsiteY8" fmla="*/ 1981200 h 2015066"/>
              <a:gd name="connsiteX9" fmla="*/ 3039533 w 4572000"/>
              <a:gd name="connsiteY9" fmla="*/ 1981200 h 2015066"/>
              <a:gd name="connsiteX10" fmla="*/ 3039533 w 4572000"/>
              <a:gd name="connsiteY10" fmla="*/ 1964266 h 2015066"/>
              <a:gd name="connsiteX11" fmla="*/ 2933700 w 4572000"/>
              <a:gd name="connsiteY11" fmla="*/ 1964266 h 2015066"/>
              <a:gd name="connsiteX12" fmla="*/ 2933700 w 4572000"/>
              <a:gd name="connsiteY12" fmla="*/ 1955800 h 2015066"/>
              <a:gd name="connsiteX13" fmla="*/ 2870200 w 4572000"/>
              <a:gd name="connsiteY13" fmla="*/ 1955800 h 2015066"/>
              <a:gd name="connsiteX14" fmla="*/ 2870200 w 4572000"/>
              <a:gd name="connsiteY14" fmla="*/ 1955800 h 2015066"/>
              <a:gd name="connsiteX15" fmla="*/ 2840567 w 4572000"/>
              <a:gd name="connsiteY15" fmla="*/ 1955800 h 2015066"/>
              <a:gd name="connsiteX16" fmla="*/ 2840567 w 4572000"/>
              <a:gd name="connsiteY16" fmla="*/ 1938866 h 2015066"/>
              <a:gd name="connsiteX17" fmla="*/ 2819400 w 4572000"/>
              <a:gd name="connsiteY17" fmla="*/ 1938866 h 2015066"/>
              <a:gd name="connsiteX18" fmla="*/ 2819400 w 4572000"/>
              <a:gd name="connsiteY18" fmla="*/ 1926166 h 2015066"/>
              <a:gd name="connsiteX19" fmla="*/ 2781300 w 4572000"/>
              <a:gd name="connsiteY19" fmla="*/ 1926166 h 2015066"/>
              <a:gd name="connsiteX20" fmla="*/ 2781300 w 4572000"/>
              <a:gd name="connsiteY20" fmla="*/ 1909233 h 2015066"/>
              <a:gd name="connsiteX21" fmla="*/ 2751667 w 4572000"/>
              <a:gd name="connsiteY21" fmla="*/ 1909233 h 2015066"/>
              <a:gd name="connsiteX22" fmla="*/ 2751667 w 4572000"/>
              <a:gd name="connsiteY22" fmla="*/ 1900766 h 2015066"/>
              <a:gd name="connsiteX23" fmla="*/ 2726267 w 4572000"/>
              <a:gd name="connsiteY23" fmla="*/ 1900766 h 2015066"/>
              <a:gd name="connsiteX24" fmla="*/ 2722033 w 4572000"/>
              <a:gd name="connsiteY24" fmla="*/ 1896532 h 2015066"/>
              <a:gd name="connsiteX25" fmla="*/ 2688167 w 4572000"/>
              <a:gd name="connsiteY25" fmla="*/ 1896532 h 2015066"/>
              <a:gd name="connsiteX26" fmla="*/ 2688167 w 4572000"/>
              <a:gd name="connsiteY26" fmla="*/ 1871133 h 2015066"/>
              <a:gd name="connsiteX27" fmla="*/ 2637367 w 4572000"/>
              <a:gd name="connsiteY27" fmla="*/ 1871133 h 2015066"/>
              <a:gd name="connsiteX28" fmla="*/ 2637367 w 4572000"/>
              <a:gd name="connsiteY28" fmla="*/ 1849966 h 2015066"/>
              <a:gd name="connsiteX29" fmla="*/ 2476500 w 4572000"/>
              <a:gd name="connsiteY29" fmla="*/ 1849966 h 2015066"/>
              <a:gd name="connsiteX30" fmla="*/ 2476500 w 4572000"/>
              <a:gd name="connsiteY30" fmla="*/ 1849966 h 2015066"/>
              <a:gd name="connsiteX31" fmla="*/ 2476500 w 4572000"/>
              <a:gd name="connsiteY31" fmla="*/ 1816100 h 2015066"/>
              <a:gd name="connsiteX32" fmla="*/ 2459567 w 4572000"/>
              <a:gd name="connsiteY32" fmla="*/ 1799167 h 2015066"/>
              <a:gd name="connsiteX33" fmla="*/ 2396067 w 4572000"/>
              <a:gd name="connsiteY33" fmla="*/ 1799167 h 2015066"/>
              <a:gd name="connsiteX34" fmla="*/ 2396067 w 4572000"/>
              <a:gd name="connsiteY34" fmla="*/ 1799167 h 2015066"/>
              <a:gd name="connsiteX35" fmla="*/ 2396067 w 4572000"/>
              <a:gd name="connsiteY35" fmla="*/ 1769533 h 2015066"/>
              <a:gd name="connsiteX36" fmla="*/ 2341033 w 4572000"/>
              <a:gd name="connsiteY36" fmla="*/ 1769533 h 2015066"/>
              <a:gd name="connsiteX37" fmla="*/ 2345267 w 4572000"/>
              <a:gd name="connsiteY37" fmla="*/ 1765299 h 2015066"/>
              <a:gd name="connsiteX38" fmla="*/ 2302933 w 4572000"/>
              <a:gd name="connsiteY38" fmla="*/ 1765299 h 2015066"/>
              <a:gd name="connsiteX39" fmla="*/ 2302933 w 4572000"/>
              <a:gd name="connsiteY39" fmla="*/ 1744133 h 2015066"/>
              <a:gd name="connsiteX40" fmla="*/ 2277533 w 4572000"/>
              <a:gd name="connsiteY40" fmla="*/ 1744133 h 2015066"/>
              <a:gd name="connsiteX41" fmla="*/ 2277533 w 4572000"/>
              <a:gd name="connsiteY41" fmla="*/ 1731433 h 2015066"/>
              <a:gd name="connsiteX42" fmla="*/ 2239433 w 4572000"/>
              <a:gd name="connsiteY42" fmla="*/ 1731433 h 2015066"/>
              <a:gd name="connsiteX43" fmla="*/ 2239433 w 4572000"/>
              <a:gd name="connsiteY43" fmla="*/ 1718733 h 2015066"/>
              <a:gd name="connsiteX44" fmla="*/ 2239433 w 4572000"/>
              <a:gd name="connsiteY44" fmla="*/ 1718733 h 2015066"/>
              <a:gd name="connsiteX45" fmla="*/ 2209800 w 4572000"/>
              <a:gd name="connsiteY45" fmla="*/ 1718733 h 2015066"/>
              <a:gd name="connsiteX46" fmla="*/ 2197100 w 4572000"/>
              <a:gd name="connsiteY46" fmla="*/ 1706033 h 2015066"/>
              <a:gd name="connsiteX47" fmla="*/ 2163233 w 4572000"/>
              <a:gd name="connsiteY47" fmla="*/ 1706033 h 2015066"/>
              <a:gd name="connsiteX48" fmla="*/ 2163233 w 4572000"/>
              <a:gd name="connsiteY48" fmla="*/ 1693333 h 2015066"/>
              <a:gd name="connsiteX49" fmla="*/ 2159000 w 4572000"/>
              <a:gd name="connsiteY49" fmla="*/ 1693333 h 2015066"/>
              <a:gd name="connsiteX50" fmla="*/ 2159000 w 4572000"/>
              <a:gd name="connsiteY50" fmla="*/ 1684866 h 2015066"/>
              <a:gd name="connsiteX51" fmla="*/ 2095500 w 4572000"/>
              <a:gd name="connsiteY51" fmla="*/ 1684866 h 2015066"/>
              <a:gd name="connsiteX52" fmla="*/ 2108200 w 4572000"/>
              <a:gd name="connsiteY52" fmla="*/ 1672166 h 2015066"/>
              <a:gd name="connsiteX53" fmla="*/ 2074333 w 4572000"/>
              <a:gd name="connsiteY53" fmla="*/ 1672166 h 2015066"/>
              <a:gd name="connsiteX54" fmla="*/ 2074333 w 4572000"/>
              <a:gd name="connsiteY54" fmla="*/ 1651000 h 2015066"/>
              <a:gd name="connsiteX55" fmla="*/ 2044700 w 4572000"/>
              <a:gd name="connsiteY55" fmla="*/ 1651000 h 2015066"/>
              <a:gd name="connsiteX56" fmla="*/ 2044700 w 4572000"/>
              <a:gd name="connsiteY56" fmla="*/ 1638300 h 2015066"/>
              <a:gd name="connsiteX57" fmla="*/ 1989667 w 4572000"/>
              <a:gd name="connsiteY57" fmla="*/ 1638300 h 2015066"/>
              <a:gd name="connsiteX58" fmla="*/ 1981200 w 4572000"/>
              <a:gd name="connsiteY58" fmla="*/ 1629833 h 2015066"/>
              <a:gd name="connsiteX59" fmla="*/ 1909233 w 4572000"/>
              <a:gd name="connsiteY59" fmla="*/ 1629833 h 2015066"/>
              <a:gd name="connsiteX60" fmla="*/ 1909233 w 4572000"/>
              <a:gd name="connsiteY60" fmla="*/ 1617133 h 2015066"/>
              <a:gd name="connsiteX61" fmla="*/ 1883833 w 4572000"/>
              <a:gd name="connsiteY61" fmla="*/ 1617133 h 2015066"/>
              <a:gd name="connsiteX62" fmla="*/ 1883833 w 4572000"/>
              <a:gd name="connsiteY62" fmla="*/ 1600200 h 2015066"/>
              <a:gd name="connsiteX63" fmla="*/ 1837267 w 4572000"/>
              <a:gd name="connsiteY63" fmla="*/ 1600200 h 2015066"/>
              <a:gd name="connsiteX64" fmla="*/ 1837267 w 4572000"/>
              <a:gd name="connsiteY64" fmla="*/ 1587500 h 2015066"/>
              <a:gd name="connsiteX65" fmla="*/ 1790700 w 4572000"/>
              <a:gd name="connsiteY65" fmla="*/ 1587500 h 2015066"/>
              <a:gd name="connsiteX66" fmla="*/ 1790700 w 4572000"/>
              <a:gd name="connsiteY66" fmla="*/ 1574800 h 2015066"/>
              <a:gd name="connsiteX67" fmla="*/ 1790700 w 4572000"/>
              <a:gd name="connsiteY67" fmla="*/ 1574800 h 2015066"/>
              <a:gd name="connsiteX68" fmla="*/ 1761067 w 4572000"/>
              <a:gd name="connsiteY68" fmla="*/ 1574800 h 2015066"/>
              <a:gd name="connsiteX69" fmla="*/ 1744133 w 4572000"/>
              <a:gd name="connsiteY69" fmla="*/ 1557866 h 2015066"/>
              <a:gd name="connsiteX70" fmla="*/ 1722967 w 4572000"/>
              <a:gd name="connsiteY70" fmla="*/ 1557866 h 2015066"/>
              <a:gd name="connsiteX71" fmla="*/ 1684867 w 4572000"/>
              <a:gd name="connsiteY71" fmla="*/ 1557866 h 2015066"/>
              <a:gd name="connsiteX72" fmla="*/ 1684867 w 4572000"/>
              <a:gd name="connsiteY72" fmla="*/ 1536700 h 2015066"/>
              <a:gd name="connsiteX73" fmla="*/ 1642533 w 4572000"/>
              <a:gd name="connsiteY73" fmla="*/ 1536700 h 2015066"/>
              <a:gd name="connsiteX74" fmla="*/ 1642533 w 4572000"/>
              <a:gd name="connsiteY74" fmla="*/ 1502833 h 2015066"/>
              <a:gd name="connsiteX75" fmla="*/ 1625600 w 4572000"/>
              <a:gd name="connsiteY75" fmla="*/ 1502833 h 2015066"/>
              <a:gd name="connsiteX76" fmla="*/ 1625600 w 4572000"/>
              <a:gd name="connsiteY76" fmla="*/ 1494366 h 2015066"/>
              <a:gd name="connsiteX77" fmla="*/ 1587500 w 4572000"/>
              <a:gd name="connsiteY77" fmla="*/ 1494366 h 2015066"/>
              <a:gd name="connsiteX78" fmla="*/ 1587500 w 4572000"/>
              <a:gd name="connsiteY78" fmla="*/ 1481666 h 2015066"/>
              <a:gd name="connsiteX79" fmla="*/ 1574800 w 4572000"/>
              <a:gd name="connsiteY79" fmla="*/ 1481666 h 2015066"/>
              <a:gd name="connsiteX80" fmla="*/ 1574800 w 4572000"/>
              <a:gd name="connsiteY80" fmla="*/ 1460500 h 2015066"/>
              <a:gd name="connsiteX81" fmla="*/ 1519767 w 4572000"/>
              <a:gd name="connsiteY81" fmla="*/ 1460500 h 2015066"/>
              <a:gd name="connsiteX82" fmla="*/ 1519767 w 4572000"/>
              <a:gd name="connsiteY82" fmla="*/ 1460500 h 2015066"/>
              <a:gd name="connsiteX83" fmla="*/ 1452033 w 4572000"/>
              <a:gd name="connsiteY83" fmla="*/ 1460500 h 2015066"/>
              <a:gd name="connsiteX84" fmla="*/ 1452033 w 4572000"/>
              <a:gd name="connsiteY84" fmla="*/ 1422400 h 2015066"/>
              <a:gd name="connsiteX85" fmla="*/ 1422400 w 4572000"/>
              <a:gd name="connsiteY85" fmla="*/ 1422400 h 2015066"/>
              <a:gd name="connsiteX86" fmla="*/ 1422400 w 4572000"/>
              <a:gd name="connsiteY86" fmla="*/ 1384300 h 2015066"/>
              <a:gd name="connsiteX87" fmla="*/ 1350433 w 4572000"/>
              <a:gd name="connsiteY87" fmla="*/ 1384300 h 2015066"/>
              <a:gd name="connsiteX88" fmla="*/ 1350433 w 4572000"/>
              <a:gd name="connsiteY88" fmla="*/ 1337733 h 2015066"/>
              <a:gd name="connsiteX89" fmla="*/ 1303867 w 4572000"/>
              <a:gd name="connsiteY89" fmla="*/ 1337733 h 2015066"/>
              <a:gd name="connsiteX90" fmla="*/ 1303867 w 4572000"/>
              <a:gd name="connsiteY90" fmla="*/ 1320800 h 2015066"/>
              <a:gd name="connsiteX91" fmla="*/ 1303867 w 4572000"/>
              <a:gd name="connsiteY91" fmla="*/ 1320800 h 2015066"/>
              <a:gd name="connsiteX92" fmla="*/ 1286933 w 4572000"/>
              <a:gd name="connsiteY92" fmla="*/ 1303866 h 2015066"/>
              <a:gd name="connsiteX93" fmla="*/ 1244600 w 4572000"/>
              <a:gd name="connsiteY93" fmla="*/ 1303866 h 2015066"/>
              <a:gd name="connsiteX94" fmla="*/ 1244600 w 4572000"/>
              <a:gd name="connsiteY94" fmla="*/ 1282700 h 2015066"/>
              <a:gd name="connsiteX95" fmla="*/ 1210733 w 4572000"/>
              <a:gd name="connsiteY95" fmla="*/ 1282700 h 2015066"/>
              <a:gd name="connsiteX96" fmla="*/ 1210733 w 4572000"/>
              <a:gd name="connsiteY96" fmla="*/ 1257300 h 2015066"/>
              <a:gd name="connsiteX97" fmla="*/ 1181100 w 4572000"/>
              <a:gd name="connsiteY97" fmla="*/ 1257300 h 2015066"/>
              <a:gd name="connsiteX98" fmla="*/ 1181100 w 4572000"/>
              <a:gd name="connsiteY98" fmla="*/ 1214966 h 2015066"/>
              <a:gd name="connsiteX99" fmla="*/ 1155700 w 4572000"/>
              <a:gd name="connsiteY99" fmla="*/ 1214966 h 2015066"/>
              <a:gd name="connsiteX100" fmla="*/ 1155700 w 4572000"/>
              <a:gd name="connsiteY100" fmla="*/ 1181100 h 2015066"/>
              <a:gd name="connsiteX101" fmla="*/ 1138767 w 4572000"/>
              <a:gd name="connsiteY101" fmla="*/ 1181100 h 2015066"/>
              <a:gd name="connsiteX102" fmla="*/ 1138767 w 4572000"/>
              <a:gd name="connsiteY102" fmla="*/ 1181100 h 2015066"/>
              <a:gd name="connsiteX103" fmla="*/ 1126067 w 4572000"/>
              <a:gd name="connsiteY103" fmla="*/ 1168400 h 2015066"/>
              <a:gd name="connsiteX104" fmla="*/ 1126067 w 4572000"/>
              <a:gd name="connsiteY104" fmla="*/ 1096433 h 2015066"/>
              <a:gd name="connsiteX105" fmla="*/ 1096433 w 4572000"/>
              <a:gd name="connsiteY105" fmla="*/ 1096433 h 2015066"/>
              <a:gd name="connsiteX106" fmla="*/ 1096433 w 4572000"/>
              <a:gd name="connsiteY106" fmla="*/ 1058333 h 2015066"/>
              <a:gd name="connsiteX107" fmla="*/ 1062567 w 4572000"/>
              <a:gd name="connsiteY107" fmla="*/ 1058333 h 2015066"/>
              <a:gd name="connsiteX108" fmla="*/ 1062567 w 4572000"/>
              <a:gd name="connsiteY108" fmla="*/ 1032933 h 2015066"/>
              <a:gd name="connsiteX109" fmla="*/ 1041400 w 4572000"/>
              <a:gd name="connsiteY109" fmla="*/ 1032933 h 2015066"/>
              <a:gd name="connsiteX110" fmla="*/ 1041400 w 4572000"/>
              <a:gd name="connsiteY110" fmla="*/ 1020233 h 2015066"/>
              <a:gd name="connsiteX111" fmla="*/ 990600 w 4572000"/>
              <a:gd name="connsiteY111" fmla="*/ 1020233 h 2015066"/>
              <a:gd name="connsiteX112" fmla="*/ 990600 w 4572000"/>
              <a:gd name="connsiteY112" fmla="*/ 982133 h 2015066"/>
              <a:gd name="connsiteX113" fmla="*/ 977900 w 4572000"/>
              <a:gd name="connsiteY113" fmla="*/ 982133 h 2015066"/>
              <a:gd name="connsiteX114" fmla="*/ 977900 w 4572000"/>
              <a:gd name="connsiteY114" fmla="*/ 952500 h 2015066"/>
              <a:gd name="connsiteX115" fmla="*/ 952500 w 4572000"/>
              <a:gd name="connsiteY115" fmla="*/ 952500 h 2015066"/>
              <a:gd name="connsiteX116" fmla="*/ 952500 w 4572000"/>
              <a:gd name="connsiteY116" fmla="*/ 910166 h 2015066"/>
              <a:gd name="connsiteX117" fmla="*/ 939800 w 4572000"/>
              <a:gd name="connsiteY117" fmla="*/ 897466 h 2015066"/>
              <a:gd name="connsiteX118" fmla="*/ 939800 w 4572000"/>
              <a:gd name="connsiteY118" fmla="*/ 876300 h 2015066"/>
              <a:gd name="connsiteX119" fmla="*/ 939800 w 4572000"/>
              <a:gd name="connsiteY119" fmla="*/ 876300 h 2015066"/>
              <a:gd name="connsiteX120" fmla="*/ 927100 w 4572000"/>
              <a:gd name="connsiteY120" fmla="*/ 876300 h 2015066"/>
              <a:gd name="connsiteX121" fmla="*/ 910167 w 4572000"/>
              <a:gd name="connsiteY121" fmla="*/ 876300 h 2015066"/>
              <a:gd name="connsiteX122" fmla="*/ 910167 w 4572000"/>
              <a:gd name="connsiteY122" fmla="*/ 842433 h 2015066"/>
              <a:gd name="connsiteX123" fmla="*/ 884767 w 4572000"/>
              <a:gd name="connsiteY123" fmla="*/ 842433 h 2015066"/>
              <a:gd name="connsiteX124" fmla="*/ 884767 w 4572000"/>
              <a:gd name="connsiteY124" fmla="*/ 800100 h 2015066"/>
              <a:gd name="connsiteX125" fmla="*/ 850900 w 4572000"/>
              <a:gd name="connsiteY125" fmla="*/ 800100 h 2015066"/>
              <a:gd name="connsiteX126" fmla="*/ 829733 w 4572000"/>
              <a:gd name="connsiteY126" fmla="*/ 778933 h 2015066"/>
              <a:gd name="connsiteX127" fmla="*/ 829733 w 4572000"/>
              <a:gd name="connsiteY127" fmla="*/ 740833 h 2015066"/>
              <a:gd name="connsiteX128" fmla="*/ 804333 w 4572000"/>
              <a:gd name="connsiteY128" fmla="*/ 740833 h 2015066"/>
              <a:gd name="connsiteX129" fmla="*/ 804333 w 4572000"/>
              <a:gd name="connsiteY129" fmla="*/ 711200 h 2015066"/>
              <a:gd name="connsiteX130" fmla="*/ 778933 w 4572000"/>
              <a:gd name="connsiteY130" fmla="*/ 711200 h 2015066"/>
              <a:gd name="connsiteX131" fmla="*/ 778933 w 4572000"/>
              <a:gd name="connsiteY131" fmla="*/ 660400 h 2015066"/>
              <a:gd name="connsiteX132" fmla="*/ 745067 w 4572000"/>
              <a:gd name="connsiteY132" fmla="*/ 660400 h 2015066"/>
              <a:gd name="connsiteX133" fmla="*/ 745067 w 4572000"/>
              <a:gd name="connsiteY133" fmla="*/ 588433 h 2015066"/>
              <a:gd name="connsiteX134" fmla="*/ 715433 w 4572000"/>
              <a:gd name="connsiteY134" fmla="*/ 588433 h 2015066"/>
              <a:gd name="connsiteX135" fmla="*/ 715433 w 4572000"/>
              <a:gd name="connsiteY135" fmla="*/ 563033 h 2015066"/>
              <a:gd name="connsiteX136" fmla="*/ 698500 w 4572000"/>
              <a:gd name="connsiteY136" fmla="*/ 563033 h 2015066"/>
              <a:gd name="connsiteX137" fmla="*/ 698500 w 4572000"/>
              <a:gd name="connsiteY137" fmla="*/ 533400 h 2015066"/>
              <a:gd name="connsiteX138" fmla="*/ 690033 w 4572000"/>
              <a:gd name="connsiteY138" fmla="*/ 533400 h 2015066"/>
              <a:gd name="connsiteX139" fmla="*/ 690033 w 4572000"/>
              <a:gd name="connsiteY139" fmla="*/ 508000 h 2015066"/>
              <a:gd name="connsiteX140" fmla="*/ 647700 w 4572000"/>
              <a:gd name="connsiteY140" fmla="*/ 508000 h 2015066"/>
              <a:gd name="connsiteX141" fmla="*/ 647700 w 4572000"/>
              <a:gd name="connsiteY141" fmla="*/ 469900 h 2015066"/>
              <a:gd name="connsiteX142" fmla="*/ 630767 w 4572000"/>
              <a:gd name="connsiteY142" fmla="*/ 469900 h 2015066"/>
              <a:gd name="connsiteX143" fmla="*/ 630767 w 4572000"/>
              <a:gd name="connsiteY143" fmla="*/ 414866 h 2015066"/>
              <a:gd name="connsiteX144" fmla="*/ 575733 w 4572000"/>
              <a:gd name="connsiteY144" fmla="*/ 414866 h 2015066"/>
              <a:gd name="connsiteX145" fmla="*/ 575733 w 4572000"/>
              <a:gd name="connsiteY145" fmla="*/ 376766 h 2015066"/>
              <a:gd name="connsiteX146" fmla="*/ 546100 w 4572000"/>
              <a:gd name="connsiteY146" fmla="*/ 376766 h 2015066"/>
              <a:gd name="connsiteX147" fmla="*/ 546100 w 4572000"/>
              <a:gd name="connsiteY147" fmla="*/ 355600 h 2015066"/>
              <a:gd name="connsiteX148" fmla="*/ 520700 w 4572000"/>
              <a:gd name="connsiteY148" fmla="*/ 355600 h 2015066"/>
              <a:gd name="connsiteX149" fmla="*/ 520700 w 4572000"/>
              <a:gd name="connsiteY149" fmla="*/ 321733 h 2015066"/>
              <a:gd name="connsiteX150" fmla="*/ 474133 w 4572000"/>
              <a:gd name="connsiteY150" fmla="*/ 321733 h 2015066"/>
              <a:gd name="connsiteX151" fmla="*/ 474133 w 4572000"/>
              <a:gd name="connsiteY151" fmla="*/ 292100 h 2015066"/>
              <a:gd name="connsiteX152" fmla="*/ 457200 w 4572000"/>
              <a:gd name="connsiteY152" fmla="*/ 292100 h 2015066"/>
              <a:gd name="connsiteX153" fmla="*/ 457200 w 4572000"/>
              <a:gd name="connsiteY153" fmla="*/ 258233 h 2015066"/>
              <a:gd name="connsiteX154" fmla="*/ 419100 w 4572000"/>
              <a:gd name="connsiteY154" fmla="*/ 258233 h 2015066"/>
              <a:gd name="connsiteX155" fmla="*/ 419100 w 4572000"/>
              <a:gd name="connsiteY155" fmla="*/ 224366 h 2015066"/>
              <a:gd name="connsiteX156" fmla="*/ 381000 w 4572000"/>
              <a:gd name="connsiteY156" fmla="*/ 224366 h 2015066"/>
              <a:gd name="connsiteX157" fmla="*/ 381000 w 4572000"/>
              <a:gd name="connsiteY157" fmla="*/ 207433 h 2015066"/>
              <a:gd name="connsiteX158" fmla="*/ 321733 w 4572000"/>
              <a:gd name="connsiteY158" fmla="*/ 207433 h 2015066"/>
              <a:gd name="connsiteX159" fmla="*/ 321733 w 4572000"/>
              <a:gd name="connsiteY159" fmla="*/ 190500 h 2015066"/>
              <a:gd name="connsiteX160" fmla="*/ 321733 w 4572000"/>
              <a:gd name="connsiteY160" fmla="*/ 190500 h 2015066"/>
              <a:gd name="connsiteX161" fmla="*/ 296333 w 4572000"/>
              <a:gd name="connsiteY161" fmla="*/ 165100 h 2015066"/>
              <a:gd name="connsiteX162" fmla="*/ 228600 w 4572000"/>
              <a:gd name="connsiteY162" fmla="*/ 165100 h 2015066"/>
              <a:gd name="connsiteX163" fmla="*/ 228600 w 4572000"/>
              <a:gd name="connsiteY163" fmla="*/ 135466 h 2015066"/>
              <a:gd name="connsiteX164" fmla="*/ 143933 w 4572000"/>
              <a:gd name="connsiteY164" fmla="*/ 135466 h 2015066"/>
              <a:gd name="connsiteX165" fmla="*/ 143933 w 4572000"/>
              <a:gd name="connsiteY165" fmla="*/ 105833 h 2015066"/>
              <a:gd name="connsiteX166" fmla="*/ 118533 w 4572000"/>
              <a:gd name="connsiteY166" fmla="*/ 105833 h 2015066"/>
              <a:gd name="connsiteX167" fmla="*/ 118533 w 4572000"/>
              <a:gd name="connsiteY167" fmla="*/ 67733 h 2015066"/>
              <a:gd name="connsiteX168" fmla="*/ 76200 w 4572000"/>
              <a:gd name="connsiteY168" fmla="*/ 67733 h 2015066"/>
              <a:gd name="connsiteX169" fmla="*/ 76200 w 4572000"/>
              <a:gd name="connsiteY169" fmla="*/ 55033 h 2015066"/>
              <a:gd name="connsiteX170" fmla="*/ 76200 w 4572000"/>
              <a:gd name="connsiteY170" fmla="*/ 42333 h 2015066"/>
              <a:gd name="connsiteX171" fmla="*/ 42333 w 4572000"/>
              <a:gd name="connsiteY171" fmla="*/ 42333 h 2015066"/>
              <a:gd name="connsiteX172" fmla="*/ 42333 w 4572000"/>
              <a:gd name="connsiteY172" fmla="*/ 16933 h 2015066"/>
              <a:gd name="connsiteX173" fmla="*/ 21167 w 4572000"/>
              <a:gd name="connsiteY173" fmla="*/ 16933 h 2015066"/>
              <a:gd name="connsiteX174" fmla="*/ 21167 w 4572000"/>
              <a:gd name="connsiteY174" fmla="*/ 0 h 2015066"/>
              <a:gd name="connsiteX175" fmla="*/ 0 w 4572000"/>
              <a:gd name="connsiteY175" fmla="*/ 0 h 201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572000" h="2015066">
                <a:moveTo>
                  <a:pt x="4572000" y="2015066"/>
                </a:moveTo>
                <a:lnTo>
                  <a:pt x="3712633" y="2015066"/>
                </a:lnTo>
                <a:lnTo>
                  <a:pt x="3712633" y="2002366"/>
                </a:lnTo>
                <a:lnTo>
                  <a:pt x="3513667" y="2002366"/>
                </a:lnTo>
                <a:lnTo>
                  <a:pt x="3522133" y="1993900"/>
                </a:lnTo>
                <a:lnTo>
                  <a:pt x="3407833" y="1993900"/>
                </a:lnTo>
                <a:lnTo>
                  <a:pt x="3403600" y="1993900"/>
                </a:lnTo>
                <a:lnTo>
                  <a:pt x="3297767" y="1993900"/>
                </a:lnTo>
                <a:lnTo>
                  <a:pt x="3297767" y="1981200"/>
                </a:lnTo>
                <a:lnTo>
                  <a:pt x="3039533" y="1981200"/>
                </a:lnTo>
                <a:lnTo>
                  <a:pt x="3039533" y="1964266"/>
                </a:lnTo>
                <a:lnTo>
                  <a:pt x="2933700" y="1964266"/>
                </a:lnTo>
                <a:lnTo>
                  <a:pt x="2933700" y="1955800"/>
                </a:lnTo>
                <a:lnTo>
                  <a:pt x="2870200" y="1955800"/>
                </a:lnTo>
                <a:lnTo>
                  <a:pt x="2870200" y="1955800"/>
                </a:lnTo>
                <a:lnTo>
                  <a:pt x="2840567" y="1955800"/>
                </a:lnTo>
                <a:lnTo>
                  <a:pt x="2840567" y="1938866"/>
                </a:lnTo>
                <a:lnTo>
                  <a:pt x="2819400" y="1938866"/>
                </a:lnTo>
                <a:lnTo>
                  <a:pt x="2819400" y="1926166"/>
                </a:lnTo>
                <a:lnTo>
                  <a:pt x="2781300" y="1926166"/>
                </a:lnTo>
                <a:lnTo>
                  <a:pt x="2781300" y="1909233"/>
                </a:lnTo>
                <a:lnTo>
                  <a:pt x="2751667" y="1909233"/>
                </a:lnTo>
                <a:lnTo>
                  <a:pt x="2751667" y="1900766"/>
                </a:lnTo>
                <a:lnTo>
                  <a:pt x="2726267" y="1900766"/>
                </a:lnTo>
                <a:lnTo>
                  <a:pt x="2722033" y="1896532"/>
                </a:lnTo>
                <a:lnTo>
                  <a:pt x="2688167" y="1896532"/>
                </a:lnTo>
                <a:lnTo>
                  <a:pt x="2688167" y="1871133"/>
                </a:lnTo>
                <a:lnTo>
                  <a:pt x="2637367" y="1871133"/>
                </a:lnTo>
                <a:lnTo>
                  <a:pt x="2637367" y="1849966"/>
                </a:lnTo>
                <a:lnTo>
                  <a:pt x="2476500" y="1849966"/>
                </a:lnTo>
                <a:lnTo>
                  <a:pt x="2476500" y="1849966"/>
                </a:lnTo>
                <a:lnTo>
                  <a:pt x="2476500" y="1816100"/>
                </a:lnTo>
                <a:lnTo>
                  <a:pt x="2459567" y="1799167"/>
                </a:lnTo>
                <a:lnTo>
                  <a:pt x="2396067" y="1799167"/>
                </a:lnTo>
                <a:lnTo>
                  <a:pt x="2396067" y="1799167"/>
                </a:lnTo>
                <a:lnTo>
                  <a:pt x="2396067" y="1769533"/>
                </a:lnTo>
                <a:lnTo>
                  <a:pt x="2341033" y="1769533"/>
                </a:lnTo>
                <a:lnTo>
                  <a:pt x="2345267" y="1765299"/>
                </a:lnTo>
                <a:lnTo>
                  <a:pt x="2302933" y="1765299"/>
                </a:lnTo>
                <a:lnTo>
                  <a:pt x="2302933" y="1744133"/>
                </a:lnTo>
                <a:lnTo>
                  <a:pt x="2277533" y="1744133"/>
                </a:lnTo>
                <a:lnTo>
                  <a:pt x="2277533" y="1731433"/>
                </a:lnTo>
                <a:lnTo>
                  <a:pt x="2239433" y="1731433"/>
                </a:lnTo>
                <a:lnTo>
                  <a:pt x="2239433" y="1718733"/>
                </a:lnTo>
                <a:lnTo>
                  <a:pt x="2239433" y="1718733"/>
                </a:lnTo>
                <a:lnTo>
                  <a:pt x="2209800" y="1718733"/>
                </a:lnTo>
                <a:lnTo>
                  <a:pt x="2197100" y="1706033"/>
                </a:lnTo>
                <a:lnTo>
                  <a:pt x="2163233" y="1706033"/>
                </a:lnTo>
                <a:lnTo>
                  <a:pt x="2163233" y="1693333"/>
                </a:lnTo>
                <a:lnTo>
                  <a:pt x="2159000" y="1693333"/>
                </a:lnTo>
                <a:lnTo>
                  <a:pt x="2159000" y="1684866"/>
                </a:lnTo>
                <a:lnTo>
                  <a:pt x="2095500" y="1684866"/>
                </a:lnTo>
                <a:lnTo>
                  <a:pt x="2108200" y="1672166"/>
                </a:lnTo>
                <a:lnTo>
                  <a:pt x="2074333" y="1672166"/>
                </a:lnTo>
                <a:lnTo>
                  <a:pt x="2074333" y="1651000"/>
                </a:lnTo>
                <a:lnTo>
                  <a:pt x="2044700" y="1651000"/>
                </a:lnTo>
                <a:lnTo>
                  <a:pt x="2044700" y="1638300"/>
                </a:lnTo>
                <a:lnTo>
                  <a:pt x="1989667" y="1638300"/>
                </a:lnTo>
                <a:lnTo>
                  <a:pt x="1981200" y="1629833"/>
                </a:lnTo>
                <a:lnTo>
                  <a:pt x="1909233" y="1629833"/>
                </a:lnTo>
                <a:lnTo>
                  <a:pt x="1909233" y="1617133"/>
                </a:lnTo>
                <a:lnTo>
                  <a:pt x="1883833" y="1617133"/>
                </a:lnTo>
                <a:lnTo>
                  <a:pt x="1883833" y="1600200"/>
                </a:lnTo>
                <a:lnTo>
                  <a:pt x="1837267" y="1600200"/>
                </a:lnTo>
                <a:lnTo>
                  <a:pt x="1837267" y="1587500"/>
                </a:lnTo>
                <a:lnTo>
                  <a:pt x="1790700" y="1587500"/>
                </a:lnTo>
                <a:lnTo>
                  <a:pt x="1790700" y="1574800"/>
                </a:lnTo>
                <a:lnTo>
                  <a:pt x="1790700" y="1574800"/>
                </a:lnTo>
                <a:lnTo>
                  <a:pt x="1761067" y="1574800"/>
                </a:lnTo>
                <a:lnTo>
                  <a:pt x="1744133" y="1557866"/>
                </a:lnTo>
                <a:lnTo>
                  <a:pt x="1722967" y="1557866"/>
                </a:lnTo>
                <a:lnTo>
                  <a:pt x="1684867" y="1557866"/>
                </a:lnTo>
                <a:lnTo>
                  <a:pt x="1684867" y="1536700"/>
                </a:lnTo>
                <a:lnTo>
                  <a:pt x="1642533" y="1536700"/>
                </a:lnTo>
                <a:lnTo>
                  <a:pt x="1642533" y="1502833"/>
                </a:lnTo>
                <a:lnTo>
                  <a:pt x="1625600" y="1502833"/>
                </a:lnTo>
                <a:lnTo>
                  <a:pt x="1625600" y="1494366"/>
                </a:lnTo>
                <a:lnTo>
                  <a:pt x="1587500" y="1494366"/>
                </a:lnTo>
                <a:lnTo>
                  <a:pt x="1587500" y="1481666"/>
                </a:lnTo>
                <a:lnTo>
                  <a:pt x="1574800" y="1481666"/>
                </a:lnTo>
                <a:lnTo>
                  <a:pt x="1574800" y="1460500"/>
                </a:lnTo>
                <a:lnTo>
                  <a:pt x="1519767" y="1460500"/>
                </a:lnTo>
                <a:lnTo>
                  <a:pt x="1519767" y="1460500"/>
                </a:lnTo>
                <a:lnTo>
                  <a:pt x="1452033" y="1460500"/>
                </a:lnTo>
                <a:lnTo>
                  <a:pt x="1452033" y="1422400"/>
                </a:lnTo>
                <a:lnTo>
                  <a:pt x="1422400" y="1422400"/>
                </a:lnTo>
                <a:lnTo>
                  <a:pt x="1422400" y="1384300"/>
                </a:lnTo>
                <a:lnTo>
                  <a:pt x="1350433" y="1384300"/>
                </a:lnTo>
                <a:lnTo>
                  <a:pt x="1350433" y="1337733"/>
                </a:lnTo>
                <a:lnTo>
                  <a:pt x="1303867" y="1337733"/>
                </a:lnTo>
                <a:lnTo>
                  <a:pt x="1303867" y="1320800"/>
                </a:lnTo>
                <a:lnTo>
                  <a:pt x="1303867" y="1320800"/>
                </a:lnTo>
                <a:lnTo>
                  <a:pt x="1286933" y="1303866"/>
                </a:lnTo>
                <a:lnTo>
                  <a:pt x="1244600" y="1303866"/>
                </a:lnTo>
                <a:lnTo>
                  <a:pt x="1244600" y="1282700"/>
                </a:lnTo>
                <a:lnTo>
                  <a:pt x="1210733" y="1282700"/>
                </a:lnTo>
                <a:lnTo>
                  <a:pt x="1210733" y="1257300"/>
                </a:lnTo>
                <a:lnTo>
                  <a:pt x="1181100" y="1257300"/>
                </a:lnTo>
                <a:lnTo>
                  <a:pt x="1181100" y="1214966"/>
                </a:lnTo>
                <a:lnTo>
                  <a:pt x="1155700" y="1214966"/>
                </a:lnTo>
                <a:lnTo>
                  <a:pt x="1155700" y="1181100"/>
                </a:lnTo>
                <a:lnTo>
                  <a:pt x="1138767" y="1181100"/>
                </a:lnTo>
                <a:lnTo>
                  <a:pt x="1138767" y="1181100"/>
                </a:lnTo>
                <a:lnTo>
                  <a:pt x="1126067" y="1168400"/>
                </a:lnTo>
                <a:lnTo>
                  <a:pt x="1126067" y="1096433"/>
                </a:lnTo>
                <a:lnTo>
                  <a:pt x="1096433" y="1096433"/>
                </a:lnTo>
                <a:lnTo>
                  <a:pt x="1096433" y="1058333"/>
                </a:lnTo>
                <a:lnTo>
                  <a:pt x="1062567" y="1058333"/>
                </a:lnTo>
                <a:lnTo>
                  <a:pt x="1062567" y="1032933"/>
                </a:lnTo>
                <a:lnTo>
                  <a:pt x="1041400" y="1032933"/>
                </a:lnTo>
                <a:lnTo>
                  <a:pt x="1041400" y="1020233"/>
                </a:lnTo>
                <a:lnTo>
                  <a:pt x="990600" y="1020233"/>
                </a:lnTo>
                <a:lnTo>
                  <a:pt x="990600" y="982133"/>
                </a:lnTo>
                <a:lnTo>
                  <a:pt x="977900" y="982133"/>
                </a:lnTo>
                <a:lnTo>
                  <a:pt x="977900" y="952500"/>
                </a:lnTo>
                <a:lnTo>
                  <a:pt x="952500" y="952500"/>
                </a:lnTo>
                <a:lnTo>
                  <a:pt x="952500" y="910166"/>
                </a:lnTo>
                <a:lnTo>
                  <a:pt x="939800" y="897466"/>
                </a:lnTo>
                <a:lnTo>
                  <a:pt x="939800" y="876300"/>
                </a:lnTo>
                <a:lnTo>
                  <a:pt x="939800" y="876300"/>
                </a:lnTo>
                <a:lnTo>
                  <a:pt x="927100" y="876300"/>
                </a:lnTo>
                <a:lnTo>
                  <a:pt x="910167" y="876300"/>
                </a:lnTo>
                <a:lnTo>
                  <a:pt x="910167" y="842433"/>
                </a:lnTo>
                <a:lnTo>
                  <a:pt x="884767" y="842433"/>
                </a:lnTo>
                <a:lnTo>
                  <a:pt x="884767" y="800100"/>
                </a:lnTo>
                <a:lnTo>
                  <a:pt x="850900" y="800100"/>
                </a:lnTo>
                <a:lnTo>
                  <a:pt x="829733" y="778933"/>
                </a:lnTo>
                <a:lnTo>
                  <a:pt x="829733" y="740833"/>
                </a:lnTo>
                <a:lnTo>
                  <a:pt x="804333" y="740833"/>
                </a:lnTo>
                <a:lnTo>
                  <a:pt x="804333" y="711200"/>
                </a:lnTo>
                <a:lnTo>
                  <a:pt x="778933" y="711200"/>
                </a:lnTo>
                <a:lnTo>
                  <a:pt x="778933" y="660400"/>
                </a:lnTo>
                <a:lnTo>
                  <a:pt x="745067" y="660400"/>
                </a:lnTo>
                <a:lnTo>
                  <a:pt x="745067" y="588433"/>
                </a:lnTo>
                <a:lnTo>
                  <a:pt x="715433" y="588433"/>
                </a:lnTo>
                <a:lnTo>
                  <a:pt x="715433" y="563033"/>
                </a:lnTo>
                <a:lnTo>
                  <a:pt x="698500" y="563033"/>
                </a:lnTo>
                <a:lnTo>
                  <a:pt x="698500" y="533400"/>
                </a:lnTo>
                <a:lnTo>
                  <a:pt x="690033" y="533400"/>
                </a:lnTo>
                <a:lnTo>
                  <a:pt x="690033" y="508000"/>
                </a:lnTo>
                <a:lnTo>
                  <a:pt x="647700" y="508000"/>
                </a:lnTo>
                <a:lnTo>
                  <a:pt x="647700" y="469900"/>
                </a:lnTo>
                <a:lnTo>
                  <a:pt x="630767" y="469900"/>
                </a:lnTo>
                <a:lnTo>
                  <a:pt x="630767" y="414866"/>
                </a:lnTo>
                <a:lnTo>
                  <a:pt x="575733" y="414866"/>
                </a:lnTo>
                <a:lnTo>
                  <a:pt x="575733" y="376766"/>
                </a:lnTo>
                <a:lnTo>
                  <a:pt x="546100" y="376766"/>
                </a:lnTo>
                <a:lnTo>
                  <a:pt x="546100" y="355600"/>
                </a:lnTo>
                <a:lnTo>
                  <a:pt x="520700" y="355600"/>
                </a:lnTo>
                <a:lnTo>
                  <a:pt x="520700" y="321733"/>
                </a:lnTo>
                <a:lnTo>
                  <a:pt x="474133" y="321733"/>
                </a:lnTo>
                <a:lnTo>
                  <a:pt x="474133" y="292100"/>
                </a:lnTo>
                <a:lnTo>
                  <a:pt x="457200" y="292100"/>
                </a:lnTo>
                <a:lnTo>
                  <a:pt x="457200" y="258233"/>
                </a:lnTo>
                <a:lnTo>
                  <a:pt x="419100" y="258233"/>
                </a:lnTo>
                <a:lnTo>
                  <a:pt x="419100" y="224366"/>
                </a:lnTo>
                <a:lnTo>
                  <a:pt x="381000" y="224366"/>
                </a:lnTo>
                <a:lnTo>
                  <a:pt x="381000" y="207433"/>
                </a:lnTo>
                <a:lnTo>
                  <a:pt x="321733" y="207433"/>
                </a:lnTo>
                <a:lnTo>
                  <a:pt x="321733" y="190500"/>
                </a:lnTo>
                <a:lnTo>
                  <a:pt x="321733" y="190500"/>
                </a:lnTo>
                <a:lnTo>
                  <a:pt x="296333" y="165100"/>
                </a:lnTo>
                <a:lnTo>
                  <a:pt x="228600" y="165100"/>
                </a:lnTo>
                <a:lnTo>
                  <a:pt x="228600" y="135466"/>
                </a:lnTo>
                <a:lnTo>
                  <a:pt x="143933" y="135466"/>
                </a:lnTo>
                <a:lnTo>
                  <a:pt x="143933" y="105833"/>
                </a:lnTo>
                <a:lnTo>
                  <a:pt x="118533" y="105833"/>
                </a:lnTo>
                <a:lnTo>
                  <a:pt x="118533" y="67733"/>
                </a:lnTo>
                <a:lnTo>
                  <a:pt x="76200" y="67733"/>
                </a:lnTo>
                <a:lnTo>
                  <a:pt x="76200" y="55033"/>
                </a:lnTo>
                <a:lnTo>
                  <a:pt x="76200" y="42333"/>
                </a:lnTo>
                <a:lnTo>
                  <a:pt x="42333" y="42333"/>
                </a:lnTo>
                <a:lnTo>
                  <a:pt x="42333" y="16933"/>
                </a:lnTo>
                <a:lnTo>
                  <a:pt x="21167" y="16933"/>
                </a:lnTo>
                <a:lnTo>
                  <a:pt x="21167"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Freeform: Shape 352">
            <a:extLst>
              <a:ext uri="{FF2B5EF4-FFF2-40B4-BE49-F238E27FC236}">
                <a16:creationId xmlns:a16="http://schemas.microsoft.com/office/drawing/2014/main" id="{5CC0A9A9-CAB3-4815-BD08-D49AFE01AFA6}"/>
              </a:ext>
            </a:extLst>
          </p:cNvPr>
          <p:cNvSpPr/>
          <p:nvPr/>
        </p:nvSpPr>
        <p:spPr bwMode="auto">
          <a:xfrm>
            <a:off x="6483909" y="2703290"/>
            <a:ext cx="4991100" cy="1782232"/>
          </a:xfrm>
          <a:custGeom>
            <a:avLst/>
            <a:gdLst>
              <a:gd name="connsiteX0" fmla="*/ 4991100 w 4991100"/>
              <a:gd name="connsiteY0" fmla="*/ 1782232 h 1782232"/>
              <a:gd name="connsiteX1" fmla="*/ 4034367 w 4991100"/>
              <a:gd name="connsiteY1" fmla="*/ 1782232 h 1782232"/>
              <a:gd name="connsiteX2" fmla="*/ 4034367 w 4991100"/>
              <a:gd name="connsiteY2" fmla="*/ 1773766 h 1782232"/>
              <a:gd name="connsiteX3" fmla="*/ 3987800 w 4991100"/>
              <a:gd name="connsiteY3" fmla="*/ 1773766 h 1782232"/>
              <a:gd name="connsiteX4" fmla="*/ 3983567 w 4991100"/>
              <a:gd name="connsiteY4" fmla="*/ 1773766 h 1782232"/>
              <a:gd name="connsiteX5" fmla="*/ 3877734 w 4991100"/>
              <a:gd name="connsiteY5" fmla="*/ 1773766 h 1782232"/>
              <a:gd name="connsiteX6" fmla="*/ 3877734 w 4991100"/>
              <a:gd name="connsiteY6" fmla="*/ 1761066 h 1782232"/>
              <a:gd name="connsiteX7" fmla="*/ 3831167 w 4991100"/>
              <a:gd name="connsiteY7" fmla="*/ 1761066 h 1782232"/>
              <a:gd name="connsiteX8" fmla="*/ 3835401 w 4991100"/>
              <a:gd name="connsiteY8" fmla="*/ 1756832 h 1782232"/>
              <a:gd name="connsiteX9" fmla="*/ 3407834 w 4991100"/>
              <a:gd name="connsiteY9" fmla="*/ 1756832 h 1782232"/>
              <a:gd name="connsiteX10" fmla="*/ 3416300 w 4991100"/>
              <a:gd name="connsiteY10" fmla="*/ 1748366 h 1782232"/>
              <a:gd name="connsiteX11" fmla="*/ 3323167 w 4991100"/>
              <a:gd name="connsiteY11" fmla="*/ 1748366 h 1782232"/>
              <a:gd name="connsiteX12" fmla="*/ 3318933 w 4991100"/>
              <a:gd name="connsiteY12" fmla="*/ 1744132 h 1782232"/>
              <a:gd name="connsiteX13" fmla="*/ 3293534 w 4991100"/>
              <a:gd name="connsiteY13" fmla="*/ 1744132 h 1782232"/>
              <a:gd name="connsiteX14" fmla="*/ 3293534 w 4991100"/>
              <a:gd name="connsiteY14" fmla="*/ 1731432 h 1782232"/>
              <a:gd name="connsiteX15" fmla="*/ 3200400 w 4991100"/>
              <a:gd name="connsiteY15" fmla="*/ 1731432 h 1782232"/>
              <a:gd name="connsiteX16" fmla="*/ 3196167 w 4991100"/>
              <a:gd name="connsiteY16" fmla="*/ 1727199 h 1782232"/>
              <a:gd name="connsiteX17" fmla="*/ 3191934 w 4991100"/>
              <a:gd name="connsiteY17" fmla="*/ 1727199 h 1782232"/>
              <a:gd name="connsiteX18" fmla="*/ 3187700 w 4991100"/>
              <a:gd name="connsiteY18" fmla="*/ 1722965 h 1782232"/>
              <a:gd name="connsiteX19" fmla="*/ 2887134 w 4991100"/>
              <a:gd name="connsiteY19" fmla="*/ 1722965 h 1782232"/>
              <a:gd name="connsiteX20" fmla="*/ 2887134 w 4991100"/>
              <a:gd name="connsiteY20" fmla="*/ 1722965 h 1782232"/>
              <a:gd name="connsiteX21" fmla="*/ 2832100 w 4991100"/>
              <a:gd name="connsiteY21" fmla="*/ 1722965 h 1782232"/>
              <a:gd name="connsiteX22" fmla="*/ 2832100 w 4991100"/>
              <a:gd name="connsiteY22" fmla="*/ 1684866 h 1782232"/>
              <a:gd name="connsiteX23" fmla="*/ 2705100 w 4991100"/>
              <a:gd name="connsiteY23" fmla="*/ 1684866 h 1782232"/>
              <a:gd name="connsiteX24" fmla="*/ 2705100 w 4991100"/>
              <a:gd name="connsiteY24" fmla="*/ 1684866 h 1782232"/>
              <a:gd name="connsiteX25" fmla="*/ 2662767 w 4991100"/>
              <a:gd name="connsiteY25" fmla="*/ 1684866 h 1782232"/>
              <a:gd name="connsiteX26" fmla="*/ 2662767 w 4991100"/>
              <a:gd name="connsiteY26" fmla="*/ 1667932 h 1782232"/>
              <a:gd name="connsiteX27" fmla="*/ 2616200 w 4991100"/>
              <a:gd name="connsiteY27" fmla="*/ 1667932 h 1782232"/>
              <a:gd name="connsiteX28" fmla="*/ 2624666 w 4991100"/>
              <a:gd name="connsiteY28" fmla="*/ 1659466 h 1782232"/>
              <a:gd name="connsiteX29" fmla="*/ 2578100 w 4991100"/>
              <a:gd name="connsiteY29" fmla="*/ 1659466 h 1782232"/>
              <a:gd name="connsiteX30" fmla="*/ 2578100 w 4991100"/>
              <a:gd name="connsiteY30" fmla="*/ 1634066 h 1782232"/>
              <a:gd name="connsiteX31" fmla="*/ 2501900 w 4991100"/>
              <a:gd name="connsiteY31" fmla="*/ 1634066 h 1782232"/>
              <a:gd name="connsiteX32" fmla="*/ 2501900 w 4991100"/>
              <a:gd name="connsiteY32" fmla="*/ 1634066 h 1782232"/>
              <a:gd name="connsiteX33" fmla="*/ 2451100 w 4991100"/>
              <a:gd name="connsiteY33" fmla="*/ 1634066 h 1782232"/>
              <a:gd name="connsiteX34" fmla="*/ 2451100 w 4991100"/>
              <a:gd name="connsiteY34" fmla="*/ 1612899 h 1782232"/>
              <a:gd name="connsiteX35" fmla="*/ 2396067 w 4991100"/>
              <a:gd name="connsiteY35" fmla="*/ 1612899 h 1782232"/>
              <a:gd name="connsiteX36" fmla="*/ 2404534 w 4991100"/>
              <a:gd name="connsiteY36" fmla="*/ 1604432 h 1782232"/>
              <a:gd name="connsiteX37" fmla="*/ 2332567 w 4991100"/>
              <a:gd name="connsiteY37" fmla="*/ 1604432 h 1782232"/>
              <a:gd name="connsiteX38" fmla="*/ 2332567 w 4991100"/>
              <a:gd name="connsiteY38" fmla="*/ 1604432 h 1782232"/>
              <a:gd name="connsiteX39" fmla="*/ 2273300 w 4991100"/>
              <a:gd name="connsiteY39" fmla="*/ 1604432 h 1782232"/>
              <a:gd name="connsiteX40" fmla="*/ 2273300 w 4991100"/>
              <a:gd name="connsiteY40" fmla="*/ 1579032 h 1782232"/>
              <a:gd name="connsiteX41" fmla="*/ 2230967 w 4991100"/>
              <a:gd name="connsiteY41" fmla="*/ 1579032 h 1782232"/>
              <a:gd name="connsiteX42" fmla="*/ 2230967 w 4991100"/>
              <a:gd name="connsiteY42" fmla="*/ 1570566 h 1782232"/>
              <a:gd name="connsiteX43" fmla="*/ 2188634 w 4991100"/>
              <a:gd name="connsiteY43" fmla="*/ 1570566 h 1782232"/>
              <a:gd name="connsiteX44" fmla="*/ 2188634 w 4991100"/>
              <a:gd name="connsiteY44" fmla="*/ 1545166 h 1782232"/>
              <a:gd name="connsiteX45" fmla="*/ 2116667 w 4991100"/>
              <a:gd name="connsiteY45" fmla="*/ 1545166 h 1782232"/>
              <a:gd name="connsiteX46" fmla="*/ 2129367 w 4991100"/>
              <a:gd name="connsiteY46" fmla="*/ 1545166 h 1782232"/>
              <a:gd name="connsiteX47" fmla="*/ 2032000 w 4991100"/>
              <a:gd name="connsiteY47" fmla="*/ 1545166 h 1782232"/>
              <a:gd name="connsiteX48" fmla="*/ 2032000 w 4991100"/>
              <a:gd name="connsiteY48" fmla="*/ 1515532 h 1782232"/>
              <a:gd name="connsiteX49" fmla="*/ 1947334 w 4991100"/>
              <a:gd name="connsiteY49" fmla="*/ 1515532 h 1782232"/>
              <a:gd name="connsiteX50" fmla="*/ 1947334 w 4991100"/>
              <a:gd name="connsiteY50" fmla="*/ 1515532 h 1782232"/>
              <a:gd name="connsiteX51" fmla="*/ 1934634 w 4991100"/>
              <a:gd name="connsiteY51" fmla="*/ 1502832 h 1782232"/>
              <a:gd name="connsiteX52" fmla="*/ 1934634 w 4991100"/>
              <a:gd name="connsiteY52" fmla="*/ 1456266 h 1782232"/>
              <a:gd name="connsiteX53" fmla="*/ 1905000 w 4991100"/>
              <a:gd name="connsiteY53" fmla="*/ 1456266 h 1782232"/>
              <a:gd name="connsiteX54" fmla="*/ 1905000 w 4991100"/>
              <a:gd name="connsiteY54" fmla="*/ 1439332 h 1782232"/>
              <a:gd name="connsiteX55" fmla="*/ 1837267 w 4991100"/>
              <a:gd name="connsiteY55" fmla="*/ 1439332 h 1782232"/>
              <a:gd name="connsiteX56" fmla="*/ 1837267 w 4991100"/>
              <a:gd name="connsiteY56" fmla="*/ 1413932 h 1782232"/>
              <a:gd name="connsiteX57" fmla="*/ 1807634 w 4991100"/>
              <a:gd name="connsiteY57" fmla="*/ 1413932 h 1782232"/>
              <a:gd name="connsiteX58" fmla="*/ 1807634 w 4991100"/>
              <a:gd name="connsiteY58" fmla="*/ 1396999 h 1782232"/>
              <a:gd name="connsiteX59" fmla="*/ 1773767 w 4991100"/>
              <a:gd name="connsiteY59" fmla="*/ 1396999 h 1782232"/>
              <a:gd name="connsiteX60" fmla="*/ 1773767 w 4991100"/>
              <a:gd name="connsiteY60" fmla="*/ 1396999 h 1782232"/>
              <a:gd name="connsiteX61" fmla="*/ 1773767 w 4991100"/>
              <a:gd name="connsiteY61" fmla="*/ 1371599 h 1782232"/>
              <a:gd name="connsiteX62" fmla="*/ 1714500 w 4991100"/>
              <a:gd name="connsiteY62" fmla="*/ 1371599 h 1782232"/>
              <a:gd name="connsiteX63" fmla="*/ 1714500 w 4991100"/>
              <a:gd name="connsiteY63" fmla="*/ 1350432 h 1782232"/>
              <a:gd name="connsiteX64" fmla="*/ 1689100 w 4991100"/>
              <a:gd name="connsiteY64" fmla="*/ 1350432 h 1782232"/>
              <a:gd name="connsiteX65" fmla="*/ 1689100 w 4991100"/>
              <a:gd name="connsiteY65" fmla="*/ 1337732 h 1782232"/>
              <a:gd name="connsiteX66" fmla="*/ 1663700 w 4991100"/>
              <a:gd name="connsiteY66" fmla="*/ 1337732 h 1782232"/>
              <a:gd name="connsiteX67" fmla="*/ 1663700 w 4991100"/>
              <a:gd name="connsiteY67" fmla="*/ 1299632 h 1782232"/>
              <a:gd name="connsiteX68" fmla="*/ 1638300 w 4991100"/>
              <a:gd name="connsiteY68" fmla="*/ 1299632 h 1782232"/>
              <a:gd name="connsiteX69" fmla="*/ 1638300 w 4991100"/>
              <a:gd name="connsiteY69" fmla="*/ 1282699 h 1782232"/>
              <a:gd name="connsiteX70" fmla="*/ 1553634 w 4991100"/>
              <a:gd name="connsiteY70" fmla="*/ 1282699 h 1782232"/>
              <a:gd name="connsiteX71" fmla="*/ 1553634 w 4991100"/>
              <a:gd name="connsiteY71" fmla="*/ 1244599 h 1782232"/>
              <a:gd name="connsiteX72" fmla="*/ 1545167 w 4991100"/>
              <a:gd name="connsiteY72" fmla="*/ 1253066 h 1782232"/>
              <a:gd name="connsiteX73" fmla="*/ 1545167 w 4991100"/>
              <a:gd name="connsiteY73" fmla="*/ 1227666 h 1782232"/>
              <a:gd name="connsiteX74" fmla="*/ 1519767 w 4991100"/>
              <a:gd name="connsiteY74" fmla="*/ 1227666 h 1782232"/>
              <a:gd name="connsiteX75" fmla="*/ 1519767 w 4991100"/>
              <a:gd name="connsiteY75" fmla="*/ 1185332 h 1782232"/>
              <a:gd name="connsiteX76" fmla="*/ 1494367 w 4991100"/>
              <a:gd name="connsiteY76" fmla="*/ 1185332 h 1782232"/>
              <a:gd name="connsiteX77" fmla="*/ 1494367 w 4991100"/>
              <a:gd name="connsiteY77" fmla="*/ 1130299 h 1782232"/>
              <a:gd name="connsiteX78" fmla="*/ 1468967 w 4991100"/>
              <a:gd name="connsiteY78" fmla="*/ 1130299 h 1782232"/>
              <a:gd name="connsiteX79" fmla="*/ 1468967 w 4991100"/>
              <a:gd name="connsiteY79" fmla="*/ 1130299 h 1782232"/>
              <a:gd name="connsiteX80" fmla="*/ 1468967 w 4991100"/>
              <a:gd name="connsiteY80" fmla="*/ 1130299 h 1782232"/>
              <a:gd name="connsiteX81" fmla="*/ 1443567 w 4991100"/>
              <a:gd name="connsiteY81" fmla="*/ 1104899 h 1782232"/>
              <a:gd name="connsiteX82" fmla="*/ 1413934 w 4991100"/>
              <a:gd name="connsiteY82" fmla="*/ 1104899 h 1782232"/>
              <a:gd name="connsiteX83" fmla="*/ 1413934 w 4991100"/>
              <a:gd name="connsiteY83" fmla="*/ 1083732 h 1782232"/>
              <a:gd name="connsiteX84" fmla="*/ 1337734 w 4991100"/>
              <a:gd name="connsiteY84" fmla="*/ 1083732 h 1782232"/>
              <a:gd name="connsiteX85" fmla="*/ 1337734 w 4991100"/>
              <a:gd name="connsiteY85" fmla="*/ 1083732 h 1782232"/>
              <a:gd name="connsiteX86" fmla="*/ 1320800 w 4991100"/>
              <a:gd name="connsiteY86" fmla="*/ 1066798 h 1782232"/>
              <a:gd name="connsiteX87" fmla="*/ 1320800 w 4991100"/>
              <a:gd name="connsiteY87" fmla="*/ 1037166 h 1782232"/>
              <a:gd name="connsiteX88" fmla="*/ 1261534 w 4991100"/>
              <a:gd name="connsiteY88" fmla="*/ 1037166 h 1782232"/>
              <a:gd name="connsiteX89" fmla="*/ 1261534 w 4991100"/>
              <a:gd name="connsiteY89" fmla="*/ 1011766 h 1782232"/>
              <a:gd name="connsiteX90" fmla="*/ 1227667 w 4991100"/>
              <a:gd name="connsiteY90" fmla="*/ 1011766 h 1782232"/>
              <a:gd name="connsiteX91" fmla="*/ 1244600 w 4991100"/>
              <a:gd name="connsiteY91" fmla="*/ 994833 h 1782232"/>
              <a:gd name="connsiteX92" fmla="*/ 1223434 w 4991100"/>
              <a:gd name="connsiteY92" fmla="*/ 994833 h 1782232"/>
              <a:gd name="connsiteX93" fmla="*/ 1223434 w 4991100"/>
              <a:gd name="connsiteY93" fmla="*/ 994833 h 1782232"/>
              <a:gd name="connsiteX94" fmla="*/ 1198033 w 4991100"/>
              <a:gd name="connsiteY94" fmla="*/ 969432 h 1782232"/>
              <a:gd name="connsiteX95" fmla="*/ 1198033 w 4991100"/>
              <a:gd name="connsiteY95" fmla="*/ 922866 h 1782232"/>
              <a:gd name="connsiteX96" fmla="*/ 1138767 w 4991100"/>
              <a:gd name="connsiteY96" fmla="*/ 922866 h 1782232"/>
              <a:gd name="connsiteX97" fmla="*/ 1138767 w 4991100"/>
              <a:gd name="connsiteY97" fmla="*/ 884766 h 1782232"/>
              <a:gd name="connsiteX98" fmla="*/ 1100667 w 4991100"/>
              <a:gd name="connsiteY98" fmla="*/ 884766 h 1782232"/>
              <a:gd name="connsiteX99" fmla="*/ 1100667 w 4991100"/>
              <a:gd name="connsiteY99" fmla="*/ 846666 h 1782232"/>
              <a:gd name="connsiteX100" fmla="*/ 1092200 w 4991100"/>
              <a:gd name="connsiteY100" fmla="*/ 855133 h 1782232"/>
              <a:gd name="connsiteX101" fmla="*/ 1092200 w 4991100"/>
              <a:gd name="connsiteY101" fmla="*/ 829732 h 1782232"/>
              <a:gd name="connsiteX102" fmla="*/ 1066800 w 4991100"/>
              <a:gd name="connsiteY102" fmla="*/ 829732 h 1782232"/>
              <a:gd name="connsiteX103" fmla="*/ 1066800 w 4991100"/>
              <a:gd name="connsiteY103" fmla="*/ 829732 h 1782232"/>
              <a:gd name="connsiteX104" fmla="*/ 1049867 w 4991100"/>
              <a:gd name="connsiteY104" fmla="*/ 812799 h 1782232"/>
              <a:gd name="connsiteX105" fmla="*/ 1049867 w 4991100"/>
              <a:gd name="connsiteY105" fmla="*/ 774699 h 1782232"/>
              <a:gd name="connsiteX106" fmla="*/ 1016000 w 4991100"/>
              <a:gd name="connsiteY106" fmla="*/ 774699 h 1782232"/>
              <a:gd name="connsiteX107" fmla="*/ 1016000 w 4991100"/>
              <a:gd name="connsiteY107" fmla="*/ 749299 h 1782232"/>
              <a:gd name="connsiteX108" fmla="*/ 965200 w 4991100"/>
              <a:gd name="connsiteY108" fmla="*/ 749299 h 1782232"/>
              <a:gd name="connsiteX109" fmla="*/ 965200 w 4991100"/>
              <a:gd name="connsiteY109" fmla="*/ 723899 h 1782232"/>
              <a:gd name="connsiteX110" fmla="*/ 931334 w 4991100"/>
              <a:gd name="connsiteY110" fmla="*/ 723899 h 1782232"/>
              <a:gd name="connsiteX111" fmla="*/ 931334 w 4991100"/>
              <a:gd name="connsiteY111" fmla="*/ 706966 h 1782232"/>
              <a:gd name="connsiteX112" fmla="*/ 880534 w 4991100"/>
              <a:gd name="connsiteY112" fmla="*/ 706966 h 1782232"/>
              <a:gd name="connsiteX113" fmla="*/ 880534 w 4991100"/>
              <a:gd name="connsiteY113" fmla="*/ 673099 h 1782232"/>
              <a:gd name="connsiteX114" fmla="*/ 850900 w 4991100"/>
              <a:gd name="connsiteY114" fmla="*/ 673099 h 1782232"/>
              <a:gd name="connsiteX115" fmla="*/ 850900 w 4991100"/>
              <a:gd name="connsiteY115" fmla="*/ 626532 h 1782232"/>
              <a:gd name="connsiteX116" fmla="*/ 829734 w 4991100"/>
              <a:gd name="connsiteY116" fmla="*/ 626532 h 1782232"/>
              <a:gd name="connsiteX117" fmla="*/ 829734 w 4991100"/>
              <a:gd name="connsiteY117" fmla="*/ 592666 h 1782232"/>
              <a:gd name="connsiteX118" fmla="*/ 795867 w 4991100"/>
              <a:gd name="connsiteY118" fmla="*/ 592666 h 1782232"/>
              <a:gd name="connsiteX119" fmla="*/ 795867 w 4991100"/>
              <a:gd name="connsiteY119" fmla="*/ 563032 h 1782232"/>
              <a:gd name="connsiteX120" fmla="*/ 749300 w 4991100"/>
              <a:gd name="connsiteY120" fmla="*/ 563032 h 1782232"/>
              <a:gd name="connsiteX121" fmla="*/ 749300 w 4991100"/>
              <a:gd name="connsiteY121" fmla="*/ 537632 h 1782232"/>
              <a:gd name="connsiteX122" fmla="*/ 706967 w 4991100"/>
              <a:gd name="connsiteY122" fmla="*/ 537632 h 1782232"/>
              <a:gd name="connsiteX123" fmla="*/ 706967 w 4991100"/>
              <a:gd name="connsiteY123" fmla="*/ 491066 h 1782232"/>
              <a:gd name="connsiteX124" fmla="*/ 673100 w 4991100"/>
              <a:gd name="connsiteY124" fmla="*/ 491066 h 1782232"/>
              <a:gd name="connsiteX125" fmla="*/ 643467 w 4991100"/>
              <a:gd name="connsiteY125" fmla="*/ 423332 h 1782232"/>
              <a:gd name="connsiteX126" fmla="*/ 575734 w 4991100"/>
              <a:gd name="connsiteY126" fmla="*/ 423332 h 1782232"/>
              <a:gd name="connsiteX127" fmla="*/ 575734 w 4991100"/>
              <a:gd name="connsiteY127" fmla="*/ 423332 h 1782232"/>
              <a:gd name="connsiteX128" fmla="*/ 554568 w 4991100"/>
              <a:gd name="connsiteY128" fmla="*/ 402166 h 1782232"/>
              <a:gd name="connsiteX129" fmla="*/ 537634 w 4991100"/>
              <a:gd name="connsiteY129" fmla="*/ 385232 h 1782232"/>
              <a:gd name="connsiteX130" fmla="*/ 550334 w 4991100"/>
              <a:gd name="connsiteY130" fmla="*/ 372532 h 1782232"/>
              <a:gd name="connsiteX131" fmla="*/ 512234 w 4991100"/>
              <a:gd name="connsiteY131" fmla="*/ 372532 h 1782232"/>
              <a:gd name="connsiteX132" fmla="*/ 512234 w 4991100"/>
              <a:gd name="connsiteY132" fmla="*/ 330199 h 1782232"/>
              <a:gd name="connsiteX133" fmla="*/ 474134 w 4991100"/>
              <a:gd name="connsiteY133" fmla="*/ 330199 h 1782232"/>
              <a:gd name="connsiteX134" fmla="*/ 474134 w 4991100"/>
              <a:gd name="connsiteY134" fmla="*/ 296332 h 1782232"/>
              <a:gd name="connsiteX135" fmla="*/ 448734 w 4991100"/>
              <a:gd name="connsiteY135" fmla="*/ 296332 h 1782232"/>
              <a:gd name="connsiteX136" fmla="*/ 448734 w 4991100"/>
              <a:gd name="connsiteY136" fmla="*/ 270932 h 1782232"/>
              <a:gd name="connsiteX137" fmla="*/ 402167 w 4991100"/>
              <a:gd name="connsiteY137" fmla="*/ 270932 h 1782232"/>
              <a:gd name="connsiteX138" fmla="*/ 402167 w 4991100"/>
              <a:gd name="connsiteY138" fmla="*/ 241299 h 1782232"/>
              <a:gd name="connsiteX139" fmla="*/ 355600 w 4991100"/>
              <a:gd name="connsiteY139" fmla="*/ 241299 h 1782232"/>
              <a:gd name="connsiteX140" fmla="*/ 355600 w 4991100"/>
              <a:gd name="connsiteY140" fmla="*/ 211666 h 1782232"/>
              <a:gd name="connsiteX141" fmla="*/ 313267 w 4991100"/>
              <a:gd name="connsiteY141" fmla="*/ 211666 h 1782232"/>
              <a:gd name="connsiteX142" fmla="*/ 313267 w 4991100"/>
              <a:gd name="connsiteY142" fmla="*/ 182032 h 1782232"/>
              <a:gd name="connsiteX143" fmla="*/ 283634 w 4991100"/>
              <a:gd name="connsiteY143" fmla="*/ 182032 h 1782232"/>
              <a:gd name="connsiteX144" fmla="*/ 283634 w 4991100"/>
              <a:gd name="connsiteY144" fmla="*/ 156632 h 1782232"/>
              <a:gd name="connsiteX145" fmla="*/ 241300 w 4991100"/>
              <a:gd name="connsiteY145" fmla="*/ 156632 h 1782232"/>
              <a:gd name="connsiteX146" fmla="*/ 241300 w 4991100"/>
              <a:gd name="connsiteY146" fmla="*/ 118532 h 1782232"/>
              <a:gd name="connsiteX147" fmla="*/ 186267 w 4991100"/>
              <a:gd name="connsiteY147" fmla="*/ 118532 h 1782232"/>
              <a:gd name="connsiteX148" fmla="*/ 173567 w 4991100"/>
              <a:gd name="connsiteY148" fmla="*/ 105832 h 1782232"/>
              <a:gd name="connsiteX149" fmla="*/ 114300 w 4991100"/>
              <a:gd name="connsiteY149" fmla="*/ 105832 h 1782232"/>
              <a:gd name="connsiteX150" fmla="*/ 114300 w 4991100"/>
              <a:gd name="connsiteY150" fmla="*/ 80432 h 1782232"/>
              <a:gd name="connsiteX151" fmla="*/ 76200 w 4991100"/>
              <a:gd name="connsiteY151" fmla="*/ 80432 h 1782232"/>
              <a:gd name="connsiteX152" fmla="*/ 76200 w 4991100"/>
              <a:gd name="connsiteY152" fmla="*/ 55032 h 1782232"/>
              <a:gd name="connsiteX153" fmla="*/ 38100 w 4991100"/>
              <a:gd name="connsiteY153" fmla="*/ 55032 h 1782232"/>
              <a:gd name="connsiteX154" fmla="*/ 38100 w 4991100"/>
              <a:gd name="connsiteY154" fmla="*/ 21166 h 1782232"/>
              <a:gd name="connsiteX155" fmla="*/ 38100 w 4991100"/>
              <a:gd name="connsiteY155" fmla="*/ 21166 h 1782232"/>
              <a:gd name="connsiteX156" fmla="*/ 16934 w 4991100"/>
              <a:gd name="connsiteY156" fmla="*/ 0 h 1782232"/>
              <a:gd name="connsiteX157" fmla="*/ 0 w 4991100"/>
              <a:gd name="connsiteY157" fmla="*/ 0 h 178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991100" h="1782232">
                <a:moveTo>
                  <a:pt x="4991100" y="1782232"/>
                </a:moveTo>
                <a:lnTo>
                  <a:pt x="4034367" y="1782232"/>
                </a:lnTo>
                <a:lnTo>
                  <a:pt x="4034367" y="1773766"/>
                </a:lnTo>
                <a:lnTo>
                  <a:pt x="3987800" y="1773766"/>
                </a:lnTo>
                <a:lnTo>
                  <a:pt x="3983567" y="1773766"/>
                </a:lnTo>
                <a:lnTo>
                  <a:pt x="3877734" y="1773766"/>
                </a:lnTo>
                <a:lnTo>
                  <a:pt x="3877734" y="1761066"/>
                </a:lnTo>
                <a:lnTo>
                  <a:pt x="3831167" y="1761066"/>
                </a:lnTo>
                <a:lnTo>
                  <a:pt x="3835401" y="1756832"/>
                </a:lnTo>
                <a:lnTo>
                  <a:pt x="3407834" y="1756832"/>
                </a:lnTo>
                <a:lnTo>
                  <a:pt x="3416300" y="1748366"/>
                </a:lnTo>
                <a:lnTo>
                  <a:pt x="3323167" y="1748366"/>
                </a:lnTo>
                <a:lnTo>
                  <a:pt x="3318933" y="1744132"/>
                </a:lnTo>
                <a:lnTo>
                  <a:pt x="3293534" y="1744132"/>
                </a:lnTo>
                <a:lnTo>
                  <a:pt x="3293534" y="1731432"/>
                </a:lnTo>
                <a:lnTo>
                  <a:pt x="3200400" y="1731432"/>
                </a:lnTo>
                <a:lnTo>
                  <a:pt x="3196167" y="1727199"/>
                </a:lnTo>
                <a:lnTo>
                  <a:pt x="3191934" y="1727199"/>
                </a:lnTo>
                <a:lnTo>
                  <a:pt x="3187700" y="1722965"/>
                </a:lnTo>
                <a:lnTo>
                  <a:pt x="2887134" y="1722965"/>
                </a:lnTo>
                <a:lnTo>
                  <a:pt x="2887134" y="1722965"/>
                </a:lnTo>
                <a:lnTo>
                  <a:pt x="2832100" y="1722965"/>
                </a:lnTo>
                <a:lnTo>
                  <a:pt x="2832100" y="1684866"/>
                </a:lnTo>
                <a:lnTo>
                  <a:pt x="2705100" y="1684866"/>
                </a:lnTo>
                <a:lnTo>
                  <a:pt x="2705100" y="1684866"/>
                </a:lnTo>
                <a:lnTo>
                  <a:pt x="2662767" y="1684866"/>
                </a:lnTo>
                <a:lnTo>
                  <a:pt x="2662767" y="1667932"/>
                </a:lnTo>
                <a:lnTo>
                  <a:pt x="2616200" y="1667932"/>
                </a:lnTo>
                <a:lnTo>
                  <a:pt x="2624666" y="1659466"/>
                </a:lnTo>
                <a:lnTo>
                  <a:pt x="2578100" y="1659466"/>
                </a:lnTo>
                <a:lnTo>
                  <a:pt x="2578100" y="1634066"/>
                </a:lnTo>
                <a:lnTo>
                  <a:pt x="2501900" y="1634066"/>
                </a:lnTo>
                <a:lnTo>
                  <a:pt x="2501900" y="1634066"/>
                </a:lnTo>
                <a:lnTo>
                  <a:pt x="2451100" y="1634066"/>
                </a:lnTo>
                <a:lnTo>
                  <a:pt x="2451100" y="1612899"/>
                </a:lnTo>
                <a:lnTo>
                  <a:pt x="2396067" y="1612899"/>
                </a:lnTo>
                <a:lnTo>
                  <a:pt x="2404534" y="1604432"/>
                </a:lnTo>
                <a:lnTo>
                  <a:pt x="2332567" y="1604432"/>
                </a:lnTo>
                <a:lnTo>
                  <a:pt x="2332567" y="1604432"/>
                </a:lnTo>
                <a:lnTo>
                  <a:pt x="2273300" y="1604432"/>
                </a:lnTo>
                <a:lnTo>
                  <a:pt x="2273300" y="1579032"/>
                </a:lnTo>
                <a:lnTo>
                  <a:pt x="2230967" y="1579032"/>
                </a:lnTo>
                <a:lnTo>
                  <a:pt x="2230967" y="1570566"/>
                </a:lnTo>
                <a:lnTo>
                  <a:pt x="2188634" y="1570566"/>
                </a:lnTo>
                <a:lnTo>
                  <a:pt x="2188634" y="1545166"/>
                </a:lnTo>
                <a:lnTo>
                  <a:pt x="2116667" y="1545166"/>
                </a:lnTo>
                <a:lnTo>
                  <a:pt x="2129367" y="1545166"/>
                </a:lnTo>
                <a:lnTo>
                  <a:pt x="2032000" y="1545166"/>
                </a:lnTo>
                <a:lnTo>
                  <a:pt x="2032000" y="1515532"/>
                </a:lnTo>
                <a:lnTo>
                  <a:pt x="1947334" y="1515532"/>
                </a:lnTo>
                <a:lnTo>
                  <a:pt x="1947334" y="1515532"/>
                </a:lnTo>
                <a:lnTo>
                  <a:pt x="1934634" y="1502832"/>
                </a:lnTo>
                <a:lnTo>
                  <a:pt x="1934634" y="1456266"/>
                </a:lnTo>
                <a:lnTo>
                  <a:pt x="1905000" y="1456266"/>
                </a:lnTo>
                <a:lnTo>
                  <a:pt x="1905000" y="1439332"/>
                </a:lnTo>
                <a:lnTo>
                  <a:pt x="1837267" y="1439332"/>
                </a:lnTo>
                <a:lnTo>
                  <a:pt x="1837267" y="1413932"/>
                </a:lnTo>
                <a:lnTo>
                  <a:pt x="1807634" y="1413932"/>
                </a:lnTo>
                <a:lnTo>
                  <a:pt x="1807634" y="1396999"/>
                </a:lnTo>
                <a:lnTo>
                  <a:pt x="1773767" y="1396999"/>
                </a:lnTo>
                <a:lnTo>
                  <a:pt x="1773767" y="1396999"/>
                </a:lnTo>
                <a:lnTo>
                  <a:pt x="1773767" y="1371599"/>
                </a:lnTo>
                <a:lnTo>
                  <a:pt x="1714500" y="1371599"/>
                </a:lnTo>
                <a:lnTo>
                  <a:pt x="1714500" y="1350432"/>
                </a:lnTo>
                <a:lnTo>
                  <a:pt x="1689100" y="1350432"/>
                </a:lnTo>
                <a:lnTo>
                  <a:pt x="1689100" y="1337732"/>
                </a:lnTo>
                <a:lnTo>
                  <a:pt x="1663700" y="1337732"/>
                </a:lnTo>
                <a:lnTo>
                  <a:pt x="1663700" y="1299632"/>
                </a:lnTo>
                <a:lnTo>
                  <a:pt x="1638300" y="1299632"/>
                </a:lnTo>
                <a:lnTo>
                  <a:pt x="1638300" y="1282699"/>
                </a:lnTo>
                <a:lnTo>
                  <a:pt x="1553634" y="1282699"/>
                </a:lnTo>
                <a:lnTo>
                  <a:pt x="1553634" y="1244599"/>
                </a:lnTo>
                <a:lnTo>
                  <a:pt x="1545167" y="1253066"/>
                </a:lnTo>
                <a:lnTo>
                  <a:pt x="1545167" y="1227666"/>
                </a:lnTo>
                <a:lnTo>
                  <a:pt x="1519767" y="1227666"/>
                </a:lnTo>
                <a:lnTo>
                  <a:pt x="1519767" y="1185332"/>
                </a:lnTo>
                <a:lnTo>
                  <a:pt x="1494367" y="1185332"/>
                </a:lnTo>
                <a:lnTo>
                  <a:pt x="1494367" y="1130299"/>
                </a:lnTo>
                <a:lnTo>
                  <a:pt x="1468967" y="1130299"/>
                </a:lnTo>
                <a:lnTo>
                  <a:pt x="1468967" y="1130299"/>
                </a:lnTo>
                <a:lnTo>
                  <a:pt x="1468967" y="1130299"/>
                </a:lnTo>
                <a:lnTo>
                  <a:pt x="1443567" y="1104899"/>
                </a:lnTo>
                <a:lnTo>
                  <a:pt x="1413934" y="1104899"/>
                </a:lnTo>
                <a:lnTo>
                  <a:pt x="1413934" y="1083732"/>
                </a:lnTo>
                <a:lnTo>
                  <a:pt x="1337734" y="1083732"/>
                </a:lnTo>
                <a:lnTo>
                  <a:pt x="1337734" y="1083732"/>
                </a:lnTo>
                <a:lnTo>
                  <a:pt x="1320800" y="1066798"/>
                </a:lnTo>
                <a:lnTo>
                  <a:pt x="1320800" y="1037166"/>
                </a:lnTo>
                <a:lnTo>
                  <a:pt x="1261534" y="1037166"/>
                </a:lnTo>
                <a:lnTo>
                  <a:pt x="1261534" y="1011766"/>
                </a:lnTo>
                <a:lnTo>
                  <a:pt x="1227667" y="1011766"/>
                </a:lnTo>
                <a:lnTo>
                  <a:pt x="1244600" y="994833"/>
                </a:lnTo>
                <a:lnTo>
                  <a:pt x="1223434" y="994833"/>
                </a:lnTo>
                <a:lnTo>
                  <a:pt x="1223434" y="994833"/>
                </a:lnTo>
                <a:lnTo>
                  <a:pt x="1198033" y="969432"/>
                </a:lnTo>
                <a:lnTo>
                  <a:pt x="1198033" y="922866"/>
                </a:lnTo>
                <a:lnTo>
                  <a:pt x="1138767" y="922866"/>
                </a:lnTo>
                <a:lnTo>
                  <a:pt x="1138767" y="884766"/>
                </a:lnTo>
                <a:lnTo>
                  <a:pt x="1100667" y="884766"/>
                </a:lnTo>
                <a:lnTo>
                  <a:pt x="1100667" y="846666"/>
                </a:lnTo>
                <a:lnTo>
                  <a:pt x="1092200" y="855133"/>
                </a:lnTo>
                <a:lnTo>
                  <a:pt x="1092200" y="829732"/>
                </a:lnTo>
                <a:lnTo>
                  <a:pt x="1066800" y="829732"/>
                </a:lnTo>
                <a:lnTo>
                  <a:pt x="1066800" y="829732"/>
                </a:lnTo>
                <a:lnTo>
                  <a:pt x="1049867" y="812799"/>
                </a:lnTo>
                <a:lnTo>
                  <a:pt x="1049867" y="774699"/>
                </a:lnTo>
                <a:lnTo>
                  <a:pt x="1016000" y="774699"/>
                </a:lnTo>
                <a:lnTo>
                  <a:pt x="1016000" y="749299"/>
                </a:lnTo>
                <a:lnTo>
                  <a:pt x="965200" y="749299"/>
                </a:lnTo>
                <a:lnTo>
                  <a:pt x="965200" y="723899"/>
                </a:lnTo>
                <a:lnTo>
                  <a:pt x="931334" y="723899"/>
                </a:lnTo>
                <a:lnTo>
                  <a:pt x="931334" y="706966"/>
                </a:lnTo>
                <a:lnTo>
                  <a:pt x="880534" y="706966"/>
                </a:lnTo>
                <a:lnTo>
                  <a:pt x="880534" y="673099"/>
                </a:lnTo>
                <a:lnTo>
                  <a:pt x="850900" y="673099"/>
                </a:lnTo>
                <a:lnTo>
                  <a:pt x="850900" y="626532"/>
                </a:lnTo>
                <a:lnTo>
                  <a:pt x="829734" y="626532"/>
                </a:lnTo>
                <a:lnTo>
                  <a:pt x="829734" y="592666"/>
                </a:lnTo>
                <a:lnTo>
                  <a:pt x="795867" y="592666"/>
                </a:lnTo>
                <a:lnTo>
                  <a:pt x="795867" y="563032"/>
                </a:lnTo>
                <a:lnTo>
                  <a:pt x="749300" y="563032"/>
                </a:lnTo>
                <a:lnTo>
                  <a:pt x="749300" y="537632"/>
                </a:lnTo>
                <a:lnTo>
                  <a:pt x="706967" y="537632"/>
                </a:lnTo>
                <a:lnTo>
                  <a:pt x="706967" y="491066"/>
                </a:lnTo>
                <a:lnTo>
                  <a:pt x="673100" y="491066"/>
                </a:lnTo>
                <a:lnTo>
                  <a:pt x="643467" y="423332"/>
                </a:lnTo>
                <a:lnTo>
                  <a:pt x="575734" y="423332"/>
                </a:lnTo>
                <a:lnTo>
                  <a:pt x="575734" y="423332"/>
                </a:lnTo>
                <a:lnTo>
                  <a:pt x="554568" y="402166"/>
                </a:lnTo>
                <a:lnTo>
                  <a:pt x="537634" y="385232"/>
                </a:lnTo>
                <a:lnTo>
                  <a:pt x="550334" y="372532"/>
                </a:lnTo>
                <a:lnTo>
                  <a:pt x="512234" y="372532"/>
                </a:lnTo>
                <a:lnTo>
                  <a:pt x="512234" y="330199"/>
                </a:lnTo>
                <a:lnTo>
                  <a:pt x="474134" y="330199"/>
                </a:lnTo>
                <a:lnTo>
                  <a:pt x="474134" y="296332"/>
                </a:lnTo>
                <a:lnTo>
                  <a:pt x="448734" y="296332"/>
                </a:lnTo>
                <a:lnTo>
                  <a:pt x="448734" y="270932"/>
                </a:lnTo>
                <a:lnTo>
                  <a:pt x="402167" y="270932"/>
                </a:lnTo>
                <a:lnTo>
                  <a:pt x="402167" y="241299"/>
                </a:lnTo>
                <a:lnTo>
                  <a:pt x="355600" y="241299"/>
                </a:lnTo>
                <a:lnTo>
                  <a:pt x="355600" y="211666"/>
                </a:lnTo>
                <a:lnTo>
                  <a:pt x="313267" y="211666"/>
                </a:lnTo>
                <a:lnTo>
                  <a:pt x="313267" y="182032"/>
                </a:lnTo>
                <a:lnTo>
                  <a:pt x="283634" y="182032"/>
                </a:lnTo>
                <a:lnTo>
                  <a:pt x="283634" y="156632"/>
                </a:lnTo>
                <a:lnTo>
                  <a:pt x="241300" y="156632"/>
                </a:lnTo>
                <a:lnTo>
                  <a:pt x="241300" y="118532"/>
                </a:lnTo>
                <a:lnTo>
                  <a:pt x="186267" y="118532"/>
                </a:lnTo>
                <a:lnTo>
                  <a:pt x="173567" y="105832"/>
                </a:lnTo>
                <a:lnTo>
                  <a:pt x="114300" y="105832"/>
                </a:lnTo>
                <a:lnTo>
                  <a:pt x="114300" y="80432"/>
                </a:lnTo>
                <a:lnTo>
                  <a:pt x="76200" y="80432"/>
                </a:lnTo>
                <a:lnTo>
                  <a:pt x="76200" y="55032"/>
                </a:lnTo>
                <a:lnTo>
                  <a:pt x="38100" y="55032"/>
                </a:lnTo>
                <a:lnTo>
                  <a:pt x="38100" y="21166"/>
                </a:lnTo>
                <a:lnTo>
                  <a:pt x="38100" y="21166"/>
                </a:lnTo>
                <a:lnTo>
                  <a:pt x="16934" y="0"/>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TextBox 353">
            <a:extLst>
              <a:ext uri="{FF2B5EF4-FFF2-40B4-BE49-F238E27FC236}">
                <a16:creationId xmlns:a16="http://schemas.microsoft.com/office/drawing/2014/main" id="{8F8A25ED-5DE2-4AF5-8F82-FC5DF0D1F1B0}"/>
              </a:ext>
            </a:extLst>
          </p:cNvPr>
          <p:cNvSpPr txBox="1"/>
          <p:nvPr/>
        </p:nvSpPr>
        <p:spPr>
          <a:xfrm>
            <a:off x="7675437" y="382460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55" name="TextBox 354">
            <a:extLst>
              <a:ext uri="{FF2B5EF4-FFF2-40B4-BE49-F238E27FC236}">
                <a16:creationId xmlns:a16="http://schemas.microsoft.com/office/drawing/2014/main" id="{67A72E42-5BE1-409E-94A9-86BF913B87B7}"/>
              </a:ext>
            </a:extLst>
          </p:cNvPr>
          <p:cNvSpPr txBox="1"/>
          <p:nvPr/>
        </p:nvSpPr>
        <p:spPr>
          <a:xfrm>
            <a:off x="8062222" y="404230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56" name="TextBox 355">
            <a:extLst>
              <a:ext uri="{FF2B5EF4-FFF2-40B4-BE49-F238E27FC236}">
                <a16:creationId xmlns:a16="http://schemas.microsoft.com/office/drawing/2014/main" id="{AEC35C39-0D4D-4AF3-8D51-C5C3BCCFC12D}"/>
              </a:ext>
            </a:extLst>
          </p:cNvPr>
          <p:cNvSpPr txBox="1"/>
          <p:nvPr/>
        </p:nvSpPr>
        <p:spPr>
          <a:xfrm>
            <a:off x="8594253" y="4070921"/>
            <a:ext cx="235315"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57" name="TextBox 356">
            <a:extLst>
              <a:ext uri="{FF2B5EF4-FFF2-40B4-BE49-F238E27FC236}">
                <a16:creationId xmlns:a16="http://schemas.microsoft.com/office/drawing/2014/main" id="{72B0A144-C96B-4FCD-A86B-C081014FA91F}"/>
              </a:ext>
            </a:extLst>
          </p:cNvPr>
          <p:cNvSpPr txBox="1"/>
          <p:nvPr/>
        </p:nvSpPr>
        <p:spPr>
          <a:xfrm>
            <a:off x="7188570" y="3132818"/>
            <a:ext cx="235315"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58" name="TextBox 357">
            <a:extLst>
              <a:ext uri="{FF2B5EF4-FFF2-40B4-BE49-F238E27FC236}">
                <a16:creationId xmlns:a16="http://schemas.microsoft.com/office/drawing/2014/main" id="{1C816061-000F-4201-961A-2BBAF5B71AF9}"/>
              </a:ext>
            </a:extLst>
          </p:cNvPr>
          <p:cNvSpPr txBox="1"/>
          <p:nvPr/>
        </p:nvSpPr>
        <p:spPr>
          <a:xfrm>
            <a:off x="6423116" y="2545675"/>
            <a:ext cx="235315"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59" name="TextBox 358">
            <a:extLst>
              <a:ext uri="{FF2B5EF4-FFF2-40B4-BE49-F238E27FC236}">
                <a16:creationId xmlns:a16="http://schemas.microsoft.com/office/drawing/2014/main" id="{8550E8FB-3BDD-4014-8F38-A586A9DD7E56}"/>
              </a:ext>
            </a:extLst>
          </p:cNvPr>
          <p:cNvSpPr txBox="1"/>
          <p:nvPr/>
        </p:nvSpPr>
        <p:spPr>
          <a:xfrm>
            <a:off x="6673582" y="2693190"/>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0" name="TextBox 359">
            <a:extLst>
              <a:ext uri="{FF2B5EF4-FFF2-40B4-BE49-F238E27FC236}">
                <a16:creationId xmlns:a16="http://schemas.microsoft.com/office/drawing/2014/main" id="{D7222E80-B629-48B5-B57B-5E38D43470A8}"/>
              </a:ext>
            </a:extLst>
          </p:cNvPr>
          <p:cNvSpPr txBox="1"/>
          <p:nvPr/>
        </p:nvSpPr>
        <p:spPr>
          <a:xfrm>
            <a:off x="6344428" y="2483470"/>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1" name="TextBox 360">
            <a:extLst>
              <a:ext uri="{FF2B5EF4-FFF2-40B4-BE49-F238E27FC236}">
                <a16:creationId xmlns:a16="http://schemas.microsoft.com/office/drawing/2014/main" id="{F9573F40-6E21-4FD9-87D8-2508D0064BF7}"/>
              </a:ext>
            </a:extLst>
          </p:cNvPr>
          <p:cNvSpPr txBox="1"/>
          <p:nvPr/>
        </p:nvSpPr>
        <p:spPr>
          <a:xfrm>
            <a:off x="6719422" y="270909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2" name="TextBox 361">
            <a:extLst>
              <a:ext uri="{FF2B5EF4-FFF2-40B4-BE49-F238E27FC236}">
                <a16:creationId xmlns:a16="http://schemas.microsoft.com/office/drawing/2014/main" id="{97DA2DDC-7909-48B6-AE13-AB33E15A0079}"/>
              </a:ext>
            </a:extLst>
          </p:cNvPr>
          <p:cNvSpPr txBox="1"/>
          <p:nvPr/>
        </p:nvSpPr>
        <p:spPr>
          <a:xfrm>
            <a:off x="9899943" y="4250790"/>
            <a:ext cx="235315"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63" name="TextBox 362">
            <a:extLst>
              <a:ext uri="{FF2B5EF4-FFF2-40B4-BE49-F238E27FC236}">
                <a16:creationId xmlns:a16="http://schemas.microsoft.com/office/drawing/2014/main" id="{BC91EE77-6C03-4ACD-B081-28231FD22182}"/>
              </a:ext>
            </a:extLst>
          </p:cNvPr>
          <p:cNvSpPr txBox="1"/>
          <p:nvPr/>
        </p:nvSpPr>
        <p:spPr>
          <a:xfrm>
            <a:off x="9952364" y="4495170"/>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4" name="TextBox 363">
            <a:extLst>
              <a:ext uri="{FF2B5EF4-FFF2-40B4-BE49-F238E27FC236}">
                <a16:creationId xmlns:a16="http://schemas.microsoft.com/office/drawing/2014/main" id="{3D994CE1-431D-40E0-8F95-AB0CA6A41454}"/>
              </a:ext>
            </a:extLst>
          </p:cNvPr>
          <p:cNvSpPr txBox="1"/>
          <p:nvPr/>
        </p:nvSpPr>
        <p:spPr>
          <a:xfrm>
            <a:off x="10079325" y="450488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5" name="TextBox 364">
            <a:extLst>
              <a:ext uri="{FF2B5EF4-FFF2-40B4-BE49-F238E27FC236}">
                <a16:creationId xmlns:a16="http://schemas.microsoft.com/office/drawing/2014/main" id="{8BDA2FBD-FCA9-4B9C-96F9-A4B68A06520C}"/>
              </a:ext>
            </a:extLst>
          </p:cNvPr>
          <p:cNvSpPr txBox="1"/>
          <p:nvPr/>
        </p:nvSpPr>
        <p:spPr>
          <a:xfrm>
            <a:off x="10234502" y="450844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6" name="TextBox 365">
            <a:extLst>
              <a:ext uri="{FF2B5EF4-FFF2-40B4-BE49-F238E27FC236}">
                <a16:creationId xmlns:a16="http://schemas.microsoft.com/office/drawing/2014/main" id="{EA51A324-660B-4812-B932-8633136CD977}"/>
              </a:ext>
            </a:extLst>
          </p:cNvPr>
          <p:cNvSpPr txBox="1"/>
          <p:nvPr/>
        </p:nvSpPr>
        <p:spPr>
          <a:xfrm>
            <a:off x="10294389" y="450135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7" name="TextBox 366">
            <a:extLst>
              <a:ext uri="{FF2B5EF4-FFF2-40B4-BE49-F238E27FC236}">
                <a16:creationId xmlns:a16="http://schemas.microsoft.com/office/drawing/2014/main" id="{463F8529-A0BB-435A-8A93-486738E5C3B3}"/>
              </a:ext>
            </a:extLst>
          </p:cNvPr>
          <p:cNvSpPr txBox="1"/>
          <p:nvPr/>
        </p:nvSpPr>
        <p:spPr>
          <a:xfrm>
            <a:off x="10343308" y="450510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8" name="TextBox 367">
            <a:extLst>
              <a:ext uri="{FF2B5EF4-FFF2-40B4-BE49-F238E27FC236}">
                <a16:creationId xmlns:a16="http://schemas.microsoft.com/office/drawing/2014/main" id="{3E808E93-9AD3-4383-AC00-24EECF1BCCD9}"/>
              </a:ext>
            </a:extLst>
          </p:cNvPr>
          <p:cNvSpPr txBox="1"/>
          <p:nvPr/>
        </p:nvSpPr>
        <p:spPr>
          <a:xfrm>
            <a:off x="10584643" y="450677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69" name="TextBox 368">
            <a:extLst>
              <a:ext uri="{FF2B5EF4-FFF2-40B4-BE49-F238E27FC236}">
                <a16:creationId xmlns:a16="http://schemas.microsoft.com/office/drawing/2014/main" id="{91D54B21-BD36-482F-9F4B-484EFEDEBBEC}"/>
              </a:ext>
            </a:extLst>
          </p:cNvPr>
          <p:cNvSpPr txBox="1"/>
          <p:nvPr/>
        </p:nvSpPr>
        <p:spPr>
          <a:xfrm>
            <a:off x="10613478" y="450677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0" name="TextBox 369">
            <a:extLst>
              <a:ext uri="{FF2B5EF4-FFF2-40B4-BE49-F238E27FC236}">
                <a16:creationId xmlns:a16="http://schemas.microsoft.com/office/drawing/2014/main" id="{F0475972-1ECC-45D5-B708-552CF178EAA5}"/>
              </a:ext>
            </a:extLst>
          </p:cNvPr>
          <p:cNvSpPr txBox="1"/>
          <p:nvPr/>
        </p:nvSpPr>
        <p:spPr>
          <a:xfrm>
            <a:off x="10636483" y="450611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1" name="TextBox 370">
            <a:extLst>
              <a:ext uri="{FF2B5EF4-FFF2-40B4-BE49-F238E27FC236}">
                <a16:creationId xmlns:a16="http://schemas.microsoft.com/office/drawing/2014/main" id="{27949FF8-E63F-4620-9C11-20762233DE4D}"/>
              </a:ext>
            </a:extLst>
          </p:cNvPr>
          <p:cNvSpPr txBox="1"/>
          <p:nvPr/>
        </p:nvSpPr>
        <p:spPr>
          <a:xfrm>
            <a:off x="10695594" y="450135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2" name="TextBox 371">
            <a:extLst>
              <a:ext uri="{FF2B5EF4-FFF2-40B4-BE49-F238E27FC236}">
                <a16:creationId xmlns:a16="http://schemas.microsoft.com/office/drawing/2014/main" id="{D5B61620-7A7F-42DD-9CE2-2F25100BE205}"/>
              </a:ext>
            </a:extLst>
          </p:cNvPr>
          <p:cNvSpPr txBox="1"/>
          <p:nvPr/>
        </p:nvSpPr>
        <p:spPr>
          <a:xfrm>
            <a:off x="10727216" y="450135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3" name="TextBox 372">
            <a:extLst>
              <a:ext uri="{FF2B5EF4-FFF2-40B4-BE49-F238E27FC236}">
                <a16:creationId xmlns:a16="http://schemas.microsoft.com/office/drawing/2014/main" id="{84ABC999-1699-4482-AFBB-19F1EAD7A64C}"/>
              </a:ext>
            </a:extLst>
          </p:cNvPr>
          <p:cNvSpPr txBox="1"/>
          <p:nvPr/>
        </p:nvSpPr>
        <p:spPr>
          <a:xfrm>
            <a:off x="10813070" y="450245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4" name="TextBox 373">
            <a:extLst>
              <a:ext uri="{FF2B5EF4-FFF2-40B4-BE49-F238E27FC236}">
                <a16:creationId xmlns:a16="http://schemas.microsoft.com/office/drawing/2014/main" id="{E3B447C5-BAE2-4C37-8A11-3BDAF65A86EF}"/>
              </a:ext>
            </a:extLst>
          </p:cNvPr>
          <p:cNvSpPr txBox="1"/>
          <p:nvPr/>
        </p:nvSpPr>
        <p:spPr>
          <a:xfrm>
            <a:off x="10895673" y="450844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5" name="TextBox 374">
            <a:extLst>
              <a:ext uri="{FF2B5EF4-FFF2-40B4-BE49-F238E27FC236}">
                <a16:creationId xmlns:a16="http://schemas.microsoft.com/office/drawing/2014/main" id="{F3FF11CC-9025-4821-8983-DA82F92AE1DA}"/>
              </a:ext>
            </a:extLst>
          </p:cNvPr>
          <p:cNvSpPr txBox="1"/>
          <p:nvPr/>
        </p:nvSpPr>
        <p:spPr>
          <a:xfrm>
            <a:off x="10921735" y="450677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E1471D"/>
                </a:solidFill>
                <a:effectLst/>
                <a:uLnTx/>
                <a:uFillTx/>
                <a:latin typeface="Calibri Light" panose="020F0302020204030204"/>
                <a:ea typeface="+mn-ea"/>
                <a:cs typeface="Arial" panose="020B0604020202020204" pitchFamily="34" charset="0"/>
                <a:sym typeface="Helvetica"/>
              </a:rPr>
              <a:t>+</a:t>
            </a:r>
          </a:p>
        </p:txBody>
      </p:sp>
      <p:sp>
        <p:nvSpPr>
          <p:cNvPr id="376" name="TextBox 375">
            <a:extLst>
              <a:ext uri="{FF2B5EF4-FFF2-40B4-BE49-F238E27FC236}">
                <a16:creationId xmlns:a16="http://schemas.microsoft.com/office/drawing/2014/main" id="{599F254C-5E90-4C83-9C58-D276B74DA216}"/>
              </a:ext>
            </a:extLst>
          </p:cNvPr>
          <p:cNvSpPr txBox="1"/>
          <p:nvPr/>
        </p:nvSpPr>
        <p:spPr>
          <a:xfrm>
            <a:off x="11351529" y="427174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77" name="TextBox 376">
            <a:extLst>
              <a:ext uri="{FF2B5EF4-FFF2-40B4-BE49-F238E27FC236}">
                <a16:creationId xmlns:a16="http://schemas.microsoft.com/office/drawing/2014/main" id="{1CE461D2-D9F4-42EA-A1E6-00B5240E2207}"/>
              </a:ext>
            </a:extLst>
          </p:cNvPr>
          <p:cNvSpPr txBox="1"/>
          <p:nvPr/>
        </p:nvSpPr>
        <p:spPr>
          <a:xfrm>
            <a:off x="11162413" y="427650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78" name="TextBox 377">
            <a:extLst>
              <a:ext uri="{FF2B5EF4-FFF2-40B4-BE49-F238E27FC236}">
                <a16:creationId xmlns:a16="http://schemas.microsoft.com/office/drawing/2014/main" id="{B0A3B7F6-ECCB-4C44-A435-E71156D43B64}"/>
              </a:ext>
            </a:extLst>
          </p:cNvPr>
          <p:cNvSpPr txBox="1"/>
          <p:nvPr/>
        </p:nvSpPr>
        <p:spPr>
          <a:xfrm>
            <a:off x="11122730" y="427419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79" name="TextBox 378">
            <a:extLst>
              <a:ext uri="{FF2B5EF4-FFF2-40B4-BE49-F238E27FC236}">
                <a16:creationId xmlns:a16="http://schemas.microsoft.com/office/drawing/2014/main" id="{B18B9760-F89E-4312-9165-166F579B0546}"/>
              </a:ext>
            </a:extLst>
          </p:cNvPr>
          <p:cNvSpPr txBox="1"/>
          <p:nvPr/>
        </p:nvSpPr>
        <p:spPr>
          <a:xfrm>
            <a:off x="11070430" y="426871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0" name="TextBox 379">
            <a:extLst>
              <a:ext uri="{FF2B5EF4-FFF2-40B4-BE49-F238E27FC236}">
                <a16:creationId xmlns:a16="http://schemas.microsoft.com/office/drawing/2014/main" id="{E1955ECE-9DF0-4BA8-918C-E3A3F2A3C8D8}"/>
              </a:ext>
            </a:extLst>
          </p:cNvPr>
          <p:cNvSpPr txBox="1"/>
          <p:nvPr/>
        </p:nvSpPr>
        <p:spPr>
          <a:xfrm>
            <a:off x="11047880" y="426871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1" name="TextBox 380">
            <a:extLst>
              <a:ext uri="{FF2B5EF4-FFF2-40B4-BE49-F238E27FC236}">
                <a16:creationId xmlns:a16="http://schemas.microsoft.com/office/drawing/2014/main" id="{4E615B6E-F325-4410-8B8E-131A7ADFA001}"/>
              </a:ext>
            </a:extLst>
          </p:cNvPr>
          <p:cNvSpPr txBox="1"/>
          <p:nvPr/>
        </p:nvSpPr>
        <p:spPr>
          <a:xfrm>
            <a:off x="11025330" y="426871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2" name="TextBox 381">
            <a:extLst>
              <a:ext uri="{FF2B5EF4-FFF2-40B4-BE49-F238E27FC236}">
                <a16:creationId xmlns:a16="http://schemas.microsoft.com/office/drawing/2014/main" id="{94D67FF0-E0EF-4170-97F4-E1D107528506}"/>
              </a:ext>
            </a:extLst>
          </p:cNvPr>
          <p:cNvSpPr txBox="1"/>
          <p:nvPr/>
        </p:nvSpPr>
        <p:spPr>
          <a:xfrm>
            <a:off x="10961325" y="426871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3" name="TextBox 382">
            <a:extLst>
              <a:ext uri="{FF2B5EF4-FFF2-40B4-BE49-F238E27FC236}">
                <a16:creationId xmlns:a16="http://schemas.microsoft.com/office/drawing/2014/main" id="{F9A70E99-2A20-4CA2-ABC8-E5DE4DC7382B}"/>
              </a:ext>
            </a:extLst>
          </p:cNvPr>
          <p:cNvSpPr txBox="1"/>
          <p:nvPr/>
        </p:nvSpPr>
        <p:spPr>
          <a:xfrm>
            <a:off x="10945026" y="426645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4" name="TextBox 383">
            <a:extLst>
              <a:ext uri="{FF2B5EF4-FFF2-40B4-BE49-F238E27FC236}">
                <a16:creationId xmlns:a16="http://schemas.microsoft.com/office/drawing/2014/main" id="{272296C5-2686-4AA4-95AF-FBE002539C25}"/>
              </a:ext>
            </a:extLst>
          </p:cNvPr>
          <p:cNvSpPr txBox="1"/>
          <p:nvPr/>
        </p:nvSpPr>
        <p:spPr>
          <a:xfrm>
            <a:off x="10888555" y="427676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385" name="TextBox 384">
            <a:extLst>
              <a:ext uri="{FF2B5EF4-FFF2-40B4-BE49-F238E27FC236}">
                <a16:creationId xmlns:a16="http://schemas.microsoft.com/office/drawing/2014/main" id="{AB32A997-D5FF-4527-9B19-30CD71565865}"/>
              </a:ext>
            </a:extLst>
          </p:cNvPr>
          <p:cNvSpPr txBox="1"/>
          <p:nvPr/>
        </p:nvSpPr>
        <p:spPr>
          <a:xfrm>
            <a:off x="10818524" y="427419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26" name="TextBox 525">
            <a:extLst>
              <a:ext uri="{FF2B5EF4-FFF2-40B4-BE49-F238E27FC236}">
                <a16:creationId xmlns:a16="http://schemas.microsoft.com/office/drawing/2014/main" id="{451664A3-4E3A-4649-A4F1-6CA738D6AE43}"/>
              </a:ext>
            </a:extLst>
          </p:cNvPr>
          <p:cNvSpPr txBox="1"/>
          <p:nvPr/>
        </p:nvSpPr>
        <p:spPr>
          <a:xfrm>
            <a:off x="10777131" y="427347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28" name="TextBox 527">
            <a:extLst>
              <a:ext uri="{FF2B5EF4-FFF2-40B4-BE49-F238E27FC236}">
                <a16:creationId xmlns:a16="http://schemas.microsoft.com/office/drawing/2014/main" id="{7A77F191-2CBF-4B47-849C-D5407A459E27}"/>
              </a:ext>
            </a:extLst>
          </p:cNvPr>
          <p:cNvSpPr txBox="1"/>
          <p:nvPr/>
        </p:nvSpPr>
        <p:spPr>
          <a:xfrm>
            <a:off x="10726175" y="427399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29" name="TextBox 528">
            <a:extLst>
              <a:ext uri="{FF2B5EF4-FFF2-40B4-BE49-F238E27FC236}">
                <a16:creationId xmlns:a16="http://schemas.microsoft.com/office/drawing/2014/main" id="{6F74F436-16C7-4CC5-BCE2-9A44B957109A}"/>
              </a:ext>
            </a:extLst>
          </p:cNvPr>
          <p:cNvSpPr txBox="1"/>
          <p:nvPr/>
        </p:nvSpPr>
        <p:spPr>
          <a:xfrm>
            <a:off x="10675219" y="427451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0" name="TextBox 529">
            <a:extLst>
              <a:ext uri="{FF2B5EF4-FFF2-40B4-BE49-F238E27FC236}">
                <a16:creationId xmlns:a16="http://schemas.microsoft.com/office/drawing/2014/main" id="{018A42A4-4DF5-434F-AA16-BF185BEEA19F}"/>
              </a:ext>
            </a:extLst>
          </p:cNvPr>
          <p:cNvSpPr txBox="1"/>
          <p:nvPr/>
        </p:nvSpPr>
        <p:spPr>
          <a:xfrm>
            <a:off x="10628019" y="427509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1" name="TextBox 530">
            <a:extLst>
              <a:ext uri="{FF2B5EF4-FFF2-40B4-BE49-F238E27FC236}">
                <a16:creationId xmlns:a16="http://schemas.microsoft.com/office/drawing/2014/main" id="{DCF8FFA4-07AB-4D57-A0B1-F713025E9305}"/>
              </a:ext>
            </a:extLst>
          </p:cNvPr>
          <p:cNvSpPr txBox="1"/>
          <p:nvPr/>
        </p:nvSpPr>
        <p:spPr>
          <a:xfrm>
            <a:off x="10598271" y="427853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2" name="TextBox 531">
            <a:extLst>
              <a:ext uri="{FF2B5EF4-FFF2-40B4-BE49-F238E27FC236}">
                <a16:creationId xmlns:a16="http://schemas.microsoft.com/office/drawing/2014/main" id="{92E8B0C6-189F-4486-A1C5-80F4678FA872}"/>
              </a:ext>
            </a:extLst>
          </p:cNvPr>
          <p:cNvSpPr txBox="1"/>
          <p:nvPr/>
        </p:nvSpPr>
        <p:spPr>
          <a:xfrm>
            <a:off x="10560998" y="428020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3" name="TextBox 532">
            <a:extLst>
              <a:ext uri="{FF2B5EF4-FFF2-40B4-BE49-F238E27FC236}">
                <a16:creationId xmlns:a16="http://schemas.microsoft.com/office/drawing/2014/main" id="{53878246-DAFC-4053-B1F7-81FB39863F06}"/>
              </a:ext>
            </a:extLst>
          </p:cNvPr>
          <p:cNvSpPr txBox="1"/>
          <p:nvPr/>
        </p:nvSpPr>
        <p:spPr>
          <a:xfrm>
            <a:off x="10541093" y="427828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4" name="TextBox 533">
            <a:extLst>
              <a:ext uri="{FF2B5EF4-FFF2-40B4-BE49-F238E27FC236}">
                <a16:creationId xmlns:a16="http://schemas.microsoft.com/office/drawing/2014/main" id="{449733C9-5E72-4FC7-8130-7330E93725ED}"/>
              </a:ext>
            </a:extLst>
          </p:cNvPr>
          <p:cNvSpPr txBox="1"/>
          <p:nvPr/>
        </p:nvSpPr>
        <p:spPr>
          <a:xfrm>
            <a:off x="10521188" y="427636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5" name="TextBox 534">
            <a:extLst>
              <a:ext uri="{FF2B5EF4-FFF2-40B4-BE49-F238E27FC236}">
                <a16:creationId xmlns:a16="http://schemas.microsoft.com/office/drawing/2014/main" id="{A85187FB-4647-4F5B-BD51-2F2C092F19BA}"/>
              </a:ext>
            </a:extLst>
          </p:cNvPr>
          <p:cNvSpPr txBox="1"/>
          <p:nvPr/>
        </p:nvSpPr>
        <p:spPr>
          <a:xfrm>
            <a:off x="10481051" y="427813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6" name="TextBox 535">
            <a:extLst>
              <a:ext uri="{FF2B5EF4-FFF2-40B4-BE49-F238E27FC236}">
                <a16:creationId xmlns:a16="http://schemas.microsoft.com/office/drawing/2014/main" id="{CEE7CE0A-9F1F-4B25-B86F-7999565207EE}"/>
              </a:ext>
            </a:extLst>
          </p:cNvPr>
          <p:cNvSpPr txBox="1"/>
          <p:nvPr/>
        </p:nvSpPr>
        <p:spPr>
          <a:xfrm>
            <a:off x="10422733" y="427347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7" name="TextBox 536">
            <a:extLst>
              <a:ext uri="{FF2B5EF4-FFF2-40B4-BE49-F238E27FC236}">
                <a16:creationId xmlns:a16="http://schemas.microsoft.com/office/drawing/2014/main" id="{D021341D-0A8E-41C0-B0FC-BDFD35BAE557}"/>
              </a:ext>
            </a:extLst>
          </p:cNvPr>
          <p:cNvSpPr txBox="1"/>
          <p:nvPr/>
        </p:nvSpPr>
        <p:spPr>
          <a:xfrm>
            <a:off x="10403837" y="4271456"/>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8" name="TextBox 537">
            <a:extLst>
              <a:ext uri="{FF2B5EF4-FFF2-40B4-BE49-F238E27FC236}">
                <a16:creationId xmlns:a16="http://schemas.microsoft.com/office/drawing/2014/main" id="{E6B43713-DD53-4950-B798-6254B767D9E6}"/>
              </a:ext>
            </a:extLst>
          </p:cNvPr>
          <p:cNvSpPr txBox="1"/>
          <p:nvPr/>
        </p:nvSpPr>
        <p:spPr>
          <a:xfrm>
            <a:off x="10384941" y="426943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39" name="TextBox 538">
            <a:extLst>
              <a:ext uri="{FF2B5EF4-FFF2-40B4-BE49-F238E27FC236}">
                <a16:creationId xmlns:a16="http://schemas.microsoft.com/office/drawing/2014/main" id="{88D83F45-DA5B-4910-818F-FC31117C4566}"/>
              </a:ext>
            </a:extLst>
          </p:cNvPr>
          <p:cNvSpPr txBox="1"/>
          <p:nvPr/>
        </p:nvSpPr>
        <p:spPr>
          <a:xfrm>
            <a:off x="10366045" y="426741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0" name="TextBox 539">
            <a:extLst>
              <a:ext uri="{FF2B5EF4-FFF2-40B4-BE49-F238E27FC236}">
                <a16:creationId xmlns:a16="http://schemas.microsoft.com/office/drawing/2014/main" id="{064EB7E3-E849-423E-A777-A8E25A0D7EE2}"/>
              </a:ext>
            </a:extLst>
          </p:cNvPr>
          <p:cNvSpPr txBox="1"/>
          <p:nvPr/>
        </p:nvSpPr>
        <p:spPr>
          <a:xfrm>
            <a:off x="10347149" y="4265390"/>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1" name="TextBox 540">
            <a:extLst>
              <a:ext uri="{FF2B5EF4-FFF2-40B4-BE49-F238E27FC236}">
                <a16:creationId xmlns:a16="http://schemas.microsoft.com/office/drawing/2014/main" id="{53944119-802C-4000-AE8D-2318CB3F34C7}"/>
              </a:ext>
            </a:extLst>
          </p:cNvPr>
          <p:cNvSpPr txBox="1"/>
          <p:nvPr/>
        </p:nvSpPr>
        <p:spPr>
          <a:xfrm>
            <a:off x="10297435" y="426645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2" name="TextBox 541">
            <a:extLst>
              <a:ext uri="{FF2B5EF4-FFF2-40B4-BE49-F238E27FC236}">
                <a16:creationId xmlns:a16="http://schemas.microsoft.com/office/drawing/2014/main" id="{14E7B53B-92E3-475B-9690-9E84A8DADFB1}"/>
              </a:ext>
            </a:extLst>
          </p:cNvPr>
          <p:cNvSpPr txBox="1"/>
          <p:nvPr/>
        </p:nvSpPr>
        <p:spPr>
          <a:xfrm>
            <a:off x="10247721" y="426752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3" name="TextBox 542">
            <a:extLst>
              <a:ext uri="{FF2B5EF4-FFF2-40B4-BE49-F238E27FC236}">
                <a16:creationId xmlns:a16="http://schemas.microsoft.com/office/drawing/2014/main" id="{9E2FFF4F-62FB-4C5B-AE35-A3C1F0EC5EB1}"/>
              </a:ext>
            </a:extLst>
          </p:cNvPr>
          <p:cNvSpPr txBox="1"/>
          <p:nvPr/>
        </p:nvSpPr>
        <p:spPr>
          <a:xfrm>
            <a:off x="10219899" y="4261731"/>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4" name="TextBox 543">
            <a:extLst>
              <a:ext uri="{FF2B5EF4-FFF2-40B4-BE49-F238E27FC236}">
                <a16:creationId xmlns:a16="http://schemas.microsoft.com/office/drawing/2014/main" id="{2F34ACEA-9525-4759-A3C8-B5335493F3EE}"/>
              </a:ext>
            </a:extLst>
          </p:cNvPr>
          <p:cNvSpPr txBox="1"/>
          <p:nvPr/>
        </p:nvSpPr>
        <p:spPr>
          <a:xfrm>
            <a:off x="10197711" y="424920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5" name="TextBox 544">
            <a:extLst>
              <a:ext uri="{FF2B5EF4-FFF2-40B4-BE49-F238E27FC236}">
                <a16:creationId xmlns:a16="http://schemas.microsoft.com/office/drawing/2014/main" id="{55A55C0C-3504-4423-B69A-D43C5204E73E}"/>
              </a:ext>
            </a:extLst>
          </p:cNvPr>
          <p:cNvSpPr txBox="1"/>
          <p:nvPr/>
        </p:nvSpPr>
        <p:spPr>
          <a:xfrm>
            <a:off x="10160958" y="4253338"/>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6" name="TextBox 545">
            <a:extLst>
              <a:ext uri="{FF2B5EF4-FFF2-40B4-BE49-F238E27FC236}">
                <a16:creationId xmlns:a16="http://schemas.microsoft.com/office/drawing/2014/main" id="{098D6C3B-879D-41AC-A5DC-1F31D3E7D2D1}"/>
              </a:ext>
            </a:extLst>
          </p:cNvPr>
          <p:cNvSpPr txBox="1"/>
          <p:nvPr/>
        </p:nvSpPr>
        <p:spPr>
          <a:xfrm>
            <a:off x="10142322" y="4250779"/>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7" name="TextBox 546">
            <a:extLst>
              <a:ext uri="{FF2B5EF4-FFF2-40B4-BE49-F238E27FC236}">
                <a16:creationId xmlns:a16="http://schemas.microsoft.com/office/drawing/2014/main" id="{E6DF5B25-3F4E-4F15-87F4-B79306029635}"/>
              </a:ext>
            </a:extLst>
          </p:cNvPr>
          <p:cNvSpPr txBox="1"/>
          <p:nvPr/>
        </p:nvSpPr>
        <p:spPr>
          <a:xfrm>
            <a:off x="10103534" y="424808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8" name="TextBox 547">
            <a:extLst>
              <a:ext uri="{FF2B5EF4-FFF2-40B4-BE49-F238E27FC236}">
                <a16:creationId xmlns:a16="http://schemas.microsoft.com/office/drawing/2014/main" id="{E45616EF-6D84-4B36-B52D-5A69C3F28A94}"/>
              </a:ext>
            </a:extLst>
          </p:cNvPr>
          <p:cNvSpPr txBox="1"/>
          <p:nvPr/>
        </p:nvSpPr>
        <p:spPr>
          <a:xfrm>
            <a:off x="10077585" y="4244737"/>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49" name="TextBox 548">
            <a:extLst>
              <a:ext uri="{FF2B5EF4-FFF2-40B4-BE49-F238E27FC236}">
                <a16:creationId xmlns:a16="http://schemas.microsoft.com/office/drawing/2014/main" id="{F25DF4C5-7F5E-42F8-97D2-710FCFE89EDA}"/>
              </a:ext>
            </a:extLst>
          </p:cNvPr>
          <p:cNvSpPr txBox="1"/>
          <p:nvPr/>
        </p:nvSpPr>
        <p:spPr>
          <a:xfrm>
            <a:off x="10050474" y="424855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50" name="TextBox 549">
            <a:extLst>
              <a:ext uri="{FF2B5EF4-FFF2-40B4-BE49-F238E27FC236}">
                <a16:creationId xmlns:a16="http://schemas.microsoft.com/office/drawing/2014/main" id="{5EB03826-9FFD-4C29-9D57-8078775962A5}"/>
              </a:ext>
            </a:extLst>
          </p:cNvPr>
          <p:cNvSpPr txBox="1"/>
          <p:nvPr/>
        </p:nvSpPr>
        <p:spPr>
          <a:xfrm>
            <a:off x="10013389" y="4248873"/>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51" name="TextBox 550">
            <a:extLst>
              <a:ext uri="{FF2B5EF4-FFF2-40B4-BE49-F238E27FC236}">
                <a16:creationId xmlns:a16="http://schemas.microsoft.com/office/drawing/2014/main" id="{D00C2BCC-C23E-4CC0-913F-5DFC2531C411}"/>
              </a:ext>
            </a:extLst>
          </p:cNvPr>
          <p:cNvSpPr txBox="1"/>
          <p:nvPr/>
        </p:nvSpPr>
        <p:spPr>
          <a:xfrm>
            <a:off x="9976304" y="4249194"/>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52" name="TextBox 551">
            <a:extLst>
              <a:ext uri="{FF2B5EF4-FFF2-40B4-BE49-F238E27FC236}">
                <a16:creationId xmlns:a16="http://schemas.microsoft.com/office/drawing/2014/main" id="{A8993B60-F2A9-4818-A8F1-F5C871BACF1F}"/>
              </a:ext>
            </a:extLst>
          </p:cNvPr>
          <p:cNvSpPr txBox="1"/>
          <p:nvPr/>
        </p:nvSpPr>
        <p:spPr>
          <a:xfrm>
            <a:off x="9956508" y="4250642"/>
            <a:ext cx="235316" cy="400103"/>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682E74"/>
                </a:solidFill>
                <a:effectLst/>
                <a:uLnTx/>
                <a:uFillTx/>
                <a:latin typeface="Calibri Light" panose="020F0302020204030204"/>
                <a:ea typeface="+mn-ea"/>
                <a:cs typeface="Arial" panose="020B0604020202020204" pitchFamily="34" charset="0"/>
                <a:sym typeface="Helvetica"/>
              </a:rPr>
              <a:t>+</a:t>
            </a:r>
          </a:p>
        </p:txBody>
      </p:sp>
      <p:sp>
        <p:nvSpPr>
          <p:cNvPr id="554" name="TextBox 553">
            <a:extLst>
              <a:ext uri="{FF2B5EF4-FFF2-40B4-BE49-F238E27FC236}">
                <a16:creationId xmlns:a16="http://schemas.microsoft.com/office/drawing/2014/main" id="{99AB97CF-442F-45DE-8BC9-96F9F7A1438F}"/>
              </a:ext>
            </a:extLst>
          </p:cNvPr>
          <p:cNvSpPr txBox="1"/>
          <p:nvPr/>
        </p:nvSpPr>
        <p:spPr>
          <a:xfrm>
            <a:off x="7017121" y="4054799"/>
            <a:ext cx="955064" cy="36932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Helvetica"/>
              </a:rPr>
              <a:t>18-mo OS</a:t>
            </a:r>
          </a:p>
        </p:txBody>
      </p:sp>
      <p:sp>
        <p:nvSpPr>
          <p:cNvPr id="555" name="TextBox 554">
            <a:extLst>
              <a:ext uri="{FF2B5EF4-FFF2-40B4-BE49-F238E27FC236}">
                <a16:creationId xmlns:a16="http://schemas.microsoft.com/office/drawing/2014/main" id="{399D064F-C112-4D19-852D-4765B2BA4B01}"/>
              </a:ext>
            </a:extLst>
          </p:cNvPr>
          <p:cNvSpPr txBox="1"/>
          <p:nvPr/>
        </p:nvSpPr>
        <p:spPr bwMode="auto">
          <a:xfrm>
            <a:off x="7338738" y="4271992"/>
            <a:ext cx="633447" cy="615547"/>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682E74"/>
                </a:solidFill>
                <a:effectLst/>
                <a:uLnTx/>
                <a:uFillTx/>
                <a:latin typeface="Calibri" panose="020F0502020204030204" pitchFamily="34" charset="0"/>
                <a:ea typeface="+mn-ea"/>
                <a:cs typeface="Arial" panose="020B0604020202020204" pitchFamily="34" charset="0"/>
                <a:sym typeface="Helvetica"/>
              </a:rPr>
              <a:t>32.0%</a:t>
            </a:r>
            <a:br>
              <a:rPr kumimoji="0" lang="en-GB" sz="1600" b="1" i="0" u="none" strike="noStrike" kern="0" cap="none" spc="0" normalizeH="0" baseline="0" noProof="0">
                <a:ln>
                  <a:noFill/>
                </a:ln>
                <a:solidFill>
                  <a:srgbClr val="682E74"/>
                </a:solidFill>
                <a:effectLst/>
                <a:uLnTx/>
                <a:uFillTx/>
                <a:latin typeface="Calibri" panose="020F0502020204030204" pitchFamily="34" charset="0"/>
                <a:ea typeface="+mn-ea"/>
                <a:cs typeface="Arial" panose="020B0604020202020204" pitchFamily="34" charset="0"/>
                <a:sym typeface="Helvetica"/>
              </a:rPr>
            </a:br>
            <a:r>
              <a:rPr kumimoji="0" lang="en-GB" sz="1600" b="1" i="0" u="none" strike="noStrike" kern="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sym typeface="Helvetica"/>
              </a:rPr>
              <a:t>24.8%</a:t>
            </a:r>
          </a:p>
        </p:txBody>
      </p:sp>
      <p:sp>
        <p:nvSpPr>
          <p:cNvPr id="3" name="TextBox 2">
            <a:extLst>
              <a:ext uri="{FF2B5EF4-FFF2-40B4-BE49-F238E27FC236}">
                <a16:creationId xmlns:a16="http://schemas.microsoft.com/office/drawing/2014/main" id="{FAC19AE5-993E-371C-7587-9DDC25F89453}"/>
              </a:ext>
            </a:extLst>
          </p:cNvPr>
          <p:cNvSpPr txBox="1"/>
          <p:nvPr/>
        </p:nvSpPr>
        <p:spPr>
          <a:xfrm>
            <a:off x="10208164" y="3595890"/>
            <a:ext cx="955064" cy="369326"/>
          </a:xfrm>
          <a:prstGeom prst="rect">
            <a:avLst/>
          </a:prstGeom>
          <a:noFill/>
          <a:ln w="12700" cap="flat">
            <a:noFill/>
            <a:miter lim="400000"/>
          </a:ln>
          <a:effectLst/>
          <a:sp3d/>
        </p:spPr>
        <p:txBody>
          <a:bodyPr spcFirstLastPara="1" wrap="non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sym typeface="Helvetica"/>
              </a:rPr>
              <a:t>36-mo OS</a:t>
            </a:r>
          </a:p>
        </p:txBody>
      </p:sp>
      <p:sp>
        <p:nvSpPr>
          <p:cNvPr id="4" name="TextBox 3">
            <a:extLst>
              <a:ext uri="{FF2B5EF4-FFF2-40B4-BE49-F238E27FC236}">
                <a16:creationId xmlns:a16="http://schemas.microsoft.com/office/drawing/2014/main" id="{EF890BCC-CF5D-88DD-437D-F2C9893E554C}"/>
              </a:ext>
            </a:extLst>
          </p:cNvPr>
          <p:cNvSpPr txBox="1"/>
          <p:nvPr/>
        </p:nvSpPr>
        <p:spPr bwMode="auto">
          <a:xfrm>
            <a:off x="10222825" y="3813083"/>
            <a:ext cx="633447" cy="615547"/>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682E74"/>
                </a:solidFill>
                <a:effectLst/>
                <a:uLnTx/>
                <a:uFillTx/>
                <a:latin typeface="Calibri" panose="020F0502020204030204" pitchFamily="34" charset="0"/>
                <a:ea typeface="+mn-ea"/>
                <a:cs typeface="Arial" panose="020B0604020202020204" pitchFamily="34" charset="0"/>
                <a:sym typeface="Helvetica"/>
              </a:rPr>
              <a:t>17.6%</a:t>
            </a:r>
            <a:br>
              <a:rPr kumimoji="0" lang="en-GB" sz="1600" b="1" i="0" u="none" strike="noStrike" kern="0" cap="none" spc="0" normalizeH="0" baseline="0" noProof="0">
                <a:ln>
                  <a:noFill/>
                </a:ln>
                <a:solidFill>
                  <a:srgbClr val="682E74"/>
                </a:solidFill>
                <a:effectLst/>
                <a:uLnTx/>
                <a:uFillTx/>
                <a:latin typeface="Calibri" panose="020F0502020204030204" pitchFamily="34" charset="0"/>
                <a:ea typeface="+mn-ea"/>
                <a:cs typeface="Arial" panose="020B0604020202020204" pitchFamily="34" charset="0"/>
                <a:sym typeface="Helvetica"/>
              </a:rPr>
            </a:br>
            <a:r>
              <a:rPr kumimoji="0" lang="en-GB" sz="1600" b="1" i="0" u="none" strike="noStrike" kern="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sym typeface="Helvetica"/>
              </a:rPr>
              <a:t>5.8%</a:t>
            </a:r>
          </a:p>
        </p:txBody>
      </p:sp>
      <p:sp>
        <p:nvSpPr>
          <p:cNvPr id="5" name="TextBox 4">
            <a:extLst>
              <a:ext uri="{FF2B5EF4-FFF2-40B4-BE49-F238E27FC236}">
                <a16:creationId xmlns:a16="http://schemas.microsoft.com/office/drawing/2014/main" id="{8641F29B-3F4B-DDC3-C045-9DCA9A32FB6B}"/>
              </a:ext>
            </a:extLst>
          </p:cNvPr>
          <p:cNvSpPr txBox="1"/>
          <p:nvPr/>
        </p:nvSpPr>
        <p:spPr bwMode="auto">
          <a:xfrm>
            <a:off x="2794666" y="3237753"/>
            <a:ext cx="633447" cy="615547"/>
          </a:xfrm>
          <a:prstGeom prst="rect">
            <a:avLst/>
          </a:prstGeom>
          <a:noFill/>
          <a:ln w="12700" cap="flat">
            <a:noFill/>
            <a:miter lim="400000"/>
          </a:ln>
          <a:effectLst/>
          <a:sp3d/>
        </p:spPr>
        <p:txBody>
          <a:bodyPr spcFirstLastPara="1" wrap="square" lIns="60957" tIns="60957" rIns="60957" bIns="60957" spcCol="3810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sym typeface="Helvetica"/>
              </a:rPr>
              <a:t>51.9%</a:t>
            </a:r>
            <a:br>
              <a:rPr kumimoji="0" lang="en-GB" sz="1600" b="1" i="0" u="none" strike="noStrike" kern="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sym typeface="Helvetica"/>
              </a:rPr>
            </a:br>
            <a:r>
              <a:rPr kumimoji="0" lang="en-GB" sz="1600" b="1" i="0" u="none" strike="noStrike" kern="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sym typeface="Helvetica"/>
              </a:rPr>
              <a:t>39.0%</a:t>
            </a:r>
          </a:p>
        </p:txBody>
      </p:sp>
      <p:sp>
        <p:nvSpPr>
          <p:cNvPr id="2" name="TextBox 1">
            <a:extLst>
              <a:ext uri="{FF2B5EF4-FFF2-40B4-BE49-F238E27FC236}">
                <a16:creationId xmlns:a16="http://schemas.microsoft.com/office/drawing/2014/main" id="{6C7A5FD1-17B4-A925-36A2-705D7ACA23FB}"/>
              </a:ext>
            </a:extLst>
          </p:cNvPr>
          <p:cNvSpPr txBox="1"/>
          <p:nvPr/>
        </p:nvSpPr>
        <p:spPr bwMode="auto">
          <a:xfrm rot="16200000">
            <a:off x="7111288" y="1796204"/>
            <a:ext cx="250047"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Content Placeholder 11">
            <a:extLst>
              <a:ext uri="{FF2B5EF4-FFF2-40B4-BE49-F238E27FC236}">
                <a16:creationId xmlns:a16="http://schemas.microsoft.com/office/drawing/2014/main" id="{E18D1C12-5C28-16FB-410F-839D8F7ABE4E}"/>
              </a:ext>
            </a:extLst>
          </p:cNvPr>
          <p:cNvSpPr txBox="1">
            <a:spLocks/>
          </p:cNvSpPr>
          <p:nvPr/>
        </p:nvSpPr>
        <p:spPr bwMode="auto">
          <a:xfrm>
            <a:off x="626854" y="5613906"/>
            <a:ext cx="4376447" cy="33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IMpower133 + IMbrella A 5-yr OS: 12%; no change in median OS</a:t>
            </a:r>
          </a:p>
        </p:txBody>
      </p:sp>
      <p:sp>
        <p:nvSpPr>
          <p:cNvPr id="10" name="TextBox 9">
            <a:extLst>
              <a:ext uri="{FF2B5EF4-FFF2-40B4-BE49-F238E27FC236}">
                <a16:creationId xmlns:a16="http://schemas.microsoft.com/office/drawing/2014/main" id="{432DC1CF-5C50-FB81-881D-127A548BAF1B}"/>
              </a:ext>
            </a:extLst>
          </p:cNvPr>
          <p:cNvSpPr txBox="1"/>
          <p:nvPr/>
        </p:nvSpPr>
        <p:spPr bwMode="auto">
          <a:xfrm>
            <a:off x="873909" y="4550683"/>
            <a:ext cx="418568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HR: 0.76 (95% CI: 0.60-0.95; </a:t>
            </a:r>
            <a:r>
              <a:rPr kumimoji="0" lang="en-US" sz="1800" b="1"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 .0154*)</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2" name="TextBox 11">
            <a:extLst>
              <a:ext uri="{FF2B5EF4-FFF2-40B4-BE49-F238E27FC236}">
                <a16:creationId xmlns:a16="http://schemas.microsoft.com/office/drawing/2014/main" id="{C9BD1A3F-ACC0-7377-7B5A-E3460E6BFC7C}"/>
              </a:ext>
            </a:extLst>
          </p:cNvPr>
          <p:cNvSpPr txBox="1"/>
          <p:nvPr/>
        </p:nvSpPr>
        <p:spPr bwMode="auto">
          <a:xfrm>
            <a:off x="7391546" y="3102097"/>
            <a:ext cx="48210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HR: 0.75 (95% CI: 0.60-0.86; nominal </a:t>
            </a:r>
            <a:r>
              <a:rPr kumimoji="0" lang="en-US" sz="1800" b="1"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 .0003)</a:t>
            </a:r>
          </a:p>
        </p:txBody>
      </p:sp>
    </p:spTree>
    <p:extLst>
      <p:ext uri="{BB962C8B-B14F-4D97-AF65-F5344CB8AC3E}">
        <p14:creationId xmlns:p14="http://schemas.microsoft.com/office/powerpoint/2010/main" val="238747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6" name="Google Shape;626;p53"/>
          <p:cNvSpPr txBox="1">
            <a:spLocks noGrp="1"/>
          </p:cNvSpPr>
          <p:nvPr>
            <p:ph type="title"/>
          </p:nvPr>
        </p:nvSpPr>
        <p:spPr>
          <a:xfrm>
            <a:off x="709795" y="238127"/>
            <a:ext cx="10772407" cy="1103313"/>
          </a:xfrm>
          <a:prstGeom prst="rect">
            <a:avLst/>
          </a:prstGeom>
          <a:noFill/>
          <a:ln>
            <a:noFill/>
          </a:ln>
        </p:spPr>
        <p:txBody>
          <a:bodyPr spcFirstLastPara="1" vert="horz" wrap="square" lIns="0" tIns="0" rIns="0" bIns="0" rtlCol="0" anchor="ctr" anchorCtr="0">
            <a:noAutofit/>
          </a:bodyPr>
          <a:lstStyle/>
          <a:p>
            <a:r>
              <a:rPr lang="en-US" dirty="0" err="1"/>
              <a:t>IMforte</a:t>
            </a:r>
            <a:r>
              <a:rPr lang="en-US" dirty="0"/>
              <a:t>: Lurbinectedin + Atezolizumab as First-line Maintenance Therapy in ES-SCLC</a:t>
            </a:r>
          </a:p>
        </p:txBody>
      </p:sp>
      <p:sp>
        <p:nvSpPr>
          <p:cNvPr id="6" name="Content Placeholder 5">
            <a:extLst>
              <a:ext uri="{FF2B5EF4-FFF2-40B4-BE49-F238E27FC236}">
                <a16:creationId xmlns:a16="http://schemas.microsoft.com/office/drawing/2014/main" id="{3F390215-07FE-FBF0-AB84-61D96FC7DDFE}"/>
              </a:ext>
            </a:extLst>
          </p:cNvPr>
          <p:cNvSpPr>
            <a:spLocks noGrp="1"/>
          </p:cNvSpPr>
          <p:nvPr>
            <p:ph idx="1"/>
          </p:nvPr>
        </p:nvSpPr>
        <p:spPr>
          <a:xfrm>
            <a:off x="604676" y="1513047"/>
            <a:ext cx="7225980" cy="4650686"/>
          </a:xfrm>
        </p:spPr>
        <p:txBody>
          <a:bodyPr/>
          <a:lstStyle/>
          <a:p>
            <a:pPr>
              <a:buClr>
                <a:srgbClr val="000000"/>
              </a:buClr>
              <a:buSzPct val="100000"/>
            </a:pPr>
            <a:r>
              <a:rPr lang="en-US" sz="2400">
                <a:ea typeface="Gene Sans Light"/>
                <a:cs typeface="Gene Sans Light"/>
                <a:sym typeface="Gene Sans Light"/>
              </a:rPr>
              <a:t>International, open-label, randomized phase III study</a:t>
            </a:r>
            <a:br>
              <a:rPr lang="en-US" sz="2400">
                <a:ea typeface="Gene Sans Light"/>
                <a:cs typeface="Gene Sans Light"/>
                <a:sym typeface="Gene Sans Light"/>
              </a:rPr>
            </a:br>
            <a:endParaRPr lang="en-US" sz="2400">
              <a:ea typeface="Gene Sans Light"/>
              <a:cs typeface="Gene Sans Light"/>
              <a:sym typeface="Gene Sans Light"/>
            </a:endParaRPr>
          </a:p>
          <a:p>
            <a:pPr>
              <a:buClr>
                <a:srgbClr val="000000"/>
              </a:buClr>
              <a:buSzPts val="1800"/>
            </a:pPr>
            <a:endParaRPr lang="en-US" sz="2400">
              <a:ea typeface="Gene Sans Light"/>
              <a:cs typeface="Gene Sans Light"/>
              <a:sym typeface="Gene Sans Light"/>
            </a:endParaRPr>
          </a:p>
          <a:p>
            <a:pPr>
              <a:buClr>
                <a:srgbClr val="000000"/>
              </a:buClr>
              <a:buSzPts val="1800"/>
            </a:pPr>
            <a:endParaRPr lang="en-US" sz="2400">
              <a:ea typeface="Gene Sans Light"/>
              <a:cs typeface="Gene Sans Light"/>
              <a:sym typeface="Gene Sans Light"/>
            </a:endParaRPr>
          </a:p>
          <a:p>
            <a:pPr>
              <a:buClr>
                <a:srgbClr val="000000"/>
              </a:buClr>
              <a:buSzPts val="1800"/>
            </a:pPr>
            <a:endParaRPr lang="en-US" sz="2400">
              <a:ea typeface="Gene Sans Light"/>
              <a:cs typeface="Gene Sans Light"/>
              <a:sym typeface="Gene Sans Light"/>
            </a:endParaRPr>
          </a:p>
          <a:p>
            <a:pPr marL="0" indent="0">
              <a:buClr>
                <a:srgbClr val="000000"/>
              </a:buClr>
              <a:buSzPts val="1800"/>
              <a:buNone/>
            </a:pPr>
            <a:br>
              <a:rPr lang="en-US" sz="2400" b="1">
                <a:ea typeface="Gene Sans Light"/>
                <a:cs typeface="Gene Sans Light"/>
                <a:sym typeface="Gene Sans Light"/>
              </a:rPr>
            </a:br>
            <a:endParaRPr lang="en-US" sz="2400" b="1">
              <a:ea typeface="Gene Sans Light"/>
              <a:cs typeface="Gene Sans Light"/>
              <a:sym typeface="Gene Sans Light"/>
            </a:endParaRPr>
          </a:p>
          <a:p>
            <a:pPr>
              <a:spcBef>
                <a:spcPts val="3000"/>
              </a:spcBef>
              <a:buClr>
                <a:srgbClr val="000000"/>
              </a:buClr>
              <a:buSzPct val="100000"/>
            </a:pPr>
            <a:r>
              <a:rPr lang="en-US" sz="1800" b="1">
                <a:ea typeface="Gene Sans Light"/>
                <a:cs typeface="Gene Sans Light"/>
                <a:sym typeface="Gene Sans Light"/>
              </a:rPr>
              <a:t>Coprimary endpoints: </a:t>
            </a:r>
            <a:r>
              <a:rPr lang="en-US" sz="1800">
                <a:ea typeface="Gene Sans Light"/>
                <a:cs typeface="Gene Sans Light"/>
                <a:sym typeface="Gene Sans Light"/>
              </a:rPr>
              <a:t>IRF-assessed PFS and OS</a:t>
            </a:r>
          </a:p>
          <a:p>
            <a:pPr>
              <a:buClr>
                <a:srgbClr val="000000"/>
              </a:buClr>
              <a:buSzPct val="100000"/>
            </a:pPr>
            <a:r>
              <a:rPr lang="en-US" sz="1800" b="1">
                <a:ea typeface="Gene Sans Light"/>
                <a:cs typeface="Gene Sans Light"/>
                <a:sym typeface="Gene Sans Light"/>
              </a:rPr>
              <a:t>Key secondary endpoints: </a:t>
            </a:r>
            <a:r>
              <a:rPr lang="en-US" sz="1800">
                <a:solidFill>
                  <a:srgbClr val="000000"/>
                </a:solidFill>
              </a:rPr>
              <a:t>investigator-assessed PFS, ORR, </a:t>
            </a:r>
            <a:r>
              <a:rPr lang="en-US" sz="1800" err="1">
                <a:solidFill>
                  <a:srgbClr val="000000"/>
                </a:solidFill>
              </a:rPr>
              <a:t>DoR</a:t>
            </a:r>
            <a:r>
              <a:rPr lang="en-US" sz="1800">
                <a:solidFill>
                  <a:srgbClr val="000000"/>
                </a:solidFill>
              </a:rPr>
              <a:t>, PFS, OS, safety, prevalence of antidrug antibodies to atezolizumab, QoL</a:t>
            </a:r>
            <a:endParaRPr lang="en-US" sz="1800"/>
          </a:p>
        </p:txBody>
      </p:sp>
      <p:sp>
        <p:nvSpPr>
          <p:cNvPr id="627" name="Google Shape;627;p53"/>
          <p:cNvSpPr txBox="1">
            <a:spLocks noGrp="1"/>
          </p:cNvSpPr>
          <p:nvPr>
            <p:ph type="body" idx="4294967295"/>
          </p:nvPr>
        </p:nvSpPr>
        <p:spPr>
          <a:xfrm>
            <a:off x="709796" y="4625164"/>
            <a:ext cx="6498910" cy="550407"/>
          </a:xfrm>
          <a:prstGeom prst="rect">
            <a:avLst/>
          </a:prstGeom>
          <a:noFill/>
          <a:ln>
            <a:noFill/>
          </a:ln>
        </p:spPr>
        <p:txBody>
          <a:bodyPr spcFirstLastPara="1" vert="horz" wrap="square" lIns="0" tIns="0" rIns="0" bIns="0" rtlCol="0" anchor="b" anchorCtr="0">
            <a:spAutoFit/>
          </a:bodyPr>
          <a:lstStyle/>
          <a:p>
            <a:pPr marL="0" indent="0">
              <a:buClr>
                <a:srgbClr val="000000"/>
              </a:buClr>
              <a:buNone/>
            </a:pPr>
            <a:r>
              <a:rPr lang="en" sz="1200">
                <a:latin typeface="+mn-lt"/>
                <a:ea typeface="Gene Sans Light"/>
                <a:cs typeface="Gene Sans Light"/>
                <a:sym typeface="Gene Sans Light"/>
              </a:rPr>
              <a:t>*</a:t>
            </a:r>
            <a:r>
              <a:rPr lang="en" sz="1200" b="0" i="0" u="none" strike="noStrike" cap="none">
                <a:latin typeface="+mn-lt"/>
              </a:rPr>
              <a:t>PCI allowed after induction and prior to start of maintenance therapy; 2-wk window required from last dose of RT to start of maintenance. </a:t>
            </a:r>
            <a:r>
              <a:rPr lang="en" sz="1200" baseline="30000">
                <a:latin typeface="+mn-lt"/>
                <a:ea typeface="Arial"/>
                <a:cs typeface="Arial"/>
                <a:sym typeface="Arial"/>
              </a:rPr>
              <a:t>†</a:t>
            </a:r>
            <a:r>
              <a:rPr lang="en" sz="1200">
                <a:latin typeface="+mn-lt"/>
              </a:rPr>
              <a:t>Primary </a:t>
            </a:r>
            <a:r>
              <a:rPr lang="en" sz="1200" dirty="0">
                <a:latin typeface="+mn-lt"/>
              </a:rPr>
              <a:t>G-CSF </a:t>
            </a:r>
            <a:r>
              <a:rPr lang="en" sz="1200">
                <a:latin typeface="+mn-lt"/>
              </a:rPr>
              <a:t>prophylaxis and </a:t>
            </a:r>
            <a:r>
              <a:rPr lang="en" sz="1200" dirty="0">
                <a:latin typeface="+mn-lt"/>
              </a:rPr>
              <a:t>antiemetic</a:t>
            </a:r>
            <a:r>
              <a:rPr lang="en" sz="1200">
                <a:latin typeface="+mn-lt"/>
              </a:rPr>
              <a:t> prophylaxis mandatory. </a:t>
            </a:r>
            <a:endParaRPr sz="1200">
              <a:latin typeface="+mn-lt"/>
            </a:endParaRPr>
          </a:p>
        </p:txBody>
      </p:sp>
      <p:sp>
        <p:nvSpPr>
          <p:cNvPr id="629" name="Google Shape;629;p53"/>
          <p:cNvSpPr txBox="1"/>
          <p:nvPr/>
        </p:nvSpPr>
        <p:spPr>
          <a:xfrm>
            <a:off x="4913508" y="1978165"/>
            <a:ext cx="5906400" cy="307600"/>
          </a:xfrm>
          <a:prstGeom prst="rect">
            <a:avLst/>
          </a:prstGeom>
          <a:noFill/>
          <a:ln>
            <a:noFill/>
          </a:ln>
        </p:spPr>
        <p:txBody>
          <a:bodyPr spcFirstLastPara="1" wrap="square" lIns="121900" tIns="60900" rIns="121900" bIns="609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endParaRPr kumimoji="0" sz="1200" b="1" i="0" u="none" strike="noStrike" kern="1200" cap="none" spc="0" normalizeH="0" baseline="0" noProof="0">
              <a:ln>
                <a:noFill/>
              </a:ln>
              <a:solidFill>
                <a:srgbClr val="545859"/>
              </a:solidFill>
              <a:effectLst/>
              <a:uLnTx/>
              <a:uFillTx/>
              <a:latin typeface="Gene Sans Light"/>
              <a:ea typeface="Gene Sans Light"/>
              <a:cs typeface="Gene Sans Light"/>
              <a:sym typeface="Gene Sans Light"/>
            </a:endParaRPr>
          </a:p>
        </p:txBody>
      </p:sp>
      <p:sp>
        <p:nvSpPr>
          <p:cNvPr id="630" name="Google Shape;630;p53"/>
          <p:cNvSpPr txBox="1"/>
          <p:nvPr/>
        </p:nvSpPr>
        <p:spPr>
          <a:xfrm>
            <a:off x="3798642" y="2476788"/>
            <a:ext cx="2845689" cy="307600"/>
          </a:xfrm>
          <a:prstGeom prst="rect">
            <a:avLst/>
          </a:prstGeom>
          <a:solidFill>
            <a:schemeClr val="accent4"/>
          </a:solidFill>
          <a:ln>
            <a:noFill/>
          </a:ln>
        </p:spPr>
        <p:txBody>
          <a:bodyPr spcFirstLastPara="1" wrap="square" lIns="121900" tIns="60900" rIns="121900" bIns="60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 b="1" i="0" strike="noStrike" kern="1200" cap="none" spc="0" normalizeH="0" baseline="0" noProof="0">
                <a:ln>
                  <a:noFill/>
                </a:ln>
                <a:effectLst/>
                <a:uLnTx/>
                <a:uFillTx/>
                <a:latin typeface="Calibri"/>
                <a:ea typeface="Gene Sans Light"/>
                <a:cs typeface="Gene Sans Light"/>
                <a:sym typeface="Gene Sans Light"/>
              </a:rPr>
              <a:t>Induction</a:t>
            </a:r>
            <a:endParaRPr kumimoji="0" b="1" i="0" strike="noStrike" kern="1200" cap="none" spc="0" normalizeH="0" baseline="0" noProof="0">
              <a:ln>
                <a:noFill/>
              </a:ln>
              <a:effectLst/>
              <a:uLnTx/>
              <a:uFillTx/>
              <a:latin typeface="Calibri"/>
              <a:ea typeface="Arial"/>
              <a:cs typeface="Arial"/>
              <a:sym typeface="Arial"/>
            </a:endParaRPr>
          </a:p>
        </p:txBody>
      </p:sp>
      <p:sp>
        <p:nvSpPr>
          <p:cNvPr id="631" name="Google Shape;631;p53"/>
          <p:cNvSpPr txBox="1"/>
          <p:nvPr/>
        </p:nvSpPr>
        <p:spPr>
          <a:xfrm>
            <a:off x="7821943" y="2488250"/>
            <a:ext cx="3441995" cy="307600"/>
          </a:xfrm>
          <a:prstGeom prst="rect">
            <a:avLst/>
          </a:prstGeom>
          <a:solidFill>
            <a:schemeClr val="accent4"/>
          </a:solidFill>
          <a:ln>
            <a:noFill/>
          </a:ln>
        </p:spPr>
        <p:txBody>
          <a:bodyPr spcFirstLastPara="1" wrap="square" lIns="121900" tIns="60900" rIns="121900" bIns="60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 b="1" i="0" strike="noStrike" kern="1200" cap="none" spc="0" normalizeH="0" baseline="0" noProof="0">
                <a:ln>
                  <a:noFill/>
                </a:ln>
                <a:effectLst/>
                <a:uLnTx/>
                <a:uFillTx/>
                <a:latin typeface="Calibri"/>
                <a:ea typeface="Gene Sans Light"/>
                <a:cs typeface="Gene Sans Light"/>
                <a:sym typeface="Gene Sans Light"/>
              </a:rPr>
              <a:t>Maintenance</a:t>
            </a:r>
            <a:endParaRPr kumimoji="0" b="1" i="0" strike="noStrike" kern="1200" cap="none" spc="0" normalizeH="0" baseline="0" noProof="0">
              <a:ln>
                <a:noFill/>
              </a:ln>
              <a:effectLst/>
              <a:uLnTx/>
              <a:uFillTx/>
              <a:latin typeface="Calibri"/>
              <a:ea typeface="Arial"/>
              <a:cs typeface="Arial"/>
              <a:sym typeface="Arial"/>
            </a:endParaRPr>
          </a:p>
        </p:txBody>
      </p:sp>
      <p:sp>
        <p:nvSpPr>
          <p:cNvPr id="636" name="Google Shape;636;p53"/>
          <p:cNvSpPr/>
          <p:nvPr/>
        </p:nvSpPr>
        <p:spPr>
          <a:xfrm>
            <a:off x="315162" y="2339627"/>
            <a:ext cx="2959600" cy="2149161"/>
          </a:xfrm>
          <a:prstGeom prst="rect">
            <a:avLst/>
          </a:prstGeom>
          <a:noFill/>
          <a:ln>
            <a:noFill/>
          </a:ln>
        </p:spPr>
        <p:txBody>
          <a:bodyPr spcFirstLastPara="1" wrap="square" lIns="121900" tIns="60900" rIns="121900" bIns="60900" anchor="t" anchorCtr="0">
            <a:noAutofit/>
          </a:bodyPr>
          <a:lstStyle/>
          <a:p>
            <a:pPr marL="0" marR="0" lvl="0" indent="0" algn="ctr" defTabSz="914400" rtl="0" eaLnBrk="1" fontAlgn="auto" latinLnBrk="0" hangingPunct="1">
              <a:lnSpc>
                <a:spcPct val="90000"/>
              </a:lnSpc>
              <a:spcBef>
                <a:spcPts val="0"/>
              </a:spcBef>
              <a:spcAft>
                <a:spcPts val="0"/>
              </a:spcAft>
              <a:buClr>
                <a:srgbClr val="545859"/>
              </a:buClr>
              <a:buSzPts val="1100"/>
              <a:buFontTx/>
              <a:buNone/>
              <a:tabLst/>
              <a:defRPr/>
            </a:pPr>
            <a:r>
              <a:rPr kumimoji="0" lang="en-US" b="0" i="0" u="none" strike="noStrike" kern="1200" cap="none" spc="0" normalizeH="0" baseline="0" noProof="0">
                <a:ln>
                  <a:noFill/>
                </a:ln>
                <a:solidFill>
                  <a:srgbClr val="000000"/>
                </a:solidFill>
                <a:effectLst/>
                <a:uLnTx/>
                <a:uFillTx/>
                <a:latin typeface="Calibri"/>
                <a:ea typeface="Gene Sans Light"/>
                <a:cs typeface="Gene Sans Light"/>
                <a:sym typeface="Gene Sans Light"/>
              </a:rPr>
              <a:t>Adults with histologically or cytologically confirmed </a:t>
            </a:r>
            <a:br>
              <a:rPr kumimoji="0" lang="en-US" b="0" i="0" u="none" strike="noStrike" kern="1200" cap="none" spc="0" normalizeH="0" baseline="0" noProof="0" dirty="0">
                <a:ln>
                  <a:noFill/>
                </a:ln>
                <a:solidFill>
                  <a:srgbClr val="000000"/>
                </a:solidFill>
                <a:effectLst/>
                <a:uLnTx/>
                <a:uFillTx/>
                <a:latin typeface="Calibri"/>
                <a:ea typeface="Gene Sans Light"/>
                <a:cs typeface="Gene Sans Light"/>
                <a:sym typeface="Gene Sans Light"/>
              </a:rPr>
            </a:br>
            <a:r>
              <a:rPr kumimoji="0" lang="en-US" b="0" i="0" u="none" strike="noStrike" kern="1200" cap="none" spc="0" normalizeH="0" baseline="0" noProof="0">
                <a:ln>
                  <a:noFill/>
                </a:ln>
                <a:solidFill>
                  <a:srgbClr val="000000"/>
                </a:solidFill>
                <a:effectLst/>
                <a:uLnTx/>
                <a:uFillTx/>
                <a:latin typeface="Calibri"/>
                <a:ea typeface="Gene Sans Light"/>
                <a:cs typeface="Gene Sans Light"/>
                <a:sym typeface="Gene Sans Light"/>
              </a:rPr>
              <a:t>ES-SCLC;</a:t>
            </a:r>
            <a:r>
              <a:rPr kumimoji="0" lang="en-US" b="0" i="0" u="none" strike="noStrike" kern="1200" cap="none" spc="0" normalizeH="0" baseline="0" noProof="0">
                <a:ln>
                  <a:noFill/>
                </a:ln>
                <a:solidFill>
                  <a:srgbClr val="000000"/>
                </a:solidFill>
                <a:effectLst/>
                <a:uLnTx/>
                <a:uFillTx/>
                <a:latin typeface="Calibri"/>
                <a:ea typeface="Gene Sans Light"/>
                <a:cs typeface="Arial"/>
                <a:sym typeface="Arial"/>
              </a:rPr>
              <a:t> no prior systemic </a:t>
            </a:r>
            <a:br>
              <a:rPr kumimoji="0" lang="en-US" b="0" i="0" u="none" strike="noStrike" kern="1200" cap="none" spc="0" normalizeH="0" baseline="0" noProof="0" dirty="0">
                <a:ln>
                  <a:noFill/>
                </a:ln>
                <a:solidFill>
                  <a:srgbClr val="000000"/>
                </a:solidFill>
                <a:effectLst/>
                <a:uLnTx/>
                <a:uFillTx/>
                <a:latin typeface="Calibri"/>
                <a:ea typeface="Gene Sans Light"/>
                <a:cs typeface="Arial"/>
                <a:sym typeface="Arial"/>
              </a:rPr>
            </a:br>
            <a:r>
              <a:rPr kumimoji="0" lang="en-US" b="0" i="0" u="none" strike="noStrike" kern="1200" cap="none" spc="0" normalizeH="0" baseline="0" noProof="0" dirty="0" err="1">
                <a:ln>
                  <a:noFill/>
                </a:ln>
                <a:solidFill>
                  <a:srgbClr val="000000"/>
                </a:solidFill>
                <a:effectLst/>
                <a:uLnTx/>
                <a:uFillTx/>
                <a:latin typeface="Calibri"/>
                <a:ea typeface="Gene Sans Light"/>
                <a:cs typeface="Arial"/>
                <a:sym typeface="Arial"/>
              </a:rPr>
              <a:t>tx</a:t>
            </a:r>
            <a:r>
              <a:rPr kumimoji="0" lang="en-US" b="0" i="0" u="none" strike="noStrike" kern="1200" cap="none" spc="0" normalizeH="0" baseline="0" noProof="0" dirty="0">
                <a:ln>
                  <a:noFill/>
                </a:ln>
                <a:solidFill>
                  <a:srgbClr val="000000"/>
                </a:solidFill>
                <a:effectLst/>
                <a:uLnTx/>
                <a:uFillTx/>
                <a:latin typeface="Calibri"/>
                <a:ea typeface="Gene Sans Light"/>
                <a:cs typeface="Arial"/>
                <a:sym typeface="Arial"/>
              </a:rPr>
              <a:t> </a:t>
            </a:r>
            <a:r>
              <a:rPr kumimoji="0" lang="en-US" b="0" i="0" u="none" strike="noStrike" kern="1200" cap="none" spc="0" normalizeH="0" baseline="0" noProof="0">
                <a:ln>
                  <a:noFill/>
                </a:ln>
                <a:solidFill>
                  <a:srgbClr val="000000"/>
                </a:solidFill>
                <a:effectLst/>
                <a:uLnTx/>
                <a:uFillTx/>
                <a:latin typeface="Calibri"/>
                <a:ea typeface="Gene Sans Light"/>
                <a:cs typeface="Arial"/>
                <a:sym typeface="Arial"/>
              </a:rPr>
              <a:t>for ES-SCLC </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or </a:t>
            </a:r>
            <a:r>
              <a:rPr lang="en-US" dirty="0">
                <a:solidFill>
                  <a:srgbClr val="000000"/>
                </a:solidFill>
                <a:latin typeface="Calibri" panose="020F0502020204030204" pitchFamily="34" charset="0"/>
                <a:cs typeface="Calibri" panose="020F0502020204030204" pitchFamily="34" charset="0"/>
              </a:rPr>
              <a:t>t</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x free</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for ≥6 </a:t>
            </a:r>
            <a:r>
              <a:rPr kumimoji="0" lang="en-US"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mo</a:t>
            </a: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from last CT or RT if treated with curative intent </a:t>
            </a:r>
            <a:b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LS-SCLC</a:t>
            </a:r>
            <a:r>
              <a:rPr kumimoji="0" lang="en-US" b="0" i="0" u="none" strike="noStrike" kern="1200" cap="none" spc="0" normalizeH="0" baseline="0" noProof="0">
                <a:ln>
                  <a:noFill/>
                </a:ln>
                <a:solidFill>
                  <a:srgbClr val="000000"/>
                </a:solidFill>
                <a:effectLst/>
                <a:uLnTx/>
                <a:uFillTx/>
                <a:latin typeface="Calibri"/>
                <a:ea typeface="Gene Sans Light"/>
                <a:cs typeface="Arial"/>
                <a:sym typeface="Arial"/>
              </a:rPr>
              <a:t>; </a:t>
            </a:r>
            <a:r>
              <a:rPr kumimoji="0" lang="en" b="0" i="0" u="none" strike="noStrike" kern="1200" cap="none" spc="0" normalizeH="0" baseline="0" noProof="0">
                <a:ln>
                  <a:noFill/>
                </a:ln>
                <a:solidFill>
                  <a:srgbClr val="000000"/>
                </a:solidFill>
                <a:effectLst/>
                <a:uLnTx/>
                <a:uFillTx/>
                <a:latin typeface="Calibri"/>
                <a:ea typeface="Gene Sans Light"/>
                <a:cs typeface="Gene Sans Light"/>
                <a:sym typeface="Gene Sans Light"/>
              </a:rPr>
              <a:t>ECOG PS 0/1</a:t>
            </a:r>
            <a:r>
              <a:rPr kumimoji="0" lang="en" b="0" i="0" u="none" strike="noStrike" kern="1200" cap="none" spc="0" normalizeH="0" baseline="0" noProof="0">
                <a:ln>
                  <a:noFill/>
                </a:ln>
                <a:solidFill>
                  <a:srgbClr val="000000"/>
                </a:solidFill>
                <a:effectLst/>
                <a:uLnTx/>
                <a:uFillTx/>
                <a:latin typeface="Calibri"/>
                <a:ea typeface="Gene Sans Light"/>
                <a:cs typeface="Arial"/>
                <a:sym typeface="Arial"/>
              </a:rPr>
              <a:t>; </a:t>
            </a:r>
            <a:r>
              <a:rPr kumimoji="0" lang="en" b="0" i="0" u="none" strike="noStrike" kern="1200" cap="none" spc="0" normalizeH="0" baseline="0" noProof="0">
                <a:ln>
                  <a:noFill/>
                </a:ln>
                <a:solidFill>
                  <a:srgbClr val="000000"/>
                </a:solidFill>
                <a:effectLst/>
                <a:uLnTx/>
                <a:uFillTx/>
                <a:latin typeface="Calibri"/>
                <a:ea typeface="Gene Sans Light"/>
                <a:cs typeface="Gene Sans Light"/>
                <a:sym typeface="Gene Sans Light"/>
              </a:rPr>
              <a:t>CNS metastases not allowed</a:t>
            </a:r>
            <a:endParaRPr kumimoji="0" b="0" i="0" u="none" strike="noStrike" kern="1200" cap="none" spc="0" normalizeH="0" baseline="0" noProof="0">
              <a:ln>
                <a:noFill/>
              </a:ln>
              <a:solidFill>
                <a:srgbClr val="000000"/>
              </a:solidFill>
              <a:effectLst/>
              <a:uLnTx/>
              <a:uFillTx/>
              <a:latin typeface="Calibri"/>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545859"/>
              </a:buClr>
              <a:buSzPts val="1100"/>
              <a:buFontTx/>
              <a:buNone/>
              <a:tabLst/>
              <a:defRPr/>
            </a:pPr>
            <a:r>
              <a:rPr kumimoji="0" lang="en" b="0" i="0" u="none" strike="noStrike" kern="1200" cap="none" spc="0" normalizeH="0" baseline="0" noProof="0">
                <a:ln>
                  <a:noFill/>
                </a:ln>
                <a:solidFill>
                  <a:srgbClr val="000000"/>
                </a:solidFill>
                <a:effectLst/>
                <a:uLnTx/>
                <a:uFillTx/>
                <a:latin typeface="Calibri"/>
                <a:ea typeface="Gene Sans Light"/>
                <a:cs typeface="Gene Sans Light"/>
                <a:sym typeface="Gene Sans Light"/>
              </a:rPr>
              <a:t>(N = 660)*</a:t>
            </a:r>
            <a:endParaRPr kumimoji="0" b="0" i="0" u="none" strike="noStrike" kern="1200" cap="none" spc="0" normalizeH="0" baseline="0" noProof="0">
              <a:ln>
                <a:noFill/>
              </a:ln>
              <a:solidFill>
                <a:srgbClr val="000000"/>
              </a:solidFill>
              <a:effectLst/>
              <a:uLnTx/>
              <a:uFillTx/>
              <a:latin typeface="Calibri"/>
              <a:ea typeface="Arial"/>
              <a:cs typeface="Arial"/>
              <a:sym typeface="Arial"/>
            </a:endParaRPr>
          </a:p>
        </p:txBody>
      </p:sp>
      <p:sp>
        <p:nvSpPr>
          <p:cNvPr id="637" name="Google Shape;637;p53"/>
          <p:cNvSpPr/>
          <p:nvPr/>
        </p:nvSpPr>
        <p:spPr>
          <a:xfrm>
            <a:off x="3821657" y="2906872"/>
            <a:ext cx="2134800" cy="1401732"/>
          </a:xfrm>
          <a:prstGeom prst="rect">
            <a:avLst/>
          </a:prstGeom>
          <a:solidFill>
            <a:schemeClr val="accent2"/>
          </a:solidFill>
          <a:ln w="9525" cap="flat" cmpd="sng">
            <a:noFill/>
            <a:prstDash val="solid"/>
            <a:round/>
            <a:headEnd type="none" w="sm" len="sm"/>
            <a:tailEnd type="none" w="sm" len="sm"/>
          </a:ln>
        </p:spPr>
        <p:txBody>
          <a:bodyPr spcFirstLastPara="1" wrap="square" lIns="91400" tIns="45700" rIns="91400"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200"/>
              <a:buFontTx/>
              <a:buNone/>
              <a:tabLst/>
              <a:defRPr/>
            </a:pPr>
            <a:r>
              <a:rPr kumimoji="0" lang="en" b="1" i="0" u="none" strike="noStrike" kern="1200" cap="none" spc="0" normalizeH="0" baseline="0" noProof="0">
                <a:ln>
                  <a:noFill/>
                </a:ln>
                <a:effectLst/>
                <a:uLnTx/>
                <a:uFillTx/>
                <a:latin typeface="Calibri"/>
                <a:ea typeface="Gene Sans Light"/>
                <a:cs typeface="Gene Sans Light"/>
                <a:sym typeface="Gene Sans Light"/>
              </a:rPr>
              <a:t>Atezolizumab</a:t>
            </a:r>
            <a:r>
              <a:rPr kumimoji="0" lang="en" b="0" i="0" u="none" strike="noStrike" kern="1200" cap="none" spc="0" normalizeH="0" baseline="0" noProof="0">
                <a:ln>
                  <a:noFill/>
                </a:ln>
                <a:effectLst/>
                <a:uLnTx/>
                <a:uFillTx/>
                <a:latin typeface="Calibri"/>
                <a:ea typeface="Gene Sans Light"/>
                <a:cs typeface="Gene Sans Light"/>
                <a:sym typeface="Gene Sans Light"/>
              </a:rPr>
              <a:t> 1200 mg IV (4 x 21-day cycles) Q3W + </a:t>
            </a:r>
            <a:r>
              <a:rPr kumimoji="0" lang="en" b="1" i="0" u="none" strike="noStrike" kern="1200" cap="none" spc="0" normalizeH="0" baseline="0" noProof="0">
                <a:ln>
                  <a:noFill/>
                </a:ln>
                <a:effectLst/>
                <a:uLnTx/>
                <a:uFillTx/>
                <a:latin typeface="Calibri"/>
                <a:ea typeface="Gene Sans Light"/>
                <a:cs typeface="Gene Sans Light"/>
                <a:sym typeface="Gene Sans Light"/>
              </a:rPr>
              <a:t>Carboplatin</a:t>
            </a:r>
            <a:r>
              <a:rPr kumimoji="0" lang="en" b="0" i="0" u="none" strike="noStrike" kern="1200" cap="none" spc="0" normalizeH="0" baseline="0" noProof="0">
                <a:ln>
                  <a:noFill/>
                </a:ln>
                <a:effectLst/>
                <a:uLnTx/>
                <a:uFillTx/>
                <a:latin typeface="Calibri"/>
                <a:ea typeface="Gene Sans Light"/>
                <a:cs typeface="Gene Sans Light"/>
                <a:sym typeface="Gene Sans Light"/>
              </a:rPr>
              <a:t> + </a:t>
            </a:r>
            <a:r>
              <a:rPr kumimoji="0" lang="en" b="1" i="0" u="none" strike="noStrike" kern="1200" cap="none" spc="0" normalizeH="0" baseline="0" noProof="0">
                <a:ln>
                  <a:noFill/>
                </a:ln>
                <a:effectLst/>
                <a:uLnTx/>
                <a:uFillTx/>
                <a:latin typeface="Calibri"/>
                <a:ea typeface="Gene Sans Light"/>
                <a:cs typeface="Gene Sans Light"/>
                <a:sym typeface="Gene Sans Light"/>
              </a:rPr>
              <a:t>Etoposide</a:t>
            </a:r>
            <a:r>
              <a:rPr kumimoji="0" lang="en" b="0" i="0" u="none" strike="noStrike" kern="1200" cap="none" spc="0" normalizeH="0" baseline="0" noProof="0">
                <a:ln>
                  <a:noFill/>
                </a:ln>
                <a:effectLst/>
                <a:uLnTx/>
                <a:uFillTx/>
                <a:latin typeface="Calibri"/>
                <a:ea typeface="Gene Sans Light"/>
                <a:cs typeface="Gene Sans Light"/>
                <a:sym typeface="Gene Sans Light"/>
              </a:rPr>
              <a:t>*</a:t>
            </a:r>
            <a:endParaRPr kumimoji="0" b="0" i="0" u="none" strike="noStrike" kern="1200" cap="none" spc="0" normalizeH="0" baseline="0" noProof="0">
              <a:ln>
                <a:noFill/>
              </a:ln>
              <a:effectLst/>
              <a:uLnTx/>
              <a:uFillTx/>
              <a:latin typeface="Calibri"/>
              <a:ea typeface="Gene Sans Light"/>
              <a:cs typeface="Gene Sans Light"/>
              <a:sym typeface="Gene Sans Light"/>
            </a:endParaRPr>
          </a:p>
        </p:txBody>
      </p:sp>
      <p:sp>
        <p:nvSpPr>
          <p:cNvPr id="638" name="Google Shape;638;p53"/>
          <p:cNvSpPr/>
          <p:nvPr/>
        </p:nvSpPr>
        <p:spPr>
          <a:xfrm>
            <a:off x="7830655" y="2823004"/>
            <a:ext cx="2775083" cy="833200"/>
          </a:xfrm>
          <a:prstGeom prst="rect">
            <a:avLst/>
          </a:prstGeom>
          <a:solidFill>
            <a:schemeClr val="accent1"/>
          </a:solidFill>
          <a:ln w="9525" cap="flat" cmpd="sng">
            <a:solidFill>
              <a:schemeClr val="accent4"/>
            </a:solidFill>
            <a:prstDash val="solid"/>
            <a:round/>
            <a:headEnd type="none" w="sm" len="sm"/>
            <a:tailEnd type="none" w="sm" len="sm"/>
          </a:ln>
        </p:spPr>
        <p:txBody>
          <a:bodyPr spcFirstLastPara="1" wrap="square" lIns="91400" tIns="45700" rIns="91400"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200"/>
              <a:buFontTx/>
              <a:buNone/>
              <a:tabLst/>
              <a:defRPr/>
            </a:pPr>
            <a:r>
              <a:rPr kumimoji="0" lang="en" sz="2000" b="1" i="0" u="none" strike="noStrike" kern="1200" cap="none" spc="0" normalizeH="0" baseline="0" noProof="0">
                <a:ln>
                  <a:noFill/>
                </a:ln>
                <a:solidFill>
                  <a:srgbClr val="FFFFFF"/>
                </a:solidFill>
                <a:effectLst/>
                <a:uLnTx/>
                <a:uFillTx/>
                <a:latin typeface="Calibri"/>
                <a:ea typeface="Gene Sans Light"/>
                <a:cs typeface="Gene Sans Light"/>
                <a:sym typeface="Gene Sans Light"/>
              </a:rPr>
              <a:t>Atezolizumab</a:t>
            </a:r>
            <a:r>
              <a:rPr kumimoji="0" lang="en" sz="2000" b="0" i="0" u="none" strike="noStrike" kern="1200" cap="none" spc="0" normalizeH="0" baseline="0" noProof="0">
                <a:ln>
                  <a:noFill/>
                </a:ln>
                <a:solidFill>
                  <a:srgbClr val="FFFFFF"/>
                </a:solidFill>
                <a:effectLst/>
                <a:uLnTx/>
                <a:uFillTx/>
                <a:latin typeface="Calibri"/>
                <a:ea typeface="Gene Sans Light"/>
                <a:cs typeface="Gene Sans Light"/>
                <a:sym typeface="Gene Sans Light"/>
              </a:rPr>
              <a:t> 1200 mg + </a:t>
            </a:r>
            <a:r>
              <a:rPr kumimoji="0" lang="en" sz="2000" b="1" i="0" u="none" strike="noStrike" kern="1200" cap="none" spc="0" normalizeH="0" baseline="0" noProof="0">
                <a:ln>
                  <a:noFill/>
                </a:ln>
                <a:solidFill>
                  <a:srgbClr val="FFFFFF"/>
                </a:solidFill>
                <a:effectLst/>
                <a:uLnTx/>
                <a:uFillTx/>
                <a:latin typeface="Calibri"/>
                <a:ea typeface="Gene Sans Light"/>
                <a:cs typeface="Gene Sans Light"/>
                <a:sym typeface="Gene Sans Light"/>
              </a:rPr>
              <a:t>Lurbinectedin</a:t>
            </a:r>
            <a:r>
              <a:rPr kumimoji="0" lang="en" sz="2000" b="0" i="0" u="none" strike="noStrike" kern="1200" cap="none" spc="0" normalizeH="0" baseline="30000" noProof="0">
                <a:ln>
                  <a:noFill/>
                </a:ln>
                <a:solidFill>
                  <a:srgbClr val="FFFFFF"/>
                </a:solidFill>
                <a:effectLst/>
                <a:uLnTx/>
                <a:uFillTx/>
                <a:latin typeface="Calibri"/>
                <a:ea typeface="Gene Sans Light"/>
                <a:cs typeface="Gene Sans Light"/>
                <a:sym typeface="Gene Sans Light"/>
              </a:rPr>
              <a:t>†</a:t>
            </a:r>
            <a:r>
              <a:rPr kumimoji="0" lang="en" sz="2000" b="0" i="0" u="none" strike="noStrike" kern="1200" cap="none" spc="0" normalizeH="0" baseline="0" noProof="0">
                <a:ln>
                  <a:noFill/>
                </a:ln>
                <a:solidFill>
                  <a:srgbClr val="FFFFFF"/>
                </a:solidFill>
                <a:effectLst/>
                <a:uLnTx/>
                <a:uFillTx/>
                <a:latin typeface="Calibri"/>
                <a:ea typeface="Gene Sans Light"/>
                <a:cs typeface="Gene Sans Light"/>
                <a:sym typeface="Gene Sans Light"/>
              </a:rPr>
              <a:t> </a:t>
            </a:r>
            <a:br>
              <a:rPr kumimoji="0" lang="en" sz="2000" b="0" i="0" u="none" strike="noStrike" kern="1200" cap="none" spc="0" normalizeH="0" baseline="0" noProof="0" dirty="0">
                <a:ln>
                  <a:noFill/>
                </a:ln>
                <a:solidFill>
                  <a:srgbClr val="FFFFFF"/>
                </a:solidFill>
                <a:effectLst/>
                <a:uLnTx/>
                <a:uFillTx/>
                <a:latin typeface="Calibri"/>
                <a:ea typeface="Gene Sans Light"/>
                <a:cs typeface="Gene Sans Light"/>
                <a:sym typeface="Gene Sans Light"/>
              </a:rPr>
            </a:br>
            <a:r>
              <a:rPr kumimoji="0" lang="en" sz="2000" b="0" i="0" u="none" strike="noStrike" kern="1200" cap="none" spc="0" normalizeH="0" baseline="0" noProof="0">
                <a:ln>
                  <a:noFill/>
                </a:ln>
                <a:solidFill>
                  <a:srgbClr val="FFFFFF"/>
                </a:solidFill>
                <a:effectLst/>
                <a:uLnTx/>
                <a:uFillTx/>
                <a:latin typeface="Calibri"/>
                <a:ea typeface="Gene Sans Light"/>
                <a:cs typeface="Gene Sans Light"/>
                <a:sym typeface="Gene Sans Light"/>
              </a:rPr>
              <a:t>3.2 mg/m</a:t>
            </a:r>
            <a:r>
              <a:rPr kumimoji="0" lang="en" sz="2000" b="0" i="0" u="none" strike="noStrike" kern="1200" cap="none" spc="0" normalizeH="0" baseline="30000" noProof="0">
                <a:ln>
                  <a:noFill/>
                </a:ln>
                <a:solidFill>
                  <a:srgbClr val="FFFFFF"/>
                </a:solidFill>
                <a:effectLst/>
                <a:uLnTx/>
                <a:uFillTx/>
                <a:latin typeface="Calibri"/>
                <a:ea typeface="Gene Sans Light"/>
                <a:cs typeface="Gene Sans Light"/>
                <a:sym typeface="Gene Sans Light"/>
              </a:rPr>
              <a:t>2</a:t>
            </a:r>
            <a:r>
              <a:rPr kumimoji="0" lang="en" sz="2000" b="0" i="0" u="none" strike="noStrike" kern="1200" cap="none" spc="0" normalizeH="0" baseline="0" noProof="0">
                <a:ln>
                  <a:noFill/>
                </a:ln>
                <a:solidFill>
                  <a:srgbClr val="FFFFFF"/>
                </a:solidFill>
                <a:effectLst/>
                <a:uLnTx/>
                <a:uFillTx/>
                <a:latin typeface="Calibri"/>
                <a:ea typeface="Gene Sans Light"/>
                <a:cs typeface="Gene Sans Light"/>
                <a:sym typeface="Gene Sans Light"/>
              </a:rPr>
              <a:t> IV Q3W</a:t>
            </a:r>
            <a:endParaRPr kumimoji="0" sz="2000" b="0" i="0" u="none" strike="noStrike" kern="1200" cap="none" spc="0" normalizeH="0" baseline="0" noProof="0">
              <a:ln>
                <a:noFill/>
              </a:ln>
              <a:solidFill>
                <a:srgbClr val="000000"/>
              </a:solidFill>
              <a:effectLst/>
              <a:uLnTx/>
              <a:uFillTx/>
              <a:latin typeface="Calibri"/>
              <a:ea typeface="Gene Sans Light"/>
              <a:cs typeface="Gene Sans Light"/>
              <a:sym typeface="Gene Sans Light"/>
            </a:endParaRPr>
          </a:p>
        </p:txBody>
      </p:sp>
      <p:sp>
        <p:nvSpPr>
          <p:cNvPr id="639" name="Google Shape;639;p53"/>
          <p:cNvSpPr/>
          <p:nvPr/>
        </p:nvSpPr>
        <p:spPr>
          <a:xfrm>
            <a:off x="7830655" y="3719625"/>
            <a:ext cx="2775083" cy="833200"/>
          </a:xfrm>
          <a:prstGeom prst="rect">
            <a:avLst/>
          </a:prstGeom>
          <a:solidFill>
            <a:schemeClr val="accent3"/>
          </a:solidFill>
          <a:ln>
            <a:noFill/>
          </a:ln>
        </p:spPr>
        <p:txBody>
          <a:bodyPr spcFirstLastPara="1" wrap="square" lIns="91400" tIns="45700" rIns="91400"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200"/>
              <a:buFontTx/>
              <a:buNone/>
              <a:tabLst/>
              <a:defRPr/>
            </a:pPr>
            <a:r>
              <a:rPr kumimoji="0" lang="en" sz="2000" b="1" i="0" u="none" strike="noStrike" kern="1200" cap="none" spc="0" normalizeH="0" baseline="0" noProof="0">
                <a:ln>
                  <a:noFill/>
                </a:ln>
                <a:solidFill>
                  <a:srgbClr val="FFFFFF"/>
                </a:solidFill>
                <a:effectLst/>
                <a:uLnTx/>
                <a:uFillTx/>
                <a:latin typeface="Calibri"/>
                <a:ea typeface="Gene Sans Light"/>
                <a:cs typeface="Gene Sans Light"/>
                <a:sym typeface="Gene Sans Light"/>
              </a:rPr>
              <a:t>Atezolizumab</a:t>
            </a:r>
            <a:r>
              <a:rPr kumimoji="0" lang="en" sz="2000" b="0" i="0" u="none" strike="noStrike" kern="1200" cap="none" spc="0" normalizeH="0" baseline="0" noProof="0">
                <a:ln>
                  <a:noFill/>
                </a:ln>
                <a:solidFill>
                  <a:srgbClr val="FFFFFF"/>
                </a:solidFill>
                <a:effectLst/>
                <a:uLnTx/>
                <a:uFillTx/>
                <a:latin typeface="Calibri"/>
                <a:ea typeface="Gene Sans Light"/>
                <a:cs typeface="Gene Sans Light"/>
                <a:sym typeface="Gene Sans Light"/>
              </a:rPr>
              <a:t> 1200 mg IV Q3W</a:t>
            </a:r>
            <a:endParaRPr kumimoji="0" sz="2000" b="0" i="0" u="none" strike="noStrike" kern="1200" cap="none" spc="0" normalizeH="0" baseline="0" noProof="0">
              <a:ln>
                <a:noFill/>
              </a:ln>
              <a:solidFill>
                <a:srgbClr val="000000"/>
              </a:solidFill>
              <a:effectLst/>
              <a:uLnTx/>
              <a:uFillTx/>
              <a:latin typeface="Calibri"/>
              <a:ea typeface="Gene Sans Light"/>
              <a:cs typeface="Gene Sans Light"/>
              <a:sym typeface="Gene Sans Light"/>
            </a:endParaRPr>
          </a:p>
        </p:txBody>
      </p:sp>
      <p:sp>
        <p:nvSpPr>
          <p:cNvPr id="640" name="Google Shape;640;p53"/>
          <p:cNvSpPr/>
          <p:nvPr/>
        </p:nvSpPr>
        <p:spPr>
          <a:xfrm>
            <a:off x="10455108" y="3097931"/>
            <a:ext cx="1730400" cy="1259303"/>
          </a:xfrm>
          <a:prstGeom prst="rect">
            <a:avLst/>
          </a:prstGeom>
          <a:noFill/>
          <a:ln w="12700" cap="flat" cmpd="sng">
            <a:noFill/>
            <a:prstDash val="solid"/>
            <a:round/>
            <a:headEnd type="none" w="sm" len="sm"/>
            <a:tailEnd type="none" w="sm" len="sm"/>
          </a:ln>
        </p:spPr>
        <p:txBody>
          <a:bodyPr spcFirstLastPara="1" wrap="square" lIns="121900" tIns="60900" rIns="121900" bIns="609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200"/>
              <a:buFontTx/>
              <a:buNone/>
              <a:tabLst/>
              <a:defRPr/>
            </a:pPr>
            <a:r>
              <a:rPr kumimoji="0" lang="en" sz="1400" b="0" i="1" u="none" strike="noStrike" kern="1200" cap="none" spc="0" normalizeH="0" baseline="0" noProof="0">
                <a:ln>
                  <a:noFill/>
                </a:ln>
                <a:solidFill>
                  <a:srgbClr val="000000"/>
                </a:solidFill>
                <a:effectLst/>
                <a:uLnTx/>
                <a:uFillTx/>
                <a:latin typeface="Calibri"/>
                <a:ea typeface="Gene Sans Light"/>
                <a:cs typeface="Gene Sans Light"/>
                <a:sym typeface="Gene Sans Light"/>
              </a:rPr>
              <a:t>Until progression, loss of clinical benefit, or unacceptable toxicity</a:t>
            </a:r>
            <a:endParaRPr kumimoji="0" sz="1400" b="0" i="1" u="none" strike="noStrike" kern="1200" cap="none" spc="0" normalizeH="0" baseline="0" noProof="0">
              <a:ln>
                <a:noFill/>
              </a:ln>
              <a:solidFill>
                <a:srgbClr val="000000"/>
              </a:solidFill>
              <a:effectLst/>
              <a:uLnTx/>
              <a:uFillTx/>
              <a:latin typeface="Calibri"/>
              <a:ea typeface="Arial"/>
              <a:cs typeface="Arial"/>
              <a:sym typeface="Arial"/>
            </a:endParaRPr>
          </a:p>
        </p:txBody>
      </p:sp>
      <p:sp>
        <p:nvSpPr>
          <p:cNvPr id="2" name="TextBox 1">
            <a:extLst>
              <a:ext uri="{FF2B5EF4-FFF2-40B4-BE49-F238E27FC236}">
                <a16:creationId xmlns:a16="http://schemas.microsoft.com/office/drawing/2014/main" id="{26423FED-2A2A-582E-7F59-17D90719C5F7}"/>
              </a:ext>
            </a:extLst>
          </p:cNvPr>
          <p:cNvSpPr txBox="1"/>
          <p:nvPr/>
        </p:nvSpPr>
        <p:spPr bwMode="auto">
          <a:xfrm>
            <a:off x="5085981" y="1898551"/>
            <a:ext cx="3366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Stratified by ECOG PS (0 vs 1), liver metastases (yes vs no), LDH, PCI (yes vs no)</a:t>
            </a:r>
          </a:p>
        </p:txBody>
      </p:sp>
      <p:sp>
        <p:nvSpPr>
          <p:cNvPr id="3" name="Google Shape;640;p53">
            <a:extLst>
              <a:ext uri="{FF2B5EF4-FFF2-40B4-BE49-F238E27FC236}">
                <a16:creationId xmlns:a16="http://schemas.microsoft.com/office/drawing/2014/main" id="{EEE7C308-A71E-4A87-955C-23855273BF94}"/>
              </a:ext>
            </a:extLst>
          </p:cNvPr>
          <p:cNvSpPr/>
          <p:nvPr/>
        </p:nvSpPr>
        <p:spPr>
          <a:xfrm>
            <a:off x="10398738" y="3840973"/>
            <a:ext cx="1730400" cy="1259303"/>
          </a:xfrm>
          <a:prstGeom prst="rect">
            <a:avLst/>
          </a:prstGeom>
          <a:noFill/>
          <a:ln w="12700" cap="flat" cmpd="sng">
            <a:noFill/>
            <a:prstDash val="solid"/>
            <a:round/>
            <a:headEnd type="none" w="sm" len="sm"/>
            <a:tailEnd type="none" w="sm" len="sm"/>
          </a:ln>
        </p:spPr>
        <p:txBody>
          <a:bodyPr spcFirstLastPara="1" wrap="square" lIns="121900" tIns="60900" rIns="121900" bIns="609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200"/>
              <a:buFontTx/>
              <a:buNone/>
              <a:tabLst/>
              <a:defRPr/>
            </a:pPr>
            <a:r>
              <a:rPr kumimoji="0" lang="en" sz="1400" b="0" i="1" u="none" strike="noStrike" kern="1200" cap="none" spc="0" normalizeH="0" baseline="0" noProof="0">
                <a:ln>
                  <a:noFill/>
                </a:ln>
                <a:solidFill>
                  <a:srgbClr val="000000"/>
                </a:solidFill>
                <a:effectLst/>
                <a:uLnTx/>
                <a:uFillTx/>
                <a:latin typeface="Calibri"/>
                <a:ea typeface="Gene Sans Light"/>
                <a:cs typeface="Gene Sans Light"/>
                <a:sym typeface="Gene Sans Light"/>
              </a:rPr>
              <a:t>Crossover not allowed</a:t>
            </a:r>
            <a:endParaRPr kumimoji="0" sz="1400" b="0" i="1" u="none" strike="noStrike" kern="1200" cap="none" spc="0" normalizeH="0" baseline="0" noProof="0">
              <a:ln>
                <a:noFill/>
              </a:ln>
              <a:solidFill>
                <a:srgbClr val="000000"/>
              </a:solidFill>
              <a:effectLst/>
              <a:uLnTx/>
              <a:uFillTx/>
              <a:latin typeface="Calibri"/>
              <a:ea typeface="Arial"/>
              <a:cs typeface="Arial"/>
              <a:sym typeface="Arial"/>
            </a:endParaRPr>
          </a:p>
        </p:txBody>
      </p:sp>
      <p:cxnSp>
        <p:nvCxnSpPr>
          <p:cNvPr id="5" name="Straight Arrow Connector 4">
            <a:extLst>
              <a:ext uri="{FF2B5EF4-FFF2-40B4-BE49-F238E27FC236}">
                <a16:creationId xmlns:a16="http://schemas.microsoft.com/office/drawing/2014/main" id="{3652C9C3-A042-38AF-35C9-28F407905871}"/>
              </a:ext>
            </a:extLst>
          </p:cNvPr>
          <p:cNvCxnSpPr/>
          <p:nvPr/>
        </p:nvCxnSpPr>
        <p:spPr bwMode="auto">
          <a:xfrm flipV="1">
            <a:off x="7456183" y="3256892"/>
            <a:ext cx="365760" cy="311479"/>
          </a:xfrm>
          <a:prstGeom prst="straightConnector1">
            <a:avLst/>
          </a:prstGeom>
          <a:noFill/>
          <a:ln w="28575"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0846D04B-A5D2-58E9-228B-9312CD577CDA}"/>
              </a:ext>
            </a:extLst>
          </p:cNvPr>
          <p:cNvCxnSpPr/>
          <p:nvPr/>
        </p:nvCxnSpPr>
        <p:spPr bwMode="auto">
          <a:xfrm>
            <a:off x="7456183" y="3778299"/>
            <a:ext cx="365760" cy="326509"/>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C9FF4E5F-2D9A-5865-2723-DB89D47557FE}"/>
              </a:ext>
            </a:extLst>
          </p:cNvPr>
          <p:cNvCxnSpPr/>
          <p:nvPr/>
        </p:nvCxnSpPr>
        <p:spPr bwMode="auto">
          <a:xfrm>
            <a:off x="3283475" y="3568371"/>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9A53D9DE-8395-A6FB-498F-39F5EC1F6805}"/>
              </a:ext>
            </a:extLst>
          </p:cNvPr>
          <p:cNvCxnSpPr/>
          <p:nvPr/>
        </p:nvCxnSpPr>
        <p:spPr bwMode="auto">
          <a:xfrm>
            <a:off x="6757503" y="2465002"/>
            <a:ext cx="0" cy="365760"/>
          </a:xfrm>
          <a:prstGeom prst="straightConnector1">
            <a:avLst/>
          </a:prstGeom>
          <a:noFill/>
          <a:ln w="28575" cap="flat" cmpd="sng" algn="ctr">
            <a:solidFill>
              <a:schemeClr val="bg1"/>
            </a:solidFill>
            <a:prstDash val="dash"/>
            <a:round/>
            <a:headEnd type="none" w="med" len="med"/>
            <a:tailEnd type="triangle"/>
          </a:ln>
          <a:effectLst/>
        </p:spPr>
      </p:cxnSp>
      <p:sp>
        <p:nvSpPr>
          <p:cNvPr id="14" name="Text Box 15">
            <a:extLst>
              <a:ext uri="{FF2B5EF4-FFF2-40B4-BE49-F238E27FC236}">
                <a16:creationId xmlns:a16="http://schemas.microsoft.com/office/drawing/2014/main" id="{E33876B3-119C-5B9A-36A2-A83EF1F4EB7C}"/>
              </a:ext>
            </a:extLst>
          </p:cNvPr>
          <p:cNvSpPr txBox="1">
            <a:spLocks noChangeArrowheads="1"/>
          </p:cNvSpPr>
          <p:nvPr/>
        </p:nvSpPr>
        <p:spPr bwMode="auto">
          <a:xfrm>
            <a:off x="412751" y="6372808"/>
            <a:ext cx="7853362" cy="2812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NCT05091567. </a:t>
            </a:r>
            <a:r>
              <a:rPr kumimoji="0" lang="en-CA" sz="1200" b="0" i="0" u="none" strike="noStrike" kern="0" cap="none" spc="0" normalizeH="0" baseline="0" noProof="0">
                <a:ln>
                  <a:noFill/>
                </a:ln>
                <a:solidFill>
                  <a:srgbClr val="455560"/>
                </a:solidFill>
                <a:effectLst/>
                <a:uLnTx/>
                <a:uFillTx/>
                <a:latin typeface="Calibri"/>
                <a:ea typeface="+mn-ea"/>
                <a:cs typeface="Arial"/>
                <a:sym typeface="Arial"/>
              </a:rPr>
              <a:t>Paz-Ares. WCLC 2022. Abstr EP14.01-015. </a:t>
            </a:r>
            <a:r>
              <a:rPr kumimoji="0" lang="pt-BR" sz="1200" b="0" i="0" u="none" strike="noStrike" kern="1200" cap="none" spc="0" normalizeH="0" baseline="0" noProof="0">
                <a:ln>
                  <a:noFill/>
                </a:ln>
                <a:solidFill>
                  <a:srgbClr val="455560"/>
                </a:solidFill>
                <a:effectLst/>
                <a:uLnTx/>
                <a:uFillTx/>
                <a:latin typeface="Calibri"/>
                <a:ea typeface="+mn-ea"/>
                <a:cs typeface="+mn-cs"/>
              </a:rPr>
              <a:t>Paz-Ares. ASCO 2025. Abstr 8006.</a:t>
            </a:r>
            <a:endParaRPr kumimoji="0" lang="en-US" sz="1200" b="0" i="0" u="none" strike="noStrike" kern="1200" cap="none" spc="0" normalizeH="0" baseline="0" noProof="0">
              <a:ln>
                <a:noFill/>
              </a:ln>
              <a:solidFill>
                <a:srgbClr val="455560"/>
              </a:solidFill>
              <a:effectLst/>
              <a:uLnTx/>
              <a:uFillTx/>
              <a:latin typeface="Calibri"/>
              <a:ea typeface="+mn-ea"/>
              <a:cs typeface="+mn-cs"/>
            </a:endParaRPr>
          </a:p>
        </p:txBody>
      </p:sp>
      <p:sp>
        <p:nvSpPr>
          <p:cNvPr id="4" name="Rounded Rectangle 17">
            <a:extLst>
              <a:ext uri="{FF2B5EF4-FFF2-40B4-BE49-F238E27FC236}">
                <a16:creationId xmlns:a16="http://schemas.microsoft.com/office/drawing/2014/main" id="{7E5974DE-2C99-F68F-5E21-308F047601B8}"/>
              </a:ext>
            </a:extLst>
          </p:cNvPr>
          <p:cNvSpPr/>
          <p:nvPr/>
        </p:nvSpPr>
        <p:spPr>
          <a:xfrm>
            <a:off x="6067375" y="2927852"/>
            <a:ext cx="1400576" cy="1583546"/>
          </a:xfrm>
          <a:prstGeom prst="rect">
            <a:avLst/>
          </a:prstGeom>
          <a:solidFill>
            <a:schemeClr val="tx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ongoing response or SD per RECIST v1.1; AEs due to induction tx or PCI resolved to grade ≤1</a:t>
            </a:r>
          </a:p>
        </p:txBody>
      </p:sp>
      <p:sp>
        <p:nvSpPr>
          <p:cNvPr id="9" name="TextBox 8">
            <a:extLst>
              <a:ext uri="{FF2B5EF4-FFF2-40B4-BE49-F238E27FC236}">
                <a16:creationId xmlns:a16="http://schemas.microsoft.com/office/drawing/2014/main" id="{DC182351-BB19-7B4B-25AF-F7F1BAAEE88D}"/>
              </a:ext>
            </a:extLst>
          </p:cNvPr>
          <p:cNvSpPr txBox="1"/>
          <p:nvPr/>
        </p:nvSpPr>
        <p:spPr bwMode="auto">
          <a:xfrm>
            <a:off x="7706511" y="4762753"/>
            <a:ext cx="42339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800" b="1">
                <a:solidFill>
                  <a:schemeClr val="bg1"/>
                </a:solidFill>
              </a:rPr>
              <a:t>Regulatory update: </a:t>
            </a:r>
            <a:r>
              <a:rPr lang="en-US" dirty="0">
                <a:solidFill>
                  <a:schemeClr val="bg1"/>
                </a:solidFill>
              </a:rPr>
              <a:t>I</a:t>
            </a:r>
            <a:r>
              <a:rPr lang="en-US" sz="1800" dirty="0">
                <a:solidFill>
                  <a:schemeClr val="bg1"/>
                </a:solidFill>
              </a:rPr>
              <a:t>n</a:t>
            </a:r>
            <a:r>
              <a:rPr lang="en-US" sz="1800">
                <a:solidFill>
                  <a:schemeClr val="bg1"/>
                </a:solidFill>
              </a:rPr>
              <a:t> October 2025, FDA </a:t>
            </a:r>
            <a:r>
              <a:rPr lang="en-US">
                <a:solidFill>
                  <a:schemeClr val="bg1"/>
                </a:solidFill>
              </a:rPr>
              <a:t>approved lurbinectedin + atezolizumab in ES-SCLC after induction with atezolizumab + carboplatin/etoposide </a:t>
            </a:r>
            <a:r>
              <a:rPr lang="en-US" sz="1800">
                <a:solidFill>
                  <a:schemeClr val="bg1"/>
                </a:solidFill>
              </a:rPr>
              <a:t>for first-line maintenance</a:t>
            </a:r>
          </a:p>
        </p:txBody>
      </p:sp>
    </p:spTree>
    <p:extLst>
      <p:ext uri="{BB962C8B-B14F-4D97-AF65-F5344CB8AC3E}">
        <p14:creationId xmlns:p14="http://schemas.microsoft.com/office/powerpoint/2010/main" val="111884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E885-2051-68C8-9273-DB488471A93C}"/>
              </a:ext>
            </a:extLst>
          </p:cNvPr>
          <p:cNvSpPr>
            <a:spLocks noGrp="1"/>
          </p:cNvSpPr>
          <p:nvPr>
            <p:ph type="title"/>
          </p:nvPr>
        </p:nvSpPr>
        <p:spPr/>
        <p:txBody>
          <a:bodyPr>
            <a:normAutofit fontScale="90000"/>
          </a:bodyPr>
          <a:lstStyle/>
          <a:p>
            <a:r>
              <a:rPr lang="en-US" sz="3600" dirty="0" err="1"/>
              <a:t>IMforte</a:t>
            </a:r>
            <a:r>
              <a:rPr lang="en-US" sz="3600" dirty="0"/>
              <a:t>: OS With </a:t>
            </a:r>
            <a:r>
              <a:rPr lang="en" dirty="0"/>
              <a:t>Lurbinectedin + Atezolizumab as First-line Maintenance Therapy</a:t>
            </a:r>
            <a:endParaRPr lang="en-US" sz="3600" dirty="0"/>
          </a:p>
        </p:txBody>
      </p:sp>
      <p:sp>
        <p:nvSpPr>
          <p:cNvPr id="4" name="TextBox 3">
            <a:extLst>
              <a:ext uri="{FF2B5EF4-FFF2-40B4-BE49-F238E27FC236}">
                <a16:creationId xmlns:a16="http://schemas.microsoft.com/office/drawing/2014/main" id="{670327B6-BFAA-EFA1-2C4A-3EF263E2B3CF}"/>
              </a:ext>
            </a:extLst>
          </p:cNvPr>
          <p:cNvSpPr txBox="1"/>
          <p:nvPr/>
        </p:nvSpPr>
        <p:spPr bwMode="auto">
          <a:xfrm>
            <a:off x="3144972" y="1460659"/>
            <a:ext cx="5910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1">
                <a:solidFill>
                  <a:schemeClr val="bg1"/>
                </a:solidFill>
                <a:latin typeface="Calibri" panose="020F0502020204030204" pitchFamily="34" charset="0"/>
              </a:rPr>
              <a:t>OS from Randomization into Maintenance</a:t>
            </a:r>
          </a:p>
        </p:txBody>
      </p:sp>
      <p:sp>
        <p:nvSpPr>
          <p:cNvPr id="5" name="TextBox 4">
            <a:extLst>
              <a:ext uri="{FF2B5EF4-FFF2-40B4-BE49-F238E27FC236}">
                <a16:creationId xmlns:a16="http://schemas.microsoft.com/office/drawing/2014/main" id="{78745D15-17A4-3A40-5D10-84EDB11237A9}"/>
              </a:ext>
            </a:extLst>
          </p:cNvPr>
          <p:cNvSpPr txBox="1"/>
          <p:nvPr/>
        </p:nvSpPr>
        <p:spPr bwMode="auto">
          <a:xfrm>
            <a:off x="7744789" y="3592033"/>
            <a:ext cx="401010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a:solidFill>
                  <a:schemeClr val="bg1"/>
                </a:solidFill>
                <a:latin typeface="Calibri" panose="020F0502020204030204" pitchFamily="34" charset="0"/>
              </a:rPr>
              <a:t>OS assessment began from randomization into maintenance phase</a:t>
            </a:r>
          </a:p>
          <a:p>
            <a:pPr marL="285750" indent="-285750" algn="l">
              <a:lnSpc>
                <a:spcPct val="100000"/>
              </a:lnSpc>
              <a:spcBef>
                <a:spcPct val="50000"/>
              </a:spcBef>
              <a:spcAft>
                <a:spcPct val="0"/>
              </a:spcAft>
              <a:buClrTx/>
              <a:buFont typeface="Wingdings" panose="05000000000000000000" pitchFamily="2" charset="2"/>
              <a:buChar char="§"/>
            </a:pPr>
            <a:r>
              <a:rPr lang="en-US" sz="2400">
                <a:solidFill>
                  <a:schemeClr val="bg1"/>
                </a:solidFill>
                <a:latin typeface="Calibri" panose="020F0502020204030204" pitchFamily="34" charset="0"/>
              </a:rPr>
              <a:t>Median time from induction C1D1 to randomization: 3.2 mo in each arm</a:t>
            </a:r>
            <a:endParaRPr lang="en-US" sz="2400" b="0">
              <a:solidFill>
                <a:schemeClr val="bg1"/>
              </a:solidFill>
              <a:latin typeface="Calibri" panose="020F0502020204030204" pitchFamily="34" charset="0"/>
            </a:endParaRPr>
          </a:p>
        </p:txBody>
      </p:sp>
      <p:graphicFrame>
        <p:nvGraphicFramePr>
          <p:cNvPr id="6" name="Table 5">
            <a:extLst>
              <a:ext uri="{FF2B5EF4-FFF2-40B4-BE49-F238E27FC236}">
                <a16:creationId xmlns:a16="http://schemas.microsoft.com/office/drawing/2014/main" id="{B7662D10-302D-0F09-513A-F0FD7E251116}"/>
              </a:ext>
            </a:extLst>
          </p:cNvPr>
          <p:cNvGraphicFramePr>
            <a:graphicFrameLocks noGrp="1"/>
          </p:cNvGraphicFramePr>
          <p:nvPr>
            <p:extLst>
              <p:ext uri="{D42A27DB-BD31-4B8C-83A1-F6EECF244321}">
                <p14:modId xmlns:p14="http://schemas.microsoft.com/office/powerpoint/2010/main" val="4070785660"/>
              </p:ext>
            </p:extLst>
          </p:nvPr>
        </p:nvGraphicFramePr>
        <p:xfrm>
          <a:off x="5760047" y="1883391"/>
          <a:ext cx="5808200" cy="1676400"/>
        </p:xfrm>
        <a:graphic>
          <a:graphicData uri="http://schemas.openxmlformats.org/drawingml/2006/table">
            <a:tbl>
              <a:tblPr firstRow="1" bandRow="1">
                <a:tableStyleId>{5C22544A-7EE6-4342-B048-85BDC9FD1C3A}</a:tableStyleId>
              </a:tblPr>
              <a:tblGrid>
                <a:gridCol w="2122715">
                  <a:extLst>
                    <a:ext uri="{9D8B030D-6E8A-4147-A177-3AD203B41FA5}">
                      <a16:colId xmlns:a16="http://schemas.microsoft.com/office/drawing/2014/main" val="3306970511"/>
                    </a:ext>
                  </a:extLst>
                </a:gridCol>
                <a:gridCol w="2107057">
                  <a:extLst>
                    <a:ext uri="{9D8B030D-6E8A-4147-A177-3AD203B41FA5}">
                      <a16:colId xmlns:a16="http://schemas.microsoft.com/office/drawing/2014/main" val="2817105297"/>
                    </a:ext>
                  </a:extLst>
                </a:gridCol>
                <a:gridCol w="1578428">
                  <a:extLst>
                    <a:ext uri="{9D8B030D-6E8A-4147-A177-3AD203B41FA5}">
                      <a16:colId xmlns:a16="http://schemas.microsoft.com/office/drawing/2014/main" val="71131185"/>
                    </a:ext>
                  </a:extLst>
                </a:gridCol>
              </a:tblGrid>
              <a:tr h="256825">
                <a:tc>
                  <a:txBody>
                    <a:bodyPr/>
                    <a:lstStyle/>
                    <a:p>
                      <a:r>
                        <a:rPr lang="en-US" sz="1600"/>
                        <a:t>OS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Lurbi + Atezo (n = 242)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Atezo (n = 241)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64503557"/>
                  </a:ext>
                </a:extLst>
              </a:tr>
              <a:tr h="173399">
                <a:tc>
                  <a:txBody>
                    <a:bodyPr/>
                    <a:lstStyle/>
                    <a:p>
                      <a:r>
                        <a:rPr lang="en-US" sz="1600">
                          <a:solidFill>
                            <a:schemeClr val="bg1"/>
                          </a:solidFill>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113 (46.7)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136 (56.4)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7085592"/>
                  </a:ext>
                </a:extLst>
              </a:tr>
              <a:tr h="173399">
                <a:tc>
                  <a:txBody>
                    <a:bodyPr/>
                    <a:lstStyle/>
                    <a:p>
                      <a:r>
                        <a:rPr lang="en-US" sz="1600">
                          <a:solidFill>
                            <a:schemeClr val="bg1"/>
                          </a:solidFill>
                        </a:rPr>
                        <a:t>mOS,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13.2 (11.9-16.4)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10.6 (9.5-12.2)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63432775"/>
                  </a:ext>
                </a:extLst>
              </a:tr>
              <a:tr h="173399">
                <a:tc>
                  <a:txBody>
                    <a:bodyPr/>
                    <a:lstStyle/>
                    <a:p>
                      <a:r>
                        <a:rPr lang="en-US" sz="1600">
                          <a:solidFill>
                            <a:schemeClr val="bg1"/>
                          </a:solidFill>
                        </a:rPr>
                        <a:t>Stratified 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600">
                          <a:solidFill>
                            <a:schemeClr val="bg1"/>
                          </a:solidFill>
                        </a:rPr>
                        <a:t>0.73 (0.57-0.95); </a:t>
                      </a:r>
                      <a:r>
                        <a:rPr lang="en-US" sz="1600" i="1">
                          <a:solidFill>
                            <a:schemeClr val="bg1"/>
                          </a:solidFill>
                        </a:rPr>
                        <a:t>P</a:t>
                      </a:r>
                      <a:r>
                        <a:rPr lang="en-US" sz="1600">
                          <a:solidFill>
                            <a:schemeClr val="bg1"/>
                          </a:solidFill>
                        </a:rPr>
                        <a:t> = .0174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6865095"/>
                  </a:ext>
                </a:extLst>
              </a:tr>
              <a:tr h="173399">
                <a:tc>
                  <a:txBody>
                    <a:bodyPr/>
                    <a:lstStyle/>
                    <a:p>
                      <a:r>
                        <a:rPr lang="el-GR" sz="1600">
                          <a:solidFill>
                            <a:schemeClr val="bg1"/>
                          </a:solidFill>
                        </a:rPr>
                        <a:t>Α</a:t>
                      </a:r>
                      <a:r>
                        <a:rPr lang="en-US" sz="1600">
                          <a:solidFill>
                            <a:schemeClr val="bg1"/>
                          </a:solidFill>
                        </a:rPr>
                        <a:t> boundary (2-sided)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600">
                          <a:solidFill>
                            <a:schemeClr val="bg1"/>
                          </a:solidFill>
                        </a:rPr>
                        <a:t>0.0313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7079604"/>
                  </a:ext>
                </a:extLst>
              </a:tr>
            </a:tbl>
          </a:graphicData>
        </a:graphic>
      </p:graphicFrame>
      <p:sp>
        <p:nvSpPr>
          <p:cNvPr id="7" name="Text Box 15">
            <a:extLst>
              <a:ext uri="{FF2B5EF4-FFF2-40B4-BE49-F238E27FC236}">
                <a16:creationId xmlns:a16="http://schemas.microsoft.com/office/drawing/2014/main" id="{74937AB7-8811-1A31-4FA3-C2050E897061}"/>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0"/>
              </a:spcBef>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Paz-Ares. ASCO 2025. Abstr 8006.</a:t>
            </a:r>
            <a:r>
              <a:rPr lang="en-US" sz="1200" b="0">
                <a:solidFill>
                  <a:srgbClr val="455560"/>
                </a:solidFill>
                <a:latin typeface="Calibri"/>
                <a:ea typeface="ＭＳ Ｐゴシック" charset="0"/>
                <a:cs typeface="ＭＳ Ｐゴシック" charset="0"/>
              </a:rPr>
              <a:t> Paz-Ares. Lancet 2025. </a:t>
            </a:r>
            <a:endParaRPr lang="en-US" altLang="en-US" sz="1200" b="0">
              <a:solidFill>
                <a:srgbClr val="455560"/>
              </a:solidFill>
              <a:latin typeface="Calibri"/>
            </a:endParaRPr>
          </a:p>
        </p:txBody>
      </p:sp>
      <p:sp>
        <p:nvSpPr>
          <p:cNvPr id="125" name="TextBox 124">
            <a:extLst>
              <a:ext uri="{FF2B5EF4-FFF2-40B4-BE49-F238E27FC236}">
                <a16:creationId xmlns:a16="http://schemas.microsoft.com/office/drawing/2014/main" id="{FE8A4AEA-99FA-910D-E749-4B8F1AC937DD}"/>
              </a:ext>
            </a:extLst>
          </p:cNvPr>
          <p:cNvSpPr txBox="1"/>
          <p:nvPr/>
        </p:nvSpPr>
        <p:spPr bwMode="auto">
          <a:xfrm rot="16200000">
            <a:off x="-587782" y="3217317"/>
            <a:ext cx="309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a:solidFill>
                  <a:schemeClr val="bg1"/>
                </a:solidFill>
                <a:latin typeface="Calibri" panose="020F0502020204030204" pitchFamily="34" charset="0"/>
              </a:rPr>
              <a:t>OS (%)</a:t>
            </a:r>
          </a:p>
        </p:txBody>
      </p:sp>
      <p:grpSp>
        <p:nvGrpSpPr>
          <p:cNvPr id="126" name="Group 125">
            <a:extLst>
              <a:ext uri="{FF2B5EF4-FFF2-40B4-BE49-F238E27FC236}">
                <a16:creationId xmlns:a16="http://schemas.microsoft.com/office/drawing/2014/main" id="{BDB54391-030E-26A0-467C-CBE25F496A1F}"/>
              </a:ext>
            </a:extLst>
          </p:cNvPr>
          <p:cNvGrpSpPr/>
          <p:nvPr/>
        </p:nvGrpSpPr>
        <p:grpSpPr>
          <a:xfrm>
            <a:off x="1344244" y="4935432"/>
            <a:ext cx="6295078" cy="273351"/>
            <a:chOff x="1581336" y="4929714"/>
            <a:chExt cx="4471680" cy="276999"/>
          </a:xfrm>
        </p:grpSpPr>
        <p:sp>
          <p:nvSpPr>
            <p:cNvPr id="127" name="TextBox 126">
              <a:extLst>
                <a:ext uri="{FF2B5EF4-FFF2-40B4-BE49-F238E27FC236}">
                  <a16:creationId xmlns:a16="http://schemas.microsoft.com/office/drawing/2014/main" id="{6AC2D37B-8FF6-5FDE-2771-C5EDC360F756}"/>
                </a:ext>
              </a:extLst>
            </p:cNvPr>
            <p:cNvSpPr txBox="1"/>
            <p:nvPr/>
          </p:nvSpPr>
          <p:spPr bwMode="auto">
            <a:xfrm>
              <a:off x="1581336"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sp>
          <p:nvSpPr>
            <p:cNvPr id="128" name="TextBox 127">
              <a:extLst>
                <a:ext uri="{FF2B5EF4-FFF2-40B4-BE49-F238E27FC236}">
                  <a16:creationId xmlns:a16="http://schemas.microsoft.com/office/drawing/2014/main" id="{FED7C065-E469-F407-AD84-D612A4A70B75}"/>
                </a:ext>
              </a:extLst>
            </p:cNvPr>
            <p:cNvSpPr txBox="1"/>
            <p:nvPr/>
          </p:nvSpPr>
          <p:spPr bwMode="auto">
            <a:xfrm>
              <a:off x="1732055"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a:t>
              </a:r>
            </a:p>
          </p:txBody>
        </p:sp>
        <p:sp>
          <p:nvSpPr>
            <p:cNvPr id="129" name="TextBox 128">
              <a:extLst>
                <a:ext uri="{FF2B5EF4-FFF2-40B4-BE49-F238E27FC236}">
                  <a16:creationId xmlns:a16="http://schemas.microsoft.com/office/drawing/2014/main" id="{3E8DF92C-7918-01FC-AFA0-8450B8408D0B}"/>
                </a:ext>
              </a:extLst>
            </p:cNvPr>
            <p:cNvSpPr txBox="1"/>
            <p:nvPr/>
          </p:nvSpPr>
          <p:spPr bwMode="auto">
            <a:xfrm>
              <a:off x="1882774"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a:t>
              </a:r>
            </a:p>
          </p:txBody>
        </p:sp>
        <p:sp>
          <p:nvSpPr>
            <p:cNvPr id="130" name="TextBox 129">
              <a:extLst>
                <a:ext uri="{FF2B5EF4-FFF2-40B4-BE49-F238E27FC236}">
                  <a16:creationId xmlns:a16="http://schemas.microsoft.com/office/drawing/2014/main" id="{094134DF-2D1F-CAEE-9191-B492D40C5DDD}"/>
                </a:ext>
              </a:extLst>
            </p:cNvPr>
            <p:cNvSpPr txBox="1"/>
            <p:nvPr/>
          </p:nvSpPr>
          <p:spPr bwMode="auto">
            <a:xfrm>
              <a:off x="2033493"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a:t>
              </a:r>
            </a:p>
          </p:txBody>
        </p:sp>
        <p:sp>
          <p:nvSpPr>
            <p:cNvPr id="131" name="TextBox 130">
              <a:extLst>
                <a:ext uri="{FF2B5EF4-FFF2-40B4-BE49-F238E27FC236}">
                  <a16:creationId xmlns:a16="http://schemas.microsoft.com/office/drawing/2014/main" id="{9FB6FF24-6A8F-20F3-83C6-9B0224A43C9B}"/>
                </a:ext>
              </a:extLst>
            </p:cNvPr>
            <p:cNvSpPr txBox="1"/>
            <p:nvPr/>
          </p:nvSpPr>
          <p:spPr bwMode="auto">
            <a:xfrm>
              <a:off x="2196912"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a:t>
              </a:r>
            </a:p>
          </p:txBody>
        </p:sp>
        <p:sp>
          <p:nvSpPr>
            <p:cNvPr id="132" name="TextBox 131">
              <a:extLst>
                <a:ext uri="{FF2B5EF4-FFF2-40B4-BE49-F238E27FC236}">
                  <a16:creationId xmlns:a16="http://schemas.microsoft.com/office/drawing/2014/main" id="{5DDD22B1-A6A7-A673-012A-7E67027B3492}"/>
                </a:ext>
              </a:extLst>
            </p:cNvPr>
            <p:cNvSpPr txBox="1"/>
            <p:nvPr/>
          </p:nvSpPr>
          <p:spPr bwMode="auto">
            <a:xfrm>
              <a:off x="2347631"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5</a:t>
              </a:r>
            </a:p>
          </p:txBody>
        </p:sp>
        <p:sp>
          <p:nvSpPr>
            <p:cNvPr id="133" name="TextBox 132">
              <a:extLst>
                <a:ext uri="{FF2B5EF4-FFF2-40B4-BE49-F238E27FC236}">
                  <a16:creationId xmlns:a16="http://schemas.microsoft.com/office/drawing/2014/main" id="{9418B55D-D0F4-F2A1-2630-EE07D727B8B1}"/>
                </a:ext>
              </a:extLst>
            </p:cNvPr>
            <p:cNvSpPr txBox="1"/>
            <p:nvPr/>
          </p:nvSpPr>
          <p:spPr bwMode="auto">
            <a:xfrm>
              <a:off x="2498350"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6</a:t>
              </a:r>
            </a:p>
          </p:txBody>
        </p:sp>
        <p:sp>
          <p:nvSpPr>
            <p:cNvPr id="134" name="TextBox 133">
              <a:extLst>
                <a:ext uri="{FF2B5EF4-FFF2-40B4-BE49-F238E27FC236}">
                  <a16:creationId xmlns:a16="http://schemas.microsoft.com/office/drawing/2014/main" id="{6D50B79C-B60D-401B-47FA-E075C7938AF0}"/>
                </a:ext>
              </a:extLst>
            </p:cNvPr>
            <p:cNvSpPr txBox="1"/>
            <p:nvPr/>
          </p:nvSpPr>
          <p:spPr bwMode="auto">
            <a:xfrm>
              <a:off x="2649069"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7</a:t>
              </a:r>
            </a:p>
          </p:txBody>
        </p:sp>
        <p:sp>
          <p:nvSpPr>
            <p:cNvPr id="135" name="TextBox 134">
              <a:extLst>
                <a:ext uri="{FF2B5EF4-FFF2-40B4-BE49-F238E27FC236}">
                  <a16:creationId xmlns:a16="http://schemas.microsoft.com/office/drawing/2014/main" id="{734B1CCB-3D33-3D1B-FDC7-EF7A0456CFBD}"/>
                </a:ext>
              </a:extLst>
            </p:cNvPr>
            <p:cNvSpPr txBox="1"/>
            <p:nvPr/>
          </p:nvSpPr>
          <p:spPr bwMode="auto">
            <a:xfrm>
              <a:off x="2812488"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8</a:t>
              </a:r>
            </a:p>
          </p:txBody>
        </p:sp>
        <p:sp>
          <p:nvSpPr>
            <p:cNvPr id="136" name="TextBox 135">
              <a:extLst>
                <a:ext uri="{FF2B5EF4-FFF2-40B4-BE49-F238E27FC236}">
                  <a16:creationId xmlns:a16="http://schemas.microsoft.com/office/drawing/2014/main" id="{193ABEC8-C597-A82A-A9EB-D3D42285FC71}"/>
                </a:ext>
              </a:extLst>
            </p:cNvPr>
            <p:cNvSpPr txBox="1"/>
            <p:nvPr/>
          </p:nvSpPr>
          <p:spPr bwMode="auto">
            <a:xfrm>
              <a:off x="2963207" y="492971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9</a:t>
              </a:r>
            </a:p>
          </p:txBody>
        </p:sp>
        <p:sp>
          <p:nvSpPr>
            <p:cNvPr id="137" name="TextBox 136">
              <a:extLst>
                <a:ext uri="{FF2B5EF4-FFF2-40B4-BE49-F238E27FC236}">
                  <a16:creationId xmlns:a16="http://schemas.microsoft.com/office/drawing/2014/main" id="{85EABC15-3470-94DC-7E56-A7D5F84C5CF0}"/>
                </a:ext>
              </a:extLst>
            </p:cNvPr>
            <p:cNvSpPr txBox="1"/>
            <p:nvPr/>
          </p:nvSpPr>
          <p:spPr bwMode="auto">
            <a:xfrm>
              <a:off x="3074653"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10</a:t>
              </a:r>
            </a:p>
          </p:txBody>
        </p:sp>
        <p:sp>
          <p:nvSpPr>
            <p:cNvPr id="138" name="TextBox 137">
              <a:extLst>
                <a:ext uri="{FF2B5EF4-FFF2-40B4-BE49-F238E27FC236}">
                  <a16:creationId xmlns:a16="http://schemas.microsoft.com/office/drawing/2014/main" id="{D2290131-9F63-C493-9759-36721CA837A5}"/>
                </a:ext>
              </a:extLst>
            </p:cNvPr>
            <p:cNvSpPr txBox="1"/>
            <p:nvPr/>
          </p:nvSpPr>
          <p:spPr bwMode="auto">
            <a:xfrm>
              <a:off x="3234897"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11</a:t>
              </a:r>
            </a:p>
          </p:txBody>
        </p:sp>
        <p:sp>
          <p:nvSpPr>
            <p:cNvPr id="139" name="TextBox 138">
              <a:extLst>
                <a:ext uri="{FF2B5EF4-FFF2-40B4-BE49-F238E27FC236}">
                  <a16:creationId xmlns:a16="http://schemas.microsoft.com/office/drawing/2014/main" id="{07E02800-8C1B-CF24-EB1A-59DC9355DCCB}"/>
                </a:ext>
              </a:extLst>
            </p:cNvPr>
            <p:cNvSpPr txBox="1"/>
            <p:nvPr/>
          </p:nvSpPr>
          <p:spPr bwMode="auto">
            <a:xfrm>
              <a:off x="3388791"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12</a:t>
              </a:r>
            </a:p>
          </p:txBody>
        </p:sp>
        <p:sp>
          <p:nvSpPr>
            <p:cNvPr id="140" name="TextBox 139">
              <a:extLst>
                <a:ext uri="{FF2B5EF4-FFF2-40B4-BE49-F238E27FC236}">
                  <a16:creationId xmlns:a16="http://schemas.microsoft.com/office/drawing/2014/main" id="{4AFAA8FD-FD74-CCFF-D017-BA3C21D253A5}"/>
                </a:ext>
              </a:extLst>
            </p:cNvPr>
            <p:cNvSpPr txBox="1"/>
            <p:nvPr/>
          </p:nvSpPr>
          <p:spPr bwMode="auto">
            <a:xfrm>
              <a:off x="3545860"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13</a:t>
              </a:r>
            </a:p>
          </p:txBody>
        </p:sp>
        <p:sp>
          <p:nvSpPr>
            <p:cNvPr id="141" name="TextBox 140">
              <a:extLst>
                <a:ext uri="{FF2B5EF4-FFF2-40B4-BE49-F238E27FC236}">
                  <a16:creationId xmlns:a16="http://schemas.microsoft.com/office/drawing/2014/main" id="{9D37FACF-E351-1F43-7555-83EF0E46B148}"/>
                </a:ext>
              </a:extLst>
            </p:cNvPr>
            <p:cNvSpPr txBox="1"/>
            <p:nvPr/>
          </p:nvSpPr>
          <p:spPr bwMode="auto">
            <a:xfrm>
              <a:off x="3699754"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14</a:t>
              </a:r>
            </a:p>
          </p:txBody>
        </p:sp>
        <p:sp>
          <p:nvSpPr>
            <p:cNvPr id="142" name="TextBox 141">
              <a:extLst>
                <a:ext uri="{FF2B5EF4-FFF2-40B4-BE49-F238E27FC236}">
                  <a16:creationId xmlns:a16="http://schemas.microsoft.com/office/drawing/2014/main" id="{DCF5C767-8E38-89C2-9341-AF8191438EE1}"/>
                </a:ext>
              </a:extLst>
            </p:cNvPr>
            <p:cNvSpPr txBox="1"/>
            <p:nvPr/>
          </p:nvSpPr>
          <p:spPr bwMode="auto">
            <a:xfrm>
              <a:off x="3856823"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15</a:t>
              </a:r>
            </a:p>
          </p:txBody>
        </p:sp>
        <p:sp>
          <p:nvSpPr>
            <p:cNvPr id="143" name="TextBox 142">
              <a:extLst>
                <a:ext uri="{FF2B5EF4-FFF2-40B4-BE49-F238E27FC236}">
                  <a16:creationId xmlns:a16="http://schemas.microsoft.com/office/drawing/2014/main" id="{6DBF3E84-C83B-B379-97ED-D18CBE342E21}"/>
                </a:ext>
              </a:extLst>
            </p:cNvPr>
            <p:cNvSpPr txBox="1"/>
            <p:nvPr/>
          </p:nvSpPr>
          <p:spPr bwMode="auto">
            <a:xfrm>
              <a:off x="4007542"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16</a:t>
              </a:r>
            </a:p>
          </p:txBody>
        </p:sp>
        <p:sp>
          <p:nvSpPr>
            <p:cNvPr id="144" name="TextBox 143">
              <a:extLst>
                <a:ext uri="{FF2B5EF4-FFF2-40B4-BE49-F238E27FC236}">
                  <a16:creationId xmlns:a16="http://schemas.microsoft.com/office/drawing/2014/main" id="{D857D009-6BD9-D4DE-B342-B4C52669AEC8}"/>
                </a:ext>
              </a:extLst>
            </p:cNvPr>
            <p:cNvSpPr txBox="1"/>
            <p:nvPr/>
          </p:nvSpPr>
          <p:spPr bwMode="auto">
            <a:xfrm>
              <a:off x="4164611"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17</a:t>
              </a:r>
            </a:p>
          </p:txBody>
        </p:sp>
        <p:sp>
          <p:nvSpPr>
            <p:cNvPr id="145" name="TextBox 144">
              <a:extLst>
                <a:ext uri="{FF2B5EF4-FFF2-40B4-BE49-F238E27FC236}">
                  <a16:creationId xmlns:a16="http://schemas.microsoft.com/office/drawing/2014/main" id="{0CE37316-DB6A-23CD-DBED-B551CFD66BE3}"/>
                </a:ext>
              </a:extLst>
            </p:cNvPr>
            <p:cNvSpPr txBox="1"/>
            <p:nvPr/>
          </p:nvSpPr>
          <p:spPr bwMode="auto">
            <a:xfrm>
              <a:off x="4318505"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18</a:t>
              </a:r>
            </a:p>
          </p:txBody>
        </p:sp>
        <p:sp>
          <p:nvSpPr>
            <p:cNvPr id="146" name="TextBox 145">
              <a:extLst>
                <a:ext uri="{FF2B5EF4-FFF2-40B4-BE49-F238E27FC236}">
                  <a16:creationId xmlns:a16="http://schemas.microsoft.com/office/drawing/2014/main" id="{1B5DEF3E-275C-89BA-3FF5-931F922B6D16}"/>
                </a:ext>
              </a:extLst>
            </p:cNvPr>
            <p:cNvSpPr txBox="1"/>
            <p:nvPr/>
          </p:nvSpPr>
          <p:spPr bwMode="auto">
            <a:xfrm>
              <a:off x="4469224"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19</a:t>
              </a:r>
            </a:p>
          </p:txBody>
        </p:sp>
        <p:sp>
          <p:nvSpPr>
            <p:cNvPr id="147" name="TextBox 146">
              <a:extLst>
                <a:ext uri="{FF2B5EF4-FFF2-40B4-BE49-F238E27FC236}">
                  <a16:creationId xmlns:a16="http://schemas.microsoft.com/office/drawing/2014/main" id="{0548D328-805E-4209-83E9-69CC7AB29764}"/>
                </a:ext>
              </a:extLst>
            </p:cNvPr>
            <p:cNvSpPr txBox="1"/>
            <p:nvPr/>
          </p:nvSpPr>
          <p:spPr bwMode="auto">
            <a:xfrm>
              <a:off x="4626293"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20</a:t>
              </a:r>
            </a:p>
          </p:txBody>
        </p:sp>
        <p:sp>
          <p:nvSpPr>
            <p:cNvPr id="148" name="TextBox 147">
              <a:extLst>
                <a:ext uri="{FF2B5EF4-FFF2-40B4-BE49-F238E27FC236}">
                  <a16:creationId xmlns:a16="http://schemas.microsoft.com/office/drawing/2014/main" id="{3A84450D-4F95-5822-152D-76E8BF7877A7}"/>
                </a:ext>
              </a:extLst>
            </p:cNvPr>
            <p:cNvSpPr txBox="1"/>
            <p:nvPr/>
          </p:nvSpPr>
          <p:spPr bwMode="auto">
            <a:xfrm>
              <a:off x="4781542"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21</a:t>
              </a:r>
            </a:p>
          </p:txBody>
        </p:sp>
        <p:sp>
          <p:nvSpPr>
            <p:cNvPr id="149" name="TextBox 148">
              <a:extLst>
                <a:ext uri="{FF2B5EF4-FFF2-40B4-BE49-F238E27FC236}">
                  <a16:creationId xmlns:a16="http://schemas.microsoft.com/office/drawing/2014/main" id="{EFBC428B-7175-F772-D678-F35A3170C921}"/>
                </a:ext>
              </a:extLst>
            </p:cNvPr>
            <p:cNvSpPr txBox="1"/>
            <p:nvPr/>
          </p:nvSpPr>
          <p:spPr bwMode="auto">
            <a:xfrm>
              <a:off x="4938611"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22</a:t>
              </a:r>
            </a:p>
          </p:txBody>
        </p:sp>
        <p:sp>
          <p:nvSpPr>
            <p:cNvPr id="150" name="TextBox 149">
              <a:extLst>
                <a:ext uri="{FF2B5EF4-FFF2-40B4-BE49-F238E27FC236}">
                  <a16:creationId xmlns:a16="http://schemas.microsoft.com/office/drawing/2014/main" id="{0A1023B3-B8A9-0418-1D51-DAFDEDE28DCB}"/>
                </a:ext>
              </a:extLst>
            </p:cNvPr>
            <p:cNvSpPr txBox="1"/>
            <p:nvPr/>
          </p:nvSpPr>
          <p:spPr bwMode="auto">
            <a:xfrm>
              <a:off x="5092505"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23</a:t>
              </a:r>
            </a:p>
          </p:txBody>
        </p:sp>
        <p:sp>
          <p:nvSpPr>
            <p:cNvPr id="151" name="TextBox 150">
              <a:extLst>
                <a:ext uri="{FF2B5EF4-FFF2-40B4-BE49-F238E27FC236}">
                  <a16:creationId xmlns:a16="http://schemas.microsoft.com/office/drawing/2014/main" id="{A3F01123-5D53-B80A-F168-C6A65C2B18BE}"/>
                </a:ext>
              </a:extLst>
            </p:cNvPr>
            <p:cNvSpPr txBox="1"/>
            <p:nvPr/>
          </p:nvSpPr>
          <p:spPr bwMode="auto">
            <a:xfrm>
              <a:off x="5243224"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24</a:t>
              </a:r>
            </a:p>
          </p:txBody>
        </p:sp>
        <p:sp>
          <p:nvSpPr>
            <p:cNvPr id="152" name="TextBox 151">
              <a:extLst>
                <a:ext uri="{FF2B5EF4-FFF2-40B4-BE49-F238E27FC236}">
                  <a16:creationId xmlns:a16="http://schemas.microsoft.com/office/drawing/2014/main" id="{4D98CA18-D3ED-6D02-A051-D7A7B07A980D}"/>
                </a:ext>
              </a:extLst>
            </p:cNvPr>
            <p:cNvSpPr txBox="1"/>
            <p:nvPr/>
          </p:nvSpPr>
          <p:spPr bwMode="auto">
            <a:xfrm>
              <a:off x="5400293"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25</a:t>
              </a:r>
            </a:p>
          </p:txBody>
        </p:sp>
        <p:sp>
          <p:nvSpPr>
            <p:cNvPr id="153" name="TextBox 152">
              <a:extLst>
                <a:ext uri="{FF2B5EF4-FFF2-40B4-BE49-F238E27FC236}">
                  <a16:creationId xmlns:a16="http://schemas.microsoft.com/office/drawing/2014/main" id="{45A2606A-E000-D5C8-57DB-2767D4088C4A}"/>
                </a:ext>
              </a:extLst>
            </p:cNvPr>
            <p:cNvSpPr txBox="1"/>
            <p:nvPr/>
          </p:nvSpPr>
          <p:spPr bwMode="auto">
            <a:xfrm>
              <a:off x="5554187"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26</a:t>
              </a:r>
            </a:p>
          </p:txBody>
        </p:sp>
        <p:sp>
          <p:nvSpPr>
            <p:cNvPr id="154" name="TextBox 153">
              <a:extLst>
                <a:ext uri="{FF2B5EF4-FFF2-40B4-BE49-F238E27FC236}">
                  <a16:creationId xmlns:a16="http://schemas.microsoft.com/office/drawing/2014/main" id="{D71F72F4-D9DA-92AC-942B-25E58148F180}"/>
                </a:ext>
              </a:extLst>
            </p:cNvPr>
            <p:cNvSpPr txBox="1"/>
            <p:nvPr/>
          </p:nvSpPr>
          <p:spPr bwMode="auto">
            <a:xfrm>
              <a:off x="5711256" y="49297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27</a:t>
              </a:r>
            </a:p>
          </p:txBody>
        </p:sp>
      </p:grpSp>
      <p:grpSp>
        <p:nvGrpSpPr>
          <p:cNvPr id="155" name="Group 154">
            <a:extLst>
              <a:ext uri="{FF2B5EF4-FFF2-40B4-BE49-F238E27FC236}">
                <a16:creationId xmlns:a16="http://schemas.microsoft.com/office/drawing/2014/main" id="{24B7A4E1-D5F3-7D98-5E1C-517DA2C983AB}"/>
              </a:ext>
            </a:extLst>
          </p:cNvPr>
          <p:cNvGrpSpPr/>
          <p:nvPr/>
        </p:nvGrpSpPr>
        <p:grpSpPr>
          <a:xfrm>
            <a:off x="1312875" y="5461709"/>
            <a:ext cx="6335475" cy="473808"/>
            <a:chOff x="1559053" y="4929714"/>
            <a:chExt cx="4500376" cy="480131"/>
          </a:xfrm>
        </p:grpSpPr>
        <p:sp>
          <p:nvSpPr>
            <p:cNvPr id="156" name="TextBox 155">
              <a:extLst>
                <a:ext uri="{FF2B5EF4-FFF2-40B4-BE49-F238E27FC236}">
                  <a16:creationId xmlns:a16="http://schemas.microsoft.com/office/drawing/2014/main" id="{ED01EEE8-4F22-4E3A-BBE7-0016DEA1AD4A}"/>
                </a:ext>
              </a:extLst>
            </p:cNvPr>
            <p:cNvSpPr txBox="1"/>
            <p:nvPr/>
          </p:nvSpPr>
          <p:spPr bwMode="auto">
            <a:xfrm>
              <a:off x="1559053" y="4929714"/>
              <a:ext cx="30777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242</a:t>
              </a:r>
            </a:p>
            <a:p>
              <a:pPr algn="ctr">
                <a:lnSpc>
                  <a:spcPct val="90000"/>
                </a:lnSpc>
                <a:spcAft>
                  <a:spcPct val="0"/>
                </a:spcAft>
                <a:buClrTx/>
                <a:buFontTx/>
                <a:buNone/>
              </a:pPr>
              <a:r>
                <a:rPr lang="en-US" sz="700" spc="-30">
                  <a:solidFill>
                    <a:schemeClr val="bg1"/>
                  </a:solidFill>
                  <a:latin typeface="Calibri" panose="020F0502020204030204" pitchFamily="34" charset="0"/>
                </a:rPr>
                <a:t>(0)</a:t>
              </a:r>
            </a:p>
            <a:p>
              <a:pPr algn="ctr">
                <a:lnSpc>
                  <a:spcPct val="90000"/>
                </a:lnSpc>
                <a:spcAft>
                  <a:spcPct val="0"/>
                </a:spcAft>
                <a:buClrTx/>
                <a:buFontTx/>
                <a:buNone/>
              </a:pPr>
              <a:r>
                <a:rPr lang="en-US" sz="700" b="0" spc="-30">
                  <a:solidFill>
                    <a:schemeClr val="bg1"/>
                  </a:solidFill>
                  <a:latin typeface="Calibri" panose="020F0502020204030204" pitchFamily="34" charset="0"/>
                </a:rPr>
                <a:t>241</a:t>
              </a:r>
            </a:p>
            <a:p>
              <a:pPr algn="ctr">
                <a:lnSpc>
                  <a:spcPct val="90000"/>
                </a:lnSpc>
                <a:spcAft>
                  <a:spcPct val="0"/>
                </a:spcAft>
                <a:buClrTx/>
                <a:buFontTx/>
                <a:buNone/>
              </a:pPr>
              <a:r>
                <a:rPr lang="en-US" sz="700" spc="-30">
                  <a:solidFill>
                    <a:schemeClr val="bg1"/>
                  </a:solidFill>
                  <a:latin typeface="Calibri" panose="020F0502020204030204" pitchFamily="34" charset="0"/>
                </a:rPr>
                <a:t>(0)</a:t>
              </a:r>
              <a:endParaRPr lang="en-US" sz="700" b="0" spc="-30">
                <a:solidFill>
                  <a:schemeClr val="bg1"/>
                </a:solidFill>
                <a:latin typeface="Calibri" panose="020F0502020204030204" pitchFamily="34" charset="0"/>
              </a:endParaRPr>
            </a:p>
          </p:txBody>
        </p:sp>
        <p:sp>
          <p:nvSpPr>
            <p:cNvPr id="157" name="TextBox 156">
              <a:extLst>
                <a:ext uri="{FF2B5EF4-FFF2-40B4-BE49-F238E27FC236}">
                  <a16:creationId xmlns:a16="http://schemas.microsoft.com/office/drawing/2014/main" id="{F93DBC47-8862-A9BC-2259-88EA140B1019}"/>
                </a:ext>
              </a:extLst>
            </p:cNvPr>
            <p:cNvSpPr txBox="1"/>
            <p:nvPr/>
          </p:nvSpPr>
          <p:spPr bwMode="auto">
            <a:xfrm>
              <a:off x="1709773" y="4929714"/>
              <a:ext cx="30777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238</a:t>
              </a:r>
            </a:p>
            <a:p>
              <a:pPr algn="ctr">
                <a:lnSpc>
                  <a:spcPct val="90000"/>
                </a:lnSpc>
                <a:spcAft>
                  <a:spcPct val="0"/>
                </a:spcAft>
                <a:buClrTx/>
                <a:buFontTx/>
                <a:buNone/>
              </a:pPr>
              <a:r>
                <a:rPr lang="en-US" sz="700" spc="-30">
                  <a:solidFill>
                    <a:schemeClr val="bg1"/>
                  </a:solidFill>
                  <a:latin typeface="Calibri" panose="020F0502020204030204" pitchFamily="34" charset="0"/>
                </a:rPr>
                <a:t>(0)</a:t>
              </a:r>
            </a:p>
            <a:p>
              <a:pPr algn="ctr">
                <a:lnSpc>
                  <a:spcPct val="90000"/>
                </a:lnSpc>
                <a:spcAft>
                  <a:spcPct val="0"/>
                </a:spcAft>
                <a:buClrTx/>
                <a:buFontTx/>
                <a:buNone/>
              </a:pPr>
              <a:r>
                <a:rPr lang="en-US" sz="700" b="0" spc="-30">
                  <a:solidFill>
                    <a:schemeClr val="bg1"/>
                  </a:solidFill>
                  <a:latin typeface="Calibri" panose="020F0502020204030204" pitchFamily="34" charset="0"/>
                </a:rPr>
                <a:t>237</a:t>
              </a:r>
            </a:p>
            <a:p>
              <a:pPr algn="ctr">
                <a:lnSpc>
                  <a:spcPct val="90000"/>
                </a:lnSpc>
                <a:spcAft>
                  <a:spcPct val="0"/>
                </a:spcAft>
                <a:buClrTx/>
                <a:buFontTx/>
                <a:buNone/>
              </a:pPr>
              <a:r>
                <a:rPr lang="en-US" sz="700" spc="-30">
                  <a:solidFill>
                    <a:schemeClr val="bg1"/>
                  </a:solidFill>
                  <a:latin typeface="Calibri" panose="020F0502020204030204" pitchFamily="34" charset="0"/>
                </a:rPr>
                <a:t>(0)</a:t>
              </a:r>
              <a:endParaRPr lang="en-US" sz="700" b="0" spc="-30">
                <a:solidFill>
                  <a:schemeClr val="bg1"/>
                </a:solidFill>
                <a:latin typeface="Calibri" panose="020F0502020204030204" pitchFamily="34" charset="0"/>
              </a:endParaRPr>
            </a:p>
          </p:txBody>
        </p:sp>
        <p:sp>
          <p:nvSpPr>
            <p:cNvPr id="158" name="TextBox 157">
              <a:extLst>
                <a:ext uri="{FF2B5EF4-FFF2-40B4-BE49-F238E27FC236}">
                  <a16:creationId xmlns:a16="http://schemas.microsoft.com/office/drawing/2014/main" id="{A7BF21D1-3E03-5756-827D-CEE24AB82A50}"/>
                </a:ext>
              </a:extLst>
            </p:cNvPr>
            <p:cNvSpPr txBox="1"/>
            <p:nvPr/>
          </p:nvSpPr>
          <p:spPr bwMode="auto">
            <a:xfrm>
              <a:off x="1860493" y="4929714"/>
              <a:ext cx="30777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232</a:t>
              </a:r>
            </a:p>
            <a:p>
              <a:pPr algn="ctr">
                <a:lnSpc>
                  <a:spcPct val="90000"/>
                </a:lnSpc>
                <a:spcAft>
                  <a:spcPct val="0"/>
                </a:spcAft>
                <a:buClrTx/>
                <a:buFontTx/>
                <a:buNone/>
              </a:pPr>
              <a:r>
                <a:rPr lang="en-US" sz="700" spc="-30">
                  <a:solidFill>
                    <a:schemeClr val="bg1"/>
                  </a:solidFill>
                  <a:latin typeface="Calibri" panose="020F0502020204030204" pitchFamily="34" charset="0"/>
                </a:rPr>
                <a:t>(0)</a:t>
              </a:r>
            </a:p>
            <a:p>
              <a:pPr algn="ctr">
                <a:lnSpc>
                  <a:spcPct val="90000"/>
                </a:lnSpc>
                <a:spcAft>
                  <a:spcPct val="0"/>
                </a:spcAft>
                <a:buClrTx/>
                <a:buFontTx/>
                <a:buNone/>
              </a:pPr>
              <a:r>
                <a:rPr lang="en-US" sz="700" b="0" spc="-30">
                  <a:solidFill>
                    <a:schemeClr val="bg1"/>
                  </a:solidFill>
                  <a:latin typeface="Calibri" panose="020F0502020204030204" pitchFamily="34" charset="0"/>
                </a:rPr>
                <a:t>230</a:t>
              </a:r>
            </a:p>
            <a:p>
              <a:pPr algn="ctr">
                <a:lnSpc>
                  <a:spcPct val="90000"/>
                </a:lnSpc>
                <a:spcAft>
                  <a:spcPct val="0"/>
                </a:spcAft>
                <a:buClrTx/>
                <a:buFontTx/>
                <a:buNone/>
              </a:pPr>
              <a:r>
                <a:rPr lang="en-US" sz="700" spc="-30">
                  <a:solidFill>
                    <a:schemeClr val="bg1"/>
                  </a:solidFill>
                  <a:latin typeface="Calibri" panose="020F0502020204030204" pitchFamily="34" charset="0"/>
                </a:rPr>
                <a:t>(2)</a:t>
              </a:r>
              <a:endParaRPr lang="en-US" sz="700" b="0" spc="-30">
                <a:solidFill>
                  <a:schemeClr val="bg1"/>
                </a:solidFill>
                <a:latin typeface="Calibri" panose="020F0502020204030204" pitchFamily="34" charset="0"/>
              </a:endParaRPr>
            </a:p>
          </p:txBody>
        </p:sp>
        <p:sp>
          <p:nvSpPr>
            <p:cNvPr id="159" name="TextBox 158">
              <a:extLst>
                <a:ext uri="{FF2B5EF4-FFF2-40B4-BE49-F238E27FC236}">
                  <a16:creationId xmlns:a16="http://schemas.microsoft.com/office/drawing/2014/main" id="{1D99DF78-7923-44D8-3D17-5B56E4DF42BE}"/>
                </a:ext>
              </a:extLst>
            </p:cNvPr>
            <p:cNvSpPr txBox="1"/>
            <p:nvPr/>
          </p:nvSpPr>
          <p:spPr bwMode="auto">
            <a:xfrm>
              <a:off x="2011212" y="4929714"/>
              <a:ext cx="30777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spc="-30">
                  <a:solidFill>
                    <a:schemeClr val="bg1"/>
                  </a:solidFill>
                  <a:latin typeface="Calibri" panose="020F0502020204030204" pitchFamily="34" charset="0"/>
                </a:rPr>
                <a:t>221</a:t>
              </a:r>
              <a:endParaRPr lang="en-US" sz="700" b="0" spc="-30">
                <a:solidFill>
                  <a:schemeClr val="bg1"/>
                </a:solidFill>
                <a:latin typeface="Calibri" panose="020F0502020204030204" pitchFamily="34" charset="0"/>
              </a:endParaRPr>
            </a:p>
            <a:p>
              <a:pPr algn="ctr">
                <a:lnSpc>
                  <a:spcPct val="90000"/>
                </a:lnSpc>
                <a:spcAft>
                  <a:spcPct val="0"/>
                </a:spcAft>
                <a:buClrTx/>
                <a:buFontTx/>
                <a:buNone/>
              </a:pPr>
              <a:r>
                <a:rPr lang="en-US" sz="700" spc="-30">
                  <a:solidFill>
                    <a:schemeClr val="bg1"/>
                  </a:solidFill>
                  <a:latin typeface="Calibri" panose="020F0502020204030204" pitchFamily="34" charset="0"/>
                </a:rPr>
                <a:t>(3)</a:t>
              </a:r>
            </a:p>
            <a:p>
              <a:pPr algn="ctr">
                <a:lnSpc>
                  <a:spcPct val="90000"/>
                </a:lnSpc>
                <a:spcAft>
                  <a:spcPct val="0"/>
                </a:spcAft>
                <a:buClrTx/>
                <a:buFontTx/>
                <a:buNone/>
              </a:pPr>
              <a:r>
                <a:rPr lang="en-US" sz="700" b="0" spc="-30">
                  <a:solidFill>
                    <a:schemeClr val="bg1"/>
                  </a:solidFill>
                  <a:latin typeface="Calibri" panose="020F0502020204030204" pitchFamily="34" charset="0"/>
                </a:rPr>
                <a:t>211</a:t>
              </a:r>
            </a:p>
            <a:p>
              <a:pPr algn="ctr">
                <a:lnSpc>
                  <a:spcPct val="90000"/>
                </a:lnSpc>
                <a:spcAft>
                  <a:spcPct val="0"/>
                </a:spcAft>
                <a:buClrTx/>
                <a:buFontTx/>
                <a:buNone/>
              </a:pPr>
              <a:r>
                <a:rPr lang="en-US" sz="700" spc="-30">
                  <a:solidFill>
                    <a:schemeClr val="bg1"/>
                  </a:solidFill>
                  <a:latin typeface="Calibri" panose="020F0502020204030204" pitchFamily="34" charset="0"/>
                </a:rPr>
                <a:t>(4)</a:t>
              </a:r>
              <a:endParaRPr lang="en-US" sz="700" b="0" spc="-30">
                <a:solidFill>
                  <a:schemeClr val="bg1"/>
                </a:solidFill>
                <a:latin typeface="Calibri" panose="020F0502020204030204" pitchFamily="34" charset="0"/>
              </a:endParaRPr>
            </a:p>
          </p:txBody>
        </p:sp>
        <p:sp>
          <p:nvSpPr>
            <p:cNvPr id="160" name="TextBox 159">
              <a:extLst>
                <a:ext uri="{FF2B5EF4-FFF2-40B4-BE49-F238E27FC236}">
                  <a16:creationId xmlns:a16="http://schemas.microsoft.com/office/drawing/2014/main" id="{3D9921E2-34D7-1C1C-CF09-1FF0EBA574D0}"/>
                </a:ext>
              </a:extLst>
            </p:cNvPr>
            <p:cNvSpPr txBox="1"/>
            <p:nvPr/>
          </p:nvSpPr>
          <p:spPr bwMode="auto">
            <a:xfrm>
              <a:off x="2174631" y="4929714"/>
              <a:ext cx="30777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209</a:t>
              </a:r>
            </a:p>
            <a:p>
              <a:pPr algn="ctr">
                <a:lnSpc>
                  <a:spcPct val="90000"/>
                </a:lnSpc>
                <a:spcAft>
                  <a:spcPct val="0"/>
                </a:spcAft>
                <a:buClrTx/>
                <a:buFontTx/>
                <a:buNone/>
              </a:pPr>
              <a:r>
                <a:rPr lang="en-US" sz="700" b="0" spc="-30">
                  <a:solidFill>
                    <a:schemeClr val="bg1"/>
                  </a:solidFill>
                  <a:latin typeface="Calibri" panose="020F0502020204030204" pitchFamily="34" charset="0"/>
                </a:rPr>
                <a:t>(8)</a:t>
              </a:r>
            </a:p>
            <a:p>
              <a:pPr algn="ctr">
                <a:lnSpc>
                  <a:spcPct val="90000"/>
                </a:lnSpc>
                <a:spcAft>
                  <a:spcPct val="0"/>
                </a:spcAft>
                <a:buClrTx/>
                <a:buFontTx/>
                <a:buNone/>
              </a:pPr>
              <a:r>
                <a:rPr lang="en-US" sz="700" spc="-30">
                  <a:solidFill>
                    <a:schemeClr val="bg1"/>
                  </a:solidFill>
                  <a:latin typeface="Calibri" panose="020F0502020204030204" pitchFamily="34" charset="0"/>
                </a:rPr>
                <a:t>196</a:t>
              </a:r>
            </a:p>
            <a:p>
              <a:pPr algn="ctr">
                <a:lnSpc>
                  <a:spcPct val="90000"/>
                </a:lnSpc>
                <a:spcAft>
                  <a:spcPct val="0"/>
                </a:spcAft>
                <a:buClrTx/>
                <a:buFontTx/>
                <a:buNone/>
              </a:pPr>
              <a:r>
                <a:rPr lang="en-US" sz="700" b="0" spc="-30">
                  <a:solidFill>
                    <a:schemeClr val="bg1"/>
                  </a:solidFill>
                  <a:latin typeface="Calibri" panose="020F0502020204030204" pitchFamily="34" charset="0"/>
                </a:rPr>
                <a:t>(9)</a:t>
              </a:r>
            </a:p>
          </p:txBody>
        </p:sp>
        <p:sp>
          <p:nvSpPr>
            <p:cNvPr id="161" name="TextBox 160">
              <a:extLst>
                <a:ext uri="{FF2B5EF4-FFF2-40B4-BE49-F238E27FC236}">
                  <a16:creationId xmlns:a16="http://schemas.microsoft.com/office/drawing/2014/main" id="{F5437C2D-D1B2-ABAA-60F5-E9C109ABCA0F}"/>
                </a:ext>
              </a:extLst>
            </p:cNvPr>
            <p:cNvSpPr txBox="1"/>
            <p:nvPr/>
          </p:nvSpPr>
          <p:spPr bwMode="auto">
            <a:xfrm>
              <a:off x="2322466"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191</a:t>
              </a:r>
            </a:p>
            <a:p>
              <a:pPr algn="ctr">
                <a:lnSpc>
                  <a:spcPct val="90000"/>
                </a:lnSpc>
                <a:spcAft>
                  <a:spcPct val="0"/>
                </a:spcAft>
                <a:buClrTx/>
                <a:buFontTx/>
                <a:buNone/>
              </a:pPr>
              <a:r>
                <a:rPr lang="en-US" sz="700" spc="-30">
                  <a:solidFill>
                    <a:schemeClr val="bg1"/>
                  </a:solidFill>
                  <a:latin typeface="Calibri" panose="020F0502020204030204" pitchFamily="34" charset="0"/>
                </a:rPr>
                <a:t>(19)</a:t>
              </a:r>
            </a:p>
            <a:p>
              <a:pPr algn="ctr">
                <a:lnSpc>
                  <a:spcPct val="90000"/>
                </a:lnSpc>
                <a:spcAft>
                  <a:spcPct val="0"/>
                </a:spcAft>
                <a:buClrTx/>
                <a:buFontTx/>
                <a:buNone/>
              </a:pPr>
              <a:r>
                <a:rPr lang="en-US" sz="700" b="0" spc="-30">
                  <a:solidFill>
                    <a:schemeClr val="bg1"/>
                  </a:solidFill>
                  <a:latin typeface="Calibri" panose="020F0502020204030204" pitchFamily="34" charset="0"/>
                </a:rPr>
                <a:t>179</a:t>
              </a:r>
            </a:p>
            <a:p>
              <a:pPr algn="ctr">
                <a:lnSpc>
                  <a:spcPct val="90000"/>
                </a:lnSpc>
                <a:spcAft>
                  <a:spcPct val="0"/>
                </a:spcAft>
                <a:buClrTx/>
                <a:buFontTx/>
                <a:buNone/>
              </a:pPr>
              <a:r>
                <a:rPr lang="en-US" sz="700" b="0" spc="-30">
                  <a:solidFill>
                    <a:schemeClr val="bg1"/>
                  </a:solidFill>
                  <a:latin typeface="Calibri" panose="020F0502020204030204" pitchFamily="34" charset="0"/>
                </a:rPr>
                <a:t>(18)</a:t>
              </a:r>
            </a:p>
          </p:txBody>
        </p:sp>
        <p:sp>
          <p:nvSpPr>
            <p:cNvPr id="162" name="TextBox 161">
              <a:extLst>
                <a:ext uri="{FF2B5EF4-FFF2-40B4-BE49-F238E27FC236}">
                  <a16:creationId xmlns:a16="http://schemas.microsoft.com/office/drawing/2014/main" id="{F8F4B0C3-9C51-0AA1-1BFA-B165E0976E5B}"/>
                </a:ext>
              </a:extLst>
            </p:cNvPr>
            <p:cNvSpPr txBox="1"/>
            <p:nvPr/>
          </p:nvSpPr>
          <p:spPr bwMode="auto">
            <a:xfrm>
              <a:off x="2473184"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174</a:t>
              </a:r>
            </a:p>
            <a:p>
              <a:pPr algn="ctr">
                <a:lnSpc>
                  <a:spcPct val="90000"/>
                </a:lnSpc>
                <a:spcAft>
                  <a:spcPct val="0"/>
                </a:spcAft>
                <a:buClrTx/>
                <a:buFontTx/>
                <a:buNone/>
              </a:pPr>
              <a:r>
                <a:rPr lang="en-US" sz="700" spc="-30">
                  <a:solidFill>
                    <a:schemeClr val="bg1"/>
                  </a:solidFill>
                  <a:latin typeface="Calibri" panose="020F0502020204030204" pitchFamily="34" charset="0"/>
                </a:rPr>
                <a:t>(33)</a:t>
              </a:r>
            </a:p>
            <a:p>
              <a:pPr algn="ctr">
                <a:lnSpc>
                  <a:spcPct val="90000"/>
                </a:lnSpc>
                <a:spcAft>
                  <a:spcPct val="0"/>
                </a:spcAft>
                <a:buClrTx/>
                <a:buFontTx/>
                <a:buNone/>
              </a:pPr>
              <a:r>
                <a:rPr lang="en-US" sz="700" b="0" spc="-30">
                  <a:solidFill>
                    <a:schemeClr val="bg1"/>
                  </a:solidFill>
                  <a:latin typeface="Calibri" panose="020F0502020204030204" pitchFamily="34" charset="0"/>
                </a:rPr>
                <a:t>154</a:t>
              </a:r>
            </a:p>
            <a:p>
              <a:pPr algn="ctr">
                <a:lnSpc>
                  <a:spcPct val="90000"/>
                </a:lnSpc>
                <a:spcAft>
                  <a:spcPct val="0"/>
                </a:spcAft>
                <a:buClrTx/>
                <a:buFontTx/>
                <a:buNone/>
              </a:pPr>
              <a:r>
                <a:rPr lang="en-US" sz="700" spc="-30">
                  <a:solidFill>
                    <a:schemeClr val="bg1"/>
                  </a:solidFill>
                  <a:latin typeface="Calibri" panose="020F0502020204030204" pitchFamily="34" charset="0"/>
                </a:rPr>
                <a:t>(26)</a:t>
              </a:r>
              <a:endParaRPr lang="en-US" sz="700" b="0" spc="-30">
                <a:solidFill>
                  <a:schemeClr val="bg1"/>
                </a:solidFill>
                <a:latin typeface="Calibri" panose="020F0502020204030204" pitchFamily="34" charset="0"/>
              </a:endParaRPr>
            </a:p>
          </p:txBody>
        </p:sp>
        <p:sp>
          <p:nvSpPr>
            <p:cNvPr id="163" name="TextBox 162">
              <a:extLst>
                <a:ext uri="{FF2B5EF4-FFF2-40B4-BE49-F238E27FC236}">
                  <a16:creationId xmlns:a16="http://schemas.microsoft.com/office/drawing/2014/main" id="{42D7DEFF-2C41-2101-BE2C-5DBB013CAE0A}"/>
                </a:ext>
              </a:extLst>
            </p:cNvPr>
            <p:cNvSpPr txBox="1"/>
            <p:nvPr/>
          </p:nvSpPr>
          <p:spPr bwMode="auto">
            <a:xfrm>
              <a:off x="2623903"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151</a:t>
              </a:r>
            </a:p>
            <a:p>
              <a:pPr algn="ctr">
                <a:lnSpc>
                  <a:spcPct val="90000"/>
                </a:lnSpc>
                <a:spcAft>
                  <a:spcPct val="0"/>
                </a:spcAft>
                <a:buClrTx/>
                <a:buFontTx/>
                <a:buNone/>
              </a:pPr>
              <a:r>
                <a:rPr lang="en-US" sz="700" spc="-30">
                  <a:solidFill>
                    <a:schemeClr val="bg1"/>
                  </a:solidFill>
                  <a:latin typeface="Calibri" panose="020F0502020204030204" pitchFamily="34" charset="0"/>
                </a:rPr>
                <a:t>(43)</a:t>
              </a:r>
            </a:p>
            <a:p>
              <a:pPr algn="ctr">
                <a:lnSpc>
                  <a:spcPct val="90000"/>
                </a:lnSpc>
                <a:spcAft>
                  <a:spcPct val="0"/>
                </a:spcAft>
                <a:buClrTx/>
                <a:buFontTx/>
                <a:buNone/>
              </a:pPr>
              <a:r>
                <a:rPr lang="en-US" sz="700" b="0" spc="-30">
                  <a:solidFill>
                    <a:schemeClr val="bg1"/>
                  </a:solidFill>
                  <a:latin typeface="Calibri" panose="020F0502020204030204" pitchFamily="34" charset="0"/>
                </a:rPr>
                <a:t>138</a:t>
              </a:r>
            </a:p>
            <a:p>
              <a:pPr algn="ctr">
                <a:lnSpc>
                  <a:spcPct val="90000"/>
                </a:lnSpc>
                <a:spcAft>
                  <a:spcPct val="0"/>
                </a:spcAft>
                <a:buClrTx/>
                <a:buFontTx/>
                <a:buNone/>
              </a:pPr>
              <a:r>
                <a:rPr lang="en-US" sz="700" spc="-30">
                  <a:solidFill>
                    <a:schemeClr val="bg1"/>
                  </a:solidFill>
                  <a:latin typeface="Calibri" panose="020F0502020204030204" pitchFamily="34" charset="0"/>
                </a:rPr>
                <a:t>(33)</a:t>
              </a:r>
              <a:endParaRPr lang="en-US" sz="700" b="0" spc="-3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21CC9CEC-BA72-FF6C-7645-9DDD29FD57E1}"/>
                </a:ext>
              </a:extLst>
            </p:cNvPr>
            <p:cNvSpPr txBox="1"/>
            <p:nvPr/>
          </p:nvSpPr>
          <p:spPr bwMode="auto">
            <a:xfrm>
              <a:off x="2787322"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136</a:t>
              </a:r>
            </a:p>
            <a:p>
              <a:pPr algn="ctr">
                <a:lnSpc>
                  <a:spcPct val="90000"/>
                </a:lnSpc>
                <a:spcAft>
                  <a:spcPct val="0"/>
                </a:spcAft>
                <a:buClrTx/>
                <a:buFontTx/>
                <a:buNone/>
              </a:pPr>
              <a:r>
                <a:rPr lang="en-US" sz="700" spc="-30">
                  <a:solidFill>
                    <a:schemeClr val="bg1"/>
                  </a:solidFill>
                  <a:latin typeface="Calibri" panose="020F0502020204030204" pitchFamily="34" charset="0"/>
                </a:rPr>
                <a:t>(50)</a:t>
              </a:r>
            </a:p>
            <a:p>
              <a:pPr algn="ctr">
                <a:lnSpc>
                  <a:spcPct val="90000"/>
                </a:lnSpc>
                <a:spcAft>
                  <a:spcPct val="0"/>
                </a:spcAft>
                <a:buClrTx/>
                <a:buFontTx/>
                <a:buNone/>
              </a:pPr>
              <a:r>
                <a:rPr lang="en-US" sz="700" b="0" spc="-30">
                  <a:solidFill>
                    <a:schemeClr val="bg1"/>
                  </a:solidFill>
                  <a:latin typeface="Calibri" panose="020F0502020204030204" pitchFamily="34" charset="0"/>
                </a:rPr>
                <a:t>126</a:t>
              </a:r>
            </a:p>
            <a:p>
              <a:pPr algn="ctr">
                <a:lnSpc>
                  <a:spcPct val="90000"/>
                </a:lnSpc>
                <a:spcAft>
                  <a:spcPct val="0"/>
                </a:spcAft>
                <a:buClrTx/>
                <a:buFontTx/>
                <a:buNone/>
              </a:pPr>
              <a:r>
                <a:rPr lang="en-US" sz="700" spc="-30">
                  <a:solidFill>
                    <a:schemeClr val="bg1"/>
                  </a:solidFill>
                  <a:latin typeface="Calibri" panose="020F0502020204030204" pitchFamily="34" charset="0"/>
                </a:rPr>
                <a:t>(38)</a:t>
              </a:r>
              <a:endParaRPr lang="en-US" sz="700" b="0" spc="-30">
                <a:solidFill>
                  <a:schemeClr val="bg1"/>
                </a:solidFill>
                <a:latin typeface="Calibri" panose="020F0502020204030204" pitchFamily="34" charset="0"/>
              </a:endParaRPr>
            </a:p>
          </p:txBody>
        </p:sp>
        <p:sp>
          <p:nvSpPr>
            <p:cNvPr id="165" name="TextBox 164">
              <a:extLst>
                <a:ext uri="{FF2B5EF4-FFF2-40B4-BE49-F238E27FC236}">
                  <a16:creationId xmlns:a16="http://schemas.microsoft.com/office/drawing/2014/main" id="{4E663168-2DF3-D2C0-45AB-B497E168A3B5}"/>
                </a:ext>
              </a:extLst>
            </p:cNvPr>
            <p:cNvSpPr txBox="1"/>
            <p:nvPr/>
          </p:nvSpPr>
          <p:spPr bwMode="auto">
            <a:xfrm>
              <a:off x="2938041"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118</a:t>
              </a:r>
            </a:p>
            <a:p>
              <a:pPr algn="ctr">
                <a:lnSpc>
                  <a:spcPct val="90000"/>
                </a:lnSpc>
                <a:spcAft>
                  <a:spcPct val="0"/>
                </a:spcAft>
                <a:buClrTx/>
                <a:buFontTx/>
                <a:buNone/>
              </a:pPr>
              <a:r>
                <a:rPr lang="en-US" sz="700" b="0" spc="-30">
                  <a:solidFill>
                    <a:schemeClr val="bg1"/>
                  </a:solidFill>
                  <a:latin typeface="Calibri" panose="020F0502020204030204" pitchFamily="34" charset="0"/>
                </a:rPr>
                <a:t>(60)</a:t>
              </a:r>
            </a:p>
            <a:p>
              <a:pPr algn="ctr">
                <a:lnSpc>
                  <a:spcPct val="90000"/>
                </a:lnSpc>
                <a:spcAft>
                  <a:spcPct val="0"/>
                </a:spcAft>
                <a:buClrTx/>
                <a:buFontTx/>
                <a:buNone/>
              </a:pPr>
              <a:r>
                <a:rPr lang="en-US" sz="700" spc="-30">
                  <a:solidFill>
                    <a:schemeClr val="bg1"/>
                  </a:solidFill>
                  <a:latin typeface="Calibri" panose="020F0502020204030204" pitchFamily="34" charset="0"/>
                </a:rPr>
                <a:t>111</a:t>
              </a:r>
            </a:p>
            <a:p>
              <a:pPr algn="ctr">
                <a:lnSpc>
                  <a:spcPct val="90000"/>
                </a:lnSpc>
                <a:spcAft>
                  <a:spcPct val="0"/>
                </a:spcAft>
                <a:buClrTx/>
                <a:buFontTx/>
                <a:buNone/>
              </a:pPr>
              <a:r>
                <a:rPr lang="en-US" sz="700" b="0" spc="-30">
                  <a:solidFill>
                    <a:schemeClr val="bg1"/>
                  </a:solidFill>
                  <a:latin typeface="Calibri" panose="020F0502020204030204" pitchFamily="34" charset="0"/>
                </a:rPr>
                <a:t>(44)</a:t>
              </a:r>
            </a:p>
          </p:txBody>
        </p:sp>
        <p:sp>
          <p:nvSpPr>
            <p:cNvPr id="166" name="TextBox 165">
              <a:extLst>
                <a:ext uri="{FF2B5EF4-FFF2-40B4-BE49-F238E27FC236}">
                  <a16:creationId xmlns:a16="http://schemas.microsoft.com/office/drawing/2014/main" id="{D7818C33-D9E2-B676-246A-E0A91E414B83}"/>
                </a:ext>
              </a:extLst>
            </p:cNvPr>
            <p:cNvSpPr txBox="1"/>
            <p:nvPr/>
          </p:nvSpPr>
          <p:spPr bwMode="auto">
            <a:xfrm>
              <a:off x="3088760"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104</a:t>
              </a:r>
            </a:p>
            <a:p>
              <a:pPr algn="ctr">
                <a:lnSpc>
                  <a:spcPct val="90000"/>
                </a:lnSpc>
                <a:spcAft>
                  <a:spcPct val="0"/>
                </a:spcAft>
                <a:buClrTx/>
                <a:buFontTx/>
                <a:buNone/>
              </a:pPr>
              <a:r>
                <a:rPr lang="en-US" sz="700" spc="-30">
                  <a:solidFill>
                    <a:schemeClr val="bg1"/>
                  </a:solidFill>
                  <a:latin typeface="Calibri" panose="020F0502020204030204" pitchFamily="34" charset="0"/>
                </a:rPr>
                <a:t>(67)</a:t>
              </a:r>
            </a:p>
            <a:p>
              <a:pPr algn="ctr">
                <a:lnSpc>
                  <a:spcPct val="90000"/>
                </a:lnSpc>
                <a:spcAft>
                  <a:spcPct val="0"/>
                </a:spcAft>
                <a:buClrTx/>
                <a:buFontTx/>
                <a:buNone/>
              </a:pPr>
              <a:r>
                <a:rPr lang="en-US" sz="700" b="0" spc="-30">
                  <a:solidFill>
                    <a:schemeClr val="bg1"/>
                  </a:solidFill>
                  <a:latin typeface="Calibri" panose="020F0502020204030204" pitchFamily="34" charset="0"/>
                </a:rPr>
                <a:t>94</a:t>
              </a:r>
            </a:p>
            <a:p>
              <a:pPr algn="ctr">
                <a:lnSpc>
                  <a:spcPct val="90000"/>
                </a:lnSpc>
                <a:spcAft>
                  <a:spcPct val="0"/>
                </a:spcAft>
                <a:buClrTx/>
                <a:buFontTx/>
                <a:buNone/>
              </a:pPr>
              <a:r>
                <a:rPr lang="en-US" sz="700" spc="-30">
                  <a:solidFill>
                    <a:schemeClr val="bg1"/>
                  </a:solidFill>
                  <a:latin typeface="Calibri" panose="020F0502020204030204" pitchFamily="34" charset="0"/>
                </a:rPr>
                <a:t>(51)</a:t>
              </a:r>
              <a:endParaRPr lang="en-US" sz="700" b="0" spc="-30">
                <a:solidFill>
                  <a:schemeClr val="bg1"/>
                </a:solidFill>
                <a:latin typeface="Calibri" panose="020F0502020204030204" pitchFamily="34" charset="0"/>
              </a:endParaRPr>
            </a:p>
          </p:txBody>
        </p:sp>
        <p:sp>
          <p:nvSpPr>
            <p:cNvPr id="167" name="TextBox 166">
              <a:extLst>
                <a:ext uri="{FF2B5EF4-FFF2-40B4-BE49-F238E27FC236}">
                  <a16:creationId xmlns:a16="http://schemas.microsoft.com/office/drawing/2014/main" id="{1BD845A5-B6D6-9BEB-01EA-31E06982A443}"/>
                </a:ext>
              </a:extLst>
            </p:cNvPr>
            <p:cNvSpPr txBox="1"/>
            <p:nvPr/>
          </p:nvSpPr>
          <p:spPr bwMode="auto">
            <a:xfrm>
              <a:off x="3249004"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93</a:t>
              </a:r>
            </a:p>
            <a:p>
              <a:pPr algn="ctr">
                <a:lnSpc>
                  <a:spcPct val="90000"/>
                </a:lnSpc>
                <a:spcAft>
                  <a:spcPct val="0"/>
                </a:spcAft>
                <a:buClrTx/>
                <a:buFontTx/>
                <a:buNone/>
              </a:pPr>
              <a:r>
                <a:rPr lang="en-US" sz="700" spc="-30">
                  <a:solidFill>
                    <a:schemeClr val="bg1"/>
                  </a:solidFill>
                  <a:latin typeface="Calibri" panose="020F0502020204030204" pitchFamily="34" charset="0"/>
                </a:rPr>
                <a:t>(72)</a:t>
              </a:r>
            </a:p>
            <a:p>
              <a:pPr algn="ctr">
                <a:lnSpc>
                  <a:spcPct val="90000"/>
                </a:lnSpc>
                <a:spcAft>
                  <a:spcPct val="0"/>
                </a:spcAft>
                <a:buClrTx/>
                <a:buFontTx/>
                <a:buNone/>
              </a:pPr>
              <a:r>
                <a:rPr lang="en-US" sz="700" b="0" spc="-30">
                  <a:solidFill>
                    <a:schemeClr val="bg1"/>
                  </a:solidFill>
                  <a:latin typeface="Calibri" panose="020F0502020204030204" pitchFamily="34" charset="0"/>
                </a:rPr>
                <a:t>81</a:t>
              </a:r>
            </a:p>
            <a:p>
              <a:pPr algn="ctr">
                <a:lnSpc>
                  <a:spcPct val="90000"/>
                </a:lnSpc>
                <a:spcAft>
                  <a:spcPct val="0"/>
                </a:spcAft>
                <a:buClrTx/>
                <a:buFontTx/>
                <a:buNone/>
              </a:pPr>
              <a:r>
                <a:rPr lang="en-US" sz="700" spc="-30">
                  <a:solidFill>
                    <a:schemeClr val="bg1"/>
                  </a:solidFill>
                  <a:latin typeface="Calibri" panose="020F0502020204030204" pitchFamily="34" charset="0"/>
                </a:rPr>
                <a:t>(53)</a:t>
              </a:r>
              <a:endParaRPr lang="en-US" sz="700" b="0" spc="-30">
                <a:solidFill>
                  <a:schemeClr val="bg1"/>
                </a:solidFill>
                <a:latin typeface="Calibri" panose="020F0502020204030204" pitchFamily="34" charset="0"/>
              </a:endParaRPr>
            </a:p>
          </p:txBody>
        </p:sp>
        <p:sp>
          <p:nvSpPr>
            <p:cNvPr id="168" name="TextBox 167">
              <a:extLst>
                <a:ext uri="{FF2B5EF4-FFF2-40B4-BE49-F238E27FC236}">
                  <a16:creationId xmlns:a16="http://schemas.microsoft.com/office/drawing/2014/main" id="{C0156BA3-AA70-BA6C-3C18-85162B07648C}"/>
                </a:ext>
              </a:extLst>
            </p:cNvPr>
            <p:cNvSpPr txBox="1"/>
            <p:nvPr/>
          </p:nvSpPr>
          <p:spPr bwMode="auto">
            <a:xfrm>
              <a:off x="3402898"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81</a:t>
              </a:r>
            </a:p>
            <a:p>
              <a:pPr algn="ctr">
                <a:lnSpc>
                  <a:spcPct val="90000"/>
                </a:lnSpc>
                <a:spcAft>
                  <a:spcPct val="0"/>
                </a:spcAft>
                <a:buClrTx/>
                <a:buFontTx/>
                <a:buNone/>
              </a:pPr>
              <a:r>
                <a:rPr lang="en-US" sz="700" spc="-30">
                  <a:solidFill>
                    <a:schemeClr val="bg1"/>
                  </a:solidFill>
                  <a:latin typeface="Calibri" panose="020F0502020204030204" pitchFamily="34" charset="0"/>
                </a:rPr>
                <a:t>(76)</a:t>
              </a:r>
            </a:p>
            <a:p>
              <a:pPr algn="ctr">
                <a:lnSpc>
                  <a:spcPct val="90000"/>
                </a:lnSpc>
                <a:spcAft>
                  <a:spcPct val="0"/>
                </a:spcAft>
                <a:buClrTx/>
                <a:buFontTx/>
                <a:buNone/>
              </a:pPr>
              <a:r>
                <a:rPr lang="en-US" sz="700" b="0" spc="-30">
                  <a:solidFill>
                    <a:schemeClr val="bg1"/>
                  </a:solidFill>
                  <a:latin typeface="Calibri" panose="020F0502020204030204" pitchFamily="34" charset="0"/>
                </a:rPr>
                <a:t>69</a:t>
              </a:r>
            </a:p>
            <a:p>
              <a:pPr algn="ctr">
                <a:lnSpc>
                  <a:spcPct val="90000"/>
                </a:lnSpc>
                <a:spcAft>
                  <a:spcPct val="0"/>
                </a:spcAft>
                <a:buClrTx/>
                <a:buFontTx/>
                <a:buNone/>
              </a:pPr>
              <a:r>
                <a:rPr lang="en-US" sz="700" spc="-30">
                  <a:solidFill>
                    <a:schemeClr val="bg1"/>
                  </a:solidFill>
                  <a:latin typeface="Calibri" panose="020F0502020204030204" pitchFamily="34" charset="0"/>
                </a:rPr>
                <a:t>(58)</a:t>
              </a:r>
              <a:endParaRPr lang="en-US" sz="700" b="0" spc="-3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F187D254-90F8-153A-531F-10CE57E5AE7F}"/>
                </a:ext>
              </a:extLst>
            </p:cNvPr>
            <p:cNvSpPr txBox="1"/>
            <p:nvPr/>
          </p:nvSpPr>
          <p:spPr bwMode="auto">
            <a:xfrm>
              <a:off x="3559967"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69</a:t>
              </a:r>
            </a:p>
            <a:p>
              <a:pPr algn="ctr">
                <a:lnSpc>
                  <a:spcPct val="90000"/>
                </a:lnSpc>
                <a:spcAft>
                  <a:spcPct val="0"/>
                </a:spcAft>
                <a:buClrTx/>
                <a:buFontTx/>
                <a:buNone/>
              </a:pPr>
              <a:r>
                <a:rPr lang="en-US" sz="700" b="0" spc="-30">
                  <a:solidFill>
                    <a:schemeClr val="bg1"/>
                  </a:solidFill>
                  <a:latin typeface="Calibri" panose="020F0502020204030204" pitchFamily="34" charset="0"/>
                </a:rPr>
                <a:t>(81)</a:t>
              </a:r>
            </a:p>
            <a:p>
              <a:pPr algn="ctr">
                <a:lnSpc>
                  <a:spcPct val="90000"/>
                </a:lnSpc>
                <a:spcAft>
                  <a:spcPct val="0"/>
                </a:spcAft>
                <a:buClrTx/>
                <a:buFontTx/>
                <a:buNone/>
              </a:pPr>
              <a:r>
                <a:rPr lang="en-US" sz="700" spc="-30">
                  <a:solidFill>
                    <a:schemeClr val="bg1"/>
                  </a:solidFill>
                  <a:latin typeface="Calibri" panose="020F0502020204030204" pitchFamily="34" charset="0"/>
                </a:rPr>
                <a:t>60</a:t>
              </a:r>
            </a:p>
            <a:p>
              <a:pPr algn="ctr">
                <a:lnSpc>
                  <a:spcPct val="90000"/>
                </a:lnSpc>
                <a:spcAft>
                  <a:spcPct val="0"/>
                </a:spcAft>
                <a:buClrTx/>
                <a:buFontTx/>
                <a:buNone/>
              </a:pPr>
              <a:r>
                <a:rPr lang="en-US" sz="700" b="0" spc="-30">
                  <a:solidFill>
                    <a:schemeClr val="bg1"/>
                  </a:solidFill>
                  <a:latin typeface="Calibri" panose="020F0502020204030204" pitchFamily="34" charset="0"/>
                </a:rPr>
                <a:t>(64)</a:t>
              </a:r>
            </a:p>
          </p:txBody>
        </p:sp>
        <p:sp>
          <p:nvSpPr>
            <p:cNvPr id="170" name="TextBox 169">
              <a:extLst>
                <a:ext uri="{FF2B5EF4-FFF2-40B4-BE49-F238E27FC236}">
                  <a16:creationId xmlns:a16="http://schemas.microsoft.com/office/drawing/2014/main" id="{CF7C92D4-DE20-C93E-C01D-C6110B76E5DC}"/>
                </a:ext>
              </a:extLst>
            </p:cNvPr>
            <p:cNvSpPr txBox="1"/>
            <p:nvPr/>
          </p:nvSpPr>
          <p:spPr bwMode="auto">
            <a:xfrm>
              <a:off x="3713861"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60</a:t>
              </a:r>
            </a:p>
            <a:p>
              <a:pPr algn="ctr">
                <a:lnSpc>
                  <a:spcPct val="90000"/>
                </a:lnSpc>
                <a:spcAft>
                  <a:spcPct val="0"/>
                </a:spcAft>
                <a:buClrTx/>
                <a:buFontTx/>
                <a:buNone/>
              </a:pPr>
              <a:r>
                <a:rPr lang="en-US" sz="700" spc="-30">
                  <a:solidFill>
                    <a:schemeClr val="bg1"/>
                  </a:solidFill>
                  <a:latin typeface="Calibri" panose="020F0502020204030204" pitchFamily="34" charset="0"/>
                </a:rPr>
                <a:t>(85)</a:t>
              </a:r>
            </a:p>
            <a:p>
              <a:pPr algn="ctr">
                <a:lnSpc>
                  <a:spcPct val="90000"/>
                </a:lnSpc>
                <a:spcAft>
                  <a:spcPct val="0"/>
                </a:spcAft>
                <a:buClrTx/>
                <a:buFontTx/>
                <a:buNone/>
              </a:pPr>
              <a:r>
                <a:rPr lang="en-US" sz="700" b="0" spc="-30">
                  <a:solidFill>
                    <a:schemeClr val="bg1"/>
                  </a:solidFill>
                  <a:latin typeface="Calibri" panose="020F0502020204030204" pitchFamily="34" charset="0"/>
                </a:rPr>
                <a:t>49</a:t>
              </a:r>
            </a:p>
            <a:p>
              <a:pPr algn="ctr">
                <a:lnSpc>
                  <a:spcPct val="90000"/>
                </a:lnSpc>
                <a:spcAft>
                  <a:spcPct val="0"/>
                </a:spcAft>
                <a:buClrTx/>
                <a:buFontTx/>
                <a:buNone/>
              </a:pPr>
              <a:r>
                <a:rPr lang="en-US" sz="700" spc="-30">
                  <a:solidFill>
                    <a:schemeClr val="bg1"/>
                  </a:solidFill>
                  <a:latin typeface="Calibri" panose="020F0502020204030204" pitchFamily="34" charset="0"/>
                </a:rPr>
                <a:t>(69)</a:t>
              </a:r>
              <a:endParaRPr lang="en-US" sz="700" b="0" spc="-30">
                <a:solidFill>
                  <a:schemeClr val="bg1"/>
                </a:solidFill>
                <a:latin typeface="Calibri" panose="020F0502020204030204" pitchFamily="34" charset="0"/>
              </a:endParaRPr>
            </a:p>
          </p:txBody>
        </p:sp>
        <p:sp>
          <p:nvSpPr>
            <p:cNvPr id="171" name="TextBox 170">
              <a:extLst>
                <a:ext uri="{FF2B5EF4-FFF2-40B4-BE49-F238E27FC236}">
                  <a16:creationId xmlns:a16="http://schemas.microsoft.com/office/drawing/2014/main" id="{308EA527-12BE-D787-01E0-0F2447B66AFE}"/>
                </a:ext>
              </a:extLst>
            </p:cNvPr>
            <p:cNvSpPr txBox="1"/>
            <p:nvPr/>
          </p:nvSpPr>
          <p:spPr bwMode="auto">
            <a:xfrm>
              <a:off x="3870930"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52</a:t>
              </a:r>
            </a:p>
            <a:p>
              <a:pPr algn="ctr">
                <a:lnSpc>
                  <a:spcPct val="90000"/>
                </a:lnSpc>
                <a:spcAft>
                  <a:spcPct val="0"/>
                </a:spcAft>
                <a:buClrTx/>
                <a:buFontTx/>
                <a:buNone/>
              </a:pPr>
              <a:r>
                <a:rPr lang="en-US" sz="700" spc="-30">
                  <a:solidFill>
                    <a:schemeClr val="bg1"/>
                  </a:solidFill>
                  <a:latin typeface="Calibri" panose="020F0502020204030204" pitchFamily="34" charset="0"/>
                </a:rPr>
                <a:t>(91)</a:t>
              </a:r>
            </a:p>
            <a:p>
              <a:pPr algn="ctr">
                <a:lnSpc>
                  <a:spcPct val="90000"/>
                </a:lnSpc>
                <a:spcAft>
                  <a:spcPct val="0"/>
                </a:spcAft>
                <a:buClrTx/>
                <a:buFontTx/>
                <a:buNone/>
              </a:pPr>
              <a:r>
                <a:rPr lang="en-US" sz="700" b="0" spc="-30">
                  <a:solidFill>
                    <a:schemeClr val="bg1"/>
                  </a:solidFill>
                  <a:latin typeface="Calibri" panose="020F0502020204030204" pitchFamily="34" charset="0"/>
                </a:rPr>
                <a:t>45</a:t>
              </a:r>
            </a:p>
            <a:p>
              <a:pPr algn="ctr">
                <a:lnSpc>
                  <a:spcPct val="90000"/>
                </a:lnSpc>
                <a:spcAft>
                  <a:spcPct val="0"/>
                </a:spcAft>
                <a:buClrTx/>
                <a:buFontTx/>
                <a:buNone/>
              </a:pPr>
              <a:r>
                <a:rPr lang="en-US" sz="700" spc="-30">
                  <a:solidFill>
                    <a:schemeClr val="bg1"/>
                  </a:solidFill>
                  <a:latin typeface="Calibri" panose="020F0502020204030204" pitchFamily="34" charset="0"/>
                </a:rPr>
                <a:t>(71)</a:t>
              </a:r>
              <a:endParaRPr lang="en-US" sz="700" b="0" spc="-30">
                <a:solidFill>
                  <a:schemeClr val="bg1"/>
                </a:solidFill>
                <a:latin typeface="Calibri" panose="020F0502020204030204" pitchFamily="34" charset="0"/>
              </a:endParaRPr>
            </a:p>
          </p:txBody>
        </p:sp>
        <p:sp>
          <p:nvSpPr>
            <p:cNvPr id="172" name="TextBox 171">
              <a:extLst>
                <a:ext uri="{FF2B5EF4-FFF2-40B4-BE49-F238E27FC236}">
                  <a16:creationId xmlns:a16="http://schemas.microsoft.com/office/drawing/2014/main" id="{FBBBCF23-7469-E105-5308-25F43D265173}"/>
                </a:ext>
              </a:extLst>
            </p:cNvPr>
            <p:cNvSpPr txBox="1"/>
            <p:nvPr/>
          </p:nvSpPr>
          <p:spPr bwMode="auto">
            <a:xfrm>
              <a:off x="4021649" y="4929714"/>
              <a:ext cx="3135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46</a:t>
              </a:r>
            </a:p>
            <a:p>
              <a:pPr algn="ctr">
                <a:lnSpc>
                  <a:spcPct val="90000"/>
                </a:lnSpc>
                <a:spcAft>
                  <a:spcPct val="0"/>
                </a:spcAft>
                <a:buClrTx/>
                <a:buFontTx/>
                <a:buNone/>
              </a:pPr>
              <a:r>
                <a:rPr lang="en-US" sz="700" spc="-30">
                  <a:solidFill>
                    <a:schemeClr val="bg1"/>
                  </a:solidFill>
                  <a:latin typeface="Calibri" panose="020F0502020204030204" pitchFamily="34" charset="0"/>
                </a:rPr>
                <a:t>(95)</a:t>
              </a:r>
            </a:p>
            <a:p>
              <a:pPr algn="ctr">
                <a:lnSpc>
                  <a:spcPct val="90000"/>
                </a:lnSpc>
                <a:spcAft>
                  <a:spcPct val="0"/>
                </a:spcAft>
                <a:buClrTx/>
                <a:buFontTx/>
                <a:buNone/>
              </a:pPr>
              <a:r>
                <a:rPr lang="en-US" sz="700" b="0" spc="-30">
                  <a:solidFill>
                    <a:schemeClr val="bg1"/>
                  </a:solidFill>
                  <a:latin typeface="Calibri" panose="020F0502020204030204" pitchFamily="34" charset="0"/>
                </a:rPr>
                <a:t>37</a:t>
              </a:r>
            </a:p>
            <a:p>
              <a:pPr algn="ctr">
                <a:lnSpc>
                  <a:spcPct val="90000"/>
                </a:lnSpc>
                <a:spcAft>
                  <a:spcPct val="0"/>
                </a:spcAft>
                <a:buClrTx/>
                <a:buFontTx/>
                <a:buNone/>
              </a:pPr>
              <a:r>
                <a:rPr lang="en-US" sz="700" spc="-30">
                  <a:solidFill>
                    <a:schemeClr val="bg1"/>
                  </a:solidFill>
                  <a:latin typeface="Calibri" panose="020F0502020204030204" pitchFamily="34" charset="0"/>
                </a:rPr>
                <a:t>(76)</a:t>
              </a:r>
              <a:endParaRPr lang="en-US" sz="700" b="0" spc="-30">
                <a:solidFill>
                  <a:schemeClr val="bg1"/>
                </a:solidFill>
                <a:latin typeface="Calibri" panose="020F0502020204030204" pitchFamily="34" charset="0"/>
              </a:endParaRPr>
            </a:p>
          </p:txBody>
        </p:sp>
        <p:sp>
          <p:nvSpPr>
            <p:cNvPr id="173" name="TextBox 172">
              <a:extLst>
                <a:ext uri="{FF2B5EF4-FFF2-40B4-BE49-F238E27FC236}">
                  <a16:creationId xmlns:a16="http://schemas.microsoft.com/office/drawing/2014/main" id="{6B272009-00B3-6D92-765D-B04B002E4D7C}"/>
                </a:ext>
              </a:extLst>
            </p:cNvPr>
            <p:cNvSpPr txBox="1"/>
            <p:nvPr/>
          </p:nvSpPr>
          <p:spPr bwMode="auto">
            <a:xfrm>
              <a:off x="4158200"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36</a:t>
              </a:r>
            </a:p>
            <a:p>
              <a:pPr algn="ctr">
                <a:lnSpc>
                  <a:spcPct val="90000"/>
                </a:lnSpc>
                <a:spcAft>
                  <a:spcPct val="0"/>
                </a:spcAft>
                <a:buClrTx/>
                <a:buFontTx/>
                <a:buNone/>
              </a:pPr>
              <a:r>
                <a:rPr lang="en-US" sz="700" spc="-30">
                  <a:solidFill>
                    <a:schemeClr val="bg1"/>
                  </a:solidFill>
                  <a:latin typeface="Calibri" panose="020F0502020204030204" pitchFamily="34" charset="0"/>
                </a:rPr>
                <a:t>(101)</a:t>
              </a:r>
            </a:p>
            <a:p>
              <a:pPr algn="ctr">
                <a:lnSpc>
                  <a:spcPct val="90000"/>
                </a:lnSpc>
                <a:spcAft>
                  <a:spcPct val="0"/>
                </a:spcAft>
                <a:buClrTx/>
                <a:buFontTx/>
                <a:buNone/>
              </a:pPr>
              <a:r>
                <a:rPr lang="en-US" sz="700" b="0" spc="-30">
                  <a:solidFill>
                    <a:schemeClr val="bg1"/>
                  </a:solidFill>
                  <a:latin typeface="Calibri" panose="020F0502020204030204" pitchFamily="34" charset="0"/>
                </a:rPr>
                <a:t>29</a:t>
              </a:r>
            </a:p>
            <a:p>
              <a:pPr algn="ctr">
                <a:lnSpc>
                  <a:spcPct val="90000"/>
                </a:lnSpc>
                <a:spcAft>
                  <a:spcPct val="0"/>
                </a:spcAft>
                <a:buClrTx/>
                <a:buFontTx/>
                <a:buNone/>
              </a:pPr>
              <a:r>
                <a:rPr lang="en-US" sz="700" spc="-30">
                  <a:solidFill>
                    <a:schemeClr val="bg1"/>
                  </a:solidFill>
                  <a:latin typeface="Calibri" panose="020F0502020204030204" pitchFamily="34" charset="0"/>
                </a:rPr>
                <a:t>(82)</a:t>
              </a:r>
              <a:endParaRPr lang="en-US" sz="700" b="0" spc="-30">
                <a:solidFill>
                  <a:schemeClr val="bg1"/>
                </a:solidFill>
                <a:latin typeface="Calibri" panose="020F0502020204030204" pitchFamily="34" charset="0"/>
              </a:endParaRPr>
            </a:p>
          </p:txBody>
        </p:sp>
        <p:sp>
          <p:nvSpPr>
            <p:cNvPr id="174" name="TextBox 173">
              <a:extLst>
                <a:ext uri="{FF2B5EF4-FFF2-40B4-BE49-F238E27FC236}">
                  <a16:creationId xmlns:a16="http://schemas.microsoft.com/office/drawing/2014/main" id="{5B0DB35E-AA10-F01F-99CD-4D129817C9E2}"/>
                </a:ext>
              </a:extLst>
            </p:cNvPr>
            <p:cNvSpPr txBox="1"/>
            <p:nvPr/>
          </p:nvSpPr>
          <p:spPr bwMode="auto">
            <a:xfrm>
              <a:off x="4312094"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25</a:t>
              </a:r>
            </a:p>
            <a:p>
              <a:pPr algn="ctr">
                <a:lnSpc>
                  <a:spcPct val="90000"/>
                </a:lnSpc>
                <a:spcAft>
                  <a:spcPct val="0"/>
                </a:spcAft>
                <a:buClrTx/>
                <a:buFontTx/>
                <a:buNone/>
              </a:pPr>
              <a:r>
                <a:rPr lang="en-US" sz="700" spc="-30">
                  <a:solidFill>
                    <a:schemeClr val="bg1"/>
                  </a:solidFill>
                  <a:latin typeface="Calibri" panose="020F0502020204030204" pitchFamily="34" charset="0"/>
                </a:rPr>
                <a:t>(108)</a:t>
              </a:r>
            </a:p>
            <a:p>
              <a:pPr algn="ctr">
                <a:lnSpc>
                  <a:spcPct val="90000"/>
                </a:lnSpc>
                <a:spcAft>
                  <a:spcPct val="0"/>
                </a:spcAft>
                <a:buClrTx/>
                <a:buFontTx/>
                <a:buNone/>
              </a:pPr>
              <a:r>
                <a:rPr lang="en-US" sz="700" b="0" spc="-30">
                  <a:solidFill>
                    <a:schemeClr val="bg1"/>
                  </a:solidFill>
                  <a:latin typeface="Calibri" panose="020F0502020204030204" pitchFamily="34" charset="0"/>
                </a:rPr>
                <a:t>17</a:t>
              </a:r>
            </a:p>
            <a:p>
              <a:pPr algn="ctr">
                <a:lnSpc>
                  <a:spcPct val="90000"/>
                </a:lnSpc>
                <a:spcAft>
                  <a:spcPct val="0"/>
                </a:spcAft>
                <a:buClrTx/>
                <a:buFontTx/>
                <a:buNone/>
              </a:pPr>
              <a:r>
                <a:rPr lang="en-US" sz="700" spc="-30">
                  <a:solidFill>
                    <a:schemeClr val="bg1"/>
                  </a:solidFill>
                  <a:latin typeface="Calibri" panose="020F0502020204030204" pitchFamily="34" charset="0"/>
                </a:rPr>
                <a:t>(91)</a:t>
              </a:r>
              <a:endParaRPr lang="en-US" sz="700" b="0" spc="-30">
                <a:solidFill>
                  <a:schemeClr val="bg1"/>
                </a:solidFill>
                <a:latin typeface="Calibri" panose="020F0502020204030204" pitchFamily="34" charset="0"/>
              </a:endParaRPr>
            </a:p>
          </p:txBody>
        </p:sp>
        <p:sp>
          <p:nvSpPr>
            <p:cNvPr id="175" name="TextBox 174">
              <a:extLst>
                <a:ext uri="{FF2B5EF4-FFF2-40B4-BE49-F238E27FC236}">
                  <a16:creationId xmlns:a16="http://schemas.microsoft.com/office/drawing/2014/main" id="{01A2EB13-F8AD-8E77-E91D-C9CC805C661E}"/>
                </a:ext>
              </a:extLst>
            </p:cNvPr>
            <p:cNvSpPr txBox="1"/>
            <p:nvPr/>
          </p:nvSpPr>
          <p:spPr bwMode="auto">
            <a:xfrm>
              <a:off x="4462813"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17</a:t>
              </a:r>
            </a:p>
            <a:p>
              <a:pPr algn="ctr">
                <a:lnSpc>
                  <a:spcPct val="90000"/>
                </a:lnSpc>
                <a:spcAft>
                  <a:spcPct val="0"/>
                </a:spcAft>
                <a:buClrTx/>
                <a:buFontTx/>
                <a:buNone/>
              </a:pPr>
              <a:r>
                <a:rPr lang="en-US" sz="700" spc="-30">
                  <a:solidFill>
                    <a:schemeClr val="bg1"/>
                  </a:solidFill>
                  <a:latin typeface="Calibri" panose="020F0502020204030204" pitchFamily="34" charset="0"/>
                </a:rPr>
                <a:t>(113)</a:t>
              </a:r>
            </a:p>
            <a:p>
              <a:pPr algn="ctr">
                <a:lnSpc>
                  <a:spcPct val="90000"/>
                </a:lnSpc>
                <a:spcAft>
                  <a:spcPct val="0"/>
                </a:spcAft>
                <a:buClrTx/>
                <a:buFontTx/>
                <a:buNone/>
              </a:pPr>
              <a:r>
                <a:rPr lang="en-US" sz="700" b="0" spc="-30">
                  <a:solidFill>
                    <a:schemeClr val="bg1"/>
                  </a:solidFill>
                  <a:latin typeface="Calibri" panose="020F0502020204030204" pitchFamily="34" charset="0"/>
                </a:rPr>
                <a:t>10</a:t>
              </a:r>
            </a:p>
            <a:p>
              <a:pPr algn="ctr">
                <a:lnSpc>
                  <a:spcPct val="90000"/>
                </a:lnSpc>
                <a:spcAft>
                  <a:spcPct val="0"/>
                </a:spcAft>
                <a:buClrTx/>
                <a:buFontTx/>
                <a:buNone/>
              </a:pPr>
              <a:r>
                <a:rPr lang="en-US" sz="700" spc="-30">
                  <a:solidFill>
                    <a:schemeClr val="bg1"/>
                  </a:solidFill>
                  <a:latin typeface="Calibri" panose="020F0502020204030204" pitchFamily="34" charset="0"/>
                </a:rPr>
                <a:t>(96)</a:t>
              </a:r>
              <a:endParaRPr lang="en-US" sz="700" b="0" spc="-30">
                <a:solidFill>
                  <a:schemeClr val="bg1"/>
                </a:solidFill>
                <a:latin typeface="Calibri" panose="020F0502020204030204" pitchFamily="34" charset="0"/>
              </a:endParaRPr>
            </a:p>
          </p:txBody>
        </p:sp>
        <p:sp>
          <p:nvSpPr>
            <p:cNvPr id="176" name="TextBox 175">
              <a:extLst>
                <a:ext uri="{FF2B5EF4-FFF2-40B4-BE49-F238E27FC236}">
                  <a16:creationId xmlns:a16="http://schemas.microsoft.com/office/drawing/2014/main" id="{D1E0A909-60BD-E6CA-B6FB-C0183D95A9AC}"/>
                </a:ext>
              </a:extLst>
            </p:cNvPr>
            <p:cNvSpPr txBox="1"/>
            <p:nvPr/>
          </p:nvSpPr>
          <p:spPr bwMode="auto">
            <a:xfrm>
              <a:off x="4619882"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11</a:t>
              </a:r>
            </a:p>
            <a:p>
              <a:pPr algn="ctr">
                <a:lnSpc>
                  <a:spcPct val="90000"/>
                </a:lnSpc>
                <a:spcAft>
                  <a:spcPct val="0"/>
                </a:spcAft>
                <a:buClrTx/>
                <a:buFontTx/>
                <a:buNone/>
              </a:pPr>
              <a:r>
                <a:rPr lang="en-US" sz="700" spc="-30">
                  <a:solidFill>
                    <a:schemeClr val="bg1"/>
                  </a:solidFill>
                  <a:latin typeface="Calibri" panose="020F0502020204030204" pitchFamily="34" charset="0"/>
                </a:rPr>
                <a:t>(118)</a:t>
              </a:r>
            </a:p>
            <a:p>
              <a:pPr algn="ctr">
                <a:lnSpc>
                  <a:spcPct val="90000"/>
                </a:lnSpc>
                <a:spcAft>
                  <a:spcPct val="0"/>
                </a:spcAft>
                <a:buClrTx/>
                <a:buFontTx/>
                <a:buNone/>
              </a:pPr>
              <a:r>
                <a:rPr lang="en-US" sz="700" b="0" spc="-30">
                  <a:solidFill>
                    <a:schemeClr val="bg1"/>
                  </a:solidFill>
                  <a:latin typeface="Calibri" panose="020F0502020204030204" pitchFamily="34" charset="0"/>
                </a:rPr>
                <a:t>9</a:t>
              </a:r>
            </a:p>
            <a:p>
              <a:pPr algn="ctr">
                <a:lnSpc>
                  <a:spcPct val="90000"/>
                </a:lnSpc>
                <a:spcAft>
                  <a:spcPct val="0"/>
                </a:spcAft>
                <a:buClrTx/>
                <a:buFontTx/>
                <a:buNone/>
              </a:pPr>
              <a:r>
                <a:rPr lang="en-US" sz="700" spc="-30">
                  <a:solidFill>
                    <a:schemeClr val="bg1"/>
                  </a:solidFill>
                  <a:latin typeface="Calibri" panose="020F0502020204030204" pitchFamily="34" charset="0"/>
                </a:rPr>
                <a:t>(97)</a:t>
              </a:r>
              <a:endParaRPr lang="en-US" sz="700" b="0" spc="-30">
                <a:solidFill>
                  <a:schemeClr val="bg1"/>
                </a:solidFill>
                <a:latin typeface="Calibri" panose="020F0502020204030204" pitchFamily="34" charset="0"/>
              </a:endParaRPr>
            </a:p>
          </p:txBody>
        </p:sp>
        <p:sp>
          <p:nvSpPr>
            <p:cNvPr id="177" name="TextBox 176">
              <a:extLst>
                <a:ext uri="{FF2B5EF4-FFF2-40B4-BE49-F238E27FC236}">
                  <a16:creationId xmlns:a16="http://schemas.microsoft.com/office/drawing/2014/main" id="{9A263590-92F7-4CE6-FAD1-EF08E9DE231B}"/>
                </a:ext>
              </a:extLst>
            </p:cNvPr>
            <p:cNvSpPr txBox="1"/>
            <p:nvPr/>
          </p:nvSpPr>
          <p:spPr bwMode="auto">
            <a:xfrm>
              <a:off x="4775131"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8</a:t>
              </a:r>
            </a:p>
            <a:p>
              <a:pPr algn="ctr">
                <a:lnSpc>
                  <a:spcPct val="90000"/>
                </a:lnSpc>
                <a:spcAft>
                  <a:spcPct val="0"/>
                </a:spcAft>
                <a:buClrTx/>
                <a:buFontTx/>
                <a:buNone/>
              </a:pPr>
              <a:r>
                <a:rPr lang="en-US" sz="700" spc="-30">
                  <a:solidFill>
                    <a:schemeClr val="bg1"/>
                  </a:solidFill>
                  <a:latin typeface="Calibri" panose="020F0502020204030204" pitchFamily="34" charset="0"/>
                </a:rPr>
                <a:t>(121)</a:t>
              </a:r>
            </a:p>
            <a:p>
              <a:pPr algn="ctr">
                <a:lnSpc>
                  <a:spcPct val="90000"/>
                </a:lnSpc>
                <a:spcAft>
                  <a:spcPct val="0"/>
                </a:spcAft>
                <a:buClrTx/>
                <a:buFontTx/>
                <a:buNone/>
              </a:pPr>
              <a:r>
                <a:rPr lang="en-US" sz="700" b="0" spc="-30">
                  <a:solidFill>
                    <a:schemeClr val="bg1"/>
                  </a:solidFill>
                  <a:latin typeface="Calibri" panose="020F0502020204030204" pitchFamily="34" charset="0"/>
                </a:rPr>
                <a:t>7</a:t>
              </a:r>
            </a:p>
            <a:p>
              <a:pPr algn="ctr">
                <a:lnSpc>
                  <a:spcPct val="90000"/>
                </a:lnSpc>
                <a:spcAft>
                  <a:spcPct val="0"/>
                </a:spcAft>
                <a:buClrTx/>
                <a:buFontTx/>
                <a:buNone/>
              </a:pPr>
              <a:r>
                <a:rPr lang="en-US" sz="700" spc="-30">
                  <a:solidFill>
                    <a:schemeClr val="bg1"/>
                  </a:solidFill>
                  <a:latin typeface="Calibri" panose="020F0502020204030204" pitchFamily="34" charset="0"/>
                </a:rPr>
                <a:t>(98)</a:t>
              </a:r>
              <a:endParaRPr lang="en-US" sz="700" b="0" spc="-30">
                <a:solidFill>
                  <a:schemeClr val="bg1"/>
                </a:solidFill>
                <a:latin typeface="Calibri" panose="020F0502020204030204" pitchFamily="34" charset="0"/>
              </a:endParaRPr>
            </a:p>
          </p:txBody>
        </p:sp>
        <p:sp>
          <p:nvSpPr>
            <p:cNvPr id="178" name="TextBox 177">
              <a:extLst>
                <a:ext uri="{FF2B5EF4-FFF2-40B4-BE49-F238E27FC236}">
                  <a16:creationId xmlns:a16="http://schemas.microsoft.com/office/drawing/2014/main" id="{9505128D-2F6F-E1E7-E48E-DDDE6FE12224}"/>
                </a:ext>
              </a:extLst>
            </p:cNvPr>
            <p:cNvSpPr txBox="1"/>
            <p:nvPr/>
          </p:nvSpPr>
          <p:spPr bwMode="auto">
            <a:xfrm>
              <a:off x="4932200"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4</a:t>
              </a:r>
            </a:p>
            <a:p>
              <a:pPr algn="ctr">
                <a:lnSpc>
                  <a:spcPct val="90000"/>
                </a:lnSpc>
                <a:spcAft>
                  <a:spcPct val="0"/>
                </a:spcAft>
                <a:buClrTx/>
                <a:buFontTx/>
                <a:buNone/>
              </a:pPr>
              <a:r>
                <a:rPr lang="en-US" sz="700" spc="-30">
                  <a:solidFill>
                    <a:schemeClr val="bg1"/>
                  </a:solidFill>
                  <a:latin typeface="Calibri" panose="020F0502020204030204" pitchFamily="34" charset="0"/>
                </a:rPr>
                <a:t>(125)</a:t>
              </a:r>
            </a:p>
            <a:p>
              <a:pPr algn="ctr">
                <a:lnSpc>
                  <a:spcPct val="90000"/>
                </a:lnSpc>
                <a:spcAft>
                  <a:spcPct val="0"/>
                </a:spcAft>
                <a:buClrTx/>
                <a:buFontTx/>
                <a:buNone/>
              </a:pPr>
              <a:r>
                <a:rPr lang="en-US" sz="700" b="0" spc="-30">
                  <a:solidFill>
                    <a:schemeClr val="bg1"/>
                  </a:solidFill>
                  <a:latin typeface="Calibri" panose="020F0502020204030204" pitchFamily="34" charset="0"/>
                </a:rPr>
                <a:t>2</a:t>
              </a:r>
            </a:p>
            <a:p>
              <a:pPr algn="ctr">
                <a:lnSpc>
                  <a:spcPct val="90000"/>
                </a:lnSpc>
                <a:spcAft>
                  <a:spcPct val="0"/>
                </a:spcAft>
                <a:buClrTx/>
                <a:buFontTx/>
                <a:buNone/>
              </a:pPr>
              <a:r>
                <a:rPr lang="en-US" sz="700" spc="-30">
                  <a:solidFill>
                    <a:schemeClr val="bg1"/>
                  </a:solidFill>
                  <a:latin typeface="Calibri" panose="020F0502020204030204" pitchFamily="34" charset="0"/>
                </a:rPr>
                <a:t>(103)</a:t>
              </a:r>
              <a:endParaRPr lang="en-US" sz="700" b="0" spc="-30">
                <a:solidFill>
                  <a:schemeClr val="bg1"/>
                </a:solidFill>
                <a:latin typeface="Calibri" panose="020F0502020204030204" pitchFamily="34" charset="0"/>
              </a:endParaRPr>
            </a:p>
          </p:txBody>
        </p:sp>
        <p:sp>
          <p:nvSpPr>
            <p:cNvPr id="179" name="TextBox 178">
              <a:extLst>
                <a:ext uri="{FF2B5EF4-FFF2-40B4-BE49-F238E27FC236}">
                  <a16:creationId xmlns:a16="http://schemas.microsoft.com/office/drawing/2014/main" id="{DBBF938F-6180-E315-FEB4-6C493AACFB53}"/>
                </a:ext>
              </a:extLst>
            </p:cNvPr>
            <p:cNvSpPr txBox="1"/>
            <p:nvPr/>
          </p:nvSpPr>
          <p:spPr bwMode="auto">
            <a:xfrm>
              <a:off x="5086094"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a:t>
              </a:r>
            </a:p>
            <a:p>
              <a:pPr algn="ctr">
                <a:lnSpc>
                  <a:spcPct val="90000"/>
                </a:lnSpc>
                <a:spcAft>
                  <a:spcPct val="0"/>
                </a:spcAft>
                <a:buClrTx/>
                <a:buFontTx/>
                <a:buNone/>
              </a:pPr>
              <a:r>
                <a:rPr lang="en-US" sz="700" spc="-30">
                  <a:solidFill>
                    <a:schemeClr val="bg1"/>
                  </a:solidFill>
                  <a:latin typeface="Calibri" panose="020F0502020204030204" pitchFamily="34" charset="0"/>
                </a:rPr>
                <a:t>(128)</a:t>
              </a:r>
            </a:p>
            <a:p>
              <a:pPr algn="ctr">
                <a:lnSpc>
                  <a:spcPct val="90000"/>
                </a:lnSpc>
                <a:spcAft>
                  <a:spcPct val="0"/>
                </a:spcAft>
                <a:buClrTx/>
                <a:buFontTx/>
                <a:buNone/>
              </a:pPr>
              <a:r>
                <a:rPr lang="en-US" sz="700" b="0" spc="-30">
                  <a:solidFill>
                    <a:schemeClr val="bg1"/>
                  </a:solidFill>
                  <a:latin typeface="Calibri" panose="020F0502020204030204" pitchFamily="34" charset="0"/>
                </a:rPr>
                <a:t>2</a:t>
              </a:r>
            </a:p>
            <a:p>
              <a:pPr algn="ctr">
                <a:lnSpc>
                  <a:spcPct val="90000"/>
                </a:lnSpc>
                <a:spcAft>
                  <a:spcPct val="0"/>
                </a:spcAft>
                <a:buClrTx/>
                <a:buFontTx/>
                <a:buNone/>
              </a:pPr>
              <a:r>
                <a:rPr lang="en-US" sz="700" spc="-30">
                  <a:solidFill>
                    <a:schemeClr val="bg1"/>
                  </a:solidFill>
                  <a:latin typeface="Calibri" panose="020F0502020204030204" pitchFamily="34" charset="0"/>
                </a:rPr>
                <a:t>(103)</a:t>
              </a:r>
              <a:endParaRPr lang="en-US" sz="700" b="0" spc="-30">
                <a:solidFill>
                  <a:schemeClr val="bg1"/>
                </a:solidFill>
                <a:latin typeface="Calibri" panose="020F0502020204030204" pitchFamily="34" charset="0"/>
              </a:endParaRPr>
            </a:p>
          </p:txBody>
        </p:sp>
        <p:sp>
          <p:nvSpPr>
            <p:cNvPr id="180" name="TextBox 179">
              <a:extLst>
                <a:ext uri="{FF2B5EF4-FFF2-40B4-BE49-F238E27FC236}">
                  <a16:creationId xmlns:a16="http://schemas.microsoft.com/office/drawing/2014/main" id="{A77EE847-27EF-0ED7-38E8-256DC99D3786}"/>
                </a:ext>
              </a:extLst>
            </p:cNvPr>
            <p:cNvSpPr txBox="1"/>
            <p:nvPr/>
          </p:nvSpPr>
          <p:spPr bwMode="auto">
            <a:xfrm>
              <a:off x="5236813"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a:t>
              </a:r>
            </a:p>
            <a:p>
              <a:pPr algn="ctr">
                <a:lnSpc>
                  <a:spcPct val="90000"/>
                </a:lnSpc>
                <a:spcAft>
                  <a:spcPct val="0"/>
                </a:spcAft>
                <a:buClrTx/>
                <a:buFontTx/>
                <a:buNone/>
              </a:pPr>
              <a:r>
                <a:rPr lang="en-US" sz="700" spc="-30">
                  <a:solidFill>
                    <a:schemeClr val="bg1"/>
                  </a:solidFill>
                  <a:latin typeface="Calibri" panose="020F0502020204030204" pitchFamily="34" charset="0"/>
                </a:rPr>
                <a:t>(128)</a:t>
              </a:r>
            </a:p>
            <a:p>
              <a:pPr algn="ctr">
                <a:lnSpc>
                  <a:spcPct val="90000"/>
                </a:lnSpc>
                <a:spcAft>
                  <a:spcPct val="0"/>
                </a:spcAft>
                <a:buClrTx/>
                <a:buFontTx/>
                <a:buNone/>
              </a:pPr>
              <a:r>
                <a:rPr lang="en-US" sz="700" b="0" spc="-30">
                  <a:solidFill>
                    <a:schemeClr val="bg1"/>
                  </a:solidFill>
                  <a:latin typeface="Calibri" panose="020F0502020204030204" pitchFamily="34" charset="0"/>
                </a:rPr>
                <a:t>0</a:t>
              </a:r>
            </a:p>
            <a:p>
              <a:pPr algn="ctr">
                <a:lnSpc>
                  <a:spcPct val="90000"/>
                </a:lnSpc>
                <a:spcAft>
                  <a:spcPct val="0"/>
                </a:spcAft>
                <a:buClrTx/>
                <a:buFontTx/>
                <a:buNone/>
              </a:pPr>
              <a:r>
                <a:rPr lang="en-US" sz="700" spc="-30">
                  <a:solidFill>
                    <a:schemeClr val="bg1"/>
                  </a:solidFill>
                  <a:latin typeface="Calibri" panose="020F0502020204030204" pitchFamily="34" charset="0"/>
                </a:rPr>
                <a:t>(103)</a:t>
              </a:r>
              <a:endParaRPr lang="en-US" sz="700" b="0" spc="-30">
                <a:solidFill>
                  <a:schemeClr val="bg1"/>
                </a:solidFill>
                <a:latin typeface="Calibri" panose="020F0502020204030204" pitchFamily="34" charset="0"/>
              </a:endParaRPr>
            </a:p>
          </p:txBody>
        </p:sp>
        <p:sp>
          <p:nvSpPr>
            <p:cNvPr id="181" name="TextBox 180">
              <a:extLst>
                <a:ext uri="{FF2B5EF4-FFF2-40B4-BE49-F238E27FC236}">
                  <a16:creationId xmlns:a16="http://schemas.microsoft.com/office/drawing/2014/main" id="{BA496896-6F7D-44BF-3D1D-DA973274A8B6}"/>
                </a:ext>
              </a:extLst>
            </p:cNvPr>
            <p:cNvSpPr txBox="1"/>
            <p:nvPr/>
          </p:nvSpPr>
          <p:spPr bwMode="auto">
            <a:xfrm>
              <a:off x="5393882"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a:t>
              </a:r>
            </a:p>
            <a:p>
              <a:pPr algn="ctr">
                <a:lnSpc>
                  <a:spcPct val="90000"/>
                </a:lnSpc>
                <a:spcAft>
                  <a:spcPct val="0"/>
                </a:spcAft>
                <a:buClrTx/>
                <a:buFontTx/>
                <a:buNone/>
              </a:pPr>
              <a:r>
                <a:rPr lang="en-US" sz="700" spc="-30">
                  <a:solidFill>
                    <a:schemeClr val="bg1"/>
                  </a:solidFill>
                  <a:latin typeface="Calibri" panose="020F0502020204030204" pitchFamily="34" charset="0"/>
                </a:rPr>
                <a:t>(128)</a:t>
              </a:r>
            </a:p>
            <a:p>
              <a:pPr algn="ctr">
                <a:lnSpc>
                  <a:spcPct val="90000"/>
                </a:lnSpc>
                <a:spcAft>
                  <a:spcPct val="0"/>
                </a:spcAft>
                <a:buClrTx/>
                <a:buFontTx/>
                <a:buNone/>
              </a:pPr>
              <a:r>
                <a:rPr lang="en-US" sz="700" b="0" spc="-30">
                  <a:solidFill>
                    <a:schemeClr val="bg1"/>
                  </a:solidFill>
                  <a:latin typeface="Calibri" panose="020F0502020204030204" pitchFamily="34" charset="0"/>
                </a:rPr>
                <a:t>0</a:t>
              </a:r>
            </a:p>
            <a:p>
              <a:pPr algn="ctr">
                <a:lnSpc>
                  <a:spcPct val="90000"/>
                </a:lnSpc>
                <a:spcAft>
                  <a:spcPct val="0"/>
                </a:spcAft>
                <a:buClrTx/>
                <a:buFontTx/>
                <a:buNone/>
              </a:pPr>
              <a:r>
                <a:rPr lang="en-US" sz="700" spc="-30">
                  <a:solidFill>
                    <a:schemeClr val="bg1"/>
                  </a:solidFill>
                  <a:latin typeface="Calibri" panose="020F0502020204030204" pitchFamily="34" charset="0"/>
                </a:rPr>
                <a:t>(103)</a:t>
              </a:r>
              <a:endParaRPr lang="en-US" sz="700" b="0" spc="-30">
                <a:solidFill>
                  <a:schemeClr val="bg1"/>
                </a:solidFill>
                <a:latin typeface="Calibri" panose="020F0502020204030204" pitchFamily="34" charset="0"/>
              </a:endParaRPr>
            </a:p>
          </p:txBody>
        </p:sp>
        <p:sp>
          <p:nvSpPr>
            <p:cNvPr id="182" name="TextBox 181">
              <a:extLst>
                <a:ext uri="{FF2B5EF4-FFF2-40B4-BE49-F238E27FC236}">
                  <a16:creationId xmlns:a16="http://schemas.microsoft.com/office/drawing/2014/main" id="{B1215DE1-D965-95C2-BC2A-FB531F39CD9C}"/>
                </a:ext>
              </a:extLst>
            </p:cNvPr>
            <p:cNvSpPr txBox="1"/>
            <p:nvPr/>
          </p:nvSpPr>
          <p:spPr bwMode="auto">
            <a:xfrm>
              <a:off x="5547776"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b="0" spc="-30">
                  <a:solidFill>
                    <a:schemeClr val="bg1"/>
                  </a:solidFill>
                  <a:latin typeface="Calibri" panose="020F0502020204030204" pitchFamily="34" charset="0"/>
                </a:rPr>
                <a:t>1</a:t>
              </a:r>
            </a:p>
            <a:p>
              <a:pPr algn="ctr">
                <a:lnSpc>
                  <a:spcPct val="90000"/>
                </a:lnSpc>
                <a:spcAft>
                  <a:spcPct val="0"/>
                </a:spcAft>
                <a:buClrTx/>
                <a:buFontTx/>
                <a:buNone/>
              </a:pPr>
              <a:r>
                <a:rPr lang="en-US" sz="700" spc="-30">
                  <a:solidFill>
                    <a:schemeClr val="bg1"/>
                  </a:solidFill>
                  <a:latin typeface="Calibri" panose="020F0502020204030204" pitchFamily="34" charset="0"/>
                </a:rPr>
                <a:t>(128)</a:t>
              </a:r>
            </a:p>
            <a:p>
              <a:pPr algn="ctr">
                <a:lnSpc>
                  <a:spcPct val="90000"/>
                </a:lnSpc>
                <a:spcAft>
                  <a:spcPct val="0"/>
                </a:spcAft>
                <a:buClrTx/>
                <a:buFontTx/>
                <a:buNone/>
              </a:pPr>
              <a:r>
                <a:rPr lang="en-US" sz="700" b="0" spc="-30">
                  <a:solidFill>
                    <a:schemeClr val="bg1"/>
                  </a:solidFill>
                  <a:latin typeface="Calibri" panose="020F0502020204030204" pitchFamily="34" charset="0"/>
                </a:rPr>
                <a:t>0</a:t>
              </a:r>
            </a:p>
            <a:p>
              <a:pPr algn="ctr">
                <a:lnSpc>
                  <a:spcPct val="90000"/>
                </a:lnSpc>
                <a:spcAft>
                  <a:spcPct val="0"/>
                </a:spcAft>
                <a:buClrTx/>
                <a:buFontTx/>
                <a:buNone/>
              </a:pPr>
              <a:r>
                <a:rPr lang="en-US" sz="700" spc="-30">
                  <a:solidFill>
                    <a:schemeClr val="bg1"/>
                  </a:solidFill>
                  <a:latin typeface="Calibri" panose="020F0502020204030204" pitchFamily="34" charset="0"/>
                </a:rPr>
                <a:t>(103)</a:t>
              </a:r>
              <a:endParaRPr lang="en-US" sz="700" b="0" spc="-30">
                <a:solidFill>
                  <a:schemeClr val="bg1"/>
                </a:solidFill>
                <a:latin typeface="Calibri" panose="020F0502020204030204" pitchFamily="34" charset="0"/>
              </a:endParaRPr>
            </a:p>
          </p:txBody>
        </p:sp>
        <p:sp>
          <p:nvSpPr>
            <p:cNvPr id="183" name="TextBox 182">
              <a:extLst>
                <a:ext uri="{FF2B5EF4-FFF2-40B4-BE49-F238E27FC236}">
                  <a16:creationId xmlns:a16="http://schemas.microsoft.com/office/drawing/2014/main" id="{9A595B80-1F5F-C4EE-7437-5D63A6484516}"/>
                </a:ext>
              </a:extLst>
            </p:cNvPr>
            <p:cNvSpPr txBox="1"/>
            <p:nvPr/>
          </p:nvSpPr>
          <p:spPr bwMode="auto">
            <a:xfrm>
              <a:off x="5704845" y="4929714"/>
              <a:ext cx="35458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700" spc="-30">
                  <a:solidFill>
                    <a:schemeClr val="bg1"/>
                  </a:solidFill>
                  <a:latin typeface="Calibri" panose="020F0502020204030204" pitchFamily="34" charset="0"/>
                </a:rPr>
                <a:t>0</a:t>
              </a:r>
            </a:p>
            <a:p>
              <a:pPr algn="ctr">
                <a:lnSpc>
                  <a:spcPct val="90000"/>
                </a:lnSpc>
                <a:spcAft>
                  <a:spcPct val="0"/>
                </a:spcAft>
                <a:buClrTx/>
                <a:buFontTx/>
                <a:buNone/>
              </a:pPr>
              <a:r>
                <a:rPr lang="en-US" sz="700" spc="-30">
                  <a:solidFill>
                    <a:schemeClr val="bg1"/>
                  </a:solidFill>
                  <a:latin typeface="Calibri" panose="020F0502020204030204" pitchFamily="34" charset="0"/>
                </a:rPr>
                <a:t>(128)</a:t>
              </a:r>
            </a:p>
            <a:p>
              <a:pPr algn="ctr">
                <a:lnSpc>
                  <a:spcPct val="90000"/>
                </a:lnSpc>
                <a:spcAft>
                  <a:spcPct val="0"/>
                </a:spcAft>
                <a:buClrTx/>
                <a:buFontTx/>
                <a:buNone/>
              </a:pPr>
              <a:r>
                <a:rPr lang="en-US" sz="700" spc="-30">
                  <a:solidFill>
                    <a:schemeClr val="bg1"/>
                  </a:solidFill>
                  <a:latin typeface="Calibri" panose="020F0502020204030204" pitchFamily="34" charset="0"/>
                </a:rPr>
                <a:t>0</a:t>
              </a:r>
            </a:p>
            <a:p>
              <a:pPr algn="ctr">
                <a:lnSpc>
                  <a:spcPct val="90000"/>
                </a:lnSpc>
                <a:spcAft>
                  <a:spcPct val="0"/>
                </a:spcAft>
                <a:buClrTx/>
                <a:buFontTx/>
                <a:buNone/>
              </a:pPr>
              <a:r>
                <a:rPr lang="en-US" sz="700" spc="-30">
                  <a:solidFill>
                    <a:schemeClr val="bg1"/>
                  </a:solidFill>
                  <a:latin typeface="Calibri" panose="020F0502020204030204" pitchFamily="34" charset="0"/>
                </a:rPr>
                <a:t>(103)</a:t>
              </a:r>
            </a:p>
          </p:txBody>
        </p:sp>
      </p:grpSp>
      <p:sp>
        <p:nvSpPr>
          <p:cNvPr id="184" name="TextBox 183">
            <a:extLst>
              <a:ext uri="{FF2B5EF4-FFF2-40B4-BE49-F238E27FC236}">
                <a16:creationId xmlns:a16="http://schemas.microsoft.com/office/drawing/2014/main" id="{F1204730-9E60-937B-F28A-0CA4CBE5059A}"/>
              </a:ext>
            </a:extLst>
          </p:cNvPr>
          <p:cNvSpPr txBox="1"/>
          <p:nvPr/>
        </p:nvSpPr>
        <p:spPr bwMode="auto">
          <a:xfrm>
            <a:off x="344470" y="5366036"/>
            <a:ext cx="117506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700" b="1" spc="-30">
                <a:solidFill>
                  <a:schemeClr val="bg1"/>
                </a:solidFill>
                <a:latin typeface="Calibri" panose="020F0502020204030204" pitchFamily="34" charset="0"/>
              </a:rPr>
              <a:t>Patients at Risk, n</a:t>
            </a:r>
          </a:p>
          <a:p>
            <a:pPr algn="r">
              <a:lnSpc>
                <a:spcPct val="90000"/>
              </a:lnSpc>
              <a:spcAft>
                <a:spcPct val="0"/>
              </a:spcAft>
              <a:buClrTx/>
              <a:buFontTx/>
              <a:buNone/>
            </a:pPr>
            <a:r>
              <a:rPr lang="en-US" sz="700" b="1" spc="-30">
                <a:solidFill>
                  <a:schemeClr val="accent1"/>
                </a:solidFill>
                <a:latin typeface="Calibri" panose="020F0502020204030204" pitchFamily="34" charset="0"/>
              </a:rPr>
              <a:t>Lurbinectedin + atezolizumab</a:t>
            </a:r>
          </a:p>
          <a:p>
            <a:pPr algn="r">
              <a:lnSpc>
                <a:spcPct val="90000"/>
              </a:lnSpc>
              <a:spcAft>
                <a:spcPct val="0"/>
              </a:spcAft>
              <a:buClrTx/>
              <a:buFontTx/>
              <a:buNone/>
            </a:pPr>
            <a:endParaRPr lang="en-US" sz="700" b="1" spc="-30">
              <a:solidFill>
                <a:schemeClr val="accent1"/>
              </a:solidFill>
              <a:latin typeface="Calibri" panose="020F0502020204030204" pitchFamily="34" charset="0"/>
            </a:endParaRPr>
          </a:p>
          <a:p>
            <a:pPr algn="r">
              <a:lnSpc>
                <a:spcPct val="90000"/>
              </a:lnSpc>
              <a:spcAft>
                <a:spcPct val="0"/>
              </a:spcAft>
              <a:buClrTx/>
              <a:buFontTx/>
              <a:buNone/>
            </a:pPr>
            <a:r>
              <a:rPr lang="en-US" sz="700" b="1" spc="-30">
                <a:solidFill>
                  <a:schemeClr val="accent3"/>
                </a:solidFill>
                <a:latin typeface="Calibri" panose="020F0502020204030204" pitchFamily="34" charset="0"/>
              </a:rPr>
              <a:t>Atezolizumab</a:t>
            </a:r>
          </a:p>
          <a:p>
            <a:pPr algn="r">
              <a:lnSpc>
                <a:spcPct val="90000"/>
              </a:lnSpc>
              <a:spcAft>
                <a:spcPct val="0"/>
              </a:spcAft>
              <a:buClrTx/>
              <a:buFontTx/>
              <a:buNone/>
            </a:pPr>
            <a:endParaRPr lang="en-US" sz="700" b="1" spc="-30">
              <a:solidFill>
                <a:schemeClr val="accent3"/>
              </a:solidFill>
              <a:latin typeface="Calibri" panose="020F0502020204030204" pitchFamily="34" charset="0"/>
            </a:endParaRPr>
          </a:p>
        </p:txBody>
      </p:sp>
      <p:grpSp>
        <p:nvGrpSpPr>
          <p:cNvPr id="185" name="Group 184">
            <a:extLst>
              <a:ext uri="{FF2B5EF4-FFF2-40B4-BE49-F238E27FC236}">
                <a16:creationId xmlns:a16="http://schemas.microsoft.com/office/drawing/2014/main" id="{BC75CAB6-A17D-C61F-283B-E0150A66B56E}"/>
              </a:ext>
            </a:extLst>
          </p:cNvPr>
          <p:cNvGrpSpPr/>
          <p:nvPr/>
        </p:nvGrpSpPr>
        <p:grpSpPr>
          <a:xfrm>
            <a:off x="904671" y="1696380"/>
            <a:ext cx="591694" cy="3352647"/>
            <a:chOff x="1269087" y="1647435"/>
            <a:chExt cx="420307" cy="3397390"/>
          </a:xfrm>
        </p:grpSpPr>
        <p:sp>
          <p:nvSpPr>
            <p:cNvPr id="186" name="TextBox 185">
              <a:extLst>
                <a:ext uri="{FF2B5EF4-FFF2-40B4-BE49-F238E27FC236}">
                  <a16:creationId xmlns:a16="http://schemas.microsoft.com/office/drawing/2014/main" id="{469597FC-964D-50E4-DE23-A97B18DB47D4}"/>
                </a:ext>
              </a:extLst>
            </p:cNvPr>
            <p:cNvSpPr txBox="1"/>
            <p:nvPr/>
          </p:nvSpPr>
          <p:spPr bwMode="auto">
            <a:xfrm>
              <a:off x="1269087" y="1647435"/>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100</a:t>
              </a:r>
            </a:p>
          </p:txBody>
        </p:sp>
        <p:sp>
          <p:nvSpPr>
            <p:cNvPr id="187" name="TextBox 186">
              <a:extLst>
                <a:ext uri="{FF2B5EF4-FFF2-40B4-BE49-F238E27FC236}">
                  <a16:creationId xmlns:a16="http://schemas.microsoft.com/office/drawing/2014/main" id="{62C45753-47C6-25F2-969E-23492131FA5B}"/>
                </a:ext>
              </a:extLst>
            </p:cNvPr>
            <p:cNvSpPr txBox="1"/>
            <p:nvPr/>
          </p:nvSpPr>
          <p:spPr bwMode="auto">
            <a:xfrm>
              <a:off x="1347634" y="22710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80</a:t>
              </a:r>
            </a:p>
          </p:txBody>
        </p:sp>
        <p:sp>
          <p:nvSpPr>
            <p:cNvPr id="188" name="TextBox 187">
              <a:extLst>
                <a:ext uri="{FF2B5EF4-FFF2-40B4-BE49-F238E27FC236}">
                  <a16:creationId xmlns:a16="http://schemas.microsoft.com/office/drawing/2014/main" id="{66807085-4A23-C3A2-E93E-43B69F8ABE5B}"/>
                </a:ext>
              </a:extLst>
            </p:cNvPr>
            <p:cNvSpPr txBox="1"/>
            <p:nvPr/>
          </p:nvSpPr>
          <p:spPr bwMode="auto">
            <a:xfrm>
              <a:off x="1347634" y="289468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60</a:t>
              </a:r>
            </a:p>
          </p:txBody>
        </p:sp>
        <p:sp>
          <p:nvSpPr>
            <p:cNvPr id="189" name="TextBox 188">
              <a:extLst>
                <a:ext uri="{FF2B5EF4-FFF2-40B4-BE49-F238E27FC236}">
                  <a16:creationId xmlns:a16="http://schemas.microsoft.com/office/drawing/2014/main" id="{CB985B64-13B3-594D-2EA9-9C69B37227B3}"/>
                </a:ext>
              </a:extLst>
            </p:cNvPr>
            <p:cNvSpPr txBox="1"/>
            <p:nvPr/>
          </p:nvSpPr>
          <p:spPr bwMode="auto">
            <a:xfrm>
              <a:off x="1347634" y="351831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40</a:t>
              </a:r>
            </a:p>
          </p:txBody>
        </p:sp>
        <p:sp>
          <p:nvSpPr>
            <p:cNvPr id="190" name="TextBox 189">
              <a:extLst>
                <a:ext uri="{FF2B5EF4-FFF2-40B4-BE49-F238E27FC236}">
                  <a16:creationId xmlns:a16="http://schemas.microsoft.com/office/drawing/2014/main" id="{08F4C156-7F9A-9FD2-BB94-3EF9251FAFBC}"/>
                </a:ext>
              </a:extLst>
            </p:cNvPr>
            <p:cNvSpPr txBox="1"/>
            <p:nvPr/>
          </p:nvSpPr>
          <p:spPr bwMode="auto">
            <a:xfrm>
              <a:off x="1347634" y="41442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20</a:t>
              </a:r>
            </a:p>
          </p:txBody>
        </p:sp>
        <p:sp>
          <p:nvSpPr>
            <p:cNvPr id="191" name="TextBox 190">
              <a:extLst>
                <a:ext uri="{FF2B5EF4-FFF2-40B4-BE49-F238E27FC236}">
                  <a16:creationId xmlns:a16="http://schemas.microsoft.com/office/drawing/2014/main" id="{034D46D2-F8BD-144E-E363-B58E93EC9BD7}"/>
                </a:ext>
              </a:extLst>
            </p:cNvPr>
            <p:cNvSpPr txBox="1"/>
            <p:nvPr/>
          </p:nvSpPr>
          <p:spPr bwMode="auto">
            <a:xfrm>
              <a:off x="1426181" y="476782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grpSp>
      <p:sp>
        <p:nvSpPr>
          <p:cNvPr id="192" name="Freeform: Shape 191">
            <a:extLst>
              <a:ext uri="{FF2B5EF4-FFF2-40B4-BE49-F238E27FC236}">
                <a16:creationId xmlns:a16="http://schemas.microsoft.com/office/drawing/2014/main" id="{5B45728C-5BD9-FEC7-AB53-F2A94459C367}"/>
              </a:ext>
            </a:extLst>
          </p:cNvPr>
          <p:cNvSpPr/>
          <p:nvPr/>
        </p:nvSpPr>
        <p:spPr bwMode="auto">
          <a:xfrm>
            <a:off x="1525004" y="1833059"/>
            <a:ext cx="5870892" cy="3087754"/>
          </a:xfrm>
          <a:custGeom>
            <a:avLst/>
            <a:gdLst>
              <a:gd name="connsiteX0" fmla="*/ 0 w 4162425"/>
              <a:gd name="connsiteY0" fmla="*/ 0 h 3128962"/>
              <a:gd name="connsiteX1" fmla="*/ 0 w 4162425"/>
              <a:gd name="connsiteY1" fmla="*/ 3128962 h 3128962"/>
              <a:gd name="connsiteX2" fmla="*/ 4162425 w 4162425"/>
              <a:gd name="connsiteY2" fmla="*/ 3128962 h 3128962"/>
            </a:gdLst>
            <a:ahLst/>
            <a:cxnLst>
              <a:cxn ang="0">
                <a:pos x="connsiteX0" y="connsiteY0"/>
              </a:cxn>
              <a:cxn ang="0">
                <a:pos x="connsiteX1" y="connsiteY1"/>
              </a:cxn>
              <a:cxn ang="0">
                <a:pos x="connsiteX2" y="connsiteY2"/>
              </a:cxn>
            </a:cxnLst>
            <a:rect l="l" t="t" r="r" b="b"/>
            <a:pathLst>
              <a:path w="4162425" h="3128962">
                <a:moveTo>
                  <a:pt x="0" y="0"/>
                </a:moveTo>
                <a:lnTo>
                  <a:pt x="0" y="3128962"/>
                </a:lnTo>
                <a:lnTo>
                  <a:pt x="4162425" y="3128962"/>
                </a:lnTo>
              </a:path>
            </a:pathLst>
          </a:custGeom>
          <a:noFill/>
          <a:ln w="28575">
            <a:solidFill>
              <a:schemeClr val="bg1"/>
            </a:solidFill>
            <a:miter lim="800000"/>
            <a:headEnd/>
            <a:tailEnd/>
          </a:ln>
        </p:spPr>
        <p:txBody>
          <a:bodyPr rtlCol="0" anchor="ctr"/>
          <a:lstStyle/>
          <a:p>
            <a:pPr algn="ctr"/>
            <a:endParaRPr lang="en-US"/>
          </a:p>
        </p:txBody>
      </p:sp>
      <p:grpSp>
        <p:nvGrpSpPr>
          <p:cNvPr id="193" name="Group 192">
            <a:extLst>
              <a:ext uri="{FF2B5EF4-FFF2-40B4-BE49-F238E27FC236}">
                <a16:creationId xmlns:a16="http://schemas.microsoft.com/office/drawing/2014/main" id="{DEE07709-1143-6FE0-390C-7B945577FA21}"/>
              </a:ext>
            </a:extLst>
          </p:cNvPr>
          <p:cNvGrpSpPr/>
          <p:nvPr/>
        </p:nvGrpSpPr>
        <p:grpSpPr>
          <a:xfrm>
            <a:off x="1451257" y="1833059"/>
            <a:ext cx="88394" cy="3087755"/>
            <a:chOff x="1568082" y="1785938"/>
            <a:chExt cx="464857" cy="3128963"/>
          </a:xfrm>
        </p:grpSpPr>
        <p:cxnSp>
          <p:nvCxnSpPr>
            <p:cNvPr id="194" name="Straight Connector 193">
              <a:extLst>
                <a:ext uri="{FF2B5EF4-FFF2-40B4-BE49-F238E27FC236}">
                  <a16:creationId xmlns:a16="http://schemas.microsoft.com/office/drawing/2014/main" id="{E8E3F336-AAE0-6F1E-7F11-BE439471ACDE}"/>
                </a:ext>
              </a:extLst>
            </p:cNvPr>
            <p:cNvCxnSpPr>
              <a:cxnSpLocks/>
            </p:cNvCxnSpPr>
            <p:nvPr/>
          </p:nvCxnSpPr>
          <p:spPr bwMode="auto">
            <a:xfrm>
              <a:off x="1568082" y="1785938"/>
              <a:ext cx="464857"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B451809-2E90-CA38-E3B6-69199464438B}"/>
                </a:ext>
              </a:extLst>
            </p:cNvPr>
            <p:cNvCxnSpPr>
              <a:cxnSpLocks/>
            </p:cNvCxnSpPr>
            <p:nvPr/>
          </p:nvCxnSpPr>
          <p:spPr bwMode="auto">
            <a:xfrm>
              <a:off x="1568082" y="2414588"/>
              <a:ext cx="464857"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45C6E4D-E346-5D86-2972-3C7F6B036046}"/>
                </a:ext>
              </a:extLst>
            </p:cNvPr>
            <p:cNvCxnSpPr>
              <a:cxnSpLocks/>
            </p:cNvCxnSpPr>
            <p:nvPr/>
          </p:nvCxnSpPr>
          <p:spPr bwMode="auto">
            <a:xfrm>
              <a:off x="1568082" y="3038476"/>
              <a:ext cx="464857"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FD97A49-32C5-0FC5-D361-14E388176223}"/>
                </a:ext>
              </a:extLst>
            </p:cNvPr>
            <p:cNvCxnSpPr>
              <a:cxnSpLocks/>
            </p:cNvCxnSpPr>
            <p:nvPr/>
          </p:nvCxnSpPr>
          <p:spPr bwMode="auto">
            <a:xfrm>
              <a:off x="1568082" y="3667126"/>
              <a:ext cx="464857"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3027DBB-3A3C-4077-3998-22511138B19C}"/>
                </a:ext>
              </a:extLst>
            </p:cNvPr>
            <p:cNvCxnSpPr>
              <a:cxnSpLocks/>
            </p:cNvCxnSpPr>
            <p:nvPr/>
          </p:nvCxnSpPr>
          <p:spPr bwMode="auto">
            <a:xfrm>
              <a:off x="1568082" y="4286251"/>
              <a:ext cx="464857"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4315386-CBBD-F248-2D9D-CB723C20B7C8}"/>
                </a:ext>
              </a:extLst>
            </p:cNvPr>
            <p:cNvCxnSpPr>
              <a:cxnSpLocks/>
            </p:cNvCxnSpPr>
            <p:nvPr/>
          </p:nvCxnSpPr>
          <p:spPr bwMode="auto">
            <a:xfrm>
              <a:off x="1568082" y="4914901"/>
              <a:ext cx="4648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7C648195-442E-D6E1-9B09-0F3B314198CB}"/>
              </a:ext>
            </a:extLst>
          </p:cNvPr>
          <p:cNvGrpSpPr/>
          <p:nvPr/>
        </p:nvGrpSpPr>
        <p:grpSpPr>
          <a:xfrm>
            <a:off x="1525004" y="4920814"/>
            <a:ext cx="5855201" cy="70499"/>
            <a:chOff x="1709738" y="4914901"/>
            <a:chExt cx="4159216" cy="71440"/>
          </a:xfrm>
        </p:grpSpPr>
        <p:cxnSp>
          <p:nvCxnSpPr>
            <p:cNvPr id="201" name="Straight Connector 200">
              <a:extLst>
                <a:ext uri="{FF2B5EF4-FFF2-40B4-BE49-F238E27FC236}">
                  <a16:creationId xmlns:a16="http://schemas.microsoft.com/office/drawing/2014/main" id="{EE46B84A-98F0-42C9-5BFC-0E9B15654921}"/>
                </a:ext>
              </a:extLst>
            </p:cNvPr>
            <p:cNvCxnSpPr>
              <a:cxnSpLocks/>
            </p:cNvCxnSpPr>
            <p:nvPr/>
          </p:nvCxnSpPr>
          <p:spPr bwMode="auto">
            <a:xfrm rot="5400000">
              <a:off x="2445544"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E24B510-5BBD-6EB1-D4C7-BFF5A23EF665}"/>
                </a:ext>
              </a:extLst>
            </p:cNvPr>
            <p:cNvCxnSpPr>
              <a:cxnSpLocks/>
            </p:cNvCxnSpPr>
            <p:nvPr/>
          </p:nvCxnSpPr>
          <p:spPr bwMode="auto">
            <a:xfrm rot="5400000">
              <a:off x="2290534"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AC629590-F55D-B25D-51DF-42D697D0E161}"/>
                </a:ext>
              </a:extLst>
            </p:cNvPr>
            <p:cNvCxnSpPr>
              <a:cxnSpLocks/>
            </p:cNvCxnSpPr>
            <p:nvPr/>
          </p:nvCxnSpPr>
          <p:spPr bwMode="auto">
            <a:xfrm rot="5400000">
              <a:off x="2136699"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C208252-FDB2-B5B0-E422-19AD6C38103A}"/>
                </a:ext>
              </a:extLst>
            </p:cNvPr>
            <p:cNvCxnSpPr>
              <a:cxnSpLocks/>
            </p:cNvCxnSpPr>
            <p:nvPr/>
          </p:nvCxnSpPr>
          <p:spPr bwMode="auto">
            <a:xfrm rot="5400000">
              <a:off x="1981689"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D44B13D-F0C0-F988-4895-F76E7240A126}"/>
                </a:ext>
              </a:extLst>
            </p:cNvPr>
            <p:cNvCxnSpPr>
              <a:cxnSpLocks/>
            </p:cNvCxnSpPr>
            <p:nvPr/>
          </p:nvCxnSpPr>
          <p:spPr bwMode="auto">
            <a:xfrm rot="5400000">
              <a:off x="1829028"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9591F2D-C07D-709A-0117-C8C5241535B1}"/>
                </a:ext>
              </a:extLst>
            </p:cNvPr>
            <p:cNvCxnSpPr>
              <a:cxnSpLocks/>
            </p:cNvCxnSpPr>
            <p:nvPr/>
          </p:nvCxnSpPr>
          <p:spPr bwMode="auto">
            <a:xfrm rot="5400000">
              <a:off x="1674019"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A96452E-35B1-2A1A-CA04-E91A70278245}"/>
                </a:ext>
              </a:extLst>
            </p:cNvPr>
            <p:cNvCxnSpPr>
              <a:cxnSpLocks/>
            </p:cNvCxnSpPr>
            <p:nvPr/>
          </p:nvCxnSpPr>
          <p:spPr bwMode="auto">
            <a:xfrm rot="5400000">
              <a:off x="3373706"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7AF9FAB-C3DF-F5E2-D57B-8BCBC56A553A}"/>
                </a:ext>
              </a:extLst>
            </p:cNvPr>
            <p:cNvCxnSpPr>
              <a:cxnSpLocks/>
            </p:cNvCxnSpPr>
            <p:nvPr/>
          </p:nvCxnSpPr>
          <p:spPr bwMode="auto">
            <a:xfrm rot="5400000">
              <a:off x="3218696"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D29D973-E213-F4D3-2D79-87F5461C3637}"/>
                </a:ext>
              </a:extLst>
            </p:cNvPr>
            <p:cNvCxnSpPr>
              <a:cxnSpLocks/>
            </p:cNvCxnSpPr>
            <p:nvPr/>
          </p:nvCxnSpPr>
          <p:spPr bwMode="auto">
            <a:xfrm rot="5400000">
              <a:off x="3064861"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96D6947-CA02-4F8C-447B-25EBA6F954A5}"/>
                </a:ext>
              </a:extLst>
            </p:cNvPr>
            <p:cNvCxnSpPr>
              <a:cxnSpLocks/>
            </p:cNvCxnSpPr>
            <p:nvPr/>
          </p:nvCxnSpPr>
          <p:spPr bwMode="auto">
            <a:xfrm rot="5400000">
              <a:off x="2909851"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C40FBA6-48F6-09C3-324B-67140FBAB045}"/>
                </a:ext>
              </a:extLst>
            </p:cNvPr>
            <p:cNvCxnSpPr>
              <a:cxnSpLocks/>
            </p:cNvCxnSpPr>
            <p:nvPr/>
          </p:nvCxnSpPr>
          <p:spPr bwMode="auto">
            <a:xfrm rot="5400000">
              <a:off x="2757190"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6F97E1D-7899-9A57-8CE6-B9F21B506A22}"/>
                </a:ext>
              </a:extLst>
            </p:cNvPr>
            <p:cNvCxnSpPr>
              <a:cxnSpLocks/>
            </p:cNvCxnSpPr>
            <p:nvPr/>
          </p:nvCxnSpPr>
          <p:spPr bwMode="auto">
            <a:xfrm rot="5400000">
              <a:off x="2602181"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F31CC21-BA51-5FE3-2A93-192847AA10F6}"/>
                </a:ext>
              </a:extLst>
            </p:cNvPr>
            <p:cNvCxnSpPr>
              <a:cxnSpLocks/>
            </p:cNvCxnSpPr>
            <p:nvPr/>
          </p:nvCxnSpPr>
          <p:spPr bwMode="auto">
            <a:xfrm rot="5400000">
              <a:off x="4299711"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2F7D352-43A6-983B-3B62-244A8736E19F}"/>
                </a:ext>
              </a:extLst>
            </p:cNvPr>
            <p:cNvCxnSpPr>
              <a:cxnSpLocks/>
            </p:cNvCxnSpPr>
            <p:nvPr/>
          </p:nvCxnSpPr>
          <p:spPr bwMode="auto">
            <a:xfrm rot="5400000">
              <a:off x="4144701"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44A2CFF-8F61-64FF-C197-3694556A02BF}"/>
                </a:ext>
              </a:extLst>
            </p:cNvPr>
            <p:cNvCxnSpPr>
              <a:cxnSpLocks/>
            </p:cNvCxnSpPr>
            <p:nvPr/>
          </p:nvCxnSpPr>
          <p:spPr bwMode="auto">
            <a:xfrm rot="5400000">
              <a:off x="3990866"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B5ACEF5-C237-2E8D-6413-CF87F5C0E5E2}"/>
                </a:ext>
              </a:extLst>
            </p:cNvPr>
            <p:cNvCxnSpPr>
              <a:cxnSpLocks/>
            </p:cNvCxnSpPr>
            <p:nvPr/>
          </p:nvCxnSpPr>
          <p:spPr bwMode="auto">
            <a:xfrm rot="5400000">
              <a:off x="3835856"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DA1F817-190F-B514-8D71-66076D4F2FFB}"/>
                </a:ext>
              </a:extLst>
            </p:cNvPr>
            <p:cNvCxnSpPr>
              <a:cxnSpLocks/>
            </p:cNvCxnSpPr>
            <p:nvPr/>
          </p:nvCxnSpPr>
          <p:spPr bwMode="auto">
            <a:xfrm rot="5400000">
              <a:off x="3683195"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27FA3CC-DB30-C8F5-7EAB-6A4A99E41001}"/>
                </a:ext>
              </a:extLst>
            </p:cNvPr>
            <p:cNvCxnSpPr>
              <a:cxnSpLocks/>
            </p:cNvCxnSpPr>
            <p:nvPr/>
          </p:nvCxnSpPr>
          <p:spPr bwMode="auto">
            <a:xfrm rot="5400000">
              <a:off x="3528186" y="4950620"/>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3343B75-7A48-6502-79E9-9E2CFA535F4A}"/>
                </a:ext>
              </a:extLst>
            </p:cNvPr>
            <p:cNvCxnSpPr>
              <a:cxnSpLocks/>
            </p:cNvCxnSpPr>
            <p:nvPr/>
          </p:nvCxnSpPr>
          <p:spPr bwMode="auto">
            <a:xfrm rot="5400000">
              <a:off x="5223635"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32BE8D7-2946-5730-826A-F021F5A625CD}"/>
                </a:ext>
              </a:extLst>
            </p:cNvPr>
            <p:cNvCxnSpPr>
              <a:cxnSpLocks/>
            </p:cNvCxnSpPr>
            <p:nvPr/>
          </p:nvCxnSpPr>
          <p:spPr bwMode="auto">
            <a:xfrm rot="5400000">
              <a:off x="5068625"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CDAB1B4-53EE-FB05-A3C4-53DB4549255B}"/>
                </a:ext>
              </a:extLst>
            </p:cNvPr>
            <p:cNvCxnSpPr>
              <a:cxnSpLocks/>
            </p:cNvCxnSpPr>
            <p:nvPr/>
          </p:nvCxnSpPr>
          <p:spPr bwMode="auto">
            <a:xfrm rot="5400000">
              <a:off x="4914790"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D824FCA-E6BC-B8D4-4C4E-E754C2C8ABED}"/>
                </a:ext>
              </a:extLst>
            </p:cNvPr>
            <p:cNvCxnSpPr>
              <a:cxnSpLocks/>
            </p:cNvCxnSpPr>
            <p:nvPr/>
          </p:nvCxnSpPr>
          <p:spPr bwMode="auto">
            <a:xfrm rot="5400000">
              <a:off x="4759781"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853F9DAA-05BE-7690-60AB-B896BDD47F0A}"/>
                </a:ext>
              </a:extLst>
            </p:cNvPr>
            <p:cNvCxnSpPr>
              <a:cxnSpLocks/>
            </p:cNvCxnSpPr>
            <p:nvPr/>
          </p:nvCxnSpPr>
          <p:spPr bwMode="auto">
            <a:xfrm rot="5400000">
              <a:off x="4607120"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24704F7-4FAB-762F-3D15-42F047B99CAC}"/>
                </a:ext>
              </a:extLst>
            </p:cNvPr>
            <p:cNvCxnSpPr>
              <a:cxnSpLocks/>
            </p:cNvCxnSpPr>
            <p:nvPr/>
          </p:nvCxnSpPr>
          <p:spPr bwMode="auto">
            <a:xfrm rot="5400000">
              <a:off x="4452110" y="4950622"/>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641F0A2-420D-9A78-91C2-948B68325E71}"/>
                </a:ext>
              </a:extLst>
            </p:cNvPr>
            <p:cNvCxnSpPr>
              <a:cxnSpLocks/>
            </p:cNvCxnSpPr>
            <p:nvPr/>
          </p:nvCxnSpPr>
          <p:spPr bwMode="auto">
            <a:xfrm rot="5400000">
              <a:off x="5833235" y="4950623"/>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8483FDC-3829-9237-0CFC-105324CF3158}"/>
                </a:ext>
              </a:extLst>
            </p:cNvPr>
            <p:cNvCxnSpPr>
              <a:cxnSpLocks/>
            </p:cNvCxnSpPr>
            <p:nvPr/>
          </p:nvCxnSpPr>
          <p:spPr bwMode="auto">
            <a:xfrm rot="5400000">
              <a:off x="5678225" y="4950623"/>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EFBEB64-31C6-A5D7-B94F-3A0AD73D4BDE}"/>
                </a:ext>
              </a:extLst>
            </p:cNvPr>
            <p:cNvCxnSpPr>
              <a:cxnSpLocks/>
            </p:cNvCxnSpPr>
            <p:nvPr/>
          </p:nvCxnSpPr>
          <p:spPr bwMode="auto">
            <a:xfrm rot="5400000">
              <a:off x="5524390" y="4950623"/>
              <a:ext cx="71437"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D0F7543-88E9-2395-0510-B2E689574FC5}"/>
                </a:ext>
              </a:extLst>
            </p:cNvPr>
            <p:cNvCxnSpPr>
              <a:cxnSpLocks/>
            </p:cNvCxnSpPr>
            <p:nvPr/>
          </p:nvCxnSpPr>
          <p:spPr bwMode="auto">
            <a:xfrm rot="5400000">
              <a:off x="5369381" y="4950623"/>
              <a:ext cx="71437" cy="0"/>
            </a:xfrm>
            <a:prstGeom prst="line">
              <a:avLst/>
            </a:prstGeom>
            <a:noFill/>
            <a:ln w="28575" cap="flat" cmpd="sng" algn="ctr">
              <a:solidFill>
                <a:schemeClr val="bg1"/>
              </a:solidFill>
              <a:prstDash val="solid"/>
              <a:round/>
              <a:headEnd type="none" w="med" len="med"/>
              <a:tailEnd type="none" w="med" len="med"/>
            </a:ln>
            <a:effectLst/>
          </p:spPr>
        </p:cxnSp>
      </p:grpSp>
      <p:sp>
        <p:nvSpPr>
          <p:cNvPr id="229" name="TextBox 228">
            <a:extLst>
              <a:ext uri="{FF2B5EF4-FFF2-40B4-BE49-F238E27FC236}">
                <a16:creationId xmlns:a16="http://schemas.microsoft.com/office/drawing/2014/main" id="{5D93FC7E-2D61-E7AC-76D1-4045932A2059}"/>
              </a:ext>
            </a:extLst>
          </p:cNvPr>
          <p:cNvSpPr txBox="1"/>
          <p:nvPr/>
        </p:nvSpPr>
        <p:spPr bwMode="auto">
          <a:xfrm>
            <a:off x="2147531" y="5144109"/>
            <a:ext cx="44189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a:solidFill>
                  <a:schemeClr val="bg1"/>
                </a:solidFill>
                <a:latin typeface="Calibri" panose="020F0502020204030204" pitchFamily="34" charset="0"/>
              </a:rPr>
              <a:t>Mo</a:t>
            </a:r>
          </a:p>
        </p:txBody>
      </p:sp>
      <p:cxnSp>
        <p:nvCxnSpPr>
          <p:cNvPr id="230" name="Straight Connector 229">
            <a:extLst>
              <a:ext uri="{FF2B5EF4-FFF2-40B4-BE49-F238E27FC236}">
                <a16:creationId xmlns:a16="http://schemas.microsoft.com/office/drawing/2014/main" id="{01EAE19F-97AA-6047-A687-B04C21CCA9EC}"/>
              </a:ext>
            </a:extLst>
          </p:cNvPr>
          <p:cNvCxnSpPr>
            <a:cxnSpLocks/>
          </p:cNvCxnSpPr>
          <p:nvPr/>
        </p:nvCxnSpPr>
        <p:spPr bwMode="auto">
          <a:xfrm>
            <a:off x="4136480" y="3229670"/>
            <a:ext cx="0" cy="1682681"/>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31" name="TextBox 230">
            <a:extLst>
              <a:ext uri="{FF2B5EF4-FFF2-40B4-BE49-F238E27FC236}">
                <a16:creationId xmlns:a16="http://schemas.microsoft.com/office/drawing/2014/main" id="{CBF945E7-ECEB-73D1-1EB9-3F1CC5DBAC83}"/>
              </a:ext>
            </a:extLst>
          </p:cNvPr>
          <p:cNvSpPr txBox="1"/>
          <p:nvPr/>
        </p:nvSpPr>
        <p:spPr bwMode="auto">
          <a:xfrm>
            <a:off x="4068299" y="287633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accent1"/>
                </a:solidFill>
                <a:latin typeface="Calibri" panose="020F0502020204030204" pitchFamily="34" charset="0"/>
              </a:rPr>
              <a:t>56.3%</a:t>
            </a:r>
          </a:p>
        </p:txBody>
      </p:sp>
      <p:sp>
        <p:nvSpPr>
          <p:cNvPr id="232" name="TextBox 231">
            <a:extLst>
              <a:ext uri="{FF2B5EF4-FFF2-40B4-BE49-F238E27FC236}">
                <a16:creationId xmlns:a16="http://schemas.microsoft.com/office/drawing/2014/main" id="{1887A909-8291-C314-3291-BAAD1D6FD8B0}"/>
              </a:ext>
            </a:extLst>
          </p:cNvPr>
          <p:cNvSpPr txBox="1"/>
          <p:nvPr/>
        </p:nvSpPr>
        <p:spPr bwMode="auto">
          <a:xfrm>
            <a:off x="3410429" y="350516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accent3"/>
                </a:solidFill>
                <a:latin typeface="Calibri" panose="020F0502020204030204" pitchFamily="34" charset="0"/>
              </a:rPr>
              <a:t>44.1%</a:t>
            </a:r>
          </a:p>
        </p:txBody>
      </p:sp>
      <p:grpSp>
        <p:nvGrpSpPr>
          <p:cNvPr id="233" name="Group 232">
            <a:extLst>
              <a:ext uri="{FF2B5EF4-FFF2-40B4-BE49-F238E27FC236}">
                <a16:creationId xmlns:a16="http://schemas.microsoft.com/office/drawing/2014/main" id="{6C4BB4D7-1E5F-A82E-26EB-F43F18214D47}"/>
              </a:ext>
            </a:extLst>
          </p:cNvPr>
          <p:cNvGrpSpPr/>
          <p:nvPr/>
        </p:nvGrpSpPr>
        <p:grpSpPr>
          <a:xfrm>
            <a:off x="1751097" y="4036785"/>
            <a:ext cx="1955872" cy="757130"/>
            <a:chOff x="4577970" y="4040541"/>
            <a:chExt cx="1389345" cy="767234"/>
          </a:xfrm>
        </p:grpSpPr>
        <p:sp>
          <p:nvSpPr>
            <p:cNvPr id="234" name="TextBox 233">
              <a:extLst>
                <a:ext uri="{FF2B5EF4-FFF2-40B4-BE49-F238E27FC236}">
                  <a16:creationId xmlns:a16="http://schemas.microsoft.com/office/drawing/2014/main" id="{4E40A367-213A-B632-7EF2-14C86D64CEF6}"/>
                </a:ext>
              </a:extLst>
            </p:cNvPr>
            <p:cNvSpPr txBox="1"/>
            <p:nvPr/>
          </p:nvSpPr>
          <p:spPr bwMode="auto">
            <a:xfrm>
              <a:off x="4693067" y="4040541"/>
              <a:ext cx="1274248" cy="76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600" spc="-30">
                  <a:solidFill>
                    <a:schemeClr val="bg1"/>
                  </a:solidFill>
                  <a:latin typeface="Calibri" panose="020F0502020204030204" pitchFamily="34" charset="0"/>
                </a:rPr>
                <a:t>Lurbinectedin + atezolizumab</a:t>
              </a:r>
            </a:p>
            <a:p>
              <a:pPr>
                <a:lnSpc>
                  <a:spcPct val="90000"/>
                </a:lnSpc>
                <a:spcAft>
                  <a:spcPct val="0"/>
                </a:spcAft>
                <a:buClrTx/>
                <a:buFontTx/>
                <a:buNone/>
              </a:pPr>
              <a:r>
                <a:rPr lang="en-US" sz="1600" spc="-30">
                  <a:solidFill>
                    <a:schemeClr val="bg1"/>
                  </a:solidFill>
                  <a:latin typeface="Calibri" panose="020F0502020204030204" pitchFamily="34" charset="0"/>
                </a:rPr>
                <a:t>Atezolizumab</a:t>
              </a:r>
            </a:p>
          </p:txBody>
        </p:sp>
        <p:cxnSp>
          <p:nvCxnSpPr>
            <p:cNvPr id="235" name="Straight Connector 234">
              <a:extLst>
                <a:ext uri="{FF2B5EF4-FFF2-40B4-BE49-F238E27FC236}">
                  <a16:creationId xmlns:a16="http://schemas.microsoft.com/office/drawing/2014/main" id="{53FF9CA6-2AF7-D420-267F-6AA2037BB4FE}"/>
                </a:ext>
              </a:extLst>
            </p:cNvPr>
            <p:cNvCxnSpPr/>
            <p:nvPr/>
          </p:nvCxnSpPr>
          <p:spPr bwMode="auto">
            <a:xfrm>
              <a:off x="4577971" y="4179893"/>
              <a:ext cx="129908" cy="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F84143E-70F9-D107-F3D8-D229B8F81E04}"/>
                </a:ext>
              </a:extLst>
            </p:cNvPr>
            <p:cNvCxnSpPr/>
            <p:nvPr/>
          </p:nvCxnSpPr>
          <p:spPr bwMode="auto">
            <a:xfrm>
              <a:off x="4577970" y="4645159"/>
              <a:ext cx="129908" cy="0"/>
            </a:xfrm>
            <a:prstGeom prst="line">
              <a:avLst/>
            </a:prstGeom>
            <a:noFill/>
            <a:ln w="28575" cap="flat" cmpd="sng" algn="ctr">
              <a:solidFill>
                <a:schemeClr val="accent3"/>
              </a:solidFill>
              <a:prstDash val="solid"/>
              <a:round/>
              <a:headEnd type="none" w="med" len="med"/>
              <a:tailEnd type="none" w="med" len="med"/>
            </a:ln>
            <a:effectLst/>
          </p:spPr>
        </p:cxnSp>
      </p:grpSp>
      <p:sp>
        <p:nvSpPr>
          <p:cNvPr id="237" name="Freeform: Shape 236">
            <a:extLst>
              <a:ext uri="{FF2B5EF4-FFF2-40B4-BE49-F238E27FC236}">
                <a16:creationId xmlns:a16="http://schemas.microsoft.com/office/drawing/2014/main" id="{D02F5CE8-347C-CB36-48CC-A694F08BC72D}"/>
              </a:ext>
            </a:extLst>
          </p:cNvPr>
          <p:cNvSpPr/>
          <p:nvPr/>
        </p:nvSpPr>
        <p:spPr bwMode="auto">
          <a:xfrm>
            <a:off x="3681456" y="3224193"/>
            <a:ext cx="3030427" cy="1062150"/>
          </a:xfrm>
          <a:custGeom>
            <a:avLst/>
            <a:gdLst>
              <a:gd name="connsiteX0" fmla="*/ 2152650 w 2152650"/>
              <a:gd name="connsiteY0" fmla="*/ 1076325 h 1076325"/>
              <a:gd name="connsiteX1" fmla="*/ 1647825 w 2152650"/>
              <a:gd name="connsiteY1" fmla="*/ 1076325 h 1076325"/>
              <a:gd name="connsiteX2" fmla="*/ 1647825 w 2152650"/>
              <a:gd name="connsiteY2" fmla="*/ 966787 h 1076325"/>
              <a:gd name="connsiteX3" fmla="*/ 1281113 w 2152650"/>
              <a:gd name="connsiteY3" fmla="*/ 966787 h 1076325"/>
              <a:gd name="connsiteX4" fmla="*/ 1281113 w 2152650"/>
              <a:gd name="connsiteY4" fmla="*/ 914400 h 1076325"/>
              <a:gd name="connsiteX5" fmla="*/ 1257300 w 2152650"/>
              <a:gd name="connsiteY5" fmla="*/ 914400 h 1076325"/>
              <a:gd name="connsiteX6" fmla="*/ 1257300 w 2152650"/>
              <a:gd name="connsiteY6" fmla="*/ 881062 h 1076325"/>
              <a:gd name="connsiteX7" fmla="*/ 1223963 w 2152650"/>
              <a:gd name="connsiteY7" fmla="*/ 881062 h 1076325"/>
              <a:gd name="connsiteX8" fmla="*/ 1223963 w 2152650"/>
              <a:gd name="connsiteY8" fmla="*/ 819150 h 1076325"/>
              <a:gd name="connsiteX9" fmla="*/ 1204913 w 2152650"/>
              <a:gd name="connsiteY9" fmla="*/ 819150 h 1076325"/>
              <a:gd name="connsiteX10" fmla="*/ 1204913 w 2152650"/>
              <a:gd name="connsiteY10" fmla="*/ 776287 h 1076325"/>
              <a:gd name="connsiteX11" fmla="*/ 1114425 w 2152650"/>
              <a:gd name="connsiteY11" fmla="*/ 776287 h 1076325"/>
              <a:gd name="connsiteX12" fmla="*/ 1114425 w 2152650"/>
              <a:gd name="connsiteY12" fmla="*/ 733425 h 1076325"/>
              <a:gd name="connsiteX13" fmla="*/ 1014413 w 2152650"/>
              <a:gd name="connsiteY13" fmla="*/ 733425 h 1076325"/>
              <a:gd name="connsiteX14" fmla="*/ 1014413 w 2152650"/>
              <a:gd name="connsiteY14" fmla="*/ 700087 h 1076325"/>
              <a:gd name="connsiteX15" fmla="*/ 962025 w 2152650"/>
              <a:gd name="connsiteY15" fmla="*/ 700087 h 1076325"/>
              <a:gd name="connsiteX16" fmla="*/ 962025 w 2152650"/>
              <a:gd name="connsiteY16" fmla="*/ 676275 h 1076325"/>
              <a:gd name="connsiteX17" fmla="*/ 900113 w 2152650"/>
              <a:gd name="connsiteY17" fmla="*/ 676275 h 1076325"/>
              <a:gd name="connsiteX18" fmla="*/ 900113 w 2152650"/>
              <a:gd name="connsiteY18" fmla="*/ 661987 h 1076325"/>
              <a:gd name="connsiteX19" fmla="*/ 876300 w 2152650"/>
              <a:gd name="connsiteY19" fmla="*/ 661987 h 1076325"/>
              <a:gd name="connsiteX20" fmla="*/ 876300 w 2152650"/>
              <a:gd name="connsiteY20" fmla="*/ 647700 h 1076325"/>
              <a:gd name="connsiteX21" fmla="*/ 833438 w 2152650"/>
              <a:gd name="connsiteY21" fmla="*/ 647700 h 1076325"/>
              <a:gd name="connsiteX22" fmla="*/ 833438 w 2152650"/>
              <a:gd name="connsiteY22" fmla="*/ 604837 h 1076325"/>
              <a:gd name="connsiteX23" fmla="*/ 809625 w 2152650"/>
              <a:gd name="connsiteY23" fmla="*/ 604837 h 1076325"/>
              <a:gd name="connsiteX24" fmla="*/ 809625 w 2152650"/>
              <a:gd name="connsiteY24" fmla="*/ 581025 h 1076325"/>
              <a:gd name="connsiteX25" fmla="*/ 790575 w 2152650"/>
              <a:gd name="connsiteY25" fmla="*/ 581025 h 1076325"/>
              <a:gd name="connsiteX26" fmla="*/ 790575 w 2152650"/>
              <a:gd name="connsiteY26" fmla="*/ 566737 h 1076325"/>
              <a:gd name="connsiteX27" fmla="*/ 633413 w 2152650"/>
              <a:gd name="connsiteY27" fmla="*/ 566737 h 1076325"/>
              <a:gd name="connsiteX28" fmla="*/ 633413 w 2152650"/>
              <a:gd name="connsiteY28" fmla="*/ 542925 h 1076325"/>
              <a:gd name="connsiteX29" fmla="*/ 595313 w 2152650"/>
              <a:gd name="connsiteY29" fmla="*/ 542925 h 1076325"/>
              <a:gd name="connsiteX30" fmla="*/ 595313 w 2152650"/>
              <a:gd name="connsiteY30" fmla="*/ 509587 h 1076325"/>
              <a:gd name="connsiteX31" fmla="*/ 571500 w 2152650"/>
              <a:gd name="connsiteY31" fmla="*/ 509587 h 1076325"/>
              <a:gd name="connsiteX32" fmla="*/ 571500 w 2152650"/>
              <a:gd name="connsiteY32" fmla="*/ 471487 h 1076325"/>
              <a:gd name="connsiteX33" fmla="*/ 528638 w 2152650"/>
              <a:gd name="connsiteY33" fmla="*/ 471487 h 1076325"/>
              <a:gd name="connsiteX34" fmla="*/ 528638 w 2152650"/>
              <a:gd name="connsiteY34" fmla="*/ 433387 h 1076325"/>
              <a:gd name="connsiteX35" fmla="*/ 481013 w 2152650"/>
              <a:gd name="connsiteY35" fmla="*/ 433387 h 1076325"/>
              <a:gd name="connsiteX36" fmla="*/ 481013 w 2152650"/>
              <a:gd name="connsiteY36" fmla="*/ 409575 h 1076325"/>
              <a:gd name="connsiteX37" fmla="*/ 395288 w 2152650"/>
              <a:gd name="connsiteY37" fmla="*/ 409575 h 1076325"/>
              <a:gd name="connsiteX38" fmla="*/ 395288 w 2152650"/>
              <a:gd name="connsiteY38" fmla="*/ 390525 h 1076325"/>
              <a:gd name="connsiteX39" fmla="*/ 361950 w 2152650"/>
              <a:gd name="connsiteY39" fmla="*/ 390525 h 1076325"/>
              <a:gd name="connsiteX40" fmla="*/ 361950 w 2152650"/>
              <a:gd name="connsiteY40" fmla="*/ 366712 h 1076325"/>
              <a:gd name="connsiteX41" fmla="*/ 338138 w 2152650"/>
              <a:gd name="connsiteY41" fmla="*/ 366712 h 1076325"/>
              <a:gd name="connsiteX42" fmla="*/ 338138 w 2152650"/>
              <a:gd name="connsiteY42" fmla="*/ 333375 h 1076325"/>
              <a:gd name="connsiteX43" fmla="*/ 304800 w 2152650"/>
              <a:gd name="connsiteY43" fmla="*/ 333375 h 1076325"/>
              <a:gd name="connsiteX44" fmla="*/ 304800 w 2152650"/>
              <a:gd name="connsiteY44" fmla="*/ 300037 h 1076325"/>
              <a:gd name="connsiteX45" fmla="*/ 285750 w 2152650"/>
              <a:gd name="connsiteY45" fmla="*/ 300037 h 1076325"/>
              <a:gd name="connsiteX46" fmla="*/ 285750 w 2152650"/>
              <a:gd name="connsiteY46" fmla="*/ 285750 h 1076325"/>
              <a:gd name="connsiteX47" fmla="*/ 247650 w 2152650"/>
              <a:gd name="connsiteY47" fmla="*/ 285750 h 1076325"/>
              <a:gd name="connsiteX48" fmla="*/ 247650 w 2152650"/>
              <a:gd name="connsiteY48" fmla="*/ 266700 h 1076325"/>
              <a:gd name="connsiteX49" fmla="*/ 209550 w 2152650"/>
              <a:gd name="connsiteY49" fmla="*/ 266700 h 1076325"/>
              <a:gd name="connsiteX50" fmla="*/ 209550 w 2152650"/>
              <a:gd name="connsiteY50" fmla="*/ 247650 h 1076325"/>
              <a:gd name="connsiteX51" fmla="*/ 190500 w 2152650"/>
              <a:gd name="connsiteY51" fmla="*/ 247650 h 1076325"/>
              <a:gd name="connsiteX52" fmla="*/ 190500 w 2152650"/>
              <a:gd name="connsiteY52" fmla="*/ 219075 h 1076325"/>
              <a:gd name="connsiteX53" fmla="*/ 166688 w 2152650"/>
              <a:gd name="connsiteY53" fmla="*/ 219075 h 1076325"/>
              <a:gd name="connsiteX54" fmla="*/ 166688 w 2152650"/>
              <a:gd name="connsiteY54" fmla="*/ 204787 h 1076325"/>
              <a:gd name="connsiteX55" fmla="*/ 123825 w 2152650"/>
              <a:gd name="connsiteY55" fmla="*/ 204787 h 1076325"/>
              <a:gd name="connsiteX56" fmla="*/ 123825 w 2152650"/>
              <a:gd name="connsiteY56" fmla="*/ 157162 h 1076325"/>
              <a:gd name="connsiteX57" fmla="*/ 47625 w 2152650"/>
              <a:gd name="connsiteY57" fmla="*/ 157162 h 1076325"/>
              <a:gd name="connsiteX58" fmla="*/ 47625 w 2152650"/>
              <a:gd name="connsiteY58" fmla="*/ 95250 h 1076325"/>
              <a:gd name="connsiteX59" fmla="*/ 42863 w 2152650"/>
              <a:gd name="connsiteY59" fmla="*/ 95250 h 1076325"/>
              <a:gd name="connsiteX60" fmla="*/ 42863 w 2152650"/>
              <a:gd name="connsiteY60" fmla="*/ 33337 h 1076325"/>
              <a:gd name="connsiteX61" fmla="*/ 28575 w 2152650"/>
              <a:gd name="connsiteY61" fmla="*/ 33337 h 1076325"/>
              <a:gd name="connsiteX62" fmla="*/ 28575 w 2152650"/>
              <a:gd name="connsiteY62" fmla="*/ 0 h 1076325"/>
              <a:gd name="connsiteX63" fmla="*/ 0 w 2152650"/>
              <a:gd name="connsiteY63" fmla="*/ 0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152650" h="1076325">
                <a:moveTo>
                  <a:pt x="2152650" y="1076325"/>
                </a:moveTo>
                <a:lnTo>
                  <a:pt x="1647825" y="1076325"/>
                </a:lnTo>
                <a:lnTo>
                  <a:pt x="1647825" y="966787"/>
                </a:lnTo>
                <a:lnTo>
                  <a:pt x="1281113" y="966787"/>
                </a:lnTo>
                <a:lnTo>
                  <a:pt x="1281113" y="914400"/>
                </a:lnTo>
                <a:lnTo>
                  <a:pt x="1257300" y="914400"/>
                </a:lnTo>
                <a:lnTo>
                  <a:pt x="1257300" y="881062"/>
                </a:lnTo>
                <a:lnTo>
                  <a:pt x="1223963" y="881062"/>
                </a:lnTo>
                <a:lnTo>
                  <a:pt x="1223963" y="819150"/>
                </a:lnTo>
                <a:lnTo>
                  <a:pt x="1204913" y="819150"/>
                </a:lnTo>
                <a:lnTo>
                  <a:pt x="1204913" y="776287"/>
                </a:lnTo>
                <a:lnTo>
                  <a:pt x="1114425" y="776287"/>
                </a:lnTo>
                <a:lnTo>
                  <a:pt x="1114425" y="733425"/>
                </a:lnTo>
                <a:lnTo>
                  <a:pt x="1014413" y="733425"/>
                </a:lnTo>
                <a:lnTo>
                  <a:pt x="1014413" y="700087"/>
                </a:lnTo>
                <a:lnTo>
                  <a:pt x="962025" y="700087"/>
                </a:lnTo>
                <a:lnTo>
                  <a:pt x="962025" y="676275"/>
                </a:lnTo>
                <a:lnTo>
                  <a:pt x="900113" y="676275"/>
                </a:lnTo>
                <a:lnTo>
                  <a:pt x="900113" y="661987"/>
                </a:lnTo>
                <a:lnTo>
                  <a:pt x="876300" y="661987"/>
                </a:lnTo>
                <a:lnTo>
                  <a:pt x="876300" y="647700"/>
                </a:lnTo>
                <a:lnTo>
                  <a:pt x="833438" y="647700"/>
                </a:lnTo>
                <a:lnTo>
                  <a:pt x="833438" y="604837"/>
                </a:lnTo>
                <a:lnTo>
                  <a:pt x="809625" y="604837"/>
                </a:lnTo>
                <a:lnTo>
                  <a:pt x="809625" y="581025"/>
                </a:lnTo>
                <a:lnTo>
                  <a:pt x="790575" y="581025"/>
                </a:lnTo>
                <a:lnTo>
                  <a:pt x="790575" y="566737"/>
                </a:lnTo>
                <a:lnTo>
                  <a:pt x="633413" y="566737"/>
                </a:lnTo>
                <a:lnTo>
                  <a:pt x="633413" y="542925"/>
                </a:lnTo>
                <a:lnTo>
                  <a:pt x="595313" y="542925"/>
                </a:lnTo>
                <a:lnTo>
                  <a:pt x="595313" y="509587"/>
                </a:lnTo>
                <a:lnTo>
                  <a:pt x="571500" y="509587"/>
                </a:lnTo>
                <a:lnTo>
                  <a:pt x="571500" y="471487"/>
                </a:lnTo>
                <a:lnTo>
                  <a:pt x="528638" y="471487"/>
                </a:lnTo>
                <a:lnTo>
                  <a:pt x="528638" y="433387"/>
                </a:lnTo>
                <a:lnTo>
                  <a:pt x="481013" y="433387"/>
                </a:lnTo>
                <a:lnTo>
                  <a:pt x="481013" y="409575"/>
                </a:lnTo>
                <a:lnTo>
                  <a:pt x="395288" y="409575"/>
                </a:lnTo>
                <a:lnTo>
                  <a:pt x="395288" y="390525"/>
                </a:lnTo>
                <a:lnTo>
                  <a:pt x="361950" y="390525"/>
                </a:lnTo>
                <a:lnTo>
                  <a:pt x="361950" y="366712"/>
                </a:lnTo>
                <a:lnTo>
                  <a:pt x="338138" y="366712"/>
                </a:lnTo>
                <a:lnTo>
                  <a:pt x="338138" y="333375"/>
                </a:lnTo>
                <a:lnTo>
                  <a:pt x="304800" y="333375"/>
                </a:lnTo>
                <a:lnTo>
                  <a:pt x="304800" y="300037"/>
                </a:lnTo>
                <a:lnTo>
                  <a:pt x="285750" y="300037"/>
                </a:lnTo>
                <a:lnTo>
                  <a:pt x="285750" y="285750"/>
                </a:lnTo>
                <a:lnTo>
                  <a:pt x="247650" y="285750"/>
                </a:lnTo>
                <a:lnTo>
                  <a:pt x="247650" y="266700"/>
                </a:lnTo>
                <a:lnTo>
                  <a:pt x="209550" y="266700"/>
                </a:lnTo>
                <a:lnTo>
                  <a:pt x="209550" y="247650"/>
                </a:lnTo>
                <a:lnTo>
                  <a:pt x="190500" y="247650"/>
                </a:lnTo>
                <a:lnTo>
                  <a:pt x="190500" y="219075"/>
                </a:lnTo>
                <a:lnTo>
                  <a:pt x="166688" y="219075"/>
                </a:lnTo>
                <a:lnTo>
                  <a:pt x="166688" y="204787"/>
                </a:lnTo>
                <a:lnTo>
                  <a:pt x="123825" y="204787"/>
                </a:lnTo>
                <a:lnTo>
                  <a:pt x="123825" y="157162"/>
                </a:lnTo>
                <a:lnTo>
                  <a:pt x="47625" y="157162"/>
                </a:lnTo>
                <a:lnTo>
                  <a:pt x="47625" y="95250"/>
                </a:lnTo>
                <a:lnTo>
                  <a:pt x="42863" y="95250"/>
                </a:lnTo>
                <a:lnTo>
                  <a:pt x="42863" y="33337"/>
                </a:lnTo>
                <a:lnTo>
                  <a:pt x="28575" y="33337"/>
                </a:lnTo>
                <a:lnTo>
                  <a:pt x="285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38" name="Freeform: Shape 237">
            <a:extLst>
              <a:ext uri="{FF2B5EF4-FFF2-40B4-BE49-F238E27FC236}">
                <a16:creationId xmlns:a16="http://schemas.microsoft.com/office/drawing/2014/main" id="{E2EB1AFC-DDEB-E7A1-F357-DAF911D9C51E}"/>
              </a:ext>
            </a:extLst>
          </p:cNvPr>
          <p:cNvSpPr/>
          <p:nvPr/>
        </p:nvSpPr>
        <p:spPr bwMode="auto">
          <a:xfrm>
            <a:off x="1552782" y="1840108"/>
            <a:ext cx="2155492" cy="1377036"/>
          </a:xfrm>
          <a:custGeom>
            <a:avLst/>
            <a:gdLst>
              <a:gd name="connsiteX0" fmla="*/ 0 w 1531144"/>
              <a:gd name="connsiteY0" fmla="*/ 0 h 1395413"/>
              <a:gd name="connsiteX1" fmla="*/ 85725 w 1531144"/>
              <a:gd name="connsiteY1" fmla="*/ 0 h 1395413"/>
              <a:gd name="connsiteX2" fmla="*/ 85725 w 1531144"/>
              <a:gd name="connsiteY2" fmla="*/ 30957 h 1395413"/>
              <a:gd name="connsiteX3" fmla="*/ 116682 w 1531144"/>
              <a:gd name="connsiteY3" fmla="*/ 30957 h 1395413"/>
              <a:gd name="connsiteX4" fmla="*/ 116682 w 1531144"/>
              <a:gd name="connsiteY4" fmla="*/ 59532 h 1395413"/>
              <a:gd name="connsiteX5" fmla="*/ 166688 w 1531144"/>
              <a:gd name="connsiteY5" fmla="*/ 59532 h 1395413"/>
              <a:gd name="connsiteX6" fmla="*/ 166688 w 1531144"/>
              <a:gd name="connsiteY6" fmla="*/ 76200 h 1395413"/>
              <a:gd name="connsiteX7" fmla="*/ 209550 w 1531144"/>
              <a:gd name="connsiteY7" fmla="*/ 76200 h 1395413"/>
              <a:gd name="connsiteX8" fmla="*/ 209550 w 1531144"/>
              <a:gd name="connsiteY8" fmla="*/ 104775 h 1395413"/>
              <a:gd name="connsiteX9" fmla="*/ 280988 w 1531144"/>
              <a:gd name="connsiteY9" fmla="*/ 104775 h 1395413"/>
              <a:gd name="connsiteX10" fmla="*/ 280988 w 1531144"/>
              <a:gd name="connsiteY10" fmla="*/ 121444 h 1395413"/>
              <a:gd name="connsiteX11" fmla="*/ 307182 w 1531144"/>
              <a:gd name="connsiteY11" fmla="*/ 121444 h 1395413"/>
              <a:gd name="connsiteX12" fmla="*/ 307182 w 1531144"/>
              <a:gd name="connsiteY12" fmla="*/ 159544 h 1395413"/>
              <a:gd name="connsiteX13" fmla="*/ 333375 w 1531144"/>
              <a:gd name="connsiteY13" fmla="*/ 159544 h 1395413"/>
              <a:gd name="connsiteX14" fmla="*/ 333375 w 1531144"/>
              <a:gd name="connsiteY14" fmla="*/ 180975 h 1395413"/>
              <a:gd name="connsiteX15" fmla="*/ 361950 w 1531144"/>
              <a:gd name="connsiteY15" fmla="*/ 180975 h 1395413"/>
              <a:gd name="connsiteX16" fmla="*/ 361950 w 1531144"/>
              <a:gd name="connsiteY16" fmla="*/ 207169 h 1395413"/>
              <a:gd name="connsiteX17" fmla="*/ 388144 w 1531144"/>
              <a:gd name="connsiteY17" fmla="*/ 207169 h 1395413"/>
              <a:gd name="connsiteX18" fmla="*/ 388144 w 1531144"/>
              <a:gd name="connsiteY18" fmla="*/ 233363 h 1395413"/>
              <a:gd name="connsiteX19" fmla="*/ 402432 w 1531144"/>
              <a:gd name="connsiteY19" fmla="*/ 233363 h 1395413"/>
              <a:gd name="connsiteX20" fmla="*/ 402432 w 1531144"/>
              <a:gd name="connsiteY20" fmla="*/ 259557 h 1395413"/>
              <a:gd name="connsiteX21" fmla="*/ 426244 w 1531144"/>
              <a:gd name="connsiteY21" fmla="*/ 259557 h 1395413"/>
              <a:gd name="connsiteX22" fmla="*/ 426244 w 1531144"/>
              <a:gd name="connsiteY22" fmla="*/ 316707 h 1395413"/>
              <a:gd name="connsiteX23" fmla="*/ 442913 w 1531144"/>
              <a:gd name="connsiteY23" fmla="*/ 316707 h 1395413"/>
              <a:gd name="connsiteX24" fmla="*/ 442913 w 1531144"/>
              <a:gd name="connsiteY24" fmla="*/ 347663 h 1395413"/>
              <a:gd name="connsiteX25" fmla="*/ 471488 w 1531144"/>
              <a:gd name="connsiteY25" fmla="*/ 347663 h 1395413"/>
              <a:gd name="connsiteX26" fmla="*/ 471488 w 1531144"/>
              <a:gd name="connsiteY26" fmla="*/ 388144 h 1395413"/>
              <a:gd name="connsiteX27" fmla="*/ 495300 w 1531144"/>
              <a:gd name="connsiteY27" fmla="*/ 431007 h 1395413"/>
              <a:gd name="connsiteX28" fmla="*/ 531019 w 1531144"/>
              <a:gd name="connsiteY28" fmla="*/ 431007 h 1395413"/>
              <a:gd name="connsiteX29" fmla="*/ 531019 w 1531144"/>
              <a:gd name="connsiteY29" fmla="*/ 447675 h 1395413"/>
              <a:gd name="connsiteX30" fmla="*/ 571500 w 1531144"/>
              <a:gd name="connsiteY30" fmla="*/ 447675 h 1395413"/>
              <a:gd name="connsiteX31" fmla="*/ 571500 w 1531144"/>
              <a:gd name="connsiteY31" fmla="*/ 466725 h 1395413"/>
              <a:gd name="connsiteX32" fmla="*/ 609600 w 1531144"/>
              <a:gd name="connsiteY32" fmla="*/ 466725 h 1395413"/>
              <a:gd name="connsiteX33" fmla="*/ 609600 w 1531144"/>
              <a:gd name="connsiteY33" fmla="*/ 485775 h 1395413"/>
              <a:gd name="connsiteX34" fmla="*/ 650082 w 1531144"/>
              <a:gd name="connsiteY34" fmla="*/ 485775 h 1395413"/>
              <a:gd name="connsiteX35" fmla="*/ 650082 w 1531144"/>
              <a:gd name="connsiteY35" fmla="*/ 502444 h 1395413"/>
              <a:gd name="connsiteX36" fmla="*/ 702469 w 1531144"/>
              <a:gd name="connsiteY36" fmla="*/ 502444 h 1395413"/>
              <a:gd name="connsiteX37" fmla="*/ 704850 w 1531144"/>
              <a:gd name="connsiteY37" fmla="*/ 533400 h 1395413"/>
              <a:gd name="connsiteX38" fmla="*/ 735807 w 1531144"/>
              <a:gd name="connsiteY38" fmla="*/ 533400 h 1395413"/>
              <a:gd name="connsiteX39" fmla="*/ 735807 w 1531144"/>
              <a:gd name="connsiteY39" fmla="*/ 583407 h 1395413"/>
              <a:gd name="connsiteX40" fmla="*/ 785813 w 1531144"/>
              <a:gd name="connsiteY40" fmla="*/ 583407 h 1395413"/>
              <a:gd name="connsiteX41" fmla="*/ 785813 w 1531144"/>
              <a:gd name="connsiteY41" fmla="*/ 602457 h 1395413"/>
              <a:gd name="connsiteX42" fmla="*/ 800100 w 1531144"/>
              <a:gd name="connsiteY42" fmla="*/ 602457 h 1395413"/>
              <a:gd name="connsiteX43" fmla="*/ 800100 w 1531144"/>
              <a:gd name="connsiteY43" fmla="*/ 626269 h 1395413"/>
              <a:gd name="connsiteX44" fmla="*/ 823913 w 1531144"/>
              <a:gd name="connsiteY44" fmla="*/ 626269 h 1395413"/>
              <a:gd name="connsiteX45" fmla="*/ 823913 w 1531144"/>
              <a:gd name="connsiteY45" fmla="*/ 654844 h 1395413"/>
              <a:gd name="connsiteX46" fmla="*/ 840582 w 1531144"/>
              <a:gd name="connsiteY46" fmla="*/ 654844 h 1395413"/>
              <a:gd name="connsiteX47" fmla="*/ 840582 w 1531144"/>
              <a:gd name="connsiteY47" fmla="*/ 683419 h 1395413"/>
              <a:gd name="connsiteX48" fmla="*/ 862013 w 1531144"/>
              <a:gd name="connsiteY48" fmla="*/ 683419 h 1395413"/>
              <a:gd name="connsiteX49" fmla="*/ 862013 w 1531144"/>
              <a:gd name="connsiteY49" fmla="*/ 700088 h 1395413"/>
              <a:gd name="connsiteX50" fmla="*/ 876300 w 1531144"/>
              <a:gd name="connsiteY50" fmla="*/ 700088 h 1395413"/>
              <a:gd name="connsiteX51" fmla="*/ 876300 w 1531144"/>
              <a:gd name="connsiteY51" fmla="*/ 764382 h 1395413"/>
              <a:gd name="connsiteX52" fmla="*/ 907257 w 1531144"/>
              <a:gd name="connsiteY52" fmla="*/ 764382 h 1395413"/>
              <a:gd name="connsiteX53" fmla="*/ 907257 w 1531144"/>
              <a:gd name="connsiteY53" fmla="*/ 831057 h 1395413"/>
              <a:gd name="connsiteX54" fmla="*/ 931069 w 1531144"/>
              <a:gd name="connsiteY54" fmla="*/ 831057 h 1395413"/>
              <a:gd name="connsiteX55" fmla="*/ 931069 w 1531144"/>
              <a:gd name="connsiteY55" fmla="*/ 862013 h 1395413"/>
              <a:gd name="connsiteX56" fmla="*/ 1014413 w 1531144"/>
              <a:gd name="connsiteY56" fmla="*/ 862013 h 1395413"/>
              <a:gd name="connsiteX57" fmla="*/ 1014413 w 1531144"/>
              <a:gd name="connsiteY57" fmla="*/ 933450 h 1395413"/>
              <a:gd name="connsiteX58" fmla="*/ 1040607 w 1531144"/>
              <a:gd name="connsiteY58" fmla="*/ 933450 h 1395413"/>
              <a:gd name="connsiteX59" fmla="*/ 1040607 w 1531144"/>
              <a:gd name="connsiteY59" fmla="*/ 945357 h 1395413"/>
              <a:gd name="connsiteX60" fmla="*/ 1059657 w 1531144"/>
              <a:gd name="connsiteY60" fmla="*/ 945357 h 1395413"/>
              <a:gd name="connsiteX61" fmla="*/ 1059657 w 1531144"/>
              <a:gd name="connsiteY61" fmla="*/ 971550 h 1395413"/>
              <a:gd name="connsiteX62" fmla="*/ 1135857 w 1531144"/>
              <a:gd name="connsiteY62" fmla="*/ 971550 h 1395413"/>
              <a:gd name="connsiteX63" fmla="*/ 1135857 w 1531144"/>
              <a:gd name="connsiteY63" fmla="*/ 985838 h 1395413"/>
              <a:gd name="connsiteX64" fmla="*/ 1150144 w 1531144"/>
              <a:gd name="connsiteY64" fmla="*/ 985838 h 1395413"/>
              <a:gd name="connsiteX65" fmla="*/ 1150144 w 1531144"/>
              <a:gd name="connsiteY65" fmla="*/ 1009650 h 1395413"/>
              <a:gd name="connsiteX66" fmla="*/ 1171575 w 1531144"/>
              <a:gd name="connsiteY66" fmla="*/ 1009650 h 1395413"/>
              <a:gd name="connsiteX67" fmla="*/ 1171575 w 1531144"/>
              <a:gd name="connsiteY67" fmla="*/ 1031082 h 1395413"/>
              <a:gd name="connsiteX68" fmla="*/ 1197769 w 1531144"/>
              <a:gd name="connsiteY68" fmla="*/ 1031082 h 1395413"/>
              <a:gd name="connsiteX69" fmla="*/ 1197769 w 1531144"/>
              <a:gd name="connsiteY69" fmla="*/ 1054894 h 1395413"/>
              <a:gd name="connsiteX70" fmla="*/ 1197769 w 1531144"/>
              <a:gd name="connsiteY70" fmla="*/ 1054894 h 1395413"/>
              <a:gd name="connsiteX71" fmla="*/ 1197769 w 1531144"/>
              <a:gd name="connsiteY71" fmla="*/ 1083469 h 1395413"/>
              <a:gd name="connsiteX72" fmla="*/ 1235869 w 1531144"/>
              <a:gd name="connsiteY72" fmla="*/ 1083469 h 1395413"/>
              <a:gd name="connsiteX73" fmla="*/ 1235869 w 1531144"/>
              <a:gd name="connsiteY73" fmla="*/ 1131094 h 1395413"/>
              <a:gd name="connsiteX74" fmla="*/ 1288257 w 1531144"/>
              <a:gd name="connsiteY74" fmla="*/ 1131094 h 1395413"/>
              <a:gd name="connsiteX75" fmla="*/ 1288257 w 1531144"/>
              <a:gd name="connsiteY75" fmla="*/ 1143000 h 1395413"/>
              <a:gd name="connsiteX76" fmla="*/ 1321594 w 1531144"/>
              <a:gd name="connsiteY76" fmla="*/ 1143000 h 1395413"/>
              <a:gd name="connsiteX77" fmla="*/ 1321594 w 1531144"/>
              <a:gd name="connsiteY77" fmla="*/ 1173957 h 1395413"/>
              <a:gd name="connsiteX78" fmla="*/ 1335882 w 1531144"/>
              <a:gd name="connsiteY78" fmla="*/ 1173957 h 1395413"/>
              <a:gd name="connsiteX79" fmla="*/ 1335882 w 1531144"/>
              <a:gd name="connsiteY79" fmla="*/ 1197769 h 1395413"/>
              <a:gd name="connsiteX80" fmla="*/ 1354932 w 1531144"/>
              <a:gd name="connsiteY80" fmla="*/ 1197769 h 1395413"/>
              <a:gd name="connsiteX81" fmla="*/ 1354932 w 1531144"/>
              <a:gd name="connsiteY81" fmla="*/ 1228725 h 1395413"/>
              <a:gd name="connsiteX82" fmla="*/ 1376363 w 1531144"/>
              <a:gd name="connsiteY82" fmla="*/ 1228725 h 1395413"/>
              <a:gd name="connsiteX83" fmla="*/ 1376363 w 1531144"/>
              <a:gd name="connsiteY83" fmla="*/ 1247775 h 1395413"/>
              <a:gd name="connsiteX84" fmla="*/ 1376363 w 1531144"/>
              <a:gd name="connsiteY84" fmla="*/ 1297782 h 1395413"/>
              <a:gd name="connsiteX85" fmla="*/ 1395413 w 1531144"/>
              <a:gd name="connsiteY85" fmla="*/ 1297782 h 1395413"/>
              <a:gd name="connsiteX86" fmla="*/ 1395413 w 1531144"/>
              <a:gd name="connsiteY86" fmla="*/ 1323975 h 1395413"/>
              <a:gd name="connsiteX87" fmla="*/ 1440657 w 1531144"/>
              <a:gd name="connsiteY87" fmla="*/ 1323975 h 1395413"/>
              <a:gd name="connsiteX88" fmla="*/ 1440657 w 1531144"/>
              <a:gd name="connsiteY88" fmla="*/ 1343025 h 1395413"/>
              <a:gd name="connsiteX89" fmla="*/ 1469232 w 1531144"/>
              <a:gd name="connsiteY89" fmla="*/ 1343025 h 1395413"/>
              <a:gd name="connsiteX90" fmla="*/ 1469232 w 1531144"/>
              <a:gd name="connsiteY90" fmla="*/ 1371600 h 1395413"/>
              <a:gd name="connsiteX91" fmla="*/ 1495425 w 1531144"/>
              <a:gd name="connsiteY91" fmla="*/ 1371600 h 1395413"/>
              <a:gd name="connsiteX92" fmla="*/ 1495425 w 1531144"/>
              <a:gd name="connsiteY92" fmla="*/ 1395413 h 1395413"/>
              <a:gd name="connsiteX93" fmla="*/ 1531144 w 1531144"/>
              <a:gd name="connsiteY93" fmla="*/ 1395413 h 139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531144" h="1395413">
                <a:moveTo>
                  <a:pt x="0" y="0"/>
                </a:moveTo>
                <a:lnTo>
                  <a:pt x="85725" y="0"/>
                </a:lnTo>
                <a:lnTo>
                  <a:pt x="85725" y="30957"/>
                </a:lnTo>
                <a:lnTo>
                  <a:pt x="116682" y="30957"/>
                </a:lnTo>
                <a:lnTo>
                  <a:pt x="116682" y="59532"/>
                </a:lnTo>
                <a:lnTo>
                  <a:pt x="166688" y="59532"/>
                </a:lnTo>
                <a:lnTo>
                  <a:pt x="166688" y="76200"/>
                </a:lnTo>
                <a:lnTo>
                  <a:pt x="209550" y="76200"/>
                </a:lnTo>
                <a:lnTo>
                  <a:pt x="209550" y="104775"/>
                </a:lnTo>
                <a:lnTo>
                  <a:pt x="280988" y="104775"/>
                </a:lnTo>
                <a:lnTo>
                  <a:pt x="280988" y="121444"/>
                </a:lnTo>
                <a:lnTo>
                  <a:pt x="307182" y="121444"/>
                </a:lnTo>
                <a:lnTo>
                  <a:pt x="307182" y="159544"/>
                </a:lnTo>
                <a:lnTo>
                  <a:pt x="333375" y="159544"/>
                </a:lnTo>
                <a:lnTo>
                  <a:pt x="333375" y="180975"/>
                </a:lnTo>
                <a:lnTo>
                  <a:pt x="361950" y="180975"/>
                </a:lnTo>
                <a:lnTo>
                  <a:pt x="361950" y="207169"/>
                </a:lnTo>
                <a:lnTo>
                  <a:pt x="388144" y="207169"/>
                </a:lnTo>
                <a:lnTo>
                  <a:pt x="388144" y="233363"/>
                </a:lnTo>
                <a:lnTo>
                  <a:pt x="402432" y="233363"/>
                </a:lnTo>
                <a:lnTo>
                  <a:pt x="402432" y="259557"/>
                </a:lnTo>
                <a:lnTo>
                  <a:pt x="426244" y="259557"/>
                </a:lnTo>
                <a:lnTo>
                  <a:pt x="426244" y="316707"/>
                </a:lnTo>
                <a:lnTo>
                  <a:pt x="442913" y="316707"/>
                </a:lnTo>
                <a:lnTo>
                  <a:pt x="442913" y="347663"/>
                </a:lnTo>
                <a:lnTo>
                  <a:pt x="471488" y="347663"/>
                </a:lnTo>
                <a:lnTo>
                  <a:pt x="471488" y="388144"/>
                </a:lnTo>
                <a:lnTo>
                  <a:pt x="495300" y="431007"/>
                </a:lnTo>
                <a:lnTo>
                  <a:pt x="531019" y="431007"/>
                </a:lnTo>
                <a:lnTo>
                  <a:pt x="531019" y="447675"/>
                </a:lnTo>
                <a:lnTo>
                  <a:pt x="571500" y="447675"/>
                </a:lnTo>
                <a:lnTo>
                  <a:pt x="571500" y="466725"/>
                </a:lnTo>
                <a:lnTo>
                  <a:pt x="609600" y="466725"/>
                </a:lnTo>
                <a:lnTo>
                  <a:pt x="609600" y="485775"/>
                </a:lnTo>
                <a:lnTo>
                  <a:pt x="650082" y="485775"/>
                </a:lnTo>
                <a:lnTo>
                  <a:pt x="650082" y="502444"/>
                </a:lnTo>
                <a:lnTo>
                  <a:pt x="702469" y="502444"/>
                </a:lnTo>
                <a:lnTo>
                  <a:pt x="704850" y="533400"/>
                </a:lnTo>
                <a:lnTo>
                  <a:pt x="735807" y="533400"/>
                </a:lnTo>
                <a:lnTo>
                  <a:pt x="735807" y="583407"/>
                </a:lnTo>
                <a:lnTo>
                  <a:pt x="785813" y="583407"/>
                </a:lnTo>
                <a:lnTo>
                  <a:pt x="785813" y="602457"/>
                </a:lnTo>
                <a:lnTo>
                  <a:pt x="800100" y="602457"/>
                </a:lnTo>
                <a:lnTo>
                  <a:pt x="800100" y="626269"/>
                </a:lnTo>
                <a:lnTo>
                  <a:pt x="823913" y="626269"/>
                </a:lnTo>
                <a:lnTo>
                  <a:pt x="823913" y="654844"/>
                </a:lnTo>
                <a:lnTo>
                  <a:pt x="840582" y="654844"/>
                </a:lnTo>
                <a:lnTo>
                  <a:pt x="840582" y="683419"/>
                </a:lnTo>
                <a:lnTo>
                  <a:pt x="862013" y="683419"/>
                </a:lnTo>
                <a:lnTo>
                  <a:pt x="862013" y="700088"/>
                </a:lnTo>
                <a:lnTo>
                  <a:pt x="876300" y="700088"/>
                </a:lnTo>
                <a:lnTo>
                  <a:pt x="876300" y="764382"/>
                </a:lnTo>
                <a:lnTo>
                  <a:pt x="907257" y="764382"/>
                </a:lnTo>
                <a:lnTo>
                  <a:pt x="907257" y="831057"/>
                </a:lnTo>
                <a:lnTo>
                  <a:pt x="931069" y="831057"/>
                </a:lnTo>
                <a:lnTo>
                  <a:pt x="931069" y="862013"/>
                </a:lnTo>
                <a:lnTo>
                  <a:pt x="1014413" y="862013"/>
                </a:lnTo>
                <a:lnTo>
                  <a:pt x="1014413" y="933450"/>
                </a:lnTo>
                <a:lnTo>
                  <a:pt x="1040607" y="933450"/>
                </a:lnTo>
                <a:lnTo>
                  <a:pt x="1040607" y="945357"/>
                </a:lnTo>
                <a:lnTo>
                  <a:pt x="1059657" y="945357"/>
                </a:lnTo>
                <a:lnTo>
                  <a:pt x="1059657" y="971550"/>
                </a:lnTo>
                <a:lnTo>
                  <a:pt x="1135857" y="971550"/>
                </a:lnTo>
                <a:lnTo>
                  <a:pt x="1135857" y="985838"/>
                </a:lnTo>
                <a:lnTo>
                  <a:pt x="1150144" y="985838"/>
                </a:lnTo>
                <a:lnTo>
                  <a:pt x="1150144" y="1009650"/>
                </a:lnTo>
                <a:lnTo>
                  <a:pt x="1171575" y="1009650"/>
                </a:lnTo>
                <a:lnTo>
                  <a:pt x="1171575" y="1031082"/>
                </a:lnTo>
                <a:lnTo>
                  <a:pt x="1197769" y="1031082"/>
                </a:lnTo>
                <a:lnTo>
                  <a:pt x="1197769" y="1054894"/>
                </a:lnTo>
                <a:lnTo>
                  <a:pt x="1197769" y="1054894"/>
                </a:lnTo>
                <a:lnTo>
                  <a:pt x="1197769" y="1083469"/>
                </a:lnTo>
                <a:lnTo>
                  <a:pt x="1235869" y="1083469"/>
                </a:lnTo>
                <a:lnTo>
                  <a:pt x="1235869" y="1131094"/>
                </a:lnTo>
                <a:lnTo>
                  <a:pt x="1288257" y="1131094"/>
                </a:lnTo>
                <a:lnTo>
                  <a:pt x="1288257" y="1143000"/>
                </a:lnTo>
                <a:lnTo>
                  <a:pt x="1321594" y="1143000"/>
                </a:lnTo>
                <a:lnTo>
                  <a:pt x="1321594" y="1173957"/>
                </a:lnTo>
                <a:lnTo>
                  <a:pt x="1335882" y="1173957"/>
                </a:lnTo>
                <a:lnTo>
                  <a:pt x="1335882" y="1197769"/>
                </a:lnTo>
                <a:lnTo>
                  <a:pt x="1354932" y="1197769"/>
                </a:lnTo>
                <a:lnTo>
                  <a:pt x="1354932" y="1228725"/>
                </a:lnTo>
                <a:lnTo>
                  <a:pt x="1376363" y="1228725"/>
                </a:lnTo>
                <a:lnTo>
                  <a:pt x="1376363" y="1247775"/>
                </a:lnTo>
                <a:lnTo>
                  <a:pt x="1376363" y="1297782"/>
                </a:lnTo>
                <a:lnTo>
                  <a:pt x="1395413" y="1297782"/>
                </a:lnTo>
                <a:lnTo>
                  <a:pt x="1395413" y="1323975"/>
                </a:lnTo>
                <a:lnTo>
                  <a:pt x="1440657" y="1323975"/>
                </a:lnTo>
                <a:lnTo>
                  <a:pt x="1440657" y="1343025"/>
                </a:lnTo>
                <a:lnTo>
                  <a:pt x="1469232" y="1343025"/>
                </a:lnTo>
                <a:lnTo>
                  <a:pt x="1469232" y="1371600"/>
                </a:lnTo>
                <a:lnTo>
                  <a:pt x="1495425" y="1371600"/>
                </a:lnTo>
                <a:lnTo>
                  <a:pt x="1495425" y="1395413"/>
                </a:lnTo>
                <a:lnTo>
                  <a:pt x="1531144" y="1395413"/>
                </a:lnTo>
              </a:path>
            </a:pathLst>
          </a:custGeom>
          <a:noFill/>
          <a:ln w="28575">
            <a:solidFill>
              <a:schemeClr val="accent3"/>
            </a:solidFill>
            <a:miter lim="800000"/>
            <a:headEnd/>
            <a:tailEnd/>
          </a:ln>
        </p:spPr>
        <p:txBody>
          <a:bodyPr rtlCol="0" anchor="ctr"/>
          <a:lstStyle/>
          <a:p>
            <a:pPr algn="ctr"/>
            <a:endParaRPr lang="en-US"/>
          </a:p>
        </p:txBody>
      </p:sp>
      <p:grpSp>
        <p:nvGrpSpPr>
          <p:cNvPr id="239" name="Group 238">
            <a:extLst>
              <a:ext uri="{FF2B5EF4-FFF2-40B4-BE49-F238E27FC236}">
                <a16:creationId xmlns:a16="http://schemas.microsoft.com/office/drawing/2014/main" id="{7CEAF4C5-4A40-AF83-E239-ABCA39DE218B}"/>
              </a:ext>
            </a:extLst>
          </p:cNvPr>
          <p:cNvGrpSpPr/>
          <p:nvPr/>
        </p:nvGrpSpPr>
        <p:grpSpPr>
          <a:xfrm>
            <a:off x="1552782" y="1835409"/>
            <a:ext cx="5682051" cy="2220645"/>
            <a:chOff x="7279481" y="1788319"/>
            <a:chExt cx="4036219" cy="2250281"/>
          </a:xfrm>
        </p:grpSpPr>
        <p:sp>
          <p:nvSpPr>
            <p:cNvPr id="240" name="Freeform: Shape 239">
              <a:extLst>
                <a:ext uri="{FF2B5EF4-FFF2-40B4-BE49-F238E27FC236}">
                  <a16:creationId xmlns:a16="http://schemas.microsoft.com/office/drawing/2014/main" id="{A22F3795-83BB-75CA-2E26-D935137B3B86}"/>
                </a:ext>
              </a:extLst>
            </p:cNvPr>
            <p:cNvSpPr/>
            <p:nvPr/>
          </p:nvSpPr>
          <p:spPr bwMode="auto">
            <a:xfrm>
              <a:off x="7279481" y="1788319"/>
              <a:ext cx="2200275" cy="1681162"/>
            </a:xfrm>
            <a:custGeom>
              <a:avLst/>
              <a:gdLst>
                <a:gd name="connsiteX0" fmla="*/ 0 w 2200275"/>
                <a:gd name="connsiteY0" fmla="*/ 0 h 1681162"/>
                <a:gd name="connsiteX1" fmla="*/ 54769 w 2200275"/>
                <a:gd name="connsiteY1" fmla="*/ 0 h 1681162"/>
                <a:gd name="connsiteX2" fmla="*/ 54769 w 2200275"/>
                <a:gd name="connsiteY2" fmla="*/ 50006 h 1681162"/>
                <a:gd name="connsiteX3" fmla="*/ 130969 w 2200275"/>
                <a:gd name="connsiteY3" fmla="*/ 50006 h 1681162"/>
                <a:gd name="connsiteX4" fmla="*/ 130969 w 2200275"/>
                <a:gd name="connsiteY4" fmla="*/ 64294 h 1681162"/>
                <a:gd name="connsiteX5" fmla="*/ 176213 w 2200275"/>
                <a:gd name="connsiteY5" fmla="*/ 64294 h 1681162"/>
                <a:gd name="connsiteX6" fmla="*/ 176213 w 2200275"/>
                <a:gd name="connsiteY6" fmla="*/ 88106 h 1681162"/>
                <a:gd name="connsiteX7" fmla="*/ 207169 w 2200275"/>
                <a:gd name="connsiteY7" fmla="*/ 88106 h 1681162"/>
                <a:gd name="connsiteX8" fmla="*/ 207169 w 2200275"/>
                <a:gd name="connsiteY8" fmla="*/ 107156 h 1681162"/>
                <a:gd name="connsiteX9" fmla="*/ 273844 w 2200275"/>
                <a:gd name="connsiteY9" fmla="*/ 107156 h 1681162"/>
                <a:gd name="connsiteX10" fmla="*/ 273844 w 2200275"/>
                <a:gd name="connsiteY10" fmla="*/ 126206 h 1681162"/>
                <a:gd name="connsiteX11" fmla="*/ 352425 w 2200275"/>
                <a:gd name="connsiteY11" fmla="*/ 126206 h 1681162"/>
                <a:gd name="connsiteX12" fmla="*/ 352425 w 2200275"/>
                <a:gd name="connsiteY12" fmla="*/ 169069 h 1681162"/>
                <a:gd name="connsiteX13" fmla="*/ 395288 w 2200275"/>
                <a:gd name="connsiteY13" fmla="*/ 169069 h 1681162"/>
                <a:gd name="connsiteX14" fmla="*/ 395288 w 2200275"/>
                <a:gd name="connsiteY14" fmla="*/ 200025 h 1681162"/>
                <a:gd name="connsiteX15" fmla="*/ 419100 w 2200275"/>
                <a:gd name="connsiteY15" fmla="*/ 200025 h 1681162"/>
                <a:gd name="connsiteX16" fmla="*/ 419100 w 2200275"/>
                <a:gd name="connsiteY16" fmla="*/ 230981 h 1681162"/>
                <a:gd name="connsiteX17" fmla="*/ 459582 w 2200275"/>
                <a:gd name="connsiteY17" fmla="*/ 230981 h 1681162"/>
                <a:gd name="connsiteX18" fmla="*/ 459582 w 2200275"/>
                <a:gd name="connsiteY18" fmla="*/ 290512 h 1681162"/>
                <a:gd name="connsiteX19" fmla="*/ 535782 w 2200275"/>
                <a:gd name="connsiteY19" fmla="*/ 290512 h 1681162"/>
                <a:gd name="connsiteX20" fmla="*/ 535782 w 2200275"/>
                <a:gd name="connsiteY20" fmla="*/ 307181 h 1681162"/>
                <a:gd name="connsiteX21" fmla="*/ 566738 w 2200275"/>
                <a:gd name="connsiteY21" fmla="*/ 307181 h 1681162"/>
                <a:gd name="connsiteX22" fmla="*/ 566738 w 2200275"/>
                <a:gd name="connsiteY22" fmla="*/ 323850 h 1681162"/>
                <a:gd name="connsiteX23" fmla="*/ 602457 w 2200275"/>
                <a:gd name="connsiteY23" fmla="*/ 323850 h 1681162"/>
                <a:gd name="connsiteX24" fmla="*/ 602457 w 2200275"/>
                <a:gd name="connsiteY24" fmla="*/ 354806 h 1681162"/>
                <a:gd name="connsiteX25" fmla="*/ 642938 w 2200275"/>
                <a:gd name="connsiteY25" fmla="*/ 354806 h 1681162"/>
                <a:gd name="connsiteX26" fmla="*/ 642938 w 2200275"/>
                <a:gd name="connsiteY26" fmla="*/ 376237 h 1681162"/>
                <a:gd name="connsiteX27" fmla="*/ 697707 w 2200275"/>
                <a:gd name="connsiteY27" fmla="*/ 376237 h 1681162"/>
                <a:gd name="connsiteX28" fmla="*/ 697707 w 2200275"/>
                <a:gd name="connsiteY28" fmla="*/ 385762 h 1681162"/>
                <a:gd name="connsiteX29" fmla="*/ 726282 w 2200275"/>
                <a:gd name="connsiteY29" fmla="*/ 385762 h 1681162"/>
                <a:gd name="connsiteX30" fmla="*/ 726282 w 2200275"/>
                <a:gd name="connsiteY30" fmla="*/ 385762 h 1681162"/>
                <a:gd name="connsiteX31" fmla="*/ 726282 w 2200275"/>
                <a:gd name="connsiteY31" fmla="*/ 416719 h 1681162"/>
                <a:gd name="connsiteX32" fmla="*/ 762000 w 2200275"/>
                <a:gd name="connsiteY32" fmla="*/ 416719 h 1681162"/>
                <a:gd name="connsiteX33" fmla="*/ 762000 w 2200275"/>
                <a:gd name="connsiteY33" fmla="*/ 416719 h 1681162"/>
                <a:gd name="connsiteX34" fmla="*/ 762000 w 2200275"/>
                <a:gd name="connsiteY34" fmla="*/ 440531 h 1681162"/>
                <a:gd name="connsiteX35" fmla="*/ 866775 w 2200275"/>
                <a:gd name="connsiteY35" fmla="*/ 440531 h 1681162"/>
                <a:gd name="connsiteX36" fmla="*/ 866775 w 2200275"/>
                <a:gd name="connsiteY36" fmla="*/ 471487 h 1681162"/>
                <a:gd name="connsiteX37" fmla="*/ 928688 w 2200275"/>
                <a:gd name="connsiteY37" fmla="*/ 471487 h 1681162"/>
                <a:gd name="connsiteX38" fmla="*/ 928688 w 2200275"/>
                <a:gd name="connsiteY38" fmla="*/ 507206 h 1681162"/>
                <a:gd name="connsiteX39" fmla="*/ 976313 w 2200275"/>
                <a:gd name="connsiteY39" fmla="*/ 507206 h 1681162"/>
                <a:gd name="connsiteX40" fmla="*/ 976313 w 2200275"/>
                <a:gd name="connsiteY40" fmla="*/ 545306 h 1681162"/>
                <a:gd name="connsiteX41" fmla="*/ 1002507 w 2200275"/>
                <a:gd name="connsiteY41" fmla="*/ 545306 h 1681162"/>
                <a:gd name="connsiteX42" fmla="*/ 1002507 w 2200275"/>
                <a:gd name="connsiteY42" fmla="*/ 581025 h 1681162"/>
                <a:gd name="connsiteX43" fmla="*/ 1026319 w 2200275"/>
                <a:gd name="connsiteY43" fmla="*/ 581025 h 1681162"/>
                <a:gd name="connsiteX44" fmla="*/ 1026319 w 2200275"/>
                <a:gd name="connsiteY44" fmla="*/ 595312 h 1681162"/>
                <a:gd name="connsiteX45" fmla="*/ 1047750 w 2200275"/>
                <a:gd name="connsiteY45" fmla="*/ 595312 h 1681162"/>
                <a:gd name="connsiteX46" fmla="*/ 1047750 w 2200275"/>
                <a:gd name="connsiteY46" fmla="*/ 657225 h 1681162"/>
                <a:gd name="connsiteX47" fmla="*/ 1076325 w 2200275"/>
                <a:gd name="connsiteY47" fmla="*/ 657225 h 1681162"/>
                <a:gd name="connsiteX48" fmla="*/ 1076325 w 2200275"/>
                <a:gd name="connsiteY48" fmla="*/ 681037 h 1681162"/>
                <a:gd name="connsiteX49" fmla="*/ 1104900 w 2200275"/>
                <a:gd name="connsiteY49" fmla="*/ 681037 h 1681162"/>
                <a:gd name="connsiteX50" fmla="*/ 1104900 w 2200275"/>
                <a:gd name="connsiteY50" fmla="*/ 728662 h 1681162"/>
                <a:gd name="connsiteX51" fmla="*/ 1119188 w 2200275"/>
                <a:gd name="connsiteY51" fmla="*/ 728662 h 1681162"/>
                <a:gd name="connsiteX52" fmla="*/ 1119188 w 2200275"/>
                <a:gd name="connsiteY52" fmla="*/ 745331 h 1681162"/>
                <a:gd name="connsiteX53" fmla="*/ 1143000 w 2200275"/>
                <a:gd name="connsiteY53" fmla="*/ 745331 h 1681162"/>
                <a:gd name="connsiteX54" fmla="*/ 1143000 w 2200275"/>
                <a:gd name="connsiteY54" fmla="*/ 766762 h 1681162"/>
                <a:gd name="connsiteX55" fmla="*/ 1164432 w 2200275"/>
                <a:gd name="connsiteY55" fmla="*/ 766762 h 1681162"/>
                <a:gd name="connsiteX56" fmla="*/ 1164432 w 2200275"/>
                <a:gd name="connsiteY56" fmla="*/ 807244 h 1681162"/>
                <a:gd name="connsiteX57" fmla="*/ 1235869 w 2200275"/>
                <a:gd name="connsiteY57" fmla="*/ 807244 h 1681162"/>
                <a:gd name="connsiteX58" fmla="*/ 1235869 w 2200275"/>
                <a:gd name="connsiteY58" fmla="*/ 850106 h 1681162"/>
                <a:gd name="connsiteX59" fmla="*/ 1257300 w 2200275"/>
                <a:gd name="connsiteY59" fmla="*/ 881062 h 1681162"/>
                <a:gd name="connsiteX60" fmla="*/ 1293019 w 2200275"/>
                <a:gd name="connsiteY60" fmla="*/ 881062 h 1681162"/>
                <a:gd name="connsiteX61" fmla="*/ 1293019 w 2200275"/>
                <a:gd name="connsiteY61" fmla="*/ 897731 h 1681162"/>
                <a:gd name="connsiteX62" fmla="*/ 1326357 w 2200275"/>
                <a:gd name="connsiteY62" fmla="*/ 897731 h 1681162"/>
                <a:gd name="connsiteX63" fmla="*/ 1326357 w 2200275"/>
                <a:gd name="connsiteY63" fmla="*/ 921544 h 1681162"/>
                <a:gd name="connsiteX64" fmla="*/ 1354932 w 2200275"/>
                <a:gd name="connsiteY64" fmla="*/ 921544 h 1681162"/>
                <a:gd name="connsiteX65" fmla="*/ 1354932 w 2200275"/>
                <a:gd name="connsiteY65" fmla="*/ 938212 h 1681162"/>
                <a:gd name="connsiteX66" fmla="*/ 1383507 w 2200275"/>
                <a:gd name="connsiteY66" fmla="*/ 938212 h 1681162"/>
                <a:gd name="connsiteX67" fmla="*/ 1383507 w 2200275"/>
                <a:gd name="connsiteY67" fmla="*/ 962025 h 1681162"/>
                <a:gd name="connsiteX68" fmla="*/ 1421607 w 2200275"/>
                <a:gd name="connsiteY68" fmla="*/ 962025 h 1681162"/>
                <a:gd name="connsiteX69" fmla="*/ 1421607 w 2200275"/>
                <a:gd name="connsiteY69" fmla="*/ 1002506 h 1681162"/>
                <a:gd name="connsiteX70" fmla="*/ 1459707 w 2200275"/>
                <a:gd name="connsiteY70" fmla="*/ 1002506 h 1681162"/>
                <a:gd name="connsiteX71" fmla="*/ 1459707 w 2200275"/>
                <a:gd name="connsiteY71" fmla="*/ 1014412 h 1681162"/>
                <a:gd name="connsiteX72" fmla="*/ 1471613 w 2200275"/>
                <a:gd name="connsiteY72" fmla="*/ 1014412 h 1681162"/>
                <a:gd name="connsiteX73" fmla="*/ 1471613 w 2200275"/>
                <a:gd name="connsiteY73" fmla="*/ 1054894 h 1681162"/>
                <a:gd name="connsiteX74" fmla="*/ 1485900 w 2200275"/>
                <a:gd name="connsiteY74" fmla="*/ 1054894 h 1681162"/>
                <a:gd name="connsiteX75" fmla="*/ 1485900 w 2200275"/>
                <a:gd name="connsiteY75" fmla="*/ 1076325 h 1681162"/>
                <a:gd name="connsiteX76" fmla="*/ 1512094 w 2200275"/>
                <a:gd name="connsiteY76" fmla="*/ 1076325 h 1681162"/>
                <a:gd name="connsiteX77" fmla="*/ 1512094 w 2200275"/>
                <a:gd name="connsiteY77" fmla="*/ 1085850 h 1681162"/>
                <a:gd name="connsiteX78" fmla="*/ 1550194 w 2200275"/>
                <a:gd name="connsiteY78" fmla="*/ 1085850 h 1681162"/>
                <a:gd name="connsiteX79" fmla="*/ 1550194 w 2200275"/>
                <a:gd name="connsiteY79" fmla="*/ 1114425 h 1681162"/>
                <a:gd name="connsiteX80" fmla="*/ 1569244 w 2200275"/>
                <a:gd name="connsiteY80" fmla="*/ 1114425 h 1681162"/>
                <a:gd name="connsiteX81" fmla="*/ 1569244 w 2200275"/>
                <a:gd name="connsiteY81" fmla="*/ 1133475 h 1681162"/>
                <a:gd name="connsiteX82" fmla="*/ 1583532 w 2200275"/>
                <a:gd name="connsiteY82" fmla="*/ 1133475 h 1681162"/>
                <a:gd name="connsiteX83" fmla="*/ 1583532 w 2200275"/>
                <a:gd name="connsiteY83" fmla="*/ 1157287 h 1681162"/>
                <a:gd name="connsiteX84" fmla="*/ 1600200 w 2200275"/>
                <a:gd name="connsiteY84" fmla="*/ 1157287 h 1681162"/>
                <a:gd name="connsiteX85" fmla="*/ 1600200 w 2200275"/>
                <a:gd name="connsiteY85" fmla="*/ 1181100 h 1681162"/>
                <a:gd name="connsiteX86" fmla="*/ 1628775 w 2200275"/>
                <a:gd name="connsiteY86" fmla="*/ 1181100 h 1681162"/>
                <a:gd name="connsiteX87" fmla="*/ 1628775 w 2200275"/>
                <a:gd name="connsiteY87" fmla="*/ 1193006 h 1681162"/>
                <a:gd name="connsiteX88" fmla="*/ 1664494 w 2200275"/>
                <a:gd name="connsiteY88" fmla="*/ 1193006 h 1681162"/>
                <a:gd name="connsiteX89" fmla="*/ 1664494 w 2200275"/>
                <a:gd name="connsiteY89" fmla="*/ 1212056 h 1681162"/>
                <a:gd name="connsiteX90" fmla="*/ 1695450 w 2200275"/>
                <a:gd name="connsiteY90" fmla="*/ 1212056 h 1681162"/>
                <a:gd name="connsiteX91" fmla="*/ 1695450 w 2200275"/>
                <a:gd name="connsiteY91" fmla="*/ 1259681 h 1681162"/>
                <a:gd name="connsiteX92" fmla="*/ 1785938 w 2200275"/>
                <a:gd name="connsiteY92" fmla="*/ 1259681 h 1681162"/>
                <a:gd name="connsiteX93" fmla="*/ 1785938 w 2200275"/>
                <a:gd name="connsiteY93" fmla="*/ 1290637 h 1681162"/>
                <a:gd name="connsiteX94" fmla="*/ 1804988 w 2200275"/>
                <a:gd name="connsiteY94" fmla="*/ 1290637 h 1681162"/>
                <a:gd name="connsiteX95" fmla="*/ 1804988 w 2200275"/>
                <a:gd name="connsiteY95" fmla="*/ 1323975 h 1681162"/>
                <a:gd name="connsiteX96" fmla="*/ 1821657 w 2200275"/>
                <a:gd name="connsiteY96" fmla="*/ 1323975 h 1681162"/>
                <a:gd name="connsiteX97" fmla="*/ 1821657 w 2200275"/>
                <a:gd name="connsiteY97" fmla="*/ 1350169 h 1681162"/>
                <a:gd name="connsiteX98" fmla="*/ 1835944 w 2200275"/>
                <a:gd name="connsiteY98" fmla="*/ 1350169 h 1681162"/>
                <a:gd name="connsiteX99" fmla="*/ 1835944 w 2200275"/>
                <a:gd name="connsiteY99" fmla="*/ 1409700 h 1681162"/>
                <a:gd name="connsiteX100" fmla="*/ 1888332 w 2200275"/>
                <a:gd name="connsiteY100" fmla="*/ 1409700 h 1681162"/>
                <a:gd name="connsiteX101" fmla="*/ 1888332 w 2200275"/>
                <a:gd name="connsiteY101" fmla="*/ 1457325 h 1681162"/>
                <a:gd name="connsiteX102" fmla="*/ 1959769 w 2200275"/>
                <a:gd name="connsiteY102" fmla="*/ 1457325 h 1681162"/>
                <a:gd name="connsiteX103" fmla="*/ 1959769 w 2200275"/>
                <a:gd name="connsiteY103" fmla="*/ 1502569 h 1681162"/>
                <a:gd name="connsiteX104" fmla="*/ 1978819 w 2200275"/>
                <a:gd name="connsiteY104" fmla="*/ 1502569 h 1681162"/>
                <a:gd name="connsiteX105" fmla="*/ 1978819 w 2200275"/>
                <a:gd name="connsiteY105" fmla="*/ 1524000 h 1681162"/>
                <a:gd name="connsiteX106" fmla="*/ 2033588 w 2200275"/>
                <a:gd name="connsiteY106" fmla="*/ 1524000 h 1681162"/>
                <a:gd name="connsiteX107" fmla="*/ 2033588 w 2200275"/>
                <a:gd name="connsiteY107" fmla="*/ 1578769 h 1681162"/>
                <a:gd name="connsiteX108" fmla="*/ 2064544 w 2200275"/>
                <a:gd name="connsiteY108" fmla="*/ 1578769 h 1681162"/>
                <a:gd name="connsiteX109" fmla="*/ 2064544 w 2200275"/>
                <a:gd name="connsiteY109" fmla="*/ 1607344 h 1681162"/>
                <a:gd name="connsiteX110" fmla="*/ 2121694 w 2200275"/>
                <a:gd name="connsiteY110" fmla="*/ 1607344 h 1681162"/>
                <a:gd name="connsiteX111" fmla="*/ 2121694 w 2200275"/>
                <a:gd name="connsiteY111" fmla="*/ 1631156 h 1681162"/>
                <a:gd name="connsiteX112" fmla="*/ 2138363 w 2200275"/>
                <a:gd name="connsiteY112" fmla="*/ 1631156 h 1681162"/>
                <a:gd name="connsiteX113" fmla="*/ 2138363 w 2200275"/>
                <a:gd name="connsiteY113" fmla="*/ 1647825 h 1681162"/>
                <a:gd name="connsiteX114" fmla="*/ 2200275 w 2200275"/>
                <a:gd name="connsiteY114" fmla="*/ 1647825 h 1681162"/>
                <a:gd name="connsiteX115" fmla="*/ 2200275 w 2200275"/>
                <a:gd name="connsiteY115" fmla="*/ 1681162 h 1681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200275" h="1681162">
                  <a:moveTo>
                    <a:pt x="0" y="0"/>
                  </a:moveTo>
                  <a:lnTo>
                    <a:pt x="54769" y="0"/>
                  </a:lnTo>
                  <a:lnTo>
                    <a:pt x="54769" y="50006"/>
                  </a:lnTo>
                  <a:lnTo>
                    <a:pt x="130969" y="50006"/>
                  </a:lnTo>
                  <a:lnTo>
                    <a:pt x="130969" y="64294"/>
                  </a:lnTo>
                  <a:lnTo>
                    <a:pt x="176213" y="64294"/>
                  </a:lnTo>
                  <a:lnTo>
                    <a:pt x="176213" y="88106"/>
                  </a:lnTo>
                  <a:lnTo>
                    <a:pt x="207169" y="88106"/>
                  </a:lnTo>
                  <a:lnTo>
                    <a:pt x="207169" y="107156"/>
                  </a:lnTo>
                  <a:lnTo>
                    <a:pt x="273844" y="107156"/>
                  </a:lnTo>
                  <a:lnTo>
                    <a:pt x="273844" y="126206"/>
                  </a:lnTo>
                  <a:lnTo>
                    <a:pt x="352425" y="126206"/>
                  </a:lnTo>
                  <a:lnTo>
                    <a:pt x="352425" y="169069"/>
                  </a:lnTo>
                  <a:lnTo>
                    <a:pt x="395288" y="169069"/>
                  </a:lnTo>
                  <a:lnTo>
                    <a:pt x="395288" y="200025"/>
                  </a:lnTo>
                  <a:lnTo>
                    <a:pt x="419100" y="200025"/>
                  </a:lnTo>
                  <a:lnTo>
                    <a:pt x="419100" y="230981"/>
                  </a:lnTo>
                  <a:lnTo>
                    <a:pt x="459582" y="230981"/>
                  </a:lnTo>
                  <a:lnTo>
                    <a:pt x="459582" y="290512"/>
                  </a:lnTo>
                  <a:lnTo>
                    <a:pt x="535782" y="290512"/>
                  </a:lnTo>
                  <a:lnTo>
                    <a:pt x="535782" y="307181"/>
                  </a:lnTo>
                  <a:lnTo>
                    <a:pt x="566738" y="307181"/>
                  </a:lnTo>
                  <a:lnTo>
                    <a:pt x="566738" y="323850"/>
                  </a:lnTo>
                  <a:lnTo>
                    <a:pt x="602457" y="323850"/>
                  </a:lnTo>
                  <a:lnTo>
                    <a:pt x="602457" y="354806"/>
                  </a:lnTo>
                  <a:lnTo>
                    <a:pt x="642938" y="354806"/>
                  </a:lnTo>
                  <a:lnTo>
                    <a:pt x="642938" y="376237"/>
                  </a:lnTo>
                  <a:lnTo>
                    <a:pt x="697707" y="376237"/>
                  </a:lnTo>
                  <a:lnTo>
                    <a:pt x="697707" y="385762"/>
                  </a:lnTo>
                  <a:lnTo>
                    <a:pt x="726282" y="385762"/>
                  </a:lnTo>
                  <a:lnTo>
                    <a:pt x="726282" y="385762"/>
                  </a:lnTo>
                  <a:lnTo>
                    <a:pt x="726282" y="416719"/>
                  </a:lnTo>
                  <a:lnTo>
                    <a:pt x="762000" y="416719"/>
                  </a:lnTo>
                  <a:lnTo>
                    <a:pt x="762000" y="416719"/>
                  </a:lnTo>
                  <a:lnTo>
                    <a:pt x="762000" y="440531"/>
                  </a:lnTo>
                  <a:lnTo>
                    <a:pt x="866775" y="440531"/>
                  </a:lnTo>
                  <a:lnTo>
                    <a:pt x="866775" y="471487"/>
                  </a:lnTo>
                  <a:lnTo>
                    <a:pt x="928688" y="471487"/>
                  </a:lnTo>
                  <a:lnTo>
                    <a:pt x="928688" y="507206"/>
                  </a:lnTo>
                  <a:lnTo>
                    <a:pt x="976313" y="507206"/>
                  </a:lnTo>
                  <a:lnTo>
                    <a:pt x="976313" y="545306"/>
                  </a:lnTo>
                  <a:lnTo>
                    <a:pt x="1002507" y="545306"/>
                  </a:lnTo>
                  <a:lnTo>
                    <a:pt x="1002507" y="581025"/>
                  </a:lnTo>
                  <a:lnTo>
                    <a:pt x="1026319" y="581025"/>
                  </a:lnTo>
                  <a:lnTo>
                    <a:pt x="1026319" y="595312"/>
                  </a:lnTo>
                  <a:lnTo>
                    <a:pt x="1047750" y="595312"/>
                  </a:lnTo>
                  <a:lnTo>
                    <a:pt x="1047750" y="657225"/>
                  </a:lnTo>
                  <a:lnTo>
                    <a:pt x="1076325" y="657225"/>
                  </a:lnTo>
                  <a:lnTo>
                    <a:pt x="1076325" y="681037"/>
                  </a:lnTo>
                  <a:lnTo>
                    <a:pt x="1104900" y="681037"/>
                  </a:lnTo>
                  <a:lnTo>
                    <a:pt x="1104900" y="728662"/>
                  </a:lnTo>
                  <a:lnTo>
                    <a:pt x="1119188" y="728662"/>
                  </a:lnTo>
                  <a:lnTo>
                    <a:pt x="1119188" y="745331"/>
                  </a:lnTo>
                  <a:lnTo>
                    <a:pt x="1143000" y="745331"/>
                  </a:lnTo>
                  <a:lnTo>
                    <a:pt x="1143000" y="766762"/>
                  </a:lnTo>
                  <a:lnTo>
                    <a:pt x="1164432" y="766762"/>
                  </a:lnTo>
                  <a:lnTo>
                    <a:pt x="1164432" y="807244"/>
                  </a:lnTo>
                  <a:lnTo>
                    <a:pt x="1235869" y="807244"/>
                  </a:lnTo>
                  <a:lnTo>
                    <a:pt x="1235869" y="850106"/>
                  </a:lnTo>
                  <a:lnTo>
                    <a:pt x="1257300" y="881062"/>
                  </a:lnTo>
                  <a:lnTo>
                    <a:pt x="1293019" y="881062"/>
                  </a:lnTo>
                  <a:lnTo>
                    <a:pt x="1293019" y="897731"/>
                  </a:lnTo>
                  <a:lnTo>
                    <a:pt x="1326357" y="897731"/>
                  </a:lnTo>
                  <a:lnTo>
                    <a:pt x="1326357" y="921544"/>
                  </a:lnTo>
                  <a:lnTo>
                    <a:pt x="1354932" y="921544"/>
                  </a:lnTo>
                  <a:lnTo>
                    <a:pt x="1354932" y="938212"/>
                  </a:lnTo>
                  <a:lnTo>
                    <a:pt x="1383507" y="938212"/>
                  </a:lnTo>
                  <a:lnTo>
                    <a:pt x="1383507" y="962025"/>
                  </a:lnTo>
                  <a:lnTo>
                    <a:pt x="1421607" y="962025"/>
                  </a:lnTo>
                  <a:lnTo>
                    <a:pt x="1421607" y="1002506"/>
                  </a:lnTo>
                  <a:lnTo>
                    <a:pt x="1459707" y="1002506"/>
                  </a:lnTo>
                  <a:lnTo>
                    <a:pt x="1459707" y="1014412"/>
                  </a:lnTo>
                  <a:lnTo>
                    <a:pt x="1471613" y="1014412"/>
                  </a:lnTo>
                  <a:lnTo>
                    <a:pt x="1471613" y="1054894"/>
                  </a:lnTo>
                  <a:lnTo>
                    <a:pt x="1485900" y="1054894"/>
                  </a:lnTo>
                  <a:lnTo>
                    <a:pt x="1485900" y="1076325"/>
                  </a:lnTo>
                  <a:lnTo>
                    <a:pt x="1512094" y="1076325"/>
                  </a:lnTo>
                  <a:lnTo>
                    <a:pt x="1512094" y="1085850"/>
                  </a:lnTo>
                  <a:lnTo>
                    <a:pt x="1550194" y="1085850"/>
                  </a:lnTo>
                  <a:lnTo>
                    <a:pt x="1550194" y="1114425"/>
                  </a:lnTo>
                  <a:lnTo>
                    <a:pt x="1569244" y="1114425"/>
                  </a:lnTo>
                  <a:lnTo>
                    <a:pt x="1569244" y="1133475"/>
                  </a:lnTo>
                  <a:lnTo>
                    <a:pt x="1583532" y="1133475"/>
                  </a:lnTo>
                  <a:lnTo>
                    <a:pt x="1583532" y="1157287"/>
                  </a:lnTo>
                  <a:lnTo>
                    <a:pt x="1600200" y="1157287"/>
                  </a:lnTo>
                  <a:lnTo>
                    <a:pt x="1600200" y="1181100"/>
                  </a:lnTo>
                  <a:lnTo>
                    <a:pt x="1628775" y="1181100"/>
                  </a:lnTo>
                  <a:lnTo>
                    <a:pt x="1628775" y="1193006"/>
                  </a:lnTo>
                  <a:lnTo>
                    <a:pt x="1664494" y="1193006"/>
                  </a:lnTo>
                  <a:lnTo>
                    <a:pt x="1664494" y="1212056"/>
                  </a:lnTo>
                  <a:lnTo>
                    <a:pt x="1695450" y="1212056"/>
                  </a:lnTo>
                  <a:lnTo>
                    <a:pt x="1695450" y="1259681"/>
                  </a:lnTo>
                  <a:lnTo>
                    <a:pt x="1785938" y="1259681"/>
                  </a:lnTo>
                  <a:lnTo>
                    <a:pt x="1785938" y="1290637"/>
                  </a:lnTo>
                  <a:lnTo>
                    <a:pt x="1804988" y="1290637"/>
                  </a:lnTo>
                  <a:lnTo>
                    <a:pt x="1804988" y="1323975"/>
                  </a:lnTo>
                  <a:lnTo>
                    <a:pt x="1821657" y="1323975"/>
                  </a:lnTo>
                  <a:lnTo>
                    <a:pt x="1821657" y="1350169"/>
                  </a:lnTo>
                  <a:lnTo>
                    <a:pt x="1835944" y="1350169"/>
                  </a:lnTo>
                  <a:lnTo>
                    <a:pt x="1835944" y="1409700"/>
                  </a:lnTo>
                  <a:lnTo>
                    <a:pt x="1888332" y="1409700"/>
                  </a:lnTo>
                  <a:lnTo>
                    <a:pt x="1888332" y="1457325"/>
                  </a:lnTo>
                  <a:lnTo>
                    <a:pt x="1959769" y="1457325"/>
                  </a:lnTo>
                  <a:lnTo>
                    <a:pt x="1959769" y="1502569"/>
                  </a:lnTo>
                  <a:lnTo>
                    <a:pt x="1978819" y="1502569"/>
                  </a:lnTo>
                  <a:lnTo>
                    <a:pt x="1978819" y="1524000"/>
                  </a:lnTo>
                  <a:lnTo>
                    <a:pt x="2033588" y="1524000"/>
                  </a:lnTo>
                  <a:lnTo>
                    <a:pt x="2033588" y="1578769"/>
                  </a:lnTo>
                  <a:lnTo>
                    <a:pt x="2064544" y="1578769"/>
                  </a:lnTo>
                  <a:lnTo>
                    <a:pt x="2064544" y="1607344"/>
                  </a:lnTo>
                  <a:lnTo>
                    <a:pt x="2121694" y="1607344"/>
                  </a:lnTo>
                  <a:lnTo>
                    <a:pt x="2121694" y="1631156"/>
                  </a:lnTo>
                  <a:lnTo>
                    <a:pt x="2138363" y="1631156"/>
                  </a:lnTo>
                  <a:lnTo>
                    <a:pt x="2138363" y="1647825"/>
                  </a:lnTo>
                  <a:lnTo>
                    <a:pt x="2200275" y="1647825"/>
                  </a:lnTo>
                  <a:lnTo>
                    <a:pt x="2200275" y="1681162"/>
                  </a:lnTo>
                </a:path>
              </a:pathLst>
            </a:custGeom>
            <a:noFill/>
            <a:ln w="28575">
              <a:solidFill>
                <a:schemeClr val="accent1"/>
              </a:solidFill>
              <a:miter lim="800000"/>
              <a:headEnd/>
              <a:tailEnd/>
            </a:ln>
          </p:spPr>
          <p:txBody>
            <a:bodyPr rtlCol="0" anchor="ctr"/>
            <a:lstStyle/>
            <a:p>
              <a:pPr algn="ctr"/>
              <a:endParaRPr lang="en-US"/>
            </a:p>
          </p:txBody>
        </p:sp>
        <p:sp>
          <p:nvSpPr>
            <p:cNvPr id="241" name="Freeform: Shape 240">
              <a:extLst>
                <a:ext uri="{FF2B5EF4-FFF2-40B4-BE49-F238E27FC236}">
                  <a16:creationId xmlns:a16="http://schemas.microsoft.com/office/drawing/2014/main" id="{1A3FCABF-BB06-8B69-DDF9-F86D03A4B158}"/>
                </a:ext>
              </a:extLst>
            </p:cNvPr>
            <p:cNvSpPr/>
            <p:nvPr/>
          </p:nvSpPr>
          <p:spPr bwMode="auto">
            <a:xfrm>
              <a:off x="9479756" y="3459956"/>
              <a:ext cx="1835944" cy="578644"/>
            </a:xfrm>
            <a:custGeom>
              <a:avLst/>
              <a:gdLst>
                <a:gd name="connsiteX0" fmla="*/ 1835944 w 1835944"/>
                <a:gd name="connsiteY0" fmla="*/ 578644 h 578644"/>
                <a:gd name="connsiteX1" fmla="*/ 776288 w 1835944"/>
                <a:gd name="connsiteY1" fmla="*/ 578644 h 578644"/>
                <a:gd name="connsiteX2" fmla="*/ 776288 w 1835944"/>
                <a:gd name="connsiteY2" fmla="*/ 516732 h 578644"/>
                <a:gd name="connsiteX3" fmla="*/ 700088 w 1835944"/>
                <a:gd name="connsiteY3" fmla="*/ 516732 h 578644"/>
                <a:gd name="connsiteX4" fmla="*/ 700088 w 1835944"/>
                <a:gd name="connsiteY4" fmla="*/ 459582 h 578644"/>
                <a:gd name="connsiteX5" fmla="*/ 638175 w 1835944"/>
                <a:gd name="connsiteY5" fmla="*/ 459582 h 578644"/>
                <a:gd name="connsiteX6" fmla="*/ 638175 w 1835944"/>
                <a:gd name="connsiteY6" fmla="*/ 414338 h 578644"/>
                <a:gd name="connsiteX7" fmla="*/ 573882 w 1835944"/>
                <a:gd name="connsiteY7" fmla="*/ 414338 h 578644"/>
                <a:gd name="connsiteX8" fmla="*/ 573882 w 1835944"/>
                <a:gd name="connsiteY8" fmla="*/ 364332 h 578644"/>
                <a:gd name="connsiteX9" fmla="*/ 542925 w 1835944"/>
                <a:gd name="connsiteY9" fmla="*/ 364332 h 578644"/>
                <a:gd name="connsiteX10" fmla="*/ 542925 w 1835944"/>
                <a:gd name="connsiteY10" fmla="*/ 319088 h 578644"/>
                <a:gd name="connsiteX11" fmla="*/ 454819 w 1835944"/>
                <a:gd name="connsiteY11" fmla="*/ 319088 h 578644"/>
                <a:gd name="connsiteX12" fmla="*/ 454819 w 1835944"/>
                <a:gd name="connsiteY12" fmla="*/ 288132 h 578644"/>
                <a:gd name="connsiteX13" fmla="*/ 423863 w 1835944"/>
                <a:gd name="connsiteY13" fmla="*/ 288132 h 578644"/>
                <a:gd name="connsiteX14" fmla="*/ 423863 w 1835944"/>
                <a:gd name="connsiteY14" fmla="*/ 235744 h 578644"/>
                <a:gd name="connsiteX15" fmla="*/ 395288 w 1835944"/>
                <a:gd name="connsiteY15" fmla="*/ 235744 h 578644"/>
                <a:gd name="connsiteX16" fmla="*/ 395288 w 1835944"/>
                <a:gd name="connsiteY16" fmla="*/ 197644 h 578644"/>
                <a:gd name="connsiteX17" fmla="*/ 345282 w 1835944"/>
                <a:gd name="connsiteY17" fmla="*/ 197644 h 578644"/>
                <a:gd name="connsiteX18" fmla="*/ 345282 w 1835944"/>
                <a:gd name="connsiteY18" fmla="*/ 171450 h 578644"/>
                <a:gd name="connsiteX19" fmla="*/ 330994 w 1835944"/>
                <a:gd name="connsiteY19" fmla="*/ 171450 h 578644"/>
                <a:gd name="connsiteX20" fmla="*/ 330994 w 1835944"/>
                <a:gd name="connsiteY20" fmla="*/ 150019 h 578644"/>
                <a:gd name="connsiteX21" fmla="*/ 309563 w 1835944"/>
                <a:gd name="connsiteY21" fmla="*/ 150019 h 578644"/>
                <a:gd name="connsiteX22" fmla="*/ 309563 w 1835944"/>
                <a:gd name="connsiteY22" fmla="*/ 116682 h 578644"/>
                <a:gd name="connsiteX23" fmla="*/ 280988 w 1835944"/>
                <a:gd name="connsiteY23" fmla="*/ 116682 h 578644"/>
                <a:gd name="connsiteX24" fmla="*/ 280988 w 1835944"/>
                <a:gd name="connsiteY24" fmla="*/ 85725 h 578644"/>
                <a:gd name="connsiteX25" fmla="*/ 171450 w 1835944"/>
                <a:gd name="connsiteY25" fmla="*/ 85725 h 578644"/>
                <a:gd name="connsiteX26" fmla="*/ 171450 w 1835944"/>
                <a:gd name="connsiteY26" fmla="*/ 52388 h 578644"/>
                <a:gd name="connsiteX27" fmla="*/ 100013 w 1835944"/>
                <a:gd name="connsiteY27" fmla="*/ 52388 h 578644"/>
                <a:gd name="connsiteX28" fmla="*/ 100013 w 1835944"/>
                <a:gd name="connsiteY28" fmla="*/ 26194 h 578644"/>
                <a:gd name="connsiteX29" fmla="*/ 0 w 1835944"/>
                <a:gd name="connsiteY29" fmla="*/ 26194 h 578644"/>
                <a:gd name="connsiteX30" fmla="*/ 0 w 1835944"/>
                <a:gd name="connsiteY30" fmla="*/ 0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5944" h="578644">
                  <a:moveTo>
                    <a:pt x="1835944" y="578644"/>
                  </a:moveTo>
                  <a:lnTo>
                    <a:pt x="776288" y="578644"/>
                  </a:lnTo>
                  <a:lnTo>
                    <a:pt x="776288" y="516732"/>
                  </a:lnTo>
                  <a:lnTo>
                    <a:pt x="700088" y="516732"/>
                  </a:lnTo>
                  <a:lnTo>
                    <a:pt x="700088" y="459582"/>
                  </a:lnTo>
                  <a:lnTo>
                    <a:pt x="638175" y="459582"/>
                  </a:lnTo>
                  <a:lnTo>
                    <a:pt x="638175" y="414338"/>
                  </a:lnTo>
                  <a:lnTo>
                    <a:pt x="573882" y="414338"/>
                  </a:lnTo>
                  <a:lnTo>
                    <a:pt x="573882" y="364332"/>
                  </a:lnTo>
                  <a:lnTo>
                    <a:pt x="542925" y="364332"/>
                  </a:lnTo>
                  <a:lnTo>
                    <a:pt x="542925" y="319088"/>
                  </a:lnTo>
                  <a:lnTo>
                    <a:pt x="454819" y="319088"/>
                  </a:lnTo>
                  <a:lnTo>
                    <a:pt x="454819" y="288132"/>
                  </a:lnTo>
                  <a:lnTo>
                    <a:pt x="423863" y="288132"/>
                  </a:lnTo>
                  <a:lnTo>
                    <a:pt x="423863" y="235744"/>
                  </a:lnTo>
                  <a:lnTo>
                    <a:pt x="395288" y="235744"/>
                  </a:lnTo>
                  <a:lnTo>
                    <a:pt x="395288" y="197644"/>
                  </a:lnTo>
                  <a:lnTo>
                    <a:pt x="345282" y="197644"/>
                  </a:lnTo>
                  <a:lnTo>
                    <a:pt x="345282" y="171450"/>
                  </a:lnTo>
                  <a:lnTo>
                    <a:pt x="330994" y="171450"/>
                  </a:lnTo>
                  <a:lnTo>
                    <a:pt x="330994" y="150019"/>
                  </a:lnTo>
                  <a:lnTo>
                    <a:pt x="309563" y="150019"/>
                  </a:lnTo>
                  <a:lnTo>
                    <a:pt x="309563" y="116682"/>
                  </a:lnTo>
                  <a:lnTo>
                    <a:pt x="280988" y="116682"/>
                  </a:lnTo>
                  <a:lnTo>
                    <a:pt x="280988" y="85725"/>
                  </a:lnTo>
                  <a:lnTo>
                    <a:pt x="171450" y="85725"/>
                  </a:lnTo>
                  <a:lnTo>
                    <a:pt x="171450" y="52388"/>
                  </a:lnTo>
                  <a:lnTo>
                    <a:pt x="100013" y="52388"/>
                  </a:lnTo>
                  <a:lnTo>
                    <a:pt x="100013" y="26194"/>
                  </a:lnTo>
                  <a:lnTo>
                    <a:pt x="0" y="26194"/>
                  </a:lnTo>
                  <a:lnTo>
                    <a:pt x="0" y="0"/>
                  </a:lnTo>
                </a:path>
              </a:pathLst>
            </a:custGeom>
            <a:noFill/>
            <a:ln w="28575">
              <a:solidFill>
                <a:schemeClr val="accent1"/>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4292413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EE3A9-F51A-8130-4E0E-30013BBD025F}"/>
              </a:ext>
            </a:extLst>
          </p:cNvPr>
          <p:cNvSpPr>
            <a:spLocks noGrp="1"/>
          </p:cNvSpPr>
          <p:nvPr>
            <p:ph type="title"/>
          </p:nvPr>
        </p:nvSpPr>
        <p:spPr>
          <a:noFill/>
        </p:spPr>
        <p:txBody>
          <a:bodyPr/>
          <a:lstStyle/>
          <a:p>
            <a:r>
              <a:rPr lang="en-US"/>
              <a:t>Current NCCN Guidelines on Primary Treatment for </a:t>
            </a:r>
            <a:br>
              <a:rPr lang="en-US"/>
            </a:br>
            <a:r>
              <a:rPr lang="en-US"/>
              <a:t>ES-SCLC</a:t>
            </a:r>
          </a:p>
        </p:txBody>
      </p:sp>
      <p:sp>
        <p:nvSpPr>
          <p:cNvPr id="7" name="TextBox 6">
            <a:extLst>
              <a:ext uri="{FF2B5EF4-FFF2-40B4-BE49-F238E27FC236}">
                <a16:creationId xmlns:a16="http://schemas.microsoft.com/office/drawing/2014/main" id="{303D4B1D-C927-A0B6-42D6-DD1F9D7587E6}"/>
              </a:ext>
            </a:extLst>
          </p:cNvPr>
          <p:cNvSpPr txBox="1"/>
          <p:nvPr/>
        </p:nvSpPr>
        <p:spPr bwMode="auto">
          <a:xfrm>
            <a:off x="529059" y="1610313"/>
            <a:ext cx="3419316" cy="646331"/>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Without localized symptomatic sites of brain metastases</a:t>
            </a:r>
          </a:p>
        </p:txBody>
      </p:sp>
      <p:grpSp>
        <p:nvGrpSpPr>
          <p:cNvPr id="12" name="Group 11">
            <a:extLst>
              <a:ext uri="{FF2B5EF4-FFF2-40B4-BE49-F238E27FC236}">
                <a16:creationId xmlns:a16="http://schemas.microsoft.com/office/drawing/2014/main" id="{5AE034EF-9ACE-CF79-B970-123546640F4D}"/>
              </a:ext>
            </a:extLst>
          </p:cNvPr>
          <p:cNvGrpSpPr/>
          <p:nvPr/>
        </p:nvGrpSpPr>
        <p:grpSpPr>
          <a:xfrm>
            <a:off x="4386342" y="1604479"/>
            <a:ext cx="3419316" cy="644009"/>
            <a:chOff x="2760970" y="3150074"/>
            <a:chExt cx="3419316" cy="644009"/>
          </a:xfrm>
        </p:grpSpPr>
        <p:sp>
          <p:nvSpPr>
            <p:cNvPr id="10" name="Rectangle 9">
              <a:extLst>
                <a:ext uri="{FF2B5EF4-FFF2-40B4-BE49-F238E27FC236}">
                  <a16:creationId xmlns:a16="http://schemas.microsoft.com/office/drawing/2014/main" id="{28803A11-B2DE-56D3-0E38-88A4554BCEA6}"/>
                </a:ext>
              </a:extLst>
            </p:cNvPr>
            <p:cNvSpPr/>
            <p:nvPr/>
          </p:nvSpPr>
          <p:spPr bwMode="auto">
            <a:xfrm>
              <a:off x="2760970" y="3150074"/>
              <a:ext cx="3419316" cy="644009"/>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8C37488B-1745-4A2A-C8CD-4B409CB3F9A7}"/>
                </a:ext>
              </a:extLst>
            </p:cNvPr>
            <p:cNvSpPr txBox="1"/>
            <p:nvPr/>
          </p:nvSpPr>
          <p:spPr bwMode="auto">
            <a:xfrm>
              <a:off x="2760970" y="3287412"/>
              <a:ext cx="3419316" cy="369332"/>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Localized symptomatic sites</a:t>
              </a:r>
            </a:p>
          </p:txBody>
        </p:sp>
      </p:grpSp>
      <p:grpSp>
        <p:nvGrpSpPr>
          <p:cNvPr id="15" name="Group 14">
            <a:extLst>
              <a:ext uri="{FF2B5EF4-FFF2-40B4-BE49-F238E27FC236}">
                <a16:creationId xmlns:a16="http://schemas.microsoft.com/office/drawing/2014/main" id="{2CE5DA5D-BEAB-26E4-46AE-503B32E9436A}"/>
              </a:ext>
            </a:extLst>
          </p:cNvPr>
          <p:cNvGrpSpPr/>
          <p:nvPr/>
        </p:nvGrpSpPr>
        <p:grpSpPr>
          <a:xfrm>
            <a:off x="8280597" y="1602157"/>
            <a:ext cx="3419316" cy="646331"/>
            <a:chOff x="6981984" y="3963085"/>
            <a:chExt cx="3419316" cy="646331"/>
          </a:xfrm>
        </p:grpSpPr>
        <p:sp>
          <p:nvSpPr>
            <p:cNvPr id="13" name="Rectangle 12">
              <a:extLst>
                <a:ext uri="{FF2B5EF4-FFF2-40B4-BE49-F238E27FC236}">
                  <a16:creationId xmlns:a16="http://schemas.microsoft.com/office/drawing/2014/main" id="{E61A4882-8A63-1A61-2981-DF69DF51EE6C}"/>
                </a:ext>
              </a:extLst>
            </p:cNvPr>
            <p:cNvSpPr/>
            <p:nvPr/>
          </p:nvSpPr>
          <p:spPr bwMode="auto">
            <a:xfrm>
              <a:off x="6981984" y="3963085"/>
              <a:ext cx="3419316" cy="64633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30C7D857-387D-327B-EEAD-DAF4684302B7}"/>
                </a:ext>
              </a:extLst>
            </p:cNvPr>
            <p:cNvSpPr txBox="1"/>
            <p:nvPr/>
          </p:nvSpPr>
          <p:spPr bwMode="auto">
            <a:xfrm>
              <a:off x="6981984" y="4085065"/>
              <a:ext cx="3419316" cy="369332"/>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With brain metastases</a:t>
              </a:r>
            </a:p>
          </p:txBody>
        </p:sp>
      </p:grpSp>
      <p:cxnSp>
        <p:nvCxnSpPr>
          <p:cNvPr id="17" name="Straight Arrow Connector 16">
            <a:extLst>
              <a:ext uri="{FF2B5EF4-FFF2-40B4-BE49-F238E27FC236}">
                <a16:creationId xmlns:a16="http://schemas.microsoft.com/office/drawing/2014/main" id="{FD93BF13-FCBC-DC32-4FF6-BD1907AF4B35}"/>
              </a:ext>
            </a:extLst>
          </p:cNvPr>
          <p:cNvCxnSpPr>
            <a:stCxn id="7" idx="2"/>
          </p:cNvCxnSpPr>
          <p:nvPr/>
        </p:nvCxnSpPr>
        <p:spPr bwMode="auto">
          <a:xfrm flipH="1">
            <a:off x="1910025" y="2256644"/>
            <a:ext cx="328692" cy="249019"/>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0A26277E-515C-93C3-F1F9-9FFE456787B5}"/>
              </a:ext>
            </a:extLst>
          </p:cNvPr>
          <p:cNvCxnSpPr>
            <a:stCxn id="7" idx="2"/>
          </p:cNvCxnSpPr>
          <p:nvPr/>
        </p:nvCxnSpPr>
        <p:spPr bwMode="auto">
          <a:xfrm>
            <a:off x="2238717" y="2256644"/>
            <a:ext cx="338058" cy="239494"/>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74FA7C83-6E11-9E06-32C1-7FB0452669C4}"/>
              </a:ext>
            </a:extLst>
          </p:cNvPr>
          <p:cNvCxnSpPr/>
          <p:nvPr/>
        </p:nvCxnSpPr>
        <p:spPr bwMode="auto">
          <a:xfrm flipH="1">
            <a:off x="9746637" y="2256644"/>
            <a:ext cx="328692" cy="249019"/>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78750B6-0045-4ABC-D5B6-E4460A937828}"/>
              </a:ext>
            </a:extLst>
          </p:cNvPr>
          <p:cNvCxnSpPr/>
          <p:nvPr/>
        </p:nvCxnSpPr>
        <p:spPr bwMode="auto">
          <a:xfrm>
            <a:off x="10085603" y="2256644"/>
            <a:ext cx="338058" cy="239494"/>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C3A8A2D0-7D1E-C2EF-1DA6-38DBECFDF5D9}"/>
              </a:ext>
            </a:extLst>
          </p:cNvPr>
          <p:cNvCxnSpPr/>
          <p:nvPr/>
        </p:nvCxnSpPr>
        <p:spPr bwMode="auto">
          <a:xfrm flipH="1">
            <a:off x="5472375" y="2266169"/>
            <a:ext cx="328692" cy="249019"/>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E6666C4F-76D3-297B-626F-58951B7139C8}"/>
              </a:ext>
            </a:extLst>
          </p:cNvPr>
          <p:cNvCxnSpPr/>
          <p:nvPr/>
        </p:nvCxnSpPr>
        <p:spPr bwMode="auto">
          <a:xfrm>
            <a:off x="5801067" y="2266169"/>
            <a:ext cx="338058" cy="239494"/>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5872FA2D-D8EA-1A4C-4314-34ACF78505D8}"/>
              </a:ext>
            </a:extLst>
          </p:cNvPr>
          <p:cNvSpPr txBox="1"/>
          <p:nvPr/>
        </p:nvSpPr>
        <p:spPr bwMode="auto">
          <a:xfrm>
            <a:off x="2074371" y="2515188"/>
            <a:ext cx="20834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Poor PS (3-4)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not due to SCLC</a:t>
            </a:r>
          </a:p>
        </p:txBody>
      </p:sp>
      <p:sp>
        <p:nvSpPr>
          <p:cNvPr id="26" name="TextBox 25">
            <a:extLst>
              <a:ext uri="{FF2B5EF4-FFF2-40B4-BE49-F238E27FC236}">
                <a16:creationId xmlns:a16="http://schemas.microsoft.com/office/drawing/2014/main" id="{333A7B21-B6EF-EF60-631D-FEB09162F81C}"/>
              </a:ext>
            </a:extLst>
          </p:cNvPr>
          <p:cNvSpPr txBox="1"/>
          <p:nvPr/>
        </p:nvSpPr>
        <p:spPr bwMode="auto">
          <a:xfrm>
            <a:off x="8171537" y="2530554"/>
            <a:ext cx="1949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Asymptomatic</a:t>
            </a:r>
          </a:p>
        </p:txBody>
      </p:sp>
      <p:sp>
        <p:nvSpPr>
          <p:cNvPr id="27" name="TextBox 26">
            <a:extLst>
              <a:ext uri="{FF2B5EF4-FFF2-40B4-BE49-F238E27FC236}">
                <a16:creationId xmlns:a16="http://schemas.microsoft.com/office/drawing/2014/main" id="{CDDB2850-981C-6E93-8376-EBE3765F28E4}"/>
              </a:ext>
            </a:extLst>
          </p:cNvPr>
          <p:cNvSpPr txBox="1"/>
          <p:nvPr/>
        </p:nvSpPr>
        <p:spPr bwMode="auto">
          <a:xfrm>
            <a:off x="10191941" y="2540079"/>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Symptomatic</a:t>
            </a:r>
          </a:p>
        </p:txBody>
      </p:sp>
      <p:sp>
        <p:nvSpPr>
          <p:cNvPr id="29" name="TextBox 28">
            <a:extLst>
              <a:ext uri="{FF2B5EF4-FFF2-40B4-BE49-F238E27FC236}">
                <a16:creationId xmlns:a16="http://schemas.microsoft.com/office/drawing/2014/main" id="{ECFB018D-6741-6BE5-8646-C680DC7DD517}"/>
              </a:ext>
            </a:extLst>
          </p:cNvPr>
          <p:cNvSpPr txBox="1"/>
          <p:nvPr/>
        </p:nvSpPr>
        <p:spPr bwMode="auto">
          <a:xfrm>
            <a:off x="6070269" y="2511504"/>
            <a:ext cx="20834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Spinal cord compression</a:t>
            </a:r>
          </a:p>
        </p:txBody>
      </p:sp>
      <p:sp>
        <p:nvSpPr>
          <p:cNvPr id="47" name="TextBox 46">
            <a:extLst>
              <a:ext uri="{FF2B5EF4-FFF2-40B4-BE49-F238E27FC236}">
                <a16:creationId xmlns:a16="http://schemas.microsoft.com/office/drawing/2014/main" id="{07BD6224-810B-B4E4-0067-B408DD8B9182}"/>
              </a:ext>
            </a:extLst>
          </p:cNvPr>
          <p:cNvSpPr txBox="1"/>
          <p:nvPr/>
        </p:nvSpPr>
        <p:spPr bwMode="auto">
          <a:xfrm>
            <a:off x="173163" y="4399075"/>
            <a:ext cx="1920240" cy="830997"/>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Combination systemic tx including supportive care</a:t>
            </a:r>
          </a:p>
        </p:txBody>
      </p:sp>
      <p:sp>
        <p:nvSpPr>
          <p:cNvPr id="50" name="TextBox 49">
            <a:extLst>
              <a:ext uri="{FF2B5EF4-FFF2-40B4-BE49-F238E27FC236}">
                <a16:creationId xmlns:a16="http://schemas.microsoft.com/office/drawing/2014/main" id="{9DA57FF8-7271-140D-F623-F6F845859541}"/>
              </a:ext>
            </a:extLst>
          </p:cNvPr>
          <p:cNvSpPr txBox="1"/>
          <p:nvPr/>
        </p:nvSpPr>
        <p:spPr bwMode="auto">
          <a:xfrm>
            <a:off x="2155988" y="4406785"/>
            <a:ext cx="1920240" cy="830997"/>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Individualized tx including supportive care</a:t>
            </a:r>
          </a:p>
        </p:txBody>
      </p:sp>
      <p:sp>
        <p:nvSpPr>
          <p:cNvPr id="53" name="TextBox 52">
            <a:extLst>
              <a:ext uri="{FF2B5EF4-FFF2-40B4-BE49-F238E27FC236}">
                <a16:creationId xmlns:a16="http://schemas.microsoft.com/office/drawing/2014/main" id="{776FCFA7-33B4-7E74-3DB3-4C3FF9B43F85}"/>
              </a:ext>
            </a:extLst>
          </p:cNvPr>
          <p:cNvSpPr txBox="1"/>
          <p:nvPr/>
        </p:nvSpPr>
        <p:spPr bwMode="auto">
          <a:xfrm>
            <a:off x="4145379" y="4430852"/>
            <a:ext cx="1920240" cy="584775"/>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Systemic tx ± RT to symptomatic sites*</a:t>
            </a:r>
          </a:p>
        </p:txBody>
      </p:sp>
      <p:sp>
        <p:nvSpPr>
          <p:cNvPr id="55" name="TextBox 54">
            <a:extLst>
              <a:ext uri="{FF2B5EF4-FFF2-40B4-BE49-F238E27FC236}">
                <a16:creationId xmlns:a16="http://schemas.microsoft.com/office/drawing/2014/main" id="{47A1804A-72D8-EEE2-E648-77075AA0D029}"/>
              </a:ext>
            </a:extLst>
          </p:cNvPr>
          <p:cNvSpPr txBox="1"/>
          <p:nvPr/>
        </p:nvSpPr>
        <p:spPr bwMode="auto">
          <a:xfrm>
            <a:off x="4115019" y="4972147"/>
            <a:ext cx="203059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*If high risk of fracture due to osseous structural impairment, orthopedic stabilization and palliative EBRT should be considered.</a:t>
            </a:r>
          </a:p>
        </p:txBody>
      </p:sp>
      <p:sp>
        <p:nvSpPr>
          <p:cNvPr id="61" name="TextBox 60">
            <a:extLst>
              <a:ext uri="{FF2B5EF4-FFF2-40B4-BE49-F238E27FC236}">
                <a16:creationId xmlns:a16="http://schemas.microsoft.com/office/drawing/2014/main" id="{2B1D6920-B53C-0A4E-C65E-91B62CAA37C5}"/>
              </a:ext>
            </a:extLst>
          </p:cNvPr>
          <p:cNvSpPr txBox="1"/>
          <p:nvPr/>
        </p:nvSpPr>
        <p:spPr bwMode="auto">
          <a:xfrm>
            <a:off x="6151886" y="4444878"/>
            <a:ext cx="1920240" cy="1154162"/>
          </a:xfrm>
          <a:prstGeom prst="rect">
            <a:avLst/>
          </a:prstGeom>
          <a:solidFill>
            <a:schemeClr val="accent2">
              <a:lumMod val="20000"/>
              <a:lumOff val="80000"/>
            </a:scheme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Begin steroids</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Systemic therapy + RT (usually sequential)</a:t>
            </a:r>
          </a:p>
        </p:txBody>
      </p:sp>
      <p:sp>
        <p:nvSpPr>
          <p:cNvPr id="64" name="TextBox 63">
            <a:extLst>
              <a:ext uri="{FF2B5EF4-FFF2-40B4-BE49-F238E27FC236}">
                <a16:creationId xmlns:a16="http://schemas.microsoft.com/office/drawing/2014/main" id="{86B851D6-FD1A-9D8E-4B97-6683FD79A6C1}"/>
              </a:ext>
            </a:extLst>
          </p:cNvPr>
          <p:cNvSpPr txBox="1"/>
          <p:nvPr/>
        </p:nvSpPr>
        <p:spPr bwMode="auto">
          <a:xfrm>
            <a:off x="8161263" y="4430852"/>
            <a:ext cx="1920240" cy="584775"/>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Systemic tx before starting brain RT</a:t>
            </a:r>
          </a:p>
        </p:txBody>
      </p:sp>
      <p:sp>
        <p:nvSpPr>
          <p:cNvPr id="67" name="TextBox 66">
            <a:extLst>
              <a:ext uri="{FF2B5EF4-FFF2-40B4-BE49-F238E27FC236}">
                <a16:creationId xmlns:a16="http://schemas.microsoft.com/office/drawing/2014/main" id="{03255B85-5C4D-75BC-E3D6-6806E1741EC8}"/>
              </a:ext>
            </a:extLst>
          </p:cNvPr>
          <p:cNvSpPr txBox="1"/>
          <p:nvPr/>
        </p:nvSpPr>
        <p:spPr bwMode="auto">
          <a:xfrm>
            <a:off x="10146221" y="4444878"/>
            <a:ext cx="1920240" cy="1446550"/>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Brain RT prior to systemic tx unless immediate systemic tx is indicated</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Begin steroids</a:t>
            </a:r>
          </a:p>
        </p:txBody>
      </p:sp>
      <p:sp>
        <p:nvSpPr>
          <p:cNvPr id="78" name="Text Box 15">
            <a:extLst>
              <a:ext uri="{FF2B5EF4-FFF2-40B4-BE49-F238E27FC236}">
                <a16:creationId xmlns:a16="http://schemas.microsoft.com/office/drawing/2014/main" id="{8A8C35AE-DBC8-22F9-E615-10E13DA5569A}"/>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NCCN. Clinical guidelines in oncology: small cell lung cancer. v1.2026. nccn.org.</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cxnSp>
        <p:nvCxnSpPr>
          <p:cNvPr id="4" name="Straight Arrow Connector 3">
            <a:extLst>
              <a:ext uri="{FF2B5EF4-FFF2-40B4-BE49-F238E27FC236}">
                <a16:creationId xmlns:a16="http://schemas.microsoft.com/office/drawing/2014/main" id="{4905218F-0F20-A6E1-A652-3297A6DF7758}"/>
              </a:ext>
            </a:extLst>
          </p:cNvPr>
          <p:cNvCxnSpPr>
            <a:endCxn id="47" idx="0"/>
          </p:cNvCxnSpPr>
          <p:nvPr/>
        </p:nvCxnSpPr>
        <p:spPr bwMode="auto">
          <a:xfrm flipH="1">
            <a:off x="1133283" y="3336660"/>
            <a:ext cx="1" cy="1062415"/>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4BEAA6E5-96B2-7261-E22B-63A415F7B8E1}"/>
              </a:ext>
            </a:extLst>
          </p:cNvPr>
          <p:cNvCxnSpPr>
            <a:stCxn id="25" idx="2"/>
            <a:endCxn id="50" idx="0"/>
          </p:cNvCxnSpPr>
          <p:nvPr/>
        </p:nvCxnSpPr>
        <p:spPr bwMode="auto">
          <a:xfrm flipH="1">
            <a:off x="3116108" y="3099963"/>
            <a:ext cx="1" cy="1306822"/>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1EE3F9B3-9363-152A-1E86-BE062E7AE2B5}"/>
              </a:ext>
            </a:extLst>
          </p:cNvPr>
          <p:cNvCxnSpPr>
            <a:endCxn id="53" idx="0"/>
          </p:cNvCxnSpPr>
          <p:nvPr/>
        </p:nvCxnSpPr>
        <p:spPr bwMode="auto">
          <a:xfrm flipH="1">
            <a:off x="5105499" y="3346185"/>
            <a:ext cx="1" cy="1084667"/>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683F7B9-0F68-C6FB-DE42-237546C358FB}"/>
              </a:ext>
            </a:extLst>
          </p:cNvPr>
          <p:cNvCxnSpPr>
            <a:cxnSpLocks/>
            <a:stCxn id="29" idx="2"/>
            <a:endCxn id="61" idx="0"/>
          </p:cNvCxnSpPr>
          <p:nvPr/>
        </p:nvCxnSpPr>
        <p:spPr bwMode="auto">
          <a:xfrm flipH="1">
            <a:off x="7112006" y="3096279"/>
            <a:ext cx="1" cy="1348599"/>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044AD021-DF6C-1FD0-92EF-5727CD4B9318}"/>
              </a:ext>
            </a:extLst>
          </p:cNvPr>
          <p:cNvCxnSpPr>
            <a:stCxn id="26" idx="2"/>
            <a:endCxn id="64" idx="0"/>
          </p:cNvCxnSpPr>
          <p:nvPr/>
        </p:nvCxnSpPr>
        <p:spPr bwMode="auto">
          <a:xfrm flipH="1">
            <a:off x="9121383" y="2869108"/>
            <a:ext cx="25137" cy="1561744"/>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956C98DC-A85E-6BF2-2F72-45B0916998E5}"/>
              </a:ext>
            </a:extLst>
          </p:cNvPr>
          <p:cNvCxnSpPr>
            <a:cxnSpLocks/>
            <a:stCxn id="27" idx="2"/>
            <a:endCxn id="67" idx="0"/>
          </p:cNvCxnSpPr>
          <p:nvPr/>
        </p:nvCxnSpPr>
        <p:spPr bwMode="auto">
          <a:xfrm>
            <a:off x="11106341" y="2878633"/>
            <a:ext cx="0" cy="1566245"/>
          </a:xfrm>
          <a:prstGeom prst="straightConnector1">
            <a:avLst/>
          </a:prstGeom>
          <a:noFill/>
          <a:ln w="28575" cap="flat" cmpd="sng" algn="ctr">
            <a:solidFill>
              <a:schemeClr val="bg1"/>
            </a:solidFill>
            <a:prstDash val="solid"/>
            <a:round/>
            <a:headEnd type="none" w="med" len="med"/>
            <a:tailEnd type="triangle"/>
          </a:ln>
          <a:effectLst/>
        </p:spPr>
      </p:cxnSp>
      <p:grpSp>
        <p:nvGrpSpPr>
          <p:cNvPr id="75" name="Group 74">
            <a:extLst>
              <a:ext uri="{FF2B5EF4-FFF2-40B4-BE49-F238E27FC236}">
                <a16:creationId xmlns:a16="http://schemas.microsoft.com/office/drawing/2014/main" id="{8565A82D-3FF4-D46B-0202-A7571CEFE2E2}"/>
              </a:ext>
            </a:extLst>
          </p:cNvPr>
          <p:cNvGrpSpPr/>
          <p:nvPr/>
        </p:nvGrpSpPr>
        <p:grpSpPr>
          <a:xfrm>
            <a:off x="649847" y="3489097"/>
            <a:ext cx="11155680" cy="274320"/>
            <a:chOff x="809625" y="4483753"/>
            <a:chExt cx="11155680" cy="639694"/>
          </a:xfrm>
        </p:grpSpPr>
        <p:sp>
          <p:nvSpPr>
            <p:cNvPr id="76" name="Rectangle: Rounded Corners 75">
              <a:extLst>
                <a:ext uri="{FF2B5EF4-FFF2-40B4-BE49-F238E27FC236}">
                  <a16:creationId xmlns:a16="http://schemas.microsoft.com/office/drawing/2014/main" id="{3831ECFB-3EE6-5CA4-A229-ADC5A8EC5C55}"/>
                </a:ext>
              </a:extLst>
            </p:cNvPr>
            <p:cNvSpPr/>
            <p:nvPr/>
          </p:nvSpPr>
          <p:spPr bwMode="auto">
            <a:xfrm>
              <a:off x="809625" y="4495800"/>
              <a:ext cx="11155680" cy="584775"/>
            </a:xfrm>
            <a:prstGeom prst="round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7" name="TextBox 76">
              <a:extLst>
                <a:ext uri="{FF2B5EF4-FFF2-40B4-BE49-F238E27FC236}">
                  <a16:creationId xmlns:a16="http://schemas.microsoft.com/office/drawing/2014/main" id="{EFFC061D-3404-6F20-4651-D193FFFF41A6}"/>
                </a:ext>
              </a:extLst>
            </p:cNvPr>
            <p:cNvSpPr txBox="1"/>
            <p:nvPr/>
          </p:nvSpPr>
          <p:spPr bwMode="auto">
            <a:xfrm>
              <a:off x="5010876" y="4483753"/>
              <a:ext cx="2560060" cy="63969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Primary treatment</a:t>
              </a:r>
            </a:p>
          </p:txBody>
        </p:sp>
      </p:grpSp>
      <p:sp>
        <p:nvSpPr>
          <p:cNvPr id="8" name="TextBox 7">
            <a:extLst>
              <a:ext uri="{FF2B5EF4-FFF2-40B4-BE49-F238E27FC236}">
                <a16:creationId xmlns:a16="http://schemas.microsoft.com/office/drawing/2014/main" id="{212E94D0-A45C-C6D3-AE9B-EE08A64CD747}"/>
              </a:ext>
            </a:extLst>
          </p:cNvPr>
          <p:cNvSpPr txBox="1"/>
          <p:nvPr/>
        </p:nvSpPr>
        <p:spPr bwMode="auto">
          <a:xfrm>
            <a:off x="370948" y="2505663"/>
            <a:ext cx="19499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Good PS (0-2)</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Poor PS (3-4) due to SCLC</a:t>
            </a:r>
          </a:p>
        </p:txBody>
      </p:sp>
      <p:sp>
        <p:nvSpPr>
          <p:cNvPr id="16" name="TextBox 15">
            <a:extLst>
              <a:ext uri="{FF2B5EF4-FFF2-40B4-BE49-F238E27FC236}">
                <a16:creationId xmlns:a16="http://schemas.microsoft.com/office/drawing/2014/main" id="{BE7A08EC-C057-1D10-009E-9739BBCF063D}"/>
              </a:ext>
            </a:extLst>
          </p:cNvPr>
          <p:cNvSpPr txBox="1"/>
          <p:nvPr/>
        </p:nvSpPr>
        <p:spPr bwMode="auto">
          <a:xfrm>
            <a:off x="4343164" y="2515188"/>
            <a:ext cx="19499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SVC syndrome</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Lobar obstruction</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Bone metastases</a:t>
            </a:r>
          </a:p>
        </p:txBody>
      </p:sp>
    </p:spTree>
    <p:extLst>
      <p:ext uri="{BB962C8B-B14F-4D97-AF65-F5344CB8AC3E}">
        <p14:creationId xmlns:p14="http://schemas.microsoft.com/office/powerpoint/2010/main" val="2257278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E457-5252-26B7-A49F-C2E887466932}"/>
              </a:ext>
            </a:extLst>
          </p:cNvPr>
          <p:cNvSpPr>
            <a:spLocks noGrp="1"/>
          </p:cNvSpPr>
          <p:nvPr>
            <p:ph type="title"/>
          </p:nvPr>
        </p:nvSpPr>
        <p:spPr/>
        <p:txBody>
          <a:bodyPr/>
          <a:lstStyle/>
          <a:p>
            <a:r>
              <a:rPr lang="en-US"/>
              <a:t>NCCN Guideline for Patients </a:t>
            </a:r>
            <a:r>
              <a:rPr lang="en-US" dirty="0"/>
              <a:t>With</a:t>
            </a:r>
            <a:r>
              <a:rPr lang="en-US"/>
              <a:t> SCLC Who Do Not Have a History of Smoking</a:t>
            </a:r>
          </a:p>
        </p:txBody>
      </p:sp>
      <p:sp>
        <p:nvSpPr>
          <p:cNvPr id="3" name="Content Placeholder 2">
            <a:extLst>
              <a:ext uri="{FF2B5EF4-FFF2-40B4-BE49-F238E27FC236}">
                <a16:creationId xmlns:a16="http://schemas.microsoft.com/office/drawing/2014/main" id="{BB5867C1-18D6-4FBB-4C1A-C96313C44335}"/>
              </a:ext>
            </a:extLst>
          </p:cNvPr>
          <p:cNvSpPr>
            <a:spLocks noGrp="1"/>
          </p:cNvSpPr>
          <p:nvPr>
            <p:ph idx="1"/>
          </p:nvPr>
        </p:nvSpPr>
        <p:spPr/>
        <p:txBody>
          <a:bodyPr/>
          <a:lstStyle/>
          <a:p>
            <a:r>
              <a:rPr lang="en-US"/>
              <a:t>In rare cases, comprehensive molecular profiling (via blood, tissue, or both) can be considered</a:t>
            </a:r>
          </a:p>
          <a:p>
            <a:pPr lvl="1"/>
            <a:r>
              <a:rPr lang="en-US"/>
              <a:t>Especially in patients with ES-SCLC or relapsed SCLC who do not smoke if not previously done because </a:t>
            </a:r>
            <a:r>
              <a:rPr lang="en-US" u="sng"/>
              <a:t>this may change management</a:t>
            </a:r>
          </a:p>
        </p:txBody>
      </p:sp>
      <p:sp>
        <p:nvSpPr>
          <p:cNvPr id="4" name="Text Box 15">
            <a:extLst>
              <a:ext uri="{FF2B5EF4-FFF2-40B4-BE49-F238E27FC236}">
                <a16:creationId xmlns:a16="http://schemas.microsoft.com/office/drawing/2014/main" id="{E4625CC6-D8E3-4982-AE26-396951DBEE3E}"/>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NCCN. Clinical guidelines in oncology: small cell lung cancer. v1.2026. nccn.org.</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spTree>
    <p:extLst>
      <p:ext uri="{BB962C8B-B14F-4D97-AF65-F5344CB8AC3E}">
        <p14:creationId xmlns:p14="http://schemas.microsoft.com/office/powerpoint/2010/main" val="2570484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3A18B-3841-3F4E-95DB-03EFCDF757B9}"/>
              </a:ext>
            </a:extLst>
          </p:cNvPr>
          <p:cNvSpPr>
            <a:spLocks noGrp="1"/>
          </p:cNvSpPr>
          <p:nvPr>
            <p:ph type="title"/>
          </p:nvPr>
        </p:nvSpPr>
        <p:spPr/>
        <p:txBody>
          <a:bodyPr>
            <a:normAutofit fontScale="90000"/>
          </a:bodyPr>
          <a:lstStyle/>
          <a:p>
            <a:r>
              <a:rPr lang="en-US" sz="3600"/>
              <a:t>Patient Case </a:t>
            </a:r>
            <a:r>
              <a:rPr lang="en-US"/>
              <a:t>Example: Considerations for Maintenance Therapy</a:t>
            </a:r>
            <a:endParaRPr lang="en-US" sz="3600"/>
          </a:p>
        </p:txBody>
      </p:sp>
      <p:sp>
        <p:nvSpPr>
          <p:cNvPr id="8" name="Content Placeholder 2">
            <a:extLst>
              <a:ext uri="{FF2B5EF4-FFF2-40B4-BE49-F238E27FC236}">
                <a16:creationId xmlns:a16="http://schemas.microsoft.com/office/drawing/2014/main" id="{0CF5503D-3D4C-4C8C-B8B9-3BF9C2FA371F}"/>
              </a:ext>
            </a:extLst>
          </p:cNvPr>
          <p:cNvSpPr>
            <a:spLocks noGrp="1"/>
          </p:cNvSpPr>
          <p:nvPr>
            <p:ph sz="half" idx="1"/>
          </p:nvPr>
        </p:nvSpPr>
        <p:spPr/>
        <p:txBody>
          <a:bodyPr>
            <a:normAutofit lnSpcReduction="10000"/>
          </a:bodyPr>
          <a:lstStyle/>
          <a:p>
            <a:r>
              <a:rPr lang="en-US" sz="2400"/>
              <a:t>Patient has excellent response to 4 cycles of carboplatin, etoposide, and atezolizumab and continues maintenance on monthly atezolizumab </a:t>
            </a:r>
          </a:p>
          <a:p>
            <a:r>
              <a:rPr lang="en-US" sz="2400"/>
              <a:t>Atezolizumab is tolerated well except for immunotherapy-induced lichenoid rash controlled with a topical steroid cream</a:t>
            </a:r>
          </a:p>
          <a:p>
            <a:r>
              <a:rPr lang="en-US" sz="2400"/>
              <a:t>Patient is on </a:t>
            </a:r>
            <a:r>
              <a:rPr lang="en-US" sz="2400" dirty="0"/>
              <a:t>cycle</a:t>
            </a:r>
            <a:r>
              <a:rPr lang="en-US" sz="2400"/>
              <a:t> 9 of maintenance atezolizumab </a:t>
            </a:r>
          </a:p>
          <a:p>
            <a:r>
              <a:rPr lang="en-US" sz="2400" b="1"/>
              <a:t>How long do you continue maintenance immunotherapy? </a:t>
            </a:r>
          </a:p>
          <a:p>
            <a:pPr marL="0" indent="0">
              <a:buNone/>
            </a:pPr>
            <a:endParaRPr lang="en-US" sz="2400"/>
          </a:p>
          <a:p>
            <a:pPr marL="0" indent="0">
              <a:buNone/>
            </a:pPr>
            <a:endParaRPr lang="en-US" sz="2400"/>
          </a:p>
        </p:txBody>
      </p:sp>
      <p:pic>
        <p:nvPicPr>
          <p:cNvPr id="5" name="Picture 4"/>
          <p:cNvPicPr>
            <a:picLocks noChangeAspect="1"/>
          </p:cNvPicPr>
          <p:nvPr/>
        </p:nvPicPr>
        <p:blipFill rotWithShape="1">
          <a:blip r:embed="rId3"/>
          <a:srcRect l="19054" t="20689" r="17317" b="24663"/>
          <a:stretch/>
        </p:blipFill>
        <p:spPr>
          <a:xfrm>
            <a:off x="6716261" y="1600200"/>
            <a:ext cx="4394719" cy="3547407"/>
          </a:xfrm>
          <a:prstGeom prst="rect">
            <a:avLst/>
          </a:prstGeom>
        </p:spPr>
      </p:pic>
      <p:sp>
        <p:nvSpPr>
          <p:cNvPr id="6" name="Text Box 15">
            <a:extLst>
              <a:ext uri="{FF2B5EF4-FFF2-40B4-BE49-F238E27FC236}">
                <a16:creationId xmlns:a16="http://schemas.microsoft.com/office/drawing/2014/main" id="{E739E277-FF2A-603B-8D8F-4F067EB6770E}"/>
              </a:ext>
            </a:extLst>
          </p:cNvPr>
          <p:cNvSpPr txBox="1">
            <a:spLocks noChangeArrowheads="1"/>
          </p:cNvSpPr>
          <p:nvPr/>
        </p:nvSpPr>
        <p:spPr bwMode="auto">
          <a:xfrm>
            <a:off x="412751" y="636378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pt-BR" altLang="en-US" sz="1200" b="0" spc="-10">
                <a:solidFill>
                  <a:schemeClr val="bg2"/>
                </a:solidFill>
                <a:latin typeface="+mn-lt"/>
              </a:rPr>
              <a:t>Image provided courtesy of Dr. </a:t>
            </a:r>
            <a:r>
              <a:rPr lang="en-US" sz="1200" b="0">
                <a:solidFill>
                  <a:schemeClr val="bg2"/>
                </a:solidFill>
                <a:latin typeface="+mn-lt"/>
              </a:rPr>
              <a:t>Chiang.</a:t>
            </a:r>
            <a:r>
              <a:rPr lang="pt-BR" altLang="en-US" sz="1200" b="0" spc="-10">
                <a:solidFill>
                  <a:schemeClr val="bg2"/>
                </a:solidFill>
                <a:latin typeface="+mn-lt"/>
              </a:rPr>
              <a:t> </a:t>
            </a:r>
            <a:endParaRPr kumimoji="0" lang="pt-BR" altLang="en-US" sz="1200" b="0" i="0" u="none" strike="noStrike" kern="1200" cap="none" spc="-10" normalizeH="0" baseline="0" noProof="0">
              <a:ln>
                <a:noFill/>
              </a:ln>
              <a:solidFill>
                <a:schemeClr val="bg2"/>
              </a:solidFill>
              <a:effectLst/>
              <a:uLnTx/>
              <a:uFillTx/>
              <a:latin typeface="+mn-lt"/>
              <a:ea typeface="+mn-ea"/>
              <a:cs typeface="+mn-cs"/>
            </a:endParaRPr>
          </a:p>
        </p:txBody>
      </p:sp>
    </p:spTree>
    <p:extLst>
      <p:ext uri="{BB962C8B-B14F-4D97-AF65-F5344CB8AC3E}">
        <p14:creationId xmlns:p14="http://schemas.microsoft.com/office/powerpoint/2010/main" val="3804489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62633-43C7-D33E-2320-98004AEC3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5ABB7-2F14-BFA7-A9CB-09AFFE917FAF}"/>
              </a:ext>
            </a:extLst>
          </p:cNvPr>
          <p:cNvSpPr>
            <a:spLocks noGrp="1"/>
          </p:cNvSpPr>
          <p:nvPr>
            <p:ph type="title"/>
          </p:nvPr>
        </p:nvSpPr>
        <p:spPr/>
        <p:txBody>
          <a:bodyPr/>
          <a:lstStyle/>
          <a:p>
            <a:r>
              <a:rPr lang="en-US"/>
              <a:t>IMpower133: Safety Summary</a:t>
            </a:r>
            <a:br>
              <a:rPr lang="en-US"/>
            </a:br>
            <a:endParaRPr lang="en-US"/>
          </a:p>
        </p:txBody>
      </p:sp>
      <p:sp>
        <p:nvSpPr>
          <p:cNvPr id="3" name="Text Box 15">
            <a:extLst>
              <a:ext uri="{FF2B5EF4-FFF2-40B4-BE49-F238E27FC236}">
                <a16:creationId xmlns:a16="http://schemas.microsoft.com/office/drawing/2014/main" id="{25B3B408-1D21-99FC-E872-6F6940319D49}"/>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ＭＳ Ｐゴシック" charset="0"/>
                <a:cs typeface="ＭＳ Ｐゴシック" charset="0"/>
              </a:rPr>
              <a:t>Liu. JCO. 2021;39:619.</a:t>
            </a:r>
            <a:endParaRPr kumimoji="0" lang="en-US" altLang="en-US" sz="1200" b="0" i="0" u="none" strike="noStrike" kern="1200" cap="none" spc="0" normalizeH="0" baseline="0" noProof="0">
              <a:ln>
                <a:noFill/>
              </a:ln>
              <a:solidFill>
                <a:srgbClr val="455560"/>
              </a:solidFill>
              <a:effectLst/>
              <a:uLnTx/>
              <a:uFillTx/>
              <a:latin typeface="Calibri"/>
              <a:ea typeface="+mn-ea"/>
              <a:cs typeface="+mn-cs"/>
            </a:endParaRPr>
          </a:p>
        </p:txBody>
      </p:sp>
      <p:graphicFrame>
        <p:nvGraphicFramePr>
          <p:cNvPr id="4" name="Table 3">
            <a:extLst>
              <a:ext uri="{FF2B5EF4-FFF2-40B4-BE49-F238E27FC236}">
                <a16:creationId xmlns:a16="http://schemas.microsoft.com/office/drawing/2014/main" id="{4A96A0CC-65F7-EEE1-B80E-8F9934A3410F}"/>
              </a:ext>
            </a:extLst>
          </p:cNvPr>
          <p:cNvGraphicFramePr>
            <a:graphicFrameLocks noGrp="1"/>
          </p:cNvGraphicFramePr>
          <p:nvPr>
            <p:extLst>
              <p:ext uri="{D42A27DB-BD31-4B8C-83A1-F6EECF244321}">
                <p14:modId xmlns:p14="http://schemas.microsoft.com/office/powerpoint/2010/main" val="3156681957"/>
              </p:ext>
            </p:extLst>
          </p:nvPr>
        </p:nvGraphicFramePr>
        <p:xfrm>
          <a:off x="487682" y="1028635"/>
          <a:ext cx="5975668" cy="4511040"/>
        </p:xfrm>
        <a:graphic>
          <a:graphicData uri="http://schemas.openxmlformats.org/drawingml/2006/table">
            <a:tbl>
              <a:tblPr firstRow="1" bandRow="1">
                <a:tableStyleId>{5C22544A-7EE6-4342-B048-85BDC9FD1C3A}</a:tableStyleId>
              </a:tblPr>
              <a:tblGrid>
                <a:gridCol w="3653600">
                  <a:extLst>
                    <a:ext uri="{9D8B030D-6E8A-4147-A177-3AD203B41FA5}">
                      <a16:colId xmlns:a16="http://schemas.microsoft.com/office/drawing/2014/main" val="3541772790"/>
                    </a:ext>
                  </a:extLst>
                </a:gridCol>
                <a:gridCol w="1088263">
                  <a:extLst>
                    <a:ext uri="{9D8B030D-6E8A-4147-A177-3AD203B41FA5}">
                      <a16:colId xmlns:a16="http://schemas.microsoft.com/office/drawing/2014/main" val="1062775051"/>
                    </a:ext>
                  </a:extLst>
                </a:gridCol>
                <a:gridCol w="1233805">
                  <a:extLst>
                    <a:ext uri="{9D8B030D-6E8A-4147-A177-3AD203B41FA5}">
                      <a16:colId xmlns:a16="http://schemas.microsoft.com/office/drawing/2014/main" val="2274229913"/>
                    </a:ext>
                  </a:extLst>
                </a:gridCol>
              </a:tblGrid>
              <a:tr h="370840">
                <a:tc>
                  <a:txBody>
                    <a:bodyPr/>
                    <a:lstStyle/>
                    <a:p>
                      <a:r>
                        <a:rPr lang="en-US" sz="1600"/>
                        <a:t>Variable,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Atezo + CP/ET</a:t>
                      </a:r>
                    </a:p>
                    <a:p>
                      <a:pPr algn="ctr"/>
                      <a:r>
                        <a:rPr lang="en-US" sz="1600"/>
                        <a:t>(n = 198)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Placebo + CP/ET</a:t>
                      </a:r>
                    </a:p>
                    <a:p>
                      <a:pPr algn="ctr"/>
                      <a:r>
                        <a:rPr lang="en-US" sz="1600"/>
                        <a:t>(n = 196)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93096854"/>
                  </a:ext>
                </a:extLst>
              </a:tr>
              <a:tr h="205377">
                <a:tc>
                  <a:txBody>
                    <a:bodyPr/>
                    <a:lstStyle/>
                    <a:p>
                      <a:r>
                        <a:rPr lang="en-US" sz="1600">
                          <a:solidFill>
                            <a:schemeClr val="bg1"/>
                          </a:solidFill>
                        </a:rPr>
                        <a:t>Number of AEs, 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2291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1919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6467715"/>
                  </a:ext>
                </a:extLst>
              </a:tr>
              <a:tr h="370840">
                <a:tc>
                  <a:txBody>
                    <a:bodyPr/>
                    <a:lstStyle/>
                    <a:p>
                      <a:r>
                        <a:rPr lang="en-US" sz="1600">
                          <a:solidFill>
                            <a:schemeClr val="bg1"/>
                          </a:solidFill>
                        </a:rPr>
                        <a:t>All-cause AEs</a:t>
                      </a:r>
                    </a:p>
                    <a:p>
                      <a:pPr marL="285750" indent="-285750">
                        <a:buFont typeface="Wingdings" panose="05000000000000000000" pitchFamily="2" charset="2"/>
                        <a:buChar char="§"/>
                      </a:pPr>
                      <a:r>
                        <a:rPr lang="en-US" sz="1600">
                          <a:solidFill>
                            <a:schemeClr val="bg1"/>
                          </a:solidFill>
                        </a:rPr>
                        <a:t>Any grade</a:t>
                      </a:r>
                    </a:p>
                    <a:p>
                      <a:pPr marL="285750" indent="-285750">
                        <a:buFont typeface="Wingdings" panose="05000000000000000000" pitchFamily="2" charset="2"/>
                        <a:buChar char="§"/>
                      </a:pPr>
                      <a:r>
                        <a:rPr lang="en-US" sz="1600">
                          <a:solidFill>
                            <a:schemeClr val="bg1"/>
                          </a:solidFill>
                        </a:rPr>
                        <a:t>Grade 3/4</a:t>
                      </a:r>
                    </a:p>
                    <a:p>
                      <a:pPr marL="285750" indent="-285750">
                        <a:buFont typeface="Wingdings" panose="05000000000000000000" pitchFamily="2" charset="2"/>
                        <a:buChar char="§"/>
                      </a:pPr>
                      <a:r>
                        <a:rPr lang="en-US" sz="1600">
                          <a:solidFill>
                            <a:schemeClr val="bg1"/>
                          </a:solidFill>
                        </a:rPr>
                        <a:t>Grade 5</a:t>
                      </a:r>
                    </a:p>
                    <a:p>
                      <a:pPr marL="285750" indent="-285750">
                        <a:buFont typeface="Wingdings" panose="05000000000000000000" pitchFamily="2" charset="2"/>
                        <a:buChar char="§"/>
                      </a:pPr>
                      <a:r>
                        <a:rPr lang="en-US" sz="1600">
                          <a:solidFill>
                            <a:schemeClr val="bg1"/>
                          </a:solidFill>
                        </a:rPr>
                        <a:t>Serious</a:t>
                      </a:r>
                    </a:p>
                    <a:p>
                      <a:pPr marL="285750" indent="-285750">
                        <a:buFont typeface="Wingdings" panose="05000000000000000000" pitchFamily="2" charset="2"/>
                        <a:buChar char="§"/>
                      </a:pPr>
                      <a:r>
                        <a:rPr lang="en-US" sz="1600">
                          <a:solidFill>
                            <a:schemeClr val="bg1"/>
                          </a:solidFill>
                        </a:rPr>
                        <a:t>Leading to any tx withdrawal</a:t>
                      </a:r>
                    </a:p>
                    <a:p>
                      <a:pPr marL="285750" indent="-285750">
                        <a:buFont typeface="Wingdings" panose="05000000000000000000" pitchFamily="2" charset="2"/>
                        <a:buChar char="§"/>
                      </a:pPr>
                      <a:r>
                        <a:rPr lang="en-US" sz="1600">
                          <a:solidFill>
                            <a:schemeClr val="bg1"/>
                          </a:solidFill>
                        </a:rPr>
                        <a:t>Leading to any dose mod/interruption</a:t>
                      </a:r>
                    </a:p>
                    <a:p>
                      <a:pPr marL="742950" lvl="1" indent="-285750">
                        <a:buFont typeface="Calibri" panose="020F0502020204030204" pitchFamily="34" charset="0"/>
                        <a:buChar char="−"/>
                      </a:pPr>
                      <a:r>
                        <a:rPr lang="en-US" sz="1600">
                          <a:solidFill>
                            <a:schemeClr val="bg1"/>
                          </a:solidFill>
                        </a:rPr>
                        <a:t>Atezolizumab or 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a:solidFill>
                          <a:schemeClr val="bg1"/>
                        </a:solidFill>
                      </a:endParaRPr>
                    </a:p>
                    <a:p>
                      <a:pPr algn="ctr"/>
                      <a:r>
                        <a:rPr lang="en-US" sz="1600">
                          <a:solidFill>
                            <a:schemeClr val="bg1"/>
                          </a:solidFill>
                        </a:rPr>
                        <a:t>198 (100)</a:t>
                      </a:r>
                    </a:p>
                    <a:p>
                      <a:pPr algn="ctr"/>
                      <a:r>
                        <a:rPr lang="en-US" sz="1600">
                          <a:solidFill>
                            <a:schemeClr val="bg1"/>
                          </a:solidFill>
                        </a:rPr>
                        <a:t>134 (67.7)</a:t>
                      </a:r>
                    </a:p>
                    <a:p>
                      <a:pPr algn="ctr"/>
                      <a:r>
                        <a:rPr lang="en-US" sz="1600">
                          <a:solidFill>
                            <a:schemeClr val="bg1"/>
                          </a:solidFill>
                        </a:rPr>
                        <a:t>4 (2.0)</a:t>
                      </a:r>
                    </a:p>
                    <a:p>
                      <a:pPr algn="ctr"/>
                      <a:r>
                        <a:rPr lang="en-US" sz="1600">
                          <a:solidFill>
                            <a:schemeClr val="bg1"/>
                          </a:solidFill>
                        </a:rPr>
                        <a:t>77 (38.9)</a:t>
                      </a:r>
                    </a:p>
                    <a:p>
                      <a:pPr algn="ctr"/>
                      <a:r>
                        <a:rPr lang="en-US" sz="1600">
                          <a:solidFill>
                            <a:schemeClr val="bg1"/>
                          </a:solidFill>
                        </a:rPr>
                        <a:t>24 (12.1)</a:t>
                      </a:r>
                    </a:p>
                    <a:p>
                      <a:pPr algn="ctr"/>
                      <a:r>
                        <a:rPr lang="en-US" sz="1600">
                          <a:solidFill>
                            <a:schemeClr val="bg1"/>
                          </a:solidFill>
                        </a:rPr>
                        <a:t>139 (70.2)</a:t>
                      </a:r>
                    </a:p>
                    <a:p>
                      <a:pPr algn="ctr"/>
                      <a:r>
                        <a:rPr lang="en-US" sz="1600">
                          <a:solidFill>
                            <a:schemeClr val="bg1"/>
                          </a:solidFill>
                        </a:rPr>
                        <a:t>118 (59.6)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a:solidFill>
                          <a:schemeClr val="bg1"/>
                        </a:solidFill>
                      </a:endParaRPr>
                    </a:p>
                    <a:p>
                      <a:pPr algn="ctr"/>
                      <a:r>
                        <a:rPr lang="en-US" sz="1600">
                          <a:solidFill>
                            <a:schemeClr val="bg1"/>
                          </a:solidFill>
                        </a:rPr>
                        <a:t>189 (96.4)</a:t>
                      </a:r>
                    </a:p>
                    <a:p>
                      <a:pPr algn="ctr"/>
                      <a:r>
                        <a:rPr lang="en-US" sz="1600">
                          <a:solidFill>
                            <a:schemeClr val="bg1"/>
                          </a:solidFill>
                        </a:rPr>
                        <a:t>124 (63.3)</a:t>
                      </a:r>
                    </a:p>
                    <a:p>
                      <a:pPr algn="ctr"/>
                      <a:r>
                        <a:rPr lang="en-US" sz="1600">
                          <a:solidFill>
                            <a:schemeClr val="bg1"/>
                          </a:solidFill>
                        </a:rPr>
                        <a:t>11 (5.6)</a:t>
                      </a:r>
                    </a:p>
                    <a:p>
                      <a:pPr algn="ctr"/>
                      <a:r>
                        <a:rPr lang="en-US" sz="1600">
                          <a:solidFill>
                            <a:schemeClr val="bg1"/>
                          </a:solidFill>
                        </a:rPr>
                        <a:t>69 (35.2)</a:t>
                      </a:r>
                    </a:p>
                    <a:p>
                      <a:pPr algn="ctr"/>
                      <a:r>
                        <a:rPr lang="en-US" sz="1600">
                          <a:solidFill>
                            <a:schemeClr val="bg1"/>
                          </a:solidFill>
                        </a:rPr>
                        <a:t>6 (3.1)</a:t>
                      </a:r>
                    </a:p>
                    <a:p>
                      <a:pPr algn="ctr"/>
                      <a:r>
                        <a:rPr lang="en-US" sz="1600">
                          <a:solidFill>
                            <a:schemeClr val="bg1"/>
                          </a:solidFill>
                        </a:rPr>
                        <a:t>119 (60.7)</a:t>
                      </a:r>
                    </a:p>
                    <a:p>
                      <a:pPr algn="ctr"/>
                      <a:r>
                        <a:rPr lang="en-US" sz="1600">
                          <a:solidFill>
                            <a:schemeClr val="bg1"/>
                          </a:solidFill>
                        </a:rPr>
                        <a:t>102 (52.0)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439287"/>
                  </a:ext>
                </a:extLst>
              </a:tr>
              <a:tr h="370840">
                <a:tc>
                  <a:txBody>
                    <a:bodyPr/>
                    <a:lstStyle/>
                    <a:p>
                      <a:r>
                        <a:rPr lang="en-US" sz="1600">
                          <a:solidFill>
                            <a:schemeClr val="bg1"/>
                          </a:solidFill>
                        </a:rPr>
                        <a:t>Treatment-related AEs</a:t>
                      </a:r>
                    </a:p>
                    <a:p>
                      <a:pPr marL="285750" indent="-285750">
                        <a:buFont typeface="Wingdings" panose="05000000000000000000" pitchFamily="2" charset="2"/>
                        <a:buChar char="§"/>
                      </a:pPr>
                      <a:r>
                        <a:rPr lang="en-US" sz="1600">
                          <a:solidFill>
                            <a:schemeClr val="bg1"/>
                          </a:solidFill>
                        </a:rPr>
                        <a:t>Any grade</a:t>
                      </a:r>
                    </a:p>
                    <a:p>
                      <a:pPr marL="285750" indent="-285750">
                        <a:buFont typeface="Wingdings" panose="05000000000000000000" pitchFamily="2" charset="2"/>
                        <a:buChar char="§"/>
                      </a:pPr>
                      <a:r>
                        <a:rPr lang="en-US" sz="1600">
                          <a:solidFill>
                            <a:schemeClr val="bg1"/>
                          </a:solidFill>
                        </a:rPr>
                        <a:t>Related to atezolizumab or placebo</a:t>
                      </a:r>
                    </a:p>
                    <a:p>
                      <a:pPr marL="285750" indent="-285750">
                        <a:buFont typeface="Wingdings" panose="05000000000000000000" pitchFamily="2" charset="2"/>
                        <a:buChar char="§"/>
                      </a:pPr>
                      <a:r>
                        <a:rPr lang="en-US" sz="1600">
                          <a:solidFill>
                            <a:schemeClr val="bg1"/>
                          </a:solidFill>
                        </a:rPr>
                        <a:t>Grade 3/4 </a:t>
                      </a:r>
                    </a:p>
                    <a:p>
                      <a:pPr marL="285750" indent="-285750">
                        <a:buFont typeface="Wingdings" panose="05000000000000000000" pitchFamily="2" charset="2"/>
                        <a:buChar char="§"/>
                      </a:pPr>
                      <a:r>
                        <a:rPr lang="en-US" sz="1600">
                          <a:solidFill>
                            <a:schemeClr val="bg1"/>
                          </a:solidFill>
                        </a:rPr>
                        <a:t>Grade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a:solidFill>
                          <a:schemeClr val="bg1"/>
                        </a:solidFill>
                      </a:endParaRPr>
                    </a:p>
                    <a:p>
                      <a:pPr algn="ctr"/>
                      <a:r>
                        <a:rPr lang="en-US" sz="1600">
                          <a:solidFill>
                            <a:schemeClr val="bg1"/>
                          </a:solidFill>
                        </a:rPr>
                        <a:t>188 (94.9)</a:t>
                      </a:r>
                    </a:p>
                    <a:p>
                      <a:pPr algn="ctr"/>
                      <a:r>
                        <a:rPr lang="en-US" sz="1600">
                          <a:solidFill>
                            <a:schemeClr val="bg1"/>
                          </a:solidFill>
                        </a:rPr>
                        <a:t>130 (65.7)</a:t>
                      </a:r>
                    </a:p>
                    <a:p>
                      <a:pPr algn="ctr"/>
                      <a:r>
                        <a:rPr lang="en-US" sz="1600">
                          <a:solidFill>
                            <a:schemeClr val="bg1"/>
                          </a:solidFill>
                        </a:rPr>
                        <a:t>113 (57.1)</a:t>
                      </a:r>
                    </a:p>
                    <a:p>
                      <a:pPr algn="ctr"/>
                      <a:r>
                        <a:rPr lang="en-US" sz="1600">
                          <a:solidFill>
                            <a:schemeClr val="bg1"/>
                          </a:solidFill>
                        </a:rPr>
                        <a:t>3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a:solidFill>
                          <a:schemeClr val="bg1"/>
                        </a:solidFill>
                      </a:endParaRPr>
                    </a:p>
                    <a:p>
                      <a:pPr algn="ctr"/>
                      <a:r>
                        <a:rPr lang="en-US" sz="1600">
                          <a:solidFill>
                            <a:schemeClr val="bg1"/>
                          </a:solidFill>
                        </a:rPr>
                        <a:t>181 (92.3)</a:t>
                      </a:r>
                    </a:p>
                    <a:p>
                      <a:pPr algn="ctr"/>
                      <a:r>
                        <a:rPr lang="en-US" sz="1600">
                          <a:solidFill>
                            <a:schemeClr val="bg1"/>
                          </a:solidFill>
                        </a:rPr>
                        <a:t>100 (51.0)</a:t>
                      </a:r>
                    </a:p>
                    <a:p>
                      <a:pPr algn="ctr"/>
                      <a:r>
                        <a:rPr lang="en-US" sz="1600">
                          <a:solidFill>
                            <a:schemeClr val="bg1"/>
                          </a:solidFill>
                        </a:rPr>
                        <a:t>110 (56.1)</a:t>
                      </a:r>
                    </a:p>
                    <a:p>
                      <a:pPr algn="ctr"/>
                      <a:r>
                        <a:rPr lang="en-US" sz="1600">
                          <a:solidFill>
                            <a:schemeClr val="bg1"/>
                          </a:solidFill>
                        </a:rPr>
                        <a:t>3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1861560"/>
                  </a:ext>
                </a:extLst>
              </a:tr>
            </a:tbl>
          </a:graphicData>
        </a:graphic>
      </p:graphicFrame>
      <p:sp>
        <p:nvSpPr>
          <p:cNvPr id="6" name="TextBox 5">
            <a:extLst>
              <a:ext uri="{FF2B5EF4-FFF2-40B4-BE49-F238E27FC236}">
                <a16:creationId xmlns:a16="http://schemas.microsoft.com/office/drawing/2014/main" id="{372E2C51-73F1-5688-0A95-099A05C0D2EA}"/>
              </a:ext>
            </a:extLst>
          </p:cNvPr>
          <p:cNvSpPr txBox="1"/>
          <p:nvPr/>
        </p:nvSpPr>
        <p:spPr>
          <a:xfrm>
            <a:off x="412751" y="5538632"/>
            <a:ext cx="11430000" cy="830997"/>
          </a:xfrm>
          <a:prstGeom prst="rect">
            <a:avLst/>
          </a:prstGeom>
          <a:noFill/>
        </p:spPr>
        <p:txBody>
          <a:bodyPr wrap="square" rtlCol="0">
            <a:spAutoFit/>
          </a:bodyPr>
          <a:lstStyle/>
          <a:p>
            <a:pPr marL="285750" indent="-285750" defTabSz="457200">
              <a:buFont typeface="Wingdings" panose="05000000000000000000" pitchFamily="2" charset="2"/>
              <a:buChar char="§"/>
              <a:defRPr/>
            </a:pPr>
            <a:r>
              <a:rPr kumimoji="0" lang="en-US" sz="2400" b="0" i="0" u="none" strike="noStrike" kern="1200" cap="none" spc="0" normalizeH="0" baseline="0" noProof="0">
                <a:ln>
                  <a:noFill/>
                </a:ln>
                <a:solidFill>
                  <a:prstClr val="black"/>
                </a:solidFill>
                <a:effectLst/>
                <a:uLnTx/>
                <a:uFillTx/>
                <a:ea typeface="+mn-ea"/>
                <a:cs typeface="+mn-cs"/>
              </a:rPr>
              <a:t>Median duration of treatment:</a:t>
            </a:r>
            <a:r>
              <a:rPr lang="en-US" sz="2400">
                <a:solidFill>
                  <a:prstClr val="black"/>
                </a:solidFill>
              </a:rPr>
              <a:t> </a:t>
            </a:r>
            <a:r>
              <a:rPr kumimoji="0" lang="en-US" sz="2400" b="0" i="0" u="none" strike="noStrike" kern="1200" cap="none" spc="0" normalizeH="0" baseline="0" noProof="0">
                <a:ln>
                  <a:noFill/>
                </a:ln>
                <a:solidFill>
                  <a:prstClr val="black"/>
                </a:solidFill>
                <a:effectLst/>
                <a:uLnTx/>
                <a:uFillTx/>
                <a:ea typeface="+mn-ea"/>
                <a:cs typeface="+mn-cs"/>
              </a:rPr>
              <a:t>4.7 vs 4.1 </a:t>
            </a:r>
            <a:r>
              <a:rPr kumimoji="0" lang="en-US" sz="2400" b="0" i="0" u="none" strike="noStrike" kern="1200" cap="none" spc="0" normalizeH="0" baseline="0" noProof="0" dirty="0" err="1">
                <a:ln>
                  <a:noFill/>
                </a:ln>
                <a:solidFill>
                  <a:prstClr val="black"/>
                </a:solidFill>
                <a:effectLst/>
                <a:uLnTx/>
                <a:uFillTx/>
                <a:ea typeface="+mn-ea"/>
                <a:cs typeface="+mn-cs"/>
              </a:rPr>
              <a:t>mo</a:t>
            </a:r>
            <a:r>
              <a:rPr kumimoji="0" lang="en-US" sz="2400" b="0" i="0" u="none" strike="noStrike" kern="1200" cap="none" spc="0" normalizeH="0" baseline="0" noProof="0">
                <a:ln>
                  <a:noFill/>
                </a:ln>
                <a:solidFill>
                  <a:prstClr val="black"/>
                </a:solidFill>
                <a:effectLst/>
                <a:uLnTx/>
                <a:uFillTx/>
                <a:ea typeface="+mn-ea"/>
                <a:cs typeface="+mn-cs"/>
              </a:rPr>
              <a:t> (</a:t>
            </a:r>
            <a:r>
              <a:rPr lang="en-US" sz="2400" dirty="0" err="1">
                <a:solidFill>
                  <a:prstClr val="black"/>
                </a:solidFill>
              </a:rPr>
              <a:t>atezo</a:t>
            </a:r>
            <a:r>
              <a:rPr lang="en-US" sz="2400">
                <a:solidFill>
                  <a:prstClr val="black"/>
                </a:solidFill>
              </a:rPr>
              <a:t> vs placebo)</a:t>
            </a:r>
            <a:endParaRPr kumimoji="0" lang="en-US" sz="2400" b="0" i="0" strike="noStrike" kern="1200" cap="none" spc="0" normalizeH="0" baseline="0" noProof="0">
              <a:ln>
                <a:noFill/>
              </a:ln>
              <a:solidFill>
                <a:prstClr val="black"/>
              </a:solidFill>
              <a:effectLst/>
              <a:uLnTx/>
              <a:uFillTx/>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prstClr val="black"/>
                </a:solidFill>
                <a:effectLst/>
                <a:uLnTx/>
                <a:uFillTx/>
                <a:ea typeface="+mn-ea"/>
                <a:cs typeface="+mn-cs"/>
              </a:rPr>
              <a:t>Total cumulative dose of </a:t>
            </a:r>
            <a:r>
              <a:rPr kumimoji="0" lang="en-US" sz="2400" b="0" i="0" u="none" strike="noStrike" kern="1200" cap="none" spc="0" normalizeH="0" baseline="0" noProof="0" dirty="0" err="1">
                <a:ln>
                  <a:noFill/>
                </a:ln>
                <a:solidFill>
                  <a:prstClr val="black"/>
                </a:solidFill>
                <a:effectLst/>
                <a:uLnTx/>
                <a:uFillTx/>
                <a:ea typeface="+mn-ea"/>
                <a:cs typeface="+mn-cs"/>
              </a:rPr>
              <a:t>atezo</a:t>
            </a:r>
            <a:r>
              <a:rPr kumimoji="0" lang="en-US" sz="2400" b="0" i="0" u="none" strike="noStrike" kern="1200" cap="none" spc="0" normalizeH="0" baseline="0" noProof="0">
                <a:ln>
                  <a:noFill/>
                </a:ln>
                <a:solidFill>
                  <a:prstClr val="black"/>
                </a:solidFill>
                <a:effectLst/>
                <a:uLnTx/>
                <a:uFillTx/>
                <a:ea typeface="+mn-ea"/>
                <a:cs typeface="+mn-cs"/>
              </a:rPr>
              <a:t>: </a:t>
            </a:r>
            <a:r>
              <a:rPr kumimoji="0" lang="en-US" sz="2400" b="0" i="0" u="none" strike="noStrike" kern="1200" cap="none" spc="0" normalizeH="0" baseline="0" noProof="0" dirty="0">
                <a:ln>
                  <a:noFill/>
                </a:ln>
                <a:solidFill>
                  <a:prstClr val="black"/>
                </a:solidFill>
                <a:effectLst/>
                <a:uLnTx/>
                <a:uFillTx/>
                <a:ea typeface="+mn-ea"/>
                <a:cs typeface="+mn-cs"/>
              </a:rPr>
              <a:t>8400</a:t>
            </a:r>
            <a:r>
              <a:rPr kumimoji="0" lang="en-US" sz="2400" b="0" i="0" u="none" strike="noStrike" kern="1200" cap="none" spc="0" normalizeH="0" baseline="0" noProof="0">
                <a:ln>
                  <a:noFill/>
                </a:ln>
                <a:solidFill>
                  <a:prstClr val="black"/>
                </a:solidFill>
                <a:effectLst/>
                <a:uLnTx/>
                <a:uFillTx/>
                <a:ea typeface="+mn-ea"/>
                <a:cs typeface="+mn-cs"/>
              </a:rPr>
              <a:t> mg (7 doses) vs 0</a:t>
            </a:r>
          </a:p>
        </p:txBody>
      </p:sp>
      <p:sp>
        <p:nvSpPr>
          <p:cNvPr id="7" name="Rectangle 6">
            <a:extLst>
              <a:ext uri="{FF2B5EF4-FFF2-40B4-BE49-F238E27FC236}">
                <a16:creationId xmlns:a16="http://schemas.microsoft.com/office/drawing/2014/main" id="{1BC4568A-54BF-2688-4430-D9DB1528A08F}"/>
              </a:ext>
            </a:extLst>
          </p:cNvPr>
          <p:cNvSpPr/>
          <p:nvPr/>
        </p:nvSpPr>
        <p:spPr bwMode="auto">
          <a:xfrm>
            <a:off x="513802" y="4989994"/>
            <a:ext cx="5943600" cy="54864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aphicFrame>
        <p:nvGraphicFramePr>
          <p:cNvPr id="5" name="Table 4">
            <a:extLst>
              <a:ext uri="{FF2B5EF4-FFF2-40B4-BE49-F238E27FC236}">
                <a16:creationId xmlns:a16="http://schemas.microsoft.com/office/drawing/2014/main" id="{51B34CDC-5244-50FC-39DD-C844EA3C224A}"/>
              </a:ext>
            </a:extLst>
          </p:cNvPr>
          <p:cNvGraphicFramePr>
            <a:graphicFrameLocks noGrp="1"/>
          </p:cNvGraphicFramePr>
          <p:nvPr>
            <p:extLst>
              <p:ext uri="{D42A27DB-BD31-4B8C-83A1-F6EECF244321}">
                <p14:modId xmlns:p14="http://schemas.microsoft.com/office/powerpoint/2010/main" val="4144744664"/>
              </p:ext>
            </p:extLst>
          </p:nvPr>
        </p:nvGraphicFramePr>
        <p:xfrm>
          <a:off x="6679359" y="1028635"/>
          <a:ext cx="5156708" cy="4450080"/>
        </p:xfrm>
        <a:graphic>
          <a:graphicData uri="http://schemas.openxmlformats.org/drawingml/2006/table">
            <a:tbl>
              <a:tblPr firstRow="1" bandRow="1">
                <a:tableStyleId>{5C22544A-7EE6-4342-B048-85BDC9FD1C3A}</a:tableStyleId>
              </a:tblPr>
              <a:tblGrid>
                <a:gridCol w="2834640">
                  <a:extLst>
                    <a:ext uri="{9D8B030D-6E8A-4147-A177-3AD203B41FA5}">
                      <a16:colId xmlns:a16="http://schemas.microsoft.com/office/drawing/2014/main" val="3541772790"/>
                    </a:ext>
                  </a:extLst>
                </a:gridCol>
                <a:gridCol w="1088263">
                  <a:extLst>
                    <a:ext uri="{9D8B030D-6E8A-4147-A177-3AD203B41FA5}">
                      <a16:colId xmlns:a16="http://schemas.microsoft.com/office/drawing/2014/main" val="1062775051"/>
                    </a:ext>
                  </a:extLst>
                </a:gridCol>
                <a:gridCol w="1233805">
                  <a:extLst>
                    <a:ext uri="{9D8B030D-6E8A-4147-A177-3AD203B41FA5}">
                      <a16:colId xmlns:a16="http://schemas.microsoft.com/office/drawing/2014/main" val="2274229913"/>
                    </a:ext>
                  </a:extLst>
                </a:gridCol>
              </a:tblGrid>
              <a:tr h="370840">
                <a:tc>
                  <a:txBody>
                    <a:bodyPr/>
                    <a:lstStyle/>
                    <a:p>
                      <a:r>
                        <a:rPr lang="en-US" sz="1600"/>
                        <a:t>Variable,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Atezo + CP/ET</a:t>
                      </a:r>
                    </a:p>
                    <a:p>
                      <a:pPr algn="ctr"/>
                      <a:r>
                        <a:rPr lang="en-US" sz="1600"/>
                        <a:t>(n = 198)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Placebo + CP/ET</a:t>
                      </a:r>
                    </a:p>
                    <a:p>
                      <a:pPr algn="ctr"/>
                      <a:r>
                        <a:rPr lang="en-US" sz="1600"/>
                        <a:t>(n = 196)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93096854"/>
                  </a:ext>
                </a:extLst>
              </a:tr>
              <a:tr h="205377">
                <a:tc>
                  <a:txBody>
                    <a:bodyPr/>
                    <a:lstStyle/>
                    <a:p>
                      <a:r>
                        <a:rPr lang="en-US" sz="1600">
                          <a:solidFill>
                            <a:schemeClr val="bg1"/>
                          </a:solidFill>
                        </a:rPr>
                        <a:t>Number of AEs, 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2291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1919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6467715"/>
                  </a:ext>
                </a:extLst>
              </a:tr>
              <a:tr h="370840">
                <a:tc>
                  <a:txBody>
                    <a:bodyPr/>
                    <a:lstStyle/>
                    <a:p>
                      <a:r>
                        <a:rPr lang="en-US" sz="1600">
                          <a:solidFill>
                            <a:schemeClr val="bg1"/>
                          </a:solidFill>
                        </a:rPr>
                        <a:t>AESIs</a:t>
                      </a:r>
                    </a:p>
                    <a:p>
                      <a:pPr marL="285750" indent="-285750">
                        <a:buFont typeface="Wingdings" panose="05000000000000000000" pitchFamily="2" charset="2"/>
                        <a:buChar char="§"/>
                      </a:pPr>
                      <a:r>
                        <a:rPr lang="en-US" sz="1600">
                          <a:solidFill>
                            <a:schemeClr val="bg1"/>
                          </a:solidFill>
                        </a:rPr>
                        <a:t>Any grade</a:t>
                      </a:r>
                    </a:p>
                    <a:p>
                      <a:pPr marL="285750" indent="-285750">
                        <a:buFont typeface="Wingdings" panose="05000000000000000000" pitchFamily="2" charset="2"/>
                        <a:buChar char="§"/>
                      </a:pPr>
                      <a:r>
                        <a:rPr lang="en-US" sz="1600">
                          <a:solidFill>
                            <a:schemeClr val="bg1"/>
                          </a:solidFill>
                        </a:rPr>
                        <a:t>Grade 3/4 </a:t>
                      </a:r>
                    </a:p>
                    <a:p>
                      <a:pPr marL="285750" indent="-285750">
                        <a:buFont typeface="Wingdings" panose="05000000000000000000" pitchFamily="2" charset="2"/>
                        <a:buChar char="§"/>
                      </a:pPr>
                      <a:r>
                        <a:rPr lang="en-US" sz="1600">
                          <a:solidFill>
                            <a:schemeClr val="bg1"/>
                          </a:solidFill>
                        </a:rPr>
                        <a:t>Serious</a:t>
                      </a:r>
                    </a:p>
                    <a:p>
                      <a:pPr marL="285750" indent="-285750">
                        <a:buFont typeface="Wingdings" panose="05000000000000000000" pitchFamily="2" charset="2"/>
                        <a:buChar char="§"/>
                      </a:pPr>
                      <a:r>
                        <a:rPr lang="en-US" sz="1600">
                          <a:solidFill>
                            <a:schemeClr val="bg1"/>
                          </a:solidFill>
                        </a:rPr>
                        <a:t>Treatment related</a:t>
                      </a:r>
                    </a:p>
                    <a:p>
                      <a:pPr marL="742950" lvl="1" indent="-285750">
                        <a:buFont typeface="Calibri" panose="020F0502020204030204" pitchFamily="34" charset="0"/>
                        <a:buChar char="−"/>
                      </a:pPr>
                      <a:r>
                        <a:rPr lang="en-US" sz="1600">
                          <a:solidFill>
                            <a:schemeClr val="bg1"/>
                          </a:solidFill>
                        </a:rPr>
                        <a:t>Grade 3/4 </a:t>
                      </a:r>
                    </a:p>
                    <a:p>
                      <a:pPr marL="742950" lvl="1" indent="-285750">
                        <a:buFont typeface="Calibri" panose="020F0502020204030204" pitchFamily="34" charset="0"/>
                        <a:buChar char="−"/>
                      </a:pPr>
                      <a:r>
                        <a:rPr lang="en-US" sz="1600">
                          <a:solidFill>
                            <a:schemeClr val="bg1"/>
                          </a:solidFill>
                        </a:rPr>
                        <a:t>Serious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a:solidFill>
                          <a:schemeClr val="bg1"/>
                        </a:solidFill>
                      </a:endParaRPr>
                    </a:p>
                    <a:p>
                      <a:pPr algn="ctr"/>
                      <a:r>
                        <a:rPr lang="en-US" sz="1600">
                          <a:solidFill>
                            <a:schemeClr val="bg1"/>
                          </a:solidFill>
                        </a:rPr>
                        <a:t>82 (41.4)</a:t>
                      </a:r>
                    </a:p>
                    <a:p>
                      <a:pPr algn="ctr"/>
                      <a:r>
                        <a:rPr lang="en-US" sz="1600">
                          <a:solidFill>
                            <a:schemeClr val="bg1"/>
                          </a:solidFill>
                        </a:rPr>
                        <a:t>16 (8.1)</a:t>
                      </a:r>
                    </a:p>
                    <a:p>
                      <a:pPr algn="ctr"/>
                      <a:r>
                        <a:rPr lang="en-US" sz="1600">
                          <a:solidFill>
                            <a:schemeClr val="bg1"/>
                          </a:solidFill>
                        </a:rPr>
                        <a:t>14 (7.1)</a:t>
                      </a:r>
                    </a:p>
                    <a:p>
                      <a:pPr algn="ctr"/>
                      <a:r>
                        <a:rPr lang="en-US" sz="1600">
                          <a:solidFill>
                            <a:schemeClr val="bg1"/>
                          </a:solidFill>
                        </a:rPr>
                        <a:t>66 (33.3)</a:t>
                      </a:r>
                    </a:p>
                    <a:p>
                      <a:pPr algn="ctr"/>
                      <a:r>
                        <a:rPr lang="en-US" sz="1600">
                          <a:solidFill>
                            <a:schemeClr val="bg1"/>
                          </a:solidFill>
                        </a:rPr>
                        <a:t>14 (7.1)</a:t>
                      </a:r>
                    </a:p>
                    <a:p>
                      <a:pPr algn="ctr"/>
                      <a:r>
                        <a:rPr lang="en-US" sz="1600">
                          <a:solidFill>
                            <a:schemeClr val="bg1"/>
                          </a:solidFill>
                        </a:rPr>
                        <a:t>12 (6.1)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a:solidFill>
                          <a:schemeClr val="bg1"/>
                        </a:solidFill>
                      </a:endParaRPr>
                    </a:p>
                    <a:p>
                      <a:pPr algn="ctr"/>
                      <a:r>
                        <a:rPr lang="en-US" sz="1600">
                          <a:solidFill>
                            <a:schemeClr val="bg1"/>
                          </a:solidFill>
                        </a:rPr>
                        <a:t>48 (24.5)</a:t>
                      </a:r>
                    </a:p>
                    <a:p>
                      <a:pPr algn="ctr"/>
                      <a:r>
                        <a:rPr lang="en-US" sz="1600">
                          <a:solidFill>
                            <a:schemeClr val="bg1"/>
                          </a:solidFill>
                        </a:rPr>
                        <a:t>5 (2.6)</a:t>
                      </a:r>
                    </a:p>
                    <a:p>
                      <a:pPr algn="ctr"/>
                      <a:r>
                        <a:rPr lang="en-US" sz="1600">
                          <a:solidFill>
                            <a:schemeClr val="bg1"/>
                          </a:solidFill>
                        </a:rPr>
                        <a:t>7 (3.6)</a:t>
                      </a:r>
                    </a:p>
                    <a:p>
                      <a:pPr algn="ctr"/>
                      <a:r>
                        <a:rPr lang="en-US" sz="1600">
                          <a:solidFill>
                            <a:schemeClr val="bg1"/>
                          </a:solidFill>
                        </a:rPr>
                        <a:t>36 (18.4)</a:t>
                      </a:r>
                    </a:p>
                    <a:p>
                      <a:pPr algn="ctr"/>
                      <a:r>
                        <a:rPr lang="en-US" sz="1600">
                          <a:solidFill>
                            <a:schemeClr val="bg1"/>
                          </a:solidFill>
                        </a:rPr>
                        <a:t>4 (2.0)</a:t>
                      </a:r>
                    </a:p>
                    <a:p>
                      <a:pPr algn="ctr"/>
                      <a:r>
                        <a:rPr lang="en-US" sz="1600">
                          <a:solidFill>
                            <a:schemeClr val="bg1"/>
                          </a:solidFill>
                        </a:rPr>
                        <a:t>5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03681499"/>
                  </a:ext>
                </a:extLst>
              </a:tr>
              <a:tr h="210549">
                <a:tc>
                  <a:txBody>
                    <a:bodyPr/>
                    <a:lstStyle/>
                    <a:p>
                      <a:r>
                        <a:rPr lang="en-US" sz="1600">
                          <a:solidFill>
                            <a:schemeClr val="bg1"/>
                          </a:solidFill>
                        </a:rPr>
                        <a:t>Leading to any tx withdrawal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8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3942817"/>
                  </a:ext>
                </a:extLst>
              </a:tr>
              <a:tr h="208372">
                <a:tc>
                  <a:txBody>
                    <a:bodyPr/>
                    <a:lstStyle/>
                    <a:p>
                      <a:r>
                        <a:rPr lang="en-US" sz="1600">
                          <a:solidFill>
                            <a:schemeClr val="bg1"/>
                          </a:solidFill>
                        </a:rPr>
                        <a:t>Leading to any dose modification/interruption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24 (12.1)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11 (5.6)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86783729"/>
                  </a:ext>
                </a:extLst>
              </a:tr>
              <a:tr h="206196">
                <a:tc>
                  <a:txBody>
                    <a:bodyPr/>
                    <a:lstStyle/>
                    <a:p>
                      <a:r>
                        <a:rPr lang="en-US" sz="1600">
                          <a:solidFill>
                            <a:schemeClr val="bg1"/>
                          </a:solidFill>
                        </a:rPr>
                        <a:t>Treated with steroids or hormone replacement 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40 (20.2)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11 (5.6)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37934987"/>
                  </a:ext>
                </a:extLst>
              </a:tr>
            </a:tbl>
          </a:graphicData>
        </a:graphic>
      </p:graphicFrame>
    </p:spTree>
    <p:extLst>
      <p:ext uri="{BB962C8B-B14F-4D97-AF65-F5344CB8AC3E}">
        <p14:creationId xmlns:p14="http://schemas.microsoft.com/office/powerpoint/2010/main" val="65236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A09AC-4BBB-B311-28C8-0BD7CD4974F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30FED10-4DD1-72B9-A66B-392CBBC59A12}"/>
              </a:ext>
            </a:extLst>
          </p:cNvPr>
          <p:cNvSpPr>
            <a:spLocks noGrp="1" noChangeArrowheads="1"/>
          </p:cNvSpPr>
          <p:nvPr>
            <p:ph type="title"/>
          </p:nvPr>
        </p:nvSpPr>
        <p:spPr/>
        <p:txBody>
          <a:bodyPr/>
          <a:lstStyle/>
          <a:p>
            <a:r>
              <a:rPr lang="en-US"/>
              <a:t>IMforte</a:t>
            </a:r>
            <a:r>
              <a:rPr lang="en-US" altLang="en-US"/>
              <a:t>: Safety During Maintenance Phase</a:t>
            </a:r>
          </a:p>
        </p:txBody>
      </p:sp>
      <p:sp>
        <p:nvSpPr>
          <p:cNvPr id="9221" name="Text Box 11">
            <a:extLst>
              <a:ext uri="{FF2B5EF4-FFF2-40B4-BE49-F238E27FC236}">
                <a16:creationId xmlns:a16="http://schemas.microsoft.com/office/drawing/2014/main" id="{73AB8558-0925-111C-BDED-03797B10062A}"/>
              </a:ext>
            </a:extLst>
          </p:cNvPr>
          <p:cNvSpPr txBox="1">
            <a:spLocks noChangeArrowheads="1"/>
          </p:cNvSpPr>
          <p:nvPr/>
        </p:nvSpPr>
        <p:spPr bwMode="auto">
          <a:xfrm>
            <a:off x="349026" y="6400800"/>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defRPr/>
            </a:pPr>
            <a:r>
              <a:rPr lang="en-US" altLang="en-US" sz="1200">
                <a:solidFill>
                  <a:srgbClr val="455560"/>
                </a:solidFill>
                <a:latin typeface="Calibri" panose="020F0502020204030204" pitchFamily="34" charset="0"/>
                <a:cs typeface="Arial" panose="020B0604020202020204" pitchFamily="34" charset="0"/>
              </a:rPr>
              <a:t>Paz Ares. ASCO 2025. Abstr 8006</a:t>
            </a:r>
            <a:r>
              <a:rPr lang="en-US" altLang="en-US" sz="1200" spc="-10">
                <a:solidFill>
                  <a:srgbClr val="455560"/>
                </a:solidFill>
                <a:latin typeface="Calibri" panose="020F0502020204030204" pitchFamily="34" charset="0"/>
              </a:rPr>
              <a:t>. </a:t>
            </a:r>
            <a:r>
              <a:rPr lang="en-US" altLang="en-US" sz="1200">
                <a:solidFill>
                  <a:srgbClr val="455560"/>
                </a:solidFill>
                <a:latin typeface="Calibri" panose="020F0502020204030204" pitchFamily="34" charset="0"/>
                <a:cs typeface="Arial" panose="020B0604020202020204" pitchFamily="34" charset="0"/>
              </a:rPr>
              <a:t>Paz Ares. Lancet. 2025;[Epub]. </a:t>
            </a:r>
          </a:p>
        </p:txBody>
      </p:sp>
      <p:graphicFrame>
        <p:nvGraphicFramePr>
          <p:cNvPr id="4" name="Group 3">
            <a:extLst>
              <a:ext uri="{FF2B5EF4-FFF2-40B4-BE49-F238E27FC236}">
                <a16:creationId xmlns:a16="http://schemas.microsoft.com/office/drawing/2014/main" id="{F3443850-C4BF-5032-3340-8872768DCA9A}"/>
              </a:ext>
            </a:extLst>
          </p:cNvPr>
          <p:cNvGraphicFramePr>
            <a:graphicFrameLocks/>
          </p:cNvGraphicFramePr>
          <p:nvPr/>
        </p:nvGraphicFramePr>
        <p:xfrm>
          <a:off x="520700" y="1402090"/>
          <a:ext cx="5620181" cy="4173199"/>
        </p:xfrm>
        <a:graphic>
          <a:graphicData uri="http://schemas.openxmlformats.org/drawingml/2006/table">
            <a:tbl>
              <a:tblPr/>
              <a:tblGrid>
                <a:gridCol w="3027555">
                  <a:extLst>
                    <a:ext uri="{9D8B030D-6E8A-4147-A177-3AD203B41FA5}">
                      <a16:colId xmlns:a16="http://schemas.microsoft.com/office/drawing/2014/main" val="20000"/>
                    </a:ext>
                  </a:extLst>
                </a:gridCol>
                <a:gridCol w="1339918">
                  <a:extLst>
                    <a:ext uri="{9D8B030D-6E8A-4147-A177-3AD203B41FA5}">
                      <a16:colId xmlns:a16="http://schemas.microsoft.com/office/drawing/2014/main" val="20001"/>
                    </a:ext>
                  </a:extLst>
                </a:gridCol>
                <a:gridCol w="1252708">
                  <a:extLst>
                    <a:ext uri="{9D8B030D-6E8A-4147-A177-3AD203B41FA5}">
                      <a16:colId xmlns:a16="http://schemas.microsoft.com/office/drawing/2014/main" val="1472475823"/>
                    </a:ext>
                  </a:extLst>
                </a:gridCol>
              </a:tblGrid>
              <a:tr h="5960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Patients With ≥1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Lurbi + Atezo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lang="en-US" altLang="en-US" sz="1600" b="1">
                          <a:solidFill>
                            <a:schemeClr val="tx1"/>
                          </a:solidFill>
                          <a:latin typeface="Calibri" panose="020F0502020204030204" pitchFamily="34" charset="0"/>
                          <a:cs typeface="Calibri" panose="020F0502020204030204" pitchFamily="34" charset="0"/>
                        </a:rPr>
                        <a:t>(n = 242)</a:t>
                      </a:r>
                      <a:endPar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Atezo </a:t>
                      </a:r>
                      <a:b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br>
                      <a:r>
                        <a:rPr lang="en-US" altLang="en-US" sz="1600" b="1">
                          <a:solidFill>
                            <a:schemeClr val="tx1"/>
                          </a:solidFill>
                          <a:latin typeface="Calibri" panose="020F0502020204030204" pitchFamily="34" charset="0"/>
                          <a:cs typeface="Calibri" panose="020F0502020204030204" pitchFamily="34" charset="0"/>
                        </a:rPr>
                        <a:t>(n = 240)</a:t>
                      </a:r>
                      <a:endPar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51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a:rPr>
                        <a:t>All-cause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235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194 (80.8)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472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Grade 3/4 AEs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grade 3/4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92 (38.0)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(25.6)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14.0 (5.8)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472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Grade 5 AEs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grade 5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(0.8)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451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75 (31.0)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6032437"/>
                  </a:ext>
                </a:extLst>
              </a:tr>
              <a:tr h="596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AEs leading to discontinuation of any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5370237"/>
                  </a:ext>
                </a:extLst>
              </a:tr>
              <a:tr h="596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AEs leading to dose interruption or modification of any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92 (38.0)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02847271"/>
                  </a:ext>
                </a:extLst>
              </a:tr>
            </a:tbl>
          </a:graphicData>
        </a:graphic>
      </p:graphicFrame>
      <p:sp>
        <p:nvSpPr>
          <p:cNvPr id="2" name="TextBox 1">
            <a:extLst>
              <a:ext uri="{FF2B5EF4-FFF2-40B4-BE49-F238E27FC236}">
                <a16:creationId xmlns:a16="http://schemas.microsoft.com/office/drawing/2014/main" id="{66682198-2A6B-A9EA-249B-325C18CD065D}"/>
              </a:ext>
            </a:extLst>
          </p:cNvPr>
          <p:cNvSpPr txBox="1"/>
          <p:nvPr/>
        </p:nvSpPr>
        <p:spPr bwMode="auto">
          <a:xfrm>
            <a:off x="449656" y="5575289"/>
            <a:ext cx="56725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*Lurbinectedin + atezolizumab: sepsis and febrile neutropenia, both considered related to lurbinectedin; Atezolizumab: sepsis considered related to atezolizumab.</a:t>
            </a:r>
          </a:p>
        </p:txBody>
      </p:sp>
      <p:graphicFrame>
        <p:nvGraphicFramePr>
          <p:cNvPr id="3" name="Table 2">
            <a:extLst>
              <a:ext uri="{FF2B5EF4-FFF2-40B4-BE49-F238E27FC236}">
                <a16:creationId xmlns:a16="http://schemas.microsoft.com/office/drawing/2014/main" id="{6128E9DD-544F-1F96-4730-9332353B6C81}"/>
              </a:ext>
            </a:extLst>
          </p:cNvPr>
          <p:cNvGraphicFramePr>
            <a:graphicFrameLocks noGrp="1"/>
          </p:cNvGraphicFramePr>
          <p:nvPr/>
        </p:nvGraphicFramePr>
        <p:xfrm>
          <a:off x="6298441" y="1402089"/>
          <a:ext cx="5486241" cy="4173199"/>
        </p:xfrm>
        <a:graphic>
          <a:graphicData uri="http://schemas.openxmlformats.org/drawingml/2006/table">
            <a:tbl>
              <a:tblPr/>
              <a:tblGrid>
                <a:gridCol w="3040534">
                  <a:extLst>
                    <a:ext uri="{9D8B030D-6E8A-4147-A177-3AD203B41FA5}">
                      <a16:colId xmlns:a16="http://schemas.microsoft.com/office/drawing/2014/main" val="1725163513"/>
                    </a:ext>
                  </a:extLst>
                </a:gridCol>
                <a:gridCol w="1427371">
                  <a:extLst>
                    <a:ext uri="{9D8B030D-6E8A-4147-A177-3AD203B41FA5}">
                      <a16:colId xmlns:a16="http://schemas.microsoft.com/office/drawing/2014/main" val="1239116431"/>
                    </a:ext>
                  </a:extLst>
                </a:gridCol>
                <a:gridCol w="1018336">
                  <a:extLst>
                    <a:ext uri="{9D8B030D-6E8A-4147-A177-3AD203B41FA5}">
                      <a16:colId xmlns:a16="http://schemas.microsoft.com/office/drawing/2014/main" val="2046614570"/>
                    </a:ext>
                  </a:extLst>
                </a:gridCol>
              </a:tblGrid>
              <a:tr h="6242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Patients With ≥1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Lurbi + Atezo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lang="en-US" altLang="en-US" sz="1600" b="1">
                          <a:solidFill>
                            <a:schemeClr val="tx1"/>
                          </a:solidFill>
                          <a:latin typeface="Calibri" panose="020F0502020204030204" pitchFamily="34" charset="0"/>
                          <a:cs typeface="Calibri" panose="020F0502020204030204" pitchFamily="34" charset="0"/>
                        </a:rPr>
                        <a:t>(n = 242)</a:t>
                      </a:r>
                      <a:endPar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Atezo </a:t>
                      </a:r>
                      <a:br>
                        <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br>
                      <a:r>
                        <a:rPr lang="en-US" altLang="en-US" sz="1600" b="1">
                          <a:solidFill>
                            <a:schemeClr val="tx1"/>
                          </a:solidFill>
                          <a:latin typeface="Calibri" panose="020F0502020204030204" pitchFamily="34" charset="0"/>
                          <a:cs typeface="Calibri" panose="020F0502020204030204" pitchFamily="34" charset="0"/>
                        </a:rPr>
                        <a:t>(n = 240)</a:t>
                      </a:r>
                      <a:endParaRPr kumimoji="0" lang="en-US" altLang="en-US" sz="1600" b="1" i="0" u="none" strike="noStrike" cap="none" normalizeH="0" baseline="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73881436"/>
                  </a:ext>
                </a:extLst>
              </a:tr>
              <a:tr h="624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Lurbinectedin AESI, n (%)</a:t>
                      </a:r>
                      <a:r>
                        <a:rPr kumimoji="0" lang="en-US" sz="1600" b="1" i="0" u="none" strike="noStrike" cap="none" normalizeH="0" baseline="30000">
                          <a:ln>
                            <a:noFill/>
                          </a:ln>
                          <a:solidFill>
                            <a:schemeClr val="bg2">
                              <a:lumMod val="10000"/>
                            </a:schemeClr>
                          </a:solidFill>
                          <a:effectLst/>
                          <a:latin typeface="Calibri" panose="020F0502020204030204" pitchFamily="34" charset="0"/>
                        </a:rPr>
                        <a: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5 AESI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93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(2.9)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1035723"/>
                  </a:ext>
                </a:extLst>
              </a:tr>
              <a:tr h="1150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Atezolizumab AESI, n (%)</a:t>
                      </a:r>
                      <a:r>
                        <a:rPr kumimoji="0" lang="en-US" sz="1600" b="1" i="0" u="none" strike="noStrike" cap="none" normalizeH="0" baseline="30000">
                          <a:ln>
                            <a:noFill/>
                          </a:ln>
                          <a:solidFill>
                            <a:schemeClr val="bg2">
                              <a:lumMod val="10000"/>
                            </a:schemeClr>
                          </a:solidFill>
                          <a:effectLst/>
                          <a:latin typeface="Calibri" panose="020F0502020204030204" pitchFamily="34" charset="0"/>
                        </a:rPr>
                        <a:t>†</a:t>
                      </a:r>
                      <a:endParaRPr kumimoji="0" lang="en-US" sz="1600" b="1" i="0" u="none" strike="noStrike" cap="none" normalizeH="0" baseline="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5 AESI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Atezolizumab AESI requiring 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76 (31.4)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40 (16.5)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 (22.5)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(7.5)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4363935"/>
                  </a:ext>
                </a:extLst>
              </a:tr>
              <a:tr h="887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Median treatment duration,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Lurbinectedin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Atezolizumab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6462343"/>
                  </a:ext>
                </a:extLst>
              </a:tr>
              <a:tr h="887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Median doses received, 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Lurbinectedin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Atezolizumab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8395054"/>
                  </a:ext>
                </a:extLst>
              </a:tr>
            </a:tbl>
          </a:graphicData>
        </a:graphic>
      </p:graphicFrame>
      <p:sp>
        <p:nvSpPr>
          <p:cNvPr id="5" name="TextBox 4">
            <a:extLst>
              <a:ext uri="{FF2B5EF4-FFF2-40B4-BE49-F238E27FC236}">
                <a16:creationId xmlns:a16="http://schemas.microsoft.com/office/drawing/2014/main" id="{CCDBD26C-04FA-134F-E530-DA2F3E5088FD}"/>
              </a:ext>
            </a:extLst>
          </p:cNvPr>
          <p:cNvSpPr txBox="1"/>
          <p:nvPr/>
        </p:nvSpPr>
        <p:spPr bwMode="auto">
          <a:xfrm>
            <a:off x="6298441" y="5575289"/>
            <a:ext cx="5486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aseline="30000">
                <a:solidFill>
                  <a:schemeClr val="bg2">
                    <a:lumMod val="10000"/>
                  </a:schemeClr>
                </a:solidFill>
                <a:latin typeface="Calibri" panose="020F0502020204030204" pitchFamily="34" charset="0"/>
              </a:rPr>
              <a:t>†</a:t>
            </a:r>
            <a:r>
              <a:rPr lang="en-US" sz="1400">
                <a:solidFill>
                  <a:schemeClr val="bg1"/>
                </a:solidFill>
                <a:latin typeface="Calibri" panose="020F0502020204030204" pitchFamily="34" charset="0"/>
              </a:rPr>
              <a:t>Prespecified based on mechanism of action and independent of causal relationship assigned by the investigator</a:t>
            </a:r>
            <a:r>
              <a:rPr lang="en-US" sz="1400" b="0">
                <a:solidFill>
                  <a:schemeClr val="bg1"/>
                </a:solidFill>
                <a:latin typeface="Calibri" panose="020F0502020204030204" pitchFamily="34" charset="0"/>
              </a:rPr>
              <a:t>.</a:t>
            </a:r>
          </a:p>
        </p:txBody>
      </p:sp>
    </p:spTree>
    <p:extLst>
      <p:ext uri="{BB962C8B-B14F-4D97-AF65-F5344CB8AC3E}">
        <p14:creationId xmlns:p14="http://schemas.microsoft.com/office/powerpoint/2010/main" val="4068342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18CC3-5FE8-BC5F-AB35-899DDFF82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2075E-5881-4FBF-4E92-CD0E6094E5DB}"/>
              </a:ext>
            </a:extLst>
          </p:cNvPr>
          <p:cNvSpPr>
            <a:spLocks noGrp="1"/>
          </p:cNvSpPr>
          <p:nvPr>
            <p:ph type="title"/>
          </p:nvPr>
        </p:nvSpPr>
        <p:spPr>
          <a:xfrm>
            <a:off x="609759" y="238127"/>
            <a:ext cx="10872444" cy="1103313"/>
          </a:xfrm>
        </p:spPr>
        <p:txBody>
          <a:bodyPr>
            <a:normAutofit/>
          </a:bodyPr>
          <a:lstStyle/>
          <a:p>
            <a:r>
              <a:rPr lang="en-US"/>
              <a:t>Supportive Care: Myelosuppression Management</a:t>
            </a:r>
          </a:p>
        </p:txBody>
      </p:sp>
      <p:sp>
        <p:nvSpPr>
          <p:cNvPr id="3" name="Content Placeholder 2">
            <a:extLst>
              <a:ext uri="{FF2B5EF4-FFF2-40B4-BE49-F238E27FC236}">
                <a16:creationId xmlns:a16="http://schemas.microsoft.com/office/drawing/2014/main" id="{A1E6A056-0569-36AA-A3F1-10EBEC72C3CC}"/>
              </a:ext>
            </a:extLst>
          </p:cNvPr>
          <p:cNvSpPr>
            <a:spLocks noGrp="1"/>
          </p:cNvSpPr>
          <p:nvPr>
            <p:ph idx="1"/>
          </p:nvPr>
        </p:nvSpPr>
        <p:spPr>
          <a:xfrm>
            <a:off x="604839" y="1512888"/>
            <a:ext cx="4589434" cy="4651375"/>
          </a:xfrm>
        </p:spPr>
        <p:txBody>
          <a:bodyPr/>
          <a:lstStyle/>
          <a:p>
            <a:pPr lvl="0"/>
            <a:r>
              <a:rPr lang="en-US" sz="2600" b="1" dirty="0"/>
              <a:t>Trilaciclib</a:t>
            </a:r>
            <a:r>
              <a:rPr lang="en-US" sz="2600" dirty="0"/>
              <a:t>: a small molecule, selective, and reversible inhibitor of CDK4/6</a:t>
            </a:r>
          </a:p>
          <a:p>
            <a:pPr lvl="1"/>
            <a:r>
              <a:rPr lang="en-US" sz="2400" dirty="0"/>
              <a:t>Transient G1 arrest of HSPCs in bone marrow when administered prior to CT to reduce CT-induced damage</a:t>
            </a:r>
          </a:p>
          <a:p>
            <a:r>
              <a:rPr lang="en-US" sz="2600" dirty="0"/>
              <a:t>Retrospective pooled analysis of 4 randomized, double-blind, placebo-controlled phase II/III studies</a:t>
            </a:r>
          </a:p>
        </p:txBody>
      </p:sp>
      <p:sp>
        <p:nvSpPr>
          <p:cNvPr id="4" name="Text Box 15">
            <a:extLst>
              <a:ext uri="{FF2B5EF4-FFF2-40B4-BE49-F238E27FC236}">
                <a16:creationId xmlns:a16="http://schemas.microsoft.com/office/drawing/2014/main" id="{9537FB49-14DA-0894-CC9B-284103A337D6}"/>
              </a:ext>
            </a:extLst>
          </p:cNvPr>
          <p:cNvSpPr txBox="1">
            <a:spLocks noChangeArrowheads="1"/>
          </p:cNvSpPr>
          <p:nvPr/>
        </p:nvSpPr>
        <p:spPr bwMode="auto">
          <a:xfrm>
            <a:off x="389891" y="6186177"/>
            <a:ext cx="67195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ＭＳ Ｐゴシック" charset="0"/>
                <a:cs typeface="ＭＳ Ｐゴシック" charset="0"/>
              </a:rPr>
              <a:t>Weiss. Clin Lung Cancer. 2021;22:449. Weiss. Ann Oncol. 2019;30:1613. </a:t>
            </a:r>
            <a:br>
              <a:rPr kumimoji="0" lang="en-US" sz="1200" b="0" i="0" u="none" strike="noStrike" kern="1200" cap="none" spc="0" normalizeH="0" baseline="0" noProof="0" dirty="0">
                <a:ln>
                  <a:noFill/>
                </a:ln>
                <a:solidFill>
                  <a:srgbClr val="455560"/>
                </a:solidFill>
                <a:effectLst/>
                <a:uLnTx/>
                <a:uFillTx/>
                <a:latin typeface="Calibri"/>
                <a:ea typeface="ＭＳ Ｐゴシック" charset="0"/>
                <a:cs typeface="ＭＳ Ｐゴシック" charset="0"/>
              </a:rPr>
            </a:br>
            <a:r>
              <a:rPr kumimoji="0" lang="en-US" sz="1200" b="0" i="0" u="none" strike="noStrike" kern="1200" cap="none" spc="0" normalizeH="0" baseline="0" noProof="0" dirty="0">
                <a:ln>
                  <a:noFill/>
                </a:ln>
                <a:solidFill>
                  <a:srgbClr val="455560"/>
                </a:solidFill>
                <a:effectLst/>
                <a:uLnTx/>
                <a:uFillTx/>
                <a:latin typeface="Calibri"/>
                <a:ea typeface="ＭＳ Ｐゴシック" charset="0"/>
                <a:cs typeface="ＭＳ Ｐゴシック" charset="0"/>
              </a:rPr>
              <a:t>Daniel. Cancer Therapy and Prevention. 2021;148:2557. </a:t>
            </a:r>
            <a:r>
              <a:rPr lang="en-US" sz="1200" b="0" dirty="0">
                <a:solidFill>
                  <a:srgbClr val="455560"/>
                </a:solidFill>
                <a:latin typeface="Calibri"/>
                <a:ea typeface="ＭＳ Ｐゴシック" charset="0"/>
                <a:cs typeface="ＭＳ Ｐゴシック" charset="0"/>
              </a:rPr>
              <a:t>Ying. CTARC. 2024;42:100869.</a:t>
            </a:r>
            <a:endParaRPr kumimoji="0" lang="en-US" alt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5" name="TextBox 4">
            <a:extLst>
              <a:ext uri="{FF2B5EF4-FFF2-40B4-BE49-F238E27FC236}">
                <a16:creationId xmlns:a16="http://schemas.microsoft.com/office/drawing/2014/main" id="{613F0583-461B-E6AB-1789-A7BEDE51ACCC}"/>
              </a:ext>
            </a:extLst>
          </p:cNvPr>
          <p:cNvSpPr txBox="1"/>
          <p:nvPr/>
        </p:nvSpPr>
        <p:spPr bwMode="auto">
          <a:xfrm>
            <a:off x="5295377" y="1406113"/>
            <a:ext cx="1122232"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600" b="0" dirty="0">
                <a:solidFill>
                  <a:schemeClr val="bg1"/>
                </a:solidFill>
                <a:latin typeface="Calibri" panose="020F0502020204030204" pitchFamily="34" charset="0"/>
              </a:rPr>
              <a:t>Primary endpoint</a:t>
            </a:r>
          </a:p>
        </p:txBody>
      </p:sp>
      <p:sp>
        <p:nvSpPr>
          <p:cNvPr id="6" name="TextBox 5">
            <a:extLst>
              <a:ext uri="{FF2B5EF4-FFF2-40B4-BE49-F238E27FC236}">
                <a16:creationId xmlns:a16="http://schemas.microsoft.com/office/drawing/2014/main" id="{B0947B63-33F8-A9C3-F436-AD7F6764E73F}"/>
              </a:ext>
            </a:extLst>
          </p:cNvPr>
          <p:cNvSpPr txBox="1"/>
          <p:nvPr/>
        </p:nvSpPr>
        <p:spPr bwMode="auto">
          <a:xfrm>
            <a:off x="6420036" y="1469197"/>
            <a:ext cx="1637692"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Severe (grade 4) neutropenia</a:t>
            </a:r>
          </a:p>
        </p:txBody>
      </p:sp>
      <p:sp>
        <p:nvSpPr>
          <p:cNvPr id="7" name="TextBox 6">
            <a:extLst>
              <a:ext uri="{FF2B5EF4-FFF2-40B4-BE49-F238E27FC236}">
                <a16:creationId xmlns:a16="http://schemas.microsoft.com/office/drawing/2014/main" id="{EC9C5FEA-77A0-6309-B073-D9867B85C966}"/>
              </a:ext>
            </a:extLst>
          </p:cNvPr>
          <p:cNvSpPr txBox="1"/>
          <p:nvPr/>
        </p:nvSpPr>
        <p:spPr bwMode="auto">
          <a:xfrm>
            <a:off x="6401183" y="1968346"/>
            <a:ext cx="1637692"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Febrile neutropenia</a:t>
            </a:r>
          </a:p>
        </p:txBody>
      </p:sp>
      <p:sp>
        <p:nvSpPr>
          <p:cNvPr id="8" name="TextBox 7">
            <a:extLst>
              <a:ext uri="{FF2B5EF4-FFF2-40B4-BE49-F238E27FC236}">
                <a16:creationId xmlns:a16="http://schemas.microsoft.com/office/drawing/2014/main" id="{F4031BBA-37AB-407B-6EA1-AF434F55D114}"/>
              </a:ext>
            </a:extLst>
          </p:cNvPr>
          <p:cNvSpPr txBox="1"/>
          <p:nvPr/>
        </p:nvSpPr>
        <p:spPr bwMode="auto">
          <a:xfrm>
            <a:off x="6401183" y="2500316"/>
            <a:ext cx="1637692"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G-CSF administration</a:t>
            </a:r>
          </a:p>
        </p:txBody>
      </p:sp>
      <p:sp>
        <p:nvSpPr>
          <p:cNvPr id="9" name="TextBox 8">
            <a:extLst>
              <a:ext uri="{FF2B5EF4-FFF2-40B4-BE49-F238E27FC236}">
                <a16:creationId xmlns:a16="http://schemas.microsoft.com/office/drawing/2014/main" id="{58B98310-63E9-410F-37B6-B68CA5FA9BAD}"/>
              </a:ext>
            </a:extLst>
          </p:cNvPr>
          <p:cNvSpPr txBox="1"/>
          <p:nvPr/>
        </p:nvSpPr>
        <p:spPr bwMode="auto">
          <a:xfrm>
            <a:off x="6969198" y="3024348"/>
            <a:ext cx="1036683"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Grade 3/4 anemia</a:t>
            </a:r>
          </a:p>
        </p:txBody>
      </p:sp>
      <p:sp>
        <p:nvSpPr>
          <p:cNvPr id="10" name="TextBox 9">
            <a:extLst>
              <a:ext uri="{FF2B5EF4-FFF2-40B4-BE49-F238E27FC236}">
                <a16:creationId xmlns:a16="http://schemas.microsoft.com/office/drawing/2014/main" id="{FE86F65B-6130-5D47-1603-D37EBF88F6A7}"/>
              </a:ext>
            </a:extLst>
          </p:cNvPr>
          <p:cNvSpPr txBox="1"/>
          <p:nvPr/>
        </p:nvSpPr>
        <p:spPr bwMode="auto">
          <a:xfrm>
            <a:off x="6554141" y="3517285"/>
            <a:ext cx="1479195"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RBC transfusion on/after </a:t>
            </a:r>
            <a:r>
              <a:rPr lang="en-US" sz="1500" b="0" dirty="0" err="1">
                <a:solidFill>
                  <a:schemeClr val="bg1"/>
                </a:solidFill>
                <a:latin typeface="Calibri" panose="020F0502020204030204" pitchFamily="34" charset="0"/>
              </a:rPr>
              <a:t>Wk</a:t>
            </a:r>
            <a:r>
              <a:rPr lang="en-US" sz="1500" b="0" dirty="0">
                <a:solidFill>
                  <a:schemeClr val="bg1"/>
                </a:solidFill>
                <a:latin typeface="Calibri" panose="020F0502020204030204" pitchFamily="34" charset="0"/>
              </a:rPr>
              <a:t> 5</a:t>
            </a:r>
          </a:p>
        </p:txBody>
      </p:sp>
      <p:sp>
        <p:nvSpPr>
          <p:cNvPr id="11" name="TextBox 10">
            <a:extLst>
              <a:ext uri="{FF2B5EF4-FFF2-40B4-BE49-F238E27FC236}">
                <a16:creationId xmlns:a16="http://schemas.microsoft.com/office/drawing/2014/main" id="{34CC0EF3-96DC-608E-9559-4F569D01273C}"/>
              </a:ext>
            </a:extLst>
          </p:cNvPr>
          <p:cNvSpPr txBox="1"/>
          <p:nvPr/>
        </p:nvSpPr>
        <p:spPr bwMode="auto">
          <a:xfrm>
            <a:off x="6684343" y="4034085"/>
            <a:ext cx="1348994"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ESA administration</a:t>
            </a:r>
          </a:p>
        </p:txBody>
      </p:sp>
      <p:sp>
        <p:nvSpPr>
          <p:cNvPr id="12" name="TextBox 11">
            <a:extLst>
              <a:ext uri="{FF2B5EF4-FFF2-40B4-BE49-F238E27FC236}">
                <a16:creationId xmlns:a16="http://schemas.microsoft.com/office/drawing/2014/main" id="{6223C3CE-C35E-1BA6-5645-813E0B6BCEDB}"/>
              </a:ext>
            </a:extLst>
          </p:cNvPr>
          <p:cNvSpPr txBox="1"/>
          <p:nvPr/>
        </p:nvSpPr>
        <p:spPr bwMode="auto">
          <a:xfrm>
            <a:off x="6445521" y="4562977"/>
            <a:ext cx="1625920" cy="4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Grade 3/4 thrombocytopenia</a:t>
            </a:r>
          </a:p>
        </p:txBody>
      </p:sp>
      <p:sp>
        <p:nvSpPr>
          <p:cNvPr id="13" name="TextBox 12">
            <a:extLst>
              <a:ext uri="{FF2B5EF4-FFF2-40B4-BE49-F238E27FC236}">
                <a16:creationId xmlns:a16="http://schemas.microsoft.com/office/drawing/2014/main" id="{B7208AAD-21FE-ED72-41ED-415E462B6418}"/>
              </a:ext>
            </a:extLst>
          </p:cNvPr>
          <p:cNvSpPr txBox="1"/>
          <p:nvPr/>
        </p:nvSpPr>
        <p:spPr bwMode="auto">
          <a:xfrm>
            <a:off x="6270476" y="5174727"/>
            <a:ext cx="1798870"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Platelet transfusion</a:t>
            </a:r>
          </a:p>
        </p:txBody>
      </p:sp>
      <p:sp>
        <p:nvSpPr>
          <p:cNvPr id="14" name="TextBox 13">
            <a:extLst>
              <a:ext uri="{FF2B5EF4-FFF2-40B4-BE49-F238E27FC236}">
                <a16:creationId xmlns:a16="http://schemas.microsoft.com/office/drawing/2014/main" id="{CA82EECE-D71F-6EA8-310F-713717158450}"/>
              </a:ext>
            </a:extLst>
          </p:cNvPr>
          <p:cNvSpPr txBox="1"/>
          <p:nvPr/>
        </p:nvSpPr>
        <p:spPr bwMode="auto">
          <a:xfrm>
            <a:off x="5295376" y="2165316"/>
            <a:ext cx="1169191" cy="6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600" b="0" dirty="0">
                <a:solidFill>
                  <a:schemeClr val="bg1"/>
                </a:solidFill>
                <a:latin typeface="Calibri" panose="020F0502020204030204" pitchFamily="34" charset="0"/>
              </a:rPr>
              <a:t>Secondary endpoints: neutrophils</a:t>
            </a:r>
          </a:p>
        </p:txBody>
      </p:sp>
      <p:sp>
        <p:nvSpPr>
          <p:cNvPr id="15" name="TextBox 14">
            <a:extLst>
              <a:ext uri="{FF2B5EF4-FFF2-40B4-BE49-F238E27FC236}">
                <a16:creationId xmlns:a16="http://schemas.microsoft.com/office/drawing/2014/main" id="{5CDB4E84-F649-ACDC-13F6-ACDC480AC0B0}"/>
              </a:ext>
            </a:extLst>
          </p:cNvPr>
          <p:cNvSpPr txBox="1"/>
          <p:nvPr/>
        </p:nvSpPr>
        <p:spPr bwMode="auto">
          <a:xfrm>
            <a:off x="5295376" y="3449706"/>
            <a:ext cx="1169191" cy="6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600" b="0" dirty="0">
                <a:solidFill>
                  <a:schemeClr val="bg1"/>
                </a:solidFill>
                <a:latin typeface="Calibri" panose="020F0502020204030204" pitchFamily="34" charset="0"/>
              </a:rPr>
              <a:t>Secondary endpoints: RBCs</a:t>
            </a:r>
          </a:p>
        </p:txBody>
      </p:sp>
      <p:sp>
        <p:nvSpPr>
          <p:cNvPr id="16" name="TextBox 15">
            <a:extLst>
              <a:ext uri="{FF2B5EF4-FFF2-40B4-BE49-F238E27FC236}">
                <a16:creationId xmlns:a16="http://schemas.microsoft.com/office/drawing/2014/main" id="{FEFF451F-7486-06CC-587B-D843B551B40D}"/>
              </a:ext>
            </a:extLst>
          </p:cNvPr>
          <p:cNvSpPr txBox="1"/>
          <p:nvPr/>
        </p:nvSpPr>
        <p:spPr bwMode="auto">
          <a:xfrm>
            <a:off x="5295376" y="4754019"/>
            <a:ext cx="1169191" cy="68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600" b="0" dirty="0">
                <a:solidFill>
                  <a:schemeClr val="bg1"/>
                </a:solidFill>
                <a:latin typeface="Calibri" panose="020F0502020204030204" pitchFamily="34" charset="0"/>
              </a:rPr>
              <a:t>Secondary endpoints: platelets</a:t>
            </a:r>
            <a:endParaRPr lang="en-US" sz="1600" b="0" baseline="30000" dirty="0">
              <a:solidFill>
                <a:schemeClr val="bg1"/>
              </a:solidFill>
              <a:latin typeface="Calibri" panose="020F0502020204030204" pitchFamily="34" charset="0"/>
            </a:endParaRPr>
          </a:p>
        </p:txBody>
      </p:sp>
      <p:cxnSp>
        <p:nvCxnSpPr>
          <p:cNvPr id="18" name="Straight Connector 17">
            <a:extLst>
              <a:ext uri="{FF2B5EF4-FFF2-40B4-BE49-F238E27FC236}">
                <a16:creationId xmlns:a16="http://schemas.microsoft.com/office/drawing/2014/main" id="{1AFC2653-E75D-816B-7C15-D35395640890}"/>
              </a:ext>
            </a:extLst>
          </p:cNvPr>
          <p:cNvCxnSpPr>
            <a:cxnSpLocks/>
          </p:cNvCxnSpPr>
          <p:nvPr/>
        </p:nvCxnSpPr>
        <p:spPr bwMode="auto">
          <a:xfrm>
            <a:off x="6445522" y="1995367"/>
            <a:ext cx="0" cy="94943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0C22672-29CB-8738-D008-2499D2CF3C23}"/>
              </a:ext>
            </a:extLst>
          </p:cNvPr>
          <p:cNvCxnSpPr>
            <a:cxnSpLocks/>
          </p:cNvCxnSpPr>
          <p:nvPr/>
        </p:nvCxnSpPr>
        <p:spPr bwMode="auto">
          <a:xfrm>
            <a:off x="6445522" y="3061198"/>
            <a:ext cx="0" cy="134532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0B370B7-E4A5-0F6C-4A40-A2D182BF5C25}"/>
              </a:ext>
            </a:extLst>
          </p:cNvPr>
          <p:cNvCxnSpPr>
            <a:cxnSpLocks/>
          </p:cNvCxnSpPr>
          <p:nvPr/>
        </p:nvCxnSpPr>
        <p:spPr bwMode="auto">
          <a:xfrm>
            <a:off x="6445522" y="4522918"/>
            <a:ext cx="0" cy="1003925"/>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9C56F1AC-B21D-827E-2050-8A985F3FD2A1}"/>
              </a:ext>
            </a:extLst>
          </p:cNvPr>
          <p:cNvSpPr txBox="1"/>
          <p:nvPr/>
        </p:nvSpPr>
        <p:spPr bwMode="auto">
          <a:xfrm>
            <a:off x="8561729" y="5773039"/>
            <a:ext cx="1798870"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1" dirty="0">
                <a:solidFill>
                  <a:schemeClr val="bg1"/>
                </a:solidFill>
                <a:latin typeface="Calibri" panose="020F0502020204030204" pitchFamily="34" charset="0"/>
              </a:rPr>
              <a:t>Percent of Patients</a:t>
            </a:r>
          </a:p>
        </p:txBody>
      </p:sp>
      <p:grpSp>
        <p:nvGrpSpPr>
          <p:cNvPr id="37" name="Group 36">
            <a:extLst>
              <a:ext uri="{FF2B5EF4-FFF2-40B4-BE49-F238E27FC236}">
                <a16:creationId xmlns:a16="http://schemas.microsoft.com/office/drawing/2014/main" id="{852B7E6B-2A5A-CFB6-8696-2EF00D54A3B9}"/>
              </a:ext>
            </a:extLst>
          </p:cNvPr>
          <p:cNvGrpSpPr/>
          <p:nvPr/>
        </p:nvGrpSpPr>
        <p:grpSpPr>
          <a:xfrm>
            <a:off x="7930517" y="1428227"/>
            <a:ext cx="99656" cy="4123215"/>
            <a:chOff x="8294113" y="1461357"/>
            <a:chExt cx="140246" cy="4123215"/>
          </a:xfrm>
        </p:grpSpPr>
        <p:cxnSp>
          <p:nvCxnSpPr>
            <p:cNvPr id="27" name="Straight Connector 26">
              <a:extLst>
                <a:ext uri="{FF2B5EF4-FFF2-40B4-BE49-F238E27FC236}">
                  <a16:creationId xmlns:a16="http://schemas.microsoft.com/office/drawing/2014/main" id="{B9BC4067-6817-48FC-A153-43285E1D48C2}"/>
                </a:ext>
              </a:extLst>
            </p:cNvPr>
            <p:cNvCxnSpPr>
              <a:cxnSpLocks/>
            </p:cNvCxnSpPr>
            <p:nvPr/>
          </p:nvCxnSpPr>
          <p:spPr bwMode="auto">
            <a:xfrm>
              <a:off x="8294113" y="1461357"/>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48F5F5E-4A55-F7D9-307A-6969E299C6E2}"/>
                </a:ext>
              </a:extLst>
            </p:cNvPr>
            <p:cNvCxnSpPr>
              <a:cxnSpLocks/>
            </p:cNvCxnSpPr>
            <p:nvPr/>
          </p:nvCxnSpPr>
          <p:spPr bwMode="auto">
            <a:xfrm>
              <a:off x="8294113" y="1976759"/>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A3EB0C4-87B8-18A4-43D2-11F7E456C8BF}"/>
                </a:ext>
              </a:extLst>
            </p:cNvPr>
            <p:cNvCxnSpPr>
              <a:cxnSpLocks/>
            </p:cNvCxnSpPr>
            <p:nvPr/>
          </p:nvCxnSpPr>
          <p:spPr bwMode="auto">
            <a:xfrm>
              <a:off x="8294113" y="2492161"/>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565CBA8-4682-010C-E9E5-63EB2E655997}"/>
                </a:ext>
              </a:extLst>
            </p:cNvPr>
            <p:cNvCxnSpPr>
              <a:cxnSpLocks/>
            </p:cNvCxnSpPr>
            <p:nvPr/>
          </p:nvCxnSpPr>
          <p:spPr bwMode="auto">
            <a:xfrm>
              <a:off x="8294113" y="3007563"/>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2038C47-D781-D4F7-3B57-9784BE415596}"/>
                </a:ext>
              </a:extLst>
            </p:cNvPr>
            <p:cNvCxnSpPr>
              <a:cxnSpLocks/>
            </p:cNvCxnSpPr>
            <p:nvPr/>
          </p:nvCxnSpPr>
          <p:spPr bwMode="auto">
            <a:xfrm>
              <a:off x="8294113" y="3522965"/>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2F5288B-F424-6ADF-C242-7CB3A66AC216}"/>
                </a:ext>
              </a:extLst>
            </p:cNvPr>
            <p:cNvCxnSpPr>
              <a:cxnSpLocks/>
            </p:cNvCxnSpPr>
            <p:nvPr/>
          </p:nvCxnSpPr>
          <p:spPr bwMode="auto">
            <a:xfrm>
              <a:off x="8294113" y="4038367"/>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303891A-9AD4-B800-8CEC-0E20B3A9F828}"/>
                </a:ext>
              </a:extLst>
            </p:cNvPr>
            <p:cNvCxnSpPr>
              <a:cxnSpLocks/>
            </p:cNvCxnSpPr>
            <p:nvPr/>
          </p:nvCxnSpPr>
          <p:spPr bwMode="auto">
            <a:xfrm>
              <a:off x="8294113" y="4553769"/>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A99A4C2-48AE-AA93-3076-C8F080E7225B}"/>
                </a:ext>
              </a:extLst>
            </p:cNvPr>
            <p:cNvCxnSpPr>
              <a:cxnSpLocks/>
            </p:cNvCxnSpPr>
            <p:nvPr/>
          </p:nvCxnSpPr>
          <p:spPr bwMode="auto">
            <a:xfrm>
              <a:off x="8294113" y="5069171"/>
              <a:ext cx="14024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606639A-C448-F63A-2DB4-BBF9A3732E13}"/>
                </a:ext>
              </a:extLst>
            </p:cNvPr>
            <p:cNvCxnSpPr>
              <a:cxnSpLocks/>
            </p:cNvCxnSpPr>
            <p:nvPr/>
          </p:nvCxnSpPr>
          <p:spPr bwMode="auto">
            <a:xfrm>
              <a:off x="8294113" y="5584572"/>
              <a:ext cx="1402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E386C54-75E5-7A1E-EB58-105BD09F9024}"/>
              </a:ext>
            </a:extLst>
          </p:cNvPr>
          <p:cNvGrpSpPr/>
          <p:nvPr/>
        </p:nvGrpSpPr>
        <p:grpSpPr>
          <a:xfrm>
            <a:off x="8018104" y="5536797"/>
            <a:ext cx="3057525" cy="94517"/>
            <a:chOff x="8422290" y="5569927"/>
            <a:chExt cx="3057525" cy="213213"/>
          </a:xfrm>
        </p:grpSpPr>
        <p:cxnSp>
          <p:nvCxnSpPr>
            <p:cNvPr id="39" name="Straight Connector 38">
              <a:extLst>
                <a:ext uri="{FF2B5EF4-FFF2-40B4-BE49-F238E27FC236}">
                  <a16:creationId xmlns:a16="http://schemas.microsoft.com/office/drawing/2014/main" id="{9FE6AD36-8084-FA8C-5683-87B65CE299B1}"/>
                </a:ext>
              </a:extLst>
            </p:cNvPr>
            <p:cNvCxnSpPr>
              <a:cxnSpLocks/>
            </p:cNvCxnSpPr>
            <p:nvPr/>
          </p:nvCxnSpPr>
          <p:spPr bwMode="auto">
            <a:xfrm>
              <a:off x="8422290"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AFC30CA-B6BB-5B77-AFF1-1BE185B8B08F}"/>
                </a:ext>
              </a:extLst>
            </p:cNvPr>
            <p:cNvCxnSpPr>
              <a:cxnSpLocks/>
            </p:cNvCxnSpPr>
            <p:nvPr/>
          </p:nvCxnSpPr>
          <p:spPr bwMode="auto">
            <a:xfrm>
              <a:off x="8931878"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D9A20B9-0D90-1D74-2308-E1DCD975A336}"/>
                </a:ext>
              </a:extLst>
            </p:cNvPr>
            <p:cNvCxnSpPr>
              <a:cxnSpLocks/>
            </p:cNvCxnSpPr>
            <p:nvPr/>
          </p:nvCxnSpPr>
          <p:spPr bwMode="auto">
            <a:xfrm>
              <a:off x="9441465"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D76CB93-051B-F058-22CF-2E8AD1389F9A}"/>
                </a:ext>
              </a:extLst>
            </p:cNvPr>
            <p:cNvCxnSpPr>
              <a:cxnSpLocks/>
            </p:cNvCxnSpPr>
            <p:nvPr/>
          </p:nvCxnSpPr>
          <p:spPr bwMode="auto">
            <a:xfrm>
              <a:off x="9951052"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C4A9816-CDD2-6297-3D6D-71E3D5D39731}"/>
                </a:ext>
              </a:extLst>
            </p:cNvPr>
            <p:cNvCxnSpPr>
              <a:cxnSpLocks/>
            </p:cNvCxnSpPr>
            <p:nvPr/>
          </p:nvCxnSpPr>
          <p:spPr bwMode="auto">
            <a:xfrm>
              <a:off x="10460639"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C8992EB-DC36-A599-9A2B-0DA8CDDCA855}"/>
                </a:ext>
              </a:extLst>
            </p:cNvPr>
            <p:cNvCxnSpPr>
              <a:cxnSpLocks/>
            </p:cNvCxnSpPr>
            <p:nvPr/>
          </p:nvCxnSpPr>
          <p:spPr bwMode="auto">
            <a:xfrm>
              <a:off x="10970226" y="5585190"/>
              <a:ext cx="0" cy="1979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7A0E96B-29E0-2F96-EFE8-DC2E0AB2DE9C}"/>
                </a:ext>
              </a:extLst>
            </p:cNvPr>
            <p:cNvCxnSpPr>
              <a:cxnSpLocks/>
            </p:cNvCxnSpPr>
            <p:nvPr/>
          </p:nvCxnSpPr>
          <p:spPr bwMode="auto">
            <a:xfrm>
              <a:off x="11479815" y="5569927"/>
              <a:ext cx="0" cy="213213"/>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402150E5-4030-57D5-F589-754A477A3835}"/>
              </a:ext>
            </a:extLst>
          </p:cNvPr>
          <p:cNvSpPr txBox="1"/>
          <p:nvPr/>
        </p:nvSpPr>
        <p:spPr bwMode="auto">
          <a:xfrm>
            <a:off x="7882659" y="5608419"/>
            <a:ext cx="21317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F4DF30AB-57C5-D701-B197-B5437A4B2579}"/>
              </a:ext>
            </a:extLst>
          </p:cNvPr>
          <p:cNvSpPr txBox="1"/>
          <p:nvPr/>
        </p:nvSpPr>
        <p:spPr bwMode="auto">
          <a:xfrm>
            <a:off x="8303529"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10</a:t>
            </a:r>
          </a:p>
        </p:txBody>
      </p:sp>
      <p:sp>
        <p:nvSpPr>
          <p:cNvPr id="53" name="TextBox 52">
            <a:extLst>
              <a:ext uri="{FF2B5EF4-FFF2-40B4-BE49-F238E27FC236}">
                <a16:creationId xmlns:a16="http://schemas.microsoft.com/office/drawing/2014/main" id="{9ED3C562-6E63-57B6-0A74-AC93B0138494}"/>
              </a:ext>
            </a:extLst>
          </p:cNvPr>
          <p:cNvSpPr txBox="1"/>
          <p:nvPr/>
        </p:nvSpPr>
        <p:spPr bwMode="auto">
          <a:xfrm>
            <a:off x="8816940"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45E52EFC-0B95-C774-1CBF-51994679FA18}"/>
              </a:ext>
            </a:extLst>
          </p:cNvPr>
          <p:cNvSpPr txBox="1"/>
          <p:nvPr/>
        </p:nvSpPr>
        <p:spPr bwMode="auto">
          <a:xfrm>
            <a:off x="9326526"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30</a:t>
            </a:r>
          </a:p>
        </p:txBody>
      </p:sp>
      <p:sp>
        <p:nvSpPr>
          <p:cNvPr id="55" name="TextBox 54">
            <a:extLst>
              <a:ext uri="{FF2B5EF4-FFF2-40B4-BE49-F238E27FC236}">
                <a16:creationId xmlns:a16="http://schemas.microsoft.com/office/drawing/2014/main" id="{3A2F4A8C-A578-8AFB-5AB3-A89EF8E4C6E2}"/>
              </a:ext>
            </a:extLst>
          </p:cNvPr>
          <p:cNvSpPr txBox="1"/>
          <p:nvPr/>
        </p:nvSpPr>
        <p:spPr bwMode="auto">
          <a:xfrm>
            <a:off x="9833886"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DCAD1B91-E319-4147-01CC-AF133F2B835C}"/>
              </a:ext>
            </a:extLst>
          </p:cNvPr>
          <p:cNvSpPr txBox="1"/>
          <p:nvPr/>
        </p:nvSpPr>
        <p:spPr bwMode="auto">
          <a:xfrm>
            <a:off x="10360599"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50</a:t>
            </a:r>
          </a:p>
        </p:txBody>
      </p:sp>
      <p:sp>
        <p:nvSpPr>
          <p:cNvPr id="57" name="TextBox 56">
            <a:extLst>
              <a:ext uri="{FF2B5EF4-FFF2-40B4-BE49-F238E27FC236}">
                <a16:creationId xmlns:a16="http://schemas.microsoft.com/office/drawing/2014/main" id="{3F112FFD-55BA-34A2-4DE5-92C28D7DDF78}"/>
              </a:ext>
            </a:extLst>
          </p:cNvPr>
          <p:cNvSpPr txBox="1"/>
          <p:nvPr/>
        </p:nvSpPr>
        <p:spPr bwMode="auto">
          <a:xfrm>
            <a:off x="10864839" y="5608419"/>
            <a:ext cx="416543" cy="2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Aft>
                <a:spcPct val="0"/>
              </a:spcAft>
              <a:buClrTx/>
              <a:buFontTx/>
              <a:buNone/>
            </a:pPr>
            <a:r>
              <a:rPr lang="en-US" sz="1500" b="0" dirty="0">
                <a:solidFill>
                  <a:schemeClr val="bg1"/>
                </a:solidFill>
                <a:latin typeface="Calibri" panose="020F0502020204030204" pitchFamily="34" charset="0"/>
              </a:rPr>
              <a:t>60</a:t>
            </a:r>
          </a:p>
        </p:txBody>
      </p:sp>
      <p:cxnSp>
        <p:nvCxnSpPr>
          <p:cNvPr id="58" name="Straight Connector 57">
            <a:extLst>
              <a:ext uri="{FF2B5EF4-FFF2-40B4-BE49-F238E27FC236}">
                <a16:creationId xmlns:a16="http://schemas.microsoft.com/office/drawing/2014/main" id="{2B3B2BC7-1BB8-C8E0-BA7E-E38D8D398875}"/>
              </a:ext>
            </a:extLst>
          </p:cNvPr>
          <p:cNvCxnSpPr>
            <a:cxnSpLocks/>
          </p:cNvCxnSpPr>
          <p:nvPr/>
        </p:nvCxnSpPr>
        <p:spPr bwMode="auto">
          <a:xfrm>
            <a:off x="11114866" y="1471501"/>
            <a:ext cx="0" cy="417515"/>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AB07F073-06EB-37F5-1285-A2B9E4E34A8F}"/>
              </a:ext>
            </a:extLst>
          </p:cNvPr>
          <p:cNvSpPr txBox="1"/>
          <p:nvPr/>
        </p:nvSpPr>
        <p:spPr bwMode="auto">
          <a:xfrm>
            <a:off x="11081607" y="1571720"/>
            <a:ext cx="94745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&lt;.0001</a:t>
            </a:r>
            <a:endParaRPr lang="en-US" sz="1400" b="0" i="1" dirty="0">
              <a:solidFill>
                <a:schemeClr val="bg1"/>
              </a:solidFill>
              <a:latin typeface="Calibri" panose="020F0502020204030204" pitchFamily="34" charset="0"/>
            </a:endParaRPr>
          </a:p>
        </p:txBody>
      </p:sp>
      <p:cxnSp>
        <p:nvCxnSpPr>
          <p:cNvPr id="61" name="Straight Connector 60">
            <a:extLst>
              <a:ext uri="{FF2B5EF4-FFF2-40B4-BE49-F238E27FC236}">
                <a16:creationId xmlns:a16="http://schemas.microsoft.com/office/drawing/2014/main" id="{E2D2ECD0-9929-C7FB-D8C6-69E31C1F3116}"/>
              </a:ext>
            </a:extLst>
          </p:cNvPr>
          <p:cNvCxnSpPr>
            <a:cxnSpLocks/>
          </p:cNvCxnSpPr>
          <p:nvPr/>
        </p:nvCxnSpPr>
        <p:spPr bwMode="auto">
          <a:xfrm>
            <a:off x="8890179" y="1998870"/>
            <a:ext cx="0" cy="417515"/>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976DE4E9-5096-E562-BDEE-D11FB8064827}"/>
              </a:ext>
            </a:extLst>
          </p:cNvPr>
          <p:cNvSpPr txBox="1"/>
          <p:nvPr/>
        </p:nvSpPr>
        <p:spPr bwMode="auto">
          <a:xfrm>
            <a:off x="8923118" y="2073135"/>
            <a:ext cx="80619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.089</a:t>
            </a:r>
            <a:endParaRPr lang="en-US" sz="1400" b="0" i="1" dirty="0">
              <a:solidFill>
                <a:schemeClr val="bg1"/>
              </a:solidFill>
              <a:latin typeface="Calibri" panose="020F0502020204030204" pitchFamily="34" charset="0"/>
            </a:endParaRPr>
          </a:p>
        </p:txBody>
      </p:sp>
      <p:cxnSp>
        <p:nvCxnSpPr>
          <p:cNvPr id="63" name="Straight Connector 62">
            <a:extLst>
              <a:ext uri="{FF2B5EF4-FFF2-40B4-BE49-F238E27FC236}">
                <a16:creationId xmlns:a16="http://schemas.microsoft.com/office/drawing/2014/main" id="{CE548B70-A4AF-3B18-9865-A762E4D42636}"/>
              </a:ext>
            </a:extLst>
          </p:cNvPr>
          <p:cNvCxnSpPr>
            <a:cxnSpLocks/>
          </p:cNvCxnSpPr>
          <p:nvPr/>
        </p:nvCxnSpPr>
        <p:spPr bwMode="auto">
          <a:xfrm>
            <a:off x="11232197" y="2527286"/>
            <a:ext cx="0" cy="417515"/>
          </a:xfrm>
          <a:prstGeom prst="line">
            <a:avLst/>
          </a:prstGeom>
          <a:noFill/>
          <a:ln w="28575" cap="flat" cmpd="sng" algn="ctr">
            <a:solidFill>
              <a:schemeClr val="bg1"/>
            </a:solidFill>
            <a:prstDash val="solid"/>
            <a:round/>
            <a:headEnd type="none" w="med" len="med"/>
            <a:tailEnd type="none" w="med" len="med"/>
          </a:ln>
          <a:effectLst/>
        </p:spPr>
      </p:cxnSp>
      <p:sp>
        <p:nvSpPr>
          <p:cNvPr id="2048" name="TextBox 2047">
            <a:extLst>
              <a:ext uri="{FF2B5EF4-FFF2-40B4-BE49-F238E27FC236}">
                <a16:creationId xmlns:a16="http://schemas.microsoft.com/office/drawing/2014/main" id="{1B9023B4-BD3D-2DF6-6204-C7504C215E2E}"/>
              </a:ext>
            </a:extLst>
          </p:cNvPr>
          <p:cNvSpPr txBox="1"/>
          <p:nvPr/>
        </p:nvSpPr>
        <p:spPr bwMode="auto">
          <a:xfrm>
            <a:off x="11210799" y="2626156"/>
            <a:ext cx="903404"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&lt;.0001</a:t>
            </a:r>
            <a:endParaRPr lang="en-US" sz="1400" b="0" i="1" dirty="0">
              <a:solidFill>
                <a:schemeClr val="bg1"/>
              </a:solidFill>
              <a:latin typeface="Calibri" panose="020F0502020204030204" pitchFamily="34" charset="0"/>
            </a:endParaRPr>
          </a:p>
        </p:txBody>
      </p:sp>
      <p:cxnSp>
        <p:nvCxnSpPr>
          <p:cNvPr id="2049" name="Straight Connector 2048">
            <a:extLst>
              <a:ext uri="{FF2B5EF4-FFF2-40B4-BE49-F238E27FC236}">
                <a16:creationId xmlns:a16="http://schemas.microsoft.com/office/drawing/2014/main" id="{72000AD0-7FD3-E332-4685-F4D058E0ED7A}"/>
              </a:ext>
            </a:extLst>
          </p:cNvPr>
          <p:cNvCxnSpPr>
            <a:cxnSpLocks/>
          </p:cNvCxnSpPr>
          <p:nvPr/>
        </p:nvCxnSpPr>
        <p:spPr bwMode="auto">
          <a:xfrm>
            <a:off x="10105343" y="3024348"/>
            <a:ext cx="0" cy="425358"/>
          </a:xfrm>
          <a:prstGeom prst="line">
            <a:avLst/>
          </a:prstGeom>
          <a:noFill/>
          <a:ln w="28575" cap="flat" cmpd="sng" algn="ctr">
            <a:solidFill>
              <a:schemeClr val="bg1"/>
            </a:solidFill>
            <a:prstDash val="solid"/>
            <a:round/>
            <a:headEnd type="none" w="med" len="med"/>
            <a:tailEnd type="none" w="med" len="med"/>
          </a:ln>
          <a:effectLst/>
        </p:spPr>
      </p:cxnSp>
      <p:sp>
        <p:nvSpPr>
          <p:cNvPr id="2052" name="TextBox 2051">
            <a:extLst>
              <a:ext uri="{FF2B5EF4-FFF2-40B4-BE49-F238E27FC236}">
                <a16:creationId xmlns:a16="http://schemas.microsoft.com/office/drawing/2014/main" id="{0C6C622F-FEFA-1A69-01A1-BA44B927B4D7}"/>
              </a:ext>
            </a:extLst>
          </p:cNvPr>
          <p:cNvSpPr txBox="1"/>
          <p:nvPr/>
        </p:nvSpPr>
        <p:spPr bwMode="auto">
          <a:xfrm>
            <a:off x="10097687" y="3102535"/>
            <a:ext cx="80619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.028</a:t>
            </a:r>
            <a:endParaRPr lang="en-US" sz="1400" b="0" i="1" dirty="0">
              <a:solidFill>
                <a:schemeClr val="bg1"/>
              </a:solidFill>
              <a:latin typeface="Calibri" panose="020F0502020204030204" pitchFamily="34" charset="0"/>
            </a:endParaRPr>
          </a:p>
        </p:txBody>
      </p:sp>
      <p:cxnSp>
        <p:nvCxnSpPr>
          <p:cNvPr id="2053" name="Straight Connector 2052">
            <a:extLst>
              <a:ext uri="{FF2B5EF4-FFF2-40B4-BE49-F238E27FC236}">
                <a16:creationId xmlns:a16="http://schemas.microsoft.com/office/drawing/2014/main" id="{9AA718B5-8332-C6F2-9CA4-00B3CD64355F}"/>
              </a:ext>
            </a:extLst>
          </p:cNvPr>
          <p:cNvCxnSpPr>
            <a:cxnSpLocks/>
          </p:cNvCxnSpPr>
          <p:nvPr/>
        </p:nvCxnSpPr>
        <p:spPr bwMode="auto">
          <a:xfrm>
            <a:off x="9794924" y="3527259"/>
            <a:ext cx="0" cy="425358"/>
          </a:xfrm>
          <a:prstGeom prst="line">
            <a:avLst/>
          </a:prstGeom>
          <a:noFill/>
          <a:ln w="28575" cap="flat" cmpd="sng" algn="ctr">
            <a:solidFill>
              <a:schemeClr val="bg1"/>
            </a:solidFill>
            <a:prstDash val="solid"/>
            <a:round/>
            <a:headEnd type="none" w="med" len="med"/>
            <a:tailEnd type="none" w="med" len="med"/>
          </a:ln>
          <a:effectLst/>
        </p:spPr>
      </p:cxnSp>
      <p:sp>
        <p:nvSpPr>
          <p:cNvPr id="2054" name="TextBox 2053">
            <a:extLst>
              <a:ext uri="{FF2B5EF4-FFF2-40B4-BE49-F238E27FC236}">
                <a16:creationId xmlns:a16="http://schemas.microsoft.com/office/drawing/2014/main" id="{75C840AE-63F9-038C-4328-4168E8DE2492}"/>
              </a:ext>
            </a:extLst>
          </p:cNvPr>
          <p:cNvSpPr txBox="1"/>
          <p:nvPr/>
        </p:nvSpPr>
        <p:spPr bwMode="auto">
          <a:xfrm>
            <a:off x="9787268" y="3636814"/>
            <a:ext cx="80619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.025</a:t>
            </a:r>
            <a:endParaRPr lang="en-US" sz="1400" b="0" i="1" dirty="0">
              <a:solidFill>
                <a:schemeClr val="bg1"/>
              </a:solidFill>
              <a:latin typeface="Calibri" panose="020F0502020204030204" pitchFamily="34" charset="0"/>
            </a:endParaRPr>
          </a:p>
        </p:txBody>
      </p:sp>
      <p:cxnSp>
        <p:nvCxnSpPr>
          <p:cNvPr id="2055" name="Straight Connector 2054">
            <a:extLst>
              <a:ext uri="{FF2B5EF4-FFF2-40B4-BE49-F238E27FC236}">
                <a16:creationId xmlns:a16="http://schemas.microsoft.com/office/drawing/2014/main" id="{AB54660E-4649-AA7F-037C-DE747A83184F}"/>
              </a:ext>
            </a:extLst>
          </p:cNvPr>
          <p:cNvCxnSpPr>
            <a:cxnSpLocks/>
          </p:cNvCxnSpPr>
          <p:nvPr/>
        </p:nvCxnSpPr>
        <p:spPr bwMode="auto">
          <a:xfrm>
            <a:off x="9103557" y="4059351"/>
            <a:ext cx="0" cy="425358"/>
          </a:xfrm>
          <a:prstGeom prst="line">
            <a:avLst/>
          </a:prstGeom>
          <a:noFill/>
          <a:ln w="28575" cap="flat" cmpd="sng" algn="ctr">
            <a:solidFill>
              <a:schemeClr val="bg1"/>
            </a:solidFill>
            <a:prstDash val="solid"/>
            <a:round/>
            <a:headEnd type="none" w="med" len="med"/>
            <a:tailEnd type="none" w="med" len="med"/>
          </a:ln>
          <a:effectLst/>
        </p:spPr>
      </p:cxnSp>
      <p:sp>
        <p:nvSpPr>
          <p:cNvPr id="2056" name="TextBox 2055">
            <a:extLst>
              <a:ext uri="{FF2B5EF4-FFF2-40B4-BE49-F238E27FC236}">
                <a16:creationId xmlns:a16="http://schemas.microsoft.com/office/drawing/2014/main" id="{87A504DD-FD0F-B06D-1AFF-38F73D1F1491}"/>
              </a:ext>
            </a:extLst>
          </p:cNvPr>
          <p:cNvSpPr txBox="1"/>
          <p:nvPr/>
        </p:nvSpPr>
        <p:spPr bwMode="auto">
          <a:xfrm>
            <a:off x="9095901" y="4137538"/>
            <a:ext cx="80619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.025</a:t>
            </a:r>
            <a:endParaRPr lang="en-US" sz="1400" b="0" i="1" dirty="0">
              <a:solidFill>
                <a:schemeClr val="bg1"/>
              </a:solidFill>
              <a:latin typeface="Calibri" panose="020F0502020204030204" pitchFamily="34" charset="0"/>
            </a:endParaRPr>
          </a:p>
        </p:txBody>
      </p:sp>
      <p:cxnSp>
        <p:nvCxnSpPr>
          <p:cNvPr id="2057" name="Straight Connector 2056">
            <a:extLst>
              <a:ext uri="{FF2B5EF4-FFF2-40B4-BE49-F238E27FC236}">
                <a16:creationId xmlns:a16="http://schemas.microsoft.com/office/drawing/2014/main" id="{FDDC48F4-DD70-2F34-542C-E3E5C211FAD2}"/>
              </a:ext>
            </a:extLst>
          </p:cNvPr>
          <p:cNvCxnSpPr>
            <a:cxnSpLocks/>
          </p:cNvCxnSpPr>
          <p:nvPr/>
        </p:nvCxnSpPr>
        <p:spPr bwMode="auto">
          <a:xfrm>
            <a:off x="10387857" y="4571503"/>
            <a:ext cx="0" cy="425358"/>
          </a:xfrm>
          <a:prstGeom prst="line">
            <a:avLst/>
          </a:prstGeom>
          <a:noFill/>
          <a:ln w="28575" cap="flat" cmpd="sng" algn="ctr">
            <a:solidFill>
              <a:schemeClr val="bg1"/>
            </a:solidFill>
            <a:prstDash val="solid"/>
            <a:round/>
            <a:headEnd type="none" w="med" len="med"/>
            <a:tailEnd type="none" w="med" len="med"/>
          </a:ln>
          <a:effectLst/>
        </p:spPr>
      </p:cxnSp>
      <p:sp>
        <p:nvSpPr>
          <p:cNvPr id="2058" name="TextBox 2057">
            <a:extLst>
              <a:ext uri="{FF2B5EF4-FFF2-40B4-BE49-F238E27FC236}">
                <a16:creationId xmlns:a16="http://schemas.microsoft.com/office/drawing/2014/main" id="{A746623E-6B80-87AC-062D-91067DAE92B2}"/>
              </a:ext>
            </a:extLst>
          </p:cNvPr>
          <p:cNvSpPr txBox="1"/>
          <p:nvPr/>
        </p:nvSpPr>
        <p:spPr bwMode="auto">
          <a:xfrm>
            <a:off x="10358288" y="4649690"/>
            <a:ext cx="1022732"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.0067</a:t>
            </a:r>
            <a:endParaRPr lang="en-US" sz="1400" b="0" i="1" dirty="0">
              <a:solidFill>
                <a:schemeClr val="bg1"/>
              </a:solidFill>
              <a:latin typeface="Calibri" panose="020F0502020204030204" pitchFamily="34" charset="0"/>
            </a:endParaRPr>
          </a:p>
        </p:txBody>
      </p:sp>
      <p:cxnSp>
        <p:nvCxnSpPr>
          <p:cNvPr id="2059" name="Straight Connector 2058">
            <a:extLst>
              <a:ext uri="{FF2B5EF4-FFF2-40B4-BE49-F238E27FC236}">
                <a16:creationId xmlns:a16="http://schemas.microsoft.com/office/drawing/2014/main" id="{30978FEF-665F-57FA-D25D-F5DE530C9762}"/>
              </a:ext>
            </a:extLst>
          </p:cNvPr>
          <p:cNvCxnSpPr>
            <a:cxnSpLocks/>
          </p:cNvCxnSpPr>
          <p:nvPr/>
        </p:nvCxnSpPr>
        <p:spPr bwMode="auto">
          <a:xfrm>
            <a:off x="8884641" y="5050944"/>
            <a:ext cx="0" cy="425358"/>
          </a:xfrm>
          <a:prstGeom prst="line">
            <a:avLst/>
          </a:prstGeom>
          <a:noFill/>
          <a:ln w="28575" cap="flat" cmpd="sng" algn="ctr">
            <a:solidFill>
              <a:schemeClr val="bg1"/>
            </a:solidFill>
            <a:prstDash val="solid"/>
            <a:round/>
            <a:headEnd type="none" w="med" len="med"/>
            <a:tailEnd type="none" w="med" len="med"/>
          </a:ln>
          <a:effectLst/>
        </p:spPr>
      </p:cxnSp>
      <p:sp>
        <p:nvSpPr>
          <p:cNvPr id="2060" name="TextBox 2059">
            <a:extLst>
              <a:ext uri="{FF2B5EF4-FFF2-40B4-BE49-F238E27FC236}">
                <a16:creationId xmlns:a16="http://schemas.microsoft.com/office/drawing/2014/main" id="{8BB77877-C8C9-18B8-8F9F-3FC85C3339E8}"/>
              </a:ext>
            </a:extLst>
          </p:cNvPr>
          <p:cNvSpPr txBox="1"/>
          <p:nvPr/>
        </p:nvSpPr>
        <p:spPr bwMode="auto">
          <a:xfrm>
            <a:off x="8899288" y="5164968"/>
            <a:ext cx="746134"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.96</a:t>
            </a:r>
            <a:endParaRPr lang="en-US" sz="1400" b="0" i="1" dirty="0">
              <a:solidFill>
                <a:schemeClr val="bg1"/>
              </a:solidFill>
              <a:latin typeface="Calibri" panose="020F0502020204030204" pitchFamily="34" charset="0"/>
            </a:endParaRPr>
          </a:p>
        </p:txBody>
      </p:sp>
      <p:sp>
        <p:nvSpPr>
          <p:cNvPr id="2061" name="Rectangle 2060">
            <a:extLst>
              <a:ext uri="{FF2B5EF4-FFF2-40B4-BE49-F238E27FC236}">
                <a16:creationId xmlns:a16="http://schemas.microsoft.com/office/drawing/2014/main" id="{78A209F8-EF37-4418-4415-E9275E6C244E}"/>
              </a:ext>
            </a:extLst>
          </p:cNvPr>
          <p:cNvSpPr/>
          <p:nvPr/>
        </p:nvSpPr>
        <p:spPr bwMode="auto">
          <a:xfrm>
            <a:off x="8030173" y="1479758"/>
            <a:ext cx="568964"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2" name="Rectangle 2061">
            <a:extLst>
              <a:ext uri="{FF2B5EF4-FFF2-40B4-BE49-F238E27FC236}">
                <a16:creationId xmlns:a16="http://schemas.microsoft.com/office/drawing/2014/main" id="{CB02838D-D218-0511-D552-DC27943A08C7}"/>
              </a:ext>
            </a:extLst>
          </p:cNvPr>
          <p:cNvSpPr/>
          <p:nvPr/>
        </p:nvSpPr>
        <p:spPr bwMode="auto">
          <a:xfrm>
            <a:off x="8030173" y="1684180"/>
            <a:ext cx="2681316"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3" name="TextBox 2062">
            <a:extLst>
              <a:ext uri="{FF2B5EF4-FFF2-40B4-BE49-F238E27FC236}">
                <a16:creationId xmlns:a16="http://schemas.microsoft.com/office/drawing/2014/main" id="{670CCC7D-34C2-223E-98E5-16173AEC8635}"/>
              </a:ext>
            </a:extLst>
          </p:cNvPr>
          <p:cNvSpPr txBox="1"/>
          <p:nvPr/>
        </p:nvSpPr>
        <p:spPr bwMode="auto">
          <a:xfrm>
            <a:off x="8581033" y="1471501"/>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11.4</a:t>
            </a:r>
          </a:p>
        </p:txBody>
      </p:sp>
      <p:sp>
        <p:nvSpPr>
          <p:cNvPr id="2064" name="TextBox 2063">
            <a:extLst>
              <a:ext uri="{FF2B5EF4-FFF2-40B4-BE49-F238E27FC236}">
                <a16:creationId xmlns:a16="http://schemas.microsoft.com/office/drawing/2014/main" id="{57CA68ED-DEC1-19B8-B08D-0CFF0C5B0F99}"/>
              </a:ext>
            </a:extLst>
          </p:cNvPr>
          <p:cNvSpPr txBox="1"/>
          <p:nvPr/>
        </p:nvSpPr>
        <p:spPr bwMode="auto">
          <a:xfrm>
            <a:off x="10643429" y="1667118"/>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52.9</a:t>
            </a:r>
          </a:p>
        </p:txBody>
      </p:sp>
      <p:sp>
        <p:nvSpPr>
          <p:cNvPr id="2065" name="Rectangle 2064">
            <a:extLst>
              <a:ext uri="{FF2B5EF4-FFF2-40B4-BE49-F238E27FC236}">
                <a16:creationId xmlns:a16="http://schemas.microsoft.com/office/drawing/2014/main" id="{EDA572A8-FE35-B6C1-9DE4-911CBBE1C614}"/>
              </a:ext>
            </a:extLst>
          </p:cNvPr>
          <p:cNvSpPr/>
          <p:nvPr/>
        </p:nvSpPr>
        <p:spPr bwMode="auto">
          <a:xfrm>
            <a:off x="8030173" y="1998505"/>
            <a:ext cx="164515"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6" name="Rectangle 2065">
            <a:extLst>
              <a:ext uri="{FF2B5EF4-FFF2-40B4-BE49-F238E27FC236}">
                <a16:creationId xmlns:a16="http://schemas.microsoft.com/office/drawing/2014/main" id="{6B7CD4F8-2EC9-AFBD-F5B8-2D941E98D7CF}"/>
              </a:ext>
            </a:extLst>
          </p:cNvPr>
          <p:cNvSpPr/>
          <p:nvPr/>
        </p:nvSpPr>
        <p:spPr bwMode="auto">
          <a:xfrm>
            <a:off x="8030173" y="2202927"/>
            <a:ext cx="452464"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7" name="TextBox 2066">
            <a:extLst>
              <a:ext uri="{FF2B5EF4-FFF2-40B4-BE49-F238E27FC236}">
                <a16:creationId xmlns:a16="http://schemas.microsoft.com/office/drawing/2014/main" id="{34FA95D4-7B37-8912-1291-47769BBFE908}"/>
              </a:ext>
            </a:extLst>
          </p:cNvPr>
          <p:cNvSpPr txBox="1"/>
          <p:nvPr/>
        </p:nvSpPr>
        <p:spPr bwMode="auto">
          <a:xfrm>
            <a:off x="8155850" y="1973126"/>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3.3</a:t>
            </a:r>
          </a:p>
        </p:txBody>
      </p:sp>
      <p:sp>
        <p:nvSpPr>
          <p:cNvPr id="2068" name="TextBox 2067">
            <a:extLst>
              <a:ext uri="{FF2B5EF4-FFF2-40B4-BE49-F238E27FC236}">
                <a16:creationId xmlns:a16="http://schemas.microsoft.com/office/drawing/2014/main" id="{4D726C3D-04D4-898E-4CCA-45AD79A41AF9}"/>
              </a:ext>
            </a:extLst>
          </p:cNvPr>
          <p:cNvSpPr txBox="1"/>
          <p:nvPr/>
        </p:nvSpPr>
        <p:spPr bwMode="auto">
          <a:xfrm>
            <a:off x="8447523" y="2179999"/>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9.2</a:t>
            </a:r>
          </a:p>
        </p:txBody>
      </p:sp>
      <p:sp>
        <p:nvSpPr>
          <p:cNvPr id="2069" name="TextBox 2068">
            <a:extLst>
              <a:ext uri="{FF2B5EF4-FFF2-40B4-BE49-F238E27FC236}">
                <a16:creationId xmlns:a16="http://schemas.microsoft.com/office/drawing/2014/main" id="{B4117E44-AEE3-8F03-B820-EA01D614F8FC}"/>
              </a:ext>
            </a:extLst>
          </p:cNvPr>
          <p:cNvSpPr txBox="1"/>
          <p:nvPr/>
        </p:nvSpPr>
        <p:spPr bwMode="auto">
          <a:xfrm>
            <a:off x="9407252" y="2495142"/>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28.5</a:t>
            </a:r>
          </a:p>
        </p:txBody>
      </p:sp>
      <p:sp>
        <p:nvSpPr>
          <p:cNvPr id="2070" name="Rectangle 2069">
            <a:extLst>
              <a:ext uri="{FF2B5EF4-FFF2-40B4-BE49-F238E27FC236}">
                <a16:creationId xmlns:a16="http://schemas.microsoft.com/office/drawing/2014/main" id="{D5B75C40-EAE4-1269-8503-EE0C44B8994E}"/>
              </a:ext>
            </a:extLst>
          </p:cNvPr>
          <p:cNvSpPr/>
          <p:nvPr/>
        </p:nvSpPr>
        <p:spPr bwMode="auto">
          <a:xfrm>
            <a:off x="8030173" y="2510657"/>
            <a:ext cx="1441601"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1" name="Rectangle 2070">
            <a:extLst>
              <a:ext uri="{FF2B5EF4-FFF2-40B4-BE49-F238E27FC236}">
                <a16:creationId xmlns:a16="http://schemas.microsoft.com/office/drawing/2014/main" id="{7795D7ED-76B7-B7C9-29F4-2B4D2DDA28F9}"/>
              </a:ext>
            </a:extLst>
          </p:cNvPr>
          <p:cNvSpPr/>
          <p:nvPr/>
        </p:nvSpPr>
        <p:spPr bwMode="auto">
          <a:xfrm>
            <a:off x="8030173" y="2715079"/>
            <a:ext cx="2857162"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2" name="TextBox 2071">
            <a:extLst>
              <a:ext uri="{FF2B5EF4-FFF2-40B4-BE49-F238E27FC236}">
                <a16:creationId xmlns:a16="http://schemas.microsoft.com/office/drawing/2014/main" id="{82D11E90-3056-3B47-FBC2-7159CA2727C7}"/>
              </a:ext>
            </a:extLst>
          </p:cNvPr>
          <p:cNvSpPr txBox="1"/>
          <p:nvPr/>
        </p:nvSpPr>
        <p:spPr bwMode="auto">
          <a:xfrm>
            <a:off x="10803184" y="2700318"/>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56.3</a:t>
            </a:r>
          </a:p>
        </p:txBody>
      </p:sp>
      <p:sp>
        <p:nvSpPr>
          <p:cNvPr id="2073" name="Rectangle 2072">
            <a:extLst>
              <a:ext uri="{FF2B5EF4-FFF2-40B4-BE49-F238E27FC236}">
                <a16:creationId xmlns:a16="http://schemas.microsoft.com/office/drawing/2014/main" id="{B4CC0017-AD26-5D9D-88E7-B6D2259A8BF6}"/>
              </a:ext>
            </a:extLst>
          </p:cNvPr>
          <p:cNvSpPr/>
          <p:nvPr/>
        </p:nvSpPr>
        <p:spPr bwMode="auto">
          <a:xfrm>
            <a:off x="8030174" y="3035998"/>
            <a:ext cx="1028362"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4" name="Rectangle 2073">
            <a:extLst>
              <a:ext uri="{FF2B5EF4-FFF2-40B4-BE49-F238E27FC236}">
                <a16:creationId xmlns:a16="http://schemas.microsoft.com/office/drawing/2014/main" id="{14CCC8BC-BFA9-28AD-C96D-262A2EEBB6A6}"/>
              </a:ext>
            </a:extLst>
          </p:cNvPr>
          <p:cNvSpPr/>
          <p:nvPr/>
        </p:nvSpPr>
        <p:spPr bwMode="auto">
          <a:xfrm>
            <a:off x="8030173" y="3240420"/>
            <a:ext cx="1615249"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5" name="TextBox 2074">
            <a:extLst>
              <a:ext uri="{FF2B5EF4-FFF2-40B4-BE49-F238E27FC236}">
                <a16:creationId xmlns:a16="http://schemas.microsoft.com/office/drawing/2014/main" id="{64F1F937-0DD4-826B-C861-892F8AD0C24E}"/>
              </a:ext>
            </a:extLst>
          </p:cNvPr>
          <p:cNvSpPr txBox="1"/>
          <p:nvPr/>
        </p:nvSpPr>
        <p:spPr bwMode="auto">
          <a:xfrm>
            <a:off x="9011396" y="3013407"/>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20.3</a:t>
            </a:r>
          </a:p>
        </p:txBody>
      </p:sp>
      <p:sp>
        <p:nvSpPr>
          <p:cNvPr id="2076" name="TextBox 2075">
            <a:extLst>
              <a:ext uri="{FF2B5EF4-FFF2-40B4-BE49-F238E27FC236}">
                <a16:creationId xmlns:a16="http://schemas.microsoft.com/office/drawing/2014/main" id="{6118921D-9CEF-2A53-087E-C6B4F26F0398}"/>
              </a:ext>
            </a:extLst>
          </p:cNvPr>
          <p:cNvSpPr txBox="1"/>
          <p:nvPr/>
        </p:nvSpPr>
        <p:spPr bwMode="auto">
          <a:xfrm>
            <a:off x="9608990" y="3220851"/>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31.9</a:t>
            </a:r>
          </a:p>
        </p:txBody>
      </p:sp>
      <p:sp>
        <p:nvSpPr>
          <p:cNvPr id="2077" name="TextBox 2076">
            <a:extLst>
              <a:ext uri="{FF2B5EF4-FFF2-40B4-BE49-F238E27FC236}">
                <a16:creationId xmlns:a16="http://schemas.microsoft.com/office/drawing/2014/main" id="{A968946C-25B3-0F1E-277B-2A47F15C6213}"/>
              </a:ext>
            </a:extLst>
          </p:cNvPr>
          <p:cNvSpPr txBox="1"/>
          <p:nvPr/>
        </p:nvSpPr>
        <p:spPr bwMode="auto">
          <a:xfrm>
            <a:off x="8727334" y="3527976"/>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14.6</a:t>
            </a:r>
          </a:p>
        </p:txBody>
      </p:sp>
      <p:sp>
        <p:nvSpPr>
          <p:cNvPr id="2078" name="Rectangle 2077">
            <a:extLst>
              <a:ext uri="{FF2B5EF4-FFF2-40B4-BE49-F238E27FC236}">
                <a16:creationId xmlns:a16="http://schemas.microsoft.com/office/drawing/2014/main" id="{C65B113C-3F4E-D614-1087-1B1C2012DCC5}"/>
              </a:ext>
            </a:extLst>
          </p:cNvPr>
          <p:cNvSpPr/>
          <p:nvPr/>
        </p:nvSpPr>
        <p:spPr bwMode="auto">
          <a:xfrm>
            <a:off x="8030174" y="3543754"/>
            <a:ext cx="733819"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9" name="Rectangle 2078">
            <a:extLst>
              <a:ext uri="{FF2B5EF4-FFF2-40B4-BE49-F238E27FC236}">
                <a16:creationId xmlns:a16="http://schemas.microsoft.com/office/drawing/2014/main" id="{D16D2FEE-6F5B-A232-97DA-F5B5041CA0A5}"/>
              </a:ext>
            </a:extLst>
          </p:cNvPr>
          <p:cNvSpPr/>
          <p:nvPr/>
        </p:nvSpPr>
        <p:spPr bwMode="auto">
          <a:xfrm>
            <a:off x="8030174" y="3748176"/>
            <a:ext cx="1318508"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0" name="TextBox 2079">
            <a:extLst>
              <a:ext uri="{FF2B5EF4-FFF2-40B4-BE49-F238E27FC236}">
                <a16:creationId xmlns:a16="http://schemas.microsoft.com/office/drawing/2014/main" id="{F78A88E6-E765-EAC5-F8B2-193E0894CD45}"/>
              </a:ext>
            </a:extLst>
          </p:cNvPr>
          <p:cNvSpPr txBox="1"/>
          <p:nvPr/>
        </p:nvSpPr>
        <p:spPr bwMode="auto">
          <a:xfrm>
            <a:off x="9295797" y="3727899"/>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26.1</a:t>
            </a:r>
          </a:p>
        </p:txBody>
      </p:sp>
      <p:sp>
        <p:nvSpPr>
          <p:cNvPr id="2081" name="TextBox 2080">
            <a:extLst>
              <a:ext uri="{FF2B5EF4-FFF2-40B4-BE49-F238E27FC236}">
                <a16:creationId xmlns:a16="http://schemas.microsoft.com/office/drawing/2014/main" id="{C323FC12-9EF3-4C49-5756-1F28F791EDEB}"/>
              </a:ext>
            </a:extLst>
          </p:cNvPr>
          <p:cNvSpPr txBox="1"/>
          <p:nvPr/>
        </p:nvSpPr>
        <p:spPr bwMode="auto">
          <a:xfrm>
            <a:off x="8139650" y="4031328"/>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3.3</a:t>
            </a:r>
          </a:p>
        </p:txBody>
      </p:sp>
      <p:sp>
        <p:nvSpPr>
          <p:cNvPr id="2082" name="Rectangle 2081">
            <a:extLst>
              <a:ext uri="{FF2B5EF4-FFF2-40B4-BE49-F238E27FC236}">
                <a16:creationId xmlns:a16="http://schemas.microsoft.com/office/drawing/2014/main" id="{A34E814C-9DB2-D1C1-181F-15A3B6F066CC}"/>
              </a:ext>
            </a:extLst>
          </p:cNvPr>
          <p:cNvSpPr/>
          <p:nvPr/>
        </p:nvSpPr>
        <p:spPr bwMode="auto">
          <a:xfrm>
            <a:off x="8030174" y="4060302"/>
            <a:ext cx="160121"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3" name="Rectangle 2082">
            <a:extLst>
              <a:ext uri="{FF2B5EF4-FFF2-40B4-BE49-F238E27FC236}">
                <a16:creationId xmlns:a16="http://schemas.microsoft.com/office/drawing/2014/main" id="{91ED9831-6E1B-6D46-88D8-4D5320B07F04}"/>
              </a:ext>
            </a:extLst>
          </p:cNvPr>
          <p:cNvSpPr/>
          <p:nvPr/>
        </p:nvSpPr>
        <p:spPr bwMode="auto">
          <a:xfrm>
            <a:off x="8030174" y="4264724"/>
            <a:ext cx="586548"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4" name="TextBox 2083">
            <a:extLst>
              <a:ext uri="{FF2B5EF4-FFF2-40B4-BE49-F238E27FC236}">
                <a16:creationId xmlns:a16="http://schemas.microsoft.com/office/drawing/2014/main" id="{15DBEEE0-4487-319D-4DDD-7D97A864153E}"/>
              </a:ext>
            </a:extLst>
          </p:cNvPr>
          <p:cNvSpPr txBox="1"/>
          <p:nvPr/>
        </p:nvSpPr>
        <p:spPr bwMode="auto">
          <a:xfrm>
            <a:off x="8568324" y="4242646"/>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11.8</a:t>
            </a:r>
          </a:p>
        </p:txBody>
      </p:sp>
      <p:sp>
        <p:nvSpPr>
          <p:cNvPr id="2085" name="Rectangle 2084">
            <a:extLst>
              <a:ext uri="{FF2B5EF4-FFF2-40B4-BE49-F238E27FC236}">
                <a16:creationId xmlns:a16="http://schemas.microsoft.com/office/drawing/2014/main" id="{C1A0A0E6-9319-2C97-9A1E-ED8B45F03B7E}"/>
              </a:ext>
            </a:extLst>
          </p:cNvPr>
          <p:cNvSpPr/>
          <p:nvPr/>
        </p:nvSpPr>
        <p:spPr bwMode="auto">
          <a:xfrm>
            <a:off x="8030174" y="4578898"/>
            <a:ext cx="973409"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6" name="Rectangle 2085">
            <a:extLst>
              <a:ext uri="{FF2B5EF4-FFF2-40B4-BE49-F238E27FC236}">
                <a16:creationId xmlns:a16="http://schemas.microsoft.com/office/drawing/2014/main" id="{A6F66015-0A7D-6016-970C-716768E5F847}"/>
              </a:ext>
            </a:extLst>
          </p:cNvPr>
          <p:cNvSpPr/>
          <p:nvPr/>
        </p:nvSpPr>
        <p:spPr bwMode="auto">
          <a:xfrm>
            <a:off x="8030173" y="4783320"/>
            <a:ext cx="1821867"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7" name="TextBox 2086">
            <a:extLst>
              <a:ext uri="{FF2B5EF4-FFF2-40B4-BE49-F238E27FC236}">
                <a16:creationId xmlns:a16="http://schemas.microsoft.com/office/drawing/2014/main" id="{C0EE0F88-CF5C-F3BF-7C5D-D509EE349070}"/>
              </a:ext>
            </a:extLst>
          </p:cNvPr>
          <p:cNvSpPr txBox="1"/>
          <p:nvPr/>
        </p:nvSpPr>
        <p:spPr bwMode="auto">
          <a:xfrm>
            <a:off x="8976049" y="4554639"/>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19.5</a:t>
            </a:r>
          </a:p>
        </p:txBody>
      </p:sp>
      <p:sp>
        <p:nvSpPr>
          <p:cNvPr id="2088" name="TextBox 2087">
            <a:extLst>
              <a:ext uri="{FF2B5EF4-FFF2-40B4-BE49-F238E27FC236}">
                <a16:creationId xmlns:a16="http://schemas.microsoft.com/office/drawing/2014/main" id="{463D3CF9-B2A0-A5E4-C0FE-AF6F3355646E}"/>
              </a:ext>
            </a:extLst>
          </p:cNvPr>
          <p:cNvSpPr txBox="1"/>
          <p:nvPr/>
        </p:nvSpPr>
        <p:spPr bwMode="auto">
          <a:xfrm>
            <a:off x="9814315" y="4755896"/>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36.1</a:t>
            </a:r>
          </a:p>
        </p:txBody>
      </p:sp>
      <p:sp>
        <p:nvSpPr>
          <p:cNvPr id="2089" name="Rectangle 2088">
            <a:extLst>
              <a:ext uri="{FF2B5EF4-FFF2-40B4-BE49-F238E27FC236}">
                <a16:creationId xmlns:a16="http://schemas.microsoft.com/office/drawing/2014/main" id="{064A7435-08F3-0C00-DA4D-AAEE7E2B999C}"/>
              </a:ext>
            </a:extLst>
          </p:cNvPr>
          <p:cNvSpPr/>
          <p:nvPr/>
        </p:nvSpPr>
        <p:spPr bwMode="auto">
          <a:xfrm>
            <a:off x="8030174" y="5086653"/>
            <a:ext cx="395315" cy="2060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0" name="Rectangle 2089">
            <a:extLst>
              <a:ext uri="{FF2B5EF4-FFF2-40B4-BE49-F238E27FC236}">
                <a16:creationId xmlns:a16="http://schemas.microsoft.com/office/drawing/2014/main" id="{D7A7AB35-47B1-6DFA-819D-DA4E4DCBE0EA}"/>
              </a:ext>
            </a:extLst>
          </p:cNvPr>
          <p:cNvSpPr/>
          <p:nvPr/>
        </p:nvSpPr>
        <p:spPr bwMode="auto">
          <a:xfrm>
            <a:off x="8030174" y="5291075"/>
            <a:ext cx="456862" cy="206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1" name="TextBox 2090">
            <a:extLst>
              <a:ext uri="{FF2B5EF4-FFF2-40B4-BE49-F238E27FC236}">
                <a16:creationId xmlns:a16="http://schemas.microsoft.com/office/drawing/2014/main" id="{5D6F1809-F866-2232-8F81-361C1189EFD5}"/>
              </a:ext>
            </a:extLst>
          </p:cNvPr>
          <p:cNvSpPr txBox="1"/>
          <p:nvPr/>
        </p:nvSpPr>
        <p:spPr bwMode="auto">
          <a:xfrm>
            <a:off x="8374725" y="5060582"/>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8.1</a:t>
            </a:r>
          </a:p>
        </p:txBody>
      </p:sp>
      <p:sp>
        <p:nvSpPr>
          <p:cNvPr id="2092" name="TextBox 2091">
            <a:extLst>
              <a:ext uri="{FF2B5EF4-FFF2-40B4-BE49-F238E27FC236}">
                <a16:creationId xmlns:a16="http://schemas.microsoft.com/office/drawing/2014/main" id="{0F813B84-0D65-4F57-9DE3-E8CA7D3CCBBE}"/>
              </a:ext>
            </a:extLst>
          </p:cNvPr>
          <p:cNvSpPr txBox="1"/>
          <p:nvPr/>
        </p:nvSpPr>
        <p:spPr bwMode="auto">
          <a:xfrm>
            <a:off x="8437382" y="5274490"/>
            <a:ext cx="51486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9.2</a:t>
            </a:r>
          </a:p>
        </p:txBody>
      </p:sp>
      <p:sp>
        <p:nvSpPr>
          <p:cNvPr id="2093" name="TextBox 2092">
            <a:extLst>
              <a:ext uri="{FF2B5EF4-FFF2-40B4-BE49-F238E27FC236}">
                <a16:creationId xmlns:a16="http://schemas.microsoft.com/office/drawing/2014/main" id="{BDCD6501-3F67-78F2-1CF3-B365DBCFB684}"/>
              </a:ext>
            </a:extLst>
          </p:cNvPr>
          <p:cNvSpPr txBox="1"/>
          <p:nvPr/>
        </p:nvSpPr>
        <p:spPr bwMode="auto">
          <a:xfrm>
            <a:off x="5231136" y="5930523"/>
            <a:ext cx="3244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Trilaciclib prior to chemotherapy (n = 123)</a:t>
            </a:r>
          </a:p>
        </p:txBody>
      </p:sp>
      <p:sp>
        <p:nvSpPr>
          <p:cNvPr id="2094" name="TextBox 2093">
            <a:extLst>
              <a:ext uri="{FF2B5EF4-FFF2-40B4-BE49-F238E27FC236}">
                <a16:creationId xmlns:a16="http://schemas.microsoft.com/office/drawing/2014/main" id="{68FE3FB4-C47F-C150-4863-F24F311B1051}"/>
              </a:ext>
            </a:extLst>
          </p:cNvPr>
          <p:cNvSpPr txBox="1"/>
          <p:nvPr/>
        </p:nvSpPr>
        <p:spPr bwMode="auto">
          <a:xfrm>
            <a:off x="8593567" y="5930523"/>
            <a:ext cx="3140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 prior to chemotherapy (n = 119)</a:t>
            </a:r>
          </a:p>
        </p:txBody>
      </p:sp>
      <p:sp>
        <p:nvSpPr>
          <p:cNvPr id="2095" name="Rectangle 2094">
            <a:extLst>
              <a:ext uri="{FF2B5EF4-FFF2-40B4-BE49-F238E27FC236}">
                <a16:creationId xmlns:a16="http://schemas.microsoft.com/office/drawing/2014/main" id="{677545F8-0C0A-3F8A-01EE-07EB7BF6A846}"/>
              </a:ext>
            </a:extLst>
          </p:cNvPr>
          <p:cNvSpPr/>
          <p:nvPr/>
        </p:nvSpPr>
        <p:spPr bwMode="auto">
          <a:xfrm>
            <a:off x="5121839" y="6023246"/>
            <a:ext cx="137160"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6" name="Rectangle 2095">
            <a:extLst>
              <a:ext uri="{FF2B5EF4-FFF2-40B4-BE49-F238E27FC236}">
                <a16:creationId xmlns:a16="http://schemas.microsoft.com/office/drawing/2014/main" id="{CDBC7144-7FE0-271F-8366-D8CDA73BC1B4}"/>
              </a:ext>
            </a:extLst>
          </p:cNvPr>
          <p:cNvSpPr/>
          <p:nvPr/>
        </p:nvSpPr>
        <p:spPr bwMode="auto">
          <a:xfrm>
            <a:off x="8496113" y="6023246"/>
            <a:ext cx="137160" cy="118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Freeform: Shape 24">
            <a:extLst>
              <a:ext uri="{FF2B5EF4-FFF2-40B4-BE49-F238E27FC236}">
                <a16:creationId xmlns:a16="http://schemas.microsoft.com/office/drawing/2014/main" id="{33D2D596-7682-5D94-AE6B-1939D9CFD3E9}"/>
              </a:ext>
            </a:extLst>
          </p:cNvPr>
          <p:cNvSpPr/>
          <p:nvPr/>
        </p:nvSpPr>
        <p:spPr bwMode="auto">
          <a:xfrm>
            <a:off x="8018104" y="1430613"/>
            <a:ext cx="3055007" cy="4120055"/>
          </a:xfrm>
          <a:custGeom>
            <a:avLst/>
            <a:gdLst>
              <a:gd name="connsiteX0" fmla="*/ 0 w 3055007"/>
              <a:gd name="connsiteY0" fmla="*/ 0 h 4120055"/>
              <a:gd name="connsiteX1" fmla="*/ 0 w 3055007"/>
              <a:gd name="connsiteY1" fmla="*/ 4120055 h 4120055"/>
              <a:gd name="connsiteX2" fmla="*/ 3055007 w 3055007"/>
              <a:gd name="connsiteY2" fmla="*/ 4120055 h 4120055"/>
            </a:gdLst>
            <a:ahLst/>
            <a:cxnLst>
              <a:cxn ang="0">
                <a:pos x="connsiteX0" y="connsiteY0"/>
              </a:cxn>
              <a:cxn ang="0">
                <a:pos x="connsiteX1" y="connsiteY1"/>
              </a:cxn>
              <a:cxn ang="0">
                <a:pos x="connsiteX2" y="connsiteY2"/>
              </a:cxn>
            </a:cxnLst>
            <a:rect l="l" t="t" r="r" b="b"/>
            <a:pathLst>
              <a:path w="3055007" h="4120055">
                <a:moveTo>
                  <a:pt x="0" y="0"/>
                </a:moveTo>
                <a:lnTo>
                  <a:pt x="0" y="4120055"/>
                </a:lnTo>
                <a:lnTo>
                  <a:pt x="3055007" y="4120055"/>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408691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85CB-FC94-B5BD-9BE0-96AF8AD77CB2}"/>
              </a:ext>
            </a:extLst>
          </p:cNvPr>
          <p:cNvSpPr>
            <a:spLocks noGrp="1"/>
          </p:cNvSpPr>
          <p:nvPr>
            <p:ph type="title"/>
          </p:nvPr>
        </p:nvSpPr>
        <p:spPr/>
        <p:txBody>
          <a:bodyPr>
            <a:normAutofit/>
          </a:bodyPr>
          <a:lstStyle/>
          <a:p>
            <a:r>
              <a:rPr lang="en-US" sz="3600"/>
              <a:t>Approaches to Improve Long-term Outcomes</a:t>
            </a:r>
          </a:p>
        </p:txBody>
      </p:sp>
      <p:sp>
        <p:nvSpPr>
          <p:cNvPr id="3" name="Content Placeholder 2">
            <a:extLst>
              <a:ext uri="{FF2B5EF4-FFF2-40B4-BE49-F238E27FC236}">
                <a16:creationId xmlns:a16="http://schemas.microsoft.com/office/drawing/2014/main" id="{9E037011-99BB-B463-4944-E366ABCEB567}"/>
              </a:ext>
            </a:extLst>
          </p:cNvPr>
          <p:cNvSpPr>
            <a:spLocks noGrp="1"/>
          </p:cNvSpPr>
          <p:nvPr>
            <p:ph idx="1"/>
          </p:nvPr>
        </p:nvSpPr>
        <p:spPr/>
        <p:txBody>
          <a:bodyPr/>
          <a:lstStyle/>
          <a:p>
            <a:pPr lvl="0" defTabSz="457200" fontAlgn="auto">
              <a:buClrTx/>
              <a:defRPr/>
            </a:pPr>
            <a:r>
              <a:rPr lang="en-US" kern="1200">
                <a:solidFill>
                  <a:prstClr val="black"/>
                </a:solidFill>
                <a:latin typeface="+mn-lt"/>
              </a:rPr>
              <a:t>Utilize active agents in earlier settings,</a:t>
            </a:r>
            <a:r>
              <a:rPr lang="en-US">
                <a:solidFill>
                  <a:prstClr val="black"/>
                </a:solidFill>
                <a:latin typeface="+mn-lt"/>
              </a:rPr>
              <a:t> such as </a:t>
            </a:r>
            <a:r>
              <a:rPr lang="en-US" kern="1200">
                <a:solidFill>
                  <a:prstClr val="black"/>
                </a:solidFill>
                <a:latin typeface="+mn-lt"/>
              </a:rPr>
              <a:t>limited stage, frontline</a:t>
            </a:r>
            <a:r>
              <a:rPr lang="en-US" kern="1200" dirty="0">
                <a:solidFill>
                  <a:prstClr val="black"/>
                </a:solidFill>
                <a:latin typeface="+mn-lt"/>
              </a:rPr>
              <a:t>,</a:t>
            </a:r>
            <a:r>
              <a:rPr lang="en-US" kern="1200">
                <a:solidFill>
                  <a:prstClr val="black"/>
                </a:solidFill>
                <a:latin typeface="+mn-lt"/>
              </a:rPr>
              <a:t> and maintenance (</a:t>
            </a:r>
            <a:r>
              <a:rPr lang="en-US" kern="1200" err="1">
                <a:solidFill>
                  <a:prstClr val="black"/>
                </a:solidFill>
                <a:latin typeface="+mn-lt"/>
              </a:rPr>
              <a:t>eg</a:t>
            </a:r>
            <a:r>
              <a:rPr lang="en-US" kern="1200">
                <a:solidFill>
                  <a:prstClr val="black"/>
                </a:solidFill>
                <a:latin typeface="+mn-lt"/>
              </a:rPr>
              <a:t>, </a:t>
            </a:r>
            <a:r>
              <a:rPr lang="en-US" kern="1200" err="1">
                <a:solidFill>
                  <a:prstClr val="black"/>
                </a:solidFill>
                <a:latin typeface="+mn-lt"/>
              </a:rPr>
              <a:t>IMforte</a:t>
            </a:r>
            <a:r>
              <a:rPr lang="en-US" kern="1200">
                <a:solidFill>
                  <a:prstClr val="black"/>
                </a:solidFill>
                <a:latin typeface="+mn-lt"/>
              </a:rPr>
              <a:t>), alone and in novel combinations</a:t>
            </a:r>
          </a:p>
          <a:p>
            <a:pPr lvl="0" defTabSz="457200" fontAlgn="auto">
              <a:buClrTx/>
              <a:defRPr/>
            </a:pPr>
            <a:r>
              <a:rPr lang="en-US" kern="1200">
                <a:solidFill>
                  <a:prstClr val="black"/>
                </a:solidFill>
                <a:latin typeface="+mn-lt"/>
              </a:rPr>
              <a:t>Seek to understand heterogeneity and determinants of response and resistance for a “targeted” approach</a:t>
            </a:r>
          </a:p>
          <a:p>
            <a:pPr marL="285750" lvl="0" indent="-285750" defTabSz="457200" fontAlgn="auto">
              <a:buClrTx/>
              <a:buFont typeface="Arial" panose="020B0604020202020204" pitchFamily="34" charset="0"/>
              <a:buChar char="•"/>
              <a:defRPr/>
            </a:pPr>
            <a:endParaRPr lang="en-US" kern="1200">
              <a:solidFill>
                <a:prstClr val="black"/>
              </a:solidFill>
              <a:latin typeface="Arial" panose="020B0604020202020204"/>
            </a:endParaRPr>
          </a:p>
          <a:p>
            <a:pPr marL="0" lvl="0" indent="0" defTabSz="457200" fontAlgn="auto">
              <a:buClrTx/>
              <a:buNone/>
              <a:defRPr/>
            </a:pPr>
            <a:endParaRPr lang="en-US" kern="1200">
              <a:solidFill>
                <a:prstClr val="black"/>
              </a:solidFill>
              <a:latin typeface="Arial" panose="020B0604020202020204"/>
            </a:endParaRPr>
          </a:p>
          <a:p>
            <a:pPr marL="285750" lvl="0" indent="-285750" defTabSz="457200" fontAlgn="auto">
              <a:buClrTx/>
              <a:buFont typeface="Arial" panose="020B0604020202020204" pitchFamily="34" charset="0"/>
              <a:buChar char="•"/>
              <a:defRPr/>
            </a:pPr>
            <a:endParaRPr lang="en-US" kern="1200">
              <a:solidFill>
                <a:prstClr val="black"/>
              </a:solidFill>
              <a:latin typeface="Arial" panose="020B0604020202020204"/>
            </a:endParaRPr>
          </a:p>
          <a:p>
            <a:pPr marL="0" lvl="0" indent="0" defTabSz="457200" fontAlgn="auto">
              <a:buClrTx/>
              <a:buNone/>
              <a:defRPr/>
            </a:pPr>
            <a:r>
              <a:rPr lang="en-US" kern="1200">
                <a:solidFill>
                  <a:prstClr val="black"/>
                </a:solidFill>
                <a:latin typeface="Arial" panose="020B0604020202020204"/>
              </a:rPr>
              <a:t> </a:t>
            </a:r>
          </a:p>
          <a:p>
            <a:pPr marL="285750" lvl="0" indent="-285750" defTabSz="457200" fontAlgn="auto">
              <a:buClrTx/>
              <a:buFont typeface="Arial" panose="020B0604020202020204" pitchFamily="34" charset="0"/>
              <a:buChar char="•"/>
              <a:defRPr/>
            </a:pPr>
            <a:endParaRPr lang="en-US" kern="1200">
              <a:solidFill>
                <a:prstClr val="black"/>
              </a:solidFill>
              <a:latin typeface="Arial" panose="020B0604020202020204"/>
            </a:endParaRPr>
          </a:p>
          <a:p>
            <a:endParaRPr lang="en-US"/>
          </a:p>
        </p:txBody>
      </p:sp>
    </p:spTree>
    <p:extLst>
      <p:ext uri="{BB962C8B-B14F-4D97-AF65-F5344CB8AC3E}">
        <p14:creationId xmlns:p14="http://schemas.microsoft.com/office/powerpoint/2010/main" val="3424303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37936-BEF4-C582-253F-E1BA65AB0D1F}"/>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0E0789FF-4768-D41A-F94E-B3780426DF69}"/>
              </a:ext>
            </a:extLst>
          </p:cNvPr>
          <p:cNvGraphicFramePr>
            <a:graphicFrameLocks noGrp="1"/>
          </p:cNvGraphicFramePr>
          <p:nvPr>
            <p:extLst>
              <p:ext uri="{D42A27DB-BD31-4B8C-83A1-F6EECF244321}">
                <p14:modId xmlns:p14="http://schemas.microsoft.com/office/powerpoint/2010/main" val="2235392521"/>
              </p:ext>
            </p:extLst>
          </p:nvPr>
        </p:nvGraphicFramePr>
        <p:xfrm>
          <a:off x="717550" y="1049436"/>
          <a:ext cx="10055552" cy="4853178"/>
        </p:xfrm>
        <a:graphic>
          <a:graphicData uri="http://schemas.openxmlformats.org/drawingml/2006/table">
            <a:tbl>
              <a:tblPr firstRow="1" bandRow="1">
                <a:tableStyleId>{5C22544A-7EE6-4342-B048-85BDC9FD1C3A}</a:tableStyleId>
              </a:tblPr>
              <a:tblGrid>
                <a:gridCol w="1675925">
                  <a:extLst>
                    <a:ext uri="{9D8B030D-6E8A-4147-A177-3AD203B41FA5}">
                      <a16:colId xmlns:a16="http://schemas.microsoft.com/office/drawing/2014/main" val="3279045277"/>
                    </a:ext>
                  </a:extLst>
                </a:gridCol>
                <a:gridCol w="1258327">
                  <a:extLst>
                    <a:ext uri="{9D8B030D-6E8A-4147-A177-3AD203B41FA5}">
                      <a16:colId xmlns:a16="http://schemas.microsoft.com/office/drawing/2014/main" val="2419660981"/>
                    </a:ext>
                  </a:extLst>
                </a:gridCol>
                <a:gridCol w="1391777">
                  <a:extLst>
                    <a:ext uri="{9D8B030D-6E8A-4147-A177-3AD203B41FA5}">
                      <a16:colId xmlns:a16="http://schemas.microsoft.com/office/drawing/2014/main" val="2468626873"/>
                    </a:ext>
                  </a:extLst>
                </a:gridCol>
                <a:gridCol w="183157">
                  <a:extLst>
                    <a:ext uri="{9D8B030D-6E8A-4147-A177-3AD203B41FA5}">
                      <a16:colId xmlns:a16="http://schemas.microsoft.com/office/drawing/2014/main" val="2723091267"/>
                    </a:ext>
                  </a:extLst>
                </a:gridCol>
                <a:gridCol w="1417439">
                  <a:extLst>
                    <a:ext uri="{9D8B030D-6E8A-4147-A177-3AD203B41FA5}">
                      <a16:colId xmlns:a16="http://schemas.microsoft.com/office/drawing/2014/main" val="1224454697"/>
                    </a:ext>
                  </a:extLst>
                </a:gridCol>
                <a:gridCol w="2453002">
                  <a:extLst>
                    <a:ext uri="{9D8B030D-6E8A-4147-A177-3AD203B41FA5}">
                      <a16:colId xmlns:a16="http://schemas.microsoft.com/office/drawing/2014/main" val="865354760"/>
                    </a:ext>
                  </a:extLst>
                </a:gridCol>
                <a:gridCol w="1675925">
                  <a:extLst>
                    <a:ext uri="{9D8B030D-6E8A-4147-A177-3AD203B41FA5}">
                      <a16:colId xmlns:a16="http://schemas.microsoft.com/office/drawing/2014/main" val="2053215451"/>
                    </a:ext>
                  </a:extLst>
                </a:gridCol>
              </a:tblGrid>
              <a:tr h="226704">
                <a:tc>
                  <a:txBody>
                    <a:bodyPr/>
                    <a:lstStyle/>
                    <a:p>
                      <a:pPr>
                        <a:lnSpc>
                          <a:spcPct val="75000"/>
                        </a:lnSpc>
                      </a:pPr>
                      <a:endParaRPr lang="en-US" sz="1600"/>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75000"/>
                        </a:lnSpc>
                      </a:pPr>
                      <a:endParaRPr lang="en-US" sz="1600"/>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2">
                  <a:txBody>
                    <a:bodyPr/>
                    <a:lstStyle/>
                    <a:p>
                      <a:pPr algn="ctr">
                        <a:lnSpc>
                          <a:spcPct val="75000"/>
                        </a:lnSpc>
                      </a:pPr>
                      <a:r>
                        <a:rPr lang="en-US" sz="1600"/>
                        <a:t>Atezolizumab</a:t>
                      </a:r>
                    </a:p>
                  </a:txBody>
                  <a:tcPr marL="45720" marR="45720" marB="18288"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80000"/>
                        </a:lnSpc>
                      </a:pPr>
                      <a:r>
                        <a:rPr lang="en-US" sz="1600"/>
                        <a:t>Placebo</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75000"/>
                        </a:lnSpc>
                      </a:pPr>
                      <a:r>
                        <a:rPr lang="en-US" sz="1600"/>
                        <a:t>Placebo</a:t>
                      </a:r>
                    </a:p>
                  </a:txBody>
                  <a:tcPr marL="45720" marR="45720" marB="18288"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75000"/>
                        </a:lnSpc>
                        <a:spcBef>
                          <a:spcPts val="0"/>
                        </a:spcBef>
                        <a:spcAft>
                          <a:spcPts val="0"/>
                        </a:spcAft>
                        <a:buClrTx/>
                        <a:buSzTx/>
                        <a:buFontTx/>
                        <a:buNone/>
                        <a:tabLst/>
                        <a:defRPr/>
                      </a:pPr>
                      <a:endParaRPr lang="en-US" sz="1600"/>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75000"/>
                        </a:lnSpc>
                        <a:spcBef>
                          <a:spcPts val="0"/>
                        </a:spcBef>
                        <a:spcAft>
                          <a:spcPts val="0"/>
                        </a:spcAft>
                        <a:buClrTx/>
                        <a:buSzTx/>
                        <a:buFontTx/>
                        <a:buNone/>
                        <a:tabLst/>
                        <a:defRPr/>
                      </a:pPr>
                      <a:endParaRPr lang="en-US" sz="1600"/>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6907291"/>
                  </a:ext>
                </a:extLst>
              </a:tr>
              <a:tr h="226704">
                <a:tc>
                  <a:txBody>
                    <a:bodyPr/>
                    <a:lstStyle/>
                    <a:p>
                      <a:pPr>
                        <a:lnSpc>
                          <a:spcPct val="75000"/>
                        </a:lnSpc>
                      </a:pPr>
                      <a:r>
                        <a:rPr lang="en-US" sz="1600" b="1">
                          <a:solidFill>
                            <a:schemeClr val="tx1"/>
                          </a:solidFill>
                        </a:rPr>
                        <a:t>Subgroup</a:t>
                      </a:r>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75000"/>
                        </a:lnSpc>
                      </a:pPr>
                      <a:r>
                        <a:rPr lang="en-US" sz="1600" b="1">
                          <a:solidFill>
                            <a:schemeClr val="tx1"/>
                          </a:solidFill>
                        </a:rPr>
                        <a:t>Patients, n</a:t>
                      </a:r>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algn="ctr">
                        <a:lnSpc>
                          <a:spcPct val="75000"/>
                        </a:lnSpc>
                      </a:pPr>
                      <a:r>
                        <a:rPr lang="en-US" sz="1600" b="1">
                          <a:solidFill>
                            <a:schemeClr val="tx1"/>
                          </a:solidFill>
                        </a:rPr>
                        <a:t>Median OS, Mo</a:t>
                      </a:r>
                    </a:p>
                  </a:txBody>
                  <a:tcPr marL="45720" marR="45720" marB="18288" anchor="b">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pPr algn="ctr">
                        <a:lnSpc>
                          <a:spcPct val="80000"/>
                        </a:lnSpc>
                      </a:pPr>
                      <a:endParaRPr lang="en-US" sz="1600" b="1">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75000"/>
                        </a:lnSpc>
                        <a:spcBef>
                          <a:spcPts val="0"/>
                        </a:spcBef>
                        <a:spcAft>
                          <a:spcPts val="0"/>
                        </a:spcAft>
                        <a:buClrTx/>
                        <a:buSzTx/>
                        <a:buFontTx/>
                        <a:buNone/>
                        <a:tabLst/>
                        <a:defRPr/>
                      </a:pPr>
                      <a:endParaRPr lang="en-US" sz="1600" b="1">
                        <a:solidFill>
                          <a:schemeClr val="tx1"/>
                        </a:solidFill>
                      </a:endParaRPr>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lang="en-US" sz="1600" b="1">
                          <a:solidFill>
                            <a:schemeClr val="tx1"/>
                          </a:solidFill>
                        </a:rPr>
                        <a:t>OS HR (95% CI)</a:t>
                      </a:r>
                    </a:p>
                  </a:txBody>
                  <a:tcPr marL="45720" marR="45720" marB="18288"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37828819"/>
                  </a:ext>
                </a:extLst>
              </a:tr>
              <a:tr h="552180">
                <a:tc>
                  <a:txBody>
                    <a:bodyPr/>
                    <a:lstStyle/>
                    <a:p>
                      <a:pPr>
                        <a:lnSpc>
                          <a:spcPct val="75000"/>
                        </a:lnSpc>
                      </a:pPr>
                      <a:r>
                        <a:rPr lang="en-US" sz="1600">
                          <a:solidFill>
                            <a:schemeClr val="bg1"/>
                          </a:solidFill>
                        </a:rPr>
                        <a:t>Sex</a:t>
                      </a:r>
                    </a:p>
                    <a:p>
                      <a:pPr marL="285750" indent="-171450">
                        <a:lnSpc>
                          <a:spcPct val="75000"/>
                        </a:lnSpc>
                        <a:buFont typeface="Wingdings" panose="05000000000000000000" pitchFamily="2" charset="2"/>
                        <a:buChar char="§"/>
                        <a:tabLst/>
                      </a:pPr>
                      <a:r>
                        <a:rPr lang="en-US" sz="1600">
                          <a:solidFill>
                            <a:schemeClr val="bg1"/>
                          </a:solidFill>
                        </a:rPr>
                        <a:t>Male</a:t>
                      </a:r>
                    </a:p>
                    <a:p>
                      <a:pPr marL="285750" indent="-171450">
                        <a:lnSpc>
                          <a:spcPct val="75000"/>
                        </a:lnSpc>
                        <a:buFont typeface="Wingdings" panose="05000000000000000000" pitchFamily="2" charset="2"/>
                        <a:buChar char="§"/>
                        <a:tabLst/>
                      </a:pPr>
                      <a:r>
                        <a:rPr lang="en-US" sz="1600">
                          <a:solidFill>
                            <a:schemeClr val="bg1"/>
                          </a:solidFill>
                        </a:rPr>
                        <a:t>Female</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261</a:t>
                      </a:r>
                    </a:p>
                    <a:p>
                      <a:pPr algn="ctr">
                        <a:lnSpc>
                          <a:spcPct val="75000"/>
                        </a:lnSpc>
                      </a:pPr>
                      <a:r>
                        <a:rPr lang="en-US" sz="1600">
                          <a:solidFill>
                            <a:schemeClr val="bg1"/>
                          </a:solidFill>
                        </a:rPr>
                        <a:t>142</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12.2</a:t>
                      </a:r>
                    </a:p>
                    <a:p>
                      <a:pPr algn="ctr">
                        <a:lnSpc>
                          <a:spcPct val="75000"/>
                        </a:lnSpc>
                      </a:pPr>
                      <a:r>
                        <a:rPr lang="en-US" sz="1600">
                          <a:solidFill>
                            <a:schemeClr val="bg1"/>
                          </a:solidFill>
                        </a:rPr>
                        <a:t>13.6</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10.9</a:t>
                      </a:r>
                    </a:p>
                    <a:p>
                      <a:pPr algn="ctr">
                        <a:lnSpc>
                          <a:spcPct val="75000"/>
                        </a:lnSpc>
                      </a:pPr>
                      <a:r>
                        <a:rPr lang="en-US" sz="1600">
                          <a:solidFill>
                            <a:schemeClr val="bg1"/>
                          </a:solidFill>
                        </a:rPr>
                        <a:t>9.5</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0.83 (0.63-1.10)</a:t>
                      </a:r>
                    </a:p>
                    <a:p>
                      <a:pPr algn="ctr">
                        <a:lnSpc>
                          <a:spcPct val="75000"/>
                        </a:lnSpc>
                      </a:pPr>
                      <a:r>
                        <a:rPr lang="en-US" sz="1600">
                          <a:solidFill>
                            <a:schemeClr val="bg1"/>
                          </a:solidFill>
                        </a:rPr>
                        <a:t>0.64 (0.43-0.94)</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9742673"/>
                  </a:ext>
                </a:extLst>
              </a:tr>
              <a:tr h="552180">
                <a:tc>
                  <a:txBody>
                    <a:bodyPr/>
                    <a:lstStyle/>
                    <a:p>
                      <a:pPr>
                        <a:lnSpc>
                          <a:spcPct val="75000"/>
                        </a:lnSpc>
                      </a:pPr>
                      <a:r>
                        <a:rPr lang="en-US" sz="1600">
                          <a:solidFill>
                            <a:schemeClr val="bg1"/>
                          </a:solidFill>
                        </a:rPr>
                        <a:t>Age, yr</a:t>
                      </a:r>
                    </a:p>
                    <a:p>
                      <a:pPr marL="285750" indent="-171450" algn="l" defTabSz="914400" rtl="0" eaLnBrk="1" latinLnBrk="0" hangingPunct="1">
                        <a:lnSpc>
                          <a:spcPct val="75000"/>
                        </a:lnSpc>
                        <a:buFont typeface="Wingdings" panose="05000000000000000000" pitchFamily="2" charset="2"/>
                        <a:buChar char="§"/>
                        <a:tabLst/>
                      </a:pPr>
                      <a:r>
                        <a:rPr lang="en-US" sz="1600">
                          <a:solidFill>
                            <a:schemeClr val="bg1"/>
                          </a:solidFill>
                        </a:rPr>
                        <a:t>&lt;65</a:t>
                      </a:r>
                      <a:endParaRPr lang="en-US" sz="1600" kern="1200">
                        <a:solidFill>
                          <a:schemeClr val="bg1"/>
                        </a:solidFill>
                        <a:latin typeface="+mn-lt"/>
                        <a:ea typeface="+mn-ea"/>
                        <a:cs typeface="+mn-cs"/>
                      </a:endParaRP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≥65</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217</a:t>
                      </a:r>
                    </a:p>
                    <a:p>
                      <a:pPr algn="ctr">
                        <a:lnSpc>
                          <a:spcPct val="75000"/>
                        </a:lnSpc>
                      </a:pPr>
                      <a:r>
                        <a:rPr lang="en-US" sz="1600">
                          <a:solidFill>
                            <a:schemeClr val="bg1"/>
                          </a:solidFill>
                        </a:rPr>
                        <a:t>186</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12.1</a:t>
                      </a:r>
                    </a:p>
                    <a:p>
                      <a:pPr algn="ctr">
                        <a:lnSpc>
                          <a:spcPct val="75000"/>
                        </a:lnSpc>
                      </a:pPr>
                      <a:r>
                        <a:rPr lang="en-US" sz="1600">
                          <a:solidFill>
                            <a:schemeClr val="bg1"/>
                          </a:solidFill>
                        </a:rPr>
                        <a:t>14.4</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11.5</a:t>
                      </a:r>
                    </a:p>
                    <a:p>
                      <a:pPr algn="ctr">
                        <a:lnSpc>
                          <a:spcPct val="75000"/>
                        </a:lnSpc>
                      </a:pPr>
                      <a:r>
                        <a:rPr lang="en-US" sz="1600">
                          <a:solidFill>
                            <a:schemeClr val="bg1"/>
                          </a:solidFill>
                        </a:rPr>
                        <a:t>9.6</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0.94 (0.68-1.28)</a:t>
                      </a:r>
                    </a:p>
                    <a:p>
                      <a:pPr algn="ctr">
                        <a:lnSpc>
                          <a:spcPct val="75000"/>
                        </a:lnSpc>
                      </a:pPr>
                      <a:r>
                        <a:rPr lang="en-US" sz="1600">
                          <a:solidFill>
                            <a:schemeClr val="bg1"/>
                          </a:solidFill>
                        </a:rPr>
                        <a:t>0.59 (0.42-0.82)</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74043761"/>
                  </a:ext>
                </a:extLst>
              </a:tr>
              <a:tr h="552180">
                <a:tc>
                  <a:txBody>
                    <a:bodyPr/>
                    <a:lstStyle/>
                    <a:p>
                      <a:pPr>
                        <a:lnSpc>
                          <a:spcPct val="75000"/>
                        </a:lnSpc>
                      </a:pPr>
                      <a:r>
                        <a:rPr lang="en-US" sz="1600">
                          <a:solidFill>
                            <a:schemeClr val="bg1"/>
                          </a:solidFill>
                        </a:rPr>
                        <a:t>ECOG PS</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0</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1</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140</a:t>
                      </a:r>
                    </a:p>
                    <a:p>
                      <a:pPr algn="ctr">
                        <a:lnSpc>
                          <a:spcPct val="75000"/>
                        </a:lnSpc>
                      </a:pPr>
                      <a:r>
                        <a:rPr lang="en-US" sz="1600">
                          <a:solidFill>
                            <a:schemeClr val="bg1"/>
                          </a:solidFill>
                        </a:rPr>
                        <a:t>263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16.8</a:t>
                      </a:r>
                    </a:p>
                    <a:p>
                      <a:pPr algn="ctr">
                        <a:lnSpc>
                          <a:spcPct val="75000"/>
                        </a:lnSpc>
                      </a:pPr>
                      <a:r>
                        <a:rPr lang="en-US" sz="1600">
                          <a:solidFill>
                            <a:schemeClr val="bg1"/>
                          </a:solidFill>
                        </a:rPr>
                        <a:t>11.3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12.6</a:t>
                      </a:r>
                    </a:p>
                    <a:p>
                      <a:pPr algn="ctr">
                        <a:lnSpc>
                          <a:spcPct val="75000"/>
                        </a:lnSpc>
                      </a:pPr>
                      <a:r>
                        <a:rPr lang="en-US" sz="1600">
                          <a:solidFill>
                            <a:schemeClr val="bg1"/>
                          </a:solidFill>
                        </a:rPr>
                        <a:t>9.3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0.73 (0.48-1.10)</a:t>
                      </a:r>
                    </a:p>
                    <a:p>
                      <a:pPr algn="ctr">
                        <a:lnSpc>
                          <a:spcPct val="75000"/>
                        </a:lnSpc>
                      </a:pPr>
                      <a:r>
                        <a:rPr lang="en-US" sz="1600">
                          <a:solidFill>
                            <a:schemeClr val="bg1"/>
                          </a:solidFill>
                        </a:rPr>
                        <a:t>0.78 (0.60-1.03)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8676626"/>
                  </a:ext>
                </a:extLst>
              </a:tr>
              <a:tr h="552180">
                <a:tc>
                  <a:txBody>
                    <a:bodyPr/>
                    <a:lstStyle/>
                    <a:p>
                      <a:pPr>
                        <a:lnSpc>
                          <a:spcPct val="75000"/>
                        </a:lnSpc>
                      </a:pPr>
                      <a:r>
                        <a:rPr lang="en-US" sz="1600">
                          <a:solidFill>
                            <a:schemeClr val="bg1"/>
                          </a:solidFill>
                        </a:rPr>
                        <a:t>Brain mets</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Yes</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No</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35</a:t>
                      </a:r>
                    </a:p>
                    <a:p>
                      <a:pPr algn="ctr">
                        <a:lnSpc>
                          <a:spcPct val="75000"/>
                        </a:lnSpc>
                      </a:pPr>
                      <a:r>
                        <a:rPr lang="en-US" sz="1600">
                          <a:solidFill>
                            <a:schemeClr val="bg1"/>
                          </a:solidFill>
                        </a:rPr>
                        <a:t>368</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8.5</a:t>
                      </a:r>
                    </a:p>
                    <a:p>
                      <a:pPr algn="ctr">
                        <a:lnSpc>
                          <a:spcPct val="75000"/>
                        </a:lnSpc>
                      </a:pPr>
                      <a:r>
                        <a:rPr lang="en-US" sz="1600">
                          <a:solidFill>
                            <a:schemeClr val="bg1"/>
                          </a:solidFill>
                        </a:rPr>
                        <a:t>12.6</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9.7</a:t>
                      </a:r>
                    </a:p>
                    <a:p>
                      <a:pPr algn="ctr">
                        <a:lnSpc>
                          <a:spcPct val="75000"/>
                        </a:lnSpc>
                      </a:pPr>
                      <a:r>
                        <a:rPr lang="en-US" sz="1600">
                          <a:solidFill>
                            <a:schemeClr val="bg1"/>
                          </a:solidFill>
                        </a:rPr>
                        <a:t>10.4</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0.96 (0.46-2.01)</a:t>
                      </a:r>
                    </a:p>
                    <a:p>
                      <a:pPr algn="ctr">
                        <a:lnSpc>
                          <a:spcPct val="75000"/>
                        </a:lnSpc>
                      </a:pPr>
                      <a:r>
                        <a:rPr lang="en-US" sz="1600">
                          <a:solidFill>
                            <a:schemeClr val="bg1"/>
                          </a:solidFill>
                        </a:rPr>
                        <a:t>0.74 (0.58-0.94)</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5904253"/>
                  </a:ext>
                </a:extLst>
              </a:tr>
              <a:tr h="552180">
                <a:tc>
                  <a:txBody>
                    <a:bodyPr/>
                    <a:lstStyle/>
                    <a:p>
                      <a:pPr>
                        <a:lnSpc>
                          <a:spcPct val="75000"/>
                        </a:lnSpc>
                      </a:pPr>
                      <a:r>
                        <a:rPr lang="en-US" sz="1600">
                          <a:solidFill>
                            <a:schemeClr val="bg1"/>
                          </a:solidFill>
                        </a:rPr>
                        <a:t>Liver mets</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Yes</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No</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149</a:t>
                      </a:r>
                    </a:p>
                    <a:p>
                      <a:pPr algn="ctr">
                        <a:lnSpc>
                          <a:spcPct val="75000"/>
                        </a:lnSpc>
                      </a:pPr>
                      <a:r>
                        <a:rPr lang="en-US" sz="1600">
                          <a:solidFill>
                            <a:schemeClr val="bg1"/>
                          </a:solidFill>
                        </a:rPr>
                        <a:t>254</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9.3</a:t>
                      </a:r>
                    </a:p>
                    <a:p>
                      <a:pPr algn="ctr">
                        <a:lnSpc>
                          <a:spcPct val="75000"/>
                        </a:lnSpc>
                      </a:pPr>
                      <a:r>
                        <a:rPr lang="en-US" sz="1600">
                          <a:solidFill>
                            <a:schemeClr val="bg1"/>
                          </a:solidFill>
                        </a:rPr>
                        <a:t>16.3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7.8</a:t>
                      </a:r>
                    </a:p>
                    <a:p>
                      <a:pPr algn="ctr">
                        <a:lnSpc>
                          <a:spcPct val="75000"/>
                        </a:lnSpc>
                      </a:pPr>
                      <a:r>
                        <a:rPr lang="en-US" sz="1600">
                          <a:solidFill>
                            <a:schemeClr val="bg1"/>
                          </a:solidFill>
                        </a:rPr>
                        <a:t>11.2</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0.75 (0.52-1.07)</a:t>
                      </a:r>
                    </a:p>
                    <a:p>
                      <a:pPr algn="ctr">
                        <a:lnSpc>
                          <a:spcPct val="75000"/>
                        </a:lnSpc>
                      </a:pPr>
                      <a:r>
                        <a:rPr lang="en-US" sz="1600">
                          <a:solidFill>
                            <a:schemeClr val="bg1"/>
                          </a:solidFill>
                        </a:rPr>
                        <a:t>0.76 (0.56-1.01)</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55492343"/>
                  </a:ext>
                </a:extLst>
              </a:tr>
              <a:tr h="877657">
                <a:tc>
                  <a:txBody>
                    <a:bodyPr/>
                    <a:lstStyle/>
                    <a:p>
                      <a:pPr marL="0" indent="0">
                        <a:lnSpc>
                          <a:spcPct val="75000"/>
                        </a:lnSpc>
                        <a:buFont typeface="Wingdings" panose="05000000000000000000" pitchFamily="2" charset="2"/>
                        <a:buNone/>
                      </a:pPr>
                      <a:r>
                        <a:rPr lang="en-US" sz="1600">
                          <a:solidFill>
                            <a:schemeClr val="bg1"/>
                          </a:solidFill>
                        </a:rPr>
                        <a:t>TMB</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&lt;10 mut/Mb</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≥10 mut/Mb</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&lt;16 mut/Mb</a:t>
                      </a:r>
                    </a:p>
                    <a:p>
                      <a:pPr marL="285750" indent="-171450" algn="l" defTabSz="914400" rtl="0" eaLnBrk="1" latinLnBrk="0" hangingPunct="1">
                        <a:lnSpc>
                          <a:spcPct val="75000"/>
                        </a:lnSpc>
                        <a:buFont typeface="Wingdings" panose="05000000000000000000" pitchFamily="2" charset="2"/>
                        <a:buChar char="§"/>
                        <a:tabLst/>
                      </a:pPr>
                      <a:r>
                        <a:rPr lang="en-US" sz="1600" kern="1200">
                          <a:solidFill>
                            <a:schemeClr val="bg1"/>
                          </a:solidFill>
                          <a:latin typeface="+mn-lt"/>
                          <a:ea typeface="+mn-ea"/>
                          <a:cs typeface="+mn-cs"/>
                        </a:rPr>
                        <a:t>≥16 mut/Mb</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134</a:t>
                      </a:r>
                    </a:p>
                    <a:p>
                      <a:pPr algn="ctr">
                        <a:lnSpc>
                          <a:spcPct val="75000"/>
                        </a:lnSpc>
                      </a:pPr>
                      <a:r>
                        <a:rPr lang="en-US" sz="1600">
                          <a:solidFill>
                            <a:schemeClr val="bg1"/>
                          </a:solidFill>
                        </a:rPr>
                        <a:t>212</a:t>
                      </a:r>
                    </a:p>
                    <a:p>
                      <a:pPr algn="ctr">
                        <a:lnSpc>
                          <a:spcPct val="75000"/>
                        </a:lnSpc>
                      </a:pPr>
                      <a:r>
                        <a:rPr lang="en-US" sz="1600">
                          <a:solidFill>
                            <a:schemeClr val="bg1"/>
                          </a:solidFill>
                        </a:rPr>
                        <a:t>266</a:t>
                      </a:r>
                    </a:p>
                    <a:p>
                      <a:pPr algn="ctr">
                        <a:lnSpc>
                          <a:spcPct val="75000"/>
                        </a:lnSpc>
                      </a:pPr>
                      <a:r>
                        <a:rPr lang="en-US" sz="1600">
                          <a:solidFill>
                            <a:schemeClr val="bg1"/>
                          </a:solidFill>
                        </a:rPr>
                        <a:t>80</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11.8</a:t>
                      </a:r>
                    </a:p>
                    <a:p>
                      <a:pPr algn="ctr">
                        <a:lnSpc>
                          <a:spcPct val="75000"/>
                        </a:lnSpc>
                      </a:pPr>
                      <a:r>
                        <a:rPr lang="en-US" sz="1600">
                          <a:solidFill>
                            <a:schemeClr val="bg1"/>
                          </a:solidFill>
                        </a:rPr>
                        <a:t>14.9</a:t>
                      </a:r>
                    </a:p>
                    <a:p>
                      <a:pPr algn="ctr">
                        <a:lnSpc>
                          <a:spcPct val="75000"/>
                        </a:lnSpc>
                      </a:pPr>
                      <a:r>
                        <a:rPr lang="en-US" sz="1600">
                          <a:solidFill>
                            <a:schemeClr val="bg1"/>
                          </a:solidFill>
                        </a:rPr>
                        <a:t>12.5</a:t>
                      </a:r>
                    </a:p>
                    <a:p>
                      <a:pPr algn="ctr">
                        <a:lnSpc>
                          <a:spcPct val="75000"/>
                        </a:lnSpc>
                      </a:pPr>
                      <a:r>
                        <a:rPr lang="en-US" sz="1600">
                          <a:solidFill>
                            <a:schemeClr val="bg1"/>
                          </a:solidFill>
                        </a:rPr>
                        <a:t>17.1</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9.4</a:t>
                      </a:r>
                    </a:p>
                    <a:p>
                      <a:pPr algn="ctr">
                        <a:lnSpc>
                          <a:spcPct val="75000"/>
                        </a:lnSpc>
                      </a:pPr>
                      <a:r>
                        <a:rPr lang="en-US" sz="1600">
                          <a:solidFill>
                            <a:schemeClr val="bg1"/>
                          </a:solidFill>
                        </a:rPr>
                        <a:t>11.2</a:t>
                      </a:r>
                    </a:p>
                    <a:p>
                      <a:pPr algn="ctr">
                        <a:lnSpc>
                          <a:spcPct val="75000"/>
                        </a:lnSpc>
                      </a:pPr>
                      <a:r>
                        <a:rPr lang="en-US" sz="1600">
                          <a:solidFill>
                            <a:schemeClr val="bg1"/>
                          </a:solidFill>
                        </a:rPr>
                        <a:t>10.0</a:t>
                      </a:r>
                    </a:p>
                    <a:p>
                      <a:pPr algn="ctr">
                        <a:lnSpc>
                          <a:spcPct val="75000"/>
                        </a:lnSpc>
                      </a:pPr>
                      <a:r>
                        <a:rPr lang="en-US" sz="1600">
                          <a:solidFill>
                            <a:schemeClr val="bg1"/>
                          </a:solidFill>
                        </a:rPr>
                        <a:t>11.9</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endParaRPr lang="en-US" sz="1600">
                        <a:solidFill>
                          <a:schemeClr val="bg1"/>
                        </a:solidFill>
                      </a:endParaRPr>
                    </a:p>
                    <a:p>
                      <a:pPr algn="ctr">
                        <a:lnSpc>
                          <a:spcPct val="75000"/>
                        </a:lnSpc>
                      </a:pPr>
                      <a:r>
                        <a:rPr lang="en-US" sz="1600">
                          <a:solidFill>
                            <a:schemeClr val="bg1"/>
                          </a:solidFill>
                        </a:rPr>
                        <a:t>0.73 (0.49-1.08)</a:t>
                      </a:r>
                    </a:p>
                    <a:p>
                      <a:pPr algn="ctr">
                        <a:lnSpc>
                          <a:spcPct val="75000"/>
                        </a:lnSpc>
                      </a:pPr>
                      <a:r>
                        <a:rPr lang="en-US" sz="1600">
                          <a:solidFill>
                            <a:schemeClr val="bg1"/>
                          </a:solidFill>
                        </a:rPr>
                        <a:t>0.73 (0.53-1.00)</a:t>
                      </a:r>
                    </a:p>
                    <a:p>
                      <a:pPr algn="ctr">
                        <a:lnSpc>
                          <a:spcPct val="75000"/>
                        </a:lnSpc>
                      </a:pPr>
                      <a:r>
                        <a:rPr lang="en-US" sz="1600">
                          <a:solidFill>
                            <a:schemeClr val="bg1"/>
                          </a:solidFill>
                        </a:rPr>
                        <a:t>0.79 (0.60-1.04)</a:t>
                      </a:r>
                    </a:p>
                    <a:p>
                      <a:pPr algn="ctr">
                        <a:lnSpc>
                          <a:spcPct val="75000"/>
                        </a:lnSpc>
                      </a:pPr>
                      <a:r>
                        <a:rPr lang="en-US" sz="1600">
                          <a:solidFill>
                            <a:schemeClr val="bg1"/>
                          </a:solidFill>
                        </a:rPr>
                        <a:t>0.58 (0.34-0.99)</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43602793"/>
                  </a:ext>
                </a:extLst>
              </a:tr>
              <a:tr h="226704">
                <a:tc>
                  <a:txBody>
                    <a:bodyPr/>
                    <a:lstStyle/>
                    <a:p>
                      <a:pPr marL="0" indent="0">
                        <a:lnSpc>
                          <a:spcPct val="75000"/>
                        </a:lnSpc>
                        <a:buFont typeface="Wingdings" panose="05000000000000000000" pitchFamily="2" charset="2"/>
                        <a:buNone/>
                      </a:pPr>
                      <a:r>
                        <a:rPr lang="en-US" sz="1600">
                          <a:solidFill>
                            <a:schemeClr val="bg1"/>
                          </a:solidFill>
                        </a:rPr>
                        <a:t>ITT population</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r>
                        <a:rPr lang="en-US" sz="1600">
                          <a:solidFill>
                            <a:schemeClr val="bg1"/>
                          </a:solidFill>
                        </a:rPr>
                        <a:t>403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r>
                        <a:rPr lang="en-US" sz="1600">
                          <a:solidFill>
                            <a:schemeClr val="bg1"/>
                          </a:solidFill>
                        </a:rPr>
                        <a:t>12.3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lnSpc>
                          <a:spcPct val="75000"/>
                        </a:lnSpc>
                      </a:pPr>
                      <a:r>
                        <a:rPr lang="en-US" sz="1600">
                          <a:solidFill>
                            <a:schemeClr val="bg1"/>
                          </a:solidFill>
                        </a:rPr>
                        <a:t>10.3</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80000"/>
                        </a:lnSpc>
                      </a:pP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75000"/>
                        </a:lnSpc>
                      </a:pPr>
                      <a:endParaRPr lang="en-US" sz="1600">
                        <a:solidFill>
                          <a:schemeClr val="bg1"/>
                        </a:solidFill>
                      </a:endParaRP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75000"/>
                        </a:lnSpc>
                      </a:pPr>
                      <a:r>
                        <a:rPr lang="en-US" sz="1600">
                          <a:solidFill>
                            <a:schemeClr val="bg1"/>
                          </a:solidFill>
                        </a:rPr>
                        <a:t>0.76 (0.60-0.95)</a:t>
                      </a:r>
                    </a:p>
                  </a:txBody>
                  <a:tcPr marL="45720" marR="45720"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57566141"/>
                  </a:ext>
                </a:extLst>
              </a:tr>
            </a:tbl>
          </a:graphicData>
        </a:graphic>
      </p:graphicFrame>
      <p:cxnSp>
        <p:nvCxnSpPr>
          <p:cNvPr id="131" name="Straight Connector 130">
            <a:extLst>
              <a:ext uri="{FF2B5EF4-FFF2-40B4-BE49-F238E27FC236}">
                <a16:creationId xmlns:a16="http://schemas.microsoft.com/office/drawing/2014/main" id="{0C48876C-8118-F0DF-5AA6-915EBDB2490D}"/>
              </a:ext>
            </a:extLst>
          </p:cNvPr>
          <p:cNvCxnSpPr/>
          <p:nvPr/>
        </p:nvCxnSpPr>
        <p:spPr bwMode="auto">
          <a:xfrm>
            <a:off x="7706657" y="1628897"/>
            <a:ext cx="0" cy="4295819"/>
          </a:xfrm>
          <a:prstGeom prst="line">
            <a:avLst/>
          </a:prstGeom>
          <a:noFill/>
          <a:ln w="28575" cap="flat" cmpd="sng" algn="ctr">
            <a:solidFill>
              <a:schemeClr val="bg1"/>
            </a:solidFill>
            <a:prstDash val="dash"/>
            <a:round/>
            <a:headEnd type="none" w="med" len="med"/>
            <a:tailEnd type="none" w="med" len="med"/>
          </a:ln>
          <a:effectLst/>
        </p:spPr>
      </p:cxnSp>
      <p:sp>
        <p:nvSpPr>
          <p:cNvPr id="5" name="Title 4">
            <a:extLst>
              <a:ext uri="{FF2B5EF4-FFF2-40B4-BE49-F238E27FC236}">
                <a16:creationId xmlns:a16="http://schemas.microsoft.com/office/drawing/2014/main" id="{763C7BCD-FD34-F752-96FC-711ED82FAB19}"/>
              </a:ext>
            </a:extLst>
          </p:cNvPr>
          <p:cNvSpPr>
            <a:spLocks noGrp="1"/>
          </p:cNvSpPr>
          <p:nvPr>
            <p:ph type="title"/>
          </p:nvPr>
        </p:nvSpPr>
        <p:spPr>
          <a:xfrm>
            <a:off x="609759" y="238127"/>
            <a:ext cx="11141055" cy="920707"/>
          </a:xfrm>
        </p:spPr>
        <p:txBody>
          <a:bodyPr/>
          <a:lstStyle/>
          <a:p>
            <a:r>
              <a:rPr lang="en-US" sz="3600"/>
              <a:t>TMB Does Not Predict OS Benefit From Atezolizumab + Chemotherapy</a:t>
            </a:r>
            <a:endParaRPr lang="en-US"/>
          </a:p>
        </p:txBody>
      </p:sp>
      <p:sp>
        <p:nvSpPr>
          <p:cNvPr id="4" name="Text Box 15">
            <a:extLst>
              <a:ext uri="{FF2B5EF4-FFF2-40B4-BE49-F238E27FC236}">
                <a16:creationId xmlns:a16="http://schemas.microsoft.com/office/drawing/2014/main" id="{F4681814-298D-98F3-FDD8-FADC9F3926F3}"/>
              </a:ext>
            </a:extLst>
          </p:cNvPr>
          <p:cNvSpPr txBox="1">
            <a:spLocks noChangeArrowheads="1"/>
          </p:cNvSpPr>
          <p:nvPr/>
        </p:nvSpPr>
        <p:spPr bwMode="auto">
          <a:xfrm>
            <a:off x="412751" y="6373253"/>
            <a:ext cx="7853362" cy="2812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Horn. NEJM. 2018;379:2220.</a:t>
            </a:r>
          </a:p>
        </p:txBody>
      </p:sp>
      <p:sp>
        <p:nvSpPr>
          <p:cNvPr id="15" name="TextBox 14">
            <a:extLst>
              <a:ext uri="{FF2B5EF4-FFF2-40B4-BE49-F238E27FC236}">
                <a16:creationId xmlns:a16="http://schemas.microsoft.com/office/drawing/2014/main" id="{2F47E9AA-553A-7ECA-B964-617531F06A3E}"/>
              </a:ext>
            </a:extLst>
          </p:cNvPr>
          <p:cNvSpPr txBox="1"/>
          <p:nvPr/>
        </p:nvSpPr>
        <p:spPr bwMode="auto">
          <a:xfrm>
            <a:off x="5402326" y="6204672"/>
            <a:ext cx="253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Favors Atezolizumab + CE</a:t>
            </a:r>
          </a:p>
        </p:txBody>
      </p:sp>
      <p:sp>
        <p:nvSpPr>
          <p:cNvPr id="16" name="TextBox 15">
            <a:extLst>
              <a:ext uri="{FF2B5EF4-FFF2-40B4-BE49-F238E27FC236}">
                <a16:creationId xmlns:a16="http://schemas.microsoft.com/office/drawing/2014/main" id="{18C37ACD-DB93-55C4-79F7-DE9C4CADD2C1}"/>
              </a:ext>
            </a:extLst>
          </p:cNvPr>
          <p:cNvSpPr txBox="1"/>
          <p:nvPr/>
        </p:nvSpPr>
        <p:spPr bwMode="auto">
          <a:xfrm>
            <a:off x="7934325" y="6204672"/>
            <a:ext cx="2071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Favors Placebo + CE</a:t>
            </a:r>
          </a:p>
        </p:txBody>
      </p:sp>
      <p:grpSp>
        <p:nvGrpSpPr>
          <p:cNvPr id="38" name="Group 37">
            <a:extLst>
              <a:ext uri="{FF2B5EF4-FFF2-40B4-BE49-F238E27FC236}">
                <a16:creationId xmlns:a16="http://schemas.microsoft.com/office/drawing/2014/main" id="{672A4F0A-483C-2AA5-7892-B700375C3F80}"/>
              </a:ext>
            </a:extLst>
          </p:cNvPr>
          <p:cNvGrpSpPr/>
          <p:nvPr/>
        </p:nvGrpSpPr>
        <p:grpSpPr>
          <a:xfrm>
            <a:off x="7503694" y="1831616"/>
            <a:ext cx="637674" cy="104273"/>
            <a:chOff x="7503694" y="2077453"/>
            <a:chExt cx="637674" cy="104273"/>
          </a:xfrm>
        </p:grpSpPr>
        <p:cxnSp>
          <p:nvCxnSpPr>
            <p:cNvPr id="32" name="Straight Connector 31">
              <a:extLst>
                <a:ext uri="{FF2B5EF4-FFF2-40B4-BE49-F238E27FC236}">
                  <a16:creationId xmlns:a16="http://schemas.microsoft.com/office/drawing/2014/main" id="{083E4166-DB22-457A-8306-54B43F40E248}"/>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114BC8A-FD7E-EF49-6D7A-DAF3E87886D0}"/>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876EEF-3512-6F66-9210-1020D00F4E94}"/>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2B69DDDD-DDCE-9785-3787-BF80C9F6B5D5}"/>
              </a:ext>
            </a:extLst>
          </p:cNvPr>
          <p:cNvGrpSpPr/>
          <p:nvPr/>
        </p:nvGrpSpPr>
        <p:grpSpPr>
          <a:xfrm>
            <a:off x="7066547" y="2002077"/>
            <a:ext cx="894348" cy="104273"/>
            <a:chOff x="7503694" y="2077453"/>
            <a:chExt cx="637674" cy="104273"/>
          </a:xfrm>
        </p:grpSpPr>
        <p:cxnSp>
          <p:nvCxnSpPr>
            <p:cNvPr id="40" name="Straight Connector 39">
              <a:extLst>
                <a:ext uri="{FF2B5EF4-FFF2-40B4-BE49-F238E27FC236}">
                  <a16:creationId xmlns:a16="http://schemas.microsoft.com/office/drawing/2014/main" id="{64F8CCA8-A7A4-60EE-1D7C-FFB0E906B69E}"/>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54DBB57-7998-308A-F538-ED306588EF2F}"/>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ECAD74A-1793-FF21-6885-59879EAA07ED}"/>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43" name="Diamond 42">
            <a:extLst>
              <a:ext uri="{FF2B5EF4-FFF2-40B4-BE49-F238E27FC236}">
                <a16:creationId xmlns:a16="http://schemas.microsoft.com/office/drawing/2014/main" id="{73F0079D-A2BC-0CE7-4D30-7ADF7F8FDAC4}"/>
              </a:ext>
            </a:extLst>
          </p:cNvPr>
          <p:cNvSpPr/>
          <p:nvPr/>
        </p:nvSpPr>
        <p:spPr bwMode="auto">
          <a:xfrm>
            <a:off x="7760369" y="1807554"/>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 name="Diamond 43">
            <a:extLst>
              <a:ext uri="{FF2B5EF4-FFF2-40B4-BE49-F238E27FC236}">
                <a16:creationId xmlns:a16="http://schemas.microsoft.com/office/drawing/2014/main" id="{6C82FBFF-EB93-D969-9912-B5C85FF95539}"/>
              </a:ext>
            </a:extLst>
          </p:cNvPr>
          <p:cNvSpPr/>
          <p:nvPr/>
        </p:nvSpPr>
        <p:spPr bwMode="auto">
          <a:xfrm>
            <a:off x="7459579" y="1982027"/>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49" name="Group 48">
            <a:extLst>
              <a:ext uri="{FF2B5EF4-FFF2-40B4-BE49-F238E27FC236}">
                <a16:creationId xmlns:a16="http://schemas.microsoft.com/office/drawing/2014/main" id="{57FCE362-4DC7-ACF8-237D-A60FEF7BD7FD}"/>
              </a:ext>
            </a:extLst>
          </p:cNvPr>
          <p:cNvGrpSpPr/>
          <p:nvPr/>
        </p:nvGrpSpPr>
        <p:grpSpPr>
          <a:xfrm>
            <a:off x="7591926" y="2442489"/>
            <a:ext cx="717885" cy="104273"/>
            <a:chOff x="7503694" y="2077453"/>
            <a:chExt cx="637674" cy="104273"/>
          </a:xfrm>
        </p:grpSpPr>
        <p:cxnSp>
          <p:nvCxnSpPr>
            <p:cNvPr id="50" name="Straight Connector 49">
              <a:extLst>
                <a:ext uri="{FF2B5EF4-FFF2-40B4-BE49-F238E27FC236}">
                  <a16:creationId xmlns:a16="http://schemas.microsoft.com/office/drawing/2014/main" id="{11E76A5D-3BD6-B3E7-7EFB-859CBF36A157}"/>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743CD96-47AE-751A-CB4E-6082913735D8}"/>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75EBD96-1872-A7B1-03D4-5A84FB0635CD}"/>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53" name="Diamond 52">
            <a:extLst>
              <a:ext uri="{FF2B5EF4-FFF2-40B4-BE49-F238E27FC236}">
                <a16:creationId xmlns:a16="http://schemas.microsoft.com/office/drawing/2014/main" id="{C3C6F805-E5E4-9FCC-510B-2CB70D0B2F0C}"/>
              </a:ext>
            </a:extLst>
          </p:cNvPr>
          <p:cNvSpPr/>
          <p:nvPr/>
        </p:nvSpPr>
        <p:spPr bwMode="auto">
          <a:xfrm>
            <a:off x="7892716" y="2426449"/>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54" name="Group 53">
            <a:extLst>
              <a:ext uri="{FF2B5EF4-FFF2-40B4-BE49-F238E27FC236}">
                <a16:creationId xmlns:a16="http://schemas.microsoft.com/office/drawing/2014/main" id="{8D5B08F4-BC8A-788A-161F-9ECA48CFEE5C}"/>
              </a:ext>
            </a:extLst>
          </p:cNvPr>
          <p:cNvGrpSpPr/>
          <p:nvPr/>
        </p:nvGrpSpPr>
        <p:grpSpPr>
          <a:xfrm>
            <a:off x="7038473" y="2612278"/>
            <a:ext cx="762001" cy="104273"/>
            <a:chOff x="7503694" y="2077453"/>
            <a:chExt cx="637674" cy="104273"/>
          </a:xfrm>
        </p:grpSpPr>
        <p:cxnSp>
          <p:nvCxnSpPr>
            <p:cNvPr id="55" name="Straight Connector 54">
              <a:extLst>
                <a:ext uri="{FF2B5EF4-FFF2-40B4-BE49-F238E27FC236}">
                  <a16:creationId xmlns:a16="http://schemas.microsoft.com/office/drawing/2014/main" id="{B6B7FD79-EB5E-7FEC-64E4-B979EA67E44A}"/>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438E534-7DEA-397C-A82B-F69CFE628A53}"/>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2EB26A0-6858-2642-4797-B32E2F4BA0AE}"/>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58" name="Diamond 57">
            <a:extLst>
              <a:ext uri="{FF2B5EF4-FFF2-40B4-BE49-F238E27FC236}">
                <a16:creationId xmlns:a16="http://schemas.microsoft.com/office/drawing/2014/main" id="{570D3E4F-2017-A089-BD5D-76C39CD53E75}"/>
              </a:ext>
            </a:extLst>
          </p:cNvPr>
          <p:cNvSpPr/>
          <p:nvPr/>
        </p:nvSpPr>
        <p:spPr bwMode="auto">
          <a:xfrm>
            <a:off x="7367337" y="2596238"/>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59" name="Group 58">
            <a:extLst>
              <a:ext uri="{FF2B5EF4-FFF2-40B4-BE49-F238E27FC236}">
                <a16:creationId xmlns:a16="http://schemas.microsoft.com/office/drawing/2014/main" id="{CC31B586-1BE1-5A0E-B338-C5187CA5BDB9}"/>
              </a:ext>
            </a:extLst>
          </p:cNvPr>
          <p:cNvGrpSpPr/>
          <p:nvPr/>
        </p:nvGrpSpPr>
        <p:grpSpPr>
          <a:xfrm>
            <a:off x="7190873" y="3041211"/>
            <a:ext cx="946485" cy="104273"/>
            <a:chOff x="7503694" y="2077453"/>
            <a:chExt cx="637674" cy="104273"/>
          </a:xfrm>
        </p:grpSpPr>
        <p:cxnSp>
          <p:nvCxnSpPr>
            <p:cNvPr id="60" name="Straight Connector 59">
              <a:extLst>
                <a:ext uri="{FF2B5EF4-FFF2-40B4-BE49-F238E27FC236}">
                  <a16:creationId xmlns:a16="http://schemas.microsoft.com/office/drawing/2014/main" id="{824F49A1-3D59-0E68-2C59-CC90D0831405}"/>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3245278-9E32-D63E-0C1B-FC771763A5E8}"/>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36663FC-8BC5-4AD7-49DE-CD044FBFA7B5}"/>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63" name="Diamond 62">
            <a:extLst>
              <a:ext uri="{FF2B5EF4-FFF2-40B4-BE49-F238E27FC236}">
                <a16:creationId xmlns:a16="http://schemas.microsoft.com/office/drawing/2014/main" id="{D049728E-9140-29E1-82B3-BD783C4C340B}"/>
              </a:ext>
            </a:extLst>
          </p:cNvPr>
          <p:cNvSpPr/>
          <p:nvPr/>
        </p:nvSpPr>
        <p:spPr bwMode="auto">
          <a:xfrm>
            <a:off x="7615990" y="3025171"/>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4" name="Group 63">
            <a:extLst>
              <a:ext uri="{FF2B5EF4-FFF2-40B4-BE49-F238E27FC236}">
                <a16:creationId xmlns:a16="http://schemas.microsoft.com/office/drawing/2014/main" id="{8E827DA3-7311-5B3D-747F-49D67548A74E}"/>
              </a:ext>
            </a:extLst>
          </p:cNvPr>
          <p:cNvGrpSpPr/>
          <p:nvPr/>
        </p:nvGrpSpPr>
        <p:grpSpPr>
          <a:xfrm>
            <a:off x="7447547" y="3223693"/>
            <a:ext cx="613611" cy="104273"/>
            <a:chOff x="7503694" y="2077453"/>
            <a:chExt cx="637674" cy="104273"/>
          </a:xfrm>
        </p:grpSpPr>
        <p:cxnSp>
          <p:nvCxnSpPr>
            <p:cNvPr id="65" name="Straight Connector 64">
              <a:extLst>
                <a:ext uri="{FF2B5EF4-FFF2-40B4-BE49-F238E27FC236}">
                  <a16:creationId xmlns:a16="http://schemas.microsoft.com/office/drawing/2014/main" id="{10CFC037-E391-B813-87E3-BE60D4A2EB69}"/>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9C6C211-4D12-FF99-9C04-40CD57FB36C0}"/>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DDE27A0-7011-D6FE-64AF-06E069BFD9A2}"/>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68" name="Diamond 67">
            <a:extLst>
              <a:ext uri="{FF2B5EF4-FFF2-40B4-BE49-F238E27FC236}">
                <a16:creationId xmlns:a16="http://schemas.microsoft.com/office/drawing/2014/main" id="{76DAEE99-4063-AD0B-539E-DA8D1D0CC0F6}"/>
              </a:ext>
            </a:extLst>
          </p:cNvPr>
          <p:cNvSpPr/>
          <p:nvPr/>
        </p:nvSpPr>
        <p:spPr bwMode="auto">
          <a:xfrm>
            <a:off x="7688180" y="3207653"/>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9" name="Group 68">
            <a:extLst>
              <a:ext uri="{FF2B5EF4-FFF2-40B4-BE49-F238E27FC236}">
                <a16:creationId xmlns:a16="http://schemas.microsoft.com/office/drawing/2014/main" id="{B56FC823-E93F-8C05-3F04-4F2DDE6D4E63}"/>
              </a:ext>
            </a:extLst>
          </p:cNvPr>
          <p:cNvGrpSpPr/>
          <p:nvPr/>
        </p:nvGrpSpPr>
        <p:grpSpPr>
          <a:xfrm>
            <a:off x="7146758" y="3687600"/>
            <a:ext cx="1676400" cy="104273"/>
            <a:chOff x="7503694" y="2077453"/>
            <a:chExt cx="637674" cy="104273"/>
          </a:xfrm>
        </p:grpSpPr>
        <p:cxnSp>
          <p:nvCxnSpPr>
            <p:cNvPr id="70" name="Straight Connector 69">
              <a:extLst>
                <a:ext uri="{FF2B5EF4-FFF2-40B4-BE49-F238E27FC236}">
                  <a16:creationId xmlns:a16="http://schemas.microsoft.com/office/drawing/2014/main" id="{75CB4C8D-B7BE-8AE7-4BB5-9C2945C5A16C}"/>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47801AD-E0E7-122A-B17A-990E395BDEA8}"/>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27EC4C8-0D8B-FAB9-0ABA-C878021FBEA0}"/>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73" name="Diamond 72">
            <a:extLst>
              <a:ext uri="{FF2B5EF4-FFF2-40B4-BE49-F238E27FC236}">
                <a16:creationId xmlns:a16="http://schemas.microsoft.com/office/drawing/2014/main" id="{CE9E3800-2D3D-93F6-4D0E-F1A95FAAA311}"/>
              </a:ext>
            </a:extLst>
          </p:cNvPr>
          <p:cNvSpPr/>
          <p:nvPr/>
        </p:nvSpPr>
        <p:spPr bwMode="auto">
          <a:xfrm>
            <a:off x="7928813" y="3671560"/>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74" name="Group 73">
            <a:extLst>
              <a:ext uri="{FF2B5EF4-FFF2-40B4-BE49-F238E27FC236}">
                <a16:creationId xmlns:a16="http://schemas.microsoft.com/office/drawing/2014/main" id="{F392EDF1-E6AA-74FF-7535-B106A164B429}"/>
              </a:ext>
            </a:extLst>
          </p:cNvPr>
          <p:cNvGrpSpPr/>
          <p:nvPr/>
        </p:nvGrpSpPr>
        <p:grpSpPr>
          <a:xfrm>
            <a:off x="7407442" y="3855402"/>
            <a:ext cx="553453" cy="104273"/>
            <a:chOff x="7503694" y="2077453"/>
            <a:chExt cx="637674" cy="104273"/>
          </a:xfrm>
        </p:grpSpPr>
        <p:cxnSp>
          <p:nvCxnSpPr>
            <p:cNvPr id="75" name="Straight Connector 74">
              <a:extLst>
                <a:ext uri="{FF2B5EF4-FFF2-40B4-BE49-F238E27FC236}">
                  <a16:creationId xmlns:a16="http://schemas.microsoft.com/office/drawing/2014/main" id="{F8E74930-606C-FFB6-B6F4-CA7F95AF4BD2}"/>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E585084-E34D-3361-C45B-DC41D6CA7B0A}"/>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107F5A8-7C23-FFE3-A665-241AD1BD3872}"/>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78" name="Diamond 77">
            <a:extLst>
              <a:ext uri="{FF2B5EF4-FFF2-40B4-BE49-F238E27FC236}">
                <a16:creationId xmlns:a16="http://schemas.microsoft.com/office/drawing/2014/main" id="{CD475478-D673-2506-8175-A1DBDB6B4D75}"/>
              </a:ext>
            </a:extLst>
          </p:cNvPr>
          <p:cNvSpPr/>
          <p:nvPr/>
        </p:nvSpPr>
        <p:spPr bwMode="auto">
          <a:xfrm>
            <a:off x="7620002" y="3839362"/>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79" name="Group 78">
            <a:extLst>
              <a:ext uri="{FF2B5EF4-FFF2-40B4-BE49-F238E27FC236}">
                <a16:creationId xmlns:a16="http://schemas.microsoft.com/office/drawing/2014/main" id="{1322DD79-1A44-F832-98CD-90160297EA62}"/>
              </a:ext>
            </a:extLst>
          </p:cNvPr>
          <p:cNvGrpSpPr/>
          <p:nvPr/>
        </p:nvGrpSpPr>
        <p:grpSpPr>
          <a:xfrm>
            <a:off x="7287126" y="4299014"/>
            <a:ext cx="818148" cy="104273"/>
            <a:chOff x="7503694" y="2077453"/>
            <a:chExt cx="637674" cy="104273"/>
          </a:xfrm>
        </p:grpSpPr>
        <p:cxnSp>
          <p:nvCxnSpPr>
            <p:cNvPr id="80" name="Straight Connector 79">
              <a:extLst>
                <a:ext uri="{FF2B5EF4-FFF2-40B4-BE49-F238E27FC236}">
                  <a16:creationId xmlns:a16="http://schemas.microsoft.com/office/drawing/2014/main" id="{E39D8F54-5608-530F-EE23-48FA841D12C0}"/>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6B4137-4FD2-A632-E4CA-1862329BE699}"/>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DD584F7-6EA4-6670-C899-4B50D8781473}"/>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83" name="Diamond 82">
            <a:extLst>
              <a:ext uri="{FF2B5EF4-FFF2-40B4-BE49-F238E27FC236}">
                <a16:creationId xmlns:a16="http://schemas.microsoft.com/office/drawing/2014/main" id="{4DA26B67-E976-15F7-2692-E18F7ECC4971}"/>
              </a:ext>
            </a:extLst>
          </p:cNvPr>
          <p:cNvSpPr/>
          <p:nvPr/>
        </p:nvSpPr>
        <p:spPr bwMode="auto">
          <a:xfrm>
            <a:off x="7636045" y="4282974"/>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84" name="Group 83">
            <a:extLst>
              <a:ext uri="{FF2B5EF4-FFF2-40B4-BE49-F238E27FC236}">
                <a16:creationId xmlns:a16="http://schemas.microsoft.com/office/drawing/2014/main" id="{9575364B-79EE-9024-86A2-E6510481A5D1}"/>
              </a:ext>
            </a:extLst>
          </p:cNvPr>
          <p:cNvGrpSpPr/>
          <p:nvPr/>
        </p:nvGrpSpPr>
        <p:grpSpPr>
          <a:xfrm>
            <a:off x="7367337" y="4489536"/>
            <a:ext cx="669758" cy="104273"/>
            <a:chOff x="7503694" y="2077453"/>
            <a:chExt cx="637674" cy="104273"/>
          </a:xfrm>
        </p:grpSpPr>
        <p:cxnSp>
          <p:nvCxnSpPr>
            <p:cNvPr id="85" name="Straight Connector 84">
              <a:extLst>
                <a:ext uri="{FF2B5EF4-FFF2-40B4-BE49-F238E27FC236}">
                  <a16:creationId xmlns:a16="http://schemas.microsoft.com/office/drawing/2014/main" id="{137BAD6A-D7ED-BF8A-853D-37B77B28E3F1}"/>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A1DDA0C-C1CC-3BB1-4755-D3D54607D30A}"/>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2B04C77-EBC5-B487-4ADF-024052CF113B}"/>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88" name="Diamond 87">
            <a:extLst>
              <a:ext uri="{FF2B5EF4-FFF2-40B4-BE49-F238E27FC236}">
                <a16:creationId xmlns:a16="http://schemas.microsoft.com/office/drawing/2014/main" id="{EDB7F2C3-1284-0DF1-2E4A-7DA773DF584E}"/>
              </a:ext>
            </a:extLst>
          </p:cNvPr>
          <p:cNvSpPr/>
          <p:nvPr/>
        </p:nvSpPr>
        <p:spPr bwMode="auto">
          <a:xfrm>
            <a:off x="7648077" y="4473496"/>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89" name="Group 88">
            <a:extLst>
              <a:ext uri="{FF2B5EF4-FFF2-40B4-BE49-F238E27FC236}">
                <a16:creationId xmlns:a16="http://schemas.microsoft.com/office/drawing/2014/main" id="{60112538-8F6E-DE3B-5011-AD4FEA7BF05B}"/>
              </a:ext>
            </a:extLst>
          </p:cNvPr>
          <p:cNvGrpSpPr/>
          <p:nvPr/>
        </p:nvGrpSpPr>
        <p:grpSpPr>
          <a:xfrm>
            <a:off x="7214937" y="4903778"/>
            <a:ext cx="902368" cy="104273"/>
            <a:chOff x="7503694" y="2077453"/>
            <a:chExt cx="637674" cy="104273"/>
          </a:xfrm>
        </p:grpSpPr>
        <p:cxnSp>
          <p:nvCxnSpPr>
            <p:cNvPr id="90" name="Straight Connector 89">
              <a:extLst>
                <a:ext uri="{FF2B5EF4-FFF2-40B4-BE49-F238E27FC236}">
                  <a16:creationId xmlns:a16="http://schemas.microsoft.com/office/drawing/2014/main" id="{64CA282A-E54A-84A3-AB20-DB65C83E2D54}"/>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5106404-C7D5-EF11-E5A8-1611C247DEB8}"/>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563B7E9-F70C-082B-B949-341810419C84}"/>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93" name="Diamond 92">
            <a:extLst>
              <a:ext uri="{FF2B5EF4-FFF2-40B4-BE49-F238E27FC236}">
                <a16:creationId xmlns:a16="http://schemas.microsoft.com/office/drawing/2014/main" id="{C32BFB1D-A5E6-A1EF-8769-8E0EF1D2E18B}"/>
              </a:ext>
            </a:extLst>
          </p:cNvPr>
          <p:cNvSpPr/>
          <p:nvPr/>
        </p:nvSpPr>
        <p:spPr bwMode="auto">
          <a:xfrm>
            <a:off x="7611982" y="4887738"/>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94" name="Group 93">
            <a:extLst>
              <a:ext uri="{FF2B5EF4-FFF2-40B4-BE49-F238E27FC236}">
                <a16:creationId xmlns:a16="http://schemas.microsoft.com/office/drawing/2014/main" id="{38CDAA70-0BEB-A694-6AFC-3FC19BA25B8B}"/>
              </a:ext>
            </a:extLst>
          </p:cNvPr>
          <p:cNvGrpSpPr/>
          <p:nvPr/>
        </p:nvGrpSpPr>
        <p:grpSpPr>
          <a:xfrm>
            <a:off x="7307179" y="5074914"/>
            <a:ext cx="717884" cy="104273"/>
            <a:chOff x="7503694" y="2077453"/>
            <a:chExt cx="637674" cy="104273"/>
          </a:xfrm>
        </p:grpSpPr>
        <p:cxnSp>
          <p:nvCxnSpPr>
            <p:cNvPr id="95" name="Straight Connector 94">
              <a:extLst>
                <a:ext uri="{FF2B5EF4-FFF2-40B4-BE49-F238E27FC236}">
                  <a16:creationId xmlns:a16="http://schemas.microsoft.com/office/drawing/2014/main" id="{9C148F3F-50B3-EB04-8311-98CF34D2620A}"/>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908E18C-EAC4-3678-064D-3C78287178A4}"/>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F76B467-C8DC-5E03-45AC-4D6E7551FDBA}"/>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98" name="Diamond 97">
            <a:extLst>
              <a:ext uri="{FF2B5EF4-FFF2-40B4-BE49-F238E27FC236}">
                <a16:creationId xmlns:a16="http://schemas.microsoft.com/office/drawing/2014/main" id="{CCF81BAD-FA26-DBDF-22FF-0B14AA947DFF}"/>
              </a:ext>
            </a:extLst>
          </p:cNvPr>
          <p:cNvSpPr/>
          <p:nvPr/>
        </p:nvSpPr>
        <p:spPr bwMode="auto">
          <a:xfrm>
            <a:off x="7611982" y="5058874"/>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99" name="Group 98">
            <a:extLst>
              <a:ext uri="{FF2B5EF4-FFF2-40B4-BE49-F238E27FC236}">
                <a16:creationId xmlns:a16="http://schemas.microsoft.com/office/drawing/2014/main" id="{60323826-E599-47C8-F6DF-15AE0A6FBCEC}"/>
              </a:ext>
            </a:extLst>
          </p:cNvPr>
          <p:cNvGrpSpPr/>
          <p:nvPr/>
        </p:nvGrpSpPr>
        <p:grpSpPr>
          <a:xfrm>
            <a:off x="7443537" y="5251380"/>
            <a:ext cx="633663" cy="104273"/>
            <a:chOff x="7503694" y="2077453"/>
            <a:chExt cx="637674" cy="104273"/>
          </a:xfrm>
        </p:grpSpPr>
        <p:cxnSp>
          <p:nvCxnSpPr>
            <p:cNvPr id="100" name="Straight Connector 99">
              <a:extLst>
                <a:ext uri="{FF2B5EF4-FFF2-40B4-BE49-F238E27FC236}">
                  <a16:creationId xmlns:a16="http://schemas.microsoft.com/office/drawing/2014/main" id="{E586A5D0-9870-3846-9BB5-EF5044B6BC96}"/>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672DE96-835D-55EC-05BE-6A11990E0E55}"/>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9FEC9CD-19BB-C5E8-F409-189488F413B9}"/>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103" name="Diamond 102">
            <a:extLst>
              <a:ext uri="{FF2B5EF4-FFF2-40B4-BE49-F238E27FC236}">
                <a16:creationId xmlns:a16="http://schemas.microsoft.com/office/drawing/2014/main" id="{9A0B4197-BDDE-2798-B2B8-75736206BA2F}"/>
              </a:ext>
            </a:extLst>
          </p:cNvPr>
          <p:cNvSpPr/>
          <p:nvPr/>
        </p:nvSpPr>
        <p:spPr bwMode="auto">
          <a:xfrm>
            <a:off x="7704224" y="5239350"/>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104" name="Group 103">
            <a:extLst>
              <a:ext uri="{FF2B5EF4-FFF2-40B4-BE49-F238E27FC236}">
                <a16:creationId xmlns:a16="http://schemas.microsoft.com/office/drawing/2014/main" id="{439CE9DA-A160-EAF0-B30B-320CD50F92EC}"/>
              </a:ext>
            </a:extLst>
          </p:cNvPr>
          <p:cNvGrpSpPr/>
          <p:nvPr/>
        </p:nvGrpSpPr>
        <p:grpSpPr>
          <a:xfrm>
            <a:off x="6797842" y="5416512"/>
            <a:ext cx="1223211" cy="104273"/>
            <a:chOff x="7503694" y="2077453"/>
            <a:chExt cx="637674" cy="104273"/>
          </a:xfrm>
        </p:grpSpPr>
        <p:cxnSp>
          <p:nvCxnSpPr>
            <p:cNvPr id="105" name="Straight Connector 104">
              <a:extLst>
                <a:ext uri="{FF2B5EF4-FFF2-40B4-BE49-F238E27FC236}">
                  <a16:creationId xmlns:a16="http://schemas.microsoft.com/office/drawing/2014/main" id="{A14FCB09-9A74-83BD-C64F-0C677A73E6A0}"/>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2D4981E-AFC6-29DE-DBA7-73E730C3E756}"/>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0D61705-4635-E173-8D8D-18045E3D6D21}"/>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108" name="Diamond 107">
            <a:extLst>
              <a:ext uri="{FF2B5EF4-FFF2-40B4-BE49-F238E27FC236}">
                <a16:creationId xmlns:a16="http://schemas.microsoft.com/office/drawing/2014/main" id="{0D797620-C9EF-F1EF-8DE0-2F2E6D3A2D59}"/>
              </a:ext>
            </a:extLst>
          </p:cNvPr>
          <p:cNvSpPr/>
          <p:nvPr/>
        </p:nvSpPr>
        <p:spPr bwMode="auto">
          <a:xfrm>
            <a:off x="7351297" y="5404482"/>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109" name="Group 108">
            <a:extLst>
              <a:ext uri="{FF2B5EF4-FFF2-40B4-BE49-F238E27FC236}">
                <a16:creationId xmlns:a16="http://schemas.microsoft.com/office/drawing/2014/main" id="{85C30D1C-20D7-1D50-FCF1-05DC1F96E4B5}"/>
              </a:ext>
            </a:extLst>
          </p:cNvPr>
          <p:cNvGrpSpPr/>
          <p:nvPr/>
        </p:nvGrpSpPr>
        <p:grpSpPr>
          <a:xfrm>
            <a:off x="7447547" y="5725593"/>
            <a:ext cx="521369" cy="104273"/>
            <a:chOff x="7503694" y="2077453"/>
            <a:chExt cx="637674" cy="104273"/>
          </a:xfrm>
        </p:grpSpPr>
        <p:cxnSp>
          <p:nvCxnSpPr>
            <p:cNvPr id="110" name="Straight Connector 109">
              <a:extLst>
                <a:ext uri="{FF2B5EF4-FFF2-40B4-BE49-F238E27FC236}">
                  <a16:creationId xmlns:a16="http://schemas.microsoft.com/office/drawing/2014/main" id="{59C3D730-7F0D-9F06-D525-F5B472D18479}"/>
                </a:ext>
              </a:extLst>
            </p:cNvPr>
            <p:cNvCxnSpPr>
              <a:cxnSpLocks/>
            </p:cNvCxnSpPr>
            <p:nvPr/>
          </p:nvCxnSpPr>
          <p:spPr bwMode="auto">
            <a:xfrm>
              <a:off x="7503694" y="2129589"/>
              <a:ext cx="633664"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B9D6BDC-3756-EEBD-3642-A18D0C3E22F1}"/>
                </a:ext>
              </a:extLst>
            </p:cNvPr>
            <p:cNvCxnSpPr>
              <a:cxnSpLocks/>
            </p:cNvCxnSpPr>
            <p:nvPr/>
          </p:nvCxnSpPr>
          <p:spPr bwMode="auto">
            <a:xfrm>
              <a:off x="7503695" y="2077453"/>
              <a:ext cx="0" cy="10427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411485E-40F0-7CEF-034C-D1441DCD82CF}"/>
                </a:ext>
              </a:extLst>
            </p:cNvPr>
            <p:cNvCxnSpPr>
              <a:cxnSpLocks/>
            </p:cNvCxnSpPr>
            <p:nvPr/>
          </p:nvCxnSpPr>
          <p:spPr bwMode="auto">
            <a:xfrm>
              <a:off x="8141368" y="2077453"/>
              <a:ext cx="0" cy="104273"/>
            </a:xfrm>
            <a:prstGeom prst="line">
              <a:avLst/>
            </a:prstGeom>
            <a:noFill/>
            <a:ln w="28575" cap="flat" cmpd="sng" algn="ctr">
              <a:solidFill>
                <a:schemeClr val="bg1"/>
              </a:solidFill>
              <a:prstDash val="solid"/>
              <a:round/>
              <a:headEnd type="none" w="med" len="med"/>
              <a:tailEnd type="none" w="med" len="med"/>
            </a:ln>
            <a:effectLst/>
          </p:spPr>
        </p:cxnSp>
      </p:grpSp>
      <p:sp>
        <p:nvSpPr>
          <p:cNvPr id="113" name="Diamond 112">
            <a:extLst>
              <a:ext uri="{FF2B5EF4-FFF2-40B4-BE49-F238E27FC236}">
                <a16:creationId xmlns:a16="http://schemas.microsoft.com/office/drawing/2014/main" id="{1FFC762C-AD6D-9F57-467D-4C042DDDEF21}"/>
              </a:ext>
            </a:extLst>
          </p:cNvPr>
          <p:cNvSpPr/>
          <p:nvPr/>
        </p:nvSpPr>
        <p:spPr bwMode="auto">
          <a:xfrm>
            <a:off x="7652086" y="5713563"/>
            <a:ext cx="112295" cy="144379"/>
          </a:xfrm>
          <a:prstGeom prst="diamond">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17" name="Straight Connector 116">
            <a:extLst>
              <a:ext uri="{FF2B5EF4-FFF2-40B4-BE49-F238E27FC236}">
                <a16:creationId xmlns:a16="http://schemas.microsoft.com/office/drawing/2014/main" id="{4F00511E-A8CC-380F-A761-4690E5F904C4}"/>
              </a:ext>
            </a:extLst>
          </p:cNvPr>
          <p:cNvCxnSpPr>
            <a:cxnSpLocks/>
          </p:cNvCxnSpPr>
          <p:nvPr/>
        </p:nvCxnSpPr>
        <p:spPr bwMode="auto">
          <a:xfrm>
            <a:off x="6448926" y="5940513"/>
            <a:ext cx="262288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42BC34A-8159-2521-D1B0-3781AFAB90C5}"/>
              </a:ext>
            </a:extLst>
          </p:cNvPr>
          <p:cNvCxnSpPr>
            <a:cxnSpLocks/>
          </p:cNvCxnSpPr>
          <p:nvPr/>
        </p:nvCxnSpPr>
        <p:spPr bwMode="auto">
          <a:xfrm>
            <a:off x="6448927" y="5929563"/>
            <a:ext cx="0" cy="81815"/>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F6697B0-9E9E-CD91-759E-562282415589}"/>
              </a:ext>
            </a:extLst>
          </p:cNvPr>
          <p:cNvCxnSpPr>
            <a:cxnSpLocks/>
          </p:cNvCxnSpPr>
          <p:nvPr/>
        </p:nvCxnSpPr>
        <p:spPr bwMode="auto">
          <a:xfrm>
            <a:off x="8025063" y="1587767"/>
            <a:ext cx="0" cy="4423611"/>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8EEF1F4-1D55-1D8B-20C7-E943E7635B07}"/>
              </a:ext>
            </a:extLst>
          </p:cNvPr>
          <p:cNvCxnSpPr>
            <a:cxnSpLocks/>
          </p:cNvCxnSpPr>
          <p:nvPr/>
        </p:nvCxnSpPr>
        <p:spPr bwMode="auto">
          <a:xfrm>
            <a:off x="9071811" y="5929563"/>
            <a:ext cx="0" cy="81815"/>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EB5EF633-C46B-28CE-7667-9844151CFAAC}"/>
              </a:ext>
            </a:extLst>
          </p:cNvPr>
          <p:cNvSpPr txBox="1"/>
          <p:nvPr/>
        </p:nvSpPr>
        <p:spPr bwMode="auto">
          <a:xfrm>
            <a:off x="6216316" y="592378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0.25</a:t>
            </a:r>
          </a:p>
        </p:txBody>
      </p:sp>
      <p:sp>
        <p:nvSpPr>
          <p:cNvPr id="126" name="TextBox 125">
            <a:extLst>
              <a:ext uri="{FF2B5EF4-FFF2-40B4-BE49-F238E27FC236}">
                <a16:creationId xmlns:a16="http://schemas.microsoft.com/office/drawing/2014/main" id="{BBDAE25D-9DCB-628A-5D61-9263249BE38C}"/>
              </a:ext>
            </a:extLst>
          </p:cNvPr>
          <p:cNvSpPr txBox="1"/>
          <p:nvPr/>
        </p:nvSpPr>
        <p:spPr bwMode="auto">
          <a:xfrm>
            <a:off x="7901572" y="5923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27" name="TextBox 126">
            <a:extLst>
              <a:ext uri="{FF2B5EF4-FFF2-40B4-BE49-F238E27FC236}">
                <a16:creationId xmlns:a16="http://schemas.microsoft.com/office/drawing/2014/main" id="{C03246B7-567A-FE0C-B648-8FFE62CA8BC3}"/>
              </a:ext>
            </a:extLst>
          </p:cNvPr>
          <p:cNvSpPr txBox="1"/>
          <p:nvPr/>
        </p:nvSpPr>
        <p:spPr bwMode="auto">
          <a:xfrm>
            <a:off x="8864130" y="59237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cxnSp>
        <p:nvCxnSpPr>
          <p:cNvPr id="133" name="Straight Connector 132">
            <a:extLst>
              <a:ext uri="{FF2B5EF4-FFF2-40B4-BE49-F238E27FC236}">
                <a16:creationId xmlns:a16="http://schemas.microsoft.com/office/drawing/2014/main" id="{A9AC6577-37D7-F71D-B9E6-40E4B6887E2F}"/>
              </a:ext>
            </a:extLst>
          </p:cNvPr>
          <p:cNvCxnSpPr>
            <a:cxnSpLocks/>
          </p:cNvCxnSpPr>
          <p:nvPr/>
        </p:nvCxnSpPr>
        <p:spPr bwMode="auto">
          <a:xfrm>
            <a:off x="7238082"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A97B92D-1C96-C7CF-02C2-64777EFF3079}"/>
              </a:ext>
            </a:extLst>
          </p:cNvPr>
          <p:cNvCxnSpPr>
            <a:cxnSpLocks/>
          </p:cNvCxnSpPr>
          <p:nvPr/>
        </p:nvCxnSpPr>
        <p:spPr bwMode="auto">
          <a:xfrm>
            <a:off x="7703545"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4953034-CC05-E88D-D30E-2B47BBE8C28A}"/>
              </a:ext>
            </a:extLst>
          </p:cNvPr>
          <p:cNvCxnSpPr>
            <a:cxnSpLocks/>
          </p:cNvCxnSpPr>
          <p:nvPr/>
        </p:nvCxnSpPr>
        <p:spPr bwMode="auto">
          <a:xfrm>
            <a:off x="8287439"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D1B26DC-C748-1F2D-F885-1A76721BCA5C}"/>
              </a:ext>
            </a:extLst>
          </p:cNvPr>
          <p:cNvCxnSpPr>
            <a:cxnSpLocks/>
          </p:cNvCxnSpPr>
          <p:nvPr/>
        </p:nvCxnSpPr>
        <p:spPr bwMode="auto">
          <a:xfrm>
            <a:off x="8491251"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45DA766-6611-3D6F-055B-664C7C0A014E}"/>
              </a:ext>
            </a:extLst>
          </p:cNvPr>
          <p:cNvCxnSpPr>
            <a:cxnSpLocks/>
          </p:cNvCxnSpPr>
          <p:nvPr/>
        </p:nvCxnSpPr>
        <p:spPr bwMode="auto">
          <a:xfrm>
            <a:off x="8664767"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F4273CE-ADB7-6C6D-2D3C-2F73D5F4CD12}"/>
              </a:ext>
            </a:extLst>
          </p:cNvPr>
          <p:cNvCxnSpPr>
            <a:cxnSpLocks/>
          </p:cNvCxnSpPr>
          <p:nvPr/>
        </p:nvCxnSpPr>
        <p:spPr bwMode="auto">
          <a:xfrm>
            <a:off x="8821757"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10B30E4-9890-B022-B6B3-7C32DDFF9F3E}"/>
              </a:ext>
            </a:extLst>
          </p:cNvPr>
          <p:cNvCxnSpPr>
            <a:cxnSpLocks/>
          </p:cNvCxnSpPr>
          <p:nvPr/>
        </p:nvCxnSpPr>
        <p:spPr bwMode="auto">
          <a:xfrm>
            <a:off x="8953959" y="5938367"/>
            <a:ext cx="0" cy="55375"/>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Arrow Connector 142">
            <a:extLst>
              <a:ext uri="{FF2B5EF4-FFF2-40B4-BE49-F238E27FC236}">
                <a16:creationId xmlns:a16="http://schemas.microsoft.com/office/drawing/2014/main" id="{37D595D4-CD8C-7217-2437-D1A6817906F6}"/>
              </a:ext>
            </a:extLst>
          </p:cNvPr>
          <p:cNvCxnSpPr>
            <a:cxnSpLocks/>
          </p:cNvCxnSpPr>
          <p:nvPr/>
        </p:nvCxnSpPr>
        <p:spPr bwMode="auto">
          <a:xfrm flipH="1">
            <a:off x="6216316" y="6227741"/>
            <a:ext cx="160726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45" name="Straight Arrow Connector 144">
            <a:extLst>
              <a:ext uri="{FF2B5EF4-FFF2-40B4-BE49-F238E27FC236}">
                <a16:creationId xmlns:a16="http://schemas.microsoft.com/office/drawing/2014/main" id="{EE89EA61-2ED3-FCEA-94EB-ABE106E6E87E}"/>
              </a:ext>
            </a:extLst>
          </p:cNvPr>
          <p:cNvCxnSpPr>
            <a:cxnSpLocks/>
          </p:cNvCxnSpPr>
          <p:nvPr/>
        </p:nvCxnSpPr>
        <p:spPr bwMode="auto">
          <a:xfrm>
            <a:off x="8005011" y="6227741"/>
            <a:ext cx="1271411" cy="0"/>
          </a:xfrm>
          <a:prstGeom prst="straightConnector1">
            <a:avLst/>
          </a:prstGeom>
          <a:noFill/>
          <a:ln w="28575" cap="flat" cmpd="sng" algn="ctr">
            <a:solidFill>
              <a:schemeClr val="accent3"/>
            </a:solidFill>
            <a:prstDash val="solid"/>
            <a:round/>
            <a:headEnd type="none" w="med" len="med"/>
            <a:tailEnd type="triangle"/>
          </a:ln>
          <a:effectLst/>
        </p:spPr>
      </p:cxnSp>
    </p:spTree>
    <p:extLst>
      <p:ext uri="{BB962C8B-B14F-4D97-AF65-F5344CB8AC3E}">
        <p14:creationId xmlns:p14="http://schemas.microsoft.com/office/powerpoint/2010/main" val="1610153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2AA5-A8BF-188F-53B4-794B171FC526}"/>
              </a:ext>
            </a:extLst>
          </p:cNvPr>
          <p:cNvSpPr>
            <a:spLocks noGrp="1"/>
          </p:cNvSpPr>
          <p:nvPr>
            <p:ph type="title"/>
          </p:nvPr>
        </p:nvSpPr>
        <p:spPr/>
        <p:txBody>
          <a:bodyPr/>
          <a:lstStyle/>
          <a:p>
            <a:r>
              <a:rPr lang="en-US" dirty="0"/>
              <a:t>SCLC Subtypes Associated With Variable Benefit From Frontline Chemoimmunotherapy</a:t>
            </a:r>
          </a:p>
        </p:txBody>
      </p:sp>
      <p:sp>
        <p:nvSpPr>
          <p:cNvPr id="3" name="Text Box 15">
            <a:extLst>
              <a:ext uri="{FF2B5EF4-FFF2-40B4-BE49-F238E27FC236}">
                <a16:creationId xmlns:a16="http://schemas.microsoft.com/office/drawing/2014/main" id="{EE16CFA7-DC1F-13E1-ECA9-6CADB7C8453F}"/>
              </a:ext>
            </a:extLst>
          </p:cNvPr>
          <p:cNvSpPr txBox="1">
            <a:spLocks noChangeArrowheads="1"/>
          </p:cNvSpPr>
          <p:nvPr/>
        </p:nvSpPr>
        <p:spPr bwMode="auto">
          <a:xfrm>
            <a:off x="412751" y="63665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pt-BR" altLang="en-US" sz="1200" b="0" spc="-10">
                <a:solidFill>
                  <a:srgbClr val="455560"/>
                </a:solidFill>
                <a:latin typeface="Calibri" panose="020F0502020204030204" pitchFamily="34" charset="0"/>
                <a:cs typeface="Arial" panose="020B0604020202020204" pitchFamily="34" charset="0"/>
              </a:rPr>
              <a:t>Gay. Cancer Cell. 2021;39:346.</a:t>
            </a:r>
            <a:endPar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5" name="Picture 1">
            <a:extLst>
              <a:ext uri="{FF2B5EF4-FFF2-40B4-BE49-F238E27FC236}">
                <a16:creationId xmlns:a16="http://schemas.microsoft.com/office/drawing/2014/main" id="{611F19DF-7758-499C-8692-6535F9652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996" y="2324099"/>
            <a:ext cx="5249862"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A3C10D3-E1D7-BC68-D180-A1E98C6BDFAE}"/>
              </a:ext>
            </a:extLst>
          </p:cNvPr>
          <p:cNvSpPr txBox="1"/>
          <p:nvPr/>
        </p:nvSpPr>
        <p:spPr>
          <a:xfrm>
            <a:off x="717550" y="1347864"/>
            <a:ext cx="5249862"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prstClr val="black"/>
                </a:solidFill>
                <a:effectLst/>
                <a:uLnTx/>
                <a:uFillTx/>
                <a:ea typeface="+mn-ea"/>
                <a:cs typeface="+mn-cs"/>
              </a:rPr>
              <a:t>4 subtypes defined by expression of transcription factors and inflammatory signature in IMP133 </a:t>
            </a:r>
          </a:p>
        </p:txBody>
      </p:sp>
      <p:sp>
        <p:nvSpPr>
          <p:cNvPr id="7" name="TextBox 6">
            <a:extLst>
              <a:ext uri="{FF2B5EF4-FFF2-40B4-BE49-F238E27FC236}">
                <a16:creationId xmlns:a16="http://schemas.microsoft.com/office/drawing/2014/main" id="{7F5A3222-C0F1-48D3-A068-C1643D48F325}"/>
              </a:ext>
            </a:extLst>
          </p:cNvPr>
          <p:cNvSpPr txBox="1"/>
          <p:nvPr/>
        </p:nvSpPr>
        <p:spPr>
          <a:xfrm>
            <a:off x="7127649" y="1581590"/>
            <a:ext cx="3573007" cy="646331"/>
          </a:xfrm>
          <a:prstGeom prst="rect">
            <a:avLst/>
          </a:prstGeom>
          <a:noFill/>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a:ln>
                  <a:noFill/>
                </a:ln>
                <a:solidFill>
                  <a:prstClr val="black"/>
                </a:solidFill>
                <a:effectLst/>
                <a:uLnTx/>
                <a:uFillTx/>
                <a:ea typeface="+mn-ea"/>
                <a:cs typeface="+mn-cs"/>
              </a:rPr>
              <a:t>Variable OS in IMP133 EP + atezo arm on subtype-by-subtype basis</a:t>
            </a:r>
          </a:p>
        </p:txBody>
      </p:sp>
      <p:grpSp>
        <p:nvGrpSpPr>
          <p:cNvPr id="10" name="Group 9">
            <a:extLst>
              <a:ext uri="{FF2B5EF4-FFF2-40B4-BE49-F238E27FC236}">
                <a16:creationId xmlns:a16="http://schemas.microsoft.com/office/drawing/2014/main" id="{D13B74B8-9C9E-AD46-669D-31FCFE1DA378}"/>
              </a:ext>
            </a:extLst>
          </p:cNvPr>
          <p:cNvGrpSpPr/>
          <p:nvPr/>
        </p:nvGrpSpPr>
        <p:grpSpPr>
          <a:xfrm>
            <a:off x="768034" y="2052849"/>
            <a:ext cx="2925770" cy="4013670"/>
            <a:chOff x="1300957" y="2352019"/>
            <a:chExt cx="2751099" cy="3774048"/>
          </a:xfrm>
        </p:grpSpPr>
        <p:pic>
          <p:nvPicPr>
            <p:cNvPr id="4" name="Google Shape;106;p4">
              <a:extLst>
                <a:ext uri="{FF2B5EF4-FFF2-40B4-BE49-F238E27FC236}">
                  <a16:creationId xmlns:a16="http://schemas.microsoft.com/office/drawing/2014/main" id="{D1609722-C6D3-E3BE-AEAD-7217A1926449}"/>
                </a:ext>
              </a:extLst>
            </p:cNvPr>
            <p:cNvPicPr preferRelativeResize="0">
              <a:picLocks noChangeAspect="1" noChangeArrowheads="1"/>
            </p:cNvPicPr>
            <p:nvPr/>
          </p:nvPicPr>
          <p:blipFill rotWithShape="1">
            <a:blip r:embed="rId3">
              <a:extLst>
                <a:ext uri="{28A0092B-C50C-407E-A947-70E740481C1C}">
                  <a14:useLocalDpi xmlns:a14="http://schemas.microsoft.com/office/drawing/2010/main" val="0"/>
                </a:ext>
              </a:extLst>
            </a:blip>
            <a:srcRect r="80661" b="14914"/>
            <a:stretch>
              <a:fillRect/>
            </a:stretch>
          </p:blipFill>
          <p:spPr bwMode="auto">
            <a:xfrm>
              <a:off x="1300957" y="2352019"/>
              <a:ext cx="1989400" cy="377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60D3F7A4-D473-8B0A-CB9B-13A8F32DE220}"/>
                </a:ext>
              </a:extLst>
            </p:cNvPr>
            <p:cNvSpPr/>
            <p:nvPr/>
          </p:nvSpPr>
          <p:spPr>
            <a:xfrm>
              <a:off x="1921467" y="2520776"/>
              <a:ext cx="2130589" cy="9233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Rectangle 8">
            <a:extLst>
              <a:ext uri="{FF2B5EF4-FFF2-40B4-BE49-F238E27FC236}">
                <a16:creationId xmlns:a16="http://schemas.microsoft.com/office/drawing/2014/main" id="{40041B70-151C-8859-649C-4C1CE697EAD7}"/>
              </a:ext>
            </a:extLst>
          </p:cNvPr>
          <p:cNvSpPr/>
          <p:nvPr/>
        </p:nvSpPr>
        <p:spPr>
          <a:xfrm>
            <a:off x="9356929" y="2574945"/>
            <a:ext cx="1066800" cy="21989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58EC90C0-9933-077D-B0E0-413C1381CAF1}"/>
              </a:ext>
            </a:extLst>
          </p:cNvPr>
          <p:cNvGrpSpPr/>
          <p:nvPr/>
        </p:nvGrpSpPr>
        <p:grpSpPr>
          <a:xfrm>
            <a:off x="-3629480" y="2092605"/>
            <a:ext cx="4376057" cy="4345187"/>
            <a:chOff x="1300956" y="2352018"/>
            <a:chExt cx="4114800" cy="4085773"/>
          </a:xfrm>
        </p:grpSpPr>
        <p:pic>
          <p:nvPicPr>
            <p:cNvPr id="12" name="Google Shape;106;p4">
              <a:extLst>
                <a:ext uri="{FF2B5EF4-FFF2-40B4-BE49-F238E27FC236}">
                  <a16:creationId xmlns:a16="http://schemas.microsoft.com/office/drawing/2014/main" id="{7BD387B4-9893-8503-A1F8-9904F1244FE3}"/>
                </a:ext>
              </a:extLst>
            </p:cNvPr>
            <p:cNvPicPr preferRelativeResize="0">
              <a:picLocks noChangeAspect="1" noChangeArrowheads="1"/>
            </p:cNvPicPr>
            <p:nvPr/>
          </p:nvPicPr>
          <p:blipFill rotWithShape="1">
            <a:blip r:embed="rId3">
              <a:extLst>
                <a:ext uri="{28A0092B-C50C-407E-A947-70E740481C1C}">
                  <a14:useLocalDpi xmlns:a14="http://schemas.microsoft.com/office/drawing/2010/main" val="0"/>
                </a:ext>
              </a:extLst>
            </a:blip>
            <a:srcRect r="60001" b="7885"/>
            <a:stretch>
              <a:fillRect/>
            </a:stretch>
          </p:blipFill>
          <p:spPr bwMode="auto">
            <a:xfrm>
              <a:off x="1300956" y="2352018"/>
              <a:ext cx="4114800" cy="40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25B7542A-D20D-F6A2-2379-2A238412683E}"/>
                </a:ext>
              </a:extLst>
            </p:cNvPr>
            <p:cNvSpPr/>
            <p:nvPr/>
          </p:nvSpPr>
          <p:spPr>
            <a:xfrm>
              <a:off x="1946388" y="2520776"/>
              <a:ext cx="1958975" cy="9233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555B27C4-991B-821E-33A1-40FF1CBB88C5}"/>
              </a:ext>
            </a:extLst>
          </p:cNvPr>
          <p:cNvSpPr txBox="1"/>
          <p:nvPr/>
        </p:nvSpPr>
        <p:spPr bwMode="auto">
          <a:xfrm>
            <a:off x="478883" y="2422878"/>
            <a:ext cx="93544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subtype</a:t>
            </a:r>
          </a:p>
        </p:txBody>
      </p:sp>
      <p:sp>
        <p:nvSpPr>
          <p:cNvPr id="15" name="TextBox 14">
            <a:extLst>
              <a:ext uri="{FF2B5EF4-FFF2-40B4-BE49-F238E27FC236}">
                <a16:creationId xmlns:a16="http://schemas.microsoft.com/office/drawing/2014/main" id="{89626EB1-3B07-59D2-CA98-94BAFE95882E}"/>
              </a:ext>
            </a:extLst>
          </p:cNvPr>
          <p:cNvSpPr txBox="1"/>
          <p:nvPr/>
        </p:nvSpPr>
        <p:spPr bwMode="auto">
          <a:xfrm rot="5400000">
            <a:off x="3690945" y="4486249"/>
            <a:ext cx="34300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NMF-derived gene signature (n=1300 genes)</a:t>
            </a:r>
          </a:p>
        </p:txBody>
      </p:sp>
      <p:sp>
        <p:nvSpPr>
          <p:cNvPr id="16" name="TextBox 15">
            <a:extLst>
              <a:ext uri="{FF2B5EF4-FFF2-40B4-BE49-F238E27FC236}">
                <a16:creationId xmlns:a16="http://schemas.microsoft.com/office/drawing/2014/main" id="{7A2F5BC2-3F21-6ED5-4085-91F687887D59}"/>
              </a:ext>
            </a:extLst>
          </p:cNvPr>
          <p:cNvSpPr txBox="1"/>
          <p:nvPr/>
        </p:nvSpPr>
        <p:spPr bwMode="auto">
          <a:xfrm>
            <a:off x="2957795" y="3580964"/>
            <a:ext cx="1592131" cy="78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Incl. immune genes (</a:t>
            </a:r>
            <a:r>
              <a:rPr lang="en-US" sz="1400" b="0" dirty="0" err="1">
                <a:solidFill>
                  <a:schemeClr val="bg1"/>
                </a:solidFill>
                <a:latin typeface="Calibri" panose="020F0502020204030204" pitchFamily="34" charset="0"/>
              </a:rPr>
              <a:t>eg</a:t>
            </a:r>
            <a:r>
              <a:rPr lang="en-US" sz="1400" b="0" dirty="0">
                <a:solidFill>
                  <a:schemeClr val="bg1"/>
                </a:solidFill>
                <a:latin typeface="Calibri" panose="020F0502020204030204" pitchFamily="34" charset="0"/>
              </a:rPr>
              <a:t>, </a:t>
            </a:r>
            <a:r>
              <a:rPr lang="en-US" sz="1400" b="0" i="1" dirty="0">
                <a:solidFill>
                  <a:schemeClr val="bg1"/>
                </a:solidFill>
                <a:latin typeface="Calibri" panose="020F0502020204030204" pitchFamily="34" charset="0"/>
              </a:rPr>
              <a:t>IFNG,</a:t>
            </a:r>
            <a:r>
              <a:rPr lang="en-US" sz="1400" b="0" dirty="0">
                <a:solidFill>
                  <a:schemeClr val="bg1"/>
                </a:solidFill>
                <a:latin typeface="Calibri" panose="020F0502020204030204" pitchFamily="34" charset="0"/>
              </a:rPr>
              <a:t> STING pathway, immune checkpoints, HLAs)</a:t>
            </a:r>
          </a:p>
        </p:txBody>
      </p:sp>
      <p:sp>
        <p:nvSpPr>
          <p:cNvPr id="17" name="TextBox 16">
            <a:extLst>
              <a:ext uri="{FF2B5EF4-FFF2-40B4-BE49-F238E27FC236}">
                <a16:creationId xmlns:a16="http://schemas.microsoft.com/office/drawing/2014/main" id="{0B417A0F-859D-FEBF-29A0-96797BF6E8AD}"/>
              </a:ext>
            </a:extLst>
          </p:cNvPr>
          <p:cNvSpPr txBox="1"/>
          <p:nvPr/>
        </p:nvSpPr>
        <p:spPr bwMode="auto">
          <a:xfrm>
            <a:off x="2942827" y="4431417"/>
            <a:ext cx="226998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Incl. ‘non-neuroendocrine’ genes (</a:t>
            </a:r>
            <a:r>
              <a:rPr lang="en-US" sz="1400" b="0" dirty="0" err="1">
                <a:solidFill>
                  <a:schemeClr val="bg1"/>
                </a:solidFill>
                <a:latin typeface="Calibri" panose="020F0502020204030204" pitchFamily="34" charset="0"/>
              </a:rPr>
              <a:t>eg</a:t>
            </a:r>
            <a:r>
              <a:rPr lang="en-US" sz="1400" b="0" dirty="0">
                <a:solidFill>
                  <a:schemeClr val="bg1"/>
                </a:solidFill>
                <a:latin typeface="Calibri" panose="020F0502020204030204" pitchFamily="34" charset="0"/>
              </a:rPr>
              <a:t>, </a:t>
            </a:r>
            <a:r>
              <a:rPr lang="en-US" sz="1400" b="0" i="1" dirty="0">
                <a:solidFill>
                  <a:schemeClr val="bg1"/>
                </a:solidFill>
                <a:latin typeface="Calibri" panose="020F0502020204030204" pitchFamily="34" charset="0"/>
              </a:rPr>
              <a:t>REST</a:t>
            </a:r>
            <a:r>
              <a:rPr lang="en-US" sz="1400" b="0" dirty="0">
                <a:solidFill>
                  <a:schemeClr val="bg1"/>
                </a:solidFill>
                <a:latin typeface="Calibri" panose="020F0502020204030204" pitchFamily="34" charset="0"/>
              </a:rPr>
              <a:t>)</a:t>
            </a:r>
          </a:p>
        </p:txBody>
      </p:sp>
      <p:sp>
        <p:nvSpPr>
          <p:cNvPr id="18" name="TextBox 17">
            <a:extLst>
              <a:ext uri="{FF2B5EF4-FFF2-40B4-BE49-F238E27FC236}">
                <a16:creationId xmlns:a16="http://schemas.microsoft.com/office/drawing/2014/main" id="{B050778D-DA5E-A3C8-2491-FDE9C35643F7}"/>
              </a:ext>
            </a:extLst>
          </p:cNvPr>
          <p:cNvSpPr txBox="1"/>
          <p:nvPr/>
        </p:nvSpPr>
        <p:spPr bwMode="auto">
          <a:xfrm>
            <a:off x="2957769" y="4832814"/>
            <a:ext cx="226998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Incl. </a:t>
            </a:r>
            <a:r>
              <a:rPr lang="en-US" sz="1400" i="1" dirty="0">
                <a:solidFill>
                  <a:schemeClr val="bg1"/>
                </a:solidFill>
                <a:latin typeface="Calibri" panose="020F0502020204030204" pitchFamily="34" charset="0"/>
              </a:rPr>
              <a:t>POU2F3</a:t>
            </a:r>
            <a:r>
              <a:rPr lang="en-US" sz="1400" dirty="0">
                <a:solidFill>
                  <a:schemeClr val="bg1"/>
                </a:solidFill>
                <a:latin typeface="Calibri" panose="020F0502020204030204" pitchFamily="34" charset="0"/>
              </a:rPr>
              <a:t> and its transcriptional targets</a:t>
            </a:r>
            <a:endParaRPr lang="en-US" sz="14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DD0A6118-603A-4590-D9F3-A8BD83E4E2C2}"/>
              </a:ext>
            </a:extLst>
          </p:cNvPr>
          <p:cNvSpPr txBox="1"/>
          <p:nvPr/>
        </p:nvSpPr>
        <p:spPr bwMode="auto">
          <a:xfrm>
            <a:off x="2957769" y="5262699"/>
            <a:ext cx="226998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Incl. neuroendocrine genes (</a:t>
            </a:r>
            <a:r>
              <a:rPr lang="en-US" sz="1400" b="0" dirty="0" err="1">
                <a:solidFill>
                  <a:schemeClr val="bg1"/>
                </a:solidFill>
                <a:latin typeface="Calibri" panose="020F0502020204030204" pitchFamily="34" charset="0"/>
              </a:rPr>
              <a:t>eg</a:t>
            </a:r>
            <a:r>
              <a:rPr lang="en-US" sz="1400" b="0" dirty="0">
                <a:solidFill>
                  <a:schemeClr val="bg1"/>
                </a:solidFill>
                <a:latin typeface="Calibri" panose="020F0502020204030204" pitchFamily="34" charset="0"/>
              </a:rPr>
              <a:t>, </a:t>
            </a:r>
            <a:r>
              <a:rPr lang="en-US" sz="1400" b="0" i="1" dirty="0">
                <a:solidFill>
                  <a:schemeClr val="bg1"/>
                </a:solidFill>
                <a:latin typeface="Calibri" panose="020F0502020204030204" pitchFamily="34" charset="0"/>
              </a:rPr>
              <a:t>SYP, CHGA</a:t>
            </a:r>
            <a:r>
              <a:rPr lang="en-US" sz="1400" b="0" dirty="0">
                <a:solidFill>
                  <a:schemeClr val="bg1"/>
                </a:solidFill>
                <a:latin typeface="Calibri" panose="020F0502020204030204" pitchFamily="34" charset="0"/>
              </a:rPr>
              <a:t>)</a:t>
            </a:r>
          </a:p>
        </p:txBody>
      </p:sp>
      <p:sp>
        <p:nvSpPr>
          <p:cNvPr id="20" name="TextBox 19">
            <a:extLst>
              <a:ext uri="{FF2B5EF4-FFF2-40B4-BE49-F238E27FC236}">
                <a16:creationId xmlns:a16="http://schemas.microsoft.com/office/drawing/2014/main" id="{B38C9EBD-C67A-9691-927A-F739B37C2FC4}"/>
              </a:ext>
            </a:extLst>
          </p:cNvPr>
          <p:cNvSpPr txBox="1"/>
          <p:nvPr/>
        </p:nvSpPr>
        <p:spPr bwMode="auto">
          <a:xfrm>
            <a:off x="2957769" y="5679332"/>
            <a:ext cx="226998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Aft>
                <a:spcPct val="0"/>
              </a:spcAft>
              <a:buClrTx/>
              <a:buFontTx/>
              <a:buNone/>
            </a:pPr>
            <a:r>
              <a:rPr lang="en-US" sz="1400" b="0" dirty="0">
                <a:solidFill>
                  <a:schemeClr val="bg1"/>
                </a:solidFill>
                <a:latin typeface="Calibri" panose="020F0502020204030204" pitchFamily="34" charset="0"/>
              </a:rPr>
              <a:t>Incl. </a:t>
            </a:r>
            <a:r>
              <a:rPr lang="en-US" sz="1400" b="0" i="1" dirty="0">
                <a:solidFill>
                  <a:schemeClr val="bg1"/>
                </a:solidFill>
                <a:latin typeface="Calibri" panose="020F0502020204030204" pitchFamily="34" charset="0"/>
              </a:rPr>
              <a:t>NEUROD1</a:t>
            </a:r>
            <a:r>
              <a:rPr lang="en-US" sz="1400" i="1"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and its transcriptional targets</a:t>
            </a:r>
            <a:endParaRPr lang="en-US" sz="1400" b="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A38BAFD-CE88-82DA-F9D1-6BA4E4F5794E}"/>
              </a:ext>
            </a:extLst>
          </p:cNvPr>
          <p:cNvSpPr txBox="1"/>
          <p:nvPr/>
        </p:nvSpPr>
        <p:spPr bwMode="auto">
          <a:xfrm>
            <a:off x="1113547" y="6016194"/>
            <a:ext cx="226998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Aft>
                <a:spcPct val="0"/>
              </a:spcAft>
              <a:buClrTx/>
              <a:buFontTx/>
              <a:buNone/>
            </a:pPr>
            <a:r>
              <a:rPr lang="en-US" sz="1400" b="0" dirty="0">
                <a:solidFill>
                  <a:schemeClr val="bg1"/>
                </a:solidFill>
                <a:latin typeface="Calibri" panose="020F0502020204030204" pitchFamily="34" charset="0"/>
              </a:rPr>
              <a:t>ES-SCLC tumors (n = 276)</a:t>
            </a:r>
          </a:p>
          <a:p>
            <a:pPr algn="ctr">
              <a:lnSpc>
                <a:spcPct val="80000"/>
              </a:lnSpc>
              <a:spcAft>
                <a:spcPct val="0"/>
              </a:spcAft>
              <a:buClrTx/>
              <a:buFontTx/>
              <a:buNone/>
            </a:pPr>
            <a:r>
              <a:rPr lang="en-US" sz="1400" dirty="0">
                <a:solidFill>
                  <a:schemeClr val="bg1"/>
                </a:solidFill>
                <a:latin typeface="Calibri" panose="020F0502020204030204" pitchFamily="34" charset="0"/>
              </a:rPr>
              <a:t>IMpower133</a:t>
            </a:r>
            <a:endParaRPr lang="en-US" sz="1400"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50B2053D-925C-F8BE-B05D-2C9E2340F71A}"/>
              </a:ext>
            </a:extLst>
          </p:cNvPr>
          <p:cNvSpPr txBox="1"/>
          <p:nvPr/>
        </p:nvSpPr>
        <p:spPr bwMode="auto">
          <a:xfrm>
            <a:off x="2814207" y="2617339"/>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ASCL1</a:t>
            </a:r>
          </a:p>
        </p:txBody>
      </p:sp>
      <p:sp>
        <p:nvSpPr>
          <p:cNvPr id="23" name="TextBox 22">
            <a:extLst>
              <a:ext uri="{FF2B5EF4-FFF2-40B4-BE49-F238E27FC236}">
                <a16:creationId xmlns:a16="http://schemas.microsoft.com/office/drawing/2014/main" id="{8FC892CC-F0EB-E080-1E7C-5AF14959E50C}"/>
              </a:ext>
            </a:extLst>
          </p:cNvPr>
          <p:cNvSpPr txBox="1"/>
          <p:nvPr/>
        </p:nvSpPr>
        <p:spPr bwMode="auto">
          <a:xfrm>
            <a:off x="2801468" y="2789553"/>
            <a:ext cx="91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NEUROD1</a:t>
            </a:r>
          </a:p>
        </p:txBody>
      </p:sp>
      <p:sp>
        <p:nvSpPr>
          <p:cNvPr id="24" name="TextBox 23">
            <a:extLst>
              <a:ext uri="{FF2B5EF4-FFF2-40B4-BE49-F238E27FC236}">
                <a16:creationId xmlns:a16="http://schemas.microsoft.com/office/drawing/2014/main" id="{1AC201DB-9419-64E0-F11C-4AEA2B93BF00}"/>
              </a:ext>
            </a:extLst>
          </p:cNvPr>
          <p:cNvSpPr txBox="1"/>
          <p:nvPr/>
        </p:nvSpPr>
        <p:spPr bwMode="auto">
          <a:xfrm>
            <a:off x="2804258" y="2952048"/>
            <a:ext cx="77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POU2F3</a:t>
            </a:r>
          </a:p>
        </p:txBody>
      </p:sp>
      <p:sp>
        <p:nvSpPr>
          <p:cNvPr id="25" name="Right Bracket 24">
            <a:extLst>
              <a:ext uri="{FF2B5EF4-FFF2-40B4-BE49-F238E27FC236}">
                <a16:creationId xmlns:a16="http://schemas.microsoft.com/office/drawing/2014/main" id="{172579B4-9746-785E-2220-13462B651A4F}"/>
              </a:ext>
            </a:extLst>
          </p:cNvPr>
          <p:cNvSpPr/>
          <p:nvPr/>
        </p:nvSpPr>
        <p:spPr bwMode="auto">
          <a:xfrm>
            <a:off x="2868969" y="3220409"/>
            <a:ext cx="84854" cy="129091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0" name="Right Bracket 29">
            <a:extLst>
              <a:ext uri="{FF2B5EF4-FFF2-40B4-BE49-F238E27FC236}">
                <a16:creationId xmlns:a16="http://schemas.microsoft.com/office/drawing/2014/main" id="{D95778EA-C51B-642C-ABB1-2D4984AC76F1}"/>
              </a:ext>
            </a:extLst>
          </p:cNvPr>
          <p:cNvSpPr/>
          <p:nvPr/>
        </p:nvSpPr>
        <p:spPr bwMode="auto">
          <a:xfrm>
            <a:off x="2868969" y="4552908"/>
            <a:ext cx="84854" cy="283882"/>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1" name="Right Bracket 30">
            <a:extLst>
              <a:ext uri="{FF2B5EF4-FFF2-40B4-BE49-F238E27FC236}">
                <a16:creationId xmlns:a16="http://schemas.microsoft.com/office/drawing/2014/main" id="{396CEE82-6904-3F56-1F69-D5A6C2AB5FD2}"/>
              </a:ext>
            </a:extLst>
          </p:cNvPr>
          <p:cNvSpPr/>
          <p:nvPr/>
        </p:nvSpPr>
        <p:spPr bwMode="auto">
          <a:xfrm>
            <a:off x="2868969" y="4870623"/>
            <a:ext cx="84854" cy="183143"/>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2" name="Right Bracket 31">
            <a:extLst>
              <a:ext uri="{FF2B5EF4-FFF2-40B4-BE49-F238E27FC236}">
                <a16:creationId xmlns:a16="http://schemas.microsoft.com/office/drawing/2014/main" id="{0E97A93C-6E17-F6CD-DB9E-986C77574BBB}"/>
              </a:ext>
            </a:extLst>
          </p:cNvPr>
          <p:cNvSpPr/>
          <p:nvPr/>
        </p:nvSpPr>
        <p:spPr bwMode="auto">
          <a:xfrm>
            <a:off x="2868969" y="5136678"/>
            <a:ext cx="84854" cy="568271"/>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3" name="Right Bracket 32">
            <a:extLst>
              <a:ext uri="{FF2B5EF4-FFF2-40B4-BE49-F238E27FC236}">
                <a16:creationId xmlns:a16="http://schemas.microsoft.com/office/drawing/2014/main" id="{86768296-A25F-E3D7-B8AD-B8BB2897734C}"/>
              </a:ext>
            </a:extLst>
          </p:cNvPr>
          <p:cNvSpPr/>
          <p:nvPr/>
        </p:nvSpPr>
        <p:spPr bwMode="auto">
          <a:xfrm>
            <a:off x="2868969" y="5728197"/>
            <a:ext cx="84854" cy="103321"/>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8" name="Right Bracket 37">
            <a:extLst>
              <a:ext uri="{FF2B5EF4-FFF2-40B4-BE49-F238E27FC236}">
                <a16:creationId xmlns:a16="http://schemas.microsoft.com/office/drawing/2014/main" id="{9B361DF8-ED3B-62E1-3A9B-C7062119FC65}"/>
              </a:ext>
            </a:extLst>
          </p:cNvPr>
          <p:cNvSpPr/>
          <p:nvPr/>
        </p:nvSpPr>
        <p:spPr bwMode="auto">
          <a:xfrm rot="10800000">
            <a:off x="5128616" y="3128106"/>
            <a:ext cx="59175" cy="288808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grpSp>
        <p:nvGrpSpPr>
          <p:cNvPr id="26" name="Group 25">
            <a:extLst>
              <a:ext uri="{FF2B5EF4-FFF2-40B4-BE49-F238E27FC236}">
                <a16:creationId xmlns:a16="http://schemas.microsoft.com/office/drawing/2014/main" id="{DE8A7728-9750-22A3-52F2-D85467250601}"/>
              </a:ext>
            </a:extLst>
          </p:cNvPr>
          <p:cNvGrpSpPr/>
          <p:nvPr/>
        </p:nvGrpSpPr>
        <p:grpSpPr>
          <a:xfrm>
            <a:off x="3807701" y="1922996"/>
            <a:ext cx="1997557" cy="1077218"/>
            <a:chOff x="3711689" y="2003431"/>
            <a:chExt cx="1997557" cy="1077218"/>
          </a:xfrm>
        </p:grpSpPr>
        <p:sp>
          <p:nvSpPr>
            <p:cNvPr id="39" name="TextBox 38">
              <a:extLst>
                <a:ext uri="{FF2B5EF4-FFF2-40B4-BE49-F238E27FC236}">
                  <a16:creationId xmlns:a16="http://schemas.microsoft.com/office/drawing/2014/main" id="{BD65E5DC-7A6B-5F32-5EDB-2432197D54E6}"/>
                </a:ext>
              </a:extLst>
            </p:cNvPr>
            <p:cNvSpPr txBox="1"/>
            <p:nvPr/>
          </p:nvSpPr>
          <p:spPr bwMode="auto">
            <a:xfrm>
              <a:off x="3789105" y="2003431"/>
              <a:ext cx="192014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i="1" dirty="0">
                  <a:solidFill>
                    <a:schemeClr val="bg1"/>
                  </a:solidFill>
                  <a:latin typeface="Calibri" panose="020F0502020204030204" pitchFamily="34" charset="0"/>
                </a:rPr>
                <a:t>NEUROD1-</a:t>
              </a:r>
              <a:r>
                <a:rPr lang="en-US" sz="1600" b="0" dirty="0">
                  <a:solidFill>
                    <a:schemeClr val="bg1"/>
                  </a:solidFill>
                  <a:latin typeface="Calibri" panose="020F0502020204030204" pitchFamily="34" charset="0"/>
                </a:rPr>
                <a:t>driven (N)</a:t>
              </a:r>
            </a:p>
            <a:p>
              <a:pPr algn="l">
                <a:lnSpc>
                  <a:spcPct val="100000"/>
                </a:lnSpc>
                <a:spcAft>
                  <a:spcPct val="0"/>
                </a:spcAft>
                <a:buClrTx/>
                <a:buFontTx/>
                <a:buNone/>
              </a:pPr>
              <a:r>
                <a:rPr lang="en-US" sz="1600" i="1" dirty="0">
                  <a:solidFill>
                    <a:schemeClr val="bg1"/>
                  </a:solidFill>
                  <a:latin typeface="Calibri" panose="020F0502020204030204" pitchFamily="34" charset="0"/>
                </a:rPr>
                <a:t>POU2F3</a:t>
              </a:r>
              <a:r>
                <a:rPr lang="en-US" sz="1600" dirty="0">
                  <a:solidFill>
                    <a:schemeClr val="bg1"/>
                  </a:solidFill>
                  <a:latin typeface="Calibri" panose="020F0502020204030204" pitchFamily="34" charset="0"/>
                </a:rPr>
                <a:t>-driven (P)</a:t>
              </a:r>
            </a:p>
            <a:p>
              <a:pPr algn="l">
                <a:lnSpc>
                  <a:spcPct val="100000"/>
                </a:lnSpc>
                <a:spcAft>
                  <a:spcPct val="0"/>
                </a:spcAft>
                <a:buClrTx/>
                <a:buFontTx/>
                <a:buNone/>
              </a:pPr>
              <a:r>
                <a:rPr lang="en-US" sz="1600" b="0" dirty="0">
                  <a:solidFill>
                    <a:schemeClr val="bg1"/>
                  </a:solidFill>
                  <a:latin typeface="Calibri" panose="020F0502020204030204" pitchFamily="34" charset="0"/>
                </a:rPr>
                <a:t>Inflamed (I)</a:t>
              </a:r>
            </a:p>
            <a:p>
              <a:pPr algn="l">
                <a:lnSpc>
                  <a:spcPct val="100000"/>
                </a:lnSpc>
                <a:spcAft>
                  <a:spcPct val="0"/>
                </a:spcAft>
                <a:buClrTx/>
                <a:buFontTx/>
                <a:buNone/>
              </a:pPr>
              <a:r>
                <a:rPr lang="en-US" sz="1600" i="1" dirty="0">
                  <a:solidFill>
                    <a:schemeClr val="bg1"/>
                  </a:solidFill>
                  <a:latin typeface="Calibri" panose="020F0502020204030204" pitchFamily="34" charset="0"/>
                </a:rPr>
                <a:t>ASCL1-</a:t>
              </a:r>
              <a:r>
                <a:rPr lang="en-US" sz="1600" dirty="0">
                  <a:solidFill>
                    <a:schemeClr val="bg1"/>
                  </a:solidFill>
                  <a:latin typeface="Calibri" panose="020F0502020204030204" pitchFamily="34" charset="0"/>
                </a:rPr>
                <a:t>driven (A)</a:t>
              </a:r>
              <a:endParaRPr lang="en-US" sz="1600" b="0" i="1" dirty="0">
                <a:solidFill>
                  <a:schemeClr val="bg1"/>
                </a:solidFill>
                <a:latin typeface="Calibri" panose="020F0502020204030204" pitchFamily="34" charset="0"/>
              </a:endParaRPr>
            </a:p>
          </p:txBody>
        </p:sp>
        <p:sp>
          <p:nvSpPr>
            <p:cNvPr id="40" name="Rectangle 39">
              <a:extLst>
                <a:ext uri="{FF2B5EF4-FFF2-40B4-BE49-F238E27FC236}">
                  <a16:creationId xmlns:a16="http://schemas.microsoft.com/office/drawing/2014/main" id="{CF0518C2-D18F-C925-8F34-766BEAF3928C}"/>
                </a:ext>
              </a:extLst>
            </p:cNvPr>
            <p:cNvSpPr/>
            <p:nvPr/>
          </p:nvSpPr>
          <p:spPr bwMode="auto">
            <a:xfrm>
              <a:off x="3711689" y="2112430"/>
              <a:ext cx="123765" cy="123765"/>
            </a:xfrm>
            <a:prstGeom prst="rect">
              <a:avLst/>
            </a:prstGeom>
            <a:solidFill>
              <a:srgbClr val="BEBEBE"/>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C9C5EF0-1ED4-2171-6D1B-04154B223337}"/>
                </a:ext>
              </a:extLst>
            </p:cNvPr>
            <p:cNvSpPr/>
            <p:nvPr/>
          </p:nvSpPr>
          <p:spPr bwMode="auto">
            <a:xfrm>
              <a:off x="3711689" y="2357757"/>
              <a:ext cx="123765" cy="123765"/>
            </a:xfrm>
            <a:prstGeom prst="rect">
              <a:avLst/>
            </a:prstGeom>
            <a:solidFill>
              <a:srgbClr val="FF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240007B1-BBFF-09B9-9356-18695A1DF0A1}"/>
                </a:ext>
              </a:extLst>
            </p:cNvPr>
            <p:cNvSpPr/>
            <p:nvPr/>
          </p:nvSpPr>
          <p:spPr bwMode="auto">
            <a:xfrm>
              <a:off x="3711689" y="2607544"/>
              <a:ext cx="123765" cy="123765"/>
            </a:xfrm>
            <a:prstGeom prst="rect">
              <a:avLst/>
            </a:prstGeom>
            <a:solidFill>
              <a:srgbClr val="0000FF"/>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0A55ECEF-2C46-ABD5-AB62-CFD527FFB1C4}"/>
                </a:ext>
              </a:extLst>
            </p:cNvPr>
            <p:cNvSpPr/>
            <p:nvPr/>
          </p:nvSpPr>
          <p:spPr bwMode="auto">
            <a:xfrm>
              <a:off x="3711689" y="2850640"/>
              <a:ext cx="123765" cy="123765"/>
            </a:xfrm>
            <a:prstGeom prst="rect">
              <a:avLst/>
            </a:prstGeom>
            <a:solidFill>
              <a:srgbClr val="00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021369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8809-E8BF-CC3D-95F2-A98E82016B84}"/>
              </a:ext>
            </a:extLst>
          </p:cNvPr>
          <p:cNvSpPr>
            <a:spLocks noGrp="1"/>
          </p:cNvSpPr>
          <p:nvPr>
            <p:ph type="title"/>
          </p:nvPr>
        </p:nvSpPr>
        <p:spPr/>
        <p:txBody>
          <a:bodyPr/>
          <a:lstStyle/>
          <a:p>
            <a:r>
              <a:rPr lang="en-US"/>
              <a:t>SWOG S2409-PRISM: Durvalumab vs Biomarker-Directed Novel Agents + Durvalumab in ES-SCLC</a:t>
            </a:r>
          </a:p>
        </p:txBody>
      </p:sp>
      <p:sp>
        <p:nvSpPr>
          <p:cNvPr id="3" name="Content Placeholder 2">
            <a:extLst>
              <a:ext uri="{FF2B5EF4-FFF2-40B4-BE49-F238E27FC236}">
                <a16:creationId xmlns:a16="http://schemas.microsoft.com/office/drawing/2014/main" id="{09FC243D-E7FE-8912-A361-7421FDD10A44}"/>
              </a:ext>
            </a:extLst>
          </p:cNvPr>
          <p:cNvSpPr>
            <a:spLocks noGrp="1"/>
          </p:cNvSpPr>
          <p:nvPr>
            <p:ph idx="1"/>
          </p:nvPr>
        </p:nvSpPr>
        <p:spPr/>
        <p:txBody>
          <a:bodyPr/>
          <a:lstStyle/>
          <a:p>
            <a:r>
              <a:rPr lang="en-US" sz="2600" dirty="0"/>
              <a:t>Multicohort</a:t>
            </a:r>
            <a:r>
              <a:rPr lang="en-US" sz="2600"/>
              <a:t>, open-label, randomized phase II study</a:t>
            </a:r>
          </a:p>
          <a:p>
            <a:endParaRPr lang="en-US" sz="2600"/>
          </a:p>
          <a:p>
            <a:endParaRPr lang="en-US" sz="2600"/>
          </a:p>
          <a:p>
            <a:endParaRPr lang="en-US" sz="2600"/>
          </a:p>
          <a:p>
            <a:endParaRPr lang="en-US" sz="2600"/>
          </a:p>
          <a:p>
            <a:endParaRPr lang="en-US" sz="2600"/>
          </a:p>
          <a:p>
            <a:r>
              <a:rPr lang="en-US" sz="2600" b="1"/>
              <a:t>Primary endpoint: </a:t>
            </a:r>
            <a:r>
              <a:rPr lang="en-US" sz="2600"/>
              <a:t>PFS</a:t>
            </a:r>
          </a:p>
          <a:p>
            <a:r>
              <a:rPr lang="en-US" sz="2600" b="1"/>
              <a:t>Key secondary endpoints: </a:t>
            </a:r>
            <a:r>
              <a:rPr lang="en-US" sz="2600"/>
              <a:t>OS, safety, safety run-in for Durva + AZD5305</a:t>
            </a:r>
          </a:p>
        </p:txBody>
      </p:sp>
      <p:sp>
        <p:nvSpPr>
          <p:cNvPr id="4" name="Text Box 15">
            <a:extLst>
              <a:ext uri="{FF2B5EF4-FFF2-40B4-BE49-F238E27FC236}">
                <a16:creationId xmlns:a16="http://schemas.microsoft.com/office/drawing/2014/main" id="{9389B9EB-91A6-FC00-8C4C-D79425B4E1F2}"/>
              </a:ext>
            </a:extLst>
          </p:cNvPr>
          <p:cNvSpPr txBox="1">
            <a:spLocks noChangeArrowheads="1"/>
          </p:cNvSpPr>
          <p:nvPr/>
        </p:nvSpPr>
        <p:spPr bwMode="auto">
          <a:xfrm>
            <a:off x="412751" y="63665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pt-BR" altLang="en-US" sz="1200" b="0" spc="-10">
                <a:solidFill>
                  <a:srgbClr val="455560"/>
                </a:solidFill>
                <a:latin typeface="Calibri" panose="020F0502020204030204" pitchFamily="34" charset="0"/>
                <a:cs typeface="Arial" panose="020B0604020202020204" pitchFamily="34" charset="0"/>
              </a:rPr>
              <a:t>NCT06769126.</a:t>
            </a:r>
            <a:endPar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BAA530B-19FC-F280-8962-BAFDFD2A31F9}"/>
              </a:ext>
            </a:extLst>
          </p:cNvPr>
          <p:cNvSpPr txBox="1"/>
          <p:nvPr/>
        </p:nvSpPr>
        <p:spPr>
          <a:xfrm>
            <a:off x="427970" y="2881934"/>
            <a:ext cx="3414369" cy="1754326"/>
          </a:xfrm>
          <a:prstGeom prst="rect">
            <a:avLst/>
          </a:prstGeom>
          <a:noFill/>
          <a:ln w="12700">
            <a:noFill/>
          </a:ln>
        </p:spPr>
        <p:txBody>
          <a:bodyPr wrap="square">
            <a:spAutoFit/>
          </a:bodyPr>
          <a:lstStyle/>
          <a:p>
            <a:pPr algn="ctr" defTabSz="514350" eaLnBrk="0" fontAlgn="base" hangingPunct="0">
              <a:spcBef>
                <a:spcPct val="0"/>
              </a:spcBef>
              <a:spcAft>
                <a:spcPct val="0"/>
              </a:spcAft>
              <a:defRPr/>
            </a:pPr>
            <a:r>
              <a:rPr lang="en-US">
                <a:solidFill>
                  <a:prstClr val="black"/>
                </a:solidFill>
                <a:cs typeface="Arial" panose="020B0604020202020204" pitchFamily="34" charset="0"/>
              </a:rPr>
              <a:t>ES-SCLC screening; tissue available for testing; asymptomatic or stable treated brain lesions; provides consent after initial cycle for tissue screening; ≥4 cycles of durvalumab during induction</a:t>
            </a:r>
          </a:p>
        </p:txBody>
      </p:sp>
      <p:sp>
        <p:nvSpPr>
          <p:cNvPr id="6" name="TextBox 5">
            <a:extLst>
              <a:ext uri="{FF2B5EF4-FFF2-40B4-BE49-F238E27FC236}">
                <a16:creationId xmlns:a16="http://schemas.microsoft.com/office/drawing/2014/main" id="{44F48E94-5BC6-4085-0101-50DCEB53B9B8}"/>
              </a:ext>
            </a:extLst>
          </p:cNvPr>
          <p:cNvSpPr txBox="1"/>
          <p:nvPr/>
        </p:nvSpPr>
        <p:spPr bwMode="auto">
          <a:xfrm>
            <a:off x="232974" y="1981976"/>
            <a:ext cx="4032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Step 1: Tissue Screening &amp; Induction</a:t>
            </a:r>
          </a:p>
          <a:p>
            <a:pPr algn="ctr">
              <a:lnSpc>
                <a:spcPct val="100000"/>
              </a:lnSpc>
              <a:spcAft>
                <a:spcPct val="0"/>
              </a:spcAft>
              <a:buClrTx/>
              <a:buFontTx/>
              <a:buNone/>
            </a:pPr>
            <a:r>
              <a:rPr lang="en-US" b="1">
                <a:solidFill>
                  <a:schemeClr val="bg1"/>
                </a:solidFill>
                <a:latin typeface="Calibri" panose="020F0502020204030204" pitchFamily="34" charset="0"/>
              </a:rPr>
              <a:t>(n = 838)</a:t>
            </a:r>
          </a:p>
        </p:txBody>
      </p:sp>
      <p:sp>
        <p:nvSpPr>
          <p:cNvPr id="7" name="TextBox 6">
            <a:extLst>
              <a:ext uri="{FF2B5EF4-FFF2-40B4-BE49-F238E27FC236}">
                <a16:creationId xmlns:a16="http://schemas.microsoft.com/office/drawing/2014/main" id="{08EB2F82-09E3-CE91-992E-572C07178863}"/>
              </a:ext>
            </a:extLst>
          </p:cNvPr>
          <p:cNvSpPr txBox="1"/>
          <p:nvPr/>
        </p:nvSpPr>
        <p:spPr bwMode="auto">
          <a:xfrm>
            <a:off x="5616224" y="1961104"/>
            <a:ext cx="4032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a:solidFill>
                  <a:schemeClr val="bg1"/>
                </a:solidFill>
                <a:latin typeface="Calibri" panose="020F0502020204030204" pitchFamily="34" charset="0"/>
              </a:rPr>
              <a:t>Step 2: Randomization</a:t>
            </a:r>
          </a:p>
          <a:p>
            <a:pPr algn="ctr">
              <a:lnSpc>
                <a:spcPct val="100000"/>
              </a:lnSpc>
              <a:spcAft>
                <a:spcPct val="0"/>
              </a:spcAft>
              <a:buClrTx/>
              <a:buFontTx/>
              <a:buNone/>
            </a:pPr>
            <a:r>
              <a:rPr lang="en-US" b="1">
                <a:solidFill>
                  <a:schemeClr val="bg1"/>
                </a:solidFill>
                <a:latin typeface="Calibri" panose="020F0502020204030204" pitchFamily="34" charset="0"/>
              </a:rPr>
              <a:t>(n = 312)</a:t>
            </a:r>
          </a:p>
        </p:txBody>
      </p:sp>
      <p:sp>
        <p:nvSpPr>
          <p:cNvPr id="8" name="TextBox 7">
            <a:extLst>
              <a:ext uri="{FF2B5EF4-FFF2-40B4-BE49-F238E27FC236}">
                <a16:creationId xmlns:a16="http://schemas.microsoft.com/office/drawing/2014/main" id="{7D301D61-322C-7ABC-05A0-B138849EB839}"/>
              </a:ext>
            </a:extLst>
          </p:cNvPr>
          <p:cNvSpPr txBox="1"/>
          <p:nvPr/>
        </p:nvSpPr>
        <p:spPr>
          <a:xfrm>
            <a:off x="3967179" y="4217714"/>
            <a:ext cx="4706349" cy="584775"/>
          </a:xfrm>
          <a:prstGeom prst="rect">
            <a:avLst/>
          </a:prstGeom>
          <a:solidFill>
            <a:schemeClr val="accent2"/>
          </a:solidFill>
          <a:ln>
            <a:noFill/>
          </a:ln>
        </p:spPr>
        <p:txBody>
          <a:bodyPr wrap="square">
            <a:spAutoFit/>
          </a:bodyPr>
          <a:lstStyle/>
          <a:p>
            <a:pPr algn="ctr" defTabSz="685800">
              <a:defRPr/>
            </a:pPr>
            <a:r>
              <a:rPr lang="en-US" sz="1600">
                <a:latin typeface="Calibri" panose="020F0502020204030204"/>
              </a:rPr>
              <a:t>Subtypes A/N, SLFN11 positive or Subtype P</a:t>
            </a:r>
          </a:p>
          <a:p>
            <a:pPr algn="ctr" defTabSz="685800">
              <a:defRPr/>
            </a:pPr>
            <a:r>
              <a:rPr lang="en-US" sz="1600">
                <a:latin typeface="Calibri" panose="020F0502020204030204"/>
              </a:rPr>
              <a:t>(n = 134; 120 eligible)</a:t>
            </a:r>
          </a:p>
        </p:txBody>
      </p:sp>
      <p:sp>
        <p:nvSpPr>
          <p:cNvPr id="9" name="TextBox 8">
            <a:extLst>
              <a:ext uri="{FF2B5EF4-FFF2-40B4-BE49-F238E27FC236}">
                <a16:creationId xmlns:a16="http://schemas.microsoft.com/office/drawing/2014/main" id="{EC563A85-2791-ACBC-BAD0-F104D2CDB4A3}"/>
              </a:ext>
            </a:extLst>
          </p:cNvPr>
          <p:cNvSpPr txBox="1"/>
          <p:nvPr/>
        </p:nvSpPr>
        <p:spPr>
          <a:xfrm>
            <a:off x="3967179" y="3470801"/>
            <a:ext cx="4706349" cy="584775"/>
          </a:xfrm>
          <a:prstGeom prst="rect">
            <a:avLst/>
          </a:prstGeom>
          <a:solidFill>
            <a:schemeClr val="accent1"/>
          </a:solidFill>
          <a:ln>
            <a:noFill/>
          </a:ln>
        </p:spPr>
        <p:txBody>
          <a:bodyPr wrap="square">
            <a:spAutoFit/>
          </a:bodyPr>
          <a:lstStyle/>
          <a:p>
            <a:pPr algn="ctr" defTabSz="685800">
              <a:defRPr/>
            </a:pPr>
            <a:r>
              <a:rPr lang="en-US" sz="1600">
                <a:latin typeface="Calibri" panose="020F0502020204030204"/>
              </a:rPr>
              <a:t>Subtypes A/N, SLFN11 negative </a:t>
            </a:r>
          </a:p>
          <a:p>
            <a:pPr algn="ctr" defTabSz="685800">
              <a:defRPr/>
            </a:pPr>
            <a:r>
              <a:rPr lang="en-US" sz="1600">
                <a:latin typeface="Calibri" panose="020F0502020204030204"/>
              </a:rPr>
              <a:t>(n = 84; 76 eligible)</a:t>
            </a:r>
          </a:p>
        </p:txBody>
      </p:sp>
      <p:sp>
        <p:nvSpPr>
          <p:cNvPr id="10" name="TextBox 9">
            <a:extLst>
              <a:ext uri="{FF2B5EF4-FFF2-40B4-BE49-F238E27FC236}">
                <a16:creationId xmlns:a16="http://schemas.microsoft.com/office/drawing/2014/main" id="{3279DC78-0863-28EE-7AAA-174143E1C42A}"/>
              </a:ext>
            </a:extLst>
          </p:cNvPr>
          <p:cNvSpPr txBox="1"/>
          <p:nvPr/>
        </p:nvSpPr>
        <p:spPr>
          <a:xfrm>
            <a:off x="3958161" y="2729706"/>
            <a:ext cx="4706349" cy="584775"/>
          </a:xfrm>
          <a:prstGeom prst="rect">
            <a:avLst/>
          </a:prstGeom>
          <a:solidFill>
            <a:schemeClr val="accent3"/>
          </a:solidFill>
          <a:ln>
            <a:noFill/>
          </a:ln>
        </p:spPr>
        <p:txBody>
          <a:bodyPr wrap="square">
            <a:spAutoFit/>
          </a:bodyPr>
          <a:lstStyle/>
          <a:p>
            <a:pPr algn="ctr" defTabSz="685800">
              <a:defRPr/>
            </a:pPr>
            <a:r>
              <a:rPr lang="en-US" sz="1600">
                <a:latin typeface="Calibri" panose="020F0502020204030204"/>
              </a:rPr>
              <a:t>Subtype I </a:t>
            </a:r>
          </a:p>
          <a:p>
            <a:pPr algn="ctr" defTabSz="685800">
              <a:defRPr/>
            </a:pPr>
            <a:r>
              <a:rPr lang="en-US" sz="1600">
                <a:latin typeface="Calibri" panose="020F0502020204030204"/>
              </a:rPr>
              <a:t>(n = 84; 76 eligible)</a:t>
            </a:r>
          </a:p>
        </p:txBody>
      </p:sp>
      <p:cxnSp>
        <p:nvCxnSpPr>
          <p:cNvPr id="12" name="Straight Arrow Connector 11">
            <a:extLst>
              <a:ext uri="{FF2B5EF4-FFF2-40B4-BE49-F238E27FC236}">
                <a16:creationId xmlns:a16="http://schemas.microsoft.com/office/drawing/2014/main" id="{9A3ACC44-BA13-8C0C-6BDE-A8746D148379}"/>
              </a:ext>
            </a:extLst>
          </p:cNvPr>
          <p:cNvCxnSpPr>
            <a:cxnSpLocks/>
          </p:cNvCxnSpPr>
          <p:nvPr/>
        </p:nvCxnSpPr>
        <p:spPr bwMode="auto">
          <a:xfrm flipV="1">
            <a:off x="8721233" y="2796869"/>
            <a:ext cx="326572" cy="208353"/>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45930BAC-6862-635D-479D-456C75BEC738}"/>
              </a:ext>
            </a:extLst>
          </p:cNvPr>
          <p:cNvCxnSpPr>
            <a:cxnSpLocks/>
          </p:cNvCxnSpPr>
          <p:nvPr/>
        </p:nvCxnSpPr>
        <p:spPr bwMode="auto">
          <a:xfrm flipV="1">
            <a:off x="8721233" y="3608626"/>
            <a:ext cx="359229" cy="125600"/>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3ADC9004-F3C0-8B9A-8111-BA8E8F4C9514}"/>
              </a:ext>
            </a:extLst>
          </p:cNvPr>
          <p:cNvCxnSpPr>
            <a:cxnSpLocks/>
          </p:cNvCxnSpPr>
          <p:nvPr/>
        </p:nvCxnSpPr>
        <p:spPr bwMode="auto">
          <a:xfrm flipV="1">
            <a:off x="8714221" y="4375916"/>
            <a:ext cx="363787" cy="127097"/>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03740D73-0A56-2A09-4158-3DE82A27A876}"/>
              </a:ext>
            </a:extLst>
          </p:cNvPr>
          <p:cNvCxnSpPr>
            <a:cxnSpLocks/>
          </p:cNvCxnSpPr>
          <p:nvPr/>
        </p:nvCxnSpPr>
        <p:spPr bwMode="auto">
          <a:xfrm>
            <a:off x="8721233" y="3043865"/>
            <a:ext cx="359229" cy="128534"/>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25CE0AD6-A940-0A53-0F24-410A7270E23E}"/>
              </a:ext>
            </a:extLst>
          </p:cNvPr>
          <p:cNvCxnSpPr>
            <a:cxnSpLocks/>
          </p:cNvCxnSpPr>
          <p:nvPr/>
        </p:nvCxnSpPr>
        <p:spPr bwMode="auto">
          <a:xfrm>
            <a:off x="8721233" y="3775803"/>
            <a:ext cx="356775" cy="202326"/>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DBACB76E-9A66-FECF-0784-710B8C37C7BC}"/>
              </a:ext>
            </a:extLst>
          </p:cNvPr>
          <p:cNvCxnSpPr>
            <a:cxnSpLocks/>
          </p:cNvCxnSpPr>
          <p:nvPr/>
        </p:nvCxnSpPr>
        <p:spPr bwMode="auto">
          <a:xfrm>
            <a:off x="8721233" y="4537687"/>
            <a:ext cx="356775" cy="175558"/>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6303B767-75E0-3342-AEE6-AEDEAAEE53B7}"/>
              </a:ext>
            </a:extLst>
          </p:cNvPr>
          <p:cNvSpPr txBox="1"/>
          <p:nvPr/>
        </p:nvSpPr>
        <p:spPr>
          <a:xfrm>
            <a:off x="9132878" y="2605385"/>
            <a:ext cx="2585146" cy="338554"/>
          </a:xfrm>
          <a:prstGeom prst="rect">
            <a:avLst/>
          </a:prstGeom>
          <a:solidFill>
            <a:schemeClr val="accent4"/>
          </a:solidFill>
          <a:ln>
            <a:noFill/>
          </a:ln>
        </p:spPr>
        <p:txBody>
          <a:bodyPr wrap="square">
            <a:spAutoFit/>
          </a:bodyPr>
          <a:lstStyle/>
          <a:p>
            <a:pPr algn="ctr" defTabSz="685800">
              <a:defRPr/>
            </a:pPr>
            <a:r>
              <a:rPr lang="en-US" sz="1600" b="1">
                <a:latin typeface="Calibri" panose="020F0502020204030204"/>
              </a:rPr>
              <a:t>Durvalumab + AZD5305</a:t>
            </a:r>
          </a:p>
        </p:txBody>
      </p:sp>
      <p:sp>
        <p:nvSpPr>
          <p:cNvPr id="20" name="TextBox 19">
            <a:extLst>
              <a:ext uri="{FF2B5EF4-FFF2-40B4-BE49-F238E27FC236}">
                <a16:creationId xmlns:a16="http://schemas.microsoft.com/office/drawing/2014/main" id="{8B2890B9-46B5-C359-B168-4E5FA3953AEA}"/>
              </a:ext>
            </a:extLst>
          </p:cNvPr>
          <p:cNvSpPr txBox="1"/>
          <p:nvPr/>
        </p:nvSpPr>
        <p:spPr>
          <a:xfrm>
            <a:off x="9132877" y="2973583"/>
            <a:ext cx="2585147" cy="338554"/>
          </a:xfrm>
          <a:prstGeom prst="rect">
            <a:avLst/>
          </a:prstGeom>
          <a:solidFill>
            <a:schemeClr val="accent6"/>
          </a:solidFill>
          <a:ln>
            <a:noFill/>
          </a:ln>
        </p:spPr>
        <p:txBody>
          <a:bodyPr wrap="square">
            <a:spAutoFit/>
          </a:bodyPr>
          <a:lstStyle/>
          <a:p>
            <a:pPr algn="ctr" defTabSz="685800">
              <a:defRPr/>
            </a:pPr>
            <a:r>
              <a:rPr lang="en-US" sz="1600" b="1">
                <a:latin typeface="Calibri" panose="020F0502020204030204"/>
              </a:rPr>
              <a:t>Durvalumab</a:t>
            </a:r>
          </a:p>
        </p:txBody>
      </p:sp>
      <p:sp>
        <p:nvSpPr>
          <p:cNvPr id="21" name="TextBox 20">
            <a:extLst>
              <a:ext uri="{FF2B5EF4-FFF2-40B4-BE49-F238E27FC236}">
                <a16:creationId xmlns:a16="http://schemas.microsoft.com/office/drawing/2014/main" id="{D29EA638-052A-4003-06AE-0C1F400BD803}"/>
              </a:ext>
            </a:extLst>
          </p:cNvPr>
          <p:cNvSpPr txBox="1"/>
          <p:nvPr/>
        </p:nvSpPr>
        <p:spPr>
          <a:xfrm>
            <a:off x="9132877" y="3408191"/>
            <a:ext cx="2585147" cy="338554"/>
          </a:xfrm>
          <a:prstGeom prst="rect">
            <a:avLst/>
          </a:prstGeom>
          <a:solidFill>
            <a:schemeClr val="accent4"/>
          </a:solidFill>
          <a:ln>
            <a:noFill/>
          </a:ln>
        </p:spPr>
        <p:txBody>
          <a:bodyPr wrap="square">
            <a:spAutoFit/>
          </a:bodyPr>
          <a:lstStyle/>
          <a:p>
            <a:pPr algn="ctr" defTabSz="685800">
              <a:defRPr/>
            </a:pPr>
            <a:r>
              <a:rPr lang="en-US" sz="1600" b="1">
                <a:latin typeface="Calibri" panose="020F0502020204030204"/>
              </a:rPr>
              <a:t>Durvalumab + </a:t>
            </a:r>
            <a:r>
              <a:rPr lang="en-US" sz="1600" b="1" dirty="0">
                <a:latin typeface="Calibri" panose="020F0502020204030204"/>
              </a:rPr>
              <a:t>Ceralasertib</a:t>
            </a:r>
            <a:endParaRPr lang="en-US" sz="1600" b="1">
              <a:latin typeface="Calibri" panose="020F0502020204030204"/>
            </a:endParaRPr>
          </a:p>
        </p:txBody>
      </p:sp>
      <p:sp>
        <p:nvSpPr>
          <p:cNvPr id="27" name="TextBox 26">
            <a:extLst>
              <a:ext uri="{FF2B5EF4-FFF2-40B4-BE49-F238E27FC236}">
                <a16:creationId xmlns:a16="http://schemas.microsoft.com/office/drawing/2014/main" id="{9FECECE3-4154-E3FD-03BF-C08922D08424}"/>
              </a:ext>
            </a:extLst>
          </p:cNvPr>
          <p:cNvSpPr txBox="1"/>
          <p:nvPr/>
        </p:nvSpPr>
        <p:spPr>
          <a:xfrm>
            <a:off x="9123860" y="3785906"/>
            <a:ext cx="2594164" cy="338554"/>
          </a:xfrm>
          <a:prstGeom prst="rect">
            <a:avLst/>
          </a:prstGeom>
          <a:solidFill>
            <a:schemeClr val="accent6"/>
          </a:solidFill>
          <a:ln>
            <a:noFill/>
          </a:ln>
        </p:spPr>
        <p:txBody>
          <a:bodyPr wrap="square">
            <a:spAutoFit/>
          </a:bodyPr>
          <a:lstStyle/>
          <a:p>
            <a:pPr algn="ctr" defTabSz="685800">
              <a:defRPr/>
            </a:pPr>
            <a:r>
              <a:rPr lang="en-US" sz="1600" b="1">
                <a:latin typeface="Calibri" panose="020F0502020204030204"/>
              </a:rPr>
              <a:t>Durvalumab</a:t>
            </a:r>
          </a:p>
        </p:txBody>
      </p:sp>
      <p:sp>
        <p:nvSpPr>
          <p:cNvPr id="29" name="TextBox 28">
            <a:extLst>
              <a:ext uri="{FF2B5EF4-FFF2-40B4-BE49-F238E27FC236}">
                <a16:creationId xmlns:a16="http://schemas.microsoft.com/office/drawing/2014/main" id="{A05AFBDE-3201-F9D0-4F43-B031033731D3}"/>
              </a:ext>
            </a:extLst>
          </p:cNvPr>
          <p:cNvSpPr txBox="1"/>
          <p:nvPr/>
        </p:nvSpPr>
        <p:spPr>
          <a:xfrm>
            <a:off x="9139965" y="4199133"/>
            <a:ext cx="2594164" cy="338554"/>
          </a:xfrm>
          <a:prstGeom prst="rect">
            <a:avLst/>
          </a:prstGeom>
          <a:solidFill>
            <a:schemeClr val="accent4"/>
          </a:solidFill>
          <a:ln>
            <a:noFill/>
          </a:ln>
        </p:spPr>
        <p:txBody>
          <a:bodyPr wrap="square">
            <a:spAutoFit/>
          </a:bodyPr>
          <a:lstStyle/>
          <a:p>
            <a:pPr algn="ctr" defTabSz="685800">
              <a:defRPr/>
            </a:pPr>
            <a:r>
              <a:rPr lang="en-US" sz="1600" b="1">
                <a:latin typeface="Calibri" panose="020F0502020204030204"/>
              </a:rPr>
              <a:t>Durvalumab + Monalizumab</a:t>
            </a:r>
          </a:p>
        </p:txBody>
      </p:sp>
      <p:sp>
        <p:nvSpPr>
          <p:cNvPr id="30" name="TextBox 29">
            <a:extLst>
              <a:ext uri="{FF2B5EF4-FFF2-40B4-BE49-F238E27FC236}">
                <a16:creationId xmlns:a16="http://schemas.microsoft.com/office/drawing/2014/main" id="{8DCCB2AF-ADD8-EE58-1936-2D5C2BCADDFA}"/>
              </a:ext>
            </a:extLst>
          </p:cNvPr>
          <p:cNvSpPr txBox="1"/>
          <p:nvPr/>
        </p:nvSpPr>
        <p:spPr>
          <a:xfrm>
            <a:off x="9139965" y="4562789"/>
            <a:ext cx="2594164" cy="338554"/>
          </a:xfrm>
          <a:prstGeom prst="rect">
            <a:avLst/>
          </a:prstGeom>
          <a:solidFill>
            <a:schemeClr val="accent6"/>
          </a:solidFill>
          <a:ln>
            <a:noFill/>
          </a:ln>
        </p:spPr>
        <p:txBody>
          <a:bodyPr wrap="square">
            <a:spAutoFit/>
          </a:bodyPr>
          <a:lstStyle/>
          <a:p>
            <a:pPr algn="ctr" defTabSz="685800">
              <a:defRPr/>
            </a:pPr>
            <a:r>
              <a:rPr lang="en-US" sz="1600" b="1">
                <a:latin typeface="Calibri" panose="020F0502020204030204"/>
              </a:rPr>
              <a:t>Durvalumab</a:t>
            </a:r>
          </a:p>
        </p:txBody>
      </p:sp>
    </p:spTree>
    <p:extLst>
      <p:ext uri="{BB962C8B-B14F-4D97-AF65-F5344CB8AC3E}">
        <p14:creationId xmlns:p14="http://schemas.microsoft.com/office/powerpoint/2010/main" val="3971734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Freeform: Shape 1000">
            <a:extLst>
              <a:ext uri="{FF2B5EF4-FFF2-40B4-BE49-F238E27FC236}">
                <a16:creationId xmlns:a16="http://schemas.microsoft.com/office/drawing/2014/main" id="{7813AE9A-3886-DE7E-D29D-9BA0497627F7}"/>
              </a:ext>
            </a:extLst>
          </p:cNvPr>
          <p:cNvSpPr/>
          <p:nvPr/>
        </p:nvSpPr>
        <p:spPr bwMode="auto">
          <a:xfrm>
            <a:off x="9045033" y="5703849"/>
            <a:ext cx="50180" cy="131027"/>
          </a:xfrm>
          <a:custGeom>
            <a:avLst/>
            <a:gdLst>
              <a:gd name="connsiteX0" fmla="*/ 0 w 50180"/>
              <a:gd name="connsiteY0" fmla="*/ 0 h 131027"/>
              <a:gd name="connsiteX1" fmla="*/ 50180 w 50180"/>
              <a:gd name="connsiteY1" fmla="*/ 51574 h 131027"/>
              <a:gd name="connsiteX2" fmla="*/ 50180 w 50180"/>
              <a:gd name="connsiteY2" fmla="*/ 131027 h 131027"/>
            </a:gdLst>
            <a:ahLst/>
            <a:cxnLst>
              <a:cxn ang="0">
                <a:pos x="connsiteX0" y="connsiteY0"/>
              </a:cxn>
              <a:cxn ang="0">
                <a:pos x="connsiteX1" y="connsiteY1"/>
              </a:cxn>
              <a:cxn ang="0">
                <a:pos x="connsiteX2" y="connsiteY2"/>
              </a:cxn>
            </a:cxnLst>
            <a:rect l="l" t="t" r="r" b="b"/>
            <a:pathLst>
              <a:path w="50180" h="131027">
                <a:moveTo>
                  <a:pt x="0" y="0"/>
                </a:moveTo>
                <a:lnTo>
                  <a:pt x="50180" y="51574"/>
                </a:lnTo>
                <a:lnTo>
                  <a:pt x="50180" y="131027"/>
                </a:lnTo>
              </a:path>
            </a:pathLst>
          </a:custGeom>
          <a:noFill/>
          <a:ln w="28575">
            <a:solidFill>
              <a:schemeClr val="bg1"/>
            </a:solidFill>
            <a:miter lim="800000"/>
            <a:headEnd/>
            <a:tailEnd/>
          </a:ln>
        </p:spPr>
        <p:txBody>
          <a:bodyPr rtlCol="0" anchor="ctr"/>
          <a:lstStyle/>
          <a:p>
            <a:pPr algn="ctr"/>
            <a:endParaRPr lang="en-US"/>
          </a:p>
        </p:txBody>
      </p:sp>
      <p:pic>
        <p:nvPicPr>
          <p:cNvPr id="2" name="Picture 1" descr="A diagram of a cell division&#10;&#10;Description automatically generated">
            <a:extLst>
              <a:ext uri="{FF2B5EF4-FFF2-40B4-BE49-F238E27FC236}">
                <a16:creationId xmlns:a16="http://schemas.microsoft.com/office/drawing/2014/main" id="{8A3B0160-5AB6-B5D0-6739-9DBC0E567A10}"/>
              </a:ext>
            </a:extLst>
          </p:cNvPr>
          <p:cNvPicPr>
            <a:picLocks noChangeAspect="1"/>
          </p:cNvPicPr>
          <p:nvPr/>
        </p:nvPicPr>
        <p:blipFill>
          <a:blip r:embed="rId2"/>
          <a:stretch>
            <a:fillRect/>
          </a:stretch>
        </p:blipFill>
        <p:spPr>
          <a:xfrm>
            <a:off x="-12227824" y="294043"/>
            <a:ext cx="11994469" cy="6405403"/>
          </a:xfrm>
          <a:prstGeom prst="rect">
            <a:avLst/>
          </a:prstGeom>
          <a:ln>
            <a:solidFill>
              <a:schemeClr val="accent1"/>
            </a:solidFill>
          </a:ln>
        </p:spPr>
      </p:pic>
      <p:grpSp>
        <p:nvGrpSpPr>
          <p:cNvPr id="751" name="Group 750">
            <a:extLst>
              <a:ext uri="{FF2B5EF4-FFF2-40B4-BE49-F238E27FC236}">
                <a16:creationId xmlns:a16="http://schemas.microsoft.com/office/drawing/2014/main" id="{B450798B-5CF9-0B68-26D3-EB95B0EA0F58}"/>
              </a:ext>
            </a:extLst>
          </p:cNvPr>
          <p:cNvGrpSpPr/>
          <p:nvPr/>
        </p:nvGrpSpPr>
        <p:grpSpPr>
          <a:xfrm>
            <a:off x="9349463" y="2029793"/>
            <a:ext cx="508001" cy="393494"/>
            <a:chOff x="6529916" y="3414298"/>
            <a:chExt cx="508001" cy="393494"/>
          </a:xfrm>
        </p:grpSpPr>
        <p:grpSp>
          <p:nvGrpSpPr>
            <p:cNvPr id="752" name="Group 751">
              <a:extLst>
                <a:ext uri="{FF2B5EF4-FFF2-40B4-BE49-F238E27FC236}">
                  <a16:creationId xmlns:a16="http://schemas.microsoft.com/office/drawing/2014/main" id="{4D76285C-AC26-2C47-785D-ABAF49304711}"/>
                </a:ext>
              </a:extLst>
            </p:cNvPr>
            <p:cNvGrpSpPr/>
            <p:nvPr/>
          </p:nvGrpSpPr>
          <p:grpSpPr>
            <a:xfrm>
              <a:off x="6529916" y="3414298"/>
              <a:ext cx="508001" cy="393494"/>
              <a:chOff x="6069541" y="3299998"/>
              <a:chExt cx="508001" cy="393494"/>
            </a:xfrm>
          </p:grpSpPr>
          <p:sp>
            <p:nvSpPr>
              <p:cNvPr id="765" name="Oval 35">
                <a:extLst>
                  <a:ext uri="{FF2B5EF4-FFF2-40B4-BE49-F238E27FC236}">
                    <a16:creationId xmlns:a16="http://schemas.microsoft.com/office/drawing/2014/main" id="{D836E5BE-209B-80D7-0883-FBD26EECBD29}"/>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6" name="Oval 35">
                <a:extLst>
                  <a:ext uri="{FF2B5EF4-FFF2-40B4-BE49-F238E27FC236}">
                    <a16:creationId xmlns:a16="http://schemas.microsoft.com/office/drawing/2014/main" id="{D546E530-0AB7-9B56-502F-DE24606CAE46}"/>
                  </a:ext>
                </a:extLst>
              </p:cNvPr>
              <p:cNvSpPr/>
              <p:nvPr/>
            </p:nvSpPr>
            <p:spPr bwMode="auto">
              <a:xfrm>
                <a:off x="6173727" y="3435396"/>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53" name="Freeform: Shape 752">
              <a:extLst>
                <a:ext uri="{FF2B5EF4-FFF2-40B4-BE49-F238E27FC236}">
                  <a16:creationId xmlns:a16="http://schemas.microsoft.com/office/drawing/2014/main" id="{B94C6603-09B6-D6DB-2D28-090E8B9231C1}"/>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4" name="Freeform: Shape 753">
              <a:extLst>
                <a:ext uri="{FF2B5EF4-FFF2-40B4-BE49-F238E27FC236}">
                  <a16:creationId xmlns:a16="http://schemas.microsoft.com/office/drawing/2014/main" id="{B2DF2072-F7F0-3416-BE33-0CE58C4EC675}"/>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5" name="Freeform: Shape 754">
              <a:extLst>
                <a:ext uri="{FF2B5EF4-FFF2-40B4-BE49-F238E27FC236}">
                  <a16:creationId xmlns:a16="http://schemas.microsoft.com/office/drawing/2014/main" id="{7EFE80BE-1B7F-DB87-BFA1-3AB2CE4B8BB2}"/>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6" name="Freeform: Shape 755">
              <a:extLst>
                <a:ext uri="{FF2B5EF4-FFF2-40B4-BE49-F238E27FC236}">
                  <a16:creationId xmlns:a16="http://schemas.microsoft.com/office/drawing/2014/main" id="{79FC1A87-3773-2C11-2178-6D928E7D70A5}"/>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7" name="Freeform: Shape 756">
              <a:extLst>
                <a:ext uri="{FF2B5EF4-FFF2-40B4-BE49-F238E27FC236}">
                  <a16:creationId xmlns:a16="http://schemas.microsoft.com/office/drawing/2014/main" id="{69DE1F40-6335-A788-246C-78EFD6853963}"/>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8" name="Freeform: Shape 757">
              <a:extLst>
                <a:ext uri="{FF2B5EF4-FFF2-40B4-BE49-F238E27FC236}">
                  <a16:creationId xmlns:a16="http://schemas.microsoft.com/office/drawing/2014/main" id="{41797C7A-76B0-29E5-412A-A3EF1F9D39CC}"/>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9" name="Freeform: Shape 758">
              <a:extLst>
                <a:ext uri="{FF2B5EF4-FFF2-40B4-BE49-F238E27FC236}">
                  <a16:creationId xmlns:a16="http://schemas.microsoft.com/office/drawing/2014/main" id="{D9C7B682-0D78-BD03-7687-1F937BE963F1}"/>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0" name="Freeform: Shape 759">
              <a:extLst>
                <a:ext uri="{FF2B5EF4-FFF2-40B4-BE49-F238E27FC236}">
                  <a16:creationId xmlns:a16="http://schemas.microsoft.com/office/drawing/2014/main" id="{E943E910-DD12-C7F8-3379-EB1A4D2CFC0C}"/>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1" name="Freeform: Shape 760">
              <a:extLst>
                <a:ext uri="{FF2B5EF4-FFF2-40B4-BE49-F238E27FC236}">
                  <a16:creationId xmlns:a16="http://schemas.microsoft.com/office/drawing/2014/main" id="{4EEDD8B6-11ED-439E-158C-EB7642A43C96}"/>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2" name="Freeform: Shape 761">
              <a:extLst>
                <a:ext uri="{FF2B5EF4-FFF2-40B4-BE49-F238E27FC236}">
                  <a16:creationId xmlns:a16="http://schemas.microsoft.com/office/drawing/2014/main" id="{15084112-4E81-30A1-480C-E84679E869AF}"/>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3" name="Freeform: Shape 762">
              <a:extLst>
                <a:ext uri="{FF2B5EF4-FFF2-40B4-BE49-F238E27FC236}">
                  <a16:creationId xmlns:a16="http://schemas.microsoft.com/office/drawing/2014/main" id="{FF2B5A59-66F0-26C6-7055-F619CFCAADA4}"/>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64" name="Freeform: Shape 763">
              <a:extLst>
                <a:ext uri="{FF2B5EF4-FFF2-40B4-BE49-F238E27FC236}">
                  <a16:creationId xmlns:a16="http://schemas.microsoft.com/office/drawing/2014/main" id="{9F4D9E58-C613-4599-3432-31BC68C6C6F0}"/>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002" name="Freeform: Shape 1001">
            <a:extLst>
              <a:ext uri="{FF2B5EF4-FFF2-40B4-BE49-F238E27FC236}">
                <a16:creationId xmlns:a16="http://schemas.microsoft.com/office/drawing/2014/main" id="{BAF25C61-75B6-7F54-5B6B-AF63F98214C7}"/>
              </a:ext>
            </a:extLst>
          </p:cNvPr>
          <p:cNvSpPr/>
          <p:nvPr/>
        </p:nvSpPr>
        <p:spPr bwMode="auto">
          <a:xfrm>
            <a:off x="9045033" y="5699667"/>
            <a:ext cx="50179" cy="149540"/>
          </a:xfrm>
          <a:custGeom>
            <a:avLst/>
            <a:gdLst>
              <a:gd name="connsiteX0" fmla="*/ 0 w 50180"/>
              <a:gd name="connsiteY0" fmla="*/ 0 h 131027"/>
              <a:gd name="connsiteX1" fmla="*/ 50180 w 50180"/>
              <a:gd name="connsiteY1" fmla="*/ 51574 h 131027"/>
              <a:gd name="connsiteX2" fmla="*/ 50180 w 50180"/>
              <a:gd name="connsiteY2" fmla="*/ 131027 h 131027"/>
            </a:gdLst>
            <a:ahLst/>
            <a:cxnLst>
              <a:cxn ang="0">
                <a:pos x="connsiteX0" y="connsiteY0"/>
              </a:cxn>
              <a:cxn ang="0">
                <a:pos x="connsiteX1" y="connsiteY1"/>
              </a:cxn>
              <a:cxn ang="0">
                <a:pos x="connsiteX2" y="connsiteY2"/>
              </a:cxn>
            </a:cxnLst>
            <a:rect l="l" t="t" r="r" b="b"/>
            <a:pathLst>
              <a:path w="50180" h="131027">
                <a:moveTo>
                  <a:pt x="0" y="0"/>
                </a:moveTo>
                <a:lnTo>
                  <a:pt x="50180" y="51574"/>
                </a:lnTo>
                <a:lnTo>
                  <a:pt x="50180" y="131027"/>
                </a:lnTo>
              </a:path>
            </a:pathLst>
          </a:custGeom>
          <a:noFill/>
          <a:ln w="28575">
            <a:solidFill>
              <a:schemeClr val="bg1"/>
            </a:solidFill>
            <a:miter lim="800000"/>
            <a:headEnd/>
            <a:tailEnd/>
          </a:ln>
        </p:spPr>
        <p:txBody>
          <a:bodyPr rtlCol="0" anchor="ctr"/>
          <a:lstStyle/>
          <a:p>
            <a:pPr algn="ctr"/>
            <a:endParaRPr lang="en-US"/>
          </a:p>
        </p:txBody>
      </p:sp>
      <p:sp>
        <p:nvSpPr>
          <p:cNvPr id="1003" name="Freeform: Shape 1002">
            <a:extLst>
              <a:ext uri="{FF2B5EF4-FFF2-40B4-BE49-F238E27FC236}">
                <a16:creationId xmlns:a16="http://schemas.microsoft.com/office/drawing/2014/main" id="{145226FE-CC4A-777B-5A13-3F04DACDA9FB}"/>
              </a:ext>
            </a:extLst>
          </p:cNvPr>
          <p:cNvSpPr/>
          <p:nvPr/>
        </p:nvSpPr>
        <p:spPr bwMode="auto">
          <a:xfrm flipH="1">
            <a:off x="9200184" y="5699667"/>
            <a:ext cx="45719" cy="149540"/>
          </a:xfrm>
          <a:custGeom>
            <a:avLst/>
            <a:gdLst>
              <a:gd name="connsiteX0" fmla="*/ 0 w 50180"/>
              <a:gd name="connsiteY0" fmla="*/ 0 h 131027"/>
              <a:gd name="connsiteX1" fmla="*/ 50180 w 50180"/>
              <a:gd name="connsiteY1" fmla="*/ 51574 h 131027"/>
              <a:gd name="connsiteX2" fmla="*/ 50180 w 50180"/>
              <a:gd name="connsiteY2" fmla="*/ 131027 h 131027"/>
            </a:gdLst>
            <a:ahLst/>
            <a:cxnLst>
              <a:cxn ang="0">
                <a:pos x="connsiteX0" y="connsiteY0"/>
              </a:cxn>
              <a:cxn ang="0">
                <a:pos x="connsiteX1" y="connsiteY1"/>
              </a:cxn>
              <a:cxn ang="0">
                <a:pos x="connsiteX2" y="connsiteY2"/>
              </a:cxn>
            </a:cxnLst>
            <a:rect l="l" t="t" r="r" b="b"/>
            <a:pathLst>
              <a:path w="50180" h="131027">
                <a:moveTo>
                  <a:pt x="0" y="0"/>
                </a:moveTo>
                <a:lnTo>
                  <a:pt x="50180" y="51574"/>
                </a:lnTo>
                <a:lnTo>
                  <a:pt x="50180" y="131027"/>
                </a:lnTo>
              </a:path>
            </a:pathLst>
          </a:custGeom>
          <a:noFill/>
          <a:ln w="28575">
            <a:solidFill>
              <a:schemeClr val="bg1"/>
            </a:solidFill>
            <a:miter lim="800000"/>
            <a:headEnd/>
            <a:tailEnd/>
          </a:ln>
        </p:spPr>
        <p:txBody>
          <a:bodyPr rtlCol="0" anchor="ctr"/>
          <a:lstStyle/>
          <a:p>
            <a:pPr algn="ctr"/>
            <a:endParaRPr lang="en-US"/>
          </a:p>
        </p:txBody>
      </p:sp>
      <p:grpSp>
        <p:nvGrpSpPr>
          <p:cNvPr id="735" name="Group 734">
            <a:extLst>
              <a:ext uri="{FF2B5EF4-FFF2-40B4-BE49-F238E27FC236}">
                <a16:creationId xmlns:a16="http://schemas.microsoft.com/office/drawing/2014/main" id="{B80A3A73-B849-7AFD-8C6F-4B4723A80C36}"/>
              </a:ext>
            </a:extLst>
          </p:cNvPr>
          <p:cNvGrpSpPr/>
          <p:nvPr/>
        </p:nvGrpSpPr>
        <p:grpSpPr>
          <a:xfrm rot="21309083">
            <a:off x="9250752" y="1865580"/>
            <a:ext cx="508001" cy="393494"/>
            <a:chOff x="6529916" y="3414298"/>
            <a:chExt cx="508001" cy="393494"/>
          </a:xfrm>
        </p:grpSpPr>
        <p:grpSp>
          <p:nvGrpSpPr>
            <p:cNvPr id="736" name="Group 735">
              <a:extLst>
                <a:ext uri="{FF2B5EF4-FFF2-40B4-BE49-F238E27FC236}">
                  <a16:creationId xmlns:a16="http://schemas.microsoft.com/office/drawing/2014/main" id="{4CAF742F-1DE0-07B4-4BC0-71230C48052C}"/>
                </a:ext>
              </a:extLst>
            </p:cNvPr>
            <p:cNvGrpSpPr/>
            <p:nvPr/>
          </p:nvGrpSpPr>
          <p:grpSpPr>
            <a:xfrm>
              <a:off x="6529916" y="3414298"/>
              <a:ext cx="508001" cy="393494"/>
              <a:chOff x="6069541" y="3299998"/>
              <a:chExt cx="508001" cy="393494"/>
            </a:xfrm>
          </p:grpSpPr>
          <p:sp>
            <p:nvSpPr>
              <p:cNvPr id="749" name="Oval 35">
                <a:extLst>
                  <a:ext uri="{FF2B5EF4-FFF2-40B4-BE49-F238E27FC236}">
                    <a16:creationId xmlns:a16="http://schemas.microsoft.com/office/drawing/2014/main" id="{75F1DCF1-B65A-1143-3421-BA98B0DFCB61}"/>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50" name="Oval 35">
                <a:extLst>
                  <a:ext uri="{FF2B5EF4-FFF2-40B4-BE49-F238E27FC236}">
                    <a16:creationId xmlns:a16="http://schemas.microsoft.com/office/drawing/2014/main" id="{459813AB-5585-E30C-BE19-174E7A88198B}"/>
                  </a:ext>
                </a:extLst>
              </p:cNvPr>
              <p:cNvSpPr/>
              <p:nvPr/>
            </p:nvSpPr>
            <p:spPr bwMode="auto">
              <a:xfrm>
                <a:off x="6173727" y="3435396"/>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37" name="Freeform: Shape 736">
              <a:extLst>
                <a:ext uri="{FF2B5EF4-FFF2-40B4-BE49-F238E27FC236}">
                  <a16:creationId xmlns:a16="http://schemas.microsoft.com/office/drawing/2014/main" id="{DBB6D208-510E-5BB2-4CA2-0E46F6DBDB78}"/>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8" name="Freeform: Shape 737">
              <a:extLst>
                <a:ext uri="{FF2B5EF4-FFF2-40B4-BE49-F238E27FC236}">
                  <a16:creationId xmlns:a16="http://schemas.microsoft.com/office/drawing/2014/main" id="{F5EE48D3-A6EA-D9E3-C937-EA7B291D198C}"/>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9" name="Freeform: Shape 738">
              <a:extLst>
                <a:ext uri="{FF2B5EF4-FFF2-40B4-BE49-F238E27FC236}">
                  <a16:creationId xmlns:a16="http://schemas.microsoft.com/office/drawing/2014/main" id="{90886C9C-DD47-2440-CF1F-FCDBFE2F2F4E}"/>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0" name="Freeform: Shape 739">
              <a:extLst>
                <a:ext uri="{FF2B5EF4-FFF2-40B4-BE49-F238E27FC236}">
                  <a16:creationId xmlns:a16="http://schemas.microsoft.com/office/drawing/2014/main" id="{781DDA62-1C59-4057-208B-2C0031637630}"/>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1" name="Freeform: Shape 740">
              <a:extLst>
                <a:ext uri="{FF2B5EF4-FFF2-40B4-BE49-F238E27FC236}">
                  <a16:creationId xmlns:a16="http://schemas.microsoft.com/office/drawing/2014/main" id="{3004294F-264D-EB67-C2BA-A9D592ACA491}"/>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2" name="Freeform: Shape 741">
              <a:extLst>
                <a:ext uri="{FF2B5EF4-FFF2-40B4-BE49-F238E27FC236}">
                  <a16:creationId xmlns:a16="http://schemas.microsoft.com/office/drawing/2014/main" id="{100240DD-88D2-87FA-8CFE-5A9BC553C745}"/>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3" name="Freeform: Shape 742">
              <a:extLst>
                <a:ext uri="{FF2B5EF4-FFF2-40B4-BE49-F238E27FC236}">
                  <a16:creationId xmlns:a16="http://schemas.microsoft.com/office/drawing/2014/main" id="{24723D2E-E86E-7F60-AD98-1C06D0403D8C}"/>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4" name="Freeform: Shape 743">
              <a:extLst>
                <a:ext uri="{FF2B5EF4-FFF2-40B4-BE49-F238E27FC236}">
                  <a16:creationId xmlns:a16="http://schemas.microsoft.com/office/drawing/2014/main" id="{C895586B-2C79-A926-D8FE-422BA83BAAAB}"/>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5" name="Freeform: Shape 744">
              <a:extLst>
                <a:ext uri="{FF2B5EF4-FFF2-40B4-BE49-F238E27FC236}">
                  <a16:creationId xmlns:a16="http://schemas.microsoft.com/office/drawing/2014/main" id="{D1F09970-C3DE-838A-C734-778D70719C71}"/>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6" name="Freeform: Shape 745">
              <a:extLst>
                <a:ext uri="{FF2B5EF4-FFF2-40B4-BE49-F238E27FC236}">
                  <a16:creationId xmlns:a16="http://schemas.microsoft.com/office/drawing/2014/main" id="{B1F79080-E933-040F-5491-444AFF70DAC2}"/>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7" name="Freeform: Shape 746">
              <a:extLst>
                <a:ext uri="{FF2B5EF4-FFF2-40B4-BE49-F238E27FC236}">
                  <a16:creationId xmlns:a16="http://schemas.microsoft.com/office/drawing/2014/main" id="{97FB1B56-5E3A-D86A-DFA1-67BAE5B0585D}"/>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48" name="Freeform: Shape 747">
              <a:extLst>
                <a:ext uri="{FF2B5EF4-FFF2-40B4-BE49-F238E27FC236}">
                  <a16:creationId xmlns:a16="http://schemas.microsoft.com/office/drawing/2014/main" id="{C172C2CF-FC6F-80CD-6476-4AC7EBC177A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719" name="Group 718">
            <a:extLst>
              <a:ext uri="{FF2B5EF4-FFF2-40B4-BE49-F238E27FC236}">
                <a16:creationId xmlns:a16="http://schemas.microsoft.com/office/drawing/2014/main" id="{6F506E7A-2EB9-89BF-CA8F-B6F6B2052D20}"/>
              </a:ext>
            </a:extLst>
          </p:cNvPr>
          <p:cNvGrpSpPr/>
          <p:nvPr/>
        </p:nvGrpSpPr>
        <p:grpSpPr>
          <a:xfrm>
            <a:off x="8589996" y="1812282"/>
            <a:ext cx="508001" cy="393494"/>
            <a:chOff x="6529916" y="3414298"/>
            <a:chExt cx="508001" cy="393494"/>
          </a:xfrm>
        </p:grpSpPr>
        <p:grpSp>
          <p:nvGrpSpPr>
            <p:cNvPr id="720" name="Group 719">
              <a:extLst>
                <a:ext uri="{FF2B5EF4-FFF2-40B4-BE49-F238E27FC236}">
                  <a16:creationId xmlns:a16="http://schemas.microsoft.com/office/drawing/2014/main" id="{9842D7D1-E001-EDFF-1D8C-C725BEB3F65E}"/>
                </a:ext>
              </a:extLst>
            </p:cNvPr>
            <p:cNvGrpSpPr/>
            <p:nvPr/>
          </p:nvGrpSpPr>
          <p:grpSpPr>
            <a:xfrm>
              <a:off x="6529916" y="3414298"/>
              <a:ext cx="508001" cy="393494"/>
              <a:chOff x="6069541" y="3299998"/>
              <a:chExt cx="508001" cy="393494"/>
            </a:xfrm>
          </p:grpSpPr>
          <p:sp>
            <p:nvSpPr>
              <p:cNvPr id="733" name="Oval 35">
                <a:extLst>
                  <a:ext uri="{FF2B5EF4-FFF2-40B4-BE49-F238E27FC236}">
                    <a16:creationId xmlns:a16="http://schemas.microsoft.com/office/drawing/2014/main" id="{84E86690-A9C4-0581-31B2-70FA88736EBA}"/>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4" name="Oval 35">
                <a:extLst>
                  <a:ext uri="{FF2B5EF4-FFF2-40B4-BE49-F238E27FC236}">
                    <a16:creationId xmlns:a16="http://schemas.microsoft.com/office/drawing/2014/main" id="{C754F585-4D65-6B05-5AF8-F183FAC63D0C}"/>
                  </a:ext>
                </a:extLst>
              </p:cNvPr>
              <p:cNvSpPr/>
              <p:nvPr/>
            </p:nvSpPr>
            <p:spPr bwMode="auto">
              <a:xfrm>
                <a:off x="6173727" y="3435396"/>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21" name="Freeform: Shape 720">
              <a:extLst>
                <a:ext uri="{FF2B5EF4-FFF2-40B4-BE49-F238E27FC236}">
                  <a16:creationId xmlns:a16="http://schemas.microsoft.com/office/drawing/2014/main" id="{799B4A80-C675-0BC8-8CF9-D133408A72A5}"/>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2" name="Freeform: Shape 721">
              <a:extLst>
                <a:ext uri="{FF2B5EF4-FFF2-40B4-BE49-F238E27FC236}">
                  <a16:creationId xmlns:a16="http://schemas.microsoft.com/office/drawing/2014/main" id="{9126958B-6325-1B98-4FB4-572A7C460043}"/>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3" name="Freeform: Shape 722">
              <a:extLst>
                <a:ext uri="{FF2B5EF4-FFF2-40B4-BE49-F238E27FC236}">
                  <a16:creationId xmlns:a16="http://schemas.microsoft.com/office/drawing/2014/main" id="{2339B971-735F-EF5E-1954-2E5425D91C51}"/>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4" name="Freeform: Shape 723">
              <a:extLst>
                <a:ext uri="{FF2B5EF4-FFF2-40B4-BE49-F238E27FC236}">
                  <a16:creationId xmlns:a16="http://schemas.microsoft.com/office/drawing/2014/main" id="{D74EF2B4-21AF-B4E2-2F64-16CC7ABE08C9}"/>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5" name="Freeform: Shape 724">
              <a:extLst>
                <a:ext uri="{FF2B5EF4-FFF2-40B4-BE49-F238E27FC236}">
                  <a16:creationId xmlns:a16="http://schemas.microsoft.com/office/drawing/2014/main" id="{77232380-F73C-980F-FE33-2631D33B9BAA}"/>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6" name="Freeform: Shape 725">
              <a:extLst>
                <a:ext uri="{FF2B5EF4-FFF2-40B4-BE49-F238E27FC236}">
                  <a16:creationId xmlns:a16="http://schemas.microsoft.com/office/drawing/2014/main" id="{4D906A98-DE20-0C5D-C513-E0B53EF45FEF}"/>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7" name="Freeform: Shape 726">
              <a:extLst>
                <a:ext uri="{FF2B5EF4-FFF2-40B4-BE49-F238E27FC236}">
                  <a16:creationId xmlns:a16="http://schemas.microsoft.com/office/drawing/2014/main" id="{58F11330-1FCE-DC32-2561-B3CA9FC75EBD}"/>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8" name="Freeform: Shape 727">
              <a:extLst>
                <a:ext uri="{FF2B5EF4-FFF2-40B4-BE49-F238E27FC236}">
                  <a16:creationId xmlns:a16="http://schemas.microsoft.com/office/drawing/2014/main" id="{139A0C3A-230D-0EB0-051B-40B2CFF01AE0}"/>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29" name="Freeform: Shape 728">
              <a:extLst>
                <a:ext uri="{FF2B5EF4-FFF2-40B4-BE49-F238E27FC236}">
                  <a16:creationId xmlns:a16="http://schemas.microsoft.com/office/drawing/2014/main" id="{8A8E23BF-0909-F0F6-9EAF-E18D4B9D0EE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0" name="Freeform: Shape 729">
              <a:extLst>
                <a:ext uri="{FF2B5EF4-FFF2-40B4-BE49-F238E27FC236}">
                  <a16:creationId xmlns:a16="http://schemas.microsoft.com/office/drawing/2014/main" id="{C112E078-131B-F82E-CFEF-8CD988A4A8A4}"/>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1" name="Freeform: Shape 730">
              <a:extLst>
                <a:ext uri="{FF2B5EF4-FFF2-40B4-BE49-F238E27FC236}">
                  <a16:creationId xmlns:a16="http://schemas.microsoft.com/office/drawing/2014/main" id="{7C834536-71DC-290C-FE3E-82BB03B07B03}"/>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32" name="Freeform: Shape 731">
              <a:extLst>
                <a:ext uri="{FF2B5EF4-FFF2-40B4-BE49-F238E27FC236}">
                  <a16:creationId xmlns:a16="http://schemas.microsoft.com/office/drawing/2014/main" id="{AE224E74-BB6B-2729-14FC-62C36C314BF6}"/>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78" name="Group 577">
            <a:extLst>
              <a:ext uri="{FF2B5EF4-FFF2-40B4-BE49-F238E27FC236}">
                <a16:creationId xmlns:a16="http://schemas.microsoft.com/office/drawing/2014/main" id="{4638E36E-88D5-47BA-2C70-F48F006AE2FD}"/>
              </a:ext>
            </a:extLst>
          </p:cNvPr>
          <p:cNvGrpSpPr/>
          <p:nvPr/>
        </p:nvGrpSpPr>
        <p:grpSpPr>
          <a:xfrm>
            <a:off x="6837223" y="3035205"/>
            <a:ext cx="508001" cy="393494"/>
            <a:chOff x="6529916" y="3414298"/>
            <a:chExt cx="508001" cy="393494"/>
          </a:xfrm>
        </p:grpSpPr>
        <p:grpSp>
          <p:nvGrpSpPr>
            <p:cNvPr id="579" name="Group 578">
              <a:extLst>
                <a:ext uri="{FF2B5EF4-FFF2-40B4-BE49-F238E27FC236}">
                  <a16:creationId xmlns:a16="http://schemas.microsoft.com/office/drawing/2014/main" id="{04A9B3D6-AC8E-EFAE-F703-C340372EB970}"/>
                </a:ext>
              </a:extLst>
            </p:cNvPr>
            <p:cNvGrpSpPr/>
            <p:nvPr/>
          </p:nvGrpSpPr>
          <p:grpSpPr>
            <a:xfrm>
              <a:off x="6529916" y="3414298"/>
              <a:ext cx="508001" cy="393494"/>
              <a:chOff x="6069541" y="3299998"/>
              <a:chExt cx="508001" cy="393494"/>
            </a:xfrm>
          </p:grpSpPr>
          <p:sp>
            <p:nvSpPr>
              <p:cNvPr id="590" name="Oval 35">
                <a:extLst>
                  <a:ext uri="{FF2B5EF4-FFF2-40B4-BE49-F238E27FC236}">
                    <a16:creationId xmlns:a16="http://schemas.microsoft.com/office/drawing/2014/main" id="{044D607A-A9AE-B156-C6E0-34905F1CF394}"/>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91" name="Oval 35">
                <a:extLst>
                  <a:ext uri="{FF2B5EF4-FFF2-40B4-BE49-F238E27FC236}">
                    <a16:creationId xmlns:a16="http://schemas.microsoft.com/office/drawing/2014/main" id="{B8C27788-8A11-AEF0-C83E-E8AE484B3B98}"/>
                  </a:ext>
                </a:extLst>
              </p:cNvPr>
              <p:cNvSpPr/>
              <p:nvPr/>
            </p:nvSpPr>
            <p:spPr bwMode="auto">
              <a:xfrm>
                <a:off x="6200807" y="3405255"/>
                <a:ext cx="207226" cy="141303"/>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80" name="Freeform: Shape 579">
              <a:extLst>
                <a:ext uri="{FF2B5EF4-FFF2-40B4-BE49-F238E27FC236}">
                  <a16:creationId xmlns:a16="http://schemas.microsoft.com/office/drawing/2014/main" id="{7C8B8264-8E8E-6FA6-AB13-BEEA4074804D}"/>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1" name="Freeform: Shape 580">
              <a:extLst>
                <a:ext uri="{FF2B5EF4-FFF2-40B4-BE49-F238E27FC236}">
                  <a16:creationId xmlns:a16="http://schemas.microsoft.com/office/drawing/2014/main" id="{98535FF6-7508-EB39-268E-FF203C44741F}"/>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2" name="Freeform: Shape 581">
              <a:extLst>
                <a:ext uri="{FF2B5EF4-FFF2-40B4-BE49-F238E27FC236}">
                  <a16:creationId xmlns:a16="http://schemas.microsoft.com/office/drawing/2014/main" id="{C527804E-3FEC-13E3-AB10-E5545CB8AA2B}"/>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3" name="Freeform: Shape 582">
              <a:extLst>
                <a:ext uri="{FF2B5EF4-FFF2-40B4-BE49-F238E27FC236}">
                  <a16:creationId xmlns:a16="http://schemas.microsoft.com/office/drawing/2014/main" id="{389FEE27-2E52-E0A0-7E04-6158909DD4E2}"/>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4" name="Freeform: Shape 583">
              <a:extLst>
                <a:ext uri="{FF2B5EF4-FFF2-40B4-BE49-F238E27FC236}">
                  <a16:creationId xmlns:a16="http://schemas.microsoft.com/office/drawing/2014/main" id="{5E415E90-90C7-8F3C-515E-3A63B3EE9E40}"/>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5" name="Freeform: Shape 584">
              <a:extLst>
                <a:ext uri="{FF2B5EF4-FFF2-40B4-BE49-F238E27FC236}">
                  <a16:creationId xmlns:a16="http://schemas.microsoft.com/office/drawing/2014/main" id="{A3E9D881-5942-326B-2B4F-25B50AE23BFF}"/>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6" name="Freeform: Shape 585">
              <a:extLst>
                <a:ext uri="{FF2B5EF4-FFF2-40B4-BE49-F238E27FC236}">
                  <a16:creationId xmlns:a16="http://schemas.microsoft.com/office/drawing/2014/main" id="{2D8BA7E2-7CCF-4A47-D3EC-83FB374D28C7}"/>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7" name="Freeform: Shape 586">
              <a:extLst>
                <a:ext uri="{FF2B5EF4-FFF2-40B4-BE49-F238E27FC236}">
                  <a16:creationId xmlns:a16="http://schemas.microsoft.com/office/drawing/2014/main" id="{556FB320-759D-912E-BB11-F9D75970509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8" name="Freeform: Shape 587">
              <a:extLst>
                <a:ext uri="{FF2B5EF4-FFF2-40B4-BE49-F238E27FC236}">
                  <a16:creationId xmlns:a16="http://schemas.microsoft.com/office/drawing/2014/main" id="{EC223414-139C-19AD-BE31-032B0E8953CE}"/>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89" name="Freeform: Shape 588">
              <a:extLst>
                <a:ext uri="{FF2B5EF4-FFF2-40B4-BE49-F238E27FC236}">
                  <a16:creationId xmlns:a16="http://schemas.microsoft.com/office/drawing/2014/main" id="{0387BA4D-2F8C-F721-62A7-A6C68F196211}"/>
                </a:ext>
              </a:extLst>
            </p:cNvPr>
            <p:cNvSpPr/>
            <p:nvPr/>
          </p:nvSpPr>
          <p:spPr bwMode="auto">
            <a:xfrm>
              <a:off x="6847474" y="373837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64" name="Group 563">
            <a:extLst>
              <a:ext uri="{FF2B5EF4-FFF2-40B4-BE49-F238E27FC236}">
                <a16:creationId xmlns:a16="http://schemas.microsoft.com/office/drawing/2014/main" id="{79BBCDB7-B5DF-E086-F0D7-81004418A767}"/>
              </a:ext>
            </a:extLst>
          </p:cNvPr>
          <p:cNvGrpSpPr/>
          <p:nvPr/>
        </p:nvGrpSpPr>
        <p:grpSpPr>
          <a:xfrm rot="21407797">
            <a:off x="6987039" y="3341296"/>
            <a:ext cx="508001" cy="393494"/>
            <a:chOff x="6529916" y="3414298"/>
            <a:chExt cx="508001" cy="393494"/>
          </a:xfrm>
        </p:grpSpPr>
        <p:grpSp>
          <p:nvGrpSpPr>
            <p:cNvPr id="565" name="Group 564">
              <a:extLst>
                <a:ext uri="{FF2B5EF4-FFF2-40B4-BE49-F238E27FC236}">
                  <a16:creationId xmlns:a16="http://schemas.microsoft.com/office/drawing/2014/main" id="{D8754E0A-6A13-ECC4-E3AA-0CC4115ADF30}"/>
                </a:ext>
              </a:extLst>
            </p:cNvPr>
            <p:cNvGrpSpPr/>
            <p:nvPr/>
          </p:nvGrpSpPr>
          <p:grpSpPr>
            <a:xfrm>
              <a:off x="6529916" y="3414298"/>
              <a:ext cx="508001" cy="393494"/>
              <a:chOff x="6069541" y="3299998"/>
              <a:chExt cx="508001" cy="393494"/>
            </a:xfrm>
          </p:grpSpPr>
          <p:sp>
            <p:nvSpPr>
              <p:cNvPr id="576" name="Oval 35">
                <a:extLst>
                  <a:ext uri="{FF2B5EF4-FFF2-40B4-BE49-F238E27FC236}">
                    <a16:creationId xmlns:a16="http://schemas.microsoft.com/office/drawing/2014/main" id="{386F2E18-C530-9597-8596-8546D8A2C82A}"/>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7" name="Oval 35">
                <a:extLst>
                  <a:ext uri="{FF2B5EF4-FFF2-40B4-BE49-F238E27FC236}">
                    <a16:creationId xmlns:a16="http://schemas.microsoft.com/office/drawing/2014/main" id="{E54AD51F-3BA7-A7A2-35C9-DF2D00EE8B83}"/>
                  </a:ext>
                </a:extLst>
              </p:cNvPr>
              <p:cNvSpPr/>
              <p:nvPr/>
            </p:nvSpPr>
            <p:spPr bwMode="auto">
              <a:xfrm>
                <a:off x="6234387" y="3434961"/>
                <a:ext cx="191023"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66" name="Freeform: Shape 565">
              <a:extLst>
                <a:ext uri="{FF2B5EF4-FFF2-40B4-BE49-F238E27FC236}">
                  <a16:creationId xmlns:a16="http://schemas.microsoft.com/office/drawing/2014/main" id="{B534D1F6-D2AE-718A-E08B-9D877EA0369B}"/>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7" name="Freeform: Shape 566">
              <a:extLst>
                <a:ext uri="{FF2B5EF4-FFF2-40B4-BE49-F238E27FC236}">
                  <a16:creationId xmlns:a16="http://schemas.microsoft.com/office/drawing/2014/main" id="{CB9D9220-7A23-C121-0A4A-C6EDEFE58283}"/>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8" name="Freeform: Shape 567">
              <a:extLst>
                <a:ext uri="{FF2B5EF4-FFF2-40B4-BE49-F238E27FC236}">
                  <a16:creationId xmlns:a16="http://schemas.microsoft.com/office/drawing/2014/main" id="{CC91EB99-6551-9BA4-05B1-A527E74E48CB}"/>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9" name="Freeform: Shape 568">
              <a:extLst>
                <a:ext uri="{FF2B5EF4-FFF2-40B4-BE49-F238E27FC236}">
                  <a16:creationId xmlns:a16="http://schemas.microsoft.com/office/drawing/2014/main" id="{384CFEF7-22FA-2C52-6B2E-9DDCC8032AB7}"/>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0" name="Freeform: Shape 569">
              <a:extLst>
                <a:ext uri="{FF2B5EF4-FFF2-40B4-BE49-F238E27FC236}">
                  <a16:creationId xmlns:a16="http://schemas.microsoft.com/office/drawing/2014/main" id="{866103C2-F3E8-B9CE-DE54-349808198218}"/>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1" name="Freeform: Shape 570">
              <a:extLst>
                <a:ext uri="{FF2B5EF4-FFF2-40B4-BE49-F238E27FC236}">
                  <a16:creationId xmlns:a16="http://schemas.microsoft.com/office/drawing/2014/main" id="{02BAF8BA-75AF-7B79-AE9E-60FEEB05BADB}"/>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2" name="Freeform: Shape 571">
              <a:extLst>
                <a:ext uri="{FF2B5EF4-FFF2-40B4-BE49-F238E27FC236}">
                  <a16:creationId xmlns:a16="http://schemas.microsoft.com/office/drawing/2014/main" id="{2B20CAFB-0FC9-53D4-2944-61A308DC2961}"/>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3" name="Freeform: Shape 572">
              <a:extLst>
                <a:ext uri="{FF2B5EF4-FFF2-40B4-BE49-F238E27FC236}">
                  <a16:creationId xmlns:a16="http://schemas.microsoft.com/office/drawing/2014/main" id="{32F755B3-0D0B-8629-3102-F31DA201DA47}"/>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4" name="Freeform: Shape 573">
              <a:extLst>
                <a:ext uri="{FF2B5EF4-FFF2-40B4-BE49-F238E27FC236}">
                  <a16:creationId xmlns:a16="http://schemas.microsoft.com/office/drawing/2014/main" id="{A26DDAA9-74F7-DAD7-449B-1A5CC84070B8}"/>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75" name="Freeform: Shape 574">
              <a:extLst>
                <a:ext uri="{FF2B5EF4-FFF2-40B4-BE49-F238E27FC236}">
                  <a16:creationId xmlns:a16="http://schemas.microsoft.com/office/drawing/2014/main" id="{8EE30E6A-5122-6C50-79CD-CDED92DAC5E0}"/>
                </a:ext>
              </a:extLst>
            </p:cNvPr>
            <p:cNvSpPr/>
            <p:nvPr/>
          </p:nvSpPr>
          <p:spPr bwMode="auto">
            <a:xfrm>
              <a:off x="6847474" y="373837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50" name="Group 549">
            <a:extLst>
              <a:ext uri="{FF2B5EF4-FFF2-40B4-BE49-F238E27FC236}">
                <a16:creationId xmlns:a16="http://schemas.microsoft.com/office/drawing/2014/main" id="{7E03B405-27E2-AD2A-FBC2-67916D4D00EB}"/>
              </a:ext>
            </a:extLst>
          </p:cNvPr>
          <p:cNvGrpSpPr/>
          <p:nvPr/>
        </p:nvGrpSpPr>
        <p:grpSpPr>
          <a:xfrm rot="160942">
            <a:off x="6728733" y="3591852"/>
            <a:ext cx="508001" cy="393494"/>
            <a:chOff x="6529916" y="3414298"/>
            <a:chExt cx="508001" cy="393494"/>
          </a:xfrm>
        </p:grpSpPr>
        <p:grpSp>
          <p:nvGrpSpPr>
            <p:cNvPr id="551" name="Group 550">
              <a:extLst>
                <a:ext uri="{FF2B5EF4-FFF2-40B4-BE49-F238E27FC236}">
                  <a16:creationId xmlns:a16="http://schemas.microsoft.com/office/drawing/2014/main" id="{EDC8902A-D249-05C0-75C4-1DAE8B319E31}"/>
                </a:ext>
              </a:extLst>
            </p:cNvPr>
            <p:cNvGrpSpPr/>
            <p:nvPr/>
          </p:nvGrpSpPr>
          <p:grpSpPr>
            <a:xfrm>
              <a:off x="6529916" y="3414298"/>
              <a:ext cx="508001" cy="393494"/>
              <a:chOff x="6069541" y="3299998"/>
              <a:chExt cx="508001" cy="393494"/>
            </a:xfrm>
          </p:grpSpPr>
          <p:sp>
            <p:nvSpPr>
              <p:cNvPr id="562" name="Oval 35">
                <a:extLst>
                  <a:ext uri="{FF2B5EF4-FFF2-40B4-BE49-F238E27FC236}">
                    <a16:creationId xmlns:a16="http://schemas.microsoft.com/office/drawing/2014/main" id="{A39062F9-C439-BE84-38D4-9AFF49493EA8}"/>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3" name="Oval 35">
                <a:extLst>
                  <a:ext uri="{FF2B5EF4-FFF2-40B4-BE49-F238E27FC236}">
                    <a16:creationId xmlns:a16="http://schemas.microsoft.com/office/drawing/2014/main" id="{F7DDE2B5-6EBB-1155-6DFF-26FFCFBFB4B2}"/>
                  </a:ext>
                </a:extLst>
              </p:cNvPr>
              <p:cNvSpPr/>
              <p:nvPr/>
            </p:nvSpPr>
            <p:spPr bwMode="auto">
              <a:xfrm>
                <a:off x="6256145" y="3485334"/>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52" name="Freeform: Shape 551">
              <a:extLst>
                <a:ext uri="{FF2B5EF4-FFF2-40B4-BE49-F238E27FC236}">
                  <a16:creationId xmlns:a16="http://schemas.microsoft.com/office/drawing/2014/main" id="{442B4BE7-0827-5C69-2E79-77C7BD901B18}"/>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3" name="Freeform: Shape 552">
              <a:extLst>
                <a:ext uri="{FF2B5EF4-FFF2-40B4-BE49-F238E27FC236}">
                  <a16:creationId xmlns:a16="http://schemas.microsoft.com/office/drawing/2014/main" id="{0195AEEF-849C-FD52-21A1-0C351355888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4" name="Freeform: Shape 553">
              <a:extLst>
                <a:ext uri="{FF2B5EF4-FFF2-40B4-BE49-F238E27FC236}">
                  <a16:creationId xmlns:a16="http://schemas.microsoft.com/office/drawing/2014/main" id="{E77A2F40-15C2-D9E2-6A44-4938F55C24B4}"/>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5" name="Freeform: Shape 554">
              <a:extLst>
                <a:ext uri="{FF2B5EF4-FFF2-40B4-BE49-F238E27FC236}">
                  <a16:creationId xmlns:a16="http://schemas.microsoft.com/office/drawing/2014/main" id="{EF8C2FDB-3F17-1F1F-8D65-2A365E7E5F7F}"/>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6" name="Freeform: Shape 555">
              <a:extLst>
                <a:ext uri="{FF2B5EF4-FFF2-40B4-BE49-F238E27FC236}">
                  <a16:creationId xmlns:a16="http://schemas.microsoft.com/office/drawing/2014/main" id="{AD9DF82B-971F-92F2-1447-9E7F1E3AA0F4}"/>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7" name="Freeform: Shape 556">
              <a:extLst>
                <a:ext uri="{FF2B5EF4-FFF2-40B4-BE49-F238E27FC236}">
                  <a16:creationId xmlns:a16="http://schemas.microsoft.com/office/drawing/2014/main" id="{A2093747-F358-3B9D-C1F3-54DC95013C49}"/>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8" name="Freeform: Shape 557">
              <a:extLst>
                <a:ext uri="{FF2B5EF4-FFF2-40B4-BE49-F238E27FC236}">
                  <a16:creationId xmlns:a16="http://schemas.microsoft.com/office/drawing/2014/main" id="{2551C976-BF50-C14C-6276-D1E86ACFC270}"/>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59" name="Freeform: Shape 558">
              <a:extLst>
                <a:ext uri="{FF2B5EF4-FFF2-40B4-BE49-F238E27FC236}">
                  <a16:creationId xmlns:a16="http://schemas.microsoft.com/office/drawing/2014/main" id="{F902C3BC-E39F-C05C-6C1E-BE95D957E17A}"/>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0" name="Freeform: Shape 559">
              <a:extLst>
                <a:ext uri="{FF2B5EF4-FFF2-40B4-BE49-F238E27FC236}">
                  <a16:creationId xmlns:a16="http://schemas.microsoft.com/office/drawing/2014/main" id="{36A9CCDF-F290-8F3B-3DAD-E8F3F9E9EB6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61" name="Freeform: Shape 560">
              <a:extLst>
                <a:ext uri="{FF2B5EF4-FFF2-40B4-BE49-F238E27FC236}">
                  <a16:creationId xmlns:a16="http://schemas.microsoft.com/office/drawing/2014/main" id="{DED6E96C-D112-C320-5FB7-47D3F9C7DB24}"/>
                </a:ext>
              </a:extLst>
            </p:cNvPr>
            <p:cNvSpPr/>
            <p:nvPr/>
          </p:nvSpPr>
          <p:spPr bwMode="auto">
            <a:xfrm>
              <a:off x="6847474" y="373837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36" name="Group 535">
            <a:extLst>
              <a:ext uri="{FF2B5EF4-FFF2-40B4-BE49-F238E27FC236}">
                <a16:creationId xmlns:a16="http://schemas.microsoft.com/office/drawing/2014/main" id="{5B95BFDF-FDD6-5BAB-2108-725F586BED60}"/>
              </a:ext>
            </a:extLst>
          </p:cNvPr>
          <p:cNvGrpSpPr/>
          <p:nvPr/>
        </p:nvGrpSpPr>
        <p:grpSpPr>
          <a:xfrm rot="160942">
            <a:off x="6325777" y="3751196"/>
            <a:ext cx="508001" cy="393494"/>
            <a:chOff x="6529916" y="3414298"/>
            <a:chExt cx="508001" cy="393494"/>
          </a:xfrm>
        </p:grpSpPr>
        <p:grpSp>
          <p:nvGrpSpPr>
            <p:cNvPr id="537" name="Group 536">
              <a:extLst>
                <a:ext uri="{FF2B5EF4-FFF2-40B4-BE49-F238E27FC236}">
                  <a16:creationId xmlns:a16="http://schemas.microsoft.com/office/drawing/2014/main" id="{E7910F3D-1C14-C68A-6454-39F1AD19DFC6}"/>
                </a:ext>
              </a:extLst>
            </p:cNvPr>
            <p:cNvGrpSpPr/>
            <p:nvPr/>
          </p:nvGrpSpPr>
          <p:grpSpPr>
            <a:xfrm>
              <a:off x="6529916" y="3414298"/>
              <a:ext cx="508001" cy="393494"/>
              <a:chOff x="6069541" y="3299998"/>
              <a:chExt cx="508001" cy="393494"/>
            </a:xfrm>
          </p:grpSpPr>
          <p:sp>
            <p:nvSpPr>
              <p:cNvPr id="548" name="Oval 35">
                <a:extLst>
                  <a:ext uri="{FF2B5EF4-FFF2-40B4-BE49-F238E27FC236}">
                    <a16:creationId xmlns:a16="http://schemas.microsoft.com/office/drawing/2014/main" id="{80303F73-6611-B7E7-9A2C-7E432C474EB5}"/>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9" name="Oval 35">
                <a:extLst>
                  <a:ext uri="{FF2B5EF4-FFF2-40B4-BE49-F238E27FC236}">
                    <a16:creationId xmlns:a16="http://schemas.microsoft.com/office/drawing/2014/main" id="{AF57E3FE-66C2-280D-CF00-F0652F7EBE4A}"/>
                  </a:ext>
                </a:extLst>
              </p:cNvPr>
              <p:cNvSpPr/>
              <p:nvPr/>
            </p:nvSpPr>
            <p:spPr bwMode="auto">
              <a:xfrm>
                <a:off x="6273783" y="3475455"/>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38" name="Freeform: Shape 537">
              <a:extLst>
                <a:ext uri="{FF2B5EF4-FFF2-40B4-BE49-F238E27FC236}">
                  <a16:creationId xmlns:a16="http://schemas.microsoft.com/office/drawing/2014/main" id="{B8B7C734-3E8B-02B1-5C28-322634C3ACC3}"/>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39" name="Freeform: Shape 538">
              <a:extLst>
                <a:ext uri="{FF2B5EF4-FFF2-40B4-BE49-F238E27FC236}">
                  <a16:creationId xmlns:a16="http://schemas.microsoft.com/office/drawing/2014/main" id="{D922E2A5-C7B8-4D6D-0B37-9F8B3EC3C4D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0" name="Freeform: Shape 539">
              <a:extLst>
                <a:ext uri="{FF2B5EF4-FFF2-40B4-BE49-F238E27FC236}">
                  <a16:creationId xmlns:a16="http://schemas.microsoft.com/office/drawing/2014/main" id="{69BCBB7B-5D7A-061A-44DE-DF496D1646A7}"/>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1" name="Freeform: Shape 540">
              <a:extLst>
                <a:ext uri="{FF2B5EF4-FFF2-40B4-BE49-F238E27FC236}">
                  <a16:creationId xmlns:a16="http://schemas.microsoft.com/office/drawing/2014/main" id="{B4B52C73-0BD0-466F-B24F-22E4A96194CC}"/>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2" name="Freeform: Shape 541">
              <a:extLst>
                <a:ext uri="{FF2B5EF4-FFF2-40B4-BE49-F238E27FC236}">
                  <a16:creationId xmlns:a16="http://schemas.microsoft.com/office/drawing/2014/main" id="{CA74E12C-E565-0E00-1765-C87D8EE85F9E}"/>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3" name="Freeform: Shape 542">
              <a:extLst>
                <a:ext uri="{FF2B5EF4-FFF2-40B4-BE49-F238E27FC236}">
                  <a16:creationId xmlns:a16="http://schemas.microsoft.com/office/drawing/2014/main" id="{122779A6-2C8E-DF87-3D3D-E341267EFF4C}"/>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4" name="Freeform: Shape 543">
              <a:extLst>
                <a:ext uri="{FF2B5EF4-FFF2-40B4-BE49-F238E27FC236}">
                  <a16:creationId xmlns:a16="http://schemas.microsoft.com/office/drawing/2014/main" id="{467EB90B-A493-3491-54AE-4FFC578749BC}"/>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5" name="Freeform: Shape 544">
              <a:extLst>
                <a:ext uri="{FF2B5EF4-FFF2-40B4-BE49-F238E27FC236}">
                  <a16:creationId xmlns:a16="http://schemas.microsoft.com/office/drawing/2014/main" id="{FA8BDC9B-5A3A-8F75-8A6B-A66AECA0F6E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6" name="Freeform: Shape 545">
              <a:extLst>
                <a:ext uri="{FF2B5EF4-FFF2-40B4-BE49-F238E27FC236}">
                  <a16:creationId xmlns:a16="http://schemas.microsoft.com/office/drawing/2014/main" id="{63D2DF1C-8B70-24A4-8B9F-DB2EE23AAE6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47" name="Freeform: Shape 546">
              <a:extLst>
                <a:ext uri="{FF2B5EF4-FFF2-40B4-BE49-F238E27FC236}">
                  <a16:creationId xmlns:a16="http://schemas.microsoft.com/office/drawing/2014/main" id="{D346FEE3-3D62-2EFA-DBBD-342848FC5E88}"/>
                </a:ext>
              </a:extLst>
            </p:cNvPr>
            <p:cNvSpPr/>
            <p:nvPr/>
          </p:nvSpPr>
          <p:spPr bwMode="auto">
            <a:xfrm>
              <a:off x="6847474" y="373837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21" name="Group 520">
            <a:extLst>
              <a:ext uri="{FF2B5EF4-FFF2-40B4-BE49-F238E27FC236}">
                <a16:creationId xmlns:a16="http://schemas.microsoft.com/office/drawing/2014/main" id="{AFA51271-FB07-F2C1-0813-7F47A1C31699}"/>
              </a:ext>
            </a:extLst>
          </p:cNvPr>
          <p:cNvGrpSpPr/>
          <p:nvPr/>
        </p:nvGrpSpPr>
        <p:grpSpPr>
          <a:xfrm rot="160942">
            <a:off x="5970608" y="3828686"/>
            <a:ext cx="508001" cy="393494"/>
            <a:chOff x="6529916" y="3414298"/>
            <a:chExt cx="508001" cy="393494"/>
          </a:xfrm>
        </p:grpSpPr>
        <p:grpSp>
          <p:nvGrpSpPr>
            <p:cNvPr id="522" name="Group 521">
              <a:extLst>
                <a:ext uri="{FF2B5EF4-FFF2-40B4-BE49-F238E27FC236}">
                  <a16:creationId xmlns:a16="http://schemas.microsoft.com/office/drawing/2014/main" id="{99A7A5BA-DE90-8297-A681-2A5FAB826ADB}"/>
                </a:ext>
              </a:extLst>
            </p:cNvPr>
            <p:cNvGrpSpPr/>
            <p:nvPr/>
          </p:nvGrpSpPr>
          <p:grpSpPr>
            <a:xfrm>
              <a:off x="6529916" y="3414298"/>
              <a:ext cx="508001" cy="393494"/>
              <a:chOff x="6069541" y="3299998"/>
              <a:chExt cx="508001" cy="393494"/>
            </a:xfrm>
          </p:grpSpPr>
          <p:sp>
            <p:nvSpPr>
              <p:cNvPr id="534" name="Oval 35">
                <a:extLst>
                  <a:ext uri="{FF2B5EF4-FFF2-40B4-BE49-F238E27FC236}">
                    <a16:creationId xmlns:a16="http://schemas.microsoft.com/office/drawing/2014/main" id="{29DBA1E7-4AED-74F8-B735-852CD416D5F7}"/>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35" name="Oval 35">
                <a:extLst>
                  <a:ext uri="{FF2B5EF4-FFF2-40B4-BE49-F238E27FC236}">
                    <a16:creationId xmlns:a16="http://schemas.microsoft.com/office/drawing/2014/main" id="{18A405D5-7C39-AA44-EA0F-E258F7E80554}"/>
                  </a:ext>
                </a:extLst>
              </p:cNvPr>
              <p:cNvSpPr/>
              <p:nvPr/>
            </p:nvSpPr>
            <p:spPr bwMode="auto">
              <a:xfrm>
                <a:off x="6273783" y="3475455"/>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23" name="Freeform: Shape 522">
              <a:extLst>
                <a:ext uri="{FF2B5EF4-FFF2-40B4-BE49-F238E27FC236}">
                  <a16:creationId xmlns:a16="http://schemas.microsoft.com/office/drawing/2014/main" id="{A066C622-29BA-5AE6-0D01-8AD4376527AC}"/>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4" name="Freeform: Shape 523">
              <a:extLst>
                <a:ext uri="{FF2B5EF4-FFF2-40B4-BE49-F238E27FC236}">
                  <a16:creationId xmlns:a16="http://schemas.microsoft.com/office/drawing/2014/main" id="{64D3EAC3-8B3A-921A-9CD8-B978C9E0DD0A}"/>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5" name="Freeform: Shape 524">
              <a:extLst>
                <a:ext uri="{FF2B5EF4-FFF2-40B4-BE49-F238E27FC236}">
                  <a16:creationId xmlns:a16="http://schemas.microsoft.com/office/drawing/2014/main" id="{3E04FC74-C97A-BA79-D1FE-7E7CA8898027}"/>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6" name="Freeform: Shape 525">
              <a:extLst>
                <a:ext uri="{FF2B5EF4-FFF2-40B4-BE49-F238E27FC236}">
                  <a16:creationId xmlns:a16="http://schemas.microsoft.com/office/drawing/2014/main" id="{F408F9D9-8EB0-4A62-A62D-82B0BB6683AB}"/>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7" name="Freeform: Shape 526">
              <a:extLst>
                <a:ext uri="{FF2B5EF4-FFF2-40B4-BE49-F238E27FC236}">
                  <a16:creationId xmlns:a16="http://schemas.microsoft.com/office/drawing/2014/main" id="{BF036878-8CF3-F93E-62DC-56EB03952128}"/>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8" name="Freeform: Shape 527">
              <a:extLst>
                <a:ext uri="{FF2B5EF4-FFF2-40B4-BE49-F238E27FC236}">
                  <a16:creationId xmlns:a16="http://schemas.microsoft.com/office/drawing/2014/main" id="{55F26F33-FFD0-1ABD-F8DB-92E63CA23E3B}"/>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9" name="Freeform: Shape 528">
              <a:extLst>
                <a:ext uri="{FF2B5EF4-FFF2-40B4-BE49-F238E27FC236}">
                  <a16:creationId xmlns:a16="http://schemas.microsoft.com/office/drawing/2014/main" id="{FEAED390-2667-2C3B-E934-2AD539259B5F}"/>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30" name="Freeform: Shape 529">
              <a:extLst>
                <a:ext uri="{FF2B5EF4-FFF2-40B4-BE49-F238E27FC236}">
                  <a16:creationId xmlns:a16="http://schemas.microsoft.com/office/drawing/2014/main" id="{7B9803F9-891A-4890-18BC-0848AC44525B}"/>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31" name="Freeform: Shape 530">
              <a:extLst>
                <a:ext uri="{FF2B5EF4-FFF2-40B4-BE49-F238E27FC236}">
                  <a16:creationId xmlns:a16="http://schemas.microsoft.com/office/drawing/2014/main" id="{DEE0AB94-04DF-064B-2A5F-991BA30E1AC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32" name="Freeform: Shape 531">
              <a:extLst>
                <a:ext uri="{FF2B5EF4-FFF2-40B4-BE49-F238E27FC236}">
                  <a16:creationId xmlns:a16="http://schemas.microsoft.com/office/drawing/2014/main" id="{2BFDE5A0-8F4B-DEB7-4FF6-09EEFD2C7F69}"/>
                </a:ext>
              </a:extLst>
            </p:cNvPr>
            <p:cNvSpPr/>
            <p:nvPr/>
          </p:nvSpPr>
          <p:spPr bwMode="auto">
            <a:xfrm>
              <a:off x="6847474" y="373837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506" name="Group 505">
            <a:extLst>
              <a:ext uri="{FF2B5EF4-FFF2-40B4-BE49-F238E27FC236}">
                <a16:creationId xmlns:a16="http://schemas.microsoft.com/office/drawing/2014/main" id="{93391A99-526E-8D78-6EBD-06DFC38427D3}"/>
              </a:ext>
            </a:extLst>
          </p:cNvPr>
          <p:cNvGrpSpPr/>
          <p:nvPr/>
        </p:nvGrpSpPr>
        <p:grpSpPr>
          <a:xfrm rot="160942">
            <a:off x="5552957" y="3764109"/>
            <a:ext cx="508001" cy="393494"/>
            <a:chOff x="6529916" y="3414298"/>
            <a:chExt cx="508001" cy="393494"/>
          </a:xfrm>
        </p:grpSpPr>
        <p:grpSp>
          <p:nvGrpSpPr>
            <p:cNvPr id="507" name="Group 506">
              <a:extLst>
                <a:ext uri="{FF2B5EF4-FFF2-40B4-BE49-F238E27FC236}">
                  <a16:creationId xmlns:a16="http://schemas.microsoft.com/office/drawing/2014/main" id="{63AB4801-E3CE-6C18-E307-F1B7B6C66FC9}"/>
                </a:ext>
              </a:extLst>
            </p:cNvPr>
            <p:cNvGrpSpPr/>
            <p:nvPr/>
          </p:nvGrpSpPr>
          <p:grpSpPr>
            <a:xfrm>
              <a:off x="6529916" y="3414298"/>
              <a:ext cx="508001" cy="393494"/>
              <a:chOff x="6069541" y="3299998"/>
              <a:chExt cx="508001" cy="393494"/>
            </a:xfrm>
          </p:grpSpPr>
          <p:sp>
            <p:nvSpPr>
              <p:cNvPr id="519" name="Oval 35">
                <a:extLst>
                  <a:ext uri="{FF2B5EF4-FFF2-40B4-BE49-F238E27FC236}">
                    <a16:creationId xmlns:a16="http://schemas.microsoft.com/office/drawing/2014/main" id="{E8BA5BD7-3687-95B2-6827-1C053C57174E}"/>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20" name="Oval 35">
                <a:extLst>
                  <a:ext uri="{FF2B5EF4-FFF2-40B4-BE49-F238E27FC236}">
                    <a16:creationId xmlns:a16="http://schemas.microsoft.com/office/drawing/2014/main" id="{0DB5BF5D-B03F-153D-5448-E3519CF6F823}"/>
                  </a:ext>
                </a:extLst>
              </p:cNvPr>
              <p:cNvSpPr/>
              <p:nvPr/>
            </p:nvSpPr>
            <p:spPr bwMode="auto">
              <a:xfrm>
                <a:off x="6118896" y="3425951"/>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508" name="Freeform: Shape 507">
              <a:extLst>
                <a:ext uri="{FF2B5EF4-FFF2-40B4-BE49-F238E27FC236}">
                  <a16:creationId xmlns:a16="http://schemas.microsoft.com/office/drawing/2014/main" id="{A1557AC9-777A-28A8-D90F-BAF1B56B0873}"/>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9" name="Freeform: Shape 508">
              <a:extLst>
                <a:ext uri="{FF2B5EF4-FFF2-40B4-BE49-F238E27FC236}">
                  <a16:creationId xmlns:a16="http://schemas.microsoft.com/office/drawing/2014/main" id="{2477DB22-BB45-1755-56D3-5073F975BA7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0" name="Freeform: Shape 509">
              <a:extLst>
                <a:ext uri="{FF2B5EF4-FFF2-40B4-BE49-F238E27FC236}">
                  <a16:creationId xmlns:a16="http://schemas.microsoft.com/office/drawing/2014/main" id="{A2520B45-71BA-6243-B799-A4F3C13AC9D0}"/>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1" name="Freeform: Shape 510">
              <a:extLst>
                <a:ext uri="{FF2B5EF4-FFF2-40B4-BE49-F238E27FC236}">
                  <a16:creationId xmlns:a16="http://schemas.microsoft.com/office/drawing/2014/main" id="{35D56394-2283-DD4F-6925-AC9A39837CB4}"/>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2" name="Freeform: Shape 511">
              <a:extLst>
                <a:ext uri="{FF2B5EF4-FFF2-40B4-BE49-F238E27FC236}">
                  <a16:creationId xmlns:a16="http://schemas.microsoft.com/office/drawing/2014/main" id="{8CCBC698-413B-4FCA-DA2B-51901418C09E}"/>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3" name="Freeform: Shape 512">
              <a:extLst>
                <a:ext uri="{FF2B5EF4-FFF2-40B4-BE49-F238E27FC236}">
                  <a16:creationId xmlns:a16="http://schemas.microsoft.com/office/drawing/2014/main" id="{F394970D-038E-36C3-63AD-70D8B7375227}"/>
                </a:ext>
              </a:extLst>
            </p:cNvPr>
            <p:cNvSpPr/>
            <p:nvPr/>
          </p:nvSpPr>
          <p:spPr bwMode="auto">
            <a:xfrm>
              <a:off x="6657775" y="36986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4" name="Freeform: Shape 513">
              <a:extLst>
                <a:ext uri="{FF2B5EF4-FFF2-40B4-BE49-F238E27FC236}">
                  <a16:creationId xmlns:a16="http://schemas.microsoft.com/office/drawing/2014/main" id="{751D75C2-BC8F-7805-D428-3AF004AE7B69}"/>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5" name="Freeform: Shape 514">
              <a:extLst>
                <a:ext uri="{FF2B5EF4-FFF2-40B4-BE49-F238E27FC236}">
                  <a16:creationId xmlns:a16="http://schemas.microsoft.com/office/drawing/2014/main" id="{F2B09601-F8C8-597C-550F-962819AC42BE}"/>
                </a:ext>
              </a:extLst>
            </p:cNvPr>
            <p:cNvSpPr/>
            <p:nvPr/>
          </p:nvSpPr>
          <p:spPr bwMode="auto">
            <a:xfrm>
              <a:off x="6583889" y="367869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6" name="Freeform: Shape 515">
              <a:extLst>
                <a:ext uri="{FF2B5EF4-FFF2-40B4-BE49-F238E27FC236}">
                  <a16:creationId xmlns:a16="http://schemas.microsoft.com/office/drawing/2014/main" id="{ADA03230-ADE6-6454-4465-7F1DE2211F33}"/>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7" name="Freeform: Shape 516">
              <a:extLst>
                <a:ext uri="{FF2B5EF4-FFF2-40B4-BE49-F238E27FC236}">
                  <a16:creationId xmlns:a16="http://schemas.microsoft.com/office/drawing/2014/main" id="{84A1D2CC-5C68-A596-8E08-09B2885D3509}"/>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18" name="Freeform: Shape 517">
              <a:extLst>
                <a:ext uri="{FF2B5EF4-FFF2-40B4-BE49-F238E27FC236}">
                  <a16:creationId xmlns:a16="http://schemas.microsoft.com/office/drawing/2014/main" id="{0CF7EABC-0E4C-724B-5332-7DE105A414A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91" name="Group 490">
            <a:extLst>
              <a:ext uri="{FF2B5EF4-FFF2-40B4-BE49-F238E27FC236}">
                <a16:creationId xmlns:a16="http://schemas.microsoft.com/office/drawing/2014/main" id="{4DC97FE0-08EC-77BA-F8EC-142BE21A6018}"/>
              </a:ext>
            </a:extLst>
          </p:cNvPr>
          <p:cNvGrpSpPr/>
          <p:nvPr/>
        </p:nvGrpSpPr>
        <p:grpSpPr>
          <a:xfrm rot="160942">
            <a:off x="5199079" y="3527759"/>
            <a:ext cx="508001" cy="393494"/>
            <a:chOff x="6529916" y="3414298"/>
            <a:chExt cx="508001" cy="393494"/>
          </a:xfrm>
        </p:grpSpPr>
        <p:grpSp>
          <p:nvGrpSpPr>
            <p:cNvPr id="492" name="Group 491">
              <a:extLst>
                <a:ext uri="{FF2B5EF4-FFF2-40B4-BE49-F238E27FC236}">
                  <a16:creationId xmlns:a16="http://schemas.microsoft.com/office/drawing/2014/main" id="{D863E984-5224-699B-FF18-F0346C353C6B}"/>
                </a:ext>
              </a:extLst>
            </p:cNvPr>
            <p:cNvGrpSpPr/>
            <p:nvPr/>
          </p:nvGrpSpPr>
          <p:grpSpPr>
            <a:xfrm>
              <a:off x="6529916" y="3414298"/>
              <a:ext cx="508001" cy="393494"/>
              <a:chOff x="6069541" y="3299998"/>
              <a:chExt cx="508001" cy="393494"/>
            </a:xfrm>
          </p:grpSpPr>
          <p:sp>
            <p:nvSpPr>
              <p:cNvPr id="504" name="Oval 35">
                <a:extLst>
                  <a:ext uri="{FF2B5EF4-FFF2-40B4-BE49-F238E27FC236}">
                    <a16:creationId xmlns:a16="http://schemas.microsoft.com/office/drawing/2014/main" id="{7FDD7C56-51F0-A528-4F68-068C25519BA3}"/>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5" name="Oval 35">
                <a:extLst>
                  <a:ext uri="{FF2B5EF4-FFF2-40B4-BE49-F238E27FC236}">
                    <a16:creationId xmlns:a16="http://schemas.microsoft.com/office/drawing/2014/main" id="{F55C2DF5-17BC-BB28-E776-C7D119CB158E}"/>
                  </a:ext>
                </a:extLst>
              </p:cNvPr>
              <p:cNvSpPr/>
              <p:nvPr/>
            </p:nvSpPr>
            <p:spPr bwMode="auto">
              <a:xfrm>
                <a:off x="6190517" y="3436819"/>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93" name="Freeform: Shape 492">
              <a:extLst>
                <a:ext uri="{FF2B5EF4-FFF2-40B4-BE49-F238E27FC236}">
                  <a16:creationId xmlns:a16="http://schemas.microsoft.com/office/drawing/2014/main" id="{63FBA3F9-3FB2-3280-A323-3CCDD66A0C00}"/>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4" name="Freeform: Shape 493">
              <a:extLst>
                <a:ext uri="{FF2B5EF4-FFF2-40B4-BE49-F238E27FC236}">
                  <a16:creationId xmlns:a16="http://schemas.microsoft.com/office/drawing/2014/main" id="{30490365-D583-B35F-694B-3231D2A9682E}"/>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5" name="Freeform: Shape 494">
              <a:extLst>
                <a:ext uri="{FF2B5EF4-FFF2-40B4-BE49-F238E27FC236}">
                  <a16:creationId xmlns:a16="http://schemas.microsoft.com/office/drawing/2014/main" id="{918195D9-A4C3-7461-093A-7970657734B8}"/>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6" name="Freeform: Shape 495">
              <a:extLst>
                <a:ext uri="{FF2B5EF4-FFF2-40B4-BE49-F238E27FC236}">
                  <a16:creationId xmlns:a16="http://schemas.microsoft.com/office/drawing/2014/main" id="{EF3B021C-D71C-9799-046B-CBF529E0455A}"/>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7" name="Freeform: Shape 496">
              <a:extLst>
                <a:ext uri="{FF2B5EF4-FFF2-40B4-BE49-F238E27FC236}">
                  <a16:creationId xmlns:a16="http://schemas.microsoft.com/office/drawing/2014/main" id="{A0396E13-9C41-2A87-5EB6-B1A5263F9388}"/>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8" name="Freeform: Shape 497">
              <a:extLst>
                <a:ext uri="{FF2B5EF4-FFF2-40B4-BE49-F238E27FC236}">
                  <a16:creationId xmlns:a16="http://schemas.microsoft.com/office/drawing/2014/main" id="{38C1161F-F856-2272-B31D-D868DB86270D}"/>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9" name="Freeform: Shape 498">
              <a:extLst>
                <a:ext uri="{FF2B5EF4-FFF2-40B4-BE49-F238E27FC236}">
                  <a16:creationId xmlns:a16="http://schemas.microsoft.com/office/drawing/2014/main" id="{A93842A3-4227-BCEB-60CC-318ABFB31650}"/>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0" name="Freeform: Shape 499">
              <a:extLst>
                <a:ext uri="{FF2B5EF4-FFF2-40B4-BE49-F238E27FC236}">
                  <a16:creationId xmlns:a16="http://schemas.microsoft.com/office/drawing/2014/main" id="{50BE0226-482F-F544-3322-DC95EB011AD6}"/>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1" name="Freeform: Shape 500">
              <a:extLst>
                <a:ext uri="{FF2B5EF4-FFF2-40B4-BE49-F238E27FC236}">
                  <a16:creationId xmlns:a16="http://schemas.microsoft.com/office/drawing/2014/main" id="{58E64998-D52B-5187-C662-220B1A703F53}"/>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2" name="Freeform: Shape 501">
              <a:extLst>
                <a:ext uri="{FF2B5EF4-FFF2-40B4-BE49-F238E27FC236}">
                  <a16:creationId xmlns:a16="http://schemas.microsoft.com/office/drawing/2014/main" id="{4C60CBC0-4302-83ED-51DD-BEDE0680CC9B}"/>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503" name="Freeform: Shape 502">
              <a:extLst>
                <a:ext uri="{FF2B5EF4-FFF2-40B4-BE49-F238E27FC236}">
                  <a16:creationId xmlns:a16="http://schemas.microsoft.com/office/drawing/2014/main" id="{2B349A16-4E9B-9118-7817-E40F17056AFF}"/>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76" name="Group 475">
            <a:extLst>
              <a:ext uri="{FF2B5EF4-FFF2-40B4-BE49-F238E27FC236}">
                <a16:creationId xmlns:a16="http://schemas.microsoft.com/office/drawing/2014/main" id="{01E5F520-E98B-A8F1-2EF7-A566415FF698}"/>
              </a:ext>
            </a:extLst>
          </p:cNvPr>
          <p:cNvGrpSpPr/>
          <p:nvPr/>
        </p:nvGrpSpPr>
        <p:grpSpPr>
          <a:xfrm rot="21110017">
            <a:off x="5108671" y="3170291"/>
            <a:ext cx="508001" cy="393494"/>
            <a:chOff x="6529916" y="3414298"/>
            <a:chExt cx="508001" cy="393494"/>
          </a:xfrm>
        </p:grpSpPr>
        <p:grpSp>
          <p:nvGrpSpPr>
            <p:cNvPr id="477" name="Group 476">
              <a:extLst>
                <a:ext uri="{FF2B5EF4-FFF2-40B4-BE49-F238E27FC236}">
                  <a16:creationId xmlns:a16="http://schemas.microsoft.com/office/drawing/2014/main" id="{7DBA40A3-62B2-6B1B-F9E8-EC552A0EBFD8}"/>
                </a:ext>
              </a:extLst>
            </p:cNvPr>
            <p:cNvGrpSpPr/>
            <p:nvPr/>
          </p:nvGrpSpPr>
          <p:grpSpPr>
            <a:xfrm>
              <a:off x="6529916" y="3414298"/>
              <a:ext cx="508001" cy="393494"/>
              <a:chOff x="6069541" y="3299998"/>
              <a:chExt cx="508001" cy="393494"/>
            </a:xfrm>
          </p:grpSpPr>
          <p:sp>
            <p:nvSpPr>
              <p:cNvPr id="489" name="Oval 35">
                <a:extLst>
                  <a:ext uri="{FF2B5EF4-FFF2-40B4-BE49-F238E27FC236}">
                    <a16:creationId xmlns:a16="http://schemas.microsoft.com/office/drawing/2014/main" id="{020634C5-5474-E48C-990E-D313DA9553AF}"/>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90" name="Oval 35">
                <a:extLst>
                  <a:ext uri="{FF2B5EF4-FFF2-40B4-BE49-F238E27FC236}">
                    <a16:creationId xmlns:a16="http://schemas.microsoft.com/office/drawing/2014/main" id="{0FAEDF0D-06BB-A622-B476-5CD4FF7A6A58}"/>
                  </a:ext>
                </a:extLst>
              </p:cNvPr>
              <p:cNvSpPr/>
              <p:nvPr/>
            </p:nvSpPr>
            <p:spPr bwMode="auto">
              <a:xfrm>
                <a:off x="6190517" y="3436819"/>
                <a:ext cx="209747" cy="1335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78" name="Freeform: Shape 477">
              <a:extLst>
                <a:ext uri="{FF2B5EF4-FFF2-40B4-BE49-F238E27FC236}">
                  <a16:creationId xmlns:a16="http://schemas.microsoft.com/office/drawing/2014/main" id="{D9F9B7DA-25DF-CF4D-B78B-8D31E17E61BA}"/>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9" name="Freeform: Shape 478">
              <a:extLst>
                <a:ext uri="{FF2B5EF4-FFF2-40B4-BE49-F238E27FC236}">
                  <a16:creationId xmlns:a16="http://schemas.microsoft.com/office/drawing/2014/main" id="{BA6A26CA-2E24-4DA3-C908-37EDAF1EE4FF}"/>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0" name="Freeform: Shape 479">
              <a:extLst>
                <a:ext uri="{FF2B5EF4-FFF2-40B4-BE49-F238E27FC236}">
                  <a16:creationId xmlns:a16="http://schemas.microsoft.com/office/drawing/2014/main" id="{C598C0CF-5EEE-C315-F48C-99285B6965ED}"/>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1" name="Freeform: Shape 480">
              <a:extLst>
                <a:ext uri="{FF2B5EF4-FFF2-40B4-BE49-F238E27FC236}">
                  <a16:creationId xmlns:a16="http://schemas.microsoft.com/office/drawing/2014/main" id="{28CA6313-9145-2897-336E-4599432C249F}"/>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2" name="Freeform: Shape 481">
              <a:extLst>
                <a:ext uri="{FF2B5EF4-FFF2-40B4-BE49-F238E27FC236}">
                  <a16:creationId xmlns:a16="http://schemas.microsoft.com/office/drawing/2014/main" id="{9E52D238-B9C2-3A2B-1D07-22E2498BBB69}"/>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3" name="Freeform: Shape 482">
              <a:extLst>
                <a:ext uri="{FF2B5EF4-FFF2-40B4-BE49-F238E27FC236}">
                  <a16:creationId xmlns:a16="http://schemas.microsoft.com/office/drawing/2014/main" id="{7F6C73AD-9A9B-81DC-294D-78123B85FF25}"/>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4" name="Freeform: Shape 483">
              <a:extLst>
                <a:ext uri="{FF2B5EF4-FFF2-40B4-BE49-F238E27FC236}">
                  <a16:creationId xmlns:a16="http://schemas.microsoft.com/office/drawing/2014/main" id="{D9FD14D8-F7A8-7E2D-6BDB-F02A8BCEA26C}"/>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5" name="Freeform: Shape 484">
              <a:extLst>
                <a:ext uri="{FF2B5EF4-FFF2-40B4-BE49-F238E27FC236}">
                  <a16:creationId xmlns:a16="http://schemas.microsoft.com/office/drawing/2014/main" id="{7C7C18D7-BD1A-C16B-4F83-A53087F3806F}"/>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6" name="Freeform: Shape 485">
              <a:extLst>
                <a:ext uri="{FF2B5EF4-FFF2-40B4-BE49-F238E27FC236}">
                  <a16:creationId xmlns:a16="http://schemas.microsoft.com/office/drawing/2014/main" id="{4D2E43E4-919B-6836-C6FE-F80F3EF9E035}"/>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7" name="Freeform: Shape 486">
              <a:extLst>
                <a:ext uri="{FF2B5EF4-FFF2-40B4-BE49-F238E27FC236}">
                  <a16:creationId xmlns:a16="http://schemas.microsoft.com/office/drawing/2014/main" id="{9CCA2B7F-3357-2AE1-069F-B776C1B37E6A}"/>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88" name="Freeform: Shape 487">
              <a:extLst>
                <a:ext uri="{FF2B5EF4-FFF2-40B4-BE49-F238E27FC236}">
                  <a16:creationId xmlns:a16="http://schemas.microsoft.com/office/drawing/2014/main" id="{E603F3D0-749F-7362-5767-FB4EEFC40C68}"/>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44" name="Group 443">
            <a:extLst>
              <a:ext uri="{FF2B5EF4-FFF2-40B4-BE49-F238E27FC236}">
                <a16:creationId xmlns:a16="http://schemas.microsoft.com/office/drawing/2014/main" id="{09127C64-90AD-3554-F221-AEAEED195F70}"/>
              </a:ext>
            </a:extLst>
          </p:cNvPr>
          <p:cNvGrpSpPr/>
          <p:nvPr/>
        </p:nvGrpSpPr>
        <p:grpSpPr>
          <a:xfrm>
            <a:off x="5899596" y="2707924"/>
            <a:ext cx="508001" cy="393494"/>
            <a:chOff x="6529916" y="3414298"/>
            <a:chExt cx="508001" cy="393494"/>
          </a:xfrm>
        </p:grpSpPr>
        <p:grpSp>
          <p:nvGrpSpPr>
            <p:cNvPr id="445" name="Group 444">
              <a:extLst>
                <a:ext uri="{FF2B5EF4-FFF2-40B4-BE49-F238E27FC236}">
                  <a16:creationId xmlns:a16="http://schemas.microsoft.com/office/drawing/2014/main" id="{1D9FD658-AF93-51E2-47EF-1CC8B3363EC8}"/>
                </a:ext>
              </a:extLst>
            </p:cNvPr>
            <p:cNvGrpSpPr/>
            <p:nvPr/>
          </p:nvGrpSpPr>
          <p:grpSpPr>
            <a:xfrm>
              <a:off x="6529916" y="3414298"/>
              <a:ext cx="508001" cy="393494"/>
              <a:chOff x="6069541" y="3299998"/>
              <a:chExt cx="508001" cy="393494"/>
            </a:xfrm>
          </p:grpSpPr>
          <p:sp>
            <p:nvSpPr>
              <p:cNvPr id="458" name="Oval 35">
                <a:extLst>
                  <a:ext uri="{FF2B5EF4-FFF2-40B4-BE49-F238E27FC236}">
                    <a16:creationId xmlns:a16="http://schemas.microsoft.com/office/drawing/2014/main" id="{83021CD1-3494-0987-F75E-6B1D812C243C}"/>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9" name="Oval 35">
                <a:extLst>
                  <a:ext uri="{FF2B5EF4-FFF2-40B4-BE49-F238E27FC236}">
                    <a16:creationId xmlns:a16="http://schemas.microsoft.com/office/drawing/2014/main" id="{1EBDBA2A-69AB-27CE-1BDC-08EF0BE4F945}"/>
                  </a:ext>
                </a:extLst>
              </p:cNvPr>
              <p:cNvSpPr/>
              <p:nvPr/>
            </p:nvSpPr>
            <p:spPr bwMode="auto">
              <a:xfrm>
                <a:off x="6173727" y="3435396"/>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46" name="Freeform: Shape 445">
              <a:extLst>
                <a:ext uri="{FF2B5EF4-FFF2-40B4-BE49-F238E27FC236}">
                  <a16:creationId xmlns:a16="http://schemas.microsoft.com/office/drawing/2014/main" id="{1ABE3B98-4EB9-2840-95BC-4B5319381C3D}"/>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7" name="Freeform: Shape 446">
              <a:extLst>
                <a:ext uri="{FF2B5EF4-FFF2-40B4-BE49-F238E27FC236}">
                  <a16:creationId xmlns:a16="http://schemas.microsoft.com/office/drawing/2014/main" id="{61AFBA6E-CE59-931B-C2C4-257E2C7AB1CD}"/>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8" name="Freeform: Shape 447">
              <a:extLst>
                <a:ext uri="{FF2B5EF4-FFF2-40B4-BE49-F238E27FC236}">
                  <a16:creationId xmlns:a16="http://schemas.microsoft.com/office/drawing/2014/main" id="{700249E2-D263-0E30-4A50-9EEF459D38B5}"/>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9" name="Freeform: Shape 448">
              <a:extLst>
                <a:ext uri="{FF2B5EF4-FFF2-40B4-BE49-F238E27FC236}">
                  <a16:creationId xmlns:a16="http://schemas.microsoft.com/office/drawing/2014/main" id="{4A0123DA-D4EE-0CC0-854D-094033834901}"/>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0" name="Freeform: Shape 449">
              <a:extLst>
                <a:ext uri="{FF2B5EF4-FFF2-40B4-BE49-F238E27FC236}">
                  <a16:creationId xmlns:a16="http://schemas.microsoft.com/office/drawing/2014/main" id="{241FAD61-9477-3096-87C2-5316AB4075CE}"/>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1" name="Freeform: Shape 450">
              <a:extLst>
                <a:ext uri="{FF2B5EF4-FFF2-40B4-BE49-F238E27FC236}">
                  <a16:creationId xmlns:a16="http://schemas.microsoft.com/office/drawing/2014/main" id="{CF4D0B05-9144-78DF-EF76-C3E516A06855}"/>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2" name="Freeform: Shape 451">
              <a:extLst>
                <a:ext uri="{FF2B5EF4-FFF2-40B4-BE49-F238E27FC236}">
                  <a16:creationId xmlns:a16="http://schemas.microsoft.com/office/drawing/2014/main" id="{D738A8FF-DA07-6C9C-B606-3ABD12FFFF1B}"/>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3" name="Freeform: Shape 452">
              <a:extLst>
                <a:ext uri="{FF2B5EF4-FFF2-40B4-BE49-F238E27FC236}">
                  <a16:creationId xmlns:a16="http://schemas.microsoft.com/office/drawing/2014/main" id="{74BB548D-1600-6A9E-BFB0-99000F1B13AD}"/>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4" name="Freeform: Shape 453">
              <a:extLst>
                <a:ext uri="{FF2B5EF4-FFF2-40B4-BE49-F238E27FC236}">
                  <a16:creationId xmlns:a16="http://schemas.microsoft.com/office/drawing/2014/main" id="{C7ED9C8A-F1C7-4EAF-6491-ED71DDC4D0A6}"/>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5" name="Freeform: Shape 454">
              <a:extLst>
                <a:ext uri="{FF2B5EF4-FFF2-40B4-BE49-F238E27FC236}">
                  <a16:creationId xmlns:a16="http://schemas.microsoft.com/office/drawing/2014/main" id="{609C2CDF-2BDE-C42A-5A0C-28F3B6CB4A3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6" name="Freeform: Shape 455">
              <a:extLst>
                <a:ext uri="{FF2B5EF4-FFF2-40B4-BE49-F238E27FC236}">
                  <a16:creationId xmlns:a16="http://schemas.microsoft.com/office/drawing/2014/main" id="{70E43420-CBD8-51CA-1758-603EF694FD69}"/>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7" name="Freeform: Shape 456">
              <a:extLst>
                <a:ext uri="{FF2B5EF4-FFF2-40B4-BE49-F238E27FC236}">
                  <a16:creationId xmlns:a16="http://schemas.microsoft.com/office/drawing/2014/main" id="{B05F13C4-73EC-CE10-6063-22BA38E305EF}"/>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60" name="Group 459">
            <a:extLst>
              <a:ext uri="{FF2B5EF4-FFF2-40B4-BE49-F238E27FC236}">
                <a16:creationId xmlns:a16="http://schemas.microsoft.com/office/drawing/2014/main" id="{0D67B649-D932-9527-CAEE-60B9C23699AE}"/>
              </a:ext>
            </a:extLst>
          </p:cNvPr>
          <p:cNvGrpSpPr/>
          <p:nvPr/>
        </p:nvGrpSpPr>
        <p:grpSpPr>
          <a:xfrm>
            <a:off x="6480783" y="2755711"/>
            <a:ext cx="508001" cy="393494"/>
            <a:chOff x="6529916" y="3414298"/>
            <a:chExt cx="508001" cy="393494"/>
          </a:xfrm>
        </p:grpSpPr>
        <p:grpSp>
          <p:nvGrpSpPr>
            <p:cNvPr id="461" name="Group 460">
              <a:extLst>
                <a:ext uri="{FF2B5EF4-FFF2-40B4-BE49-F238E27FC236}">
                  <a16:creationId xmlns:a16="http://schemas.microsoft.com/office/drawing/2014/main" id="{75BD0BD4-D785-7CA9-E2A8-64B25C0D494A}"/>
                </a:ext>
              </a:extLst>
            </p:cNvPr>
            <p:cNvGrpSpPr/>
            <p:nvPr/>
          </p:nvGrpSpPr>
          <p:grpSpPr>
            <a:xfrm>
              <a:off x="6529916" y="3414298"/>
              <a:ext cx="508001" cy="393494"/>
              <a:chOff x="6069541" y="3299998"/>
              <a:chExt cx="508001" cy="393494"/>
            </a:xfrm>
          </p:grpSpPr>
          <p:sp>
            <p:nvSpPr>
              <p:cNvPr id="474" name="Oval 35">
                <a:extLst>
                  <a:ext uri="{FF2B5EF4-FFF2-40B4-BE49-F238E27FC236}">
                    <a16:creationId xmlns:a16="http://schemas.microsoft.com/office/drawing/2014/main" id="{989BAD01-30FD-8FA0-D4C7-332031854193}"/>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5" name="Oval 35">
                <a:extLst>
                  <a:ext uri="{FF2B5EF4-FFF2-40B4-BE49-F238E27FC236}">
                    <a16:creationId xmlns:a16="http://schemas.microsoft.com/office/drawing/2014/main" id="{6985530E-CA97-4B46-4EC8-56D371664C5A}"/>
                  </a:ext>
                </a:extLst>
              </p:cNvPr>
              <p:cNvSpPr/>
              <p:nvPr/>
            </p:nvSpPr>
            <p:spPr bwMode="auto">
              <a:xfrm>
                <a:off x="6177602" y="3391616"/>
                <a:ext cx="209747" cy="164640"/>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62" name="Freeform: Shape 461">
              <a:extLst>
                <a:ext uri="{FF2B5EF4-FFF2-40B4-BE49-F238E27FC236}">
                  <a16:creationId xmlns:a16="http://schemas.microsoft.com/office/drawing/2014/main" id="{202528C4-1900-1352-16E1-A16BA1DCB276}"/>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4" name="Freeform: Shape 463">
              <a:extLst>
                <a:ext uri="{FF2B5EF4-FFF2-40B4-BE49-F238E27FC236}">
                  <a16:creationId xmlns:a16="http://schemas.microsoft.com/office/drawing/2014/main" id="{6CBD4CEC-CD40-F54C-D3AA-EBC8ED08B520}"/>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5" name="Freeform: Shape 464">
              <a:extLst>
                <a:ext uri="{FF2B5EF4-FFF2-40B4-BE49-F238E27FC236}">
                  <a16:creationId xmlns:a16="http://schemas.microsoft.com/office/drawing/2014/main" id="{B3867640-F6EE-2BE7-62E0-023D58D1E5E0}"/>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6" name="Freeform: Shape 465">
              <a:extLst>
                <a:ext uri="{FF2B5EF4-FFF2-40B4-BE49-F238E27FC236}">
                  <a16:creationId xmlns:a16="http://schemas.microsoft.com/office/drawing/2014/main" id="{653D9E1B-CE03-99E2-DC79-70DDAB05A416}"/>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7" name="Freeform: Shape 466">
              <a:extLst>
                <a:ext uri="{FF2B5EF4-FFF2-40B4-BE49-F238E27FC236}">
                  <a16:creationId xmlns:a16="http://schemas.microsoft.com/office/drawing/2014/main" id="{A444950D-AFC0-295C-60A6-E07C62253512}"/>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8" name="Freeform: Shape 467">
              <a:extLst>
                <a:ext uri="{FF2B5EF4-FFF2-40B4-BE49-F238E27FC236}">
                  <a16:creationId xmlns:a16="http://schemas.microsoft.com/office/drawing/2014/main" id="{F7368579-EBA5-4E5F-4F48-84FC7432B7D6}"/>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69" name="Freeform: Shape 468">
              <a:extLst>
                <a:ext uri="{FF2B5EF4-FFF2-40B4-BE49-F238E27FC236}">
                  <a16:creationId xmlns:a16="http://schemas.microsoft.com/office/drawing/2014/main" id="{A7703BDD-6D40-99A9-BB0E-084262C60098}"/>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0" name="Freeform: Shape 469">
              <a:extLst>
                <a:ext uri="{FF2B5EF4-FFF2-40B4-BE49-F238E27FC236}">
                  <a16:creationId xmlns:a16="http://schemas.microsoft.com/office/drawing/2014/main" id="{159DCF10-135C-40EB-7FD1-09235388E203}"/>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1" name="Freeform: Shape 470">
              <a:extLst>
                <a:ext uri="{FF2B5EF4-FFF2-40B4-BE49-F238E27FC236}">
                  <a16:creationId xmlns:a16="http://schemas.microsoft.com/office/drawing/2014/main" id="{41513083-3004-6DA9-9157-3D6C96B66042}"/>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2" name="Freeform: Shape 471">
              <a:extLst>
                <a:ext uri="{FF2B5EF4-FFF2-40B4-BE49-F238E27FC236}">
                  <a16:creationId xmlns:a16="http://schemas.microsoft.com/office/drawing/2014/main" id="{04D4390A-5A6C-6640-56E3-5F1EE1286726}"/>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73" name="Freeform: Shape 472">
              <a:extLst>
                <a:ext uri="{FF2B5EF4-FFF2-40B4-BE49-F238E27FC236}">
                  <a16:creationId xmlns:a16="http://schemas.microsoft.com/office/drawing/2014/main" id="{5A8A9277-C6A1-A3F3-7A4F-5B2F9E1230DE}"/>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28" name="Group 427">
            <a:extLst>
              <a:ext uri="{FF2B5EF4-FFF2-40B4-BE49-F238E27FC236}">
                <a16:creationId xmlns:a16="http://schemas.microsoft.com/office/drawing/2014/main" id="{543AFBA4-D5CC-61FD-DF9A-DFE6F09CB477}"/>
              </a:ext>
            </a:extLst>
          </p:cNvPr>
          <p:cNvGrpSpPr/>
          <p:nvPr/>
        </p:nvGrpSpPr>
        <p:grpSpPr>
          <a:xfrm>
            <a:off x="5390735" y="2868073"/>
            <a:ext cx="508001" cy="393494"/>
            <a:chOff x="6529916" y="3414298"/>
            <a:chExt cx="508001" cy="393494"/>
          </a:xfrm>
        </p:grpSpPr>
        <p:grpSp>
          <p:nvGrpSpPr>
            <p:cNvPr id="429" name="Group 428">
              <a:extLst>
                <a:ext uri="{FF2B5EF4-FFF2-40B4-BE49-F238E27FC236}">
                  <a16:creationId xmlns:a16="http://schemas.microsoft.com/office/drawing/2014/main" id="{2F1F26EB-350E-7A88-9F39-5D217D9DCBF8}"/>
                </a:ext>
              </a:extLst>
            </p:cNvPr>
            <p:cNvGrpSpPr/>
            <p:nvPr/>
          </p:nvGrpSpPr>
          <p:grpSpPr>
            <a:xfrm>
              <a:off x="6529916" y="3414298"/>
              <a:ext cx="508001" cy="393494"/>
              <a:chOff x="6069541" y="3299998"/>
              <a:chExt cx="508001" cy="393494"/>
            </a:xfrm>
          </p:grpSpPr>
          <p:sp>
            <p:nvSpPr>
              <p:cNvPr id="442" name="Oval 35">
                <a:extLst>
                  <a:ext uri="{FF2B5EF4-FFF2-40B4-BE49-F238E27FC236}">
                    <a16:creationId xmlns:a16="http://schemas.microsoft.com/office/drawing/2014/main" id="{44AE2892-5D0D-4EF9-1DE7-62FD66E444F6}"/>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3" name="Oval 35">
                <a:extLst>
                  <a:ext uri="{FF2B5EF4-FFF2-40B4-BE49-F238E27FC236}">
                    <a16:creationId xmlns:a16="http://schemas.microsoft.com/office/drawing/2014/main" id="{57EEB92A-3DC2-8B16-7CB0-244A58AF7B0B}"/>
                  </a:ext>
                </a:extLst>
              </p:cNvPr>
              <p:cNvSpPr/>
              <p:nvPr/>
            </p:nvSpPr>
            <p:spPr bwMode="auto">
              <a:xfrm>
                <a:off x="6186643" y="3447630"/>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30" name="Freeform: Shape 429">
              <a:extLst>
                <a:ext uri="{FF2B5EF4-FFF2-40B4-BE49-F238E27FC236}">
                  <a16:creationId xmlns:a16="http://schemas.microsoft.com/office/drawing/2014/main" id="{0659CB52-B272-3CC7-6F3A-E884952E12CF}"/>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1" name="Freeform: Shape 430">
              <a:extLst>
                <a:ext uri="{FF2B5EF4-FFF2-40B4-BE49-F238E27FC236}">
                  <a16:creationId xmlns:a16="http://schemas.microsoft.com/office/drawing/2014/main" id="{1F501BE1-6705-D7CC-EEAD-BB3E1E332133}"/>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2" name="Freeform: Shape 431">
              <a:extLst>
                <a:ext uri="{FF2B5EF4-FFF2-40B4-BE49-F238E27FC236}">
                  <a16:creationId xmlns:a16="http://schemas.microsoft.com/office/drawing/2014/main" id="{F15AD802-57F3-0552-037B-61527415835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3" name="Freeform: Shape 432">
              <a:extLst>
                <a:ext uri="{FF2B5EF4-FFF2-40B4-BE49-F238E27FC236}">
                  <a16:creationId xmlns:a16="http://schemas.microsoft.com/office/drawing/2014/main" id="{F46F1E33-52CC-F467-4FB3-6D12B173CCBF}"/>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4" name="Freeform: Shape 433">
              <a:extLst>
                <a:ext uri="{FF2B5EF4-FFF2-40B4-BE49-F238E27FC236}">
                  <a16:creationId xmlns:a16="http://schemas.microsoft.com/office/drawing/2014/main" id="{3B223196-9A01-ECE2-170B-7EE869EAFCFD}"/>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5" name="Freeform: Shape 434">
              <a:extLst>
                <a:ext uri="{FF2B5EF4-FFF2-40B4-BE49-F238E27FC236}">
                  <a16:creationId xmlns:a16="http://schemas.microsoft.com/office/drawing/2014/main" id="{0E0CF723-AB93-CB4D-3EFD-71D636AAE5A0}"/>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6" name="Freeform: Shape 435">
              <a:extLst>
                <a:ext uri="{FF2B5EF4-FFF2-40B4-BE49-F238E27FC236}">
                  <a16:creationId xmlns:a16="http://schemas.microsoft.com/office/drawing/2014/main" id="{3A388B5B-610A-9EB0-2500-DC8A1E67ECED}"/>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7" name="Freeform: Shape 436">
              <a:extLst>
                <a:ext uri="{FF2B5EF4-FFF2-40B4-BE49-F238E27FC236}">
                  <a16:creationId xmlns:a16="http://schemas.microsoft.com/office/drawing/2014/main" id="{68CC2983-AD9A-F077-A97B-FBA6BDCA5D36}"/>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8" name="Freeform: Shape 437">
              <a:extLst>
                <a:ext uri="{FF2B5EF4-FFF2-40B4-BE49-F238E27FC236}">
                  <a16:creationId xmlns:a16="http://schemas.microsoft.com/office/drawing/2014/main" id="{8CA42800-AB15-38A6-DE52-E25D866D633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39" name="Freeform: Shape 438">
              <a:extLst>
                <a:ext uri="{FF2B5EF4-FFF2-40B4-BE49-F238E27FC236}">
                  <a16:creationId xmlns:a16="http://schemas.microsoft.com/office/drawing/2014/main" id="{FF2267CE-51E2-4891-DBBF-87679D9E329F}"/>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0" name="Freeform: Shape 439">
              <a:extLst>
                <a:ext uri="{FF2B5EF4-FFF2-40B4-BE49-F238E27FC236}">
                  <a16:creationId xmlns:a16="http://schemas.microsoft.com/office/drawing/2014/main" id="{8F7D25FA-0DB9-39DD-4267-013B3E5340D9}"/>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41" name="Freeform: Shape 440">
              <a:extLst>
                <a:ext uri="{FF2B5EF4-FFF2-40B4-BE49-F238E27FC236}">
                  <a16:creationId xmlns:a16="http://schemas.microsoft.com/office/drawing/2014/main" id="{DFC58C0E-6E28-6F74-2699-1C1C960B404D}"/>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 name="Title 2">
            <a:extLst>
              <a:ext uri="{FF2B5EF4-FFF2-40B4-BE49-F238E27FC236}">
                <a16:creationId xmlns:a16="http://schemas.microsoft.com/office/drawing/2014/main" id="{6097ECFB-632B-32D3-2EDC-CDE4369DED1F}"/>
              </a:ext>
            </a:extLst>
          </p:cNvPr>
          <p:cNvSpPr>
            <a:spLocks noGrp="1"/>
          </p:cNvSpPr>
          <p:nvPr>
            <p:ph type="title"/>
          </p:nvPr>
        </p:nvSpPr>
        <p:spPr/>
        <p:txBody>
          <a:bodyPr/>
          <a:lstStyle/>
          <a:p>
            <a:r>
              <a:rPr lang="en-US"/>
              <a:t>SCLC: Targeted Approaches</a:t>
            </a:r>
          </a:p>
        </p:txBody>
      </p:sp>
      <p:grpSp>
        <p:nvGrpSpPr>
          <p:cNvPr id="412" name="Group 411">
            <a:extLst>
              <a:ext uri="{FF2B5EF4-FFF2-40B4-BE49-F238E27FC236}">
                <a16:creationId xmlns:a16="http://schemas.microsoft.com/office/drawing/2014/main" id="{C95C9091-C835-8203-5F7F-7AE3BE81066A}"/>
              </a:ext>
            </a:extLst>
          </p:cNvPr>
          <p:cNvGrpSpPr/>
          <p:nvPr/>
        </p:nvGrpSpPr>
        <p:grpSpPr>
          <a:xfrm rot="10800000">
            <a:off x="6150582" y="2834492"/>
            <a:ext cx="508001" cy="393494"/>
            <a:chOff x="6529916" y="3414298"/>
            <a:chExt cx="508001" cy="393494"/>
          </a:xfrm>
        </p:grpSpPr>
        <p:grpSp>
          <p:nvGrpSpPr>
            <p:cNvPr id="413" name="Group 412">
              <a:extLst>
                <a:ext uri="{FF2B5EF4-FFF2-40B4-BE49-F238E27FC236}">
                  <a16:creationId xmlns:a16="http://schemas.microsoft.com/office/drawing/2014/main" id="{F63D8445-4D40-452C-9A4D-E50832FB5BE5}"/>
                </a:ext>
              </a:extLst>
            </p:cNvPr>
            <p:cNvGrpSpPr/>
            <p:nvPr/>
          </p:nvGrpSpPr>
          <p:grpSpPr>
            <a:xfrm>
              <a:off x="6529916" y="3414298"/>
              <a:ext cx="508001" cy="393494"/>
              <a:chOff x="6069541" y="3299998"/>
              <a:chExt cx="508001" cy="393494"/>
            </a:xfrm>
          </p:grpSpPr>
          <p:sp>
            <p:nvSpPr>
              <p:cNvPr id="426" name="Oval 35">
                <a:extLst>
                  <a:ext uri="{FF2B5EF4-FFF2-40B4-BE49-F238E27FC236}">
                    <a16:creationId xmlns:a16="http://schemas.microsoft.com/office/drawing/2014/main" id="{F28189A2-AA3E-6E3C-97EB-D90E5C95525F}"/>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7" name="Oval 35">
                <a:extLst>
                  <a:ext uri="{FF2B5EF4-FFF2-40B4-BE49-F238E27FC236}">
                    <a16:creationId xmlns:a16="http://schemas.microsoft.com/office/drawing/2014/main" id="{8521344A-1CF8-BC80-10D1-D31A9DA4FA94}"/>
                  </a:ext>
                </a:extLst>
              </p:cNvPr>
              <p:cNvSpPr/>
              <p:nvPr/>
            </p:nvSpPr>
            <p:spPr bwMode="auto">
              <a:xfrm>
                <a:off x="6215719" y="3403846"/>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14" name="Freeform: Shape 413">
              <a:extLst>
                <a:ext uri="{FF2B5EF4-FFF2-40B4-BE49-F238E27FC236}">
                  <a16:creationId xmlns:a16="http://schemas.microsoft.com/office/drawing/2014/main" id="{4FCE9371-B377-4060-75F0-C802248AE1A7}"/>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5" name="Freeform: Shape 414">
              <a:extLst>
                <a:ext uri="{FF2B5EF4-FFF2-40B4-BE49-F238E27FC236}">
                  <a16:creationId xmlns:a16="http://schemas.microsoft.com/office/drawing/2014/main" id="{E68E17A6-BA9F-6863-5E95-D9DFF29B637B}"/>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6" name="Freeform: Shape 415">
              <a:extLst>
                <a:ext uri="{FF2B5EF4-FFF2-40B4-BE49-F238E27FC236}">
                  <a16:creationId xmlns:a16="http://schemas.microsoft.com/office/drawing/2014/main" id="{22C4379F-F4F8-B32A-7DCC-7E6B0BC9A648}"/>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7" name="Freeform: Shape 416">
              <a:extLst>
                <a:ext uri="{FF2B5EF4-FFF2-40B4-BE49-F238E27FC236}">
                  <a16:creationId xmlns:a16="http://schemas.microsoft.com/office/drawing/2014/main" id="{47E5284C-0521-449E-33BB-610A4645976D}"/>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8" name="Freeform: Shape 417">
              <a:extLst>
                <a:ext uri="{FF2B5EF4-FFF2-40B4-BE49-F238E27FC236}">
                  <a16:creationId xmlns:a16="http://schemas.microsoft.com/office/drawing/2014/main" id="{CECB4003-221F-B042-3464-6B1910102F5B}"/>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9" name="Freeform: Shape 418">
              <a:extLst>
                <a:ext uri="{FF2B5EF4-FFF2-40B4-BE49-F238E27FC236}">
                  <a16:creationId xmlns:a16="http://schemas.microsoft.com/office/drawing/2014/main" id="{C40E2F5D-0DA2-02FD-F40D-B50C4F1F8EBE}"/>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0" name="Freeform: Shape 419">
              <a:extLst>
                <a:ext uri="{FF2B5EF4-FFF2-40B4-BE49-F238E27FC236}">
                  <a16:creationId xmlns:a16="http://schemas.microsoft.com/office/drawing/2014/main" id="{DF560418-CEF3-16BD-88B8-36F14C094815}"/>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1" name="Freeform: Shape 420">
              <a:extLst>
                <a:ext uri="{FF2B5EF4-FFF2-40B4-BE49-F238E27FC236}">
                  <a16:creationId xmlns:a16="http://schemas.microsoft.com/office/drawing/2014/main" id="{7EE4D1AA-70A9-431F-A995-EFDC1293D9B1}"/>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2" name="Freeform: Shape 421">
              <a:extLst>
                <a:ext uri="{FF2B5EF4-FFF2-40B4-BE49-F238E27FC236}">
                  <a16:creationId xmlns:a16="http://schemas.microsoft.com/office/drawing/2014/main" id="{EB9BEC4C-72CD-DBDE-8AA6-D9D1E53205B3}"/>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3" name="Freeform: Shape 422">
              <a:extLst>
                <a:ext uri="{FF2B5EF4-FFF2-40B4-BE49-F238E27FC236}">
                  <a16:creationId xmlns:a16="http://schemas.microsoft.com/office/drawing/2014/main" id="{116D107E-B6D5-CEFB-1EF2-8CA5DDEB2059}"/>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4" name="Freeform: Shape 423">
              <a:extLst>
                <a:ext uri="{FF2B5EF4-FFF2-40B4-BE49-F238E27FC236}">
                  <a16:creationId xmlns:a16="http://schemas.microsoft.com/office/drawing/2014/main" id="{7A27C732-1225-653B-C96D-88606596D9A3}"/>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25" name="Freeform: Shape 424">
              <a:extLst>
                <a:ext uri="{FF2B5EF4-FFF2-40B4-BE49-F238E27FC236}">
                  <a16:creationId xmlns:a16="http://schemas.microsoft.com/office/drawing/2014/main" id="{0B9B930A-4712-D85A-81D8-FB36F49DBF97}"/>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96" name="Group 395">
            <a:extLst>
              <a:ext uri="{FF2B5EF4-FFF2-40B4-BE49-F238E27FC236}">
                <a16:creationId xmlns:a16="http://schemas.microsoft.com/office/drawing/2014/main" id="{3A03838B-00E6-96E0-346F-9E2BCAF26B78}"/>
              </a:ext>
            </a:extLst>
          </p:cNvPr>
          <p:cNvGrpSpPr/>
          <p:nvPr/>
        </p:nvGrpSpPr>
        <p:grpSpPr>
          <a:xfrm rot="20944192">
            <a:off x="5683911" y="2877113"/>
            <a:ext cx="508001" cy="393494"/>
            <a:chOff x="6529916" y="3414298"/>
            <a:chExt cx="508001" cy="393494"/>
          </a:xfrm>
        </p:grpSpPr>
        <p:grpSp>
          <p:nvGrpSpPr>
            <p:cNvPr id="397" name="Group 396">
              <a:extLst>
                <a:ext uri="{FF2B5EF4-FFF2-40B4-BE49-F238E27FC236}">
                  <a16:creationId xmlns:a16="http://schemas.microsoft.com/office/drawing/2014/main" id="{15574685-4C71-4B00-459E-79EBC6855869}"/>
                </a:ext>
              </a:extLst>
            </p:cNvPr>
            <p:cNvGrpSpPr/>
            <p:nvPr/>
          </p:nvGrpSpPr>
          <p:grpSpPr>
            <a:xfrm>
              <a:off x="6529916" y="3414298"/>
              <a:ext cx="508001" cy="393494"/>
              <a:chOff x="6069541" y="3299998"/>
              <a:chExt cx="508001" cy="393494"/>
            </a:xfrm>
          </p:grpSpPr>
          <p:sp>
            <p:nvSpPr>
              <p:cNvPr id="410" name="Oval 35">
                <a:extLst>
                  <a:ext uri="{FF2B5EF4-FFF2-40B4-BE49-F238E27FC236}">
                    <a16:creationId xmlns:a16="http://schemas.microsoft.com/office/drawing/2014/main" id="{53F78D82-E0B8-71DA-A97A-1B895AFA666C}"/>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11" name="Oval 35">
                <a:extLst>
                  <a:ext uri="{FF2B5EF4-FFF2-40B4-BE49-F238E27FC236}">
                    <a16:creationId xmlns:a16="http://schemas.microsoft.com/office/drawing/2014/main" id="{F2F06FDC-851E-9D18-6F93-4156C6DB96F9}"/>
                  </a:ext>
                </a:extLst>
              </p:cNvPr>
              <p:cNvSpPr/>
              <p:nvPr/>
            </p:nvSpPr>
            <p:spPr bwMode="auto">
              <a:xfrm>
                <a:off x="6186643" y="3447630"/>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98" name="Freeform: Shape 397">
              <a:extLst>
                <a:ext uri="{FF2B5EF4-FFF2-40B4-BE49-F238E27FC236}">
                  <a16:creationId xmlns:a16="http://schemas.microsoft.com/office/drawing/2014/main" id="{025891AA-FCDC-A8CC-8E53-A0147E98D553}"/>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9" name="Freeform: Shape 398">
              <a:extLst>
                <a:ext uri="{FF2B5EF4-FFF2-40B4-BE49-F238E27FC236}">
                  <a16:creationId xmlns:a16="http://schemas.microsoft.com/office/drawing/2014/main" id="{2E4F48DC-AF85-19EC-4B0C-267D15D0C8AA}"/>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0" name="Freeform: Shape 399">
              <a:extLst>
                <a:ext uri="{FF2B5EF4-FFF2-40B4-BE49-F238E27FC236}">
                  <a16:creationId xmlns:a16="http://schemas.microsoft.com/office/drawing/2014/main" id="{91B14305-A4DD-FF22-1872-4B8C90C5661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1" name="Freeform: Shape 400">
              <a:extLst>
                <a:ext uri="{FF2B5EF4-FFF2-40B4-BE49-F238E27FC236}">
                  <a16:creationId xmlns:a16="http://schemas.microsoft.com/office/drawing/2014/main" id="{8A88A867-921B-F9DE-8036-E7136B3494DE}"/>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2" name="Freeform: Shape 401">
              <a:extLst>
                <a:ext uri="{FF2B5EF4-FFF2-40B4-BE49-F238E27FC236}">
                  <a16:creationId xmlns:a16="http://schemas.microsoft.com/office/drawing/2014/main" id="{97335B8C-E81B-F1FA-A20A-38A7589F8879}"/>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3" name="Freeform: Shape 402">
              <a:extLst>
                <a:ext uri="{FF2B5EF4-FFF2-40B4-BE49-F238E27FC236}">
                  <a16:creationId xmlns:a16="http://schemas.microsoft.com/office/drawing/2014/main" id="{911C0F57-C3F9-2235-0139-9302FB81294F}"/>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4" name="Freeform: Shape 403">
              <a:extLst>
                <a:ext uri="{FF2B5EF4-FFF2-40B4-BE49-F238E27FC236}">
                  <a16:creationId xmlns:a16="http://schemas.microsoft.com/office/drawing/2014/main" id="{B2C7EC9A-91E4-A137-557B-CFC103D1AB0F}"/>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5" name="Freeform: Shape 404">
              <a:extLst>
                <a:ext uri="{FF2B5EF4-FFF2-40B4-BE49-F238E27FC236}">
                  <a16:creationId xmlns:a16="http://schemas.microsoft.com/office/drawing/2014/main" id="{11A8858D-4547-8EA1-AD92-57C3A572CC3D}"/>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6" name="Freeform: Shape 405">
              <a:extLst>
                <a:ext uri="{FF2B5EF4-FFF2-40B4-BE49-F238E27FC236}">
                  <a16:creationId xmlns:a16="http://schemas.microsoft.com/office/drawing/2014/main" id="{70D6B205-3685-ACD5-7ADA-4A33F6008387}"/>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7" name="Freeform: Shape 406">
              <a:extLst>
                <a:ext uri="{FF2B5EF4-FFF2-40B4-BE49-F238E27FC236}">
                  <a16:creationId xmlns:a16="http://schemas.microsoft.com/office/drawing/2014/main" id="{5816305F-70C0-0CFB-60D4-006C7211E3B0}"/>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8" name="Freeform: Shape 407">
              <a:extLst>
                <a:ext uri="{FF2B5EF4-FFF2-40B4-BE49-F238E27FC236}">
                  <a16:creationId xmlns:a16="http://schemas.microsoft.com/office/drawing/2014/main" id="{9AB485B8-BA51-A9DB-C317-F124EDD11FAD}"/>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09" name="Freeform: Shape 408">
              <a:extLst>
                <a:ext uri="{FF2B5EF4-FFF2-40B4-BE49-F238E27FC236}">
                  <a16:creationId xmlns:a16="http://schemas.microsoft.com/office/drawing/2014/main" id="{1C85851D-B6E6-7606-3940-99F72BD44ACB}"/>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48" name="Group 347">
            <a:extLst>
              <a:ext uri="{FF2B5EF4-FFF2-40B4-BE49-F238E27FC236}">
                <a16:creationId xmlns:a16="http://schemas.microsoft.com/office/drawing/2014/main" id="{0B53AAF1-9C51-C4CF-1E6A-147471EE063D}"/>
              </a:ext>
            </a:extLst>
          </p:cNvPr>
          <p:cNvGrpSpPr/>
          <p:nvPr/>
        </p:nvGrpSpPr>
        <p:grpSpPr>
          <a:xfrm rot="21295930">
            <a:off x="5272343" y="3328864"/>
            <a:ext cx="508001" cy="393494"/>
            <a:chOff x="6529916" y="3414298"/>
            <a:chExt cx="508001" cy="393494"/>
          </a:xfrm>
        </p:grpSpPr>
        <p:grpSp>
          <p:nvGrpSpPr>
            <p:cNvPr id="349" name="Group 348">
              <a:extLst>
                <a:ext uri="{FF2B5EF4-FFF2-40B4-BE49-F238E27FC236}">
                  <a16:creationId xmlns:a16="http://schemas.microsoft.com/office/drawing/2014/main" id="{8CB5341B-FD5B-58E1-9BD5-D898C92D8032}"/>
                </a:ext>
              </a:extLst>
            </p:cNvPr>
            <p:cNvGrpSpPr/>
            <p:nvPr/>
          </p:nvGrpSpPr>
          <p:grpSpPr>
            <a:xfrm>
              <a:off x="6529916" y="3414298"/>
              <a:ext cx="508001" cy="393494"/>
              <a:chOff x="6069541" y="3299998"/>
              <a:chExt cx="508001" cy="393494"/>
            </a:xfrm>
          </p:grpSpPr>
          <p:sp>
            <p:nvSpPr>
              <p:cNvPr id="362" name="Oval 35">
                <a:extLst>
                  <a:ext uri="{FF2B5EF4-FFF2-40B4-BE49-F238E27FC236}">
                    <a16:creationId xmlns:a16="http://schemas.microsoft.com/office/drawing/2014/main" id="{F064B7F4-E758-B574-EADE-34B10C803FD0}"/>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3" name="Oval 35">
                <a:extLst>
                  <a:ext uri="{FF2B5EF4-FFF2-40B4-BE49-F238E27FC236}">
                    <a16:creationId xmlns:a16="http://schemas.microsoft.com/office/drawing/2014/main" id="{5E511BEE-A918-65B6-FFC1-D3D8754CA97C}"/>
                  </a:ext>
                </a:extLst>
              </p:cNvPr>
              <p:cNvSpPr/>
              <p:nvPr/>
            </p:nvSpPr>
            <p:spPr bwMode="auto">
              <a:xfrm rot="11146875">
                <a:off x="6191859" y="3436278"/>
                <a:ext cx="207573" cy="14872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50" name="Freeform: Shape 349">
              <a:extLst>
                <a:ext uri="{FF2B5EF4-FFF2-40B4-BE49-F238E27FC236}">
                  <a16:creationId xmlns:a16="http://schemas.microsoft.com/office/drawing/2014/main" id="{462C419A-288F-C982-949D-F6F9BDEE348C}"/>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1" name="Freeform: Shape 350">
              <a:extLst>
                <a:ext uri="{FF2B5EF4-FFF2-40B4-BE49-F238E27FC236}">
                  <a16:creationId xmlns:a16="http://schemas.microsoft.com/office/drawing/2014/main" id="{230F45E0-0763-5770-EDF8-2C041C83A692}"/>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2" name="Freeform: Shape 351">
              <a:extLst>
                <a:ext uri="{FF2B5EF4-FFF2-40B4-BE49-F238E27FC236}">
                  <a16:creationId xmlns:a16="http://schemas.microsoft.com/office/drawing/2014/main" id="{B602D4D6-D789-32EE-32BA-5B729D3250A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3" name="Freeform: Shape 352">
              <a:extLst>
                <a:ext uri="{FF2B5EF4-FFF2-40B4-BE49-F238E27FC236}">
                  <a16:creationId xmlns:a16="http://schemas.microsoft.com/office/drawing/2014/main" id="{2FBDD584-7DCF-1424-A86B-B4B858BC805A}"/>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4" name="Freeform: Shape 353">
              <a:extLst>
                <a:ext uri="{FF2B5EF4-FFF2-40B4-BE49-F238E27FC236}">
                  <a16:creationId xmlns:a16="http://schemas.microsoft.com/office/drawing/2014/main" id="{B21EEA73-DA02-0032-C9B2-3D5DF483B9FA}"/>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5" name="Freeform: Shape 354">
              <a:extLst>
                <a:ext uri="{FF2B5EF4-FFF2-40B4-BE49-F238E27FC236}">
                  <a16:creationId xmlns:a16="http://schemas.microsoft.com/office/drawing/2014/main" id="{449B864D-B1E8-E33D-6478-9993D59139E2}"/>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6" name="Freeform: Shape 355">
              <a:extLst>
                <a:ext uri="{FF2B5EF4-FFF2-40B4-BE49-F238E27FC236}">
                  <a16:creationId xmlns:a16="http://schemas.microsoft.com/office/drawing/2014/main" id="{F4A53A3F-18B7-2D9D-9A4E-737FAD31F71D}"/>
                </a:ext>
              </a:extLst>
            </p:cNvPr>
            <p:cNvSpPr/>
            <p:nvPr/>
          </p:nvSpPr>
          <p:spPr bwMode="auto">
            <a:xfrm>
              <a:off x="6610586" y="364960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7" name="Freeform: Shape 356">
              <a:extLst>
                <a:ext uri="{FF2B5EF4-FFF2-40B4-BE49-F238E27FC236}">
                  <a16:creationId xmlns:a16="http://schemas.microsoft.com/office/drawing/2014/main" id="{85454761-F50E-306A-1720-1B9677ED8F6E}"/>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8" name="Freeform: Shape 357">
              <a:extLst>
                <a:ext uri="{FF2B5EF4-FFF2-40B4-BE49-F238E27FC236}">
                  <a16:creationId xmlns:a16="http://schemas.microsoft.com/office/drawing/2014/main" id="{CB35DB25-93B1-20F5-ABEB-82EB150BF1C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59" name="Freeform: Shape 358">
              <a:extLst>
                <a:ext uri="{FF2B5EF4-FFF2-40B4-BE49-F238E27FC236}">
                  <a16:creationId xmlns:a16="http://schemas.microsoft.com/office/drawing/2014/main" id="{823AE1C0-8F3E-F55F-DF47-0539E80CCF5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0" name="Freeform: Shape 359">
              <a:extLst>
                <a:ext uri="{FF2B5EF4-FFF2-40B4-BE49-F238E27FC236}">
                  <a16:creationId xmlns:a16="http://schemas.microsoft.com/office/drawing/2014/main" id="{187D1D04-F002-E3A9-721F-7018EE61A0A1}"/>
                </a:ext>
              </a:extLst>
            </p:cNvPr>
            <p:cNvSpPr/>
            <p:nvPr/>
          </p:nvSpPr>
          <p:spPr bwMode="auto">
            <a:xfrm>
              <a:off x="6663045" y="370348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1" name="Freeform: Shape 360">
              <a:extLst>
                <a:ext uri="{FF2B5EF4-FFF2-40B4-BE49-F238E27FC236}">
                  <a16:creationId xmlns:a16="http://schemas.microsoft.com/office/drawing/2014/main" id="{A1E484E2-6295-D8B6-49BE-209F07B29BFD}"/>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00" name="Group 299">
            <a:extLst>
              <a:ext uri="{FF2B5EF4-FFF2-40B4-BE49-F238E27FC236}">
                <a16:creationId xmlns:a16="http://schemas.microsoft.com/office/drawing/2014/main" id="{DAEAB4BC-FD0D-F42B-5955-105FD6211400}"/>
              </a:ext>
            </a:extLst>
          </p:cNvPr>
          <p:cNvGrpSpPr/>
          <p:nvPr/>
        </p:nvGrpSpPr>
        <p:grpSpPr>
          <a:xfrm>
            <a:off x="6079548" y="3751526"/>
            <a:ext cx="508001" cy="393494"/>
            <a:chOff x="6529916" y="3414298"/>
            <a:chExt cx="508001" cy="393494"/>
          </a:xfrm>
        </p:grpSpPr>
        <p:grpSp>
          <p:nvGrpSpPr>
            <p:cNvPr id="301" name="Group 300">
              <a:extLst>
                <a:ext uri="{FF2B5EF4-FFF2-40B4-BE49-F238E27FC236}">
                  <a16:creationId xmlns:a16="http://schemas.microsoft.com/office/drawing/2014/main" id="{251B2093-7BAD-7D00-40A3-BDC858B93A40}"/>
                </a:ext>
              </a:extLst>
            </p:cNvPr>
            <p:cNvGrpSpPr/>
            <p:nvPr/>
          </p:nvGrpSpPr>
          <p:grpSpPr>
            <a:xfrm>
              <a:off x="6529916" y="3414298"/>
              <a:ext cx="508001" cy="393494"/>
              <a:chOff x="6069541" y="3299998"/>
              <a:chExt cx="508001" cy="393494"/>
            </a:xfrm>
          </p:grpSpPr>
          <p:sp>
            <p:nvSpPr>
              <p:cNvPr id="314" name="Oval 35">
                <a:extLst>
                  <a:ext uri="{FF2B5EF4-FFF2-40B4-BE49-F238E27FC236}">
                    <a16:creationId xmlns:a16="http://schemas.microsoft.com/office/drawing/2014/main" id="{EBA691CA-9ED1-165F-7CC0-98C841A50C59}"/>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5" name="Oval 35">
                <a:extLst>
                  <a:ext uri="{FF2B5EF4-FFF2-40B4-BE49-F238E27FC236}">
                    <a16:creationId xmlns:a16="http://schemas.microsoft.com/office/drawing/2014/main" id="{F91D7E8E-0E03-BBAE-63B1-D0504231DE28}"/>
                  </a:ext>
                </a:extLst>
              </p:cNvPr>
              <p:cNvSpPr/>
              <p:nvPr/>
            </p:nvSpPr>
            <p:spPr bwMode="auto">
              <a:xfrm>
                <a:off x="6224187" y="3452039"/>
                <a:ext cx="197703" cy="13926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02" name="Freeform: Shape 301">
              <a:extLst>
                <a:ext uri="{FF2B5EF4-FFF2-40B4-BE49-F238E27FC236}">
                  <a16:creationId xmlns:a16="http://schemas.microsoft.com/office/drawing/2014/main" id="{C3F3B2C4-2FF3-9A64-960D-080B3260D70C}"/>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3" name="Freeform: Shape 302">
              <a:extLst>
                <a:ext uri="{FF2B5EF4-FFF2-40B4-BE49-F238E27FC236}">
                  <a16:creationId xmlns:a16="http://schemas.microsoft.com/office/drawing/2014/main" id="{CA03103B-C983-4041-03C5-74E1640B4474}"/>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4" name="Freeform: Shape 303">
              <a:extLst>
                <a:ext uri="{FF2B5EF4-FFF2-40B4-BE49-F238E27FC236}">
                  <a16:creationId xmlns:a16="http://schemas.microsoft.com/office/drawing/2014/main" id="{F5C5898C-3572-601C-1B1F-109B7235BFA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5" name="Freeform: Shape 304">
              <a:extLst>
                <a:ext uri="{FF2B5EF4-FFF2-40B4-BE49-F238E27FC236}">
                  <a16:creationId xmlns:a16="http://schemas.microsoft.com/office/drawing/2014/main" id="{D35A0F07-A12F-10BA-2C73-F97146EC24C7}"/>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6" name="Freeform: Shape 305">
              <a:extLst>
                <a:ext uri="{FF2B5EF4-FFF2-40B4-BE49-F238E27FC236}">
                  <a16:creationId xmlns:a16="http://schemas.microsoft.com/office/drawing/2014/main" id="{2E2F6A42-578E-4715-EC0F-05C5EE361EEB}"/>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7" name="Freeform: Shape 306">
              <a:extLst>
                <a:ext uri="{FF2B5EF4-FFF2-40B4-BE49-F238E27FC236}">
                  <a16:creationId xmlns:a16="http://schemas.microsoft.com/office/drawing/2014/main" id="{E3EC6611-2052-25EA-BB2C-C256B643598B}"/>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8" name="Freeform: Shape 307">
              <a:extLst>
                <a:ext uri="{FF2B5EF4-FFF2-40B4-BE49-F238E27FC236}">
                  <a16:creationId xmlns:a16="http://schemas.microsoft.com/office/drawing/2014/main" id="{8E42F001-CE73-F168-9936-FE752C4C8BE4}"/>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09" name="Freeform: Shape 308">
              <a:extLst>
                <a:ext uri="{FF2B5EF4-FFF2-40B4-BE49-F238E27FC236}">
                  <a16:creationId xmlns:a16="http://schemas.microsoft.com/office/drawing/2014/main" id="{9C894543-8899-C325-BB98-FF759290E5E7}"/>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0" name="Freeform: Shape 309">
              <a:extLst>
                <a:ext uri="{FF2B5EF4-FFF2-40B4-BE49-F238E27FC236}">
                  <a16:creationId xmlns:a16="http://schemas.microsoft.com/office/drawing/2014/main" id="{2BC13837-7F6C-6A21-9729-50C6A1E063CF}"/>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1" name="Freeform: Shape 310">
              <a:extLst>
                <a:ext uri="{FF2B5EF4-FFF2-40B4-BE49-F238E27FC236}">
                  <a16:creationId xmlns:a16="http://schemas.microsoft.com/office/drawing/2014/main" id="{E5947BD0-2CBB-D79B-6DCD-5DF95F8D5B6A}"/>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2" name="Freeform: Shape 311">
              <a:extLst>
                <a:ext uri="{FF2B5EF4-FFF2-40B4-BE49-F238E27FC236}">
                  <a16:creationId xmlns:a16="http://schemas.microsoft.com/office/drawing/2014/main" id="{B14DB66B-F5FC-9CCD-6286-B6D50E8DF44E}"/>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3" name="Freeform: Shape 312">
              <a:extLst>
                <a:ext uri="{FF2B5EF4-FFF2-40B4-BE49-F238E27FC236}">
                  <a16:creationId xmlns:a16="http://schemas.microsoft.com/office/drawing/2014/main" id="{994B8F49-6ADE-22B8-F70C-0532A99508CE}"/>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284" name="Group 283">
            <a:extLst>
              <a:ext uri="{FF2B5EF4-FFF2-40B4-BE49-F238E27FC236}">
                <a16:creationId xmlns:a16="http://schemas.microsoft.com/office/drawing/2014/main" id="{35A944F5-52FC-AC23-6860-A7B7B307B087}"/>
              </a:ext>
            </a:extLst>
          </p:cNvPr>
          <p:cNvGrpSpPr/>
          <p:nvPr/>
        </p:nvGrpSpPr>
        <p:grpSpPr>
          <a:xfrm rot="21225956">
            <a:off x="6498001" y="3648156"/>
            <a:ext cx="508001" cy="393494"/>
            <a:chOff x="6529916" y="3414298"/>
            <a:chExt cx="508001" cy="393494"/>
          </a:xfrm>
        </p:grpSpPr>
        <p:grpSp>
          <p:nvGrpSpPr>
            <p:cNvPr id="285" name="Group 284">
              <a:extLst>
                <a:ext uri="{FF2B5EF4-FFF2-40B4-BE49-F238E27FC236}">
                  <a16:creationId xmlns:a16="http://schemas.microsoft.com/office/drawing/2014/main" id="{7882498D-8C41-A4B5-38AA-58A75D4DEB9D}"/>
                </a:ext>
              </a:extLst>
            </p:cNvPr>
            <p:cNvGrpSpPr/>
            <p:nvPr/>
          </p:nvGrpSpPr>
          <p:grpSpPr>
            <a:xfrm>
              <a:off x="6529916" y="3414298"/>
              <a:ext cx="508001" cy="393494"/>
              <a:chOff x="6069541" y="3299998"/>
              <a:chExt cx="508001" cy="393494"/>
            </a:xfrm>
          </p:grpSpPr>
          <p:sp>
            <p:nvSpPr>
              <p:cNvPr id="298" name="Oval 35">
                <a:extLst>
                  <a:ext uri="{FF2B5EF4-FFF2-40B4-BE49-F238E27FC236}">
                    <a16:creationId xmlns:a16="http://schemas.microsoft.com/office/drawing/2014/main" id="{E1902788-2FC7-B3BA-1ED2-33353769BE49}"/>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9" name="Oval 35">
                <a:extLst>
                  <a:ext uri="{FF2B5EF4-FFF2-40B4-BE49-F238E27FC236}">
                    <a16:creationId xmlns:a16="http://schemas.microsoft.com/office/drawing/2014/main" id="{A8E07DF2-3426-A511-AA25-B88B624DBDA1}"/>
                  </a:ext>
                </a:extLst>
              </p:cNvPr>
              <p:cNvSpPr/>
              <p:nvPr/>
            </p:nvSpPr>
            <p:spPr bwMode="auto">
              <a:xfrm>
                <a:off x="6244416" y="346366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86" name="Freeform: Shape 285">
              <a:extLst>
                <a:ext uri="{FF2B5EF4-FFF2-40B4-BE49-F238E27FC236}">
                  <a16:creationId xmlns:a16="http://schemas.microsoft.com/office/drawing/2014/main" id="{1D95DAE7-4FDF-2DA7-84E6-632E7E821D9C}"/>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7" name="Freeform: Shape 286">
              <a:extLst>
                <a:ext uri="{FF2B5EF4-FFF2-40B4-BE49-F238E27FC236}">
                  <a16:creationId xmlns:a16="http://schemas.microsoft.com/office/drawing/2014/main" id="{EF5AB603-91B2-5434-F0BD-2E865E424A09}"/>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8" name="Freeform: Shape 287">
              <a:extLst>
                <a:ext uri="{FF2B5EF4-FFF2-40B4-BE49-F238E27FC236}">
                  <a16:creationId xmlns:a16="http://schemas.microsoft.com/office/drawing/2014/main" id="{32DE60DF-5EDC-94B0-BBBD-ABADD3C518A8}"/>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9" name="Freeform: Shape 288">
              <a:extLst>
                <a:ext uri="{FF2B5EF4-FFF2-40B4-BE49-F238E27FC236}">
                  <a16:creationId xmlns:a16="http://schemas.microsoft.com/office/drawing/2014/main" id="{AE02FEC2-0495-2BDF-60BA-7A18B111D156}"/>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0" name="Freeform: Shape 289">
              <a:extLst>
                <a:ext uri="{FF2B5EF4-FFF2-40B4-BE49-F238E27FC236}">
                  <a16:creationId xmlns:a16="http://schemas.microsoft.com/office/drawing/2014/main" id="{9A2A0143-3B39-3B92-6DDE-4633891D6610}"/>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1" name="Freeform: Shape 290">
              <a:extLst>
                <a:ext uri="{FF2B5EF4-FFF2-40B4-BE49-F238E27FC236}">
                  <a16:creationId xmlns:a16="http://schemas.microsoft.com/office/drawing/2014/main" id="{E4CF3489-3A2F-E69E-7D37-DBFC213D9C91}"/>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2" name="Freeform: Shape 291">
              <a:extLst>
                <a:ext uri="{FF2B5EF4-FFF2-40B4-BE49-F238E27FC236}">
                  <a16:creationId xmlns:a16="http://schemas.microsoft.com/office/drawing/2014/main" id="{DDEBA809-40BF-460D-C874-E9BE2E62536D}"/>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3" name="Freeform: Shape 292">
              <a:extLst>
                <a:ext uri="{FF2B5EF4-FFF2-40B4-BE49-F238E27FC236}">
                  <a16:creationId xmlns:a16="http://schemas.microsoft.com/office/drawing/2014/main" id="{D1A4F082-0825-00EC-22CE-51CA37E2E5F0}"/>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4" name="Freeform: Shape 293">
              <a:extLst>
                <a:ext uri="{FF2B5EF4-FFF2-40B4-BE49-F238E27FC236}">
                  <a16:creationId xmlns:a16="http://schemas.microsoft.com/office/drawing/2014/main" id="{D6D2A047-1207-A0EA-8A3E-78AB3A93C38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5" name="Freeform: Shape 294">
              <a:extLst>
                <a:ext uri="{FF2B5EF4-FFF2-40B4-BE49-F238E27FC236}">
                  <a16:creationId xmlns:a16="http://schemas.microsoft.com/office/drawing/2014/main" id="{A4AFD109-1D94-2D94-F49F-29306C3A209A}"/>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6" name="Freeform: Shape 295">
              <a:extLst>
                <a:ext uri="{FF2B5EF4-FFF2-40B4-BE49-F238E27FC236}">
                  <a16:creationId xmlns:a16="http://schemas.microsoft.com/office/drawing/2014/main" id="{15F8CDCD-66E0-1F22-3201-1C7A697CB1C8}"/>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97" name="Freeform: Shape 296">
              <a:extLst>
                <a:ext uri="{FF2B5EF4-FFF2-40B4-BE49-F238E27FC236}">
                  <a16:creationId xmlns:a16="http://schemas.microsoft.com/office/drawing/2014/main" id="{599AAC63-0ABB-ABE6-3B20-22DA12499936}"/>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268" name="Group 267">
            <a:extLst>
              <a:ext uri="{FF2B5EF4-FFF2-40B4-BE49-F238E27FC236}">
                <a16:creationId xmlns:a16="http://schemas.microsoft.com/office/drawing/2014/main" id="{75B1B76D-2E5D-70CD-EE62-DFCCC4232E3A}"/>
              </a:ext>
            </a:extLst>
          </p:cNvPr>
          <p:cNvGrpSpPr/>
          <p:nvPr/>
        </p:nvGrpSpPr>
        <p:grpSpPr>
          <a:xfrm rot="268812">
            <a:off x="6691732" y="3449279"/>
            <a:ext cx="508001" cy="393494"/>
            <a:chOff x="6529916" y="3414298"/>
            <a:chExt cx="508001" cy="393494"/>
          </a:xfrm>
        </p:grpSpPr>
        <p:grpSp>
          <p:nvGrpSpPr>
            <p:cNvPr id="269" name="Group 268">
              <a:extLst>
                <a:ext uri="{FF2B5EF4-FFF2-40B4-BE49-F238E27FC236}">
                  <a16:creationId xmlns:a16="http://schemas.microsoft.com/office/drawing/2014/main" id="{DAE01508-EF25-F59C-0556-AB2B912D6633}"/>
                </a:ext>
              </a:extLst>
            </p:cNvPr>
            <p:cNvGrpSpPr/>
            <p:nvPr/>
          </p:nvGrpSpPr>
          <p:grpSpPr>
            <a:xfrm>
              <a:off x="6529916" y="3414298"/>
              <a:ext cx="508001" cy="393494"/>
              <a:chOff x="6069541" y="3299998"/>
              <a:chExt cx="508001" cy="393494"/>
            </a:xfrm>
          </p:grpSpPr>
          <p:sp>
            <p:nvSpPr>
              <p:cNvPr id="282" name="Oval 35">
                <a:extLst>
                  <a:ext uri="{FF2B5EF4-FFF2-40B4-BE49-F238E27FC236}">
                    <a16:creationId xmlns:a16="http://schemas.microsoft.com/office/drawing/2014/main" id="{02253689-0BF9-6577-4E1E-194FC1BCF9CD}"/>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3" name="Oval 35">
                <a:extLst>
                  <a:ext uri="{FF2B5EF4-FFF2-40B4-BE49-F238E27FC236}">
                    <a16:creationId xmlns:a16="http://schemas.microsoft.com/office/drawing/2014/main" id="{F45C0D26-2A71-AA87-F997-DB0054562712}"/>
                  </a:ext>
                </a:extLst>
              </p:cNvPr>
              <p:cNvSpPr/>
              <p:nvPr/>
            </p:nvSpPr>
            <p:spPr bwMode="auto">
              <a:xfrm>
                <a:off x="6280635" y="345260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70" name="Freeform: Shape 269">
              <a:extLst>
                <a:ext uri="{FF2B5EF4-FFF2-40B4-BE49-F238E27FC236}">
                  <a16:creationId xmlns:a16="http://schemas.microsoft.com/office/drawing/2014/main" id="{3E7E5520-7A25-5D12-4F13-E165ED001A76}"/>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1" name="Freeform: Shape 270">
              <a:extLst>
                <a:ext uri="{FF2B5EF4-FFF2-40B4-BE49-F238E27FC236}">
                  <a16:creationId xmlns:a16="http://schemas.microsoft.com/office/drawing/2014/main" id="{50D48FCE-DA75-C3C7-8B6D-BD1FFFAEB6FC}"/>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2" name="Freeform: Shape 271">
              <a:extLst>
                <a:ext uri="{FF2B5EF4-FFF2-40B4-BE49-F238E27FC236}">
                  <a16:creationId xmlns:a16="http://schemas.microsoft.com/office/drawing/2014/main" id="{F27D43DC-6750-C93A-08AD-E17AAE0E3C0A}"/>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3" name="Freeform: Shape 272">
              <a:extLst>
                <a:ext uri="{FF2B5EF4-FFF2-40B4-BE49-F238E27FC236}">
                  <a16:creationId xmlns:a16="http://schemas.microsoft.com/office/drawing/2014/main" id="{8637EA7B-EF23-C997-603C-FE79EDE9E5CA}"/>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4" name="Freeform: Shape 273">
              <a:extLst>
                <a:ext uri="{FF2B5EF4-FFF2-40B4-BE49-F238E27FC236}">
                  <a16:creationId xmlns:a16="http://schemas.microsoft.com/office/drawing/2014/main" id="{DB354047-5002-1A53-F451-943EE9F477DB}"/>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5" name="Freeform: Shape 274">
              <a:extLst>
                <a:ext uri="{FF2B5EF4-FFF2-40B4-BE49-F238E27FC236}">
                  <a16:creationId xmlns:a16="http://schemas.microsoft.com/office/drawing/2014/main" id="{00E30F77-4E62-4860-BF6D-1DF311555EAE}"/>
                </a:ext>
              </a:extLst>
            </p:cNvPr>
            <p:cNvSpPr/>
            <p:nvPr/>
          </p:nvSpPr>
          <p:spPr bwMode="auto">
            <a:xfrm>
              <a:off x="6941025" y="354947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6" name="Freeform: Shape 275">
              <a:extLst>
                <a:ext uri="{FF2B5EF4-FFF2-40B4-BE49-F238E27FC236}">
                  <a16:creationId xmlns:a16="http://schemas.microsoft.com/office/drawing/2014/main" id="{D21EE5C0-60F8-3A6E-8855-224DF547D684}"/>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7" name="Freeform: Shape 276">
              <a:extLst>
                <a:ext uri="{FF2B5EF4-FFF2-40B4-BE49-F238E27FC236}">
                  <a16:creationId xmlns:a16="http://schemas.microsoft.com/office/drawing/2014/main" id="{FB6FD9B1-F64E-16DD-D700-126A1DF8CC41}"/>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8" name="Freeform: Shape 277">
              <a:extLst>
                <a:ext uri="{FF2B5EF4-FFF2-40B4-BE49-F238E27FC236}">
                  <a16:creationId xmlns:a16="http://schemas.microsoft.com/office/drawing/2014/main" id="{7039274D-FC4C-CD1B-9194-5FD4EC09D61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79" name="Freeform: Shape 278">
              <a:extLst>
                <a:ext uri="{FF2B5EF4-FFF2-40B4-BE49-F238E27FC236}">
                  <a16:creationId xmlns:a16="http://schemas.microsoft.com/office/drawing/2014/main" id="{F9C848BD-04E5-F7F1-D7CD-AC4E29B3B046}"/>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0" name="Freeform: Shape 279">
              <a:extLst>
                <a:ext uri="{FF2B5EF4-FFF2-40B4-BE49-F238E27FC236}">
                  <a16:creationId xmlns:a16="http://schemas.microsoft.com/office/drawing/2014/main" id="{C8BA39A9-1299-9AAA-8195-A98D56ABD43C}"/>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81" name="Freeform: Shape 280">
              <a:extLst>
                <a:ext uri="{FF2B5EF4-FFF2-40B4-BE49-F238E27FC236}">
                  <a16:creationId xmlns:a16="http://schemas.microsoft.com/office/drawing/2014/main" id="{F071F0B6-F1DB-2CEA-0457-93DA9DA4FE1A}"/>
                </a:ext>
              </a:extLst>
            </p:cNvPr>
            <p:cNvSpPr/>
            <p:nvPr/>
          </p:nvSpPr>
          <p:spPr bwMode="auto">
            <a:xfrm>
              <a:off x="6808775" y="375301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80" name="Group 379">
            <a:extLst>
              <a:ext uri="{FF2B5EF4-FFF2-40B4-BE49-F238E27FC236}">
                <a16:creationId xmlns:a16="http://schemas.microsoft.com/office/drawing/2014/main" id="{DFD8D8F3-B312-84C0-EF73-A7E9E5F37ECA}"/>
              </a:ext>
            </a:extLst>
          </p:cNvPr>
          <p:cNvGrpSpPr/>
          <p:nvPr/>
        </p:nvGrpSpPr>
        <p:grpSpPr>
          <a:xfrm>
            <a:off x="5410537" y="3035506"/>
            <a:ext cx="508001" cy="393494"/>
            <a:chOff x="6529916" y="3414298"/>
            <a:chExt cx="508001" cy="393494"/>
          </a:xfrm>
        </p:grpSpPr>
        <p:grpSp>
          <p:nvGrpSpPr>
            <p:cNvPr id="381" name="Group 380">
              <a:extLst>
                <a:ext uri="{FF2B5EF4-FFF2-40B4-BE49-F238E27FC236}">
                  <a16:creationId xmlns:a16="http://schemas.microsoft.com/office/drawing/2014/main" id="{957F2EE7-C222-3892-01D4-D926F1C240A3}"/>
                </a:ext>
              </a:extLst>
            </p:cNvPr>
            <p:cNvGrpSpPr/>
            <p:nvPr/>
          </p:nvGrpSpPr>
          <p:grpSpPr>
            <a:xfrm>
              <a:off x="6529916" y="3414298"/>
              <a:ext cx="508001" cy="393494"/>
              <a:chOff x="6069541" y="3299998"/>
              <a:chExt cx="508001" cy="393494"/>
            </a:xfrm>
          </p:grpSpPr>
          <p:sp>
            <p:nvSpPr>
              <p:cNvPr id="394" name="Oval 35">
                <a:extLst>
                  <a:ext uri="{FF2B5EF4-FFF2-40B4-BE49-F238E27FC236}">
                    <a16:creationId xmlns:a16="http://schemas.microsoft.com/office/drawing/2014/main" id="{8B7DE908-6E29-97C4-8A02-C41550D0F765}"/>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5" name="Oval 35">
                <a:extLst>
                  <a:ext uri="{FF2B5EF4-FFF2-40B4-BE49-F238E27FC236}">
                    <a16:creationId xmlns:a16="http://schemas.microsoft.com/office/drawing/2014/main" id="{4F59C0FE-86CD-E54F-B8C8-EF4962CF7DB9}"/>
                  </a:ext>
                </a:extLst>
              </p:cNvPr>
              <p:cNvSpPr/>
              <p:nvPr/>
            </p:nvSpPr>
            <p:spPr bwMode="auto">
              <a:xfrm>
                <a:off x="6175681" y="3420637"/>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82" name="Freeform: Shape 381">
              <a:extLst>
                <a:ext uri="{FF2B5EF4-FFF2-40B4-BE49-F238E27FC236}">
                  <a16:creationId xmlns:a16="http://schemas.microsoft.com/office/drawing/2014/main" id="{A5E3FD94-CB51-15DA-E10C-37EEADE3A2E1}"/>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3" name="Freeform: Shape 382">
              <a:extLst>
                <a:ext uri="{FF2B5EF4-FFF2-40B4-BE49-F238E27FC236}">
                  <a16:creationId xmlns:a16="http://schemas.microsoft.com/office/drawing/2014/main" id="{579E1E4D-A6A6-23F4-47E4-51505A357CDD}"/>
                </a:ext>
              </a:extLst>
            </p:cNvPr>
            <p:cNvSpPr/>
            <p:nvPr/>
          </p:nvSpPr>
          <p:spPr bwMode="auto">
            <a:xfrm>
              <a:off x="6748594" y="350654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4" name="Freeform: Shape 383">
              <a:extLst>
                <a:ext uri="{FF2B5EF4-FFF2-40B4-BE49-F238E27FC236}">
                  <a16:creationId xmlns:a16="http://schemas.microsoft.com/office/drawing/2014/main" id="{80680569-68F3-F663-801A-62166EC3487F}"/>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5" name="Freeform: Shape 384">
              <a:extLst>
                <a:ext uri="{FF2B5EF4-FFF2-40B4-BE49-F238E27FC236}">
                  <a16:creationId xmlns:a16="http://schemas.microsoft.com/office/drawing/2014/main" id="{52EF5BB4-A86C-6F45-2EE9-16E770B5BCC5}"/>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6" name="Freeform: Shape 385">
              <a:extLst>
                <a:ext uri="{FF2B5EF4-FFF2-40B4-BE49-F238E27FC236}">
                  <a16:creationId xmlns:a16="http://schemas.microsoft.com/office/drawing/2014/main" id="{B79FE4CC-D83D-CF76-ACA5-D326FA2789CD}"/>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7" name="Freeform: Shape 386">
              <a:extLst>
                <a:ext uri="{FF2B5EF4-FFF2-40B4-BE49-F238E27FC236}">
                  <a16:creationId xmlns:a16="http://schemas.microsoft.com/office/drawing/2014/main" id="{9DE135D2-FDFE-25BE-8E24-B7C4282F33BD}"/>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8" name="Freeform: Shape 387">
              <a:extLst>
                <a:ext uri="{FF2B5EF4-FFF2-40B4-BE49-F238E27FC236}">
                  <a16:creationId xmlns:a16="http://schemas.microsoft.com/office/drawing/2014/main" id="{33E5F336-3A2F-4D76-430D-F89D96260E62}"/>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89" name="Freeform: Shape 388">
              <a:extLst>
                <a:ext uri="{FF2B5EF4-FFF2-40B4-BE49-F238E27FC236}">
                  <a16:creationId xmlns:a16="http://schemas.microsoft.com/office/drawing/2014/main" id="{726F0416-06AD-8B2D-E573-CBCBFA74CB7B}"/>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0" name="Freeform: Shape 389">
              <a:extLst>
                <a:ext uri="{FF2B5EF4-FFF2-40B4-BE49-F238E27FC236}">
                  <a16:creationId xmlns:a16="http://schemas.microsoft.com/office/drawing/2014/main" id="{B1026EE4-1461-9965-4E84-47028735EBD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1" name="Freeform: Shape 390">
              <a:extLst>
                <a:ext uri="{FF2B5EF4-FFF2-40B4-BE49-F238E27FC236}">
                  <a16:creationId xmlns:a16="http://schemas.microsoft.com/office/drawing/2014/main" id="{78DA279A-1916-E000-3F64-45000B531869}"/>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2" name="Freeform: Shape 391">
              <a:extLst>
                <a:ext uri="{FF2B5EF4-FFF2-40B4-BE49-F238E27FC236}">
                  <a16:creationId xmlns:a16="http://schemas.microsoft.com/office/drawing/2014/main" id="{C0441A9D-5D38-1165-2D57-51CB85888A0A}"/>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93" name="Freeform: Shape 392">
              <a:extLst>
                <a:ext uri="{FF2B5EF4-FFF2-40B4-BE49-F238E27FC236}">
                  <a16:creationId xmlns:a16="http://schemas.microsoft.com/office/drawing/2014/main" id="{E46D38DA-0962-CAD2-271D-F0A0838D9D38}"/>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16" name="Group 315">
            <a:extLst>
              <a:ext uri="{FF2B5EF4-FFF2-40B4-BE49-F238E27FC236}">
                <a16:creationId xmlns:a16="http://schemas.microsoft.com/office/drawing/2014/main" id="{A456A100-48B9-B779-969F-C60C6B07B15D}"/>
              </a:ext>
            </a:extLst>
          </p:cNvPr>
          <p:cNvGrpSpPr/>
          <p:nvPr/>
        </p:nvGrpSpPr>
        <p:grpSpPr>
          <a:xfrm>
            <a:off x="5761832" y="3751526"/>
            <a:ext cx="508001" cy="393494"/>
            <a:chOff x="6529916" y="3414298"/>
            <a:chExt cx="508001" cy="393494"/>
          </a:xfrm>
        </p:grpSpPr>
        <p:grpSp>
          <p:nvGrpSpPr>
            <p:cNvPr id="317" name="Group 316">
              <a:extLst>
                <a:ext uri="{FF2B5EF4-FFF2-40B4-BE49-F238E27FC236}">
                  <a16:creationId xmlns:a16="http://schemas.microsoft.com/office/drawing/2014/main" id="{25B2FEA5-8E71-FB7A-5882-77B04E14CBDD}"/>
                </a:ext>
              </a:extLst>
            </p:cNvPr>
            <p:cNvGrpSpPr/>
            <p:nvPr/>
          </p:nvGrpSpPr>
          <p:grpSpPr>
            <a:xfrm>
              <a:off x="6529916" y="3414298"/>
              <a:ext cx="508001" cy="393494"/>
              <a:chOff x="6069541" y="3299998"/>
              <a:chExt cx="508001" cy="393494"/>
            </a:xfrm>
          </p:grpSpPr>
          <p:sp>
            <p:nvSpPr>
              <p:cNvPr id="330" name="Oval 35">
                <a:extLst>
                  <a:ext uri="{FF2B5EF4-FFF2-40B4-BE49-F238E27FC236}">
                    <a16:creationId xmlns:a16="http://schemas.microsoft.com/office/drawing/2014/main" id="{5A781FD0-9962-8C46-0B26-A1ACEB83DF39}"/>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1" name="Oval 35">
                <a:extLst>
                  <a:ext uri="{FF2B5EF4-FFF2-40B4-BE49-F238E27FC236}">
                    <a16:creationId xmlns:a16="http://schemas.microsoft.com/office/drawing/2014/main" id="{8E676F79-BF92-BE44-3E69-0B2BDF6B63E4}"/>
                  </a:ext>
                </a:extLst>
              </p:cNvPr>
              <p:cNvSpPr/>
              <p:nvPr/>
            </p:nvSpPr>
            <p:spPr bwMode="auto">
              <a:xfrm rot="11146875">
                <a:off x="6217628" y="3472134"/>
                <a:ext cx="179522" cy="13926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18" name="Freeform: Shape 317">
              <a:extLst>
                <a:ext uri="{FF2B5EF4-FFF2-40B4-BE49-F238E27FC236}">
                  <a16:creationId xmlns:a16="http://schemas.microsoft.com/office/drawing/2014/main" id="{50FEA934-BAF2-5C8C-A953-2476C3AA4155}"/>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19" name="Freeform: Shape 318">
              <a:extLst>
                <a:ext uri="{FF2B5EF4-FFF2-40B4-BE49-F238E27FC236}">
                  <a16:creationId xmlns:a16="http://schemas.microsoft.com/office/drawing/2014/main" id="{42EC0222-8E53-252B-0185-8FDAD8EE2CE4}"/>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0" name="Freeform: Shape 319">
              <a:extLst>
                <a:ext uri="{FF2B5EF4-FFF2-40B4-BE49-F238E27FC236}">
                  <a16:creationId xmlns:a16="http://schemas.microsoft.com/office/drawing/2014/main" id="{5623CCF3-8A7D-1DF2-0228-1461314A8B41}"/>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1" name="Freeform: Shape 320">
              <a:extLst>
                <a:ext uri="{FF2B5EF4-FFF2-40B4-BE49-F238E27FC236}">
                  <a16:creationId xmlns:a16="http://schemas.microsoft.com/office/drawing/2014/main" id="{4141018F-EA01-4C20-92FF-CE1290DC0556}"/>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2" name="Freeform: Shape 321">
              <a:extLst>
                <a:ext uri="{FF2B5EF4-FFF2-40B4-BE49-F238E27FC236}">
                  <a16:creationId xmlns:a16="http://schemas.microsoft.com/office/drawing/2014/main" id="{C1642148-AA9E-72AF-9FC5-4E675E4C39BC}"/>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3" name="Freeform: Shape 322">
              <a:extLst>
                <a:ext uri="{FF2B5EF4-FFF2-40B4-BE49-F238E27FC236}">
                  <a16:creationId xmlns:a16="http://schemas.microsoft.com/office/drawing/2014/main" id="{30BD67FA-F755-CC78-CFF1-1BC46A203628}"/>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4" name="Freeform: Shape 323">
              <a:extLst>
                <a:ext uri="{FF2B5EF4-FFF2-40B4-BE49-F238E27FC236}">
                  <a16:creationId xmlns:a16="http://schemas.microsoft.com/office/drawing/2014/main" id="{B3271E37-6252-BF6E-7C09-7BD7C1119279}"/>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5" name="Freeform: Shape 324">
              <a:extLst>
                <a:ext uri="{FF2B5EF4-FFF2-40B4-BE49-F238E27FC236}">
                  <a16:creationId xmlns:a16="http://schemas.microsoft.com/office/drawing/2014/main" id="{8CBEFCB1-1B3A-8C0F-577B-65F2712416E7}"/>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6" name="Freeform: Shape 325">
              <a:extLst>
                <a:ext uri="{FF2B5EF4-FFF2-40B4-BE49-F238E27FC236}">
                  <a16:creationId xmlns:a16="http://schemas.microsoft.com/office/drawing/2014/main" id="{C8AEF0E0-B4CE-206D-7C5D-F5D2F3046B65}"/>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7" name="Freeform: Shape 326">
              <a:extLst>
                <a:ext uri="{FF2B5EF4-FFF2-40B4-BE49-F238E27FC236}">
                  <a16:creationId xmlns:a16="http://schemas.microsoft.com/office/drawing/2014/main" id="{7C66B9DF-FDA3-C5E6-4893-7A88E6334C82}"/>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8" name="Freeform: Shape 327">
              <a:extLst>
                <a:ext uri="{FF2B5EF4-FFF2-40B4-BE49-F238E27FC236}">
                  <a16:creationId xmlns:a16="http://schemas.microsoft.com/office/drawing/2014/main" id="{4283280D-0F1C-33E2-EDAC-383FE80BA95E}"/>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29" name="Freeform: Shape 328">
              <a:extLst>
                <a:ext uri="{FF2B5EF4-FFF2-40B4-BE49-F238E27FC236}">
                  <a16:creationId xmlns:a16="http://schemas.microsoft.com/office/drawing/2014/main" id="{76791737-8FBB-B682-C1AE-44F236380AAB}"/>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32" name="Group 331">
            <a:extLst>
              <a:ext uri="{FF2B5EF4-FFF2-40B4-BE49-F238E27FC236}">
                <a16:creationId xmlns:a16="http://schemas.microsoft.com/office/drawing/2014/main" id="{9A3E9004-49EE-DF3E-C0BE-43B9ECEBC71E}"/>
              </a:ext>
            </a:extLst>
          </p:cNvPr>
          <p:cNvGrpSpPr/>
          <p:nvPr/>
        </p:nvGrpSpPr>
        <p:grpSpPr>
          <a:xfrm rot="21295930">
            <a:off x="5472530" y="3527759"/>
            <a:ext cx="508001" cy="393494"/>
            <a:chOff x="6529916" y="3414298"/>
            <a:chExt cx="508001" cy="393494"/>
          </a:xfrm>
        </p:grpSpPr>
        <p:grpSp>
          <p:nvGrpSpPr>
            <p:cNvPr id="333" name="Group 332">
              <a:extLst>
                <a:ext uri="{FF2B5EF4-FFF2-40B4-BE49-F238E27FC236}">
                  <a16:creationId xmlns:a16="http://schemas.microsoft.com/office/drawing/2014/main" id="{2AA6B984-D9CD-FDD4-1786-DFAC156FB4AC}"/>
                </a:ext>
              </a:extLst>
            </p:cNvPr>
            <p:cNvGrpSpPr/>
            <p:nvPr/>
          </p:nvGrpSpPr>
          <p:grpSpPr>
            <a:xfrm>
              <a:off x="6529916" y="3414298"/>
              <a:ext cx="508001" cy="393494"/>
              <a:chOff x="6069541" y="3299998"/>
              <a:chExt cx="508001" cy="393494"/>
            </a:xfrm>
          </p:grpSpPr>
          <p:sp>
            <p:nvSpPr>
              <p:cNvPr id="346" name="Oval 35">
                <a:extLst>
                  <a:ext uri="{FF2B5EF4-FFF2-40B4-BE49-F238E27FC236}">
                    <a16:creationId xmlns:a16="http://schemas.microsoft.com/office/drawing/2014/main" id="{C16BC7B0-CE41-714F-FFEE-353B18724987}"/>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7" name="Oval 35">
                <a:extLst>
                  <a:ext uri="{FF2B5EF4-FFF2-40B4-BE49-F238E27FC236}">
                    <a16:creationId xmlns:a16="http://schemas.microsoft.com/office/drawing/2014/main" id="{00F28276-1CC9-8B60-73BE-3EAB14D73FAC}"/>
                  </a:ext>
                </a:extLst>
              </p:cNvPr>
              <p:cNvSpPr/>
              <p:nvPr/>
            </p:nvSpPr>
            <p:spPr bwMode="auto">
              <a:xfrm rot="11146875">
                <a:off x="6273662" y="3483587"/>
                <a:ext cx="179522" cy="13926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34" name="Freeform: Shape 333">
              <a:extLst>
                <a:ext uri="{FF2B5EF4-FFF2-40B4-BE49-F238E27FC236}">
                  <a16:creationId xmlns:a16="http://schemas.microsoft.com/office/drawing/2014/main" id="{E592CB77-2C9D-7F6C-EEA6-B2AC19DA06CB}"/>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5" name="Freeform: Shape 334">
              <a:extLst>
                <a:ext uri="{FF2B5EF4-FFF2-40B4-BE49-F238E27FC236}">
                  <a16:creationId xmlns:a16="http://schemas.microsoft.com/office/drawing/2014/main" id="{A9BB3BBA-6FF8-F679-6699-7A4047AA9E1D}"/>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6" name="Freeform: Shape 335">
              <a:extLst>
                <a:ext uri="{FF2B5EF4-FFF2-40B4-BE49-F238E27FC236}">
                  <a16:creationId xmlns:a16="http://schemas.microsoft.com/office/drawing/2014/main" id="{EDFAE22B-B993-32BF-B681-F058CFDA16D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7" name="Freeform: Shape 336">
              <a:extLst>
                <a:ext uri="{FF2B5EF4-FFF2-40B4-BE49-F238E27FC236}">
                  <a16:creationId xmlns:a16="http://schemas.microsoft.com/office/drawing/2014/main" id="{E349F53A-A276-9FD6-78E1-5B8F84852FCA}"/>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8" name="Freeform: Shape 337">
              <a:extLst>
                <a:ext uri="{FF2B5EF4-FFF2-40B4-BE49-F238E27FC236}">
                  <a16:creationId xmlns:a16="http://schemas.microsoft.com/office/drawing/2014/main" id="{1FE45162-D7F0-441A-B76B-3368F6F97B44}"/>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39" name="Freeform: Shape 338">
              <a:extLst>
                <a:ext uri="{FF2B5EF4-FFF2-40B4-BE49-F238E27FC236}">
                  <a16:creationId xmlns:a16="http://schemas.microsoft.com/office/drawing/2014/main" id="{21E8EB03-BCA1-833F-2B89-111617E1BC7C}"/>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0" name="Freeform: Shape 339">
              <a:extLst>
                <a:ext uri="{FF2B5EF4-FFF2-40B4-BE49-F238E27FC236}">
                  <a16:creationId xmlns:a16="http://schemas.microsoft.com/office/drawing/2014/main" id="{8586CF3E-DD6F-528B-74DC-B7E575EE6F31}"/>
                </a:ext>
              </a:extLst>
            </p:cNvPr>
            <p:cNvSpPr/>
            <p:nvPr/>
          </p:nvSpPr>
          <p:spPr bwMode="auto">
            <a:xfrm>
              <a:off x="6610586" y="364960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1" name="Freeform: Shape 340">
              <a:extLst>
                <a:ext uri="{FF2B5EF4-FFF2-40B4-BE49-F238E27FC236}">
                  <a16:creationId xmlns:a16="http://schemas.microsoft.com/office/drawing/2014/main" id="{1AF67D01-072B-9B9F-8555-B2A489D20708}"/>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2" name="Freeform: Shape 341">
              <a:extLst>
                <a:ext uri="{FF2B5EF4-FFF2-40B4-BE49-F238E27FC236}">
                  <a16:creationId xmlns:a16="http://schemas.microsoft.com/office/drawing/2014/main" id="{A2FF2948-FF6D-71F6-A4F7-A82B4CC27421}"/>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3" name="Freeform: Shape 342">
              <a:extLst>
                <a:ext uri="{FF2B5EF4-FFF2-40B4-BE49-F238E27FC236}">
                  <a16:creationId xmlns:a16="http://schemas.microsoft.com/office/drawing/2014/main" id="{1908135D-6DE1-4431-4780-895FF647F9DB}"/>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4" name="Freeform: Shape 343">
              <a:extLst>
                <a:ext uri="{FF2B5EF4-FFF2-40B4-BE49-F238E27FC236}">
                  <a16:creationId xmlns:a16="http://schemas.microsoft.com/office/drawing/2014/main" id="{57C193DC-EBB5-0228-0574-A7653BCBD111}"/>
                </a:ext>
              </a:extLst>
            </p:cNvPr>
            <p:cNvSpPr/>
            <p:nvPr/>
          </p:nvSpPr>
          <p:spPr bwMode="auto">
            <a:xfrm>
              <a:off x="6689956" y="360474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45" name="Freeform: Shape 344">
              <a:extLst>
                <a:ext uri="{FF2B5EF4-FFF2-40B4-BE49-F238E27FC236}">
                  <a16:creationId xmlns:a16="http://schemas.microsoft.com/office/drawing/2014/main" id="{04640ACF-8797-172A-F581-B766158D7A8A}"/>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204" name="Group 203">
            <a:extLst>
              <a:ext uri="{FF2B5EF4-FFF2-40B4-BE49-F238E27FC236}">
                <a16:creationId xmlns:a16="http://schemas.microsoft.com/office/drawing/2014/main" id="{806C0A99-0688-1CE1-5CAF-4FACC0992FC5}"/>
              </a:ext>
            </a:extLst>
          </p:cNvPr>
          <p:cNvGrpSpPr/>
          <p:nvPr/>
        </p:nvGrpSpPr>
        <p:grpSpPr>
          <a:xfrm rot="20818619">
            <a:off x="6358961" y="3608785"/>
            <a:ext cx="508001" cy="393494"/>
            <a:chOff x="6529916" y="3414298"/>
            <a:chExt cx="508001" cy="393494"/>
          </a:xfrm>
        </p:grpSpPr>
        <p:grpSp>
          <p:nvGrpSpPr>
            <p:cNvPr id="205" name="Group 204">
              <a:extLst>
                <a:ext uri="{FF2B5EF4-FFF2-40B4-BE49-F238E27FC236}">
                  <a16:creationId xmlns:a16="http://schemas.microsoft.com/office/drawing/2014/main" id="{C178995A-CAE7-3B23-7541-69305B12BFD3}"/>
                </a:ext>
              </a:extLst>
            </p:cNvPr>
            <p:cNvGrpSpPr/>
            <p:nvPr/>
          </p:nvGrpSpPr>
          <p:grpSpPr>
            <a:xfrm>
              <a:off x="6529916" y="3414298"/>
              <a:ext cx="508001" cy="393494"/>
              <a:chOff x="6069541" y="3299998"/>
              <a:chExt cx="508001" cy="393494"/>
            </a:xfrm>
          </p:grpSpPr>
          <p:sp>
            <p:nvSpPr>
              <p:cNvPr id="218" name="Oval 35">
                <a:extLst>
                  <a:ext uri="{FF2B5EF4-FFF2-40B4-BE49-F238E27FC236}">
                    <a16:creationId xmlns:a16="http://schemas.microsoft.com/office/drawing/2014/main" id="{A5B60D59-724D-3E26-2EC7-AB8CFB1E8BDA}"/>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9" name="Oval 35">
                <a:extLst>
                  <a:ext uri="{FF2B5EF4-FFF2-40B4-BE49-F238E27FC236}">
                    <a16:creationId xmlns:a16="http://schemas.microsoft.com/office/drawing/2014/main" id="{A49A2D11-1E77-6F32-0D33-1FF68DBC2FD4}"/>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06" name="Freeform: Shape 205">
              <a:extLst>
                <a:ext uri="{FF2B5EF4-FFF2-40B4-BE49-F238E27FC236}">
                  <a16:creationId xmlns:a16="http://schemas.microsoft.com/office/drawing/2014/main" id="{E244AAFC-B126-F91A-B08B-86586631E2A9}"/>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7" name="Freeform: Shape 206">
              <a:extLst>
                <a:ext uri="{FF2B5EF4-FFF2-40B4-BE49-F238E27FC236}">
                  <a16:creationId xmlns:a16="http://schemas.microsoft.com/office/drawing/2014/main" id="{AB12AFBA-DB69-FFF6-D7A9-918E5C083A0B}"/>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8" name="Freeform: Shape 207">
              <a:extLst>
                <a:ext uri="{FF2B5EF4-FFF2-40B4-BE49-F238E27FC236}">
                  <a16:creationId xmlns:a16="http://schemas.microsoft.com/office/drawing/2014/main" id="{F6CFD326-5BD5-04CF-AE1D-CEAACB2E11A2}"/>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9" name="Freeform: Shape 208">
              <a:extLst>
                <a:ext uri="{FF2B5EF4-FFF2-40B4-BE49-F238E27FC236}">
                  <a16:creationId xmlns:a16="http://schemas.microsoft.com/office/drawing/2014/main" id="{E3A1817C-9566-E306-5EFE-B5B4F1494F81}"/>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0" name="Freeform: Shape 209">
              <a:extLst>
                <a:ext uri="{FF2B5EF4-FFF2-40B4-BE49-F238E27FC236}">
                  <a16:creationId xmlns:a16="http://schemas.microsoft.com/office/drawing/2014/main" id="{4E565708-C022-3AC4-3E0B-FE70BDC0F799}"/>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1" name="Freeform: Shape 210">
              <a:extLst>
                <a:ext uri="{FF2B5EF4-FFF2-40B4-BE49-F238E27FC236}">
                  <a16:creationId xmlns:a16="http://schemas.microsoft.com/office/drawing/2014/main" id="{450D9604-3304-E3A4-3933-9154C0E396F1}"/>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2" name="Freeform: Shape 211">
              <a:extLst>
                <a:ext uri="{FF2B5EF4-FFF2-40B4-BE49-F238E27FC236}">
                  <a16:creationId xmlns:a16="http://schemas.microsoft.com/office/drawing/2014/main" id="{73EEA1BF-B9BF-692A-CABF-5DA8020050DE}"/>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3" name="Freeform: Shape 212">
              <a:extLst>
                <a:ext uri="{FF2B5EF4-FFF2-40B4-BE49-F238E27FC236}">
                  <a16:creationId xmlns:a16="http://schemas.microsoft.com/office/drawing/2014/main" id="{D99E033C-6A75-0025-F524-D56C3A6CB5B9}"/>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4" name="Freeform: Shape 213">
              <a:extLst>
                <a:ext uri="{FF2B5EF4-FFF2-40B4-BE49-F238E27FC236}">
                  <a16:creationId xmlns:a16="http://schemas.microsoft.com/office/drawing/2014/main" id="{EFCD7028-B161-2D3E-4AF0-F8FEB809ACE2}"/>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5" name="Freeform: Shape 214">
              <a:extLst>
                <a:ext uri="{FF2B5EF4-FFF2-40B4-BE49-F238E27FC236}">
                  <a16:creationId xmlns:a16="http://schemas.microsoft.com/office/drawing/2014/main" id="{D88AF25E-83B2-729D-0DF7-F7171535DABF}"/>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6" name="Freeform: Shape 215">
              <a:extLst>
                <a:ext uri="{FF2B5EF4-FFF2-40B4-BE49-F238E27FC236}">
                  <a16:creationId xmlns:a16="http://schemas.microsoft.com/office/drawing/2014/main" id="{AEE2A301-1BE6-C4CF-1030-F4FEE0136DEB}"/>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17" name="Freeform: Shape 216">
              <a:extLst>
                <a:ext uri="{FF2B5EF4-FFF2-40B4-BE49-F238E27FC236}">
                  <a16:creationId xmlns:a16="http://schemas.microsoft.com/office/drawing/2014/main" id="{4AE8D923-E0B3-ECC0-9B56-FD37A06EB51D}"/>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9" name="Freeform: Shape 18">
            <a:extLst>
              <a:ext uri="{FF2B5EF4-FFF2-40B4-BE49-F238E27FC236}">
                <a16:creationId xmlns:a16="http://schemas.microsoft.com/office/drawing/2014/main" id="{55E66C64-3B80-D731-3AFC-FBED524B2C65}"/>
              </a:ext>
            </a:extLst>
          </p:cNvPr>
          <p:cNvSpPr/>
          <p:nvPr/>
        </p:nvSpPr>
        <p:spPr bwMode="auto">
          <a:xfrm>
            <a:off x="4172251" y="2181457"/>
            <a:ext cx="868199" cy="146317"/>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991402"/>
              <a:gd name="connsiteY0" fmla="*/ 88553 h 152480"/>
              <a:gd name="connsiteX1" fmla="*/ 155929 w 991402"/>
              <a:gd name="connsiteY1" fmla="*/ 148229 h 152480"/>
              <a:gd name="connsiteX2" fmla="*/ 425436 w 991402"/>
              <a:gd name="connsiteY2" fmla="*/ 1925 h 152480"/>
              <a:gd name="connsiteX3" fmla="*/ 718044 w 991402"/>
              <a:gd name="connsiteY3" fmla="*/ 140529 h 152480"/>
              <a:gd name="connsiteX4" fmla="*/ 991402 w 991402"/>
              <a:gd name="connsiteY4" fmla="*/ 0 h 152480"/>
              <a:gd name="connsiteX0" fmla="*/ 0 w 991402"/>
              <a:gd name="connsiteY0" fmla="*/ 88553 h 152667"/>
              <a:gd name="connsiteX1" fmla="*/ 155929 w 991402"/>
              <a:gd name="connsiteY1" fmla="*/ 148229 h 152667"/>
              <a:gd name="connsiteX2" fmla="*/ 425436 w 991402"/>
              <a:gd name="connsiteY2" fmla="*/ 1925 h 152667"/>
              <a:gd name="connsiteX3" fmla="*/ 718044 w 991402"/>
              <a:gd name="connsiteY3" fmla="*/ 140529 h 152667"/>
              <a:gd name="connsiteX4" fmla="*/ 991402 w 991402"/>
              <a:gd name="connsiteY4" fmla="*/ 0 h 152667"/>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47998"/>
              <a:gd name="connsiteX1" fmla="*/ 155929 w 1024128"/>
              <a:gd name="connsiteY1" fmla="*/ 146306 h 147998"/>
              <a:gd name="connsiteX2" fmla="*/ 425436 w 1024128"/>
              <a:gd name="connsiteY2" fmla="*/ 2 h 147998"/>
              <a:gd name="connsiteX3" fmla="*/ 718044 w 1024128"/>
              <a:gd name="connsiteY3" fmla="*/ 138606 h 147998"/>
              <a:gd name="connsiteX4" fmla="*/ 1024128 w 1024128"/>
              <a:gd name="connsiteY4" fmla="*/ 5777 h 147998"/>
              <a:gd name="connsiteX0" fmla="*/ 0 w 1024128"/>
              <a:gd name="connsiteY0" fmla="*/ 86629 h 147997"/>
              <a:gd name="connsiteX1" fmla="*/ 155929 w 1024128"/>
              <a:gd name="connsiteY1" fmla="*/ 146305 h 147997"/>
              <a:gd name="connsiteX2" fmla="*/ 425436 w 1024128"/>
              <a:gd name="connsiteY2" fmla="*/ 1 h 147997"/>
              <a:gd name="connsiteX3" fmla="*/ 710344 w 1024128"/>
              <a:gd name="connsiteY3" fmla="*/ 144380 h 147997"/>
              <a:gd name="connsiteX4" fmla="*/ 1024128 w 1024128"/>
              <a:gd name="connsiteY4" fmla="*/ 5776 h 147997"/>
              <a:gd name="connsiteX0" fmla="*/ 0 w 1024128"/>
              <a:gd name="connsiteY0" fmla="*/ 86641 h 148009"/>
              <a:gd name="connsiteX1" fmla="*/ 155929 w 1024128"/>
              <a:gd name="connsiteY1" fmla="*/ 146317 h 148009"/>
              <a:gd name="connsiteX2" fmla="*/ 425436 w 1024128"/>
              <a:gd name="connsiteY2" fmla="*/ 13 h 148009"/>
              <a:gd name="connsiteX3" fmla="*/ 710344 w 1024128"/>
              <a:gd name="connsiteY3" fmla="*/ 144392 h 148009"/>
              <a:gd name="connsiteX4" fmla="*/ 1024128 w 1024128"/>
              <a:gd name="connsiteY4" fmla="*/ 5788 h 148009"/>
              <a:gd name="connsiteX0" fmla="*/ 0 w 868199"/>
              <a:gd name="connsiteY0" fmla="*/ 146317 h 146317"/>
              <a:gd name="connsiteX1" fmla="*/ 269507 w 868199"/>
              <a:gd name="connsiteY1" fmla="*/ 13 h 146317"/>
              <a:gd name="connsiteX2" fmla="*/ 554415 w 868199"/>
              <a:gd name="connsiteY2" fmla="*/ 144392 h 146317"/>
              <a:gd name="connsiteX3" fmla="*/ 868199 w 868199"/>
              <a:gd name="connsiteY3" fmla="*/ 5788 h 146317"/>
            </a:gdLst>
            <a:ahLst/>
            <a:cxnLst>
              <a:cxn ang="0">
                <a:pos x="connsiteX0" y="connsiteY0"/>
              </a:cxn>
              <a:cxn ang="0">
                <a:pos x="connsiteX1" y="connsiteY1"/>
              </a:cxn>
              <a:cxn ang="0">
                <a:pos x="connsiteX2" y="connsiteY2"/>
              </a:cxn>
              <a:cxn ang="0">
                <a:pos x="connsiteX3" y="connsiteY3"/>
              </a:cxn>
            </a:cxnLst>
            <a:rect l="l" t="t" r="r" b="b"/>
            <a:pathLst>
              <a:path w="868199" h="146317">
                <a:moveTo>
                  <a:pt x="0" y="146317"/>
                </a:moveTo>
                <a:cubicBezTo>
                  <a:pt x="109407" y="135729"/>
                  <a:pt x="142454" y="-1591"/>
                  <a:pt x="269507" y="13"/>
                </a:cubicBezTo>
                <a:cubicBezTo>
                  <a:pt x="361909" y="-308"/>
                  <a:pt x="435382" y="143429"/>
                  <a:pt x="554415" y="144392"/>
                </a:cubicBezTo>
                <a:cubicBezTo>
                  <a:pt x="654198" y="145199"/>
                  <a:pt x="732804" y="-27901"/>
                  <a:pt x="868199" y="5788"/>
                </a:cubicBezTo>
              </a:path>
            </a:pathLst>
          </a:custGeom>
          <a:noFill/>
          <a:ln w="38100">
            <a:solidFill>
              <a:schemeClr val="accent3"/>
            </a:solidFill>
            <a:miter lim="800000"/>
            <a:headEnd/>
            <a:tailEnd/>
          </a:ln>
        </p:spPr>
        <p:txBody>
          <a:bodyPr rtlCol="0" anchor="ctr"/>
          <a:lstStyle/>
          <a:p>
            <a:pPr algn="ctr"/>
            <a:endParaRPr lang="en-US"/>
          </a:p>
        </p:txBody>
      </p:sp>
      <p:sp>
        <p:nvSpPr>
          <p:cNvPr id="5" name="Text Box 15">
            <a:extLst>
              <a:ext uri="{FF2B5EF4-FFF2-40B4-BE49-F238E27FC236}">
                <a16:creationId xmlns:a16="http://schemas.microsoft.com/office/drawing/2014/main" id="{D9EFA242-9A37-9236-3034-803096C74097}"/>
              </a:ext>
            </a:extLst>
          </p:cNvPr>
          <p:cNvSpPr txBox="1">
            <a:spLocks noChangeArrowheads="1"/>
          </p:cNvSpPr>
          <p:nvPr/>
        </p:nvSpPr>
        <p:spPr bwMode="auto">
          <a:xfrm>
            <a:off x="412751" y="63665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pt-BR" altLang="en-US" sz="1200" b="0" spc="-10">
                <a:solidFill>
                  <a:srgbClr val="455560"/>
                </a:solidFill>
                <a:latin typeface="Calibri" panose="020F0502020204030204" pitchFamily="34" charset="0"/>
                <a:cs typeface="Arial" panose="020B0604020202020204" pitchFamily="34" charset="0"/>
              </a:rPr>
              <a:t>Kim. JAMA. 2025;333:1906.</a:t>
            </a:r>
            <a:endPar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20D2EC1E-F4FB-2BF2-5B12-168D4C13FC0D}"/>
              </a:ext>
            </a:extLst>
          </p:cNvPr>
          <p:cNvSpPr txBox="1"/>
          <p:nvPr/>
        </p:nvSpPr>
        <p:spPr bwMode="auto">
          <a:xfrm>
            <a:off x="826386" y="1222311"/>
            <a:ext cx="16629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accent6"/>
                </a:solidFill>
                <a:latin typeface="Calibri" panose="020F0502020204030204" pitchFamily="34" charset="0"/>
              </a:rPr>
              <a:t>SLFN11</a:t>
            </a:r>
          </a:p>
          <a:p>
            <a:pPr algn="l">
              <a:lnSpc>
                <a:spcPct val="100000"/>
              </a:lnSpc>
              <a:spcAft>
                <a:spcPct val="0"/>
              </a:spcAft>
              <a:buClrTx/>
              <a:buFontTx/>
              <a:buNone/>
            </a:pPr>
            <a:r>
              <a:rPr lang="en-US" b="1" dirty="0">
                <a:solidFill>
                  <a:schemeClr val="accent6"/>
                </a:solidFill>
                <a:latin typeface="Calibri" panose="020F0502020204030204" pitchFamily="34" charset="0"/>
              </a:rPr>
              <a:t>Subtype A, N, P</a:t>
            </a:r>
          </a:p>
        </p:txBody>
      </p:sp>
      <p:sp>
        <p:nvSpPr>
          <p:cNvPr id="6" name="TextBox 5">
            <a:extLst>
              <a:ext uri="{FF2B5EF4-FFF2-40B4-BE49-F238E27FC236}">
                <a16:creationId xmlns:a16="http://schemas.microsoft.com/office/drawing/2014/main" id="{F8E30B28-A713-59ED-CDC3-1F28CDAE3FDE}"/>
              </a:ext>
            </a:extLst>
          </p:cNvPr>
          <p:cNvSpPr txBox="1"/>
          <p:nvPr/>
        </p:nvSpPr>
        <p:spPr bwMode="auto">
          <a:xfrm>
            <a:off x="709184" y="4139908"/>
            <a:ext cx="14318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1" dirty="0">
                <a:solidFill>
                  <a:schemeClr val="accent6"/>
                </a:solidFill>
                <a:latin typeface="Calibri" panose="020F0502020204030204" pitchFamily="34" charset="0"/>
              </a:rPr>
              <a:t>SEZ6, B7H3, TROP2</a:t>
            </a:r>
          </a:p>
        </p:txBody>
      </p:sp>
      <p:sp>
        <p:nvSpPr>
          <p:cNvPr id="7" name="TextBox 6">
            <a:extLst>
              <a:ext uri="{FF2B5EF4-FFF2-40B4-BE49-F238E27FC236}">
                <a16:creationId xmlns:a16="http://schemas.microsoft.com/office/drawing/2014/main" id="{C99322F2-7E35-2EA8-331E-785F6978DF09}"/>
              </a:ext>
            </a:extLst>
          </p:cNvPr>
          <p:cNvSpPr txBox="1"/>
          <p:nvPr/>
        </p:nvSpPr>
        <p:spPr bwMode="auto">
          <a:xfrm>
            <a:off x="825058" y="1853218"/>
            <a:ext cx="187852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sz="1600" b="0" dirty="0">
                <a:solidFill>
                  <a:schemeClr val="bg1"/>
                </a:solidFill>
                <a:latin typeface="Calibri" panose="020F0502020204030204" pitchFamily="34" charset="0"/>
              </a:rPr>
              <a:t>PARP inhibitors</a:t>
            </a:r>
          </a:p>
          <a:p>
            <a:pPr algn="l">
              <a:lnSpc>
                <a:spcPct val="90000"/>
              </a:lnSpc>
              <a:spcAft>
                <a:spcPct val="0"/>
              </a:spcAft>
              <a:buClrTx/>
              <a:buFontTx/>
              <a:buNone/>
            </a:pPr>
            <a:r>
              <a:rPr lang="en-US" sz="1600" dirty="0">
                <a:solidFill>
                  <a:schemeClr val="bg1"/>
                </a:solidFill>
                <a:latin typeface="Calibri" panose="020F0502020204030204" pitchFamily="34" charset="0"/>
              </a:rPr>
              <a:t>Platinum chemotherapy</a:t>
            </a:r>
          </a:p>
          <a:p>
            <a:pPr algn="l">
              <a:lnSpc>
                <a:spcPct val="90000"/>
              </a:lnSpc>
              <a:spcAft>
                <a:spcPct val="0"/>
              </a:spcAft>
              <a:buClrTx/>
              <a:buFontTx/>
              <a:buNone/>
            </a:pPr>
            <a:r>
              <a:rPr lang="en-US" sz="1600" dirty="0">
                <a:solidFill>
                  <a:schemeClr val="bg1"/>
                </a:solidFill>
                <a:latin typeface="Calibri" panose="020F0502020204030204" pitchFamily="34" charset="0"/>
              </a:rPr>
              <a:t>Topoisomerase I/II inhibitors</a:t>
            </a:r>
          </a:p>
          <a:p>
            <a:pPr algn="l">
              <a:lnSpc>
                <a:spcPct val="90000"/>
              </a:lnSpc>
              <a:spcAft>
                <a:spcPct val="0"/>
              </a:spcAft>
              <a:buClrTx/>
              <a:buFontTx/>
              <a:buNone/>
            </a:pPr>
            <a:r>
              <a:rPr lang="en-US" sz="1600" dirty="0">
                <a:solidFill>
                  <a:schemeClr val="bg1"/>
                </a:solidFill>
                <a:latin typeface="Calibri" panose="020F0502020204030204" pitchFamily="34" charset="0"/>
              </a:rPr>
              <a:t>Antimetabolites</a:t>
            </a:r>
          </a:p>
          <a:p>
            <a:pPr algn="l">
              <a:lnSpc>
                <a:spcPct val="90000"/>
              </a:lnSpc>
              <a:spcAft>
                <a:spcPct val="0"/>
              </a:spcAft>
              <a:buClrTx/>
              <a:buFontTx/>
              <a:buNone/>
            </a:pPr>
            <a:r>
              <a:rPr lang="en-US" sz="1600" dirty="0">
                <a:solidFill>
                  <a:schemeClr val="bg1"/>
                </a:solidFill>
                <a:latin typeface="Calibri" panose="020F0502020204030204" pitchFamily="34" charset="0"/>
              </a:rPr>
              <a:t>ATR inhibitors</a:t>
            </a:r>
          </a:p>
        </p:txBody>
      </p:sp>
      <p:sp>
        <p:nvSpPr>
          <p:cNvPr id="8" name="TextBox 7">
            <a:extLst>
              <a:ext uri="{FF2B5EF4-FFF2-40B4-BE49-F238E27FC236}">
                <a16:creationId xmlns:a16="http://schemas.microsoft.com/office/drawing/2014/main" id="{319835CE-3856-C4C5-6D1C-244386F9201C}"/>
              </a:ext>
            </a:extLst>
          </p:cNvPr>
          <p:cNvSpPr txBox="1"/>
          <p:nvPr/>
        </p:nvSpPr>
        <p:spPr bwMode="auto">
          <a:xfrm>
            <a:off x="694508" y="4751471"/>
            <a:ext cx="1878522"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sz="1600" b="0" dirty="0">
                <a:solidFill>
                  <a:schemeClr val="bg1"/>
                </a:solidFill>
                <a:latin typeface="Calibri" panose="020F0502020204030204" pitchFamily="34" charset="0"/>
              </a:rPr>
              <a:t>ABBV-011</a:t>
            </a:r>
          </a:p>
          <a:p>
            <a:pPr algn="l">
              <a:lnSpc>
                <a:spcPct val="90000"/>
              </a:lnSpc>
              <a:spcAft>
                <a:spcPct val="0"/>
              </a:spcAft>
              <a:buClrTx/>
              <a:buFontTx/>
              <a:buNone/>
            </a:pPr>
            <a:r>
              <a:rPr lang="en-US" sz="1600" dirty="0">
                <a:solidFill>
                  <a:schemeClr val="bg1"/>
                </a:solidFill>
                <a:latin typeface="Calibri" panose="020F0502020204030204" pitchFamily="34" charset="0"/>
              </a:rPr>
              <a:t>I-</a:t>
            </a:r>
            <a:r>
              <a:rPr lang="en-US" sz="1600" dirty="0" err="1">
                <a:solidFill>
                  <a:schemeClr val="bg1"/>
                </a:solidFill>
                <a:latin typeface="Calibri" panose="020F0502020204030204" pitchFamily="34" charset="0"/>
              </a:rPr>
              <a:t>DXd</a:t>
            </a:r>
            <a:r>
              <a:rPr lang="en-US" sz="1600" dirty="0">
                <a:solidFill>
                  <a:schemeClr val="bg1"/>
                </a:solidFill>
                <a:latin typeface="Calibri" panose="020F0502020204030204" pitchFamily="34" charset="0"/>
              </a:rPr>
              <a:t>,</a:t>
            </a:r>
          </a:p>
          <a:p>
            <a:pPr algn="l">
              <a:lnSpc>
                <a:spcPct val="90000"/>
              </a:lnSpc>
              <a:spcAft>
                <a:spcPct val="0"/>
              </a:spcAft>
              <a:buClrTx/>
              <a:buFontTx/>
              <a:buNone/>
            </a:pPr>
            <a:r>
              <a:rPr lang="en-US" sz="1600" dirty="0">
                <a:solidFill>
                  <a:schemeClr val="bg1"/>
                </a:solidFill>
                <a:latin typeface="Calibri" panose="020F0502020204030204" pitchFamily="34" charset="0"/>
              </a:rPr>
              <a:t>Sacituzumab </a:t>
            </a:r>
            <a:r>
              <a:rPr lang="en-US" sz="1600" dirty="0" err="1">
                <a:solidFill>
                  <a:schemeClr val="bg1"/>
                </a:solidFill>
                <a:latin typeface="Calibri" panose="020F0502020204030204" pitchFamily="34" charset="0"/>
              </a:rPr>
              <a:t>govitecan</a:t>
            </a:r>
            <a:endParaRPr lang="en-US" sz="1600" dirty="0">
              <a:solidFill>
                <a:schemeClr val="bg1"/>
              </a:solidFill>
              <a:latin typeface="Calibri" panose="020F0502020204030204" pitchFamily="34" charset="0"/>
            </a:endParaRPr>
          </a:p>
        </p:txBody>
      </p:sp>
      <p:sp>
        <p:nvSpPr>
          <p:cNvPr id="9" name="Freeform: Shape 8">
            <a:extLst>
              <a:ext uri="{FF2B5EF4-FFF2-40B4-BE49-F238E27FC236}">
                <a16:creationId xmlns:a16="http://schemas.microsoft.com/office/drawing/2014/main" id="{5642FA81-A037-747A-8D71-FC30114CC71E}"/>
              </a:ext>
            </a:extLst>
          </p:cNvPr>
          <p:cNvSpPr/>
          <p:nvPr/>
        </p:nvSpPr>
        <p:spPr bwMode="auto">
          <a:xfrm>
            <a:off x="2780821" y="2179192"/>
            <a:ext cx="1093430" cy="148229"/>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430" h="148229">
                <a:moveTo>
                  <a:pt x="0" y="1925"/>
                </a:moveTo>
                <a:cubicBezTo>
                  <a:pt x="104273" y="53099"/>
                  <a:pt x="170046" y="148229"/>
                  <a:pt x="257957" y="148229"/>
                </a:cubicBezTo>
                <a:cubicBezTo>
                  <a:pt x="345868" y="148229"/>
                  <a:pt x="401045" y="1353"/>
                  <a:pt x="527464" y="1925"/>
                </a:cubicBezTo>
                <a:cubicBezTo>
                  <a:pt x="632701" y="2401"/>
                  <a:pt x="702644" y="140850"/>
                  <a:pt x="820072" y="140529"/>
                </a:cubicBezTo>
                <a:cubicBezTo>
                  <a:pt x="914400" y="140271"/>
                  <a:pt x="973435" y="962"/>
                  <a:pt x="1093430" y="0"/>
                </a:cubicBezTo>
              </a:path>
            </a:pathLst>
          </a:custGeom>
          <a:noFill/>
          <a:ln w="38100">
            <a:solidFill>
              <a:schemeClr val="accent3"/>
            </a:solidFill>
            <a:miter lim="800000"/>
            <a:headEnd/>
            <a:tailEnd/>
          </a:ln>
        </p:spPr>
        <p:txBody>
          <a:bodyPr rtlCol="0" anchor="ctr"/>
          <a:lstStyle/>
          <a:p>
            <a:pPr algn="ctr"/>
            <a:endParaRPr lang="en-US"/>
          </a:p>
        </p:txBody>
      </p:sp>
      <p:sp>
        <p:nvSpPr>
          <p:cNvPr id="10" name="Freeform: Shape 9">
            <a:extLst>
              <a:ext uri="{FF2B5EF4-FFF2-40B4-BE49-F238E27FC236}">
                <a16:creationId xmlns:a16="http://schemas.microsoft.com/office/drawing/2014/main" id="{706B9C1F-661B-711F-9F83-B3A373142EF9}"/>
              </a:ext>
            </a:extLst>
          </p:cNvPr>
          <p:cNvSpPr/>
          <p:nvPr/>
        </p:nvSpPr>
        <p:spPr bwMode="auto">
          <a:xfrm rot="10800000">
            <a:off x="2807006" y="2171470"/>
            <a:ext cx="2240762" cy="157879"/>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18 h 146323"/>
              <a:gd name="connsiteX1" fmla="*/ 257957 w 1133856"/>
              <a:gd name="connsiteY1" fmla="*/ 146322 h 146323"/>
              <a:gd name="connsiteX2" fmla="*/ 5274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2219586"/>
              <a:gd name="connsiteY0" fmla="*/ 11568 h 146346"/>
              <a:gd name="connsiteX1" fmla="*/ 1343687 w 2219586"/>
              <a:gd name="connsiteY1" fmla="*/ 146322 h 146346"/>
              <a:gd name="connsiteX2" fmla="*/ 1620894 w 2219586"/>
              <a:gd name="connsiteY2" fmla="*/ 18 h 146346"/>
              <a:gd name="connsiteX3" fmla="*/ 1900026 w 2219586"/>
              <a:gd name="connsiteY3" fmla="*/ 146322 h 146346"/>
              <a:gd name="connsiteX4" fmla="*/ 2219586 w 2219586"/>
              <a:gd name="connsiteY4" fmla="*/ 3868 h 146346"/>
              <a:gd name="connsiteX0" fmla="*/ 0 w 2219586"/>
              <a:gd name="connsiteY0" fmla="*/ 11572 h 168510"/>
              <a:gd name="connsiteX1" fmla="*/ 191740 w 2219586"/>
              <a:gd name="connsiteY1" fmla="*/ 154025 h 168510"/>
              <a:gd name="connsiteX2" fmla="*/ 1343687 w 2219586"/>
              <a:gd name="connsiteY2" fmla="*/ 146326 h 168510"/>
              <a:gd name="connsiteX3" fmla="*/ 1620894 w 2219586"/>
              <a:gd name="connsiteY3" fmla="*/ 22 h 168510"/>
              <a:gd name="connsiteX4" fmla="*/ 1900026 w 2219586"/>
              <a:gd name="connsiteY4" fmla="*/ 146326 h 168510"/>
              <a:gd name="connsiteX5" fmla="*/ 2219586 w 2219586"/>
              <a:gd name="connsiteY5" fmla="*/ 3872 h 168510"/>
              <a:gd name="connsiteX0" fmla="*/ 0 w 2240762"/>
              <a:gd name="connsiteY0" fmla="*/ 9646 h 168510"/>
              <a:gd name="connsiteX1" fmla="*/ 212916 w 2240762"/>
              <a:gd name="connsiteY1" fmla="*/ 154025 h 168510"/>
              <a:gd name="connsiteX2" fmla="*/ 1364863 w 2240762"/>
              <a:gd name="connsiteY2" fmla="*/ 146326 h 168510"/>
              <a:gd name="connsiteX3" fmla="*/ 1642070 w 2240762"/>
              <a:gd name="connsiteY3" fmla="*/ 22 h 168510"/>
              <a:gd name="connsiteX4" fmla="*/ 1921202 w 2240762"/>
              <a:gd name="connsiteY4" fmla="*/ 146326 h 168510"/>
              <a:gd name="connsiteX5" fmla="*/ 2240762 w 2240762"/>
              <a:gd name="connsiteY5" fmla="*/ 3872 h 168510"/>
              <a:gd name="connsiteX0" fmla="*/ 0 w 2240762"/>
              <a:gd name="connsiteY0" fmla="*/ 9643 h 156510"/>
              <a:gd name="connsiteX1" fmla="*/ 212916 w 2240762"/>
              <a:gd name="connsiteY1" fmla="*/ 154022 h 156510"/>
              <a:gd name="connsiteX2" fmla="*/ 1079190 w 2240762"/>
              <a:gd name="connsiteY2" fmla="*/ 5793 h 156510"/>
              <a:gd name="connsiteX3" fmla="*/ 1364863 w 2240762"/>
              <a:gd name="connsiteY3" fmla="*/ 146323 h 156510"/>
              <a:gd name="connsiteX4" fmla="*/ 1642070 w 2240762"/>
              <a:gd name="connsiteY4" fmla="*/ 19 h 156510"/>
              <a:gd name="connsiteX5" fmla="*/ 1921202 w 2240762"/>
              <a:gd name="connsiteY5" fmla="*/ 146323 h 156510"/>
              <a:gd name="connsiteX6" fmla="*/ 2240762 w 2240762"/>
              <a:gd name="connsiteY6" fmla="*/ 3869 h 156510"/>
              <a:gd name="connsiteX0" fmla="*/ 0 w 2240762"/>
              <a:gd name="connsiteY0" fmla="*/ 9643 h 162097"/>
              <a:gd name="connsiteX1" fmla="*/ 212916 w 2240762"/>
              <a:gd name="connsiteY1" fmla="*/ 154022 h 162097"/>
              <a:gd name="connsiteX2" fmla="*/ 801982 w 2240762"/>
              <a:gd name="connsiteY2" fmla="*/ 146322 h 162097"/>
              <a:gd name="connsiteX3" fmla="*/ 1079190 w 2240762"/>
              <a:gd name="connsiteY3" fmla="*/ 5793 h 162097"/>
              <a:gd name="connsiteX4" fmla="*/ 1364863 w 2240762"/>
              <a:gd name="connsiteY4" fmla="*/ 146323 h 162097"/>
              <a:gd name="connsiteX5" fmla="*/ 1642070 w 2240762"/>
              <a:gd name="connsiteY5" fmla="*/ 19 h 162097"/>
              <a:gd name="connsiteX6" fmla="*/ 1921202 w 2240762"/>
              <a:gd name="connsiteY6" fmla="*/ 146323 h 162097"/>
              <a:gd name="connsiteX7" fmla="*/ 2240762 w 2240762"/>
              <a:gd name="connsiteY7" fmla="*/ 3869 h 162097"/>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2446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58179"/>
              <a:gd name="connsiteX1" fmla="*/ 224466 w 2240762"/>
              <a:gd name="connsiteY1" fmla="*/ 157861 h 158179"/>
              <a:gd name="connsiteX2" fmla="*/ 503599 w 2240762"/>
              <a:gd name="connsiteY2" fmla="*/ 6 h 158179"/>
              <a:gd name="connsiteX3" fmla="*/ 801982 w 2240762"/>
              <a:gd name="connsiteY3" fmla="*/ 150161 h 158179"/>
              <a:gd name="connsiteX4" fmla="*/ 1079190 w 2240762"/>
              <a:gd name="connsiteY4" fmla="*/ 9632 h 158179"/>
              <a:gd name="connsiteX5" fmla="*/ 1364863 w 2240762"/>
              <a:gd name="connsiteY5" fmla="*/ 150162 h 158179"/>
              <a:gd name="connsiteX6" fmla="*/ 1642070 w 2240762"/>
              <a:gd name="connsiteY6" fmla="*/ 3858 h 158179"/>
              <a:gd name="connsiteX7" fmla="*/ 1921202 w 2240762"/>
              <a:gd name="connsiteY7" fmla="*/ 150162 h 158179"/>
              <a:gd name="connsiteX8" fmla="*/ 2240762 w 2240762"/>
              <a:gd name="connsiteY8" fmla="*/ 7708 h 158179"/>
              <a:gd name="connsiteX0" fmla="*/ 0 w 2240762"/>
              <a:gd name="connsiteY0" fmla="*/ 13482 h 158263"/>
              <a:gd name="connsiteX1" fmla="*/ 224466 w 2240762"/>
              <a:gd name="connsiteY1" fmla="*/ 157861 h 158263"/>
              <a:gd name="connsiteX2" fmla="*/ 503599 w 2240762"/>
              <a:gd name="connsiteY2" fmla="*/ 6 h 158263"/>
              <a:gd name="connsiteX3" fmla="*/ 801982 w 2240762"/>
              <a:gd name="connsiteY3" fmla="*/ 150161 h 158263"/>
              <a:gd name="connsiteX4" fmla="*/ 1079190 w 2240762"/>
              <a:gd name="connsiteY4" fmla="*/ 9632 h 158263"/>
              <a:gd name="connsiteX5" fmla="*/ 1364863 w 2240762"/>
              <a:gd name="connsiteY5" fmla="*/ 150162 h 158263"/>
              <a:gd name="connsiteX6" fmla="*/ 1642070 w 2240762"/>
              <a:gd name="connsiteY6" fmla="*/ 3858 h 158263"/>
              <a:gd name="connsiteX7" fmla="*/ 1921202 w 2240762"/>
              <a:gd name="connsiteY7" fmla="*/ 150162 h 158263"/>
              <a:gd name="connsiteX8" fmla="*/ 2240762 w 2240762"/>
              <a:gd name="connsiteY8" fmla="*/ 7708 h 158263"/>
              <a:gd name="connsiteX0" fmla="*/ 0 w 2240762"/>
              <a:gd name="connsiteY0" fmla="*/ 13482 h 157883"/>
              <a:gd name="connsiteX1" fmla="*/ 224466 w 2240762"/>
              <a:gd name="connsiteY1" fmla="*/ 157861 h 157883"/>
              <a:gd name="connsiteX2" fmla="*/ 503599 w 2240762"/>
              <a:gd name="connsiteY2" fmla="*/ 6 h 157883"/>
              <a:gd name="connsiteX3" fmla="*/ 801982 w 2240762"/>
              <a:gd name="connsiteY3" fmla="*/ 150161 h 157883"/>
              <a:gd name="connsiteX4" fmla="*/ 1079190 w 2240762"/>
              <a:gd name="connsiteY4" fmla="*/ 9632 h 157883"/>
              <a:gd name="connsiteX5" fmla="*/ 1364863 w 2240762"/>
              <a:gd name="connsiteY5" fmla="*/ 150162 h 157883"/>
              <a:gd name="connsiteX6" fmla="*/ 1642070 w 2240762"/>
              <a:gd name="connsiteY6" fmla="*/ 3858 h 157883"/>
              <a:gd name="connsiteX7" fmla="*/ 1921202 w 2240762"/>
              <a:gd name="connsiteY7" fmla="*/ 150162 h 157883"/>
              <a:gd name="connsiteX8" fmla="*/ 2240762 w 2240762"/>
              <a:gd name="connsiteY8" fmla="*/ 7708 h 157883"/>
              <a:gd name="connsiteX0" fmla="*/ 0 w 2240762"/>
              <a:gd name="connsiteY0" fmla="*/ 13674 h 158075"/>
              <a:gd name="connsiteX1" fmla="*/ 224466 w 2240762"/>
              <a:gd name="connsiteY1" fmla="*/ 158053 h 158075"/>
              <a:gd name="connsiteX2" fmla="*/ 503599 w 2240762"/>
              <a:gd name="connsiteY2" fmla="*/ 198 h 158075"/>
              <a:gd name="connsiteX3" fmla="*/ 801982 w 2240762"/>
              <a:gd name="connsiteY3" fmla="*/ 150353 h 158075"/>
              <a:gd name="connsiteX4" fmla="*/ 1079190 w 2240762"/>
              <a:gd name="connsiteY4" fmla="*/ 9824 h 158075"/>
              <a:gd name="connsiteX5" fmla="*/ 1364863 w 2240762"/>
              <a:gd name="connsiteY5" fmla="*/ 150354 h 158075"/>
              <a:gd name="connsiteX6" fmla="*/ 1642070 w 2240762"/>
              <a:gd name="connsiteY6" fmla="*/ 4050 h 158075"/>
              <a:gd name="connsiteX7" fmla="*/ 1921202 w 2240762"/>
              <a:gd name="connsiteY7" fmla="*/ 150354 h 158075"/>
              <a:gd name="connsiteX8" fmla="*/ 2240762 w 2240762"/>
              <a:gd name="connsiteY8" fmla="*/ 7900 h 158075"/>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0762" h="157879">
                <a:moveTo>
                  <a:pt x="0" y="13478"/>
                </a:moveTo>
                <a:cubicBezTo>
                  <a:pt x="62436" y="42353"/>
                  <a:pt x="140652" y="159744"/>
                  <a:pt x="224466" y="157857"/>
                </a:cubicBezTo>
                <a:cubicBezTo>
                  <a:pt x="348682" y="155060"/>
                  <a:pt x="405414" y="-487"/>
                  <a:pt x="503599" y="2"/>
                </a:cubicBezTo>
                <a:cubicBezTo>
                  <a:pt x="632579" y="645"/>
                  <a:pt x="652471" y="149115"/>
                  <a:pt x="801982" y="150157"/>
                </a:cubicBezTo>
                <a:cubicBezTo>
                  <a:pt x="895218" y="150807"/>
                  <a:pt x="940441" y="10087"/>
                  <a:pt x="1079190" y="9628"/>
                </a:cubicBezTo>
                <a:cubicBezTo>
                  <a:pt x="1201910" y="9222"/>
                  <a:pt x="1226774" y="154970"/>
                  <a:pt x="1364863" y="150158"/>
                </a:cubicBezTo>
                <a:cubicBezTo>
                  <a:pt x="1458624" y="146891"/>
                  <a:pt x="1505070" y="1929"/>
                  <a:pt x="1642070" y="3854"/>
                </a:cubicBezTo>
                <a:cubicBezTo>
                  <a:pt x="1779070" y="5779"/>
                  <a:pt x="1821420" y="149516"/>
                  <a:pt x="1921202" y="150158"/>
                </a:cubicBezTo>
                <a:cubicBezTo>
                  <a:pt x="2020984" y="150800"/>
                  <a:pt x="2084191" y="-12511"/>
                  <a:pt x="2240762" y="7704"/>
                </a:cubicBezTo>
              </a:path>
            </a:pathLst>
          </a:custGeom>
          <a:noFill/>
          <a:ln w="38100">
            <a:solidFill>
              <a:schemeClr val="accent1"/>
            </a:solidFill>
            <a:miter lim="800000"/>
            <a:headEnd/>
            <a:tailEnd/>
          </a:ln>
        </p:spPr>
        <p:txBody>
          <a:bodyPr rtlCol="0" anchor="ctr"/>
          <a:lstStyle/>
          <a:p>
            <a:pPr algn="ctr"/>
            <a:endParaRPr lang="en-US"/>
          </a:p>
        </p:txBody>
      </p:sp>
      <p:grpSp>
        <p:nvGrpSpPr>
          <p:cNvPr id="703" name="Group 702">
            <a:extLst>
              <a:ext uri="{FF2B5EF4-FFF2-40B4-BE49-F238E27FC236}">
                <a16:creationId xmlns:a16="http://schemas.microsoft.com/office/drawing/2014/main" id="{E0F902E9-B06C-9D6F-F09F-0D73312C7B8D}"/>
              </a:ext>
            </a:extLst>
          </p:cNvPr>
          <p:cNvGrpSpPr/>
          <p:nvPr/>
        </p:nvGrpSpPr>
        <p:grpSpPr>
          <a:xfrm>
            <a:off x="8457845" y="1977045"/>
            <a:ext cx="508001" cy="393494"/>
            <a:chOff x="6529916" y="3414298"/>
            <a:chExt cx="508001" cy="393494"/>
          </a:xfrm>
        </p:grpSpPr>
        <p:grpSp>
          <p:nvGrpSpPr>
            <p:cNvPr id="704" name="Group 703">
              <a:extLst>
                <a:ext uri="{FF2B5EF4-FFF2-40B4-BE49-F238E27FC236}">
                  <a16:creationId xmlns:a16="http://schemas.microsoft.com/office/drawing/2014/main" id="{97FC34A4-2BD1-0A25-AEBE-6336346156E8}"/>
                </a:ext>
              </a:extLst>
            </p:cNvPr>
            <p:cNvGrpSpPr/>
            <p:nvPr/>
          </p:nvGrpSpPr>
          <p:grpSpPr>
            <a:xfrm>
              <a:off x="6529916" y="3414298"/>
              <a:ext cx="508001" cy="393494"/>
              <a:chOff x="6069541" y="3299998"/>
              <a:chExt cx="508001" cy="393494"/>
            </a:xfrm>
          </p:grpSpPr>
          <p:sp>
            <p:nvSpPr>
              <p:cNvPr id="717" name="Oval 35">
                <a:extLst>
                  <a:ext uri="{FF2B5EF4-FFF2-40B4-BE49-F238E27FC236}">
                    <a16:creationId xmlns:a16="http://schemas.microsoft.com/office/drawing/2014/main" id="{AA7E2A50-479E-D627-96E7-257D1F70DA55}"/>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19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8" name="Oval 35">
                <a:extLst>
                  <a:ext uri="{FF2B5EF4-FFF2-40B4-BE49-F238E27FC236}">
                    <a16:creationId xmlns:a16="http://schemas.microsoft.com/office/drawing/2014/main" id="{300AA10F-4DA8-3013-D849-3E67CBBEF8F9}"/>
                  </a:ext>
                </a:extLst>
              </p:cNvPr>
              <p:cNvSpPr/>
              <p:nvPr/>
            </p:nvSpPr>
            <p:spPr bwMode="auto">
              <a:xfrm>
                <a:off x="6173727" y="3435396"/>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2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05" name="Freeform: Shape 704">
              <a:extLst>
                <a:ext uri="{FF2B5EF4-FFF2-40B4-BE49-F238E27FC236}">
                  <a16:creationId xmlns:a16="http://schemas.microsoft.com/office/drawing/2014/main" id="{315CC8A1-F205-94AA-C564-CA947F80ED4B}"/>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6" name="Freeform: Shape 705">
              <a:extLst>
                <a:ext uri="{FF2B5EF4-FFF2-40B4-BE49-F238E27FC236}">
                  <a16:creationId xmlns:a16="http://schemas.microsoft.com/office/drawing/2014/main" id="{8FC0EB46-51CF-2E18-5B8C-66F0EFC95AA7}"/>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7" name="Freeform: Shape 706">
              <a:extLst>
                <a:ext uri="{FF2B5EF4-FFF2-40B4-BE49-F238E27FC236}">
                  <a16:creationId xmlns:a16="http://schemas.microsoft.com/office/drawing/2014/main" id="{309D3C27-9DD4-0EEE-957F-474EE0CF6AAB}"/>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8" name="Freeform: Shape 707">
              <a:extLst>
                <a:ext uri="{FF2B5EF4-FFF2-40B4-BE49-F238E27FC236}">
                  <a16:creationId xmlns:a16="http://schemas.microsoft.com/office/drawing/2014/main" id="{489052F2-6B4D-EF4C-B2D5-A9BFD3911EC4}"/>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9" name="Freeform: Shape 708">
              <a:extLst>
                <a:ext uri="{FF2B5EF4-FFF2-40B4-BE49-F238E27FC236}">
                  <a16:creationId xmlns:a16="http://schemas.microsoft.com/office/drawing/2014/main" id="{08943A51-6A09-3EC9-E913-7DB7FF6997DD}"/>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0" name="Freeform: Shape 709">
              <a:extLst>
                <a:ext uri="{FF2B5EF4-FFF2-40B4-BE49-F238E27FC236}">
                  <a16:creationId xmlns:a16="http://schemas.microsoft.com/office/drawing/2014/main" id="{31988F91-B203-F3BF-4A95-E968D2A397E3}"/>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1" name="Freeform: Shape 710">
              <a:extLst>
                <a:ext uri="{FF2B5EF4-FFF2-40B4-BE49-F238E27FC236}">
                  <a16:creationId xmlns:a16="http://schemas.microsoft.com/office/drawing/2014/main" id="{D38BAA8B-7161-5576-F32F-2AE7EBE850AA}"/>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9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2" name="Freeform: Shape 711">
              <a:extLst>
                <a:ext uri="{FF2B5EF4-FFF2-40B4-BE49-F238E27FC236}">
                  <a16:creationId xmlns:a16="http://schemas.microsoft.com/office/drawing/2014/main" id="{2CD0BD6B-8E26-7CBD-FA46-A2CDFDF1F994}"/>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3" name="Freeform: Shape 712">
              <a:extLst>
                <a:ext uri="{FF2B5EF4-FFF2-40B4-BE49-F238E27FC236}">
                  <a16:creationId xmlns:a16="http://schemas.microsoft.com/office/drawing/2014/main" id="{36E1DF23-8FFA-E612-C4ED-D05AA8E586AC}"/>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4" name="Freeform: Shape 713">
              <a:extLst>
                <a:ext uri="{FF2B5EF4-FFF2-40B4-BE49-F238E27FC236}">
                  <a16:creationId xmlns:a16="http://schemas.microsoft.com/office/drawing/2014/main" id="{30B58B5A-4562-6AE8-A97D-92A29234A508}"/>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5" name="Freeform: Shape 714">
              <a:extLst>
                <a:ext uri="{FF2B5EF4-FFF2-40B4-BE49-F238E27FC236}">
                  <a16:creationId xmlns:a16="http://schemas.microsoft.com/office/drawing/2014/main" id="{BAF4D63D-F32F-EC50-0A30-B7D1B115714C}"/>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16" name="Freeform: Shape 715">
              <a:extLst>
                <a:ext uri="{FF2B5EF4-FFF2-40B4-BE49-F238E27FC236}">
                  <a16:creationId xmlns:a16="http://schemas.microsoft.com/office/drawing/2014/main" id="{1324EB65-ECE7-E5B6-81D8-5538B4B7486F}"/>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3" name="Freeform: Shape 12">
            <a:extLst>
              <a:ext uri="{FF2B5EF4-FFF2-40B4-BE49-F238E27FC236}">
                <a16:creationId xmlns:a16="http://schemas.microsoft.com/office/drawing/2014/main" id="{D7583FB7-A40F-2E9A-DA50-5BD7C0FEF26B}"/>
              </a:ext>
            </a:extLst>
          </p:cNvPr>
          <p:cNvSpPr/>
          <p:nvPr/>
        </p:nvSpPr>
        <p:spPr bwMode="auto">
          <a:xfrm rot="10800000">
            <a:off x="2807006" y="2169562"/>
            <a:ext cx="2240762" cy="157879"/>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18 h 146323"/>
              <a:gd name="connsiteX1" fmla="*/ 257957 w 1133856"/>
              <a:gd name="connsiteY1" fmla="*/ 146322 h 146323"/>
              <a:gd name="connsiteX2" fmla="*/ 5274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2219586"/>
              <a:gd name="connsiteY0" fmla="*/ 11568 h 146346"/>
              <a:gd name="connsiteX1" fmla="*/ 1343687 w 2219586"/>
              <a:gd name="connsiteY1" fmla="*/ 146322 h 146346"/>
              <a:gd name="connsiteX2" fmla="*/ 1620894 w 2219586"/>
              <a:gd name="connsiteY2" fmla="*/ 18 h 146346"/>
              <a:gd name="connsiteX3" fmla="*/ 1900026 w 2219586"/>
              <a:gd name="connsiteY3" fmla="*/ 146322 h 146346"/>
              <a:gd name="connsiteX4" fmla="*/ 2219586 w 2219586"/>
              <a:gd name="connsiteY4" fmla="*/ 3868 h 146346"/>
              <a:gd name="connsiteX0" fmla="*/ 0 w 2219586"/>
              <a:gd name="connsiteY0" fmla="*/ 11572 h 168510"/>
              <a:gd name="connsiteX1" fmla="*/ 191740 w 2219586"/>
              <a:gd name="connsiteY1" fmla="*/ 154025 h 168510"/>
              <a:gd name="connsiteX2" fmla="*/ 1343687 w 2219586"/>
              <a:gd name="connsiteY2" fmla="*/ 146326 h 168510"/>
              <a:gd name="connsiteX3" fmla="*/ 1620894 w 2219586"/>
              <a:gd name="connsiteY3" fmla="*/ 22 h 168510"/>
              <a:gd name="connsiteX4" fmla="*/ 1900026 w 2219586"/>
              <a:gd name="connsiteY4" fmla="*/ 146326 h 168510"/>
              <a:gd name="connsiteX5" fmla="*/ 2219586 w 2219586"/>
              <a:gd name="connsiteY5" fmla="*/ 3872 h 168510"/>
              <a:gd name="connsiteX0" fmla="*/ 0 w 2240762"/>
              <a:gd name="connsiteY0" fmla="*/ 9646 h 168510"/>
              <a:gd name="connsiteX1" fmla="*/ 212916 w 2240762"/>
              <a:gd name="connsiteY1" fmla="*/ 154025 h 168510"/>
              <a:gd name="connsiteX2" fmla="*/ 1364863 w 2240762"/>
              <a:gd name="connsiteY2" fmla="*/ 146326 h 168510"/>
              <a:gd name="connsiteX3" fmla="*/ 1642070 w 2240762"/>
              <a:gd name="connsiteY3" fmla="*/ 22 h 168510"/>
              <a:gd name="connsiteX4" fmla="*/ 1921202 w 2240762"/>
              <a:gd name="connsiteY4" fmla="*/ 146326 h 168510"/>
              <a:gd name="connsiteX5" fmla="*/ 2240762 w 2240762"/>
              <a:gd name="connsiteY5" fmla="*/ 3872 h 168510"/>
              <a:gd name="connsiteX0" fmla="*/ 0 w 2240762"/>
              <a:gd name="connsiteY0" fmla="*/ 9643 h 156510"/>
              <a:gd name="connsiteX1" fmla="*/ 212916 w 2240762"/>
              <a:gd name="connsiteY1" fmla="*/ 154022 h 156510"/>
              <a:gd name="connsiteX2" fmla="*/ 1079190 w 2240762"/>
              <a:gd name="connsiteY2" fmla="*/ 5793 h 156510"/>
              <a:gd name="connsiteX3" fmla="*/ 1364863 w 2240762"/>
              <a:gd name="connsiteY3" fmla="*/ 146323 h 156510"/>
              <a:gd name="connsiteX4" fmla="*/ 1642070 w 2240762"/>
              <a:gd name="connsiteY4" fmla="*/ 19 h 156510"/>
              <a:gd name="connsiteX5" fmla="*/ 1921202 w 2240762"/>
              <a:gd name="connsiteY5" fmla="*/ 146323 h 156510"/>
              <a:gd name="connsiteX6" fmla="*/ 2240762 w 2240762"/>
              <a:gd name="connsiteY6" fmla="*/ 3869 h 156510"/>
              <a:gd name="connsiteX0" fmla="*/ 0 w 2240762"/>
              <a:gd name="connsiteY0" fmla="*/ 9643 h 162097"/>
              <a:gd name="connsiteX1" fmla="*/ 212916 w 2240762"/>
              <a:gd name="connsiteY1" fmla="*/ 154022 h 162097"/>
              <a:gd name="connsiteX2" fmla="*/ 801982 w 2240762"/>
              <a:gd name="connsiteY2" fmla="*/ 146322 h 162097"/>
              <a:gd name="connsiteX3" fmla="*/ 1079190 w 2240762"/>
              <a:gd name="connsiteY3" fmla="*/ 5793 h 162097"/>
              <a:gd name="connsiteX4" fmla="*/ 1364863 w 2240762"/>
              <a:gd name="connsiteY4" fmla="*/ 146323 h 162097"/>
              <a:gd name="connsiteX5" fmla="*/ 1642070 w 2240762"/>
              <a:gd name="connsiteY5" fmla="*/ 19 h 162097"/>
              <a:gd name="connsiteX6" fmla="*/ 1921202 w 2240762"/>
              <a:gd name="connsiteY6" fmla="*/ 146323 h 162097"/>
              <a:gd name="connsiteX7" fmla="*/ 2240762 w 2240762"/>
              <a:gd name="connsiteY7" fmla="*/ 3869 h 162097"/>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2446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58179"/>
              <a:gd name="connsiteX1" fmla="*/ 224466 w 2240762"/>
              <a:gd name="connsiteY1" fmla="*/ 157861 h 158179"/>
              <a:gd name="connsiteX2" fmla="*/ 503599 w 2240762"/>
              <a:gd name="connsiteY2" fmla="*/ 6 h 158179"/>
              <a:gd name="connsiteX3" fmla="*/ 801982 w 2240762"/>
              <a:gd name="connsiteY3" fmla="*/ 150161 h 158179"/>
              <a:gd name="connsiteX4" fmla="*/ 1079190 w 2240762"/>
              <a:gd name="connsiteY4" fmla="*/ 9632 h 158179"/>
              <a:gd name="connsiteX5" fmla="*/ 1364863 w 2240762"/>
              <a:gd name="connsiteY5" fmla="*/ 150162 h 158179"/>
              <a:gd name="connsiteX6" fmla="*/ 1642070 w 2240762"/>
              <a:gd name="connsiteY6" fmla="*/ 3858 h 158179"/>
              <a:gd name="connsiteX7" fmla="*/ 1921202 w 2240762"/>
              <a:gd name="connsiteY7" fmla="*/ 150162 h 158179"/>
              <a:gd name="connsiteX8" fmla="*/ 2240762 w 2240762"/>
              <a:gd name="connsiteY8" fmla="*/ 7708 h 158179"/>
              <a:gd name="connsiteX0" fmla="*/ 0 w 2240762"/>
              <a:gd name="connsiteY0" fmla="*/ 13482 h 158263"/>
              <a:gd name="connsiteX1" fmla="*/ 224466 w 2240762"/>
              <a:gd name="connsiteY1" fmla="*/ 157861 h 158263"/>
              <a:gd name="connsiteX2" fmla="*/ 503599 w 2240762"/>
              <a:gd name="connsiteY2" fmla="*/ 6 h 158263"/>
              <a:gd name="connsiteX3" fmla="*/ 801982 w 2240762"/>
              <a:gd name="connsiteY3" fmla="*/ 150161 h 158263"/>
              <a:gd name="connsiteX4" fmla="*/ 1079190 w 2240762"/>
              <a:gd name="connsiteY4" fmla="*/ 9632 h 158263"/>
              <a:gd name="connsiteX5" fmla="*/ 1364863 w 2240762"/>
              <a:gd name="connsiteY5" fmla="*/ 150162 h 158263"/>
              <a:gd name="connsiteX6" fmla="*/ 1642070 w 2240762"/>
              <a:gd name="connsiteY6" fmla="*/ 3858 h 158263"/>
              <a:gd name="connsiteX7" fmla="*/ 1921202 w 2240762"/>
              <a:gd name="connsiteY7" fmla="*/ 150162 h 158263"/>
              <a:gd name="connsiteX8" fmla="*/ 2240762 w 2240762"/>
              <a:gd name="connsiteY8" fmla="*/ 7708 h 158263"/>
              <a:gd name="connsiteX0" fmla="*/ 0 w 2240762"/>
              <a:gd name="connsiteY0" fmla="*/ 13482 h 157883"/>
              <a:gd name="connsiteX1" fmla="*/ 224466 w 2240762"/>
              <a:gd name="connsiteY1" fmla="*/ 157861 h 157883"/>
              <a:gd name="connsiteX2" fmla="*/ 503599 w 2240762"/>
              <a:gd name="connsiteY2" fmla="*/ 6 h 157883"/>
              <a:gd name="connsiteX3" fmla="*/ 801982 w 2240762"/>
              <a:gd name="connsiteY3" fmla="*/ 150161 h 157883"/>
              <a:gd name="connsiteX4" fmla="*/ 1079190 w 2240762"/>
              <a:gd name="connsiteY4" fmla="*/ 9632 h 157883"/>
              <a:gd name="connsiteX5" fmla="*/ 1364863 w 2240762"/>
              <a:gd name="connsiteY5" fmla="*/ 150162 h 157883"/>
              <a:gd name="connsiteX6" fmla="*/ 1642070 w 2240762"/>
              <a:gd name="connsiteY6" fmla="*/ 3858 h 157883"/>
              <a:gd name="connsiteX7" fmla="*/ 1921202 w 2240762"/>
              <a:gd name="connsiteY7" fmla="*/ 150162 h 157883"/>
              <a:gd name="connsiteX8" fmla="*/ 2240762 w 2240762"/>
              <a:gd name="connsiteY8" fmla="*/ 7708 h 157883"/>
              <a:gd name="connsiteX0" fmla="*/ 0 w 2240762"/>
              <a:gd name="connsiteY0" fmla="*/ 13674 h 158075"/>
              <a:gd name="connsiteX1" fmla="*/ 224466 w 2240762"/>
              <a:gd name="connsiteY1" fmla="*/ 158053 h 158075"/>
              <a:gd name="connsiteX2" fmla="*/ 503599 w 2240762"/>
              <a:gd name="connsiteY2" fmla="*/ 198 h 158075"/>
              <a:gd name="connsiteX3" fmla="*/ 801982 w 2240762"/>
              <a:gd name="connsiteY3" fmla="*/ 150353 h 158075"/>
              <a:gd name="connsiteX4" fmla="*/ 1079190 w 2240762"/>
              <a:gd name="connsiteY4" fmla="*/ 9824 h 158075"/>
              <a:gd name="connsiteX5" fmla="*/ 1364863 w 2240762"/>
              <a:gd name="connsiteY5" fmla="*/ 150354 h 158075"/>
              <a:gd name="connsiteX6" fmla="*/ 1642070 w 2240762"/>
              <a:gd name="connsiteY6" fmla="*/ 4050 h 158075"/>
              <a:gd name="connsiteX7" fmla="*/ 1921202 w 2240762"/>
              <a:gd name="connsiteY7" fmla="*/ 150354 h 158075"/>
              <a:gd name="connsiteX8" fmla="*/ 2240762 w 2240762"/>
              <a:gd name="connsiteY8" fmla="*/ 7900 h 158075"/>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0762" h="157879">
                <a:moveTo>
                  <a:pt x="0" y="13478"/>
                </a:moveTo>
                <a:cubicBezTo>
                  <a:pt x="62436" y="42353"/>
                  <a:pt x="140652" y="159744"/>
                  <a:pt x="224466" y="157857"/>
                </a:cubicBezTo>
                <a:cubicBezTo>
                  <a:pt x="348682" y="155060"/>
                  <a:pt x="405414" y="-487"/>
                  <a:pt x="503599" y="2"/>
                </a:cubicBezTo>
                <a:cubicBezTo>
                  <a:pt x="632579" y="645"/>
                  <a:pt x="652471" y="149115"/>
                  <a:pt x="801982" y="150157"/>
                </a:cubicBezTo>
                <a:cubicBezTo>
                  <a:pt x="895218" y="150807"/>
                  <a:pt x="940441" y="10087"/>
                  <a:pt x="1079190" y="9628"/>
                </a:cubicBezTo>
                <a:cubicBezTo>
                  <a:pt x="1201910" y="9222"/>
                  <a:pt x="1226774" y="154970"/>
                  <a:pt x="1364863" y="150158"/>
                </a:cubicBezTo>
                <a:cubicBezTo>
                  <a:pt x="1458624" y="146891"/>
                  <a:pt x="1505070" y="1929"/>
                  <a:pt x="1642070" y="3854"/>
                </a:cubicBezTo>
                <a:cubicBezTo>
                  <a:pt x="1779070" y="5779"/>
                  <a:pt x="1821420" y="149516"/>
                  <a:pt x="1921202" y="150158"/>
                </a:cubicBezTo>
                <a:cubicBezTo>
                  <a:pt x="2020984" y="150800"/>
                  <a:pt x="2084191" y="-12511"/>
                  <a:pt x="2240762" y="7704"/>
                </a:cubicBezTo>
              </a:path>
            </a:pathLst>
          </a:custGeom>
          <a:noFill/>
          <a:ln w="38100">
            <a:solidFill>
              <a:schemeClr val="accent1"/>
            </a:solidFill>
            <a:miter lim="800000"/>
            <a:headEnd/>
            <a:tailEnd/>
          </a:ln>
        </p:spPr>
        <p:txBody>
          <a:bodyPr rtlCol="0" anchor="ctr"/>
          <a:lstStyle/>
          <a:p>
            <a:pPr algn="ctr"/>
            <a:endParaRPr lang="en-US"/>
          </a:p>
        </p:txBody>
      </p:sp>
      <p:grpSp>
        <p:nvGrpSpPr>
          <p:cNvPr id="220" name="Group 219">
            <a:extLst>
              <a:ext uri="{FF2B5EF4-FFF2-40B4-BE49-F238E27FC236}">
                <a16:creationId xmlns:a16="http://schemas.microsoft.com/office/drawing/2014/main" id="{925297DF-F60E-079B-621F-9389DEFC3ECC}"/>
              </a:ext>
            </a:extLst>
          </p:cNvPr>
          <p:cNvGrpSpPr/>
          <p:nvPr/>
        </p:nvGrpSpPr>
        <p:grpSpPr>
          <a:xfrm>
            <a:off x="5942646" y="2949439"/>
            <a:ext cx="508001" cy="393494"/>
            <a:chOff x="6529916" y="3414298"/>
            <a:chExt cx="508001" cy="393494"/>
          </a:xfrm>
        </p:grpSpPr>
        <p:grpSp>
          <p:nvGrpSpPr>
            <p:cNvPr id="221" name="Group 220">
              <a:extLst>
                <a:ext uri="{FF2B5EF4-FFF2-40B4-BE49-F238E27FC236}">
                  <a16:creationId xmlns:a16="http://schemas.microsoft.com/office/drawing/2014/main" id="{0BA46E5D-769A-5BDC-B552-1C5A6A1C4F9E}"/>
                </a:ext>
              </a:extLst>
            </p:cNvPr>
            <p:cNvGrpSpPr/>
            <p:nvPr/>
          </p:nvGrpSpPr>
          <p:grpSpPr>
            <a:xfrm>
              <a:off x="6529916" y="3414298"/>
              <a:ext cx="508001" cy="393494"/>
              <a:chOff x="6069541" y="3299998"/>
              <a:chExt cx="508001" cy="393494"/>
            </a:xfrm>
          </p:grpSpPr>
          <p:sp>
            <p:nvSpPr>
              <p:cNvPr id="234" name="Oval 35">
                <a:extLst>
                  <a:ext uri="{FF2B5EF4-FFF2-40B4-BE49-F238E27FC236}">
                    <a16:creationId xmlns:a16="http://schemas.microsoft.com/office/drawing/2014/main" id="{1D89F6E6-4612-81D1-3AD1-6913397C112E}"/>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5" name="Oval 35">
                <a:extLst>
                  <a:ext uri="{FF2B5EF4-FFF2-40B4-BE49-F238E27FC236}">
                    <a16:creationId xmlns:a16="http://schemas.microsoft.com/office/drawing/2014/main" id="{C27A8A8C-8F6F-2DE3-20E7-F0F7534A3AB7}"/>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22" name="Freeform: Shape 221">
              <a:extLst>
                <a:ext uri="{FF2B5EF4-FFF2-40B4-BE49-F238E27FC236}">
                  <a16:creationId xmlns:a16="http://schemas.microsoft.com/office/drawing/2014/main" id="{02B3F2C3-0F35-82E6-FAAE-AEF1CC564765}"/>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3" name="Freeform: Shape 222">
              <a:extLst>
                <a:ext uri="{FF2B5EF4-FFF2-40B4-BE49-F238E27FC236}">
                  <a16:creationId xmlns:a16="http://schemas.microsoft.com/office/drawing/2014/main" id="{97469EBA-608F-C9F7-28F7-7FC00A87E0FF}"/>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4" name="Freeform: Shape 223">
              <a:extLst>
                <a:ext uri="{FF2B5EF4-FFF2-40B4-BE49-F238E27FC236}">
                  <a16:creationId xmlns:a16="http://schemas.microsoft.com/office/drawing/2014/main" id="{7F8FDAC5-6199-42C1-A0CA-63708892D940}"/>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5" name="Freeform: Shape 224">
              <a:extLst>
                <a:ext uri="{FF2B5EF4-FFF2-40B4-BE49-F238E27FC236}">
                  <a16:creationId xmlns:a16="http://schemas.microsoft.com/office/drawing/2014/main" id="{D7B3513A-85D2-1822-378B-D34EF81FB02C}"/>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6" name="Freeform: Shape 225">
              <a:extLst>
                <a:ext uri="{FF2B5EF4-FFF2-40B4-BE49-F238E27FC236}">
                  <a16:creationId xmlns:a16="http://schemas.microsoft.com/office/drawing/2014/main" id="{73332393-E7F3-BF42-12F5-D26D2F7891A0}"/>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7" name="Freeform: Shape 226">
              <a:extLst>
                <a:ext uri="{FF2B5EF4-FFF2-40B4-BE49-F238E27FC236}">
                  <a16:creationId xmlns:a16="http://schemas.microsoft.com/office/drawing/2014/main" id="{4C0A1408-BC7A-9743-7C15-F097870636BE}"/>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8" name="Freeform: Shape 227">
              <a:extLst>
                <a:ext uri="{FF2B5EF4-FFF2-40B4-BE49-F238E27FC236}">
                  <a16:creationId xmlns:a16="http://schemas.microsoft.com/office/drawing/2014/main" id="{A918701F-6103-6A9C-EF82-D8D42F7B5794}"/>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29" name="Freeform: Shape 228">
              <a:extLst>
                <a:ext uri="{FF2B5EF4-FFF2-40B4-BE49-F238E27FC236}">
                  <a16:creationId xmlns:a16="http://schemas.microsoft.com/office/drawing/2014/main" id="{087DEFF7-9D20-3060-3301-CF8D32DF72DB}"/>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0" name="Freeform: Shape 229">
              <a:extLst>
                <a:ext uri="{FF2B5EF4-FFF2-40B4-BE49-F238E27FC236}">
                  <a16:creationId xmlns:a16="http://schemas.microsoft.com/office/drawing/2014/main" id="{245B7F59-0CEF-18E8-107F-C392B574A0F0}"/>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1" name="Freeform: Shape 230">
              <a:extLst>
                <a:ext uri="{FF2B5EF4-FFF2-40B4-BE49-F238E27FC236}">
                  <a16:creationId xmlns:a16="http://schemas.microsoft.com/office/drawing/2014/main" id="{2E34B325-5EFF-D058-103B-97D279D0F98F}"/>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2" name="Freeform: Shape 231">
              <a:extLst>
                <a:ext uri="{FF2B5EF4-FFF2-40B4-BE49-F238E27FC236}">
                  <a16:creationId xmlns:a16="http://schemas.microsoft.com/office/drawing/2014/main" id="{E7093E3E-E266-05C4-5D7C-55375C6FFC8E}"/>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3" name="Freeform: Shape 232">
              <a:extLst>
                <a:ext uri="{FF2B5EF4-FFF2-40B4-BE49-F238E27FC236}">
                  <a16:creationId xmlns:a16="http://schemas.microsoft.com/office/drawing/2014/main" id="{BA28DC62-B7AE-B9BD-227B-16E7698F9655}"/>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1" name="Freeform: Shape 10">
            <a:extLst>
              <a:ext uri="{FF2B5EF4-FFF2-40B4-BE49-F238E27FC236}">
                <a16:creationId xmlns:a16="http://schemas.microsoft.com/office/drawing/2014/main" id="{CEAB09A5-CDDC-6EF1-F125-DB35C3257B65}"/>
              </a:ext>
            </a:extLst>
          </p:cNvPr>
          <p:cNvSpPr/>
          <p:nvPr/>
        </p:nvSpPr>
        <p:spPr bwMode="auto">
          <a:xfrm>
            <a:off x="2780821" y="2177284"/>
            <a:ext cx="1093430" cy="148229"/>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430" h="148229">
                <a:moveTo>
                  <a:pt x="0" y="1925"/>
                </a:moveTo>
                <a:cubicBezTo>
                  <a:pt x="104273" y="53099"/>
                  <a:pt x="170046" y="148229"/>
                  <a:pt x="257957" y="148229"/>
                </a:cubicBezTo>
                <a:cubicBezTo>
                  <a:pt x="345868" y="148229"/>
                  <a:pt x="401045" y="1353"/>
                  <a:pt x="527464" y="1925"/>
                </a:cubicBezTo>
                <a:cubicBezTo>
                  <a:pt x="632701" y="2401"/>
                  <a:pt x="702644" y="140850"/>
                  <a:pt x="820072" y="140529"/>
                </a:cubicBezTo>
                <a:cubicBezTo>
                  <a:pt x="914400" y="140271"/>
                  <a:pt x="973435" y="962"/>
                  <a:pt x="1093430" y="0"/>
                </a:cubicBezTo>
              </a:path>
            </a:pathLst>
          </a:custGeom>
          <a:noFill/>
          <a:ln w="38100">
            <a:solidFill>
              <a:schemeClr val="accent3"/>
            </a:solidFill>
            <a:miter lim="800000"/>
            <a:headEnd/>
            <a:tailEnd/>
          </a:ln>
        </p:spPr>
        <p:txBody>
          <a:bodyPr rtlCol="0" anchor="ctr"/>
          <a:lstStyle/>
          <a:p>
            <a:pPr algn="ctr"/>
            <a:endParaRPr lang="en-US"/>
          </a:p>
        </p:txBody>
      </p:sp>
      <p:grpSp>
        <p:nvGrpSpPr>
          <p:cNvPr id="671" name="Group 670">
            <a:extLst>
              <a:ext uri="{FF2B5EF4-FFF2-40B4-BE49-F238E27FC236}">
                <a16:creationId xmlns:a16="http://schemas.microsoft.com/office/drawing/2014/main" id="{7D49D456-C321-187A-712B-AFA00E097F7D}"/>
              </a:ext>
            </a:extLst>
          </p:cNvPr>
          <p:cNvGrpSpPr/>
          <p:nvPr/>
        </p:nvGrpSpPr>
        <p:grpSpPr>
          <a:xfrm rot="288830">
            <a:off x="8473203" y="2167967"/>
            <a:ext cx="508001" cy="393494"/>
            <a:chOff x="6529916" y="3414298"/>
            <a:chExt cx="508001" cy="393494"/>
          </a:xfrm>
        </p:grpSpPr>
        <p:grpSp>
          <p:nvGrpSpPr>
            <p:cNvPr id="672" name="Group 671">
              <a:extLst>
                <a:ext uri="{FF2B5EF4-FFF2-40B4-BE49-F238E27FC236}">
                  <a16:creationId xmlns:a16="http://schemas.microsoft.com/office/drawing/2014/main" id="{1398A3AA-2144-ABC7-BC4D-9586B4B61B57}"/>
                </a:ext>
              </a:extLst>
            </p:cNvPr>
            <p:cNvGrpSpPr/>
            <p:nvPr/>
          </p:nvGrpSpPr>
          <p:grpSpPr>
            <a:xfrm>
              <a:off x="6529916" y="3414298"/>
              <a:ext cx="508001" cy="393494"/>
              <a:chOff x="6069541" y="3299998"/>
              <a:chExt cx="508001" cy="393494"/>
            </a:xfrm>
          </p:grpSpPr>
          <p:sp>
            <p:nvSpPr>
              <p:cNvPr id="685" name="Oval 35">
                <a:extLst>
                  <a:ext uri="{FF2B5EF4-FFF2-40B4-BE49-F238E27FC236}">
                    <a16:creationId xmlns:a16="http://schemas.microsoft.com/office/drawing/2014/main" id="{8171877A-43C2-7C53-17EF-227BD51AA7F4}"/>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6" name="Oval 35">
                <a:extLst>
                  <a:ext uri="{FF2B5EF4-FFF2-40B4-BE49-F238E27FC236}">
                    <a16:creationId xmlns:a16="http://schemas.microsoft.com/office/drawing/2014/main" id="{6237D717-0307-90C2-0DF0-7BFE8AB02847}"/>
                  </a:ext>
                </a:extLst>
              </p:cNvPr>
              <p:cNvSpPr/>
              <p:nvPr/>
            </p:nvSpPr>
            <p:spPr bwMode="auto">
              <a:xfrm>
                <a:off x="6266258" y="3402424"/>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673" name="Freeform: Shape 672">
              <a:extLst>
                <a:ext uri="{FF2B5EF4-FFF2-40B4-BE49-F238E27FC236}">
                  <a16:creationId xmlns:a16="http://schemas.microsoft.com/office/drawing/2014/main" id="{A1527DC1-8AFC-4344-B9C1-F8A49963703E}"/>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4" name="Freeform: Shape 673">
              <a:extLst>
                <a:ext uri="{FF2B5EF4-FFF2-40B4-BE49-F238E27FC236}">
                  <a16:creationId xmlns:a16="http://schemas.microsoft.com/office/drawing/2014/main" id="{34B83355-9E6A-E10A-B517-01DF377B1604}"/>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5" name="Freeform: Shape 674">
              <a:extLst>
                <a:ext uri="{FF2B5EF4-FFF2-40B4-BE49-F238E27FC236}">
                  <a16:creationId xmlns:a16="http://schemas.microsoft.com/office/drawing/2014/main" id="{F3518038-1302-0A58-13B0-2EB3AF0EF389}"/>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6" name="Freeform: Shape 675">
              <a:extLst>
                <a:ext uri="{FF2B5EF4-FFF2-40B4-BE49-F238E27FC236}">
                  <a16:creationId xmlns:a16="http://schemas.microsoft.com/office/drawing/2014/main" id="{CE79607A-E1F0-3675-7C2A-F1DB9DA38067}"/>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7" name="Freeform: Shape 676">
              <a:extLst>
                <a:ext uri="{FF2B5EF4-FFF2-40B4-BE49-F238E27FC236}">
                  <a16:creationId xmlns:a16="http://schemas.microsoft.com/office/drawing/2014/main" id="{110631C2-7ED8-3B37-BC23-7F5E72CE282E}"/>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8" name="Freeform: Shape 677">
              <a:extLst>
                <a:ext uri="{FF2B5EF4-FFF2-40B4-BE49-F238E27FC236}">
                  <a16:creationId xmlns:a16="http://schemas.microsoft.com/office/drawing/2014/main" id="{E4901C90-17E6-2C1B-3772-7AF969847E5D}"/>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9" name="Freeform: Shape 678">
              <a:extLst>
                <a:ext uri="{FF2B5EF4-FFF2-40B4-BE49-F238E27FC236}">
                  <a16:creationId xmlns:a16="http://schemas.microsoft.com/office/drawing/2014/main" id="{F5E097A9-D291-30A8-4F8A-EB04377083A4}"/>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0" name="Freeform: Shape 679">
              <a:extLst>
                <a:ext uri="{FF2B5EF4-FFF2-40B4-BE49-F238E27FC236}">
                  <a16:creationId xmlns:a16="http://schemas.microsoft.com/office/drawing/2014/main" id="{B5BD1A3E-B10C-0A7A-A45E-695B265867B0}"/>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1" name="Freeform: Shape 680">
              <a:extLst>
                <a:ext uri="{FF2B5EF4-FFF2-40B4-BE49-F238E27FC236}">
                  <a16:creationId xmlns:a16="http://schemas.microsoft.com/office/drawing/2014/main" id="{F96378F1-F322-72BB-FBAD-7929949E37F8}"/>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2" name="Freeform: Shape 681">
              <a:extLst>
                <a:ext uri="{FF2B5EF4-FFF2-40B4-BE49-F238E27FC236}">
                  <a16:creationId xmlns:a16="http://schemas.microsoft.com/office/drawing/2014/main" id="{D3D87DAA-97D6-84E4-0BFB-A6F17EE171F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3" name="Freeform: Shape 682">
              <a:extLst>
                <a:ext uri="{FF2B5EF4-FFF2-40B4-BE49-F238E27FC236}">
                  <a16:creationId xmlns:a16="http://schemas.microsoft.com/office/drawing/2014/main" id="{9572A18D-6953-F76C-32D1-CB0B5F1573C2}"/>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84" name="Freeform: Shape 683">
              <a:extLst>
                <a:ext uri="{FF2B5EF4-FFF2-40B4-BE49-F238E27FC236}">
                  <a16:creationId xmlns:a16="http://schemas.microsoft.com/office/drawing/2014/main" id="{1507544A-D610-0A99-46FB-C80C88FE019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364" name="Group 363">
            <a:extLst>
              <a:ext uri="{FF2B5EF4-FFF2-40B4-BE49-F238E27FC236}">
                <a16:creationId xmlns:a16="http://schemas.microsoft.com/office/drawing/2014/main" id="{F889F193-E200-0C73-1DAF-D0221E26A2CA}"/>
              </a:ext>
            </a:extLst>
          </p:cNvPr>
          <p:cNvGrpSpPr/>
          <p:nvPr/>
        </p:nvGrpSpPr>
        <p:grpSpPr>
          <a:xfrm rot="21295930">
            <a:off x="5596517" y="3127386"/>
            <a:ext cx="508001" cy="393494"/>
            <a:chOff x="6529916" y="3414298"/>
            <a:chExt cx="508001" cy="393494"/>
          </a:xfrm>
        </p:grpSpPr>
        <p:grpSp>
          <p:nvGrpSpPr>
            <p:cNvPr id="365" name="Group 364">
              <a:extLst>
                <a:ext uri="{FF2B5EF4-FFF2-40B4-BE49-F238E27FC236}">
                  <a16:creationId xmlns:a16="http://schemas.microsoft.com/office/drawing/2014/main" id="{C5FB6208-E7E4-395A-8885-DEB222ACFE18}"/>
                </a:ext>
              </a:extLst>
            </p:cNvPr>
            <p:cNvGrpSpPr/>
            <p:nvPr/>
          </p:nvGrpSpPr>
          <p:grpSpPr>
            <a:xfrm>
              <a:off x="6529916" y="3414298"/>
              <a:ext cx="508001" cy="393494"/>
              <a:chOff x="6069541" y="3299998"/>
              <a:chExt cx="508001" cy="393494"/>
            </a:xfrm>
          </p:grpSpPr>
          <p:sp>
            <p:nvSpPr>
              <p:cNvPr id="378" name="Oval 35">
                <a:extLst>
                  <a:ext uri="{FF2B5EF4-FFF2-40B4-BE49-F238E27FC236}">
                    <a16:creationId xmlns:a16="http://schemas.microsoft.com/office/drawing/2014/main" id="{D3E7D587-4042-EC62-EF4F-F5D1C5C633A4}"/>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9" name="Oval 35">
                <a:extLst>
                  <a:ext uri="{FF2B5EF4-FFF2-40B4-BE49-F238E27FC236}">
                    <a16:creationId xmlns:a16="http://schemas.microsoft.com/office/drawing/2014/main" id="{D3C75DC2-1B95-16F8-6A5C-BD5CEBCAA590}"/>
                  </a:ext>
                </a:extLst>
              </p:cNvPr>
              <p:cNvSpPr/>
              <p:nvPr/>
            </p:nvSpPr>
            <p:spPr bwMode="auto">
              <a:xfrm rot="11146875">
                <a:off x="6211694" y="3417291"/>
                <a:ext cx="207573" cy="14872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366" name="Freeform: Shape 365">
              <a:extLst>
                <a:ext uri="{FF2B5EF4-FFF2-40B4-BE49-F238E27FC236}">
                  <a16:creationId xmlns:a16="http://schemas.microsoft.com/office/drawing/2014/main" id="{5C0E22D7-F2EC-8C74-7E7F-88837B49BA20}"/>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7" name="Freeform: Shape 366">
              <a:extLst>
                <a:ext uri="{FF2B5EF4-FFF2-40B4-BE49-F238E27FC236}">
                  <a16:creationId xmlns:a16="http://schemas.microsoft.com/office/drawing/2014/main" id="{769B39FA-324F-8772-F338-5E75923F425D}"/>
                </a:ext>
              </a:extLst>
            </p:cNvPr>
            <p:cNvSpPr/>
            <p:nvPr/>
          </p:nvSpPr>
          <p:spPr bwMode="auto">
            <a:xfrm>
              <a:off x="6723026" y="347633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8" name="Freeform: Shape 367">
              <a:extLst>
                <a:ext uri="{FF2B5EF4-FFF2-40B4-BE49-F238E27FC236}">
                  <a16:creationId xmlns:a16="http://schemas.microsoft.com/office/drawing/2014/main" id="{08DD6EB9-0EA3-EB96-18BC-36CB88D6EF9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69" name="Freeform: Shape 368">
              <a:extLst>
                <a:ext uri="{FF2B5EF4-FFF2-40B4-BE49-F238E27FC236}">
                  <a16:creationId xmlns:a16="http://schemas.microsoft.com/office/drawing/2014/main" id="{88712532-3320-51DF-1857-7233CA6A735D}"/>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0" name="Freeform: Shape 369">
              <a:extLst>
                <a:ext uri="{FF2B5EF4-FFF2-40B4-BE49-F238E27FC236}">
                  <a16:creationId xmlns:a16="http://schemas.microsoft.com/office/drawing/2014/main" id="{36567F7E-8275-6E29-5990-FF363D00DC9F}"/>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1" name="Freeform: Shape 370">
              <a:extLst>
                <a:ext uri="{FF2B5EF4-FFF2-40B4-BE49-F238E27FC236}">
                  <a16:creationId xmlns:a16="http://schemas.microsoft.com/office/drawing/2014/main" id="{A125BF9F-2DDE-9F79-11D4-3E6B84137326}"/>
                </a:ext>
              </a:extLst>
            </p:cNvPr>
            <p:cNvSpPr/>
            <p:nvPr/>
          </p:nvSpPr>
          <p:spPr bwMode="auto">
            <a:xfrm>
              <a:off x="6920351" y="364774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2" name="Freeform: Shape 371">
              <a:extLst>
                <a:ext uri="{FF2B5EF4-FFF2-40B4-BE49-F238E27FC236}">
                  <a16:creationId xmlns:a16="http://schemas.microsoft.com/office/drawing/2014/main" id="{FC750317-086A-B7EF-8602-F85C630B1717}"/>
                </a:ext>
              </a:extLst>
            </p:cNvPr>
            <p:cNvSpPr/>
            <p:nvPr/>
          </p:nvSpPr>
          <p:spPr bwMode="auto">
            <a:xfrm>
              <a:off x="6610586" y="364960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3" name="Freeform: Shape 372">
              <a:extLst>
                <a:ext uri="{FF2B5EF4-FFF2-40B4-BE49-F238E27FC236}">
                  <a16:creationId xmlns:a16="http://schemas.microsoft.com/office/drawing/2014/main" id="{C544F766-C689-5EAC-759E-E4502C4DFE0E}"/>
                </a:ext>
              </a:extLst>
            </p:cNvPr>
            <p:cNvSpPr/>
            <p:nvPr/>
          </p:nvSpPr>
          <p:spPr bwMode="auto">
            <a:xfrm>
              <a:off x="6712552" y="37399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4" name="Freeform: Shape 373">
              <a:extLst>
                <a:ext uri="{FF2B5EF4-FFF2-40B4-BE49-F238E27FC236}">
                  <a16:creationId xmlns:a16="http://schemas.microsoft.com/office/drawing/2014/main" id="{4811B228-82A4-0DEE-57A7-421DA6D2E1E1}"/>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5" name="Freeform: Shape 374">
              <a:extLst>
                <a:ext uri="{FF2B5EF4-FFF2-40B4-BE49-F238E27FC236}">
                  <a16:creationId xmlns:a16="http://schemas.microsoft.com/office/drawing/2014/main" id="{A2A85EA8-F5FD-EC3C-4672-296DD724CF7E}"/>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6" name="Freeform: Shape 375">
              <a:extLst>
                <a:ext uri="{FF2B5EF4-FFF2-40B4-BE49-F238E27FC236}">
                  <a16:creationId xmlns:a16="http://schemas.microsoft.com/office/drawing/2014/main" id="{958B37A2-75AB-2AA0-4530-C3551C47F1F6}"/>
                </a:ext>
              </a:extLst>
            </p:cNvPr>
            <p:cNvSpPr/>
            <p:nvPr/>
          </p:nvSpPr>
          <p:spPr bwMode="auto">
            <a:xfrm>
              <a:off x="6663045" y="370348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377" name="Freeform: Shape 376">
              <a:extLst>
                <a:ext uri="{FF2B5EF4-FFF2-40B4-BE49-F238E27FC236}">
                  <a16:creationId xmlns:a16="http://schemas.microsoft.com/office/drawing/2014/main" id="{7C6C4A80-EA81-7AC4-538B-161F69B269FE}"/>
                </a:ext>
              </a:extLst>
            </p:cNvPr>
            <p:cNvSpPr/>
            <p:nvPr/>
          </p:nvSpPr>
          <p:spPr bwMode="auto">
            <a:xfrm>
              <a:off x="6806912" y="37461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4" name="Freeform: Shape 13">
            <a:extLst>
              <a:ext uri="{FF2B5EF4-FFF2-40B4-BE49-F238E27FC236}">
                <a16:creationId xmlns:a16="http://schemas.microsoft.com/office/drawing/2014/main" id="{63343A04-CED8-5608-A672-158187303DDB}"/>
              </a:ext>
            </a:extLst>
          </p:cNvPr>
          <p:cNvSpPr/>
          <p:nvPr/>
        </p:nvSpPr>
        <p:spPr bwMode="auto">
          <a:xfrm rot="10800000">
            <a:off x="3405698" y="2177283"/>
            <a:ext cx="277207" cy="146330"/>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2 h 146306"/>
              <a:gd name="connsiteX1" fmla="*/ 257957 w 1133856"/>
              <a:gd name="connsiteY1" fmla="*/ 146306 h 146306"/>
              <a:gd name="connsiteX2" fmla="*/ 527464 w 1133856"/>
              <a:gd name="connsiteY2" fmla="*/ 2 h 146306"/>
              <a:gd name="connsiteX3" fmla="*/ 820072 w 1133856"/>
              <a:gd name="connsiteY3" fmla="*/ 138606 h 146306"/>
              <a:gd name="connsiteX4" fmla="*/ 1133856 w 1133856"/>
              <a:gd name="connsiteY4" fmla="*/ 3852 h 146306"/>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0 h 146305"/>
              <a:gd name="connsiteX1" fmla="*/ 257957 w 1133856"/>
              <a:gd name="connsiteY1" fmla="*/ 146304 h 146305"/>
              <a:gd name="connsiteX2" fmla="*/ 527464 w 1133856"/>
              <a:gd name="connsiteY2" fmla="*/ 0 h 146305"/>
              <a:gd name="connsiteX3" fmla="*/ 814296 w 1133856"/>
              <a:gd name="connsiteY3" fmla="*/ 146304 h 146305"/>
              <a:gd name="connsiteX4" fmla="*/ 1133856 w 1133856"/>
              <a:gd name="connsiteY4" fmla="*/ 3850 h 146305"/>
              <a:gd name="connsiteX0" fmla="*/ 0 w 1133856"/>
              <a:gd name="connsiteY0" fmla="*/ 18 h 146323"/>
              <a:gd name="connsiteX1" fmla="*/ 257957 w 1133856"/>
              <a:gd name="connsiteY1" fmla="*/ 146322 h 146323"/>
              <a:gd name="connsiteX2" fmla="*/ 5274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1133856"/>
              <a:gd name="connsiteY0" fmla="*/ 18 h 146323"/>
              <a:gd name="connsiteX1" fmla="*/ 257957 w 1133856"/>
              <a:gd name="connsiteY1" fmla="*/ 146322 h 146323"/>
              <a:gd name="connsiteX2" fmla="*/ 535164 w 1133856"/>
              <a:gd name="connsiteY2" fmla="*/ 18 h 146323"/>
              <a:gd name="connsiteX3" fmla="*/ 814296 w 1133856"/>
              <a:gd name="connsiteY3" fmla="*/ 146322 h 146323"/>
              <a:gd name="connsiteX4" fmla="*/ 1133856 w 1133856"/>
              <a:gd name="connsiteY4" fmla="*/ 3868 h 146323"/>
              <a:gd name="connsiteX0" fmla="*/ 0 w 2219586"/>
              <a:gd name="connsiteY0" fmla="*/ 11568 h 146346"/>
              <a:gd name="connsiteX1" fmla="*/ 1343687 w 2219586"/>
              <a:gd name="connsiteY1" fmla="*/ 146322 h 146346"/>
              <a:gd name="connsiteX2" fmla="*/ 1620894 w 2219586"/>
              <a:gd name="connsiteY2" fmla="*/ 18 h 146346"/>
              <a:gd name="connsiteX3" fmla="*/ 1900026 w 2219586"/>
              <a:gd name="connsiteY3" fmla="*/ 146322 h 146346"/>
              <a:gd name="connsiteX4" fmla="*/ 2219586 w 2219586"/>
              <a:gd name="connsiteY4" fmla="*/ 3868 h 146346"/>
              <a:gd name="connsiteX0" fmla="*/ 0 w 2219586"/>
              <a:gd name="connsiteY0" fmla="*/ 11572 h 168510"/>
              <a:gd name="connsiteX1" fmla="*/ 191740 w 2219586"/>
              <a:gd name="connsiteY1" fmla="*/ 154025 h 168510"/>
              <a:gd name="connsiteX2" fmla="*/ 1343687 w 2219586"/>
              <a:gd name="connsiteY2" fmla="*/ 146326 h 168510"/>
              <a:gd name="connsiteX3" fmla="*/ 1620894 w 2219586"/>
              <a:gd name="connsiteY3" fmla="*/ 22 h 168510"/>
              <a:gd name="connsiteX4" fmla="*/ 1900026 w 2219586"/>
              <a:gd name="connsiteY4" fmla="*/ 146326 h 168510"/>
              <a:gd name="connsiteX5" fmla="*/ 2219586 w 2219586"/>
              <a:gd name="connsiteY5" fmla="*/ 3872 h 168510"/>
              <a:gd name="connsiteX0" fmla="*/ 0 w 2240762"/>
              <a:gd name="connsiteY0" fmla="*/ 9646 h 168510"/>
              <a:gd name="connsiteX1" fmla="*/ 212916 w 2240762"/>
              <a:gd name="connsiteY1" fmla="*/ 154025 h 168510"/>
              <a:gd name="connsiteX2" fmla="*/ 1364863 w 2240762"/>
              <a:gd name="connsiteY2" fmla="*/ 146326 h 168510"/>
              <a:gd name="connsiteX3" fmla="*/ 1642070 w 2240762"/>
              <a:gd name="connsiteY3" fmla="*/ 22 h 168510"/>
              <a:gd name="connsiteX4" fmla="*/ 1921202 w 2240762"/>
              <a:gd name="connsiteY4" fmla="*/ 146326 h 168510"/>
              <a:gd name="connsiteX5" fmla="*/ 2240762 w 2240762"/>
              <a:gd name="connsiteY5" fmla="*/ 3872 h 168510"/>
              <a:gd name="connsiteX0" fmla="*/ 0 w 2240762"/>
              <a:gd name="connsiteY0" fmla="*/ 9643 h 156510"/>
              <a:gd name="connsiteX1" fmla="*/ 212916 w 2240762"/>
              <a:gd name="connsiteY1" fmla="*/ 154022 h 156510"/>
              <a:gd name="connsiteX2" fmla="*/ 1079190 w 2240762"/>
              <a:gd name="connsiteY2" fmla="*/ 5793 h 156510"/>
              <a:gd name="connsiteX3" fmla="*/ 1364863 w 2240762"/>
              <a:gd name="connsiteY3" fmla="*/ 146323 h 156510"/>
              <a:gd name="connsiteX4" fmla="*/ 1642070 w 2240762"/>
              <a:gd name="connsiteY4" fmla="*/ 19 h 156510"/>
              <a:gd name="connsiteX5" fmla="*/ 1921202 w 2240762"/>
              <a:gd name="connsiteY5" fmla="*/ 146323 h 156510"/>
              <a:gd name="connsiteX6" fmla="*/ 2240762 w 2240762"/>
              <a:gd name="connsiteY6" fmla="*/ 3869 h 156510"/>
              <a:gd name="connsiteX0" fmla="*/ 0 w 2240762"/>
              <a:gd name="connsiteY0" fmla="*/ 9643 h 162097"/>
              <a:gd name="connsiteX1" fmla="*/ 212916 w 2240762"/>
              <a:gd name="connsiteY1" fmla="*/ 154022 h 162097"/>
              <a:gd name="connsiteX2" fmla="*/ 801982 w 2240762"/>
              <a:gd name="connsiteY2" fmla="*/ 146322 h 162097"/>
              <a:gd name="connsiteX3" fmla="*/ 1079190 w 2240762"/>
              <a:gd name="connsiteY3" fmla="*/ 5793 h 162097"/>
              <a:gd name="connsiteX4" fmla="*/ 1364863 w 2240762"/>
              <a:gd name="connsiteY4" fmla="*/ 146323 h 162097"/>
              <a:gd name="connsiteX5" fmla="*/ 1642070 w 2240762"/>
              <a:gd name="connsiteY5" fmla="*/ 19 h 162097"/>
              <a:gd name="connsiteX6" fmla="*/ 1921202 w 2240762"/>
              <a:gd name="connsiteY6" fmla="*/ 146323 h 162097"/>
              <a:gd name="connsiteX7" fmla="*/ 2240762 w 2240762"/>
              <a:gd name="connsiteY7" fmla="*/ 3869 h 162097"/>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1291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60282"/>
              <a:gd name="connsiteX1" fmla="*/ 224466 w 2240762"/>
              <a:gd name="connsiteY1" fmla="*/ 157861 h 160282"/>
              <a:gd name="connsiteX2" fmla="*/ 503599 w 2240762"/>
              <a:gd name="connsiteY2" fmla="*/ 6 h 160282"/>
              <a:gd name="connsiteX3" fmla="*/ 801982 w 2240762"/>
              <a:gd name="connsiteY3" fmla="*/ 150161 h 160282"/>
              <a:gd name="connsiteX4" fmla="*/ 1079190 w 2240762"/>
              <a:gd name="connsiteY4" fmla="*/ 9632 h 160282"/>
              <a:gd name="connsiteX5" fmla="*/ 1364863 w 2240762"/>
              <a:gd name="connsiteY5" fmla="*/ 150162 h 160282"/>
              <a:gd name="connsiteX6" fmla="*/ 1642070 w 2240762"/>
              <a:gd name="connsiteY6" fmla="*/ 3858 h 160282"/>
              <a:gd name="connsiteX7" fmla="*/ 1921202 w 2240762"/>
              <a:gd name="connsiteY7" fmla="*/ 150162 h 160282"/>
              <a:gd name="connsiteX8" fmla="*/ 2240762 w 2240762"/>
              <a:gd name="connsiteY8" fmla="*/ 7708 h 160282"/>
              <a:gd name="connsiteX0" fmla="*/ 0 w 2240762"/>
              <a:gd name="connsiteY0" fmla="*/ 13482 h 158179"/>
              <a:gd name="connsiteX1" fmla="*/ 224466 w 2240762"/>
              <a:gd name="connsiteY1" fmla="*/ 157861 h 158179"/>
              <a:gd name="connsiteX2" fmla="*/ 503599 w 2240762"/>
              <a:gd name="connsiteY2" fmla="*/ 6 h 158179"/>
              <a:gd name="connsiteX3" fmla="*/ 801982 w 2240762"/>
              <a:gd name="connsiteY3" fmla="*/ 150161 h 158179"/>
              <a:gd name="connsiteX4" fmla="*/ 1079190 w 2240762"/>
              <a:gd name="connsiteY4" fmla="*/ 9632 h 158179"/>
              <a:gd name="connsiteX5" fmla="*/ 1364863 w 2240762"/>
              <a:gd name="connsiteY5" fmla="*/ 150162 h 158179"/>
              <a:gd name="connsiteX6" fmla="*/ 1642070 w 2240762"/>
              <a:gd name="connsiteY6" fmla="*/ 3858 h 158179"/>
              <a:gd name="connsiteX7" fmla="*/ 1921202 w 2240762"/>
              <a:gd name="connsiteY7" fmla="*/ 150162 h 158179"/>
              <a:gd name="connsiteX8" fmla="*/ 2240762 w 2240762"/>
              <a:gd name="connsiteY8" fmla="*/ 7708 h 158179"/>
              <a:gd name="connsiteX0" fmla="*/ 0 w 2240762"/>
              <a:gd name="connsiteY0" fmla="*/ 13482 h 158263"/>
              <a:gd name="connsiteX1" fmla="*/ 224466 w 2240762"/>
              <a:gd name="connsiteY1" fmla="*/ 157861 h 158263"/>
              <a:gd name="connsiteX2" fmla="*/ 503599 w 2240762"/>
              <a:gd name="connsiteY2" fmla="*/ 6 h 158263"/>
              <a:gd name="connsiteX3" fmla="*/ 801982 w 2240762"/>
              <a:gd name="connsiteY3" fmla="*/ 150161 h 158263"/>
              <a:gd name="connsiteX4" fmla="*/ 1079190 w 2240762"/>
              <a:gd name="connsiteY4" fmla="*/ 9632 h 158263"/>
              <a:gd name="connsiteX5" fmla="*/ 1364863 w 2240762"/>
              <a:gd name="connsiteY5" fmla="*/ 150162 h 158263"/>
              <a:gd name="connsiteX6" fmla="*/ 1642070 w 2240762"/>
              <a:gd name="connsiteY6" fmla="*/ 3858 h 158263"/>
              <a:gd name="connsiteX7" fmla="*/ 1921202 w 2240762"/>
              <a:gd name="connsiteY7" fmla="*/ 150162 h 158263"/>
              <a:gd name="connsiteX8" fmla="*/ 2240762 w 2240762"/>
              <a:gd name="connsiteY8" fmla="*/ 7708 h 158263"/>
              <a:gd name="connsiteX0" fmla="*/ 0 w 2240762"/>
              <a:gd name="connsiteY0" fmla="*/ 13482 h 157883"/>
              <a:gd name="connsiteX1" fmla="*/ 224466 w 2240762"/>
              <a:gd name="connsiteY1" fmla="*/ 157861 h 157883"/>
              <a:gd name="connsiteX2" fmla="*/ 503599 w 2240762"/>
              <a:gd name="connsiteY2" fmla="*/ 6 h 157883"/>
              <a:gd name="connsiteX3" fmla="*/ 801982 w 2240762"/>
              <a:gd name="connsiteY3" fmla="*/ 150161 h 157883"/>
              <a:gd name="connsiteX4" fmla="*/ 1079190 w 2240762"/>
              <a:gd name="connsiteY4" fmla="*/ 9632 h 157883"/>
              <a:gd name="connsiteX5" fmla="*/ 1364863 w 2240762"/>
              <a:gd name="connsiteY5" fmla="*/ 150162 h 157883"/>
              <a:gd name="connsiteX6" fmla="*/ 1642070 w 2240762"/>
              <a:gd name="connsiteY6" fmla="*/ 3858 h 157883"/>
              <a:gd name="connsiteX7" fmla="*/ 1921202 w 2240762"/>
              <a:gd name="connsiteY7" fmla="*/ 150162 h 157883"/>
              <a:gd name="connsiteX8" fmla="*/ 2240762 w 2240762"/>
              <a:gd name="connsiteY8" fmla="*/ 7708 h 157883"/>
              <a:gd name="connsiteX0" fmla="*/ 0 w 2240762"/>
              <a:gd name="connsiteY0" fmla="*/ 13674 h 158075"/>
              <a:gd name="connsiteX1" fmla="*/ 224466 w 2240762"/>
              <a:gd name="connsiteY1" fmla="*/ 158053 h 158075"/>
              <a:gd name="connsiteX2" fmla="*/ 503599 w 2240762"/>
              <a:gd name="connsiteY2" fmla="*/ 198 h 158075"/>
              <a:gd name="connsiteX3" fmla="*/ 801982 w 2240762"/>
              <a:gd name="connsiteY3" fmla="*/ 150353 h 158075"/>
              <a:gd name="connsiteX4" fmla="*/ 1079190 w 2240762"/>
              <a:gd name="connsiteY4" fmla="*/ 9824 h 158075"/>
              <a:gd name="connsiteX5" fmla="*/ 1364863 w 2240762"/>
              <a:gd name="connsiteY5" fmla="*/ 150354 h 158075"/>
              <a:gd name="connsiteX6" fmla="*/ 1642070 w 2240762"/>
              <a:gd name="connsiteY6" fmla="*/ 4050 h 158075"/>
              <a:gd name="connsiteX7" fmla="*/ 1921202 w 2240762"/>
              <a:gd name="connsiteY7" fmla="*/ 150354 h 158075"/>
              <a:gd name="connsiteX8" fmla="*/ 2240762 w 2240762"/>
              <a:gd name="connsiteY8" fmla="*/ 7900 h 158075"/>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2240762"/>
              <a:gd name="connsiteY0" fmla="*/ 13478 h 157879"/>
              <a:gd name="connsiteX1" fmla="*/ 224466 w 2240762"/>
              <a:gd name="connsiteY1" fmla="*/ 157857 h 157879"/>
              <a:gd name="connsiteX2" fmla="*/ 503599 w 2240762"/>
              <a:gd name="connsiteY2" fmla="*/ 2 h 157879"/>
              <a:gd name="connsiteX3" fmla="*/ 801982 w 2240762"/>
              <a:gd name="connsiteY3" fmla="*/ 150157 h 157879"/>
              <a:gd name="connsiteX4" fmla="*/ 1079190 w 2240762"/>
              <a:gd name="connsiteY4" fmla="*/ 9628 h 157879"/>
              <a:gd name="connsiteX5" fmla="*/ 1364863 w 2240762"/>
              <a:gd name="connsiteY5" fmla="*/ 150158 h 157879"/>
              <a:gd name="connsiteX6" fmla="*/ 1642070 w 2240762"/>
              <a:gd name="connsiteY6" fmla="*/ 3854 h 157879"/>
              <a:gd name="connsiteX7" fmla="*/ 1921202 w 2240762"/>
              <a:gd name="connsiteY7" fmla="*/ 150158 h 157879"/>
              <a:gd name="connsiteX8" fmla="*/ 2240762 w 2240762"/>
              <a:gd name="connsiteY8" fmla="*/ 7704 h 157879"/>
              <a:gd name="connsiteX0" fmla="*/ 0 w 1921202"/>
              <a:gd name="connsiteY0" fmla="*/ 13478 h 157879"/>
              <a:gd name="connsiteX1" fmla="*/ 224466 w 1921202"/>
              <a:gd name="connsiteY1" fmla="*/ 157857 h 157879"/>
              <a:gd name="connsiteX2" fmla="*/ 503599 w 1921202"/>
              <a:gd name="connsiteY2" fmla="*/ 2 h 157879"/>
              <a:gd name="connsiteX3" fmla="*/ 801982 w 1921202"/>
              <a:gd name="connsiteY3" fmla="*/ 150157 h 157879"/>
              <a:gd name="connsiteX4" fmla="*/ 1079190 w 1921202"/>
              <a:gd name="connsiteY4" fmla="*/ 9628 h 157879"/>
              <a:gd name="connsiteX5" fmla="*/ 1364863 w 1921202"/>
              <a:gd name="connsiteY5" fmla="*/ 150158 h 157879"/>
              <a:gd name="connsiteX6" fmla="*/ 1642070 w 1921202"/>
              <a:gd name="connsiteY6" fmla="*/ 3854 h 157879"/>
              <a:gd name="connsiteX7" fmla="*/ 1921202 w 1921202"/>
              <a:gd name="connsiteY7" fmla="*/ 150158 h 157879"/>
              <a:gd name="connsiteX0" fmla="*/ 0 w 1642070"/>
              <a:gd name="connsiteY0" fmla="*/ 13478 h 157879"/>
              <a:gd name="connsiteX1" fmla="*/ 224466 w 1642070"/>
              <a:gd name="connsiteY1" fmla="*/ 157857 h 157879"/>
              <a:gd name="connsiteX2" fmla="*/ 503599 w 1642070"/>
              <a:gd name="connsiteY2" fmla="*/ 2 h 157879"/>
              <a:gd name="connsiteX3" fmla="*/ 801982 w 1642070"/>
              <a:gd name="connsiteY3" fmla="*/ 150157 h 157879"/>
              <a:gd name="connsiteX4" fmla="*/ 1079190 w 1642070"/>
              <a:gd name="connsiteY4" fmla="*/ 9628 h 157879"/>
              <a:gd name="connsiteX5" fmla="*/ 1364863 w 1642070"/>
              <a:gd name="connsiteY5" fmla="*/ 150158 h 157879"/>
              <a:gd name="connsiteX6" fmla="*/ 1642070 w 1642070"/>
              <a:gd name="connsiteY6" fmla="*/ 3854 h 157879"/>
              <a:gd name="connsiteX0" fmla="*/ 0 w 1642070"/>
              <a:gd name="connsiteY0" fmla="*/ 13478 h 168687"/>
              <a:gd name="connsiteX1" fmla="*/ 224466 w 1642070"/>
              <a:gd name="connsiteY1" fmla="*/ 157857 h 168687"/>
              <a:gd name="connsiteX2" fmla="*/ 503599 w 1642070"/>
              <a:gd name="connsiteY2" fmla="*/ 2 h 168687"/>
              <a:gd name="connsiteX3" fmla="*/ 801982 w 1642070"/>
              <a:gd name="connsiteY3" fmla="*/ 150157 h 168687"/>
              <a:gd name="connsiteX4" fmla="*/ 1364863 w 1642070"/>
              <a:gd name="connsiteY4" fmla="*/ 150158 h 168687"/>
              <a:gd name="connsiteX5" fmla="*/ 1642070 w 1642070"/>
              <a:gd name="connsiteY5" fmla="*/ 3854 h 168687"/>
              <a:gd name="connsiteX0" fmla="*/ 0 w 1642070"/>
              <a:gd name="connsiteY0" fmla="*/ 13484 h 157885"/>
              <a:gd name="connsiteX1" fmla="*/ 224466 w 1642070"/>
              <a:gd name="connsiteY1" fmla="*/ 157863 h 157885"/>
              <a:gd name="connsiteX2" fmla="*/ 503599 w 1642070"/>
              <a:gd name="connsiteY2" fmla="*/ 8 h 157885"/>
              <a:gd name="connsiteX3" fmla="*/ 1364863 w 1642070"/>
              <a:gd name="connsiteY3" fmla="*/ 150164 h 157885"/>
              <a:gd name="connsiteX4" fmla="*/ 1642070 w 1642070"/>
              <a:gd name="connsiteY4" fmla="*/ 3860 h 157885"/>
              <a:gd name="connsiteX0" fmla="*/ 0 w 1642070"/>
              <a:gd name="connsiteY0" fmla="*/ 9647 h 168645"/>
              <a:gd name="connsiteX1" fmla="*/ 224466 w 1642070"/>
              <a:gd name="connsiteY1" fmla="*/ 154026 h 168645"/>
              <a:gd name="connsiteX2" fmla="*/ 1364863 w 1642070"/>
              <a:gd name="connsiteY2" fmla="*/ 146327 h 168645"/>
              <a:gd name="connsiteX3" fmla="*/ 1642070 w 1642070"/>
              <a:gd name="connsiteY3" fmla="*/ 23 h 168645"/>
              <a:gd name="connsiteX0" fmla="*/ 0 w 1642070"/>
              <a:gd name="connsiteY0" fmla="*/ 9643 h 146340"/>
              <a:gd name="connsiteX1" fmla="*/ 1364863 w 1642070"/>
              <a:gd name="connsiteY1" fmla="*/ 146323 h 146340"/>
              <a:gd name="connsiteX2" fmla="*/ 1642070 w 1642070"/>
              <a:gd name="connsiteY2" fmla="*/ 19 h 146340"/>
              <a:gd name="connsiteX0" fmla="*/ 0 w 277207"/>
              <a:gd name="connsiteY0" fmla="*/ 146323 h 146323"/>
              <a:gd name="connsiteX1" fmla="*/ 277207 w 277207"/>
              <a:gd name="connsiteY1" fmla="*/ 19 h 146323"/>
              <a:gd name="connsiteX0" fmla="*/ 0 w 277207"/>
              <a:gd name="connsiteY0" fmla="*/ 146330 h 146330"/>
              <a:gd name="connsiteX1" fmla="*/ 277207 w 277207"/>
              <a:gd name="connsiteY1" fmla="*/ 26 h 146330"/>
            </a:gdLst>
            <a:ahLst/>
            <a:cxnLst>
              <a:cxn ang="0">
                <a:pos x="connsiteX0" y="connsiteY0"/>
              </a:cxn>
              <a:cxn ang="0">
                <a:pos x="connsiteX1" y="connsiteY1"/>
              </a:cxn>
            </a:cxnLst>
            <a:rect l="l" t="t" r="r" b="b"/>
            <a:pathLst>
              <a:path w="277207" h="146330">
                <a:moveTo>
                  <a:pt x="0" y="146330"/>
                </a:moveTo>
                <a:cubicBezTo>
                  <a:pt x="138924" y="102375"/>
                  <a:pt x="140207" y="-1899"/>
                  <a:pt x="277207" y="26"/>
                </a:cubicBezTo>
              </a:path>
            </a:pathLst>
          </a:custGeom>
          <a:noFill/>
          <a:ln w="38100">
            <a:solidFill>
              <a:schemeClr val="accent1"/>
            </a:solidFill>
            <a:miter lim="800000"/>
            <a:headEnd/>
            <a:tailEnd/>
          </a:ln>
        </p:spPr>
        <p:txBody>
          <a:bodyPr rtlCol="0" anchor="ctr"/>
          <a:lstStyle/>
          <a:p>
            <a:pPr algn="ctr"/>
            <a:endParaRPr lang="en-US"/>
          </a:p>
        </p:txBody>
      </p:sp>
      <p:grpSp>
        <p:nvGrpSpPr>
          <p:cNvPr id="252" name="Group 251">
            <a:extLst>
              <a:ext uri="{FF2B5EF4-FFF2-40B4-BE49-F238E27FC236}">
                <a16:creationId xmlns:a16="http://schemas.microsoft.com/office/drawing/2014/main" id="{35C29DA7-A9C7-E89A-3EA8-754AD8C4D6DC}"/>
              </a:ext>
            </a:extLst>
          </p:cNvPr>
          <p:cNvGrpSpPr/>
          <p:nvPr/>
        </p:nvGrpSpPr>
        <p:grpSpPr>
          <a:xfrm rot="20737114">
            <a:off x="6673650" y="3203869"/>
            <a:ext cx="508001" cy="393494"/>
            <a:chOff x="6529916" y="3414298"/>
            <a:chExt cx="508001" cy="393494"/>
          </a:xfrm>
        </p:grpSpPr>
        <p:grpSp>
          <p:nvGrpSpPr>
            <p:cNvPr id="253" name="Group 252">
              <a:extLst>
                <a:ext uri="{FF2B5EF4-FFF2-40B4-BE49-F238E27FC236}">
                  <a16:creationId xmlns:a16="http://schemas.microsoft.com/office/drawing/2014/main" id="{20BF1B59-D809-323D-E231-772A7B69DF93}"/>
                </a:ext>
              </a:extLst>
            </p:cNvPr>
            <p:cNvGrpSpPr/>
            <p:nvPr/>
          </p:nvGrpSpPr>
          <p:grpSpPr>
            <a:xfrm>
              <a:off x="6529916" y="3414298"/>
              <a:ext cx="508001" cy="393494"/>
              <a:chOff x="6069541" y="3299998"/>
              <a:chExt cx="508001" cy="393494"/>
            </a:xfrm>
          </p:grpSpPr>
          <p:sp>
            <p:nvSpPr>
              <p:cNvPr id="266" name="Oval 35">
                <a:extLst>
                  <a:ext uri="{FF2B5EF4-FFF2-40B4-BE49-F238E27FC236}">
                    <a16:creationId xmlns:a16="http://schemas.microsoft.com/office/drawing/2014/main" id="{23674C28-D0BE-7D2C-F8FD-A3BC35028CB2}"/>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7" name="Oval 35">
                <a:extLst>
                  <a:ext uri="{FF2B5EF4-FFF2-40B4-BE49-F238E27FC236}">
                    <a16:creationId xmlns:a16="http://schemas.microsoft.com/office/drawing/2014/main" id="{87CA2A43-8EF2-E988-CF26-F456DBA8E113}"/>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54" name="Freeform: Shape 253">
              <a:extLst>
                <a:ext uri="{FF2B5EF4-FFF2-40B4-BE49-F238E27FC236}">
                  <a16:creationId xmlns:a16="http://schemas.microsoft.com/office/drawing/2014/main" id="{ECEA426A-6A98-6D38-B8E4-F2E4F4794B37}"/>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5" name="Freeform: Shape 254">
              <a:extLst>
                <a:ext uri="{FF2B5EF4-FFF2-40B4-BE49-F238E27FC236}">
                  <a16:creationId xmlns:a16="http://schemas.microsoft.com/office/drawing/2014/main" id="{7A1FEFDC-F88E-CCC2-0964-7F1E6E907EFF}"/>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6" name="Freeform: Shape 255">
              <a:extLst>
                <a:ext uri="{FF2B5EF4-FFF2-40B4-BE49-F238E27FC236}">
                  <a16:creationId xmlns:a16="http://schemas.microsoft.com/office/drawing/2014/main" id="{045472C5-73F2-3D61-4380-13A58585D355}"/>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7" name="Freeform: Shape 256">
              <a:extLst>
                <a:ext uri="{FF2B5EF4-FFF2-40B4-BE49-F238E27FC236}">
                  <a16:creationId xmlns:a16="http://schemas.microsoft.com/office/drawing/2014/main" id="{14E0AD6F-91C8-B1F6-A184-71E4F3149324}"/>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8" name="Freeform: Shape 257">
              <a:extLst>
                <a:ext uri="{FF2B5EF4-FFF2-40B4-BE49-F238E27FC236}">
                  <a16:creationId xmlns:a16="http://schemas.microsoft.com/office/drawing/2014/main" id="{CE4FF12F-75F7-1C05-D33E-5195B1EA7021}"/>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9" name="Freeform: Shape 258">
              <a:extLst>
                <a:ext uri="{FF2B5EF4-FFF2-40B4-BE49-F238E27FC236}">
                  <a16:creationId xmlns:a16="http://schemas.microsoft.com/office/drawing/2014/main" id="{F9963F7C-CB71-3F1A-4638-D074FB896B30}"/>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0" name="Freeform: Shape 259">
              <a:extLst>
                <a:ext uri="{FF2B5EF4-FFF2-40B4-BE49-F238E27FC236}">
                  <a16:creationId xmlns:a16="http://schemas.microsoft.com/office/drawing/2014/main" id="{F2DDCB1B-1E14-2E9E-DF3A-A3B2A8629A55}"/>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1" name="Freeform: Shape 260">
              <a:extLst>
                <a:ext uri="{FF2B5EF4-FFF2-40B4-BE49-F238E27FC236}">
                  <a16:creationId xmlns:a16="http://schemas.microsoft.com/office/drawing/2014/main" id="{10C83641-244F-0650-4070-67047065CE5E}"/>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2" name="Freeform: Shape 261">
              <a:extLst>
                <a:ext uri="{FF2B5EF4-FFF2-40B4-BE49-F238E27FC236}">
                  <a16:creationId xmlns:a16="http://schemas.microsoft.com/office/drawing/2014/main" id="{B78B0782-F5DF-FE66-54A8-562D7DD13C3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3" name="Freeform: Shape 262">
              <a:extLst>
                <a:ext uri="{FF2B5EF4-FFF2-40B4-BE49-F238E27FC236}">
                  <a16:creationId xmlns:a16="http://schemas.microsoft.com/office/drawing/2014/main" id="{58FFA431-30DD-AF99-80FD-CA320AD8C784}"/>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4" name="Freeform: Shape 263">
              <a:extLst>
                <a:ext uri="{FF2B5EF4-FFF2-40B4-BE49-F238E27FC236}">
                  <a16:creationId xmlns:a16="http://schemas.microsoft.com/office/drawing/2014/main" id="{B6852E42-728A-61D5-8B33-4B588EAA81E7}"/>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65" name="Freeform: Shape 264">
              <a:extLst>
                <a:ext uri="{FF2B5EF4-FFF2-40B4-BE49-F238E27FC236}">
                  <a16:creationId xmlns:a16="http://schemas.microsoft.com/office/drawing/2014/main" id="{134F48CD-9609-3218-BA3C-BB6A0B496A64}"/>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687" name="Group 686">
            <a:extLst>
              <a:ext uri="{FF2B5EF4-FFF2-40B4-BE49-F238E27FC236}">
                <a16:creationId xmlns:a16="http://schemas.microsoft.com/office/drawing/2014/main" id="{C5945DD9-99D2-411B-F173-362F2B43DE83}"/>
              </a:ext>
            </a:extLst>
          </p:cNvPr>
          <p:cNvGrpSpPr/>
          <p:nvPr/>
        </p:nvGrpSpPr>
        <p:grpSpPr>
          <a:xfrm rot="288830">
            <a:off x="9206427" y="2163236"/>
            <a:ext cx="508001" cy="393494"/>
            <a:chOff x="6529916" y="3414298"/>
            <a:chExt cx="508001" cy="393494"/>
          </a:xfrm>
        </p:grpSpPr>
        <p:grpSp>
          <p:nvGrpSpPr>
            <p:cNvPr id="688" name="Group 687">
              <a:extLst>
                <a:ext uri="{FF2B5EF4-FFF2-40B4-BE49-F238E27FC236}">
                  <a16:creationId xmlns:a16="http://schemas.microsoft.com/office/drawing/2014/main" id="{2293A932-68B9-3C79-F91E-3DD972FC8EA1}"/>
                </a:ext>
              </a:extLst>
            </p:cNvPr>
            <p:cNvGrpSpPr/>
            <p:nvPr/>
          </p:nvGrpSpPr>
          <p:grpSpPr>
            <a:xfrm>
              <a:off x="6529916" y="3414298"/>
              <a:ext cx="508001" cy="393494"/>
              <a:chOff x="6069541" y="3299998"/>
              <a:chExt cx="508001" cy="393494"/>
            </a:xfrm>
          </p:grpSpPr>
          <p:sp>
            <p:nvSpPr>
              <p:cNvPr id="701" name="Oval 35">
                <a:extLst>
                  <a:ext uri="{FF2B5EF4-FFF2-40B4-BE49-F238E27FC236}">
                    <a16:creationId xmlns:a16="http://schemas.microsoft.com/office/drawing/2014/main" id="{A2D51B05-A7DC-A024-D18A-B2A1974B2BA7}"/>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2" name="Oval 35">
                <a:extLst>
                  <a:ext uri="{FF2B5EF4-FFF2-40B4-BE49-F238E27FC236}">
                    <a16:creationId xmlns:a16="http://schemas.microsoft.com/office/drawing/2014/main" id="{AC83C5F6-0B5B-5E9D-9C58-EE894136CC2B}"/>
                  </a:ext>
                </a:extLst>
              </p:cNvPr>
              <p:cNvSpPr/>
              <p:nvPr/>
            </p:nvSpPr>
            <p:spPr bwMode="auto">
              <a:xfrm>
                <a:off x="6191921" y="3408685"/>
                <a:ext cx="235969"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689" name="Freeform: Shape 688">
              <a:extLst>
                <a:ext uri="{FF2B5EF4-FFF2-40B4-BE49-F238E27FC236}">
                  <a16:creationId xmlns:a16="http://schemas.microsoft.com/office/drawing/2014/main" id="{75E732BA-77A1-A40F-F20E-4F514E0E048E}"/>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0" name="Freeform: Shape 689">
              <a:extLst>
                <a:ext uri="{FF2B5EF4-FFF2-40B4-BE49-F238E27FC236}">
                  <a16:creationId xmlns:a16="http://schemas.microsoft.com/office/drawing/2014/main" id="{C8D6B749-3692-B5F2-5213-4CF5F05DB49E}"/>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1" name="Freeform: Shape 690">
              <a:extLst>
                <a:ext uri="{FF2B5EF4-FFF2-40B4-BE49-F238E27FC236}">
                  <a16:creationId xmlns:a16="http://schemas.microsoft.com/office/drawing/2014/main" id="{C8431253-117D-468E-F008-013635BE9F3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2" name="Freeform: Shape 691">
              <a:extLst>
                <a:ext uri="{FF2B5EF4-FFF2-40B4-BE49-F238E27FC236}">
                  <a16:creationId xmlns:a16="http://schemas.microsoft.com/office/drawing/2014/main" id="{723A1F9F-8688-3207-1A90-788B2B6B51B5}"/>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3" name="Freeform: Shape 692">
              <a:extLst>
                <a:ext uri="{FF2B5EF4-FFF2-40B4-BE49-F238E27FC236}">
                  <a16:creationId xmlns:a16="http://schemas.microsoft.com/office/drawing/2014/main" id="{DB7B74F0-8309-6CEA-435C-74B7C136F66F}"/>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4" name="Freeform: Shape 693">
              <a:extLst>
                <a:ext uri="{FF2B5EF4-FFF2-40B4-BE49-F238E27FC236}">
                  <a16:creationId xmlns:a16="http://schemas.microsoft.com/office/drawing/2014/main" id="{CFA029E8-F0ED-646D-2502-179FBF84DCAD}"/>
                </a:ext>
              </a:extLst>
            </p:cNvPr>
            <p:cNvSpPr/>
            <p:nvPr/>
          </p:nvSpPr>
          <p:spPr bwMode="auto">
            <a:xfrm>
              <a:off x="6932934" y="35318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5" name="Freeform: Shape 694">
              <a:extLst>
                <a:ext uri="{FF2B5EF4-FFF2-40B4-BE49-F238E27FC236}">
                  <a16:creationId xmlns:a16="http://schemas.microsoft.com/office/drawing/2014/main" id="{6D2BBE61-0B30-5D38-F4A3-6E6079C62D3C}"/>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6" name="Freeform: Shape 695">
              <a:extLst>
                <a:ext uri="{FF2B5EF4-FFF2-40B4-BE49-F238E27FC236}">
                  <a16:creationId xmlns:a16="http://schemas.microsoft.com/office/drawing/2014/main" id="{B9C9EAA3-90EC-B32D-099F-AD16EE8A2891}"/>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7" name="Freeform: Shape 696">
              <a:extLst>
                <a:ext uri="{FF2B5EF4-FFF2-40B4-BE49-F238E27FC236}">
                  <a16:creationId xmlns:a16="http://schemas.microsoft.com/office/drawing/2014/main" id="{A07D120F-2A98-DAA4-8F9F-FC5428E66F30}"/>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8" name="Freeform: Shape 697">
              <a:extLst>
                <a:ext uri="{FF2B5EF4-FFF2-40B4-BE49-F238E27FC236}">
                  <a16:creationId xmlns:a16="http://schemas.microsoft.com/office/drawing/2014/main" id="{14E5ACA5-FC27-AA6F-276C-A7D917384FCD}"/>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99" name="Freeform: Shape 698">
              <a:extLst>
                <a:ext uri="{FF2B5EF4-FFF2-40B4-BE49-F238E27FC236}">
                  <a16:creationId xmlns:a16="http://schemas.microsoft.com/office/drawing/2014/main" id="{ED583933-5632-ABD3-5A52-CF0C59B9A3D3}"/>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00" name="Freeform: Shape 699">
              <a:extLst>
                <a:ext uri="{FF2B5EF4-FFF2-40B4-BE49-F238E27FC236}">
                  <a16:creationId xmlns:a16="http://schemas.microsoft.com/office/drawing/2014/main" id="{5A3736BE-52D7-6A51-8DB5-FDA4F8C99BE1}"/>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655" name="Group 654">
            <a:extLst>
              <a:ext uri="{FF2B5EF4-FFF2-40B4-BE49-F238E27FC236}">
                <a16:creationId xmlns:a16="http://schemas.microsoft.com/office/drawing/2014/main" id="{A29860E9-B1D2-DE08-84DF-B3D8203A1B63}"/>
              </a:ext>
            </a:extLst>
          </p:cNvPr>
          <p:cNvGrpSpPr/>
          <p:nvPr/>
        </p:nvGrpSpPr>
        <p:grpSpPr>
          <a:xfrm>
            <a:off x="8890271" y="1733966"/>
            <a:ext cx="508001" cy="393494"/>
            <a:chOff x="6529916" y="3414298"/>
            <a:chExt cx="508001" cy="393494"/>
          </a:xfrm>
        </p:grpSpPr>
        <p:grpSp>
          <p:nvGrpSpPr>
            <p:cNvPr id="656" name="Group 655">
              <a:extLst>
                <a:ext uri="{FF2B5EF4-FFF2-40B4-BE49-F238E27FC236}">
                  <a16:creationId xmlns:a16="http://schemas.microsoft.com/office/drawing/2014/main" id="{972A197B-1C87-8DF8-C983-636788433479}"/>
                </a:ext>
              </a:extLst>
            </p:cNvPr>
            <p:cNvGrpSpPr/>
            <p:nvPr/>
          </p:nvGrpSpPr>
          <p:grpSpPr>
            <a:xfrm>
              <a:off x="6529916" y="3414298"/>
              <a:ext cx="508001" cy="393494"/>
              <a:chOff x="6069541" y="3299998"/>
              <a:chExt cx="508001" cy="393494"/>
            </a:xfrm>
          </p:grpSpPr>
          <p:sp>
            <p:nvSpPr>
              <p:cNvPr id="669" name="Oval 35">
                <a:extLst>
                  <a:ext uri="{FF2B5EF4-FFF2-40B4-BE49-F238E27FC236}">
                    <a16:creationId xmlns:a16="http://schemas.microsoft.com/office/drawing/2014/main" id="{182114B6-3F2F-C43B-625C-9CBE17434810}"/>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70" name="Oval 35">
                <a:extLst>
                  <a:ext uri="{FF2B5EF4-FFF2-40B4-BE49-F238E27FC236}">
                    <a16:creationId xmlns:a16="http://schemas.microsoft.com/office/drawing/2014/main" id="{AB1B9BE5-CCC8-E3CF-7379-274F3C910D0B}"/>
                  </a:ext>
                </a:extLst>
              </p:cNvPr>
              <p:cNvSpPr/>
              <p:nvPr/>
            </p:nvSpPr>
            <p:spPr bwMode="auto">
              <a:xfrm>
                <a:off x="6193761" y="3451633"/>
                <a:ext cx="256595"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657" name="Freeform: Shape 656">
              <a:extLst>
                <a:ext uri="{FF2B5EF4-FFF2-40B4-BE49-F238E27FC236}">
                  <a16:creationId xmlns:a16="http://schemas.microsoft.com/office/drawing/2014/main" id="{DB7F0C6B-3848-9EB1-4D63-D066945E0AED}"/>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58" name="Freeform: Shape 657">
              <a:extLst>
                <a:ext uri="{FF2B5EF4-FFF2-40B4-BE49-F238E27FC236}">
                  <a16:creationId xmlns:a16="http://schemas.microsoft.com/office/drawing/2014/main" id="{2B177194-A2A5-A9A1-937F-7A9ECE12C8E6}"/>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59" name="Freeform: Shape 658">
              <a:extLst>
                <a:ext uri="{FF2B5EF4-FFF2-40B4-BE49-F238E27FC236}">
                  <a16:creationId xmlns:a16="http://schemas.microsoft.com/office/drawing/2014/main" id="{E6D5EC7E-7EE7-B263-35D0-09AF2331AA74}"/>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0" name="Freeform: Shape 659">
              <a:extLst>
                <a:ext uri="{FF2B5EF4-FFF2-40B4-BE49-F238E27FC236}">
                  <a16:creationId xmlns:a16="http://schemas.microsoft.com/office/drawing/2014/main" id="{C634B66B-C25C-23DA-8BFB-E9EC6195DFA9}"/>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1" name="Freeform: Shape 660">
              <a:extLst>
                <a:ext uri="{FF2B5EF4-FFF2-40B4-BE49-F238E27FC236}">
                  <a16:creationId xmlns:a16="http://schemas.microsoft.com/office/drawing/2014/main" id="{21C3D9AA-538C-136D-344C-B168C4438AD8}"/>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2" name="Freeform: Shape 661">
              <a:extLst>
                <a:ext uri="{FF2B5EF4-FFF2-40B4-BE49-F238E27FC236}">
                  <a16:creationId xmlns:a16="http://schemas.microsoft.com/office/drawing/2014/main" id="{B5155297-479D-F100-B917-0A7A1F9A3814}"/>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3" name="Freeform: Shape 662">
              <a:extLst>
                <a:ext uri="{FF2B5EF4-FFF2-40B4-BE49-F238E27FC236}">
                  <a16:creationId xmlns:a16="http://schemas.microsoft.com/office/drawing/2014/main" id="{6439EA61-46E1-0762-0CBC-0E4A570FB281}"/>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4" name="Freeform: Shape 663">
              <a:extLst>
                <a:ext uri="{FF2B5EF4-FFF2-40B4-BE49-F238E27FC236}">
                  <a16:creationId xmlns:a16="http://schemas.microsoft.com/office/drawing/2014/main" id="{4DAD9361-DC22-FC84-0CF9-C171C3AAB1E1}"/>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5" name="Freeform: Shape 664">
              <a:extLst>
                <a:ext uri="{FF2B5EF4-FFF2-40B4-BE49-F238E27FC236}">
                  <a16:creationId xmlns:a16="http://schemas.microsoft.com/office/drawing/2014/main" id="{985AC36C-6A25-7304-3E5D-06F1C736A3E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6" name="Freeform: Shape 665">
              <a:extLst>
                <a:ext uri="{FF2B5EF4-FFF2-40B4-BE49-F238E27FC236}">
                  <a16:creationId xmlns:a16="http://schemas.microsoft.com/office/drawing/2014/main" id="{7C7AAA46-F7E7-FC13-A073-BE30D75F7F47}"/>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7" name="Freeform: Shape 666">
              <a:extLst>
                <a:ext uri="{FF2B5EF4-FFF2-40B4-BE49-F238E27FC236}">
                  <a16:creationId xmlns:a16="http://schemas.microsoft.com/office/drawing/2014/main" id="{D3FF4DDF-D87D-72B5-A7E0-A589E856A9A0}"/>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668" name="Freeform: Shape 667">
              <a:extLst>
                <a:ext uri="{FF2B5EF4-FFF2-40B4-BE49-F238E27FC236}">
                  <a16:creationId xmlns:a16="http://schemas.microsoft.com/office/drawing/2014/main" id="{63D07EC3-4FDC-71F4-300F-BBADA62253B9}"/>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236" name="Group 235">
            <a:extLst>
              <a:ext uri="{FF2B5EF4-FFF2-40B4-BE49-F238E27FC236}">
                <a16:creationId xmlns:a16="http://schemas.microsoft.com/office/drawing/2014/main" id="{5A51A3D7-4B2A-7618-E11A-5079BE1A0296}"/>
              </a:ext>
            </a:extLst>
          </p:cNvPr>
          <p:cNvGrpSpPr/>
          <p:nvPr/>
        </p:nvGrpSpPr>
        <p:grpSpPr>
          <a:xfrm rot="10800000">
            <a:off x="6368850" y="2953313"/>
            <a:ext cx="508001" cy="393494"/>
            <a:chOff x="6529916" y="3414298"/>
            <a:chExt cx="508001" cy="393494"/>
          </a:xfrm>
        </p:grpSpPr>
        <p:grpSp>
          <p:nvGrpSpPr>
            <p:cNvPr id="237" name="Group 236">
              <a:extLst>
                <a:ext uri="{FF2B5EF4-FFF2-40B4-BE49-F238E27FC236}">
                  <a16:creationId xmlns:a16="http://schemas.microsoft.com/office/drawing/2014/main" id="{4F505B99-A222-765B-F3E7-21A9158E27CC}"/>
                </a:ext>
              </a:extLst>
            </p:cNvPr>
            <p:cNvGrpSpPr/>
            <p:nvPr/>
          </p:nvGrpSpPr>
          <p:grpSpPr>
            <a:xfrm>
              <a:off x="6529916" y="3414298"/>
              <a:ext cx="508001" cy="393494"/>
              <a:chOff x="6069541" y="3299998"/>
              <a:chExt cx="508001" cy="393494"/>
            </a:xfrm>
          </p:grpSpPr>
          <p:sp>
            <p:nvSpPr>
              <p:cNvPr id="250" name="Oval 35">
                <a:extLst>
                  <a:ext uri="{FF2B5EF4-FFF2-40B4-BE49-F238E27FC236}">
                    <a16:creationId xmlns:a16="http://schemas.microsoft.com/office/drawing/2014/main" id="{277FBA35-6339-7344-3D96-4320FCADBC5D}"/>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1" name="Oval 35">
                <a:extLst>
                  <a:ext uri="{FF2B5EF4-FFF2-40B4-BE49-F238E27FC236}">
                    <a16:creationId xmlns:a16="http://schemas.microsoft.com/office/drawing/2014/main" id="{4ECED09E-1CFE-52CC-9F4D-DC9E813E7BD8}"/>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238" name="Freeform: Shape 237">
              <a:extLst>
                <a:ext uri="{FF2B5EF4-FFF2-40B4-BE49-F238E27FC236}">
                  <a16:creationId xmlns:a16="http://schemas.microsoft.com/office/drawing/2014/main" id="{627510C7-3D36-7098-679A-E7AC7B6CD867}"/>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39" name="Freeform: Shape 238">
              <a:extLst>
                <a:ext uri="{FF2B5EF4-FFF2-40B4-BE49-F238E27FC236}">
                  <a16:creationId xmlns:a16="http://schemas.microsoft.com/office/drawing/2014/main" id="{F53650A4-65CC-35CA-A908-A9298597A870}"/>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0" name="Freeform: Shape 239">
              <a:extLst>
                <a:ext uri="{FF2B5EF4-FFF2-40B4-BE49-F238E27FC236}">
                  <a16:creationId xmlns:a16="http://schemas.microsoft.com/office/drawing/2014/main" id="{53796AA0-7A89-FD6A-E318-0168CC43AE50}"/>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1" name="Freeform: Shape 240">
              <a:extLst>
                <a:ext uri="{FF2B5EF4-FFF2-40B4-BE49-F238E27FC236}">
                  <a16:creationId xmlns:a16="http://schemas.microsoft.com/office/drawing/2014/main" id="{089EE516-91C1-0B95-B57A-3D35103B4ECF}"/>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2" name="Freeform: Shape 241">
              <a:extLst>
                <a:ext uri="{FF2B5EF4-FFF2-40B4-BE49-F238E27FC236}">
                  <a16:creationId xmlns:a16="http://schemas.microsoft.com/office/drawing/2014/main" id="{6A320118-D852-2C1B-3565-0FE6ED488E7C}"/>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3" name="Freeform: Shape 242">
              <a:extLst>
                <a:ext uri="{FF2B5EF4-FFF2-40B4-BE49-F238E27FC236}">
                  <a16:creationId xmlns:a16="http://schemas.microsoft.com/office/drawing/2014/main" id="{6E1F0432-D90C-0750-9F59-D0B2A3D75F0D}"/>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4" name="Freeform: Shape 243">
              <a:extLst>
                <a:ext uri="{FF2B5EF4-FFF2-40B4-BE49-F238E27FC236}">
                  <a16:creationId xmlns:a16="http://schemas.microsoft.com/office/drawing/2014/main" id="{8F4C014B-2203-3AC8-BEC8-26802C100428}"/>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5" name="Freeform: Shape 244">
              <a:extLst>
                <a:ext uri="{FF2B5EF4-FFF2-40B4-BE49-F238E27FC236}">
                  <a16:creationId xmlns:a16="http://schemas.microsoft.com/office/drawing/2014/main" id="{E87EBD72-FEFF-1E49-8268-94D29FCB0638}"/>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6" name="Freeform: Shape 245">
              <a:extLst>
                <a:ext uri="{FF2B5EF4-FFF2-40B4-BE49-F238E27FC236}">
                  <a16:creationId xmlns:a16="http://schemas.microsoft.com/office/drawing/2014/main" id="{0DB7E301-BF8E-E119-82EB-700261B59BBB}"/>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7" name="Freeform: Shape 246">
              <a:extLst>
                <a:ext uri="{FF2B5EF4-FFF2-40B4-BE49-F238E27FC236}">
                  <a16:creationId xmlns:a16="http://schemas.microsoft.com/office/drawing/2014/main" id="{148F74FA-D134-6016-78CE-EC97EDB5E42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8" name="Freeform: Shape 247">
              <a:extLst>
                <a:ext uri="{FF2B5EF4-FFF2-40B4-BE49-F238E27FC236}">
                  <a16:creationId xmlns:a16="http://schemas.microsoft.com/office/drawing/2014/main" id="{098486FE-F3CC-0392-655E-190969ECE41A}"/>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49" name="Freeform: Shape 248">
              <a:extLst>
                <a:ext uri="{FF2B5EF4-FFF2-40B4-BE49-F238E27FC236}">
                  <a16:creationId xmlns:a16="http://schemas.microsoft.com/office/drawing/2014/main" id="{15331353-5F2C-4AD3-C109-9A295228DB60}"/>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5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188" name="Group 187">
            <a:extLst>
              <a:ext uri="{FF2B5EF4-FFF2-40B4-BE49-F238E27FC236}">
                <a16:creationId xmlns:a16="http://schemas.microsoft.com/office/drawing/2014/main" id="{F0C8F54F-E304-BFFC-C7D5-BF13D9B5C9FB}"/>
              </a:ext>
            </a:extLst>
          </p:cNvPr>
          <p:cNvGrpSpPr/>
          <p:nvPr/>
        </p:nvGrpSpPr>
        <p:grpSpPr>
          <a:xfrm rot="1147860">
            <a:off x="5768736" y="3544548"/>
            <a:ext cx="508001" cy="393494"/>
            <a:chOff x="6529916" y="3414298"/>
            <a:chExt cx="508001" cy="393494"/>
          </a:xfrm>
        </p:grpSpPr>
        <p:grpSp>
          <p:nvGrpSpPr>
            <p:cNvPr id="189" name="Group 188">
              <a:extLst>
                <a:ext uri="{FF2B5EF4-FFF2-40B4-BE49-F238E27FC236}">
                  <a16:creationId xmlns:a16="http://schemas.microsoft.com/office/drawing/2014/main" id="{C2EB0DC4-5619-5F3E-822B-BAF2AEEBFB5C}"/>
                </a:ext>
              </a:extLst>
            </p:cNvPr>
            <p:cNvGrpSpPr/>
            <p:nvPr/>
          </p:nvGrpSpPr>
          <p:grpSpPr>
            <a:xfrm>
              <a:off x="6529916" y="3414298"/>
              <a:ext cx="508001" cy="393494"/>
              <a:chOff x="6069541" y="3299998"/>
              <a:chExt cx="508001" cy="393494"/>
            </a:xfrm>
          </p:grpSpPr>
          <p:sp>
            <p:nvSpPr>
              <p:cNvPr id="202" name="Oval 35">
                <a:extLst>
                  <a:ext uri="{FF2B5EF4-FFF2-40B4-BE49-F238E27FC236}">
                    <a16:creationId xmlns:a16="http://schemas.microsoft.com/office/drawing/2014/main" id="{231F683B-B730-1FC2-4F0D-28B8B5901135}"/>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3" name="Oval 35">
                <a:extLst>
                  <a:ext uri="{FF2B5EF4-FFF2-40B4-BE49-F238E27FC236}">
                    <a16:creationId xmlns:a16="http://schemas.microsoft.com/office/drawing/2014/main" id="{95C76D87-FE29-CCB7-AA4E-9E67C27E0E18}"/>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90" name="Freeform: Shape 189">
              <a:extLst>
                <a:ext uri="{FF2B5EF4-FFF2-40B4-BE49-F238E27FC236}">
                  <a16:creationId xmlns:a16="http://schemas.microsoft.com/office/drawing/2014/main" id="{DE7B795A-F4B6-13CF-AD13-38931E4F9AD2}"/>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1" name="Freeform: Shape 190">
              <a:extLst>
                <a:ext uri="{FF2B5EF4-FFF2-40B4-BE49-F238E27FC236}">
                  <a16:creationId xmlns:a16="http://schemas.microsoft.com/office/drawing/2014/main" id="{ACA45985-5925-E6FF-3359-91CC089D8F36}"/>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2" name="Freeform: Shape 191">
              <a:extLst>
                <a:ext uri="{FF2B5EF4-FFF2-40B4-BE49-F238E27FC236}">
                  <a16:creationId xmlns:a16="http://schemas.microsoft.com/office/drawing/2014/main" id="{7E464705-E771-E375-5A13-D9FEC36D75B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3" name="Freeform: Shape 192">
              <a:extLst>
                <a:ext uri="{FF2B5EF4-FFF2-40B4-BE49-F238E27FC236}">
                  <a16:creationId xmlns:a16="http://schemas.microsoft.com/office/drawing/2014/main" id="{DC996343-DA72-5500-90B8-FAB7D86096E8}"/>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4" name="Freeform: Shape 193">
              <a:extLst>
                <a:ext uri="{FF2B5EF4-FFF2-40B4-BE49-F238E27FC236}">
                  <a16:creationId xmlns:a16="http://schemas.microsoft.com/office/drawing/2014/main" id="{7AA4F1F1-E47C-FD12-AFCE-CEFAA0305B35}"/>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5" name="Freeform: Shape 194">
              <a:extLst>
                <a:ext uri="{FF2B5EF4-FFF2-40B4-BE49-F238E27FC236}">
                  <a16:creationId xmlns:a16="http://schemas.microsoft.com/office/drawing/2014/main" id="{8793B504-A06F-531F-F9B3-1C7AB2CD6DBB}"/>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6" name="Freeform: Shape 195">
              <a:extLst>
                <a:ext uri="{FF2B5EF4-FFF2-40B4-BE49-F238E27FC236}">
                  <a16:creationId xmlns:a16="http://schemas.microsoft.com/office/drawing/2014/main" id="{0FC80977-CE8A-AA6E-51E7-C65E611D35B3}"/>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7" name="Freeform: Shape 196">
              <a:extLst>
                <a:ext uri="{FF2B5EF4-FFF2-40B4-BE49-F238E27FC236}">
                  <a16:creationId xmlns:a16="http://schemas.microsoft.com/office/drawing/2014/main" id="{6BD22B54-A301-D4F1-04CE-E8DB21271DA3}"/>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8" name="Freeform: Shape 197">
              <a:extLst>
                <a:ext uri="{FF2B5EF4-FFF2-40B4-BE49-F238E27FC236}">
                  <a16:creationId xmlns:a16="http://schemas.microsoft.com/office/drawing/2014/main" id="{B53A9537-074B-82CB-D26C-DB4C97620860}"/>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99" name="Freeform: Shape 198">
              <a:extLst>
                <a:ext uri="{FF2B5EF4-FFF2-40B4-BE49-F238E27FC236}">
                  <a16:creationId xmlns:a16="http://schemas.microsoft.com/office/drawing/2014/main" id="{40E751FD-5267-3F33-3375-9172FA89B889}"/>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0" name="Freeform: Shape 199">
              <a:extLst>
                <a:ext uri="{FF2B5EF4-FFF2-40B4-BE49-F238E27FC236}">
                  <a16:creationId xmlns:a16="http://schemas.microsoft.com/office/drawing/2014/main" id="{77EA8D63-1413-6502-4AB8-E4F283DF4065}"/>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01" name="Freeform: Shape 200">
              <a:extLst>
                <a:ext uri="{FF2B5EF4-FFF2-40B4-BE49-F238E27FC236}">
                  <a16:creationId xmlns:a16="http://schemas.microsoft.com/office/drawing/2014/main" id="{D20F7323-18BF-7C4D-59BF-5578EEF48C71}"/>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7" name="Freeform: Shape 16">
            <a:extLst>
              <a:ext uri="{FF2B5EF4-FFF2-40B4-BE49-F238E27FC236}">
                <a16:creationId xmlns:a16="http://schemas.microsoft.com/office/drawing/2014/main" id="{2C2224E2-30A8-C3C0-395D-15F399367366}"/>
              </a:ext>
            </a:extLst>
          </p:cNvPr>
          <p:cNvSpPr/>
          <p:nvPr/>
        </p:nvSpPr>
        <p:spPr bwMode="auto">
          <a:xfrm>
            <a:off x="4017768" y="2264393"/>
            <a:ext cx="159779" cy="64372"/>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991402"/>
              <a:gd name="connsiteY0" fmla="*/ 88553 h 152480"/>
              <a:gd name="connsiteX1" fmla="*/ 155929 w 991402"/>
              <a:gd name="connsiteY1" fmla="*/ 148229 h 152480"/>
              <a:gd name="connsiteX2" fmla="*/ 425436 w 991402"/>
              <a:gd name="connsiteY2" fmla="*/ 1925 h 152480"/>
              <a:gd name="connsiteX3" fmla="*/ 718044 w 991402"/>
              <a:gd name="connsiteY3" fmla="*/ 140529 h 152480"/>
              <a:gd name="connsiteX4" fmla="*/ 991402 w 991402"/>
              <a:gd name="connsiteY4" fmla="*/ 0 h 152480"/>
              <a:gd name="connsiteX0" fmla="*/ 0 w 991402"/>
              <a:gd name="connsiteY0" fmla="*/ 88553 h 152667"/>
              <a:gd name="connsiteX1" fmla="*/ 155929 w 991402"/>
              <a:gd name="connsiteY1" fmla="*/ 148229 h 152667"/>
              <a:gd name="connsiteX2" fmla="*/ 425436 w 991402"/>
              <a:gd name="connsiteY2" fmla="*/ 1925 h 152667"/>
              <a:gd name="connsiteX3" fmla="*/ 718044 w 991402"/>
              <a:gd name="connsiteY3" fmla="*/ 140529 h 152667"/>
              <a:gd name="connsiteX4" fmla="*/ 991402 w 991402"/>
              <a:gd name="connsiteY4" fmla="*/ 0 h 152667"/>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47998"/>
              <a:gd name="connsiteX1" fmla="*/ 155929 w 1024128"/>
              <a:gd name="connsiteY1" fmla="*/ 146306 h 147998"/>
              <a:gd name="connsiteX2" fmla="*/ 425436 w 1024128"/>
              <a:gd name="connsiteY2" fmla="*/ 2 h 147998"/>
              <a:gd name="connsiteX3" fmla="*/ 718044 w 1024128"/>
              <a:gd name="connsiteY3" fmla="*/ 138606 h 147998"/>
              <a:gd name="connsiteX4" fmla="*/ 1024128 w 1024128"/>
              <a:gd name="connsiteY4" fmla="*/ 5777 h 147998"/>
              <a:gd name="connsiteX0" fmla="*/ 0 w 1024128"/>
              <a:gd name="connsiteY0" fmla="*/ 86629 h 147997"/>
              <a:gd name="connsiteX1" fmla="*/ 155929 w 1024128"/>
              <a:gd name="connsiteY1" fmla="*/ 146305 h 147997"/>
              <a:gd name="connsiteX2" fmla="*/ 425436 w 1024128"/>
              <a:gd name="connsiteY2" fmla="*/ 1 h 147997"/>
              <a:gd name="connsiteX3" fmla="*/ 710344 w 1024128"/>
              <a:gd name="connsiteY3" fmla="*/ 144380 h 147997"/>
              <a:gd name="connsiteX4" fmla="*/ 1024128 w 1024128"/>
              <a:gd name="connsiteY4" fmla="*/ 5776 h 147997"/>
              <a:gd name="connsiteX0" fmla="*/ 0 w 1024128"/>
              <a:gd name="connsiteY0" fmla="*/ 86641 h 148009"/>
              <a:gd name="connsiteX1" fmla="*/ 155929 w 1024128"/>
              <a:gd name="connsiteY1" fmla="*/ 146317 h 148009"/>
              <a:gd name="connsiteX2" fmla="*/ 425436 w 1024128"/>
              <a:gd name="connsiteY2" fmla="*/ 13 h 148009"/>
              <a:gd name="connsiteX3" fmla="*/ 710344 w 1024128"/>
              <a:gd name="connsiteY3" fmla="*/ 144392 h 148009"/>
              <a:gd name="connsiteX4" fmla="*/ 1024128 w 1024128"/>
              <a:gd name="connsiteY4" fmla="*/ 5788 h 148009"/>
              <a:gd name="connsiteX0" fmla="*/ 0 w 1016428"/>
              <a:gd name="connsiteY0" fmla="*/ 86641 h 148009"/>
              <a:gd name="connsiteX1" fmla="*/ 155929 w 1016428"/>
              <a:gd name="connsiteY1" fmla="*/ 146317 h 148009"/>
              <a:gd name="connsiteX2" fmla="*/ 425436 w 1016428"/>
              <a:gd name="connsiteY2" fmla="*/ 13 h 148009"/>
              <a:gd name="connsiteX3" fmla="*/ 710344 w 1016428"/>
              <a:gd name="connsiteY3" fmla="*/ 144392 h 148009"/>
              <a:gd name="connsiteX4" fmla="*/ 1016428 w 1016428"/>
              <a:gd name="connsiteY4" fmla="*/ 7713 h 148009"/>
              <a:gd name="connsiteX0" fmla="*/ 0 w 710344"/>
              <a:gd name="connsiteY0" fmla="*/ 86641 h 148009"/>
              <a:gd name="connsiteX1" fmla="*/ 155929 w 710344"/>
              <a:gd name="connsiteY1" fmla="*/ 146317 h 148009"/>
              <a:gd name="connsiteX2" fmla="*/ 425436 w 710344"/>
              <a:gd name="connsiteY2" fmla="*/ 13 h 148009"/>
              <a:gd name="connsiteX3" fmla="*/ 710344 w 710344"/>
              <a:gd name="connsiteY3" fmla="*/ 144392 h 148009"/>
              <a:gd name="connsiteX0" fmla="*/ 0 w 710344"/>
              <a:gd name="connsiteY0" fmla="*/ 0 h 63580"/>
              <a:gd name="connsiteX1" fmla="*/ 155929 w 710344"/>
              <a:gd name="connsiteY1" fmla="*/ 59676 h 63580"/>
              <a:gd name="connsiteX2" fmla="*/ 710344 w 710344"/>
              <a:gd name="connsiteY2" fmla="*/ 57751 h 63580"/>
              <a:gd name="connsiteX0" fmla="*/ 0 w 155929"/>
              <a:gd name="connsiteY0" fmla="*/ 0 h 59676"/>
              <a:gd name="connsiteX1" fmla="*/ 155929 w 155929"/>
              <a:gd name="connsiteY1" fmla="*/ 59676 h 59676"/>
              <a:gd name="connsiteX0" fmla="*/ 0 w 159779"/>
              <a:gd name="connsiteY0" fmla="*/ 0 h 63526"/>
              <a:gd name="connsiteX1" fmla="*/ 159779 w 159779"/>
              <a:gd name="connsiteY1" fmla="*/ 63526 h 63526"/>
              <a:gd name="connsiteX0" fmla="*/ 0 w 159779"/>
              <a:gd name="connsiteY0" fmla="*/ 0 h 64372"/>
              <a:gd name="connsiteX1" fmla="*/ 159779 w 159779"/>
              <a:gd name="connsiteY1" fmla="*/ 63526 h 64372"/>
            </a:gdLst>
            <a:ahLst/>
            <a:cxnLst>
              <a:cxn ang="0">
                <a:pos x="connsiteX0" y="connsiteY0"/>
              </a:cxn>
              <a:cxn ang="0">
                <a:pos x="connsiteX1" y="connsiteY1"/>
              </a:cxn>
            </a:cxnLst>
            <a:rect l="l" t="t" r="r" b="b"/>
            <a:pathLst>
              <a:path w="159779" h="64372">
                <a:moveTo>
                  <a:pt x="0" y="0"/>
                </a:moveTo>
                <a:cubicBezTo>
                  <a:pt x="83097" y="53099"/>
                  <a:pt x="58750" y="68370"/>
                  <a:pt x="159779" y="63526"/>
                </a:cubicBezTo>
              </a:path>
            </a:pathLst>
          </a:custGeom>
          <a:noFill/>
          <a:ln w="38100">
            <a:solidFill>
              <a:schemeClr val="accent3"/>
            </a:solidFill>
            <a:miter lim="800000"/>
            <a:headEnd/>
            <a:tailEnd/>
          </a:ln>
        </p:spPr>
        <p:txBody>
          <a:bodyPr rtlCol="0" anchor="ctr"/>
          <a:lstStyle/>
          <a:p>
            <a:pPr algn="ctr"/>
            <a:endParaRPr lang="en-US"/>
          </a:p>
        </p:txBody>
      </p:sp>
      <p:grpSp>
        <p:nvGrpSpPr>
          <p:cNvPr id="916" name="Group 915">
            <a:extLst>
              <a:ext uri="{FF2B5EF4-FFF2-40B4-BE49-F238E27FC236}">
                <a16:creationId xmlns:a16="http://schemas.microsoft.com/office/drawing/2014/main" id="{C916242A-A31F-7586-085C-0F72BEF2E890}"/>
              </a:ext>
            </a:extLst>
          </p:cNvPr>
          <p:cNvGrpSpPr/>
          <p:nvPr/>
        </p:nvGrpSpPr>
        <p:grpSpPr>
          <a:xfrm>
            <a:off x="8663335" y="2350158"/>
            <a:ext cx="485062" cy="362822"/>
            <a:chOff x="8663335" y="2350158"/>
            <a:chExt cx="485062" cy="362822"/>
          </a:xfrm>
        </p:grpSpPr>
        <p:sp>
          <p:nvSpPr>
            <p:cNvPr id="914" name="Oval 35">
              <a:extLst>
                <a:ext uri="{FF2B5EF4-FFF2-40B4-BE49-F238E27FC236}">
                  <a16:creationId xmlns:a16="http://schemas.microsoft.com/office/drawing/2014/main" id="{949BFE63-448D-C5E0-8FF5-174D4187BA96}"/>
                </a:ext>
              </a:extLst>
            </p:cNvPr>
            <p:cNvSpPr/>
            <p:nvPr/>
          </p:nvSpPr>
          <p:spPr bwMode="auto">
            <a:xfrm rot="10800000">
              <a:off x="8663335" y="2350158"/>
              <a:ext cx="485062" cy="36282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9408 w 238880"/>
                <a:gd name="connsiteY0" fmla="*/ 17870 h 133759"/>
                <a:gd name="connsiteX1" fmla="*/ 187680 w 238880"/>
                <a:gd name="connsiteY1" fmla="*/ 1605 h 133759"/>
                <a:gd name="connsiteX2" fmla="*/ 238483 w 238880"/>
                <a:gd name="connsiteY2" fmla="*/ 41154 h 133759"/>
                <a:gd name="connsiteX3" fmla="*/ 203556 w 238880"/>
                <a:gd name="connsiteY3" fmla="*/ 119081 h 133759"/>
                <a:gd name="connsiteX4" fmla="*/ 116246 w 238880"/>
                <a:gd name="connsiteY4" fmla="*/ 133759 h 133759"/>
                <a:gd name="connsiteX5" fmla="*/ 16230 w 238880"/>
                <a:gd name="connsiteY5" fmla="*/ 108497 h 133759"/>
                <a:gd name="connsiteX6" fmla="*/ 19408 w 238880"/>
                <a:gd name="connsiteY6" fmla="*/ 17870 h 133759"/>
                <a:gd name="connsiteX0" fmla="*/ 19408 w 238880"/>
                <a:gd name="connsiteY0" fmla="*/ 17870 h 125116"/>
                <a:gd name="connsiteX1" fmla="*/ 187680 w 238880"/>
                <a:gd name="connsiteY1" fmla="*/ 1605 h 125116"/>
                <a:gd name="connsiteX2" fmla="*/ 238483 w 238880"/>
                <a:gd name="connsiteY2" fmla="*/ 41154 h 125116"/>
                <a:gd name="connsiteX3" fmla="*/ 203556 w 238880"/>
                <a:gd name="connsiteY3" fmla="*/ 119081 h 125116"/>
                <a:gd name="connsiteX4" fmla="*/ 16230 w 238880"/>
                <a:gd name="connsiteY4" fmla="*/ 108497 h 125116"/>
                <a:gd name="connsiteX5" fmla="*/ 19408 w 238880"/>
                <a:gd name="connsiteY5" fmla="*/ 17870 h 125116"/>
                <a:gd name="connsiteX0" fmla="*/ 19408 w 238583"/>
                <a:gd name="connsiteY0" fmla="*/ 17870 h 123908"/>
                <a:gd name="connsiteX1" fmla="*/ 187680 w 238583"/>
                <a:gd name="connsiteY1" fmla="*/ 1605 h 123908"/>
                <a:gd name="connsiteX2" fmla="*/ 238483 w 238583"/>
                <a:gd name="connsiteY2" fmla="*/ 41154 h 123908"/>
                <a:gd name="connsiteX3" fmla="*/ 168929 w 238583"/>
                <a:gd name="connsiteY3" fmla="*/ 117298 h 123908"/>
                <a:gd name="connsiteX4" fmla="*/ 16230 w 238583"/>
                <a:gd name="connsiteY4" fmla="*/ 108497 h 123908"/>
                <a:gd name="connsiteX5" fmla="*/ 19408 w 238583"/>
                <a:gd name="connsiteY5" fmla="*/ 17870 h 123908"/>
                <a:gd name="connsiteX0" fmla="*/ 19408 w 238583"/>
                <a:gd name="connsiteY0" fmla="*/ 21487 h 127525"/>
                <a:gd name="connsiteX1" fmla="*/ 161500 w 238583"/>
                <a:gd name="connsiteY1" fmla="*/ 1084 h 127525"/>
                <a:gd name="connsiteX2" fmla="*/ 238483 w 238583"/>
                <a:gd name="connsiteY2" fmla="*/ 44771 h 127525"/>
                <a:gd name="connsiteX3" fmla="*/ 168929 w 238583"/>
                <a:gd name="connsiteY3" fmla="*/ 120915 h 127525"/>
                <a:gd name="connsiteX4" fmla="*/ 16230 w 238583"/>
                <a:gd name="connsiteY4" fmla="*/ 112114 h 127525"/>
                <a:gd name="connsiteX5" fmla="*/ 19408 w 238583"/>
                <a:gd name="connsiteY5" fmla="*/ 21487 h 127525"/>
                <a:gd name="connsiteX0" fmla="*/ 26279 w 232263"/>
                <a:gd name="connsiteY0" fmla="*/ 22108 h 127468"/>
                <a:gd name="connsiteX1" fmla="*/ 155180 w 232263"/>
                <a:gd name="connsiteY1" fmla="*/ 1027 h 127468"/>
                <a:gd name="connsiteX2" fmla="*/ 232163 w 232263"/>
                <a:gd name="connsiteY2" fmla="*/ 44714 h 127468"/>
                <a:gd name="connsiteX3" fmla="*/ 162609 w 232263"/>
                <a:gd name="connsiteY3" fmla="*/ 120858 h 127468"/>
                <a:gd name="connsiteX4" fmla="*/ 9910 w 232263"/>
                <a:gd name="connsiteY4" fmla="*/ 112057 h 127468"/>
                <a:gd name="connsiteX5" fmla="*/ 26279 w 232263"/>
                <a:gd name="connsiteY5" fmla="*/ 22108 h 127468"/>
                <a:gd name="connsiteX0" fmla="*/ 26279 w 232263"/>
                <a:gd name="connsiteY0" fmla="*/ 27829 h 133189"/>
                <a:gd name="connsiteX1" fmla="*/ 145689 w 232263"/>
                <a:gd name="connsiteY1" fmla="*/ 680 h 133189"/>
                <a:gd name="connsiteX2" fmla="*/ 232163 w 232263"/>
                <a:gd name="connsiteY2" fmla="*/ 50435 h 133189"/>
                <a:gd name="connsiteX3" fmla="*/ 162609 w 232263"/>
                <a:gd name="connsiteY3" fmla="*/ 126579 h 133189"/>
                <a:gd name="connsiteX4" fmla="*/ 9910 w 232263"/>
                <a:gd name="connsiteY4" fmla="*/ 117778 h 133189"/>
                <a:gd name="connsiteX5" fmla="*/ 26279 w 232263"/>
                <a:gd name="connsiteY5" fmla="*/ 27829 h 133189"/>
                <a:gd name="connsiteX0" fmla="*/ 26279 w 232304"/>
                <a:gd name="connsiteY0" fmla="*/ 27829 h 133640"/>
                <a:gd name="connsiteX1" fmla="*/ 145689 w 232304"/>
                <a:gd name="connsiteY1" fmla="*/ 680 h 133640"/>
                <a:gd name="connsiteX2" fmla="*/ 232163 w 232304"/>
                <a:gd name="connsiteY2" fmla="*/ 50435 h 133640"/>
                <a:gd name="connsiteX3" fmla="*/ 175801 w 232304"/>
                <a:gd name="connsiteY3" fmla="*/ 127257 h 133640"/>
                <a:gd name="connsiteX4" fmla="*/ 9910 w 232304"/>
                <a:gd name="connsiteY4" fmla="*/ 117778 h 133640"/>
                <a:gd name="connsiteX5" fmla="*/ 26279 w 232304"/>
                <a:gd name="connsiteY5" fmla="*/ 27829 h 133640"/>
                <a:gd name="connsiteX0" fmla="*/ 21213 w 236399"/>
                <a:gd name="connsiteY0" fmla="*/ 36738 h 133404"/>
                <a:gd name="connsiteX1" fmla="*/ 149784 w 236399"/>
                <a:gd name="connsiteY1" fmla="*/ 444 h 133404"/>
                <a:gd name="connsiteX2" fmla="*/ 236258 w 236399"/>
                <a:gd name="connsiteY2" fmla="*/ 50199 h 133404"/>
                <a:gd name="connsiteX3" fmla="*/ 179896 w 236399"/>
                <a:gd name="connsiteY3" fmla="*/ 127021 h 133404"/>
                <a:gd name="connsiteX4" fmla="*/ 14005 w 236399"/>
                <a:gd name="connsiteY4" fmla="*/ 117542 h 133404"/>
                <a:gd name="connsiteX5" fmla="*/ 21213 w 236399"/>
                <a:gd name="connsiteY5" fmla="*/ 36738 h 133404"/>
                <a:gd name="connsiteX0" fmla="*/ 65097 w 280283"/>
                <a:gd name="connsiteY0" fmla="*/ 47125 h 143791"/>
                <a:gd name="connsiteX1" fmla="*/ 3210 w 280283"/>
                <a:gd name="connsiteY1" fmla="*/ 2069 h 143791"/>
                <a:gd name="connsiteX2" fmla="*/ 193668 w 280283"/>
                <a:gd name="connsiteY2" fmla="*/ 10831 h 143791"/>
                <a:gd name="connsiteX3" fmla="*/ 280142 w 280283"/>
                <a:gd name="connsiteY3" fmla="*/ 60586 h 143791"/>
                <a:gd name="connsiteX4" fmla="*/ 223780 w 280283"/>
                <a:gd name="connsiteY4" fmla="*/ 137408 h 143791"/>
                <a:gd name="connsiteX5" fmla="*/ 57889 w 280283"/>
                <a:gd name="connsiteY5" fmla="*/ 127929 h 143791"/>
                <a:gd name="connsiteX6" fmla="*/ 65097 w 280283"/>
                <a:gd name="connsiteY6" fmla="*/ 47125 h 143791"/>
                <a:gd name="connsiteX0" fmla="*/ 67145 w 282331"/>
                <a:gd name="connsiteY0" fmla="*/ 47125 h 143791"/>
                <a:gd name="connsiteX1" fmla="*/ 5258 w 282331"/>
                <a:gd name="connsiteY1" fmla="*/ 2069 h 143791"/>
                <a:gd name="connsiteX2" fmla="*/ 195716 w 282331"/>
                <a:gd name="connsiteY2" fmla="*/ 10831 h 143791"/>
                <a:gd name="connsiteX3" fmla="*/ 282190 w 282331"/>
                <a:gd name="connsiteY3" fmla="*/ 60586 h 143791"/>
                <a:gd name="connsiteX4" fmla="*/ 225828 w 282331"/>
                <a:gd name="connsiteY4" fmla="*/ 137408 h 143791"/>
                <a:gd name="connsiteX5" fmla="*/ 59937 w 282331"/>
                <a:gd name="connsiteY5" fmla="*/ 127929 h 143791"/>
                <a:gd name="connsiteX6" fmla="*/ 67145 w 282331"/>
                <a:gd name="connsiteY6" fmla="*/ 47125 h 143791"/>
                <a:gd name="connsiteX0" fmla="*/ 67145 w 282331"/>
                <a:gd name="connsiteY0" fmla="*/ 46325 h 142991"/>
                <a:gd name="connsiteX1" fmla="*/ 5258 w 282331"/>
                <a:gd name="connsiteY1" fmla="*/ 1269 h 142991"/>
                <a:gd name="connsiteX2" fmla="*/ 79513 w 282331"/>
                <a:gd name="connsiteY2" fmla="*/ 22720 h 142991"/>
                <a:gd name="connsiteX3" fmla="*/ 195716 w 282331"/>
                <a:gd name="connsiteY3" fmla="*/ 10031 h 142991"/>
                <a:gd name="connsiteX4" fmla="*/ 282190 w 282331"/>
                <a:gd name="connsiteY4" fmla="*/ 59786 h 142991"/>
                <a:gd name="connsiteX5" fmla="*/ 225828 w 282331"/>
                <a:gd name="connsiteY5" fmla="*/ 136608 h 142991"/>
                <a:gd name="connsiteX6" fmla="*/ 59937 w 282331"/>
                <a:gd name="connsiteY6" fmla="*/ 127129 h 142991"/>
                <a:gd name="connsiteX7" fmla="*/ 67145 w 282331"/>
                <a:gd name="connsiteY7" fmla="*/ 46325 h 142991"/>
                <a:gd name="connsiteX0" fmla="*/ 67145 w 282331"/>
                <a:gd name="connsiteY0" fmla="*/ 46325 h 142991"/>
                <a:gd name="connsiteX1" fmla="*/ 5258 w 282331"/>
                <a:gd name="connsiteY1" fmla="*/ 1269 h 142991"/>
                <a:gd name="connsiteX2" fmla="*/ 79513 w 282331"/>
                <a:gd name="connsiteY2" fmla="*/ 22720 h 142991"/>
                <a:gd name="connsiteX3" fmla="*/ 160801 w 282331"/>
                <a:gd name="connsiteY3" fmla="*/ 7361 h 142991"/>
                <a:gd name="connsiteX4" fmla="*/ 195716 w 282331"/>
                <a:gd name="connsiteY4" fmla="*/ 10031 h 142991"/>
                <a:gd name="connsiteX5" fmla="*/ 282190 w 282331"/>
                <a:gd name="connsiteY5" fmla="*/ 59786 h 142991"/>
                <a:gd name="connsiteX6" fmla="*/ 225828 w 282331"/>
                <a:gd name="connsiteY6" fmla="*/ 136608 h 142991"/>
                <a:gd name="connsiteX7" fmla="*/ 59937 w 282331"/>
                <a:gd name="connsiteY7" fmla="*/ 127129 h 142991"/>
                <a:gd name="connsiteX8" fmla="*/ 67145 w 282331"/>
                <a:gd name="connsiteY8" fmla="*/ 46325 h 142991"/>
                <a:gd name="connsiteX0" fmla="*/ 67145 w 282331"/>
                <a:gd name="connsiteY0" fmla="*/ 46325 h 142991"/>
                <a:gd name="connsiteX1" fmla="*/ 5258 w 282331"/>
                <a:gd name="connsiteY1" fmla="*/ 1269 h 142991"/>
                <a:gd name="connsiteX2" fmla="*/ 79513 w 282331"/>
                <a:gd name="connsiteY2" fmla="*/ 22720 h 142991"/>
                <a:gd name="connsiteX3" fmla="*/ 160801 w 282331"/>
                <a:gd name="connsiteY3" fmla="*/ 7361 h 142991"/>
                <a:gd name="connsiteX4" fmla="*/ 227676 w 282331"/>
                <a:gd name="connsiteY4" fmla="*/ 22317 h 142991"/>
                <a:gd name="connsiteX5" fmla="*/ 282190 w 282331"/>
                <a:gd name="connsiteY5" fmla="*/ 59786 h 142991"/>
                <a:gd name="connsiteX6" fmla="*/ 225828 w 282331"/>
                <a:gd name="connsiteY6" fmla="*/ 136608 h 142991"/>
                <a:gd name="connsiteX7" fmla="*/ 59937 w 282331"/>
                <a:gd name="connsiteY7" fmla="*/ 127129 h 142991"/>
                <a:gd name="connsiteX8" fmla="*/ 67145 w 282331"/>
                <a:gd name="connsiteY8" fmla="*/ 46325 h 142991"/>
                <a:gd name="connsiteX0" fmla="*/ 67145 w 282331"/>
                <a:gd name="connsiteY0" fmla="*/ 91634 h 188300"/>
                <a:gd name="connsiteX1" fmla="*/ 5258 w 282331"/>
                <a:gd name="connsiteY1" fmla="*/ 46578 h 188300"/>
                <a:gd name="connsiteX2" fmla="*/ 79513 w 282331"/>
                <a:gd name="connsiteY2" fmla="*/ 68029 h 188300"/>
                <a:gd name="connsiteX3" fmla="*/ 160801 w 282331"/>
                <a:gd name="connsiteY3" fmla="*/ 52670 h 188300"/>
                <a:gd name="connsiteX4" fmla="*/ 178198 w 282331"/>
                <a:gd name="connsiteY4" fmla="*/ 85 h 188300"/>
                <a:gd name="connsiteX5" fmla="*/ 227676 w 282331"/>
                <a:gd name="connsiteY5" fmla="*/ 67626 h 188300"/>
                <a:gd name="connsiteX6" fmla="*/ 282190 w 282331"/>
                <a:gd name="connsiteY6" fmla="*/ 105095 h 188300"/>
                <a:gd name="connsiteX7" fmla="*/ 225828 w 282331"/>
                <a:gd name="connsiteY7" fmla="*/ 181917 h 188300"/>
                <a:gd name="connsiteX8" fmla="*/ 59937 w 282331"/>
                <a:gd name="connsiteY8" fmla="*/ 172438 h 188300"/>
                <a:gd name="connsiteX9" fmla="*/ 67145 w 282331"/>
                <a:gd name="connsiteY9" fmla="*/ 91634 h 188300"/>
                <a:gd name="connsiteX0" fmla="*/ 67145 w 282331"/>
                <a:gd name="connsiteY0" fmla="*/ 92779 h 189445"/>
                <a:gd name="connsiteX1" fmla="*/ 5258 w 282331"/>
                <a:gd name="connsiteY1" fmla="*/ 47723 h 189445"/>
                <a:gd name="connsiteX2" fmla="*/ 79513 w 282331"/>
                <a:gd name="connsiteY2" fmla="*/ 69174 h 189445"/>
                <a:gd name="connsiteX3" fmla="*/ 160801 w 282331"/>
                <a:gd name="connsiteY3" fmla="*/ 53815 h 189445"/>
                <a:gd name="connsiteX4" fmla="*/ 178198 w 282331"/>
                <a:gd name="connsiteY4" fmla="*/ 1230 h 189445"/>
                <a:gd name="connsiteX5" fmla="*/ 227676 w 282331"/>
                <a:gd name="connsiteY5" fmla="*/ 68771 h 189445"/>
                <a:gd name="connsiteX6" fmla="*/ 282190 w 282331"/>
                <a:gd name="connsiteY6" fmla="*/ 106240 h 189445"/>
                <a:gd name="connsiteX7" fmla="*/ 225828 w 282331"/>
                <a:gd name="connsiteY7" fmla="*/ 183062 h 189445"/>
                <a:gd name="connsiteX8" fmla="*/ 59937 w 282331"/>
                <a:gd name="connsiteY8" fmla="*/ 173583 h 189445"/>
                <a:gd name="connsiteX9" fmla="*/ 67145 w 282331"/>
                <a:gd name="connsiteY9" fmla="*/ 92779 h 189445"/>
                <a:gd name="connsiteX0" fmla="*/ 67145 w 282331"/>
                <a:gd name="connsiteY0" fmla="*/ 92787 h 189453"/>
                <a:gd name="connsiteX1" fmla="*/ 5258 w 282331"/>
                <a:gd name="connsiteY1" fmla="*/ 47731 h 189453"/>
                <a:gd name="connsiteX2" fmla="*/ 79513 w 282331"/>
                <a:gd name="connsiteY2" fmla="*/ 69182 h 189453"/>
                <a:gd name="connsiteX3" fmla="*/ 153034 w 282331"/>
                <a:gd name="connsiteY3" fmla="*/ 53369 h 189453"/>
                <a:gd name="connsiteX4" fmla="*/ 178198 w 282331"/>
                <a:gd name="connsiteY4" fmla="*/ 1238 h 189453"/>
                <a:gd name="connsiteX5" fmla="*/ 227676 w 282331"/>
                <a:gd name="connsiteY5" fmla="*/ 68779 h 189453"/>
                <a:gd name="connsiteX6" fmla="*/ 282190 w 282331"/>
                <a:gd name="connsiteY6" fmla="*/ 106248 h 189453"/>
                <a:gd name="connsiteX7" fmla="*/ 225828 w 282331"/>
                <a:gd name="connsiteY7" fmla="*/ 183070 h 189453"/>
                <a:gd name="connsiteX8" fmla="*/ 59937 w 282331"/>
                <a:gd name="connsiteY8" fmla="*/ 173591 h 189453"/>
                <a:gd name="connsiteX9" fmla="*/ 67145 w 282331"/>
                <a:gd name="connsiteY9" fmla="*/ 92787 h 189453"/>
                <a:gd name="connsiteX0" fmla="*/ 67145 w 282331"/>
                <a:gd name="connsiteY0" fmla="*/ 92162 h 188828"/>
                <a:gd name="connsiteX1" fmla="*/ 5258 w 282331"/>
                <a:gd name="connsiteY1" fmla="*/ 47106 h 188828"/>
                <a:gd name="connsiteX2" fmla="*/ 79513 w 282331"/>
                <a:gd name="connsiteY2" fmla="*/ 68557 h 188828"/>
                <a:gd name="connsiteX3" fmla="*/ 153034 w 282331"/>
                <a:gd name="connsiteY3" fmla="*/ 52744 h 188828"/>
                <a:gd name="connsiteX4" fmla="*/ 178198 w 282331"/>
                <a:gd name="connsiteY4" fmla="*/ 613 h 188828"/>
                <a:gd name="connsiteX5" fmla="*/ 227676 w 282331"/>
                <a:gd name="connsiteY5" fmla="*/ 68154 h 188828"/>
                <a:gd name="connsiteX6" fmla="*/ 282190 w 282331"/>
                <a:gd name="connsiteY6" fmla="*/ 105623 h 188828"/>
                <a:gd name="connsiteX7" fmla="*/ 225828 w 282331"/>
                <a:gd name="connsiteY7" fmla="*/ 182445 h 188828"/>
                <a:gd name="connsiteX8" fmla="*/ 59937 w 282331"/>
                <a:gd name="connsiteY8" fmla="*/ 172966 h 188828"/>
                <a:gd name="connsiteX9" fmla="*/ 67145 w 282331"/>
                <a:gd name="connsiteY9" fmla="*/ 92162 h 188828"/>
                <a:gd name="connsiteX0" fmla="*/ 67145 w 282331"/>
                <a:gd name="connsiteY0" fmla="*/ 92162 h 188828"/>
                <a:gd name="connsiteX1" fmla="*/ 5258 w 282331"/>
                <a:gd name="connsiteY1" fmla="*/ 47106 h 188828"/>
                <a:gd name="connsiteX2" fmla="*/ 79513 w 282331"/>
                <a:gd name="connsiteY2" fmla="*/ 68557 h 188828"/>
                <a:gd name="connsiteX3" fmla="*/ 153034 w 282331"/>
                <a:gd name="connsiteY3" fmla="*/ 52744 h 188828"/>
                <a:gd name="connsiteX4" fmla="*/ 178198 w 282331"/>
                <a:gd name="connsiteY4" fmla="*/ 613 h 188828"/>
                <a:gd name="connsiteX5" fmla="*/ 184840 w 282331"/>
                <a:gd name="connsiteY5" fmla="*/ 55234 h 188828"/>
                <a:gd name="connsiteX6" fmla="*/ 282190 w 282331"/>
                <a:gd name="connsiteY6" fmla="*/ 105623 h 188828"/>
                <a:gd name="connsiteX7" fmla="*/ 225828 w 282331"/>
                <a:gd name="connsiteY7" fmla="*/ 182445 h 188828"/>
                <a:gd name="connsiteX8" fmla="*/ 59937 w 282331"/>
                <a:gd name="connsiteY8" fmla="*/ 172966 h 188828"/>
                <a:gd name="connsiteX9" fmla="*/ 67145 w 282331"/>
                <a:gd name="connsiteY9" fmla="*/ 92162 h 188828"/>
                <a:gd name="connsiteX0" fmla="*/ 67145 w 282505"/>
                <a:gd name="connsiteY0" fmla="*/ 92162 h 188828"/>
                <a:gd name="connsiteX1" fmla="*/ 5258 w 282505"/>
                <a:gd name="connsiteY1" fmla="*/ 47106 h 188828"/>
                <a:gd name="connsiteX2" fmla="*/ 79513 w 282505"/>
                <a:gd name="connsiteY2" fmla="*/ 68557 h 188828"/>
                <a:gd name="connsiteX3" fmla="*/ 153034 w 282505"/>
                <a:gd name="connsiteY3" fmla="*/ 52744 h 188828"/>
                <a:gd name="connsiteX4" fmla="*/ 178198 w 282505"/>
                <a:gd name="connsiteY4" fmla="*/ 613 h 188828"/>
                <a:gd name="connsiteX5" fmla="*/ 184840 w 282505"/>
                <a:gd name="connsiteY5" fmla="*/ 55234 h 188828"/>
                <a:gd name="connsiteX6" fmla="*/ 232010 w 282505"/>
                <a:gd name="connsiteY6" fmla="*/ 49161 h 188828"/>
                <a:gd name="connsiteX7" fmla="*/ 282190 w 282505"/>
                <a:gd name="connsiteY7" fmla="*/ 105623 h 188828"/>
                <a:gd name="connsiteX8" fmla="*/ 225828 w 282505"/>
                <a:gd name="connsiteY8" fmla="*/ 182445 h 188828"/>
                <a:gd name="connsiteX9" fmla="*/ 59937 w 282505"/>
                <a:gd name="connsiteY9" fmla="*/ 172966 h 188828"/>
                <a:gd name="connsiteX10" fmla="*/ 67145 w 282505"/>
                <a:gd name="connsiteY10" fmla="*/ 92162 h 188828"/>
                <a:gd name="connsiteX0" fmla="*/ 67145 w 282505"/>
                <a:gd name="connsiteY0" fmla="*/ 92162 h 188828"/>
                <a:gd name="connsiteX1" fmla="*/ 5258 w 282505"/>
                <a:gd name="connsiteY1" fmla="*/ 47106 h 188828"/>
                <a:gd name="connsiteX2" fmla="*/ 79513 w 282505"/>
                <a:gd name="connsiteY2" fmla="*/ 68557 h 188828"/>
                <a:gd name="connsiteX3" fmla="*/ 153034 w 282505"/>
                <a:gd name="connsiteY3" fmla="*/ 52744 h 188828"/>
                <a:gd name="connsiteX4" fmla="*/ 178198 w 282505"/>
                <a:gd name="connsiteY4" fmla="*/ 613 h 188828"/>
                <a:gd name="connsiteX5" fmla="*/ 184840 w 282505"/>
                <a:gd name="connsiteY5" fmla="*/ 55234 h 188828"/>
                <a:gd name="connsiteX6" fmla="*/ 232010 w 282505"/>
                <a:gd name="connsiteY6" fmla="*/ 49161 h 188828"/>
                <a:gd name="connsiteX7" fmla="*/ 282190 w 282505"/>
                <a:gd name="connsiteY7" fmla="*/ 105623 h 188828"/>
                <a:gd name="connsiteX8" fmla="*/ 225828 w 282505"/>
                <a:gd name="connsiteY8" fmla="*/ 182445 h 188828"/>
                <a:gd name="connsiteX9" fmla="*/ 59937 w 282505"/>
                <a:gd name="connsiteY9" fmla="*/ 172966 h 188828"/>
                <a:gd name="connsiteX10" fmla="*/ 67145 w 282505"/>
                <a:gd name="connsiteY10" fmla="*/ 92162 h 188828"/>
                <a:gd name="connsiteX0" fmla="*/ 67145 w 282516"/>
                <a:gd name="connsiteY0" fmla="*/ 92162 h 188828"/>
                <a:gd name="connsiteX1" fmla="*/ 5258 w 282516"/>
                <a:gd name="connsiteY1" fmla="*/ 47106 h 188828"/>
                <a:gd name="connsiteX2" fmla="*/ 79513 w 282516"/>
                <a:gd name="connsiteY2" fmla="*/ 68557 h 188828"/>
                <a:gd name="connsiteX3" fmla="*/ 153034 w 282516"/>
                <a:gd name="connsiteY3" fmla="*/ 52744 h 188828"/>
                <a:gd name="connsiteX4" fmla="*/ 178198 w 282516"/>
                <a:gd name="connsiteY4" fmla="*/ 613 h 188828"/>
                <a:gd name="connsiteX5" fmla="*/ 184840 w 282516"/>
                <a:gd name="connsiteY5" fmla="*/ 55234 h 188828"/>
                <a:gd name="connsiteX6" fmla="*/ 232010 w 282516"/>
                <a:gd name="connsiteY6" fmla="*/ 49161 h 188828"/>
                <a:gd name="connsiteX7" fmla="*/ 282190 w 282516"/>
                <a:gd name="connsiteY7" fmla="*/ 105623 h 188828"/>
                <a:gd name="connsiteX8" fmla="*/ 225828 w 282516"/>
                <a:gd name="connsiteY8" fmla="*/ 182445 h 188828"/>
                <a:gd name="connsiteX9" fmla="*/ 59937 w 282516"/>
                <a:gd name="connsiteY9" fmla="*/ 172966 h 188828"/>
                <a:gd name="connsiteX10" fmla="*/ 67145 w 282516"/>
                <a:gd name="connsiteY10" fmla="*/ 92162 h 188828"/>
                <a:gd name="connsiteX0" fmla="*/ 67145 w 285136"/>
                <a:gd name="connsiteY0" fmla="*/ 92162 h 188828"/>
                <a:gd name="connsiteX1" fmla="*/ 5258 w 285136"/>
                <a:gd name="connsiteY1" fmla="*/ 47106 h 188828"/>
                <a:gd name="connsiteX2" fmla="*/ 79513 w 285136"/>
                <a:gd name="connsiteY2" fmla="*/ 68557 h 188828"/>
                <a:gd name="connsiteX3" fmla="*/ 153034 w 285136"/>
                <a:gd name="connsiteY3" fmla="*/ 52744 h 188828"/>
                <a:gd name="connsiteX4" fmla="*/ 178198 w 285136"/>
                <a:gd name="connsiteY4" fmla="*/ 613 h 188828"/>
                <a:gd name="connsiteX5" fmla="*/ 184840 w 285136"/>
                <a:gd name="connsiteY5" fmla="*/ 55234 h 188828"/>
                <a:gd name="connsiteX6" fmla="*/ 232010 w 285136"/>
                <a:gd name="connsiteY6" fmla="*/ 49161 h 188828"/>
                <a:gd name="connsiteX7" fmla="*/ 271969 w 285136"/>
                <a:gd name="connsiteY7" fmla="*/ 21713 h 188828"/>
                <a:gd name="connsiteX8" fmla="*/ 282190 w 285136"/>
                <a:gd name="connsiteY8" fmla="*/ 105623 h 188828"/>
                <a:gd name="connsiteX9" fmla="*/ 225828 w 285136"/>
                <a:gd name="connsiteY9" fmla="*/ 182445 h 188828"/>
                <a:gd name="connsiteX10" fmla="*/ 59937 w 285136"/>
                <a:gd name="connsiteY10" fmla="*/ 172966 h 188828"/>
                <a:gd name="connsiteX11" fmla="*/ 67145 w 285136"/>
                <a:gd name="connsiteY11" fmla="*/ 92162 h 188828"/>
                <a:gd name="connsiteX0" fmla="*/ 67145 w 285096"/>
                <a:gd name="connsiteY0" fmla="*/ 92162 h 188828"/>
                <a:gd name="connsiteX1" fmla="*/ 5258 w 285096"/>
                <a:gd name="connsiteY1" fmla="*/ 47106 h 188828"/>
                <a:gd name="connsiteX2" fmla="*/ 79513 w 285096"/>
                <a:gd name="connsiteY2" fmla="*/ 68557 h 188828"/>
                <a:gd name="connsiteX3" fmla="*/ 153034 w 285096"/>
                <a:gd name="connsiteY3" fmla="*/ 52744 h 188828"/>
                <a:gd name="connsiteX4" fmla="*/ 178198 w 285096"/>
                <a:gd name="connsiteY4" fmla="*/ 613 h 188828"/>
                <a:gd name="connsiteX5" fmla="*/ 184840 w 285096"/>
                <a:gd name="connsiteY5" fmla="*/ 55234 h 188828"/>
                <a:gd name="connsiteX6" fmla="*/ 232010 w 285096"/>
                <a:gd name="connsiteY6" fmla="*/ 49161 h 188828"/>
                <a:gd name="connsiteX7" fmla="*/ 271969 w 285096"/>
                <a:gd name="connsiteY7" fmla="*/ 21713 h 188828"/>
                <a:gd name="connsiteX8" fmla="*/ 282190 w 285096"/>
                <a:gd name="connsiteY8" fmla="*/ 105623 h 188828"/>
                <a:gd name="connsiteX9" fmla="*/ 225828 w 285096"/>
                <a:gd name="connsiteY9" fmla="*/ 182445 h 188828"/>
                <a:gd name="connsiteX10" fmla="*/ 59937 w 285096"/>
                <a:gd name="connsiteY10" fmla="*/ 172966 h 188828"/>
                <a:gd name="connsiteX11" fmla="*/ 67145 w 285096"/>
                <a:gd name="connsiteY11" fmla="*/ 92162 h 188828"/>
                <a:gd name="connsiteX0" fmla="*/ 67145 w 271969"/>
                <a:gd name="connsiteY0" fmla="*/ 92162 h 188828"/>
                <a:gd name="connsiteX1" fmla="*/ 5258 w 271969"/>
                <a:gd name="connsiteY1" fmla="*/ 47106 h 188828"/>
                <a:gd name="connsiteX2" fmla="*/ 79513 w 271969"/>
                <a:gd name="connsiteY2" fmla="*/ 68557 h 188828"/>
                <a:gd name="connsiteX3" fmla="*/ 153034 w 271969"/>
                <a:gd name="connsiteY3" fmla="*/ 52744 h 188828"/>
                <a:gd name="connsiteX4" fmla="*/ 178198 w 271969"/>
                <a:gd name="connsiteY4" fmla="*/ 613 h 188828"/>
                <a:gd name="connsiteX5" fmla="*/ 184840 w 271969"/>
                <a:gd name="connsiteY5" fmla="*/ 55234 h 188828"/>
                <a:gd name="connsiteX6" fmla="*/ 232010 w 271969"/>
                <a:gd name="connsiteY6" fmla="*/ 49161 h 188828"/>
                <a:gd name="connsiteX7" fmla="*/ 271969 w 271969"/>
                <a:gd name="connsiteY7" fmla="*/ 21713 h 188828"/>
                <a:gd name="connsiteX8" fmla="*/ 232044 w 271969"/>
                <a:gd name="connsiteY8" fmla="*/ 72921 h 188828"/>
                <a:gd name="connsiteX9" fmla="*/ 225828 w 271969"/>
                <a:gd name="connsiteY9" fmla="*/ 182445 h 188828"/>
                <a:gd name="connsiteX10" fmla="*/ 59937 w 271969"/>
                <a:gd name="connsiteY10" fmla="*/ 172966 h 188828"/>
                <a:gd name="connsiteX11" fmla="*/ 67145 w 271969"/>
                <a:gd name="connsiteY11" fmla="*/ 92162 h 188828"/>
                <a:gd name="connsiteX0" fmla="*/ 67145 w 272171"/>
                <a:gd name="connsiteY0" fmla="*/ 92162 h 188828"/>
                <a:gd name="connsiteX1" fmla="*/ 5258 w 272171"/>
                <a:gd name="connsiteY1" fmla="*/ 47106 h 188828"/>
                <a:gd name="connsiteX2" fmla="*/ 79513 w 272171"/>
                <a:gd name="connsiteY2" fmla="*/ 68557 h 188828"/>
                <a:gd name="connsiteX3" fmla="*/ 153034 w 272171"/>
                <a:gd name="connsiteY3" fmla="*/ 52744 h 188828"/>
                <a:gd name="connsiteX4" fmla="*/ 178198 w 272171"/>
                <a:gd name="connsiteY4" fmla="*/ 613 h 188828"/>
                <a:gd name="connsiteX5" fmla="*/ 184840 w 272171"/>
                <a:gd name="connsiteY5" fmla="*/ 55234 h 188828"/>
                <a:gd name="connsiteX6" fmla="*/ 232010 w 272171"/>
                <a:gd name="connsiteY6" fmla="*/ 49161 h 188828"/>
                <a:gd name="connsiteX7" fmla="*/ 271969 w 272171"/>
                <a:gd name="connsiteY7" fmla="*/ 21713 h 188828"/>
                <a:gd name="connsiteX8" fmla="*/ 232044 w 272171"/>
                <a:gd name="connsiteY8" fmla="*/ 72921 h 188828"/>
                <a:gd name="connsiteX9" fmla="*/ 225828 w 272171"/>
                <a:gd name="connsiteY9" fmla="*/ 182445 h 188828"/>
                <a:gd name="connsiteX10" fmla="*/ 59937 w 272171"/>
                <a:gd name="connsiteY10" fmla="*/ 172966 h 188828"/>
                <a:gd name="connsiteX11" fmla="*/ 67145 w 272171"/>
                <a:gd name="connsiteY11" fmla="*/ 92162 h 188828"/>
                <a:gd name="connsiteX0" fmla="*/ 67145 w 275083"/>
                <a:gd name="connsiteY0" fmla="*/ 92162 h 188828"/>
                <a:gd name="connsiteX1" fmla="*/ 5258 w 275083"/>
                <a:gd name="connsiteY1" fmla="*/ 47106 h 188828"/>
                <a:gd name="connsiteX2" fmla="*/ 79513 w 275083"/>
                <a:gd name="connsiteY2" fmla="*/ 68557 h 188828"/>
                <a:gd name="connsiteX3" fmla="*/ 153034 w 275083"/>
                <a:gd name="connsiteY3" fmla="*/ 52744 h 188828"/>
                <a:gd name="connsiteX4" fmla="*/ 178198 w 275083"/>
                <a:gd name="connsiteY4" fmla="*/ 613 h 188828"/>
                <a:gd name="connsiteX5" fmla="*/ 184840 w 275083"/>
                <a:gd name="connsiteY5" fmla="*/ 55234 h 188828"/>
                <a:gd name="connsiteX6" fmla="*/ 232010 w 275083"/>
                <a:gd name="connsiteY6" fmla="*/ 49161 h 188828"/>
                <a:gd name="connsiteX7" fmla="*/ 271969 w 275083"/>
                <a:gd name="connsiteY7" fmla="*/ 21713 h 188828"/>
                <a:gd name="connsiteX8" fmla="*/ 232044 w 275083"/>
                <a:gd name="connsiteY8" fmla="*/ 72921 h 188828"/>
                <a:gd name="connsiteX9" fmla="*/ 225828 w 275083"/>
                <a:gd name="connsiteY9" fmla="*/ 182445 h 188828"/>
                <a:gd name="connsiteX10" fmla="*/ 59937 w 275083"/>
                <a:gd name="connsiteY10" fmla="*/ 172966 h 188828"/>
                <a:gd name="connsiteX11" fmla="*/ 67145 w 275083"/>
                <a:gd name="connsiteY11" fmla="*/ 92162 h 188828"/>
                <a:gd name="connsiteX0" fmla="*/ 67145 w 277546"/>
                <a:gd name="connsiteY0" fmla="*/ 92162 h 188828"/>
                <a:gd name="connsiteX1" fmla="*/ 5258 w 277546"/>
                <a:gd name="connsiteY1" fmla="*/ 47106 h 188828"/>
                <a:gd name="connsiteX2" fmla="*/ 79513 w 277546"/>
                <a:gd name="connsiteY2" fmla="*/ 68557 h 188828"/>
                <a:gd name="connsiteX3" fmla="*/ 153034 w 277546"/>
                <a:gd name="connsiteY3" fmla="*/ 52744 h 188828"/>
                <a:gd name="connsiteX4" fmla="*/ 178198 w 277546"/>
                <a:gd name="connsiteY4" fmla="*/ 613 h 188828"/>
                <a:gd name="connsiteX5" fmla="*/ 184840 w 277546"/>
                <a:gd name="connsiteY5" fmla="*/ 55234 h 188828"/>
                <a:gd name="connsiteX6" fmla="*/ 232010 w 277546"/>
                <a:gd name="connsiteY6" fmla="*/ 49161 h 188828"/>
                <a:gd name="connsiteX7" fmla="*/ 271969 w 277546"/>
                <a:gd name="connsiteY7" fmla="*/ 21713 h 188828"/>
                <a:gd name="connsiteX8" fmla="*/ 232044 w 277546"/>
                <a:gd name="connsiteY8" fmla="*/ 72921 h 188828"/>
                <a:gd name="connsiteX9" fmla="*/ 277531 w 277546"/>
                <a:gd name="connsiteY9" fmla="*/ 105415 h 188828"/>
                <a:gd name="connsiteX10" fmla="*/ 225828 w 277546"/>
                <a:gd name="connsiteY10" fmla="*/ 182445 h 188828"/>
                <a:gd name="connsiteX11" fmla="*/ 59937 w 277546"/>
                <a:gd name="connsiteY11" fmla="*/ 172966 h 188828"/>
                <a:gd name="connsiteX12" fmla="*/ 67145 w 277546"/>
                <a:gd name="connsiteY12" fmla="*/ 92162 h 188828"/>
                <a:gd name="connsiteX0" fmla="*/ 67145 w 277554"/>
                <a:gd name="connsiteY0" fmla="*/ 92162 h 188828"/>
                <a:gd name="connsiteX1" fmla="*/ 5258 w 277554"/>
                <a:gd name="connsiteY1" fmla="*/ 47106 h 188828"/>
                <a:gd name="connsiteX2" fmla="*/ 79513 w 277554"/>
                <a:gd name="connsiteY2" fmla="*/ 68557 h 188828"/>
                <a:gd name="connsiteX3" fmla="*/ 153034 w 277554"/>
                <a:gd name="connsiteY3" fmla="*/ 52744 h 188828"/>
                <a:gd name="connsiteX4" fmla="*/ 178198 w 277554"/>
                <a:gd name="connsiteY4" fmla="*/ 613 h 188828"/>
                <a:gd name="connsiteX5" fmla="*/ 184840 w 277554"/>
                <a:gd name="connsiteY5" fmla="*/ 55234 h 188828"/>
                <a:gd name="connsiteX6" fmla="*/ 232010 w 277554"/>
                <a:gd name="connsiteY6" fmla="*/ 49161 h 188828"/>
                <a:gd name="connsiteX7" fmla="*/ 271969 w 277554"/>
                <a:gd name="connsiteY7" fmla="*/ 21713 h 188828"/>
                <a:gd name="connsiteX8" fmla="*/ 232044 w 277554"/>
                <a:gd name="connsiteY8" fmla="*/ 72921 h 188828"/>
                <a:gd name="connsiteX9" fmla="*/ 277531 w 277554"/>
                <a:gd name="connsiteY9" fmla="*/ 105415 h 188828"/>
                <a:gd name="connsiteX10" fmla="*/ 225828 w 277554"/>
                <a:gd name="connsiteY10" fmla="*/ 182445 h 188828"/>
                <a:gd name="connsiteX11" fmla="*/ 59937 w 277554"/>
                <a:gd name="connsiteY11" fmla="*/ 172966 h 188828"/>
                <a:gd name="connsiteX12" fmla="*/ 67145 w 277554"/>
                <a:gd name="connsiteY12" fmla="*/ 92162 h 188828"/>
                <a:gd name="connsiteX0" fmla="*/ 67145 w 280285"/>
                <a:gd name="connsiteY0" fmla="*/ 92162 h 188828"/>
                <a:gd name="connsiteX1" fmla="*/ 5258 w 280285"/>
                <a:gd name="connsiteY1" fmla="*/ 47106 h 188828"/>
                <a:gd name="connsiteX2" fmla="*/ 79513 w 280285"/>
                <a:gd name="connsiteY2" fmla="*/ 68557 h 188828"/>
                <a:gd name="connsiteX3" fmla="*/ 153034 w 280285"/>
                <a:gd name="connsiteY3" fmla="*/ 52744 h 188828"/>
                <a:gd name="connsiteX4" fmla="*/ 178198 w 280285"/>
                <a:gd name="connsiteY4" fmla="*/ 613 h 188828"/>
                <a:gd name="connsiteX5" fmla="*/ 184840 w 280285"/>
                <a:gd name="connsiteY5" fmla="*/ 55234 h 188828"/>
                <a:gd name="connsiteX6" fmla="*/ 232010 w 280285"/>
                <a:gd name="connsiteY6" fmla="*/ 49161 h 188828"/>
                <a:gd name="connsiteX7" fmla="*/ 271969 w 280285"/>
                <a:gd name="connsiteY7" fmla="*/ 21713 h 188828"/>
                <a:gd name="connsiteX8" fmla="*/ 232044 w 280285"/>
                <a:gd name="connsiteY8" fmla="*/ 72921 h 188828"/>
                <a:gd name="connsiteX9" fmla="*/ 277531 w 280285"/>
                <a:gd name="connsiteY9" fmla="*/ 105415 h 188828"/>
                <a:gd name="connsiteX10" fmla="*/ 225828 w 280285"/>
                <a:gd name="connsiteY10" fmla="*/ 182445 h 188828"/>
                <a:gd name="connsiteX11" fmla="*/ 59937 w 280285"/>
                <a:gd name="connsiteY11" fmla="*/ 172966 h 188828"/>
                <a:gd name="connsiteX12" fmla="*/ 67145 w 280285"/>
                <a:gd name="connsiteY12" fmla="*/ 92162 h 188828"/>
                <a:gd name="connsiteX0" fmla="*/ 67145 w 278913"/>
                <a:gd name="connsiteY0" fmla="*/ 92162 h 188828"/>
                <a:gd name="connsiteX1" fmla="*/ 5258 w 278913"/>
                <a:gd name="connsiteY1" fmla="*/ 47106 h 188828"/>
                <a:gd name="connsiteX2" fmla="*/ 79513 w 278913"/>
                <a:gd name="connsiteY2" fmla="*/ 68557 h 188828"/>
                <a:gd name="connsiteX3" fmla="*/ 153034 w 278913"/>
                <a:gd name="connsiteY3" fmla="*/ 52744 h 188828"/>
                <a:gd name="connsiteX4" fmla="*/ 178198 w 278913"/>
                <a:gd name="connsiteY4" fmla="*/ 613 h 188828"/>
                <a:gd name="connsiteX5" fmla="*/ 184840 w 278913"/>
                <a:gd name="connsiteY5" fmla="*/ 55234 h 188828"/>
                <a:gd name="connsiteX6" fmla="*/ 232010 w 278913"/>
                <a:gd name="connsiteY6" fmla="*/ 49161 h 188828"/>
                <a:gd name="connsiteX7" fmla="*/ 271969 w 278913"/>
                <a:gd name="connsiteY7" fmla="*/ 21713 h 188828"/>
                <a:gd name="connsiteX8" fmla="*/ 232044 w 278913"/>
                <a:gd name="connsiteY8" fmla="*/ 72921 h 188828"/>
                <a:gd name="connsiteX9" fmla="*/ 277531 w 278913"/>
                <a:gd name="connsiteY9" fmla="*/ 105415 h 188828"/>
                <a:gd name="connsiteX10" fmla="*/ 225828 w 278913"/>
                <a:gd name="connsiteY10" fmla="*/ 182445 h 188828"/>
                <a:gd name="connsiteX11" fmla="*/ 59937 w 278913"/>
                <a:gd name="connsiteY11" fmla="*/ 172966 h 188828"/>
                <a:gd name="connsiteX12" fmla="*/ 67145 w 278913"/>
                <a:gd name="connsiteY12" fmla="*/ 92162 h 188828"/>
                <a:gd name="connsiteX0" fmla="*/ 67145 w 360395"/>
                <a:gd name="connsiteY0" fmla="*/ 92162 h 188828"/>
                <a:gd name="connsiteX1" fmla="*/ 5258 w 360395"/>
                <a:gd name="connsiteY1" fmla="*/ 47106 h 188828"/>
                <a:gd name="connsiteX2" fmla="*/ 79513 w 360395"/>
                <a:gd name="connsiteY2" fmla="*/ 68557 h 188828"/>
                <a:gd name="connsiteX3" fmla="*/ 153034 w 360395"/>
                <a:gd name="connsiteY3" fmla="*/ 52744 h 188828"/>
                <a:gd name="connsiteX4" fmla="*/ 178198 w 360395"/>
                <a:gd name="connsiteY4" fmla="*/ 613 h 188828"/>
                <a:gd name="connsiteX5" fmla="*/ 184840 w 360395"/>
                <a:gd name="connsiteY5" fmla="*/ 55234 h 188828"/>
                <a:gd name="connsiteX6" fmla="*/ 232010 w 360395"/>
                <a:gd name="connsiteY6" fmla="*/ 49161 h 188828"/>
                <a:gd name="connsiteX7" fmla="*/ 271969 w 360395"/>
                <a:gd name="connsiteY7" fmla="*/ 21713 h 188828"/>
                <a:gd name="connsiteX8" fmla="*/ 232044 w 360395"/>
                <a:gd name="connsiteY8" fmla="*/ 72921 h 188828"/>
                <a:gd name="connsiteX9" fmla="*/ 277531 w 360395"/>
                <a:gd name="connsiteY9" fmla="*/ 105415 h 188828"/>
                <a:gd name="connsiteX10" fmla="*/ 359660 w 360395"/>
                <a:gd name="connsiteY10" fmla="*/ 101271 h 188828"/>
                <a:gd name="connsiteX11" fmla="*/ 225828 w 360395"/>
                <a:gd name="connsiteY11" fmla="*/ 182445 h 188828"/>
                <a:gd name="connsiteX12" fmla="*/ 59937 w 360395"/>
                <a:gd name="connsiteY12" fmla="*/ 172966 h 188828"/>
                <a:gd name="connsiteX13" fmla="*/ 67145 w 360395"/>
                <a:gd name="connsiteY13" fmla="*/ 92162 h 188828"/>
                <a:gd name="connsiteX0" fmla="*/ 67145 w 360382"/>
                <a:gd name="connsiteY0" fmla="*/ 92162 h 188828"/>
                <a:gd name="connsiteX1" fmla="*/ 5258 w 360382"/>
                <a:gd name="connsiteY1" fmla="*/ 47106 h 188828"/>
                <a:gd name="connsiteX2" fmla="*/ 79513 w 360382"/>
                <a:gd name="connsiteY2" fmla="*/ 68557 h 188828"/>
                <a:gd name="connsiteX3" fmla="*/ 153034 w 360382"/>
                <a:gd name="connsiteY3" fmla="*/ 52744 h 188828"/>
                <a:gd name="connsiteX4" fmla="*/ 178198 w 360382"/>
                <a:gd name="connsiteY4" fmla="*/ 613 h 188828"/>
                <a:gd name="connsiteX5" fmla="*/ 184840 w 360382"/>
                <a:gd name="connsiteY5" fmla="*/ 55234 h 188828"/>
                <a:gd name="connsiteX6" fmla="*/ 232010 w 360382"/>
                <a:gd name="connsiteY6" fmla="*/ 49161 h 188828"/>
                <a:gd name="connsiteX7" fmla="*/ 271969 w 360382"/>
                <a:gd name="connsiteY7" fmla="*/ 21713 h 188828"/>
                <a:gd name="connsiteX8" fmla="*/ 232044 w 360382"/>
                <a:gd name="connsiteY8" fmla="*/ 72921 h 188828"/>
                <a:gd name="connsiteX9" fmla="*/ 276120 w 360382"/>
                <a:gd name="connsiteY9" fmla="*/ 103100 h 188828"/>
                <a:gd name="connsiteX10" fmla="*/ 359660 w 360382"/>
                <a:gd name="connsiteY10" fmla="*/ 101271 h 188828"/>
                <a:gd name="connsiteX11" fmla="*/ 225828 w 360382"/>
                <a:gd name="connsiteY11" fmla="*/ 182445 h 188828"/>
                <a:gd name="connsiteX12" fmla="*/ 59937 w 360382"/>
                <a:gd name="connsiteY12" fmla="*/ 172966 h 188828"/>
                <a:gd name="connsiteX13" fmla="*/ 67145 w 360382"/>
                <a:gd name="connsiteY13" fmla="*/ 92162 h 188828"/>
                <a:gd name="connsiteX0" fmla="*/ 67145 w 360306"/>
                <a:gd name="connsiteY0" fmla="*/ 92162 h 188828"/>
                <a:gd name="connsiteX1" fmla="*/ 5258 w 360306"/>
                <a:gd name="connsiteY1" fmla="*/ 47106 h 188828"/>
                <a:gd name="connsiteX2" fmla="*/ 79513 w 360306"/>
                <a:gd name="connsiteY2" fmla="*/ 68557 h 188828"/>
                <a:gd name="connsiteX3" fmla="*/ 153034 w 360306"/>
                <a:gd name="connsiteY3" fmla="*/ 52744 h 188828"/>
                <a:gd name="connsiteX4" fmla="*/ 178198 w 360306"/>
                <a:gd name="connsiteY4" fmla="*/ 613 h 188828"/>
                <a:gd name="connsiteX5" fmla="*/ 184840 w 360306"/>
                <a:gd name="connsiteY5" fmla="*/ 55234 h 188828"/>
                <a:gd name="connsiteX6" fmla="*/ 232010 w 360306"/>
                <a:gd name="connsiteY6" fmla="*/ 49161 h 188828"/>
                <a:gd name="connsiteX7" fmla="*/ 271969 w 360306"/>
                <a:gd name="connsiteY7" fmla="*/ 21713 h 188828"/>
                <a:gd name="connsiteX8" fmla="*/ 232044 w 360306"/>
                <a:gd name="connsiteY8" fmla="*/ 72921 h 188828"/>
                <a:gd name="connsiteX9" fmla="*/ 276120 w 360306"/>
                <a:gd name="connsiteY9" fmla="*/ 103100 h 188828"/>
                <a:gd name="connsiteX10" fmla="*/ 359660 w 360306"/>
                <a:gd name="connsiteY10" fmla="*/ 101271 h 188828"/>
                <a:gd name="connsiteX11" fmla="*/ 225828 w 360306"/>
                <a:gd name="connsiteY11" fmla="*/ 182445 h 188828"/>
                <a:gd name="connsiteX12" fmla="*/ 59937 w 360306"/>
                <a:gd name="connsiteY12" fmla="*/ 172966 h 188828"/>
                <a:gd name="connsiteX13" fmla="*/ 67145 w 360306"/>
                <a:gd name="connsiteY13" fmla="*/ 92162 h 188828"/>
                <a:gd name="connsiteX0" fmla="*/ 67145 w 360260"/>
                <a:gd name="connsiteY0" fmla="*/ 92162 h 188828"/>
                <a:gd name="connsiteX1" fmla="*/ 5258 w 360260"/>
                <a:gd name="connsiteY1" fmla="*/ 47106 h 188828"/>
                <a:gd name="connsiteX2" fmla="*/ 79513 w 360260"/>
                <a:gd name="connsiteY2" fmla="*/ 68557 h 188828"/>
                <a:gd name="connsiteX3" fmla="*/ 153034 w 360260"/>
                <a:gd name="connsiteY3" fmla="*/ 52744 h 188828"/>
                <a:gd name="connsiteX4" fmla="*/ 178198 w 360260"/>
                <a:gd name="connsiteY4" fmla="*/ 613 h 188828"/>
                <a:gd name="connsiteX5" fmla="*/ 184840 w 360260"/>
                <a:gd name="connsiteY5" fmla="*/ 55234 h 188828"/>
                <a:gd name="connsiteX6" fmla="*/ 232010 w 360260"/>
                <a:gd name="connsiteY6" fmla="*/ 49161 h 188828"/>
                <a:gd name="connsiteX7" fmla="*/ 271969 w 360260"/>
                <a:gd name="connsiteY7" fmla="*/ 21713 h 188828"/>
                <a:gd name="connsiteX8" fmla="*/ 232044 w 360260"/>
                <a:gd name="connsiteY8" fmla="*/ 72921 h 188828"/>
                <a:gd name="connsiteX9" fmla="*/ 276120 w 360260"/>
                <a:gd name="connsiteY9" fmla="*/ 103100 h 188828"/>
                <a:gd name="connsiteX10" fmla="*/ 359660 w 360260"/>
                <a:gd name="connsiteY10" fmla="*/ 101271 h 188828"/>
                <a:gd name="connsiteX11" fmla="*/ 225828 w 360260"/>
                <a:gd name="connsiteY11" fmla="*/ 182445 h 188828"/>
                <a:gd name="connsiteX12" fmla="*/ 59937 w 360260"/>
                <a:gd name="connsiteY12" fmla="*/ 172966 h 188828"/>
                <a:gd name="connsiteX13" fmla="*/ 67145 w 360260"/>
                <a:gd name="connsiteY13" fmla="*/ 92162 h 188828"/>
                <a:gd name="connsiteX0" fmla="*/ 67145 w 359675"/>
                <a:gd name="connsiteY0" fmla="*/ 92162 h 188828"/>
                <a:gd name="connsiteX1" fmla="*/ 5258 w 359675"/>
                <a:gd name="connsiteY1" fmla="*/ 47106 h 188828"/>
                <a:gd name="connsiteX2" fmla="*/ 79513 w 359675"/>
                <a:gd name="connsiteY2" fmla="*/ 68557 h 188828"/>
                <a:gd name="connsiteX3" fmla="*/ 153034 w 359675"/>
                <a:gd name="connsiteY3" fmla="*/ 52744 h 188828"/>
                <a:gd name="connsiteX4" fmla="*/ 178198 w 359675"/>
                <a:gd name="connsiteY4" fmla="*/ 613 h 188828"/>
                <a:gd name="connsiteX5" fmla="*/ 184840 w 359675"/>
                <a:gd name="connsiteY5" fmla="*/ 55234 h 188828"/>
                <a:gd name="connsiteX6" fmla="*/ 232010 w 359675"/>
                <a:gd name="connsiteY6" fmla="*/ 49161 h 188828"/>
                <a:gd name="connsiteX7" fmla="*/ 271969 w 359675"/>
                <a:gd name="connsiteY7" fmla="*/ 21713 h 188828"/>
                <a:gd name="connsiteX8" fmla="*/ 232044 w 359675"/>
                <a:gd name="connsiteY8" fmla="*/ 72921 h 188828"/>
                <a:gd name="connsiteX9" fmla="*/ 276120 w 359675"/>
                <a:gd name="connsiteY9" fmla="*/ 103100 h 188828"/>
                <a:gd name="connsiteX10" fmla="*/ 359660 w 359675"/>
                <a:gd name="connsiteY10" fmla="*/ 101271 h 188828"/>
                <a:gd name="connsiteX11" fmla="*/ 225828 w 359675"/>
                <a:gd name="connsiteY11" fmla="*/ 182445 h 188828"/>
                <a:gd name="connsiteX12" fmla="*/ 59937 w 359675"/>
                <a:gd name="connsiteY12" fmla="*/ 172966 h 188828"/>
                <a:gd name="connsiteX13" fmla="*/ 67145 w 359675"/>
                <a:gd name="connsiteY13" fmla="*/ 92162 h 188828"/>
                <a:gd name="connsiteX0" fmla="*/ 67145 w 359669"/>
                <a:gd name="connsiteY0" fmla="*/ 92162 h 188828"/>
                <a:gd name="connsiteX1" fmla="*/ 5258 w 359669"/>
                <a:gd name="connsiteY1" fmla="*/ 47106 h 188828"/>
                <a:gd name="connsiteX2" fmla="*/ 79513 w 359669"/>
                <a:gd name="connsiteY2" fmla="*/ 68557 h 188828"/>
                <a:gd name="connsiteX3" fmla="*/ 153034 w 359669"/>
                <a:gd name="connsiteY3" fmla="*/ 52744 h 188828"/>
                <a:gd name="connsiteX4" fmla="*/ 178198 w 359669"/>
                <a:gd name="connsiteY4" fmla="*/ 613 h 188828"/>
                <a:gd name="connsiteX5" fmla="*/ 184840 w 359669"/>
                <a:gd name="connsiteY5" fmla="*/ 55234 h 188828"/>
                <a:gd name="connsiteX6" fmla="*/ 232010 w 359669"/>
                <a:gd name="connsiteY6" fmla="*/ 49161 h 188828"/>
                <a:gd name="connsiteX7" fmla="*/ 271969 w 359669"/>
                <a:gd name="connsiteY7" fmla="*/ 21713 h 188828"/>
                <a:gd name="connsiteX8" fmla="*/ 232044 w 359669"/>
                <a:gd name="connsiteY8" fmla="*/ 72921 h 188828"/>
                <a:gd name="connsiteX9" fmla="*/ 276120 w 359669"/>
                <a:gd name="connsiteY9" fmla="*/ 103100 h 188828"/>
                <a:gd name="connsiteX10" fmla="*/ 359660 w 359669"/>
                <a:gd name="connsiteY10" fmla="*/ 101271 h 188828"/>
                <a:gd name="connsiteX11" fmla="*/ 281336 w 359669"/>
                <a:gd name="connsiteY11" fmla="*/ 119036 h 188828"/>
                <a:gd name="connsiteX12" fmla="*/ 225828 w 359669"/>
                <a:gd name="connsiteY12" fmla="*/ 182445 h 188828"/>
                <a:gd name="connsiteX13" fmla="*/ 59937 w 359669"/>
                <a:gd name="connsiteY13" fmla="*/ 172966 h 188828"/>
                <a:gd name="connsiteX14" fmla="*/ 67145 w 359669"/>
                <a:gd name="connsiteY14" fmla="*/ 92162 h 188828"/>
                <a:gd name="connsiteX0" fmla="*/ 67145 w 361584"/>
                <a:gd name="connsiteY0" fmla="*/ 92162 h 188828"/>
                <a:gd name="connsiteX1" fmla="*/ 5258 w 361584"/>
                <a:gd name="connsiteY1" fmla="*/ 47106 h 188828"/>
                <a:gd name="connsiteX2" fmla="*/ 79513 w 361584"/>
                <a:gd name="connsiteY2" fmla="*/ 68557 h 188828"/>
                <a:gd name="connsiteX3" fmla="*/ 153034 w 361584"/>
                <a:gd name="connsiteY3" fmla="*/ 52744 h 188828"/>
                <a:gd name="connsiteX4" fmla="*/ 178198 w 361584"/>
                <a:gd name="connsiteY4" fmla="*/ 613 h 188828"/>
                <a:gd name="connsiteX5" fmla="*/ 184840 w 361584"/>
                <a:gd name="connsiteY5" fmla="*/ 55234 h 188828"/>
                <a:gd name="connsiteX6" fmla="*/ 232010 w 361584"/>
                <a:gd name="connsiteY6" fmla="*/ 49161 h 188828"/>
                <a:gd name="connsiteX7" fmla="*/ 271969 w 361584"/>
                <a:gd name="connsiteY7" fmla="*/ 21713 h 188828"/>
                <a:gd name="connsiteX8" fmla="*/ 232044 w 361584"/>
                <a:gd name="connsiteY8" fmla="*/ 72921 h 188828"/>
                <a:gd name="connsiteX9" fmla="*/ 276120 w 361584"/>
                <a:gd name="connsiteY9" fmla="*/ 103100 h 188828"/>
                <a:gd name="connsiteX10" fmla="*/ 361575 w 361584"/>
                <a:gd name="connsiteY10" fmla="*/ 83515 h 188828"/>
                <a:gd name="connsiteX11" fmla="*/ 281336 w 361584"/>
                <a:gd name="connsiteY11" fmla="*/ 119036 h 188828"/>
                <a:gd name="connsiteX12" fmla="*/ 225828 w 361584"/>
                <a:gd name="connsiteY12" fmla="*/ 182445 h 188828"/>
                <a:gd name="connsiteX13" fmla="*/ 59937 w 361584"/>
                <a:gd name="connsiteY13" fmla="*/ 172966 h 188828"/>
                <a:gd name="connsiteX14" fmla="*/ 67145 w 361584"/>
                <a:gd name="connsiteY14" fmla="*/ 92162 h 188828"/>
                <a:gd name="connsiteX0" fmla="*/ 67145 w 367880"/>
                <a:gd name="connsiteY0" fmla="*/ 92162 h 188828"/>
                <a:gd name="connsiteX1" fmla="*/ 5258 w 367880"/>
                <a:gd name="connsiteY1" fmla="*/ 47106 h 188828"/>
                <a:gd name="connsiteX2" fmla="*/ 79513 w 367880"/>
                <a:gd name="connsiteY2" fmla="*/ 68557 h 188828"/>
                <a:gd name="connsiteX3" fmla="*/ 153034 w 367880"/>
                <a:gd name="connsiteY3" fmla="*/ 52744 h 188828"/>
                <a:gd name="connsiteX4" fmla="*/ 178198 w 367880"/>
                <a:gd name="connsiteY4" fmla="*/ 613 h 188828"/>
                <a:gd name="connsiteX5" fmla="*/ 184840 w 367880"/>
                <a:gd name="connsiteY5" fmla="*/ 55234 h 188828"/>
                <a:gd name="connsiteX6" fmla="*/ 232010 w 367880"/>
                <a:gd name="connsiteY6" fmla="*/ 49161 h 188828"/>
                <a:gd name="connsiteX7" fmla="*/ 271969 w 367880"/>
                <a:gd name="connsiteY7" fmla="*/ 21713 h 188828"/>
                <a:gd name="connsiteX8" fmla="*/ 232044 w 367880"/>
                <a:gd name="connsiteY8" fmla="*/ 72921 h 188828"/>
                <a:gd name="connsiteX9" fmla="*/ 276120 w 367880"/>
                <a:gd name="connsiteY9" fmla="*/ 103100 h 188828"/>
                <a:gd name="connsiteX10" fmla="*/ 367872 w 367880"/>
                <a:gd name="connsiteY10" fmla="*/ 106961 h 188828"/>
                <a:gd name="connsiteX11" fmla="*/ 281336 w 367880"/>
                <a:gd name="connsiteY11" fmla="*/ 119036 h 188828"/>
                <a:gd name="connsiteX12" fmla="*/ 225828 w 367880"/>
                <a:gd name="connsiteY12" fmla="*/ 182445 h 188828"/>
                <a:gd name="connsiteX13" fmla="*/ 59937 w 367880"/>
                <a:gd name="connsiteY13" fmla="*/ 172966 h 188828"/>
                <a:gd name="connsiteX14" fmla="*/ 67145 w 367880"/>
                <a:gd name="connsiteY14" fmla="*/ 92162 h 188828"/>
                <a:gd name="connsiteX0" fmla="*/ 67145 w 367873"/>
                <a:gd name="connsiteY0" fmla="*/ 92162 h 188828"/>
                <a:gd name="connsiteX1" fmla="*/ 5258 w 367873"/>
                <a:gd name="connsiteY1" fmla="*/ 47106 h 188828"/>
                <a:gd name="connsiteX2" fmla="*/ 79513 w 367873"/>
                <a:gd name="connsiteY2" fmla="*/ 68557 h 188828"/>
                <a:gd name="connsiteX3" fmla="*/ 153034 w 367873"/>
                <a:gd name="connsiteY3" fmla="*/ 52744 h 188828"/>
                <a:gd name="connsiteX4" fmla="*/ 178198 w 367873"/>
                <a:gd name="connsiteY4" fmla="*/ 613 h 188828"/>
                <a:gd name="connsiteX5" fmla="*/ 184840 w 367873"/>
                <a:gd name="connsiteY5" fmla="*/ 55234 h 188828"/>
                <a:gd name="connsiteX6" fmla="*/ 232010 w 367873"/>
                <a:gd name="connsiteY6" fmla="*/ 49161 h 188828"/>
                <a:gd name="connsiteX7" fmla="*/ 271969 w 367873"/>
                <a:gd name="connsiteY7" fmla="*/ 21713 h 188828"/>
                <a:gd name="connsiteX8" fmla="*/ 232044 w 367873"/>
                <a:gd name="connsiteY8" fmla="*/ 72921 h 188828"/>
                <a:gd name="connsiteX9" fmla="*/ 276120 w 367873"/>
                <a:gd name="connsiteY9" fmla="*/ 103100 h 188828"/>
                <a:gd name="connsiteX10" fmla="*/ 367872 w 367873"/>
                <a:gd name="connsiteY10" fmla="*/ 106961 h 188828"/>
                <a:gd name="connsiteX11" fmla="*/ 281336 w 367873"/>
                <a:gd name="connsiteY11" fmla="*/ 119036 h 188828"/>
                <a:gd name="connsiteX12" fmla="*/ 225828 w 367873"/>
                <a:gd name="connsiteY12" fmla="*/ 182445 h 188828"/>
                <a:gd name="connsiteX13" fmla="*/ 59937 w 367873"/>
                <a:gd name="connsiteY13" fmla="*/ 172966 h 188828"/>
                <a:gd name="connsiteX14" fmla="*/ 67145 w 367873"/>
                <a:gd name="connsiteY14" fmla="*/ 92162 h 188828"/>
                <a:gd name="connsiteX0" fmla="*/ 67145 w 368694"/>
                <a:gd name="connsiteY0" fmla="*/ 92162 h 188828"/>
                <a:gd name="connsiteX1" fmla="*/ 5258 w 368694"/>
                <a:gd name="connsiteY1" fmla="*/ 47106 h 188828"/>
                <a:gd name="connsiteX2" fmla="*/ 79513 w 368694"/>
                <a:gd name="connsiteY2" fmla="*/ 68557 h 188828"/>
                <a:gd name="connsiteX3" fmla="*/ 153034 w 368694"/>
                <a:gd name="connsiteY3" fmla="*/ 52744 h 188828"/>
                <a:gd name="connsiteX4" fmla="*/ 178198 w 368694"/>
                <a:gd name="connsiteY4" fmla="*/ 613 h 188828"/>
                <a:gd name="connsiteX5" fmla="*/ 184840 w 368694"/>
                <a:gd name="connsiteY5" fmla="*/ 55234 h 188828"/>
                <a:gd name="connsiteX6" fmla="*/ 232010 w 368694"/>
                <a:gd name="connsiteY6" fmla="*/ 49161 h 188828"/>
                <a:gd name="connsiteX7" fmla="*/ 271969 w 368694"/>
                <a:gd name="connsiteY7" fmla="*/ 21713 h 188828"/>
                <a:gd name="connsiteX8" fmla="*/ 232044 w 368694"/>
                <a:gd name="connsiteY8" fmla="*/ 72921 h 188828"/>
                <a:gd name="connsiteX9" fmla="*/ 276120 w 368694"/>
                <a:gd name="connsiteY9" fmla="*/ 103100 h 188828"/>
                <a:gd name="connsiteX10" fmla="*/ 367872 w 368694"/>
                <a:gd name="connsiteY10" fmla="*/ 106961 h 188828"/>
                <a:gd name="connsiteX11" fmla="*/ 281336 w 368694"/>
                <a:gd name="connsiteY11" fmla="*/ 119036 h 188828"/>
                <a:gd name="connsiteX12" fmla="*/ 225828 w 368694"/>
                <a:gd name="connsiteY12" fmla="*/ 182445 h 188828"/>
                <a:gd name="connsiteX13" fmla="*/ 59937 w 368694"/>
                <a:gd name="connsiteY13" fmla="*/ 172966 h 188828"/>
                <a:gd name="connsiteX14" fmla="*/ 67145 w 368694"/>
                <a:gd name="connsiteY14" fmla="*/ 92162 h 188828"/>
                <a:gd name="connsiteX0" fmla="*/ 67145 w 357836"/>
                <a:gd name="connsiteY0" fmla="*/ 92162 h 188828"/>
                <a:gd name="connsiteX1" fmla="*/ 5258 w 357836"/>
                <a:gd name="connsiteY1" fmla="*/ 47106 h 188828"/>
                <a:gd name="connsiteX2" fmla="*/ 79513 w 357836"/>
                <a:gd name="connsiteY2" fmla="*/ 68557 h 188828"/>
                <a:gd name="connsiteX3" fmla="*/ 153034 w 357836"/>
                <a:gd name="connsiteY3" fmla="*/ 52744 h 188828"/>
                <a:gd name="connsiteX4" fmla="*/ 178198 w 357836"/>
                <a:gd name="connsiteY4" fmla="*/ 613 h 188828"/>
                <a:gd name="connsiteX5" fmla="*/ 184840 w 357836"/>
                <a:gd name="connsiteY5" fmla="*/ 55234 h 188828"/>
                <a:gd name="connsiteX6" fmla="*/ 232010 w 357836"/>
                <a:gd name="connsiteY6" fmla="*/ 49161 h 188828"/>
                <a:gd name="connsiteX7" fmla="*/ 271969 w 357836"/>
                <a:gd name="connsiteY7" fmla="*/ 21713 h 188828"/>
                <a:gd name="connsiteX8" fmla="*/ 232044 w 357836"/>
                <a:gd name="connsiteY8" fmla="*/ 72921 h 188828"/>
                <a:gd name="connsiteX9" fmla="*/ 276120 w 357836"/>
                <a:gd name="connsiteY9" fmla="*/ 103100 h 188828"/>
                <a:gd name="connsiteX10" fmla="*/ 356885 w 357836"/>
                <a:gd name="connsiteY10" fmla="*/ 95898 h 188828"/>
                <a:gd name="connsiteX11" fmla="*/ 281336 w 357836"/>
                <a:gd name="connsiteY11" fmla="*/ 119036 h 188828"/>
                <a:gd name="connsiteX12" fmla="*/ 225828 w 357836"/>
                <a:gd name="connsiteY12" fmla="*/ 182445 h 188828"/>
                <a:gd name="connsiteX13" fmla="*/ 59937 w 357836"/>
                <a:gd name="connsiteY13" fmla="*/ 172966 h 188828"/>
                <a:gd name="connsiteX14" fmla="*/ 67145 w 357836"/>
                <a:gd name="connsiteY14" fmla="*/ 92162 h 188828"/>
                <a:gd name="connsiteX0" fmla="*/ 67145 w 357778"/>
                <a:gd name="connsiteY0" fmla="*/ 92162 h 188828"/>
                <a:gd name="connsiteX1" fmla="*/ 5258 w 357778"/>
                <a:gd name="connsiteY1" fmla="*/ 47106 h 188828"/>
                <a:gd name="connsiteX2" fmla="*/ 79513 w 357778"/>
                <a:gd name="connsiteY2" fmla="*/ 68557 h 188828"/>
                <a:gd name="connsiteX3" fmla="*/ 153034 w 357778"/>
                <a:gd name="connsiteY3" fmla="*/ 52744 h 188828"/>
                <a:gd name="connsiteX4" fmla="*/ 178198 w 357778"/>
                <a:gd name="connsiteY4" fmla="*/ 613 h 188828"/>
                <a:gd name="connsiteX5" fmla="*/ 184840 w 357778"/>
                <a:gd name="connsiteY5" fmla="*/ 55234 h 188828"/>
                <a:gd name="connsiteX6" fmla="*/ 232010 w 357778"/>
                <a:gd name="connsiteY6" fmla="*/ 49161 h 188828"/>
                <a:gd name="connsiteX7" fmla="*/ 271969 w 357778"/>
                <a:gd name="connsiteY7" fmla="*/ 21713 h 188828"/>
                <a:gd name="connsiteX8" fmla="*/ 232044 w 357778"/>
                <a:gd name="connsiteY8" fmla="*/ 72921 h 188828"/>
                <a:gd name="connsiteX9" fmla="*/ 276120 w 357778"/>
                <a:gd name="connsiteY9" fmla="*/ 103100 h 188828"/>
                <a:gd name="connsiteX10" fmla="*/ 356885 w 357778"/>
                <a:gd name="connsiteY10" fmla="*/ 95898 h 188828"/>
                <a:gd name="connsiteX11" fmla="*/ 281336 w 357778"/>
                <a:gd name="connsiteY11" fmla="*/ 119036 h 188828"/>
                <a:gd name="connsiteX12" fmla="*/ 225828 w 357778"/>
                <a:gd name="connsiteY12" fmla="*/ 182445 h 188828"/>
                <a:gd name="connsiteX13" fmla="*/ 59937 w 357778"/>
                <a:gd name="connsiteY13" fmla="*/ 172966 h 188828"/>
                <a:gd name="connsiteX14" fmla="*/ 67145 w 357778"/>
                <a:gd name="connsiteY14" fmla="*/ 92162 h 188828"/>
                <a:gd name="connsiteX0" fmla="*/ 67145 w 357778"/>
                <a:gd name="connsiteY0" fmla="*/ 92162 h 188828"/>
                <a:gd name="connsiteX1" fmla="*/ 5258 w 357778"/>
                <a:gd name="connsiteY1" fmla="*/ 47106 h 188828"/>
                <a:gd name="connsiteX2" fmla="*/ 79513 w 357778"/>
                <a:gd name="connsiteY2" fmla="*/ 68557 h 188828"/>
                <a:gd name="connsiteX3" fmla="*/ 153034 w 357778"/>
                <a:gd name="connsiteY3" fmla="*/ 52744 h 188828"/>
                <a:gd name="connsiteX4" fmla="*/ 178198 w 357778"/>
                <a:gd name="connsiteY4" fmla="*/ 613 h 188828"/>
                <a:gd name="connsiteX5" fmla="*/ 184840 w 357778"/>
                <a:gd name="connsiteY5" fmla="*/ 55234 h 188828"/>
                <a:gd name="connsiteX6" fmla="*/ 232010 w 357778"/>
                <a:gd name="connsiteY6" fmla="*/ 49161 h 188828"/>
                <a:gd name="connsiteX7" fmla="*/ 271969 w 357778"/>
                <a:gd name="connsiteY7" fmla="*/ 21713 h 188828"/>
                <a:gd name="connsiteX8" fmla="*/ 232044 w 357778"/>
                <a:gd name="connsiteY8" fmla="*/ 72921 h 188828"/>
                <a:gd name="connsiteX9" fmla="*/ 276120 w 357778"/>
                <a:gd name="connsiteY9" fmla="*/ 103100 h 188828"/>
                <a:gd name="connsiteX10" fmla="*/ 356885 w 357778"/>
                <a:gd name="connsiteY10" fmla="*/ 95898 h 188828"/>
                <a:gd name="connsiteX11" fmla="*/ 281336 w 357778"/>
                <a:gd name="connsiteY11" fmla="*/ 119036 h 188828"/>
                <a:gd name="connsiteX12" fmla="*/ 270911 w 357778"/>
                <a:gd name="connsiteY12" fmla="*/ 160117 h 188828"/>
                <a:gd name="connsiteX13" fmla="*/ 225828 w 357778"/>
                <a:gd name="connsiteY13" fmla="*/ 182445 h 188828"/>
                <a:gd name="connsiteX14" fmla="*/ 59937 w 357778"/>
                <a:gd name="connsiteY14" fmla="*/ 172966 h 188828"/>
                <a:gd name="connsiteX15" fmla="*/ 67145 w 357778"/>
                <a:gd name="connsiteY15" fmla="*/ 92162 h 188828"/>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47779 w 357778"/>
                <a:gd name="connsiteY13" fmla="*/ 253703 h 254840"/>
                <a:gd name="connsiteX14" fmla="*/ 59937 w 357778"/>
                <a:gd name="connsiteY14" fmla="*/ 172966 h 254840"/>
                <a:gd name="connsiteX15" fmla="*/ 67145 w 357778"/>
                <a:gd name="connsiteY15"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1119 w 357778"/>
                <a:gd name="connsiteY12" fmla="*/ 136729 h 254840"/>
                <a:gd name="connsiteX13" fmla="*/ 270911 w 357778"/>
                <a:gd name="connsiteY13" fmla="*/ 160117 h 254840"/>
                <a:gd name="connsiteX14" fmla="*/ 227068 w 357778"/>
                <a:gd name="connsiteY14" fmla="*/ 187339 h 254840"/>
                <a:gd name="connsiteX15" fmla="*/ 247779 w 357778"/>
                <a:gd name="connsiteY15" fmla="*/ 253703 h 254840"/>
                <a:gd name="connsiteX16" fmla="*/ 59937 w 357778"/>
                <a:gd name="connsiteY16" fmla="*/ 172966 h 254840"/>
                <a:gd name="connsiteX17" fmla="*/ 67145 w 357778"/>
                <a:gd name="connsiteY17" fmla="*/ 92162 h 254840"/>
                <a:gd name="connsiteX0" fmla="*/ 67145 w 383876"/>
                <a:gd name="connsiteY0" fmla="*/ 92162 h 254840"/>
                <a:gd name="connsiteX1" fmla="*/ 5258 w 383876"/>
                <a:gd name="connsiteY1" fmla="*/ 47106 h 254840"/>
                <a:gd name="connsiteX2" fmla="*/ 79513 w 383876"/>
                <a:gd name="connsiteY2" fmla="*/ 68557 h 254840"/>
                <a:gd name="connsiteX3" fmla="*/ 153034 w 383876"/>
                <a:gd name="connsiteY3" fmla="*/ 52744 h 254840"/>
                <a:gd name="connsiteX4" fmla="*/ 178198 w 383876"/>
                <a:gd name="connsiteY4" fmla="*/ 613 h 254840"/>
                <a:gd name="connsiteX5" fmla="*/ 184840 w 383876"/>
                <a:gd name="connsiteY5" fmla="*/ 55234 h 254840"/>
                <a:gd name="connsiteX6" fmla="*/ 232010 w 383876"/>
                <a:gd name="connsiteY6" fmla="*/ 49161 h 254840"/>
                <a:gd name="connsiteX7" fmla="*/ 271969 w 383876"/>
                <a:gd name="connsiteY7" fmla="*/ 21713 h 254840"/>
                <a:gd name="connsiteX8" fmla="*/ 232044 w 383876"/>
                <a:gd name="connsiteY8" fmla="*/ 72921 h 254840"/>
                <a:gd name="connsiteX9" fmla="*/ 276120 w 383876"/>
                <a:gd name="connsiteY9" fmla="*/ 103100 h 254840"/>
                <a:gd name="connsiteX10" fmla="*/ 356885 w 383876"/>
                <a:gd name="connsiteY10" fmla="*/ 95898 h 254840"/>
                <a:gd name="connsiteX11" fmla="*/ 281336 w 383876"/>
                <a:gd name="connsiteY11" fmla="*/ 119036 h 254840"/>
                <a:gd name="connsiteX12" fmla="*/ 383857 w 383876"/>
                <a:gd name="connsiteY12" fmla="*/ 149581 h 254840"/>
                <a:gd name="connsiteX13" fmla="*/ 270911 w 383876"/>
                <a:gd name="connsiteY13" fmla="*/ 160117 h 254840"/>
                <a:gd name="connsiteX14" fmla="*/ 227068 w 383876"/>
                <a:gd name="connsiteY14" fmla="*/ 187339 h 254840"/>
                <a:gd name="connsiteX15" fmla="*/ 247779 w 383876"/>
                <a:gd name="connsiteY15" fmla="*/ 253703 h 254840"/>
                <a:gd name="connsiteX16" fmla="*/ 59937 w 383876"/>
                <a:gd name="connsiteY16" fmla="*/ 172966 h 254840"/>
                <a:gd name="connsiteX17" fmla="*/ 67145 w 383876"/>
                <a:gd name="connsiteY17" fmla="*/ 92162 h 254840"/>
                <a:gd name="connsiteX0" fmla="*/ 67145 w 384425"/>
                <a:gd name="connsiteY0" fmla="*/ 92162 h 254840"/>
                <a:gd name="connsiteX1" fmla="*/ 5258 w 384425"/>
                <a:gd name="connsiteY1" fmla="*/ 47106 h 254840"/>
                <a:gd name="connsiteX2" fmla="*/ 79513 w 384425"/>
                <a:gd name="connsiteY2" fmla="*/ 68557 h 254840"/>
                <a:gd name="connsiteX3" fmla="*/ 153034 w 384425"/>
                <a:gd name="connsiteY3" fmla="*/ 52744 h 254840"/>
                <a:gd name="connsiteX4" fmla="*/ 178198 w 384425"/>
                <a:gd name="connsiteY4" fmla="*/ 613 h 254840"/>
                <a:gd name="connsiteX5" fmla="*/ 184840 w 384425"/>
                <a:gd name="connsiteY5" fmla="*/ 55234 h 254840"/>
                <a:gd name="connsiteX6" fmla="*/ 232010 w 384425"/>
                <a:gd name="connsiteY6" fmla="*/ 49161 h 254840"/>
                <a:gd name="connsiteX7" fmla="*/ 271969 w 384425"/>
                <a:gd name="connsiteY7" fmla="*/ 21713 h 254840"/>
                <a:gd name="connsiteX8" fmla="*/ 232044 w 384425"/>
                <a:gd name="connsiteY8" fmla="*/ 72921 h 254840"/>
                <a:gd name="connsiteX9" fmla="*/ 276120 w 384425"/>
                <a:gd name="connsiteY9" fmla="*/ 103100 h 254840"/>
                <a:gd name="connsiteX10" fmla="*/ 356885 w 384425"/>
                <a:gd name="connsiteY10" fmla="*/ 95898 h 254840"/>
                <a:gd name="connsiteX11" fmla="*/ 281336 w 384425"/>
                <a:gd name="connsiteY11" fmla="*/ 119036 h 254840"/>
                <a:gd name="connsiteX12" fmla="*/ 293544 w 384425"/>
                <a:gd name="connsiteY12" fmla="*/ 135382 h 254840"/>
                <a:gd name="connsiteX13" fmla="*/ 383857 w 384425"/>
                <a:gd name="connsiteY13" fmla="*/ 149581 h 254840"/>
                <a:gd name="connsiteX14" fmla="*/ 270911 w 384425"/>
                <a:gd name="connsiteY14" fmla="*/ 160117 h 254840"/>
                <a:gd name="connsiteX15" fmla="*/ 227068 w 384425"/>
                <a:gd name="connsiteY15" fmla="*/ 187339 h 254840"/>
                <a:gd name="connsiteX16" fmla="*/ 247779 w 384425"/>
                <a:gd name="connsiteY16" fmla="*/ 253703 h 254840"/>
                <a:gd name="connsiteX17" fmla="*/ 59937 w 384425"/>
                <a:gd name="connsiteY17" fmla="*/ 172966 h 254840"/>
                <a:gd name="connsiteX18" fmla="*/ 67145 w 384425"/>
                <a:gd name="connsiteY18" fmla="*/ 92162 h 254840"/>
                <a:gd name="connsiteX0" fmla="*/ 67145 w 384425"/>
                <a:gd name="connsiteY0" fmla="*/ 92162 h 254840"/>
                <a:gd name="connsiteX1" fmla="*/ 5258 w 384425"/>
                <a:gd name="connsiteY1" fmla="*/ 47106 h 254840"/>
                <a:gd name="connsiteX2" fmla="*/ 79513 w 384425"/>
                <a:gd name="connsiteY2" fmla="*/ 68557 h 254840"/>
                <a:gd name="connsiteX3" fmla="*/ 153034 w 384425"/>
                <a:gd name="connsiteY3" fmla="*/ 52744 h 254840"/>
                <a:gd name="connsiteX4" fmla="*/ 178198 w 384425"/>
                <a:gd name="connsiteY4" fmla="*/ 613 h 254840"/>
                <a:gd name="connsiteX5" fmla="*/ 184840 w 384425"/>
                <a:gd name="connsiteY5" fmla="*/ 55234 h 254840"/>
                <a:gd name="connsiteX6" fmla="*/ 232010 w 384425"/>
                <a:gd name="connsiteY6" fmla="*/ 49161 h 254840"/>
                <a:gd name="connsiteX7" fmla="*/ 271969 w 384425"/>
                <a:gd name="connsiteY7" fmla="*/ 21713 h 254840"/>
                <a:gd name="connsiteX8" fmla="*/ 232044 w 384425"/>
                <a:gd name="connsiteY8" fmla="*/ 72921 h 254840"/>
                <a:gd name="connsiteX9" fmla="*/ 276120 w 384425"/>
                <a:gd name="connsiteY9" fmla="*/ 103100 h 254840"/>
                <a:gd name="connsiteX10" fmla="*/ 356885 w 384425"/>
                <a:gd name="connsiteY10" fmla="*/ 95898 h 254840"/>
                <a:gd name="connsiteX11" fmla="*/ 281336 w 384425"/>
                <a:gd name="connsiteY11" fmla="*/ 119036 h 254840"/>
                <a:gd name="connsiteX12" fmla="*/ 293544 w 384425"/>
                <a:gd name="connsiteY12" fmla="*/ 135382 h 254840"/>
                <a:gd name="connsiteX13" fmla="*/ 383857 w 384425"/>
                <a:gd name="connsiteY13" fmla="*/ 149581 h 254840"/>
                <a:gd name="connsiteX14" fmla="*/ 281864 w 384425"/>
                <a:gd name="connsiteY14" fmla="*/ 147355 h 254840"/>
                <a:gd name="connsiteX15" fmla="*/ 227068 w 384425"/>
                <a:gd name="connsiteY15" fmla="*/ 187339 h 254840"/>
                <a:gd name="connsiteX16" fmla="*/ 247779 w 384425"/>
                <a:gd name="connsiteY16" fmla="*/ 253703 h 254840"/>
                <a:gd name="connsiteX17" fmla="*/ 59937 w 384425"/>
                <a:gd name="connsiteY17" fmla="*/ 172966 h 254840"/>
                <a:gd name="connsiteX18" fmla="*/ 67145 w 384425"/>
                <a:gd name="connsiteY18"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3544 w 357778"/>
                <a:gd name="connsiteY12" fmla="*/ 135382 h 254840"/>
                <a:gd name="connsiteX13" fmla="*/ 341420 w 357778"/>
                <a:gd name="connsiteY13" fmla="*/ 142640 h 254840"/>
                <a:gd name="connsiteX14" fmla="*/ 281864 w 357778"/>
                <a:gd name="connsiteY14" fmla="*/ 147355 h 254840"/>
                <a:gd name="connsiteX15" fmla="*/ 227068 w 357778"/>
                <a:gd name="connsiteY15" fmla="*/ 187339 h 254840"/>
                <a:gd name="connsiteX16" fmla="*/ 247779 w 357778"/>
                <a:gd name="connsiteY16" fmla="*/ 253703 h 254840"/>
                <a:gd name="connsiteX17" fmla="*/ 59937 w 357778"/>
                <a:gd name="connsiteY17" fmla="*/ 172966 h 254840"/>
                <a:gd name="connsiteX18" fmla="*/ 67145 w 357778"/>
                <a:gd name="connsiteY18"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3544 w 357778"/>
                <a:gd name="connsiteY12" fmla="*/ 135382 h 254840"/>
                <a:gd name="connsiteX13" fmla="*/ 341420 w 357778"/>
                <a:gd name="connsiteY13" fmla="*/ 142640 h 254840"/>
                <a:gd name="connsiteX14" fmla="*/ 281864 w 357778"/>
                <a:gd name="connsiteY14" fmla="*/ 147355 h 254840"/>
                <a:gd name="connsiteX15" fmla="*/ 227068 w 357778"/>
                <a:gd name="connsiteY15" fmla="*/ 187339 h 254840"/>
                <a:gd name="connsiteX16" fmla="*/ 247779 w 357778"/>
                <a:gd name="connsiteY16" fmla="*/ 253703 h 254840"/>
                <a:gd name="connsiteX17" fmla="*/ 59937 w 357778"/>
                <a:gd name="connsiteY17" fmla="*/ 172966 h 254840"/>
                <a:gd name="connsiteX18" fmla="*/ 67145 w 357778"/>
                <a:gd name="connsiteY18" fmla="*/ 92162 h 254840"/>
                <a:gd name="connsiteX0" fmla="*/ 67145 w 357778"/>
                <a:gd name="connsiteY0" fmla="*/ 92162 h 254739"/>
                <a:gd name="connsiteX1" fmla="*/ 5258 w 357778"/>
                <a:gd name="connsiteY1" fmla="*/ 47106 h 254739"/>
                <a:gd name="connsiteX2" fmla="*/ 79513 w 357778"/>
                <a:gd name="connsiteY2" fmla="*/ 68557 h 254739"/>
                <a:gd name="connsiteX3" fmla="*/ 153034 w 357778"/>
                <a:gd name="connsiteY3" fmla="*/ 52744 h 254739"/>
                <a:gd name="connsiteX4" fmla="*/ 178198 w 357778"/>
                <a:gd name="connsiteY4" fmla="*/ 613 h 254739"/>
                <a:gd name="connsiteX5" fmla="*/ 184840 w 357778"/>
                <a:gd name="connsiteY5" fmla="*/ 55234 h 254739"/>
                <a:gd name="connsiteX6" fmla="*/ 232010 w 357778"/>
                <a:gd name="connsiteY6" fmla="*/ 49161 h 254739"/>
                <a:gd name="connsiteX7" fmla="*/ 271969 w 357778"/>
                <a:gd name="connsiteY7" fmla="*/ 21713 h 254739"/>
                <a:gd name="connsiteX8" fmla="*/ 232044 w 357778"/>
                <a:gd name="connsiteY8" fmla="*/ 72921 h 254739"/>
                <a:gd name="connsiteX9" fmla="*/ 276120 w 357778"/>
                <a:gd name="connsiteY9" fmla="*/ 103100 h 254739"/>
                <a:gd name="connsiteX10" fmla="*/ 356885 w 357778"/>
                <a:gd name="connsiteY10" fmla="*/ 95898 h 254739"/>
                <a:gd name="connsiteX11" fmla="*/ 281336 w 357778"/>
                <a:gd name="connsiteY11" fmla="*/ 119036 h 254739"/>
                <a:gd name="connsiteX12" fmla="*/ 293544 w 357778"/>
                <a:gd name="connsiteY12" fmla="*/ 135382 h 254739"/>
                <a:gd name="connsiteX13" fmla="*/ 341420 w 357778"/>
                <a:gd name="connsiteY13" fmla="*/ 142640 h 254739"/>
                <a:gd name="connsiteX14" fmla="*/ 281864 w 357778"/>
                <a:gd name="connsiteY14" fmla="*/ 147355 h 254739"/>
                <a:gd name="connsiteX15" fmla="*/ 227068 w 357778"/>
                <a:gd name="connsiteY15" fmla="*/ 187339 h 254739"/>
                <a:gd name="connsiteX16" fmla="*/ 247779 w 357778"/>
                <a:gd name="connsiteY16" fmla="*/ 253703 h 254739"/>
                <a:gd name="connsiteX17" fmla="*/ 194984 w 357778"/>
                <a:gd name="connsiteY17" fmla="*/ 189190 h 254739"/>
                <a:gd name="connsiteX18" fmla="*/ 59937 w 357778"/>
                <a:gd name="connsiteY18" fmla="*/ 172966 h 254739"/>
                <a:gd name="connsiteX19" fmla="*/ 67145 w 357778"/>
                <a:gd name="connsiteY19" fmla="*/ 92162 h 254739"/>
                <a:gd name="connsiteX0" fmla="*/ 67145 w 357778"/>
                <a:gd name="connsiteY0" fmla="*/ 92162 h 254739"/>
                <a:gd name="connsiteX1" fmla="*/ 5258 w 357778"/>
                <a:gd name="connsiteY1" fmla="*/ 47106 h 254739"/>
                <a:gd name="connsiteX2" fmla="*/ 79513 w 357778"/>
                <a:gd name="connsiteY2" fmla="*/ 68557 h 254739"/>
                <a:gd name="connsiteX3" fmla="*/ 153034 w 357778"/>
                <a:gd name="connsiteY3" fmla="*/ 52744 h 254739"/>
                <a:gd name="connsiteX4" fmla="*/ 178198 w 357778"/>
                <a:gd name="connsiteY4" fmla="*/ 613 h 254739"/>
                <a:gd name="connsiteX5" fmla="*/ 184840 w 357778"/>
                <a:gd name="connsiteY5" fmla="*/ 55234 h 254739"/>
                <a:gd name="connsiteX6" fmla="*/ 232010 w 357778"/>
                <a:gd name="connsiteY6" fmla="*/ 49161 h 254739"/>
                <a:gd name="connsiteX7" fmla="*/ 271969 w 357778"/>
                <a:gd name="connsiteY7" fmla="*/ 21713 h 254739"/>
                <a:gd name="connsiteX8" fmla="*/ 232044 w 357778"/>
                <a:gd name="connsiteY8" fmla="*/ 72921 h 254739"/>
                <a:gd name="connsiteX9" fmla="*/ 276120 w 357778"/>
                <a:gd name="connsiteY9" fmla="*/ 103100 h 254739"/>
                <a:gd name="connsiteX10" fmla="*/ 356885 w 357778"/>
                <a:gd name="connsiteY10" fmla="*/ 95898 h 254739"/>
                <a:gd name="connsiteX11" fmla="*/ 281336 w 357778"/>
                <a:gd name="connsiteY11" fmla="*/ 119036 h 254739"/>
                <a:gd name="connsiteX12" fmla="*/ 293544 w 357778"/>
                <a:gd name="connsiteY12" fmla="*/ 135382 h 254739"/>
                <a:gd name="connsiteX13" fmla="*/ 341420 w 357778"/>
                <a:gd name="connsiteY13" fmla="*/ 142640 h 254739"/>
                <a:gd name="connsiteX14" fmla="*/ 281864 w 357778"/>
                <a:gd name="connsiteY14" fmla="*/ 147355 h 254739"/>
                <a:gd name="connsiteX15" fmla="*/ 227068 w 357778"/>
                <a:gd name="connsiteY15" fmla="*/ 187339 h 254739"/>
                <a:gd name="connsiteX16" fmla="*/ 247779 w 357778"/>
                <a:gd name="connsiteY16" fmla="*/ 253703 h 254739"/>
                <a:gd name="connsiteX17" fmla="*/ 194984 w 357778"/>
                <a:gd name="connsiteY17" fmla="*/ 189190 h 254739"/>
                <a:gd name="connsiteX18" fmla="*/ 59937 w 357778"/>
                <a:gd name="connsiteY18" fmla="*/ 172966 h 254739"/>
                <a:gd name="connsiteX19" fmla="*/ 15413 w 357778"/>
                <a:gd name="connsiteY19" fmla="*/ 119908 h 254739"/>
                <a:gd name="connsiteX20" fmla="*/ 67145 w 357778"/>
                <a:gd name="connsiteY20" fmla="*/ 92162 h 254739"/>
                <a:gd name="connsiteX0" fmla="*/ 58753 w 358197"/>
                <a:gd name="connsiteY0" fmla="*/ 108026 h 254739"/>
                <a:gd name="connsiteX1" fmla="*/ 5677 w 358197"/>
                <a:gd name="connsiteY1" fmla="*/ 47106 h 254739"/>
                <a:gd name="connsiteX2" fmla="*/ 79932 w 358197"/>
                <a:gd name="connsiteY2" fmla="*/ 68557 h 254739"/>
                <a:gd name="connsiteX3" fmla="*/ 153453 w 358197"/>
                <a:gd name="connsiteY3" fmla="*/ 52744 h 254739"/>
                <a:gd name="connsiteX4" fmla="*/ 178617 w 358197"/>
                <a:gd name="connsiteY4" fmla="*/ 613 h 254739"/>
                <a:gd name="connsiteX5" fmla="*/ 185259 w 358197"/>
                <a:gd name="connsiteY5" fmla="*/ 55234 h 254739"/>
                <a:gd name="connsiteX6" fmla="*/ 232429 w 358197"/>
                <a:gd name="connsiteY6" fmla="*/ 49161 h 254739"/>
                <a:gd name="connsiteX7" fmla="*/ 272388 w 358197"/>
                <a:gd name="connsiteY7" fmla="*/ 21713 h 254739"/>
                <a:gd name="connsiteX8" fmla="*/ 232463 w 358197"/>
                <a:gd name="connsiteY8" fmla="*/ 72921 h 254739"/>
                <a:gd name="connsiteX9" fmla="*/ 276539 w 358197"/>
                <a:gd name="connsiteY9" fmla="*/ 103100 h 254739"/>
                <a:gd name="connsiteX10" fmla="*/ 357304 w 358197"/>
                <a:gd name="connsiteY10" fmla="*/ 95898 h 254739"/>
                <a:gd name="connsiteX11" fmla="*/ 281755 w 358197"/>
                <a:gd name="connsiteY11" fmla="*/ 119036 h 254739"/>
                <a:gd name="connsiteX12" fmla="*/ 293963 w 358197"/>
                <a:gd name="connsiteY12" fmla="*/ 135382 h 254739"/>
                <a:gd name="connsiteX13" fmla="*/ 341839 w 358197"/>
                <a:gd name="connsiteY13" fmla="*/ 142640 h 254739"/>
                <a:gd name="connsiteX14" fmla="*/ 282283 w 358197"/>
                <a:gd name="connsiteY14" fmla="*/ 147355 h 254739"/>
                <a:gd name="connsiteX15" fmla="*/ 227487 w 358197"/>
                <a:gd name="connsiteY15" fmla="*/ 187339 h 254739"/>
                <a:gd name="connsiteX16" fmla="*/ 248198 w 358197"/>
                <a:gd name="connsiteY16" fmla="*/ 253703 h 254739"/>
                <a:gd name="connsiteX17" fmla="*/ 195403 w 358197"/>
                <a:gd name="connsiteY17" fmla="*/ 189190 h 254739"/>
                <a:gd name="connsiteX18" fmla="*/ 60356 w 358197"/>
                <a:gd name="connsiteY18" fmla="*/ 172966 h 254739"/>
                <a:gd name="connsiteX19" fmla="*/ 15832 w 358197"/>
                <a:gd name="connsiteY19" fmla="*/ 119908 h 254739"/>
                <a:gd name="connsiteX20" fmla="*/ 58753 w 358197"/>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14311 w 356676"/>
                <a:gd name="connsiteY19" fmla="*/ 119908 h 254739"/>
                <a:gd name="connsiteX20" fmla="*/ 57232 w 356676"/>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14311 w 356676"/>
                <a:gd name="connsiteY19" fmla="*/ 119908 h 254739"/>
                <a:gd name="connsiteX20" fmla="*/ 57232 w 356676"/>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53547 w 356676"/>
                <a:gd name="connsiteY19" fmla="*/ 128152 h 254739"/>
                <a:gd name="connsiteX20" fmla="*/ 14311 w 356676"/>
                <a:gd name="connsiteY20" fmla="*/ 119908 h 254739"/>
                <a:gd name="connsiteX21" fmla="*/ 57232 w 356676"/>
                <a:gd name="connsiteY21" fmla="*/ 108026 h 25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676" h="254739">
                  <a:moveTo>
                    <a:pt x="57232" y="108026"/>
                  </a:moveTo>
                  <a:cubicBezTo>
                    <a:pt x="109181" y="66913"/>
                    <a:pt x="-24833" y="61647"/>
                    <a:pt x="4156" y="47106"/>
                  </a:cubicBezTo>
                  <a:cubicBezTo>
                    <a:pt x="10468" y="39697"/>
                    <a:pt x="46668" y="67097"/>
                    <a:pt x="78411" y="68557"/>
                  </a:cubicBezTo>
                  <a:cubicBezTo>
                    <a:pt x="103397" y="70014"/>
                    <a:pt x="132565" y="54859"/>
                    <a:pt x="151932" y="52744"/>
                  </a:cubicBezTo>
                  <a:cubicBezTo>
                    <a:pt x="169874" y="50565"/>
                    <a:pt x="150651" y="-6494"/>
                    <a:pt x="177096" y="613"/>
                  </a:cubicBezTo>
                  <a:cubicBezTo>
                    <a:pt x="188242" y="3106"/>
                    <a:pt x="167900" y="46877"/>
                    <a:pt x="183738" y="55234"/>
                  </a:cubicBezTo>
                  <a:cubicBezTo>
                    <a:pt x="195838" y="69215"/>
                    <a:pt x="216387" y="54748"/>
                    <a:pt x="230908" y="49161"/>
                  </a:cubicBezTo>
                  <a:cubicBezTo>
                    <a:pt x="245430" y="43574"/>
                    <a:pt x="255288" y="5975"/>
                    <a:pt x="270867" y="21713"/>
                  </a:cubicBezTo>
                  <a:cubicBezTo>
                    <a:pt x="286446" y="37451"/>
                    <a:pt x="230250" y="59357"/>
                    <a:pt x="230942" y="72921"/>
                  </a:cubicBezTo>
                  <a:cubicBezTo>
                    <a:pt x="231634" y="86486"/>
                    <a:pt x="258914" y="78577"/>
                    <a:pt x="275018" y="103100"/>
                  </a:cubicBezTo>
                  <a:cubicBezTo>
                    <a:pt x="280252" y="104543"/>
                    <a:pt x="349912" y="83046"/>
                    <a:pt x="355783" y="95898"/>
                  </a:cubicBezTo>
                  <a:cubicBezTo>
                    <a:pt x="364843" y="115732"/>
                    <a:pt x="302539" y="105507"/>
                    <a:pt x="280234" y="119036"/>
                  </a:cubicBezTo>
                  <a:cubicBezTo>
                    <a:pt x="274029" y="124630"/>
                    <a:pt x="275355" y="130291"/>
                    <a:pt x="292442" y="135382"/>
                  </a:cubicBezTo>
                  <a:cubicBezTo>
                    <a:pt x="309529" y="140473"/>
                    <a:pt x="348441" y="137531"/>
                    <a:pt x="340318" y="142640"/>
                  </a:cubicBezTo>
                  <a:cubicBezTo>
                    <a:pt x="335670" y="166562"/>
                    <a:pt x="293717" y="137812"/>
                    <a:pt x="280762" y="147355"/>
                  </a:cubicBezTo>
                  <a:cubicBezTo>
                    <a:pt x="269050" y="165903"/>
                    <a:pt x="237399" y="175161"/>
                    <a:pt x="225966" y="187339"/>
                  </a:cubicBezTo>
                  <a:cubicBezTo>
                    <a:pt x="222111" y="202937"/>
                    <a:pt x="281518" y="258615"/>
                    <a:pt x="246677" y="253703"/>
                  </a:cubicBezTo>
                  <a:cubicBezTo>
                    <a:pt x="242161" y="263365"/>
                    <a:pt x="225189" y="202646"/>
                    <a:pt x="193882" y="189190"/>
                  </a:cubicBezTo>
                  <a:cubicBezTo>
                    <a:pt x="162575" y="175734"/>
                    <a:pt x="85494" y="178739"/>
                    <a:pt x="58835" y="172966"/>
                  </a:cubicBezTo>
                  <a:cubicBezTo>
                    <a:pt x="32176" y="167193"/>
                    <a:pt x="60968" y="136995"/>
                    <a:pt x="53547" y="128152"/>
                  </a:cubicBezTo>
                  <a:cubicBezTo>
                    <a:pt x="46126" y="119309"/>
                    <a:pt x="10427" y="127662"/>
                    <a:pt x="14311" y="119908"/>
                  </a:cubicBezTo>
                  <a:cubicBezTo>
                    <a:pt x="15512" y="106441"/>
                    <a:pt x="41650" y="113941"/>
                    <a:pt x="57232" y="108026"/>
                  </a:cubicBezTo>
                  <a:close/>
                </a:path>
              </a:pathLst>
            </a:cu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2" name="Oval 35">
              <a:extLst>
                <a:ext uri="{FF2B5EF4-FFF2-40B4-BE49-F238E27FC236}">
                  <a16:creationId xmlns:a16="http://schemas.microsoft.com/office/drawing/2014/main" id="{3CFDD4D1-2224-1E6B-608B-F845D1246C8D}"/>
                </a:ext>
              </a:extLst>
            </p:cNvPr>
            <p:cNvSpPr/>
            <p:nvPr/>
          </p:nvSpPr>
          <p:spPr bwMode="auto">
            <a:xfrm rot="21390314">
              <a:off x="8862496" y="2492395"/>
              <a:ext cx="169465" cy="10211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9408 w 238880"/>
                <a:gd name="connsiteY0" fmla="*/ 17870 h 133759"/>
                <a:gd name="connsiteX1" fmla="*/ 187680 w 238880"/>
                <a:gd name="connsiteY1" fmla="*/ 1605 h 133759"/>
                <a:gd name="connsiteX2" fmla="*/ 238483 w 238880"/>
                <a:gd name="connsiteY2" fmla="*/ 41154 h 133759"/>
                <a:gd name="connsiteX3" fmla="*/ 203556 w 238880"/>
                <a:gd name="connsiteY3" fmla="*/ 119081 h 133759"/>
                <a:gd name="connsiteX4" fmla="*/ 116246 w 238880"/>
                <a:gd name="connsiteY4" fmla="*/ 133759 h 133759"/>
                <a:gd name="connsiteX5" fmla="*/ 16230 w 238880"/>
                <a:gd name="connsiteY5" fmla="*/ 108497 h 133759"/>
                <a:gd name="connsiteX6" fmla="*/ 19408 w 238880"/>
                <a:gd name="connsiteY6" fmla="*/ 17870 h 133759"/>
                <a:gd name="connsiteX0" fmla="*/ 19408 w 238880"/>
                <a:gd name="connsiteY0" fmla="*/ 17870 h 125116"/>
                <a:gd name="connsiteX1" fmla="*/ 187680 w 238880"/>
                <a:gd name="connsiteY1" fmla="*/ 1605 h 125116"/>
                <a:gd name="connsiteX2" fmla="*/ 238483 w 238880"/>
                <a:gd name="connsiteY2" fmla="*/ 41154 h 125116"/>
                <a:gd name="connsiteX3" fmla="*/ 203556 w 238880"/>
                <a:gd name="connsiteY3" fmla="*/ 119081 h 125116"/>
                <a:gd name="connsiteX4" fmla="*/ 16230 w 238880"/>
                <a:gd name="connsiteY4" fmla="*/ 108497 h 125116"/>
                <a:gd name="connsiteX5" fmla="*/ 19408 w 238880"/>
                <a:gd name="connsiteY5" fmla="*/ 17870 h 125116"/>
                <a:gd name="connsiteX0" fmla="*/ 19408 w 238583"/>
                <a:gd name="connsiteY0" fmla="*/ 17870 h 123908"/>
                <a:gd name="connsiteX1" fmla="*/ 187680 w 238583"/>
                <a:gd name="connsiteY1" fmla="*/ 1605 h 123908"/>
                <a:gd name="connsiteX2" fmla="*/ 238483 w 238583"/>
                <a:gd name="connsiteY2" fmla="*/ 41154 h 123908"/>
                <a:gd name="connsiteX3" fmla="*/ 168929 w 238583"/>
                <a:gd name="connsiteY3" fmla="*/ 117298 h 123908"/>
                <a:gd name="connsiteX4" fmla="*/ 16230 w 238583"/>
                <a:gd name="connsiteY4" fmla="*/ 108497 h 123908"/>
                <a:gd name="connsiteX5" fmla="*/ 19408 w 238583"/>
                <a:gd name="connsiteY5" fmla="*/ 17870 h 123908"/>
                <a:gd name="connsiteX0" fmla="*/ 19408 w 238583"/>
                <a:gd name="connsiteY0" fmla="*/ 21487 h 127525"/>
                <a:gd name="connsiteX1" fmla="*/ 161500 w 238583"/>
                <a:gd name="connsiteY1" fmla="*/ 1084 h 127525"/>
                <a:gd name="connsiteX2" fmla="*/ 238483 w 238583"/>
                <a:gd name="connsiteY2" fmla="*/ 44771 h 127525"/>
                <a:gd name="connsiteX3" fmla="*/ 168929 w 238583"/>
                <a:gd name="connsiteY3" fmla="*/ 120915 h 127525"/>
                <a:gd name="connsiteX4" fmla="*/ 16230 w 238583"/>
                <a:gd name="connsiteY4" fmla="*/ 112114 h 127525"/>
                <a:gd name="connsiteX5" fmla="*/ 19408 w 238583"/>
                <a:gd name="connsiteY5" fmla="*/ 21487 h 127525"/>
                <a:gd name="connsiteX0" fmla="*/ 26279 w 232263"/>
                <a:gd name="connsiteY0" fmla="*/ 22108 h 127468"/>
                <a:gd name="connsiteX1" fmla="*/ 155180 w 232263"/>
                <a:gd name="connsiteY1" fmla="*/ 1027 h 127468"/>
                <a:gd name="connsiteX2" fmla="*/ 232163 w 232263"/>
                <a:gd name="connsiteY2" fmla="*/ 44714 h 127468"/>
                <a:gd name="connsiteX3" fmla="*/ 162609 w 232263"/>
                <a:gd name="connsiteY3" fmla="*/ 120858 h 127468"/>
                <a:gd name="connsiteX4" fmla="*/ 9910 w 232263"/>
                <a:gd name="connsiteY4" fmla="*/ 112057 h 127468"/>
                <a:gd name="connsiteX5" fmla="*/ 26279 w 232263"/>
                <a:gd name="connsiteY5" fmla="*/ 22108 h 127468"/>
                <a:gd name="connsiteX0" fmla="*/ 26279 w 232263"/>
                <a:gd name="connsiteY0" fmla="*/ 27829 h 133189"/>
                <a:gd name="connsiteX1" fmla="*/ 145689 w 232263"/>
                <a:gd name="connsiteY1" fmla="*/ 680 h 133189"/>
                <a:gd name="connsiteX2" fmla="*/ 232163 w 232263"/>
                <a:gd name="connsiteY2" fmla="*/ 50435 h 133189"/>
                <a:gd name="connsiteX3" fmla="*/ 162609 w 232263"/>
                <a:gd name="connsiteY3" fmla="*/ 126579 h 133189"/>
                <a:gd name="connsiteX4" fmla="*/ 9910 w 232263"/>
                <a:gd name="connsiteY4" fmla="*/ 117778 h 133189"/>
                <a:gd name="connsiteX5" fmla="*/ 26279 w 232263"/>
                <a:gd name="connsiteY5" fmla="*/ 27829 h 133189"/>
                <a:gd name="connsiteX0" fmla="*/ 26279 w 232304"/>
                <a:gd name="connsiteY0" fmla="*/ 27829 h 133640"/>
                <a:gd name="connsiteX1" fmla="*/ 145689 w 232304"/>
                <a:gd name="connsiteY1" fmla="*/ 680 h 133640"/>
                <a:gd name="connsiteX2" fmla="*/ 232163 w 232304"/>
                <a:gd name="connsiteY2" fmla="*/ 50435 h 133640"/>
                <a:gd name="connsiteX3" fmla="*/ 175801 w 232304"/>
                <a:gd name="connsiteY3" fmla="*/ 127257 h 133640"/>
                <a:gd name="connsiteX4" fmla="*/ 9910 w 232304"/>
                <a:gd name="connsiteY4" fmla="*/ 117778 h 133640"/>
                <a:gd name="connsiteX5" fmla="*/ 26279 w 232304"/>
                <a:gd name="connsiteY5" fmla="*/ 27829 h 133640"/>
                <a:gd name="connsiteX0" fmla="*/ 55307 w 261332"/>
                <a:gd name="connsiteY0" fmla="*/ 27829 h 130720"/>
                <a:gd name="connsiteX1" fmla="*/ 174717 w 261332"/>
                <a:gd name="connsiteY1" fmla="*/ 680 h 130720"/>
                <a:gd name="connsiteX2" fmla="*/ 261191 w 261332"/>
                <a:gd name="connsiteY2" fmla="*/ 50435 h 130720"/>
                <a:gd name="connsiteX3" fmla="*/ 204829 w 261332"/>
                <a:gd name="connsiteY3" fmla="*/ 127257 h 130720"/>
                <a:gd name="connsiteX4" fmla="*/ 3565 w 261332"/>
                <a:gd name="connsiteY4" fmla="*/ 103402 h 130720"/>
                <a:gd name="connsiteX5" fmla="*/ 55307 w 261332"/>
                <a:gd name="connsiteY5" fmla="*/ 27829 h 130720"/>
                <a:gd name="connsiteX0" fmla="*/ 139 w 257906"/>
                <a:gd name="connsiteY0" fmla="*/ 102722 h 130040"/>
                <a:gd name="connsiteX1" fmla="*/ 171291 w 257906"/>
                <a:gd name="connsiteY1" fmla="*/ 0 h 130040"/>
                <a:gd name="connsiteX2" fmla="*/ 257765 w 257906"/>
                <a:gd name="connsiteY2" fmla="*/ 49755 h 130040"/>
                <a:gd name="connsiteX3" fmla="*/ 201403 w 257906"/>
                <a:gd name="connsiteY3" fmla="*/ 126577 h 130040"/>
                <a:gd name="connsiteX4" fmla="*/ 139 w 257906"/>
                <a:gd name="connsiteY4" fmla="*/ 102722 h 130040"/>
                <a:gd name="connsiteX0" fmla="*/ 1492 w 259259"/>
                <a:gd name="connsiteY0" fmla="*/ 102722 h 130040"/>
                <a:gd name="connsiteX1" fmla="*/ 172644 w 259259"/>
                <a:gd name="connsiteY1" fmla="*/ 0 h 130040"/>
                <a:gd name="connsiteX2" fmla="*/ 259118 w 259259"/>
                <a:gd name="connsiteY2" fmla="*/ 49755 h 130040"/>
                <a:gd name="connsiteX3" fmla="*/ 202756 w 259259"/>
                <a:gd name="connsiteY3" fmla="*/ 126577 h 130040"/>
                <a:gd name="connsiteX4" fmla="*/ 1492 w 259259"/>
                <a:gd name="connsiteY4" fmla="*/ 102722 h 130040"/>
                <a:gd name="connsiteX0" fmla="*/ 10189 w 267956"/>
                <a:gd name="connsiteY0" fmla="*/ 102722 h 135820"/>
                <a:gd name="connsiteX1" fmla="*/ 181341 w 267956"/>
                <a:gd name="connsiteY1" fmla="*/ 0 h 135820"/>
                <a:gd name="connsiteX2" fmla="*/ 267815 w 267956"/>
                <a:gd name="connsiteY2" fmla="*/ 49755 h 135820"/>
                <a:gd name="connsiteX3" fmla="*/ 211453 w 267956"/>
                <a:gd name="connsiteY3" fmla="*/ 126577 h 135820"/>
                <a:gd name="connsiteX4" fmla="*/ 10189 w 267956"/>
                <a:gd name="connsiteY4" fmla="*/ 102722 h 135820"/>
                <a:gd name="connsiteX0" fmla="*/ 10355 w 264520"/>
                <a:gd name="connsiteY0" fmla="*/ 98720 h 134363"/>
                <a:gd name="connsiteX1" fmla="*/ 177905 w 264520"/>
                <a:gd name="connsiteY1" fmla="*/ 0 h 134363"/>
                <a:gd name="connsiteX2" fmla="*/ 264379 w 264520"/>
                <a:gd name="connsiteY2" fmla="*/ 49755 h 134363"/>
                <a:gd name="connsiteX3" fmla="*/ 208017 w 264520"/>
                <a:gd name="connsiteY3" fmla="*/ 126577 h 134363"/>
                <a:gd name="connsiteX4" fmla="*/ 10355 w 264520"/>
                <a:gd name="connsiteY4" fmla="*/ 98720 h 134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520" h="134363">
                  <a:moveTo>
                    <a:pt x="10355" y="98720"/>
                  </a:moveTo>
                  <a:cubicBezTo>
                    <a:pt x="-44590" y="46943"/>
                    <a:pt x="134967" y="8828"/>
                    <a:pt x="177905" y="0"/>
                  </a:cubicBezTo>
                  <a:cubicBezTo>
                    <a:pt x="214417" y="3881"/>
                    <a:pt x="261910" y="32469"/>
                    <a:pt x="264379" y="49755"/>
                  </a:cubicBezTo>
                  <a:cubicBezTo>
                    <a:pt x="266848" y="67041"/>
                    <a:pt x="236680" y="105852"/>
                    <a:pt x="208017" y="126577"/>
                  </a:cubicBezTo>
                  <a:cubicBezTo>
                    <a:pt x="170975" y="137801"/>
                    <a:pt x="57271" y="142931"/>
                    <a:pt x="10355" y="98720"/>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 name="Freeform: Shape 19">
            <a:extLst>
              <a:ext uri="{FF2B5EF4-FFF2-40B4-BE49-F238E27FC236}">
                <a16:creationId xmlns:a16="http://schemas.microsoft.com/office/drawing/2014/main" id="{8D5642F8-05F5-F9D8-1182-75D07E870689}"/>
              </a:ext>
            </a:extLst>
          </p:cNvPr>
          <p:cNvSpPr/>
          <p:nvPr/>
        </p:nvSpPr>
        <p:spPr bwMode="auto">
          <a:xfrm>
            <a:off x="4172250" y="2181910"/>
            <a:ext cx="269507" cy="146318"/>
          </a:xfrm>
          <a:custGeom>
            <a:avLst/>
            <a:gdLst>
              <a:gd name="connsiteX0" fmla="*/ 0 w 1101130"/>
              <a:gd name="connsiteY0" fmla="*/ 11550 h 180032"/>
              <a:gd name="connsiteX1" fmla="*/ 234856 w 1101130"/>
              <a:gd name="connsiteY1" fmla="*/ 155929 h 180032"/>
              <a:gd name="connsiteX2" fmla="*/ 504364 w 1101130"/>
              <a:gd name="connsiteY2" fmla="*/ 9625 h 180032"/>
              <a:gd name="connsiteX3" fmla="*/ 800822 w 1101130"/>
              <a:gd name="connsiteY3" fmla="*/ 148229 h 180032"/>
              <a:gd name="connsiteX4" fmla="*/ 1101130 w 1101130"/>
              <a:gd name="connsiteY4" fmla="*/ 0 h 180032"/>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0822 w 1101130"/>
              <a:gd name="connsiteY3" fmla="*/ 148229 h 155930"/>
              <a:gd name="connsiteX4" fmla="*/ 1101130 w 1101130"/>
              <a:gd name="connsiteY4" fmla="*/ 0 h 155930"/>
              <a:gd name="connsiteX0" fmla="*/ 0 w 1101130"/>
              <a:gd name="connsiteY0" fmla="*/ 11550 h 155930"/>
              <a:gd name="connsiteX1" fmla="*/ 234856 w 1101130"/>
              <a:gd name="connsiteY1" fmla="*/ 155929 h 155930"/>
              <a:gd name="connsiteX2" fmla="*/ 504364 w 1101130"/>
              <a:gd name="connsiteY2" fmla="*/ 9625 h 155930"/>
              <a:gd name="connsiteX3" fmla="*/ 806597 w 1101130"/>
              <a:gd name="connsiteY3" fmla="*/ 148229 h 155930"/>
              <a:gd name="connsiteX4" fmla="*/ 1101130 w 1101130"/>
              <a:gd name="connsiteY4" fmla="*/ 0 h 155930"/>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5929"/>
              <a:gd name="connsiteX1" fmla="*/ 234856 w 1101130"/>
              <a:gd name="connsiteY1" fmla="*/ 155929 h 155929"/>
              <a:gd name="connsiteX2" fmla="*/ 527464 w 1101130"/>
              <a:gd name="connsiteY2" fmla="*/ 11550 h 155929"/>
              <a:gd name="connsiteX3" fmla="*/ 806597 w 1101130"/>
              <a:gd name="connsiteY3" fmla="*/ 148229 h 155929"/>
              <a:gd name="connsiteX4" fmla="*/ 1101130 w 1101130"/>
              <a:gd name="connsiteY4" fmla="*/ 0 h 155929"/>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06597 w 1101130"/>
              <a:gd name="connsiteY3" fmla="*/ 148229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101130"/>
              <a:gd name="connsiteY0" fmla="*/ 11550 h 157854"/>
              <a:gd name="connsiteX1" fmla="*/ 257957 w 1101130"/>
              <a:gd name="connsiteY1" fmla="*/ 157854 h 157854"/>
              <a:gd name="connsiteX2" fmla="*/ 527464 w 1101130"/>
              <a:gd name="connsiteY2" fmla="*/ 11550 h 157854"/>
              <a:gd name="connsiteX3" fmla="*/ 820072 w 1101130"/>
              <a:gd name="connsiteY3" fmla="*/ 150154 h 157854"/>
              <a:gd name="connsiteX4" fmla="*/ 1101130 w 1101130"/>
              <a:gd name="connsiteY4" fmla="*/ 0 h 157854"/>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1093430"/>
              <a:gd name="connsiteY0" fmla="*/ 1925 h 148229"/>
              <a:gd name="connsiteX1" fmla="*/ 257957 w 1093430"/>
              <a:gd name="connsiteY1" fmla="*/ 148229 h 148229"/>
              <a:gd name="connsiteX2" fmla="*/ 527464 w 1093430"/>
              <a:gd name="connsiteY2" fmla="*/ 1925 h 148229"/>
              <a:gd name="connsiteX3" fmla="*/ 820072 w 1093430"/>
              <a:gd name="connsiteY3" fmla="*/ 140529 h 148229"/>
              <a:gd name="connsiteX4" fmla="*/ 1093430 w 1093430"/>
              <a:gd name="connsiteY4" fmla="*/ 0 h 148229"/>
              <a:gd name="connsiteX0" fmla="*/ 0 w 991402"/>
              <a:gd name="connsiteY0" fmla="*/ 88553 h 152480"/>
              <a:gd name="connsiteX1" fmla="*/ 155929 w 991402"/>
              <a:gd name="connsiteY1" fmla="*/ 148229 h 152480"/>
              <a:gd name="connsiteX2" fmla="*/ 425436 w 991402"/>
              <a:gd name="connsiteY2" fmla="*/ 1925 h 152480"/>
              <a:gd name="connsiteX3" fmla="*/ 718044 w 991402"/>
              <a:gd name="connsiteY3" fmla="*/ 140529 h 152480"/>
              <a:gd name="connsiteX4" fmla="*/ 991402 w 991402"/>
              <a:gd name="connsiteY4" fmla="*/ 0 h 152480"/>
              <a:gd name="connsiteX0" fmla="*/ 0 w 991402"/>
              <a:gd name="connsiteY0" fmla="*/ 88553 h 152667"/>
              <a:gd name="connsiteX1" fmla="*/ 155929 w 991402"/>
              <a:gd name="connsiteY1" fmla="*/ 148229 h 152667"/>
              <a:gd name="connsiteX2" fmla="*/ 425436 w 991402"/>
              <a:gd name="connsiteY2" fmla="*/ 1925 h 152667"/>
              <a:gd name="connsiteX3" fmla="*/ 718044 w 991402"/>
              <a:gd name="connsiteY3" fmla="*/ 140529 h 152667"/>
              <a:gd name="connsiteX4" fmla="*/ 991402 w 991402"/>
              <a:gd name="connsiteY4" fmla="*/ 0 h 152667"/>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50744"/>
              <a:gd name="connsiteX1" fmla="*/ 155929 w 1024128"/>
              <a:gd name="connsiteY1" fmla="*/ 146306 h 150744"/>
              <a:gd name="connsiteX2" fmla="*/ 425436 w 1024128"/>
              <a:gd name="connsiteY2" fmla="*/ 2 h 150744"/>
              <a:gd name="connsiteX3" fmla="*/ 718044 w 1024128"/>
              <a:gd name="connsiteY3" fmla="*/ 138606 h 150744"/>
              <a:gd name="connsiteX4" fmla="*/ 1024128 w 1024128"/>
              <a:gd name="connsiteY4" fmla="*/ 5777 h 150744"/>
              <a:gd name="connsiteX0" fmla="*/ 0 w 1024128"/>
              <a:gd name="connsiteY0" fmla="*/ 86630 h 147998"/>
              <a:gd name="connsiteX1" fmla="*/ 155929 w 1024128"/>
              <a:gd name="connsiteY1" fmla="*/ 146306 h 147998"/>
              <a:gd name="connsiteX2" fmla="*/ 425436 w 1024128"/>
              <a:gd name="connsiteY2" fmla="*/ 2 h 147998"/>
              <a:gd name="connsiteX3" fmla="*/ 718044 w 1024128"/>
              <a:gd name="connsiteY3" fmla="*/ 138606 h 147998"/>
              <a:gd name="connsiteX4" fmla="*/ 1024128 w 1024128"/>
              <a:gd name="connsiteY4" fmla="*/ 5777 h 147998"/>
              <a:gd name="connsiteX0" fmla="*/ 0 w 1024128"/>
              <a:gd name="connsiteY0" fmla="*/ 86629 h 147997"/>
              <a:gd name="connsiteX1" fmla="*/ 155929 w 1024128"/>
              <a:gd name="connsiteY1" fmla="*/ 146305 h 147997"/>
              <a:gd name="connsiteX2" fmla="*/ 425436 w 1024128"/>
              <a:gd name="connsiteY2" fmla="*/ 1 h 147997"/>
              <a:gd name="connsiteX3" fmla="*/ 710344 w 1024128"/>
              <a:gd name="connsiteY3" fmla="*/ 144380 h 147997"/>
              <a:gd name="connsiteX4" fmla="*/ 1024128 w 1024128"/>
              <a:gd name="connsiteY4" fmla="*/ 5776 h 147997"/>
              <a:gd name="connsiteX0" fmla="*/ 0 w 1024128"/>
              <a:gd name="connsiteY0" fmla="*/ 86641 h 148009"/>
              <a:gd name="connsiteX1" fmla="*/ 155929 w 1024128"/>
              <a:gd name="connsiteY1" fmla="*/ 146317 h 148009"/>
              <a:gd name="connsiteX2" fmla="*/ 425436 w 1024128"/>
              <a:gd name="connsiteY2" fmla="*/ 13 h 148009"/>
              <a:gd name="connsiteX3" fmla="*/ 710344 w 1024128"/>
              <a:gd name="connsiteY3" fmla="*/ 144392 h 148009"/>
              <a:gd name="connsiteX4" fmla="*/ 1024128 w 1024128"/>
              <a:gd name="connsiteY4" fmla="*/ 5788 h 148009"/>
              <a:gd name="connsiteX0" fmla="*/ 0 w 868199"/>
              <a:gd name="connsiteY0" fmla="*/ 146317 h 146317"/>
              <a:gd name="connsiteX1" fmla="*/ 269507 w 868199"/>
              <a:gd name="connsiteY1" fmla="*/ 13 h 146317"/>
              <a:gd name="connsiteX2" fmla="*/ 554415 w 868199"/>
              <a:gd name="connsiteY2" fmla="*/ 144392 h 146317"/>
              <a:gd name="connsiteX3" fmla="*/ 868199 w 868199"/>
              <a:gd name="connsiteY3" fmla="*/ 5788 h 146317"/>
              <a:gd name="connsiteX0" fmla="*/ 0 w 868199"/>
              <a:gd name="connsiteY0" fmla="*/ 155616 h 155616"/>
              <a:gd name="connsiteX1" fmla="*/ 269507 w 868199"/>
              <a:gd name="connsiteY1" fmla="*/ 9312 h 155616"/>
              <a:gd name="connsiteX2" fmla="*/ 868199 w 868199"/>
              <a:gd name="connsiteY2" fmla="*/ 15087 h 155616"/>
              <a:gd name="connsiteX0" fmla="*/ 0 w 269507"/>
              <a:gd name="connsiteY0" fmla="*/ 146318 h 146318"/>
              <a:gd name="connsiteX1" fmla="*/ 269507 w 269507"/>
              <a:gd name="connsiteY1" fmla="*/ 14 h 146318"/>
            </a:gdLst>
            <a:ahLst/>
            <a:cxnLst>
              <a:cxn ang="0">
                <a:pos x="connsiteX0" y="connsiteY0"/>
              </a:cxn>
              <a:cxn ang="0">
                <a:pos x="connsiteX1" y="connsiteY1"/>
              </a:cxn>
            </a:cxnLst>
            <a:rect l="l" t="t" r="r" b="b"/>
            <a:pathLst>
              <a:path w="269507" h="146318">
                <a:moveTo>
                  <a:pt x="0" y="146318"/>
                </a:moveTo>
                <a:cubicBezTo>
                  <a:pt x="109407" y="135730"/>
                  <a:pt x="142454" y="-1590"/>
                  <a:pt x="269507" y="14"/>
                </a:cubicBezTo>
              </a:path>
            </a:pathLst>
          </a:custGeom>
          <a:noFill/>
          <a:ln w="38100">
            <a:solidFill>
              <a:schemeClr val="accent3"/>
            </a:solidFill>
            <a:miter lim="800000"/>
            <a:headEnd/>
            <a:tailEnd/>
          </a:ln>
        </p:spPr>
        <p:txBody>
          <a:bodyPr rtlCol="0" anchor="ctr"/>
          <a:lstStyle/>
          <a:p>
            <a:pPr algn="ctr"/>
            <a:endParaRPr lang="en-US"/>
          </a:p>
        </p:txBody>
      </p:sp>
      <p:grpSp>
        <p:nvGrpSpPr>
          <p:cNvPr id="915" name="Group 914">
            <a:extLst>
              <a:ext uri="{FF2B5EF4-FFF2-40B4-BE49-F238E27FC236}">
                <a16:creationId xmlns:a16="http://schemas.microsoft.com/office/drawing/2014/main" id="{DBEDB7D7-6F92-06D7-0FF9-DF55DBDACDCE}"/>
              </a:ext>
            </a:extLst>
          </p:cNvPr>
          <p:cNvGrpSpPr/>
          <p:nvPr/>
        </p:nvGrpSpPr>
        <p:grpSpPr>
          <a:xfrm>
            <a:off x="9324795" y="1774574"/>
            <a:ext cx="485062" cy="362822"/>
            <a:chOff x="9324795" y="1774574"/>
            <a:chExt cx="485062" cy="362822"/>
          </a:xfrm>
        </p:grpSpPr>
        <p:sp>
          <p:nvSpPr>
            <p:cNvPr id="913" name="Oval 35">
              <a:extLst>
                <a:ext uri="{FF2B5EF4-FFF2-40B4-BE49-F238E27FC236}">
                  <a16:creationId xmlns:a16="http://schemas.microsoft.com/office/drawing/2014/main" id="{EDD73DF4-506A-331D-D722-65B008B5EEF6}"/>
                </a:ext>
              </a:extLst>
            </p:cNvPr>
            <p:cNvSpPr/>
            <p:nvPr/>
          </p:nvSpPr>
          <p:spPr bwMode="auto">
            <a:xfrm rot="21390314">
              <a:off x="9324795" y="1774574"/>
              <a:ext cx="485062" cy="36282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9408 w 238880"/>
                <a:gd name="connsiteY0" fmla="*/ 17870 h 133759"/>
                <a:gd name="connsiteX1" fmla="*/ 187680 w 238880"/>
                <a:gd name="connsiteY1" fmla="*/ 1605 h 133759"/>
                <a:gd name="connsiteX2" fmla="*/ 238483 w 238880"/>
                <a:gd name="connsiteY2" fmla="*/ 41154 h 133759"/>
                <a:gd name="connsiteX3" fmla="*/ 203556 w 238880"/>
                <a:gd name="connsiteY3" fmla="*/ 119081 h 133759"/>
                <a:gd name="connsiteX4" fmla="*/ 116246 w 238880"/>
                <a:gd name="connsiteY4" fmla="*/ 133759 h 133759"/>
                <a:gd name="connsiteX5" fmla="*/ 16230 w 238880"/>
                <a:gd name="connsiteY5" fmla="*/ 108497 h 133759"/>
                <a:gd name="connsiteX6" fmla="*/ 19408 w 238880"/>
                <a:gd name="connsiteY6" fmla="*/ 17870 h 133759"/>
                <a:gd name="connsiteX0" fmla="*/ 19408 w 238880"/>
                <a:gd name="connsiteY0" fmla="*/ 17870 h 125116"/>
                <a:gd name="connsiteX1" fmla="*/ 187680 w 238880"/>
                <a:gd name="connsiteY1" fmla="*/ 1605 h 125116"/>
                <a:gd name="connsiteX2" fmla="*/ 238483 w 238880"/>
                <a:gd name="connsiteY2" fmla="*/ 41154 h 125116"/>
                <a:gd name="connsiteX3" fmla="*/ 203556 w 238880"/>
                <a:gd name="connsiteY3" fmla="*/ 119081 h 125116"/>
                <a:gd name="connsiteX4" fmla="*/ 16230 w 238880"/>
                <a:gd name="connsiteY4" fmla="*/ 108497 h 125116"/>
                <a:gd name="connsiteX5" fmla="*/ 19408 w 238880"/>
                <a:gd name="connsiteY5" fmla="*/ 17870 h 125116"/>
                <a:gd name="connsiteX0" fmla="*/ 19408 w 238583"/>
                <a:gd name="connsiteY0" fmla="*/ 17870 h 123908"/>
                <a:gd name="connsiteX1" fmla="*/ 187680 w 238583"/>
                <a:gd name="connsiteY1" fmla="*/ 1605 h 123908"/>
                <a:gd name="connsiteX2" fmla="*/ 238483 w 238583"/>
                <a:gd name="connsiteY2" fmla="*/ 41154 h 123908"/>
                <a:gd name="connsiteX3" fmla="*/ 168929 w 238583"/>
                <a:gd name="connsiteY3" fmla="*/ 117298 h 123908"/>
                <a:gd name="connsiteX4" fmla="*/ 16230 w 238583"/>
                <a:gd name="connsiteY4" fmla="*/ 108497 h 123908"/>
                <a:gd name="connsiteX5" fmla="*/ 19408 w 238583"/>
                <a:gd name="connsiteY5" fmla="*/ 17870 h 123908"/>
                <a:gd name="connsiteX0" fmla="*/ 19408 w 238583"/>
                <a:gd name="connsiteY0" fmla="*/ 21487 h 127525"/>
                <a:gd name="connsiteX1" fmla="*/ 161500 w 238583"/>
                <a:gd name="connsiteY1" fmla="*/ 1084 h 127525"/>
                <a:gd name="connsiteX2" fmla="*/ 238483 w 238583"/>
                <a:gd name="connsiteY2" fmla="*/ 44771 h 127525"/>
                <a:gd name="connsiteX3" fmla="*/ 168929 w 238583"/>
                <a:gd name="connsiteY3" fmla="*/ 120915 h 127525"/>
                <a:gd name="connsiteX4" fmla="*/ 16230 w 238583"/>
                <a:gd name="connsiteY4" fmla="*/ 112114 h 127525"/>
                <a:gd name="connsiteX5" fmla="*/ 19408 w 238583"/>
                <a:gd name="connsiteY5" fmla="*/ 21487 h 127525"/>
                <a:gd name="connsiteX0" fmla="*/ 26279 w 232263"/>
                <a:gd name="connsiteY0" fmla="*/ 22108 h 127468"/>
                <a:gd name="connsiteX1" fmla="*/ 155180 w 232263"/>
                <a:gd name="connsiteY1" fmla="*/ 1027 h 127468"/>
                <a:gd name="connsiteX2" fmla="*/ 232163 w 232263"/>
                <a:gd name="connsiteY2" fmla="*/ 44714 h 127468"/>
                <a:gd name="connsiteX3" fmla="*/ 162609 w 232263"/>
                <a:gd name="connsiteY3" fmla="*/ 120858 h 127468"/>
                <a:gd name="connsiteX4" fmla="*/ 9910 w 232263"/>
                <a:gd name="connsiteY4" fmla="*/ 112057 h 127468"/>
                <a:gd name="connsiteX5" fmla="*/ 26279 w 232263"/>
                <a:gd name="connsiteY5" fmla="*/ 22108 h 127468"/>
                <a:gd name="connsiteX0" fmla="*/ 26279 w 232263"/>
                <a:gd name="connsiteY0" fmla="*/ 27829 h 133189"/>
                <a:gd name="connsiteX1" fmla="*/ 145689 w 232263"/>
                <a:gd name="connsiteY1" fmla="*/ 680 h 133189"/>
                <a:gd name="connsiteX2" fmla="*/ 232163 w 232263"/>
                <a:gd name="connsiteY2" fmla="*/ 50435 h 133189"/>
                <a:gd name="connsiteX3" fmla="*/ 162609 w 232263"/>
                <a:gd name="connsiteY3" fmla="*/ 126579 h 133189"/>
                <a:gd name="connsiteX4" fmla="*/ 9910 w 232263"/>
                <a:gd name="connsiteY4" fmla="*/ 117778 h 133189"/>
                <a:gd name="connsiteX5" fmla="*/ 26279 w 232263"/>
                <a:gd name="connsiteY5" fmla="*/ 27829 h 133189"/>
                <a:gd name="connsiteX0" fmla="*/ 26279 w 232304"/>
                <a:gd name="connsiteY0" fmla="*/ 27829 h 133640"/>
                <a:gd name="connsiteX1" fmla="*/ 145689 w 232304"/>
                <a:gd name="connsiteY1" fmla="*/ 680 h 133640"/>
                <a:gd name="connsiteX2" fmla="*/ 232163 w 232304"/>
                <a:gd name="connsiteY2" fmla="*/ 50435 h 133640"/>
                <a:gd name="connsiteX3" fmla="*/ 175801 w 232304"/>
                <a:gd name="connsiteY3" fmla="*/ 127257 h 133640"/>
                <a:gd name="connsiteX4" fmla="*/ 9910 w 232304"/>
                <a:gd name="connsiteY4" fmla="*/ 117778 h 133640"/>
                <a:gd name="connsiteX5" fmla="*/ 26279 w 232304"/>
                <a:gd name="connsiteY5" fmla="*/ 27829 h 133640"/>
                <a:gd name="connsiteX0" fmla="*/ 21213 w 236399"/>
                <a:gd name="connsiteY0" fmla="*/ 36738 h 133404"/>
                <a:gd name="connsiteX1" fmla="*/ 149784 w 236399"/>
                <a:gd name="connsiteY1" fmla="*/ 444 h 133404"/>
                <a:gd name="connsiteX2" fmla="*/ 236258 w 236399"/>
                <a:gd name="connsiteY2" fmla="*/ 50199 h 133404"/>
                <a:gd name="connsiteX3" fmla="*/ 179896 w 236399"/>
                <a:gd name="connsiteY3" fmla="*/ 127021 h 133404"/>
                <a:gd name="connsiteX4" fmla="*/ 14005 w 236399"/>
                <a:gd name="connsiteY4" fmla="*/ 117542 h 133404"/>
                <a:gd name="connsiteX5" fmla="*/ 21213 w 236399"/>
                <a:gd name="connsiteY5" fmla="*/ 36738 h 133404"/>
                <a:gd name="connsiteX0" fmla="*/ 65097 w 280283"/>
                <a:gd name="connsiteY0" fmla="*/ 47125 h 143791"/>
                <a:gd name="connsiteX1" fmla="*/ 3210 w 280283"/>
                <a:gd name="connsiteY1" fmla="*/ 2069 h 143791"/>
                <a:gd name="connsiteX2" fmla="*/ 193668 w 280283"/>
                <a:gd name="connsiteY2" fmla="*/ 10831 h 143791"/>
                <a:gd name="connsiteX3" fmla="*/ 280142 w 280283"/>
                <a:gd name="connsiteY3" fmla="*/ 60586 h 143791"/>
                <a:gd name="connsiteX4" fmla="*/ 223780 w 280283"/>
                <a:gd name="connsiteY4" fmla="*/ 137408 h 143791"/>
                <a:gd name="connsiteX5" fmla="*/ 57889 w 280283"/>
                <a:gd name="connsiteY5" fmla="*/ 127929 h 143791"/>
                <a:gd name="connsiteX6" fmla="*/ 65097 w 280283"/>
                <a:gd name="connsiteY6" fmla="*/ 47125 h 143791"/>
                <a:gd name="connsiteX0" fmla="*/ 67145 w 282331"/>
                <a:gd name="connsiteY0" fmla="*/ 47125 h 143791"/>
                <a:gd name="connsiteX1" fmla="*/ 5258 w 282331"/>
                <a:gd name="connsiteY1" fmla="*/ 2069 h 143791"/>
                <a:gd name="connsiteX2" fmla="*/ 195716 w 282331"/>
                <a:gd name="connsiteY2" fmla="*/ 10831 h 143791"/>
                <a:gd name="connsiteX3" fmla="*/ 282190 w 282331"/>
                <a:gd name="connsiteY3" fmla="*/ 60586 h 143791"/>
                <a:gd name="connsiteX4" fmla="*/ 225828 w 282331"/>
                <a:gd name="connsiteY4" fmla="*/ 137408 h 143791"/>
                <a:gd name="connsiteX5" fmla="*/ 59937 w 282331"/>
                <a:gd name="connsiteY5" fmla="*/ 127929 h 143791"/>
                <a:gd name="connsiteX6" fmla="*/ 67145 w 282331"/>
                <a:gd name="connsiteY6" fmla="*/ 47125 h 143791"/>
                <a:gd name="connsiteX0" fmla="*/ 67145 w 282331"/>
                <a:gd name="connsiteY0" fmla="*/ 46325 h 142991"/>
                <a:gd name="connsiteX1" fmla="*/ 5258 w 282331"/>
                <a:gd name="connsiteY1" fmla="*/ 1269 h 142991"/>
                <a:gd name="connsiteX2" fmla="*/ 79513 w 282331"/>
                <a:gd name="connsiteY2" fmla="*/ 22720 h 142991"/>
                <a:gd name="connsiteX3" fmla="*/ 195716 w 282331"/>
                <a:gd name="connsiteY3" fmla="*/ 10031 h 142991"/>
                <a:gd name="connsiteX4" fmla="*/ 282190 w 282331"/>
                <a:gd name="connsiteY4" fmla="*/ 59786 h 142991"/>
                <a:gd name="connsiteX5" fmla="*/ 225828 w 282331"/>
                <a:gd name="connsiteY5" fmla="*/ 136608 h 142991"/>
                <a:gd name="connsiteX6" fmla="*/ 59937 w 282331"/>
                <a:gd name="connsiteY6" fmla="*/ 127129 h 142991"/>
                <a:gd name="connsiteX7" fmla="*/ 67145 w 282331"/>
                <a:gd name="connsiteY7" fmla="*/ 46325 h 142991"/>
                <a:gd name="connsiteX0" fmla="*/ 67145 w 282331"/>
                <a:gd name="connsiteY0" fmla="*/ 46325 h 142991"/>
                <a:gd name="connsiteX1" fmla="*/ 5258 w 282331"/>
                <a:gd name="connsiteY1" fmla="*/ 1269 h 142991"/>
                <a:gd name="connsiteX2" fmla="*/ 79513 w 282331"/>
                <a:gd name="connsiteY2" fmla="*/ 22720 h 142991"/>
                <a:gd name="connsiteX3" fmla="*/ 160801 w 282331"/>
                <a:gd name="connsiteY3" fmla="*/ 7361 h 142991"/>
                <a:gd name="connsiteX4" fmla="*/ 195716 w 282331"/>
                <a:gd name="connsiteY4" fmla="*/ 10031 h 142991"/>
                <a:gd name="connsiteX5" fmla="*/ 282190 w 282331"/>
                <a:gd name="connsiteY5" fmla="*/ 59786 h 142991"/>
                <a:gd name="connsiteX6" fmla="*/ 225828 w 282331"/>
                <a:gd name="connsiteY6" fmla="*/ 136608 h 142991"/>
                <a:gd name="connsiteX7" fmla="*/ 59937 w 282331"/>
                <a:gd name="connsiteY7" fmla="*/ 127129 h 142991"/>
                <a:gd name="connsiteX8" fmla="*/ 67145 w 282331"/>
                <a:gd name="connsiteY8" fmla="*/ 46325 h 142991"/>
                <a:gd name="connsiteX0" fmla="*/ 67145 w 282331"/>
                <a:gd name="connsiteY0" fmla="*/ 46325 h 142991"/>
                <a:gd name="connsiteX1" fmla="*/ 5258 w 282331"/>
                <a:gd name="connsiteY1" fmla="*/ 1269 h 142991"/>
                <a:gd name="connsiteX2" fmla="*/ 79513 w 282331"/>
                <a:gd name="connsiteY2" fmla="*/ 22720 h 142991"/>
                <a:gd name="connsiteX3" fmla="*/ 160801 w 282331"/>
                <a:gd name="connsiteY3" fmla="*/ 7361 h 142991"/>
                <a:gd name="connsiteX4" fmla="*/ 227676 w 282331"/>
                <a:gd name="connsiteY4" fmla="*/ 22317 h 142991"/>
                <a:gd name="connsiteX5" fmla="*/ 282190 w 282331"/>
                <a:gd name="connsiteY5" fmla="*/ 59786 h 142991"/>
                <a:gd name="connsiteX6" fmla="*/ 225828 w 282331"/>
                <a:gd name="connsiteY6" fmla="*/ 136608 h 142991"/>
                <a:gd name="connsiteX7" fmla="*/ 59937 w 282331"/>
                <a:gd name="connsiteY7" fmla="*/ 127129 h 142991"/>
                <a:gd name="connsiteX8" fmla="*/ 67145 w 282331"/>
                <a:gd name="connsiteY8" fmla="*/ 46325 h 142991"/>
                <a:gd name="connsiteX0" fmla="*/ 67145 w 282331"/>
                <a:gd name="connsiteY0" fmla="*/ 91634 h 188300"/>
                <a:gd name="connsiteX1" fmla="*/ 5258 w 282331"/>
                <a:gd name="connsiteY1" fmla="*/ 46578 h 188300"/>
                <a:gd name="connsiteX2" fmla="*/ 79513 w 282331"/>
                <a:gd name="connsiteY2" fmla="*/ 68029 h 188300"/>
                <a:gd name="connsiteX3" fmla="*/ 160801 w 282331"/>
                <a:gd name="connsiteY3" fmla="*/ 52670 h 188300"/>
                <a:gd name="connsiteX4" fmla="*/ 178198 w 282331"/>
                <a:gd name="connsiteY4" fmla="*/ 85 h 188300"/>
                <a:gd name="connsiteX5" fmla="*/ 227676 w 282331"/>
                <a:gd name="connsiteY5" fmla="*/ 67626 h 188300"/>
                <a:gd name="connsiteX6" fmla="*/ 282190 w 282331"/>
                <a:gd name="connsiteY6" fmla="*/ 105095 h 188300"/>
                <a:gd name="connsiteX7" fmla="*/ 225828 w 282331"/>
                <a:gd name="connsiteY7" fmla="*/ 181917 h 188300"/>
                <a:gd name="connsiteX8" fmla="*/ 59937 w 282331"/>
                <a:gd name="connsiteY8" fmla="*/ 172438 h 188300"/>
                <a:gd name="connsiteX9" fmla="*/ 67145 w 282331"/>
                <a:gd name="connsiteY9" fmla="*/ 91634 h 188300"/>
                <a:gd name="connsiteX0" fmla="*/ 67145 w 282331"/>
                <a:gd name="connsiteY0" fmla="*/ 92779 h 189445"/>
                <a:gd name="connsiteX1" fmla="*/ 5258 w 282331"/>
                <a:gd name="connsiteY1" fmla="*/ 47723 h 189445"/>
                <a:gd name="connsiteX2" fmla="*/ 79513 w 282331"/>
                <a:gd name="connsiteY2" fmla="*/ 69174 h 189445"/>
                <a:gd name="connsiteX3" fmla="*/ 160801 w 282331"/>
                <a:gd name="connsiteY3" fmla="*/ 53815 h 189445"/>
                <a:gd name="connsiteX4" fmla="*/ 178198 w 282331"/>
                <a:gd name="connsiteY4" fmla="*/ 1230 h 189445"/>
                <a:gd name="connsiteX5" fmla="*/ 227676 w 282331"/>
                <a:gd name="connsiteY5" fmla="*/ 68771 h 189445"/>
                <a:gd name="connsiteX6" fmla="*/ 282190 w 282331"/>
                <a:gd name="connsiteY6" fmla="*/ 106240 h 189445"/>
                <a:gd name="connsiteX7" fmla="*/ 225828 w 282331"/>
                <a:gd name="connsiteY7" fmla="*/ 183062 h 189445"/>
                <a:gd name="connsiteX8" fmla="*/ 59937 w 282331"/>
                <a:gd name="connsiteY8" fmla="*/ 173583 h 189445"/>
                <a:gd name="connsiteX9" fmla="*/ 67145 w 282331"/>
                <a:gd name="connsiteY9" fmla="*/ 92779 h 189445"/>
                <a:gd name="connsiteX0" fmla="*/ 67145 w 282331"/>
                <a:gd name="connsiteY0" fmla="*/ 92787 h 189453"/>
                <a:gd name="connsiteX1" fmla="*/ 5258 w 282331"/>
                <a:gd name="connsiteY1" fmla="*/ 47731 h 189453"/>
                <a:gd name="connsiteX2" fmla="*/ 79513 w 282331"/>
                <a:gd name="connsiteY2" fmla="*/ 69182 h 189453"/>
                <a:gd name="connsiteX3" fmla="*/ 153034 w 282331"/>
                <a:gd name="connsiteY3" fmla="*/ 53369 h 189453"/>
                <a:gd name="connsiteX4" fmla="*/ 178198 w 282331"/>
                <a:gd name="connsiteY4" fmla="*/ 1238 h 189453"/>
                <a:gd name="connsiteX5" fmla="*/ 227676 w 282331"/>
                <a:gd name="connsiteY5" fmla="*/ 68779 h 189453"/>
                <a:gd name="connsiteX6" fmla="*/ 282190 w 282331"/>
                <a:gd name="connsiteY6" fmla="*/ 106248 h 189453"/>
                <a:gd name="connsiteX7" fmla="*/ 225828 w 282331"/>
                <a:gd name="connsiteY7" fmla="*/ 183070 h 189453"/>
                <a:gd name="connsiteX8" fmla="*/ 59937 w 282331"/>
                <a:gd name="connsiteY8" fmla="*/ 173591 h 189453"/>
                <a:gd name="connsiteX9" fmla="*/ 67145 w 282331"/>
                <a:gd name="connsiteY9" fmla="*/ 92787 h 189453"/>
                <a:gd name="connsiteX0" fmla="*/ 67145 w 282331"/>
                <a:gd name="connsiteY0" fmla="*/ 92162 h 188828"/>
                <a:gd name="connsiteX1" fmla="*/ 5258 w 282331"/>
                <a:gd name="connsiteY1" fmla="*/ 47106 h 188828"/>
                <a:gd name="connsiteX2" fmla="*/ 79513 w 282331"/>
                <a:gd name="connsiteY2" fmla="*/ 68557 h 188828"/>
                <a:gd name="connsiteX3" fmla="*/ 153034 w 282331"/>
                <a:gd name="connsiteY3" fmla="*/ 52744 h 188828"/>
                <a:gd name="connsiteX4" fmla="*/ 178198 w 282331"/>
                <a:gd name="connsiteY4" fmla="*/ 613 h 188828"/>
                <a:gd name="connsiteX5" fmla="*/ 227676 w 282331"/>
                <a:gd name="connsiteY5" fmla="*/ 68154 h 188828"/>
                <a:gd name="connsiteX6" fmla="*/ 282190 w 282331"/>
                <a:gd name="connsiteY6" fmla="*/ 105623 h 188828"/>
                <a:gd name="connsiteX7" fmla="*/ 225828 w 282331"/>
                <a:gd name="connsiteY7" fmla="*/ 182445 h 188828"/>
                <a:gd name="connsiteX8" fmla="*/ 59937 w 282331"/>
                <a:gd name="connsiteY8" fmla="*/ 172966 h 188828"/>
                <a:gd name="connsiteX9" fmla="*/ 67145 w 282331"/>
                <a:gd name="connsiteY9" fmla="*/ 92162 h 188828"/>
                <a:gd name="connsiteX0" fmla="*/ 67145 w 282331"/>
                <a:gd name="connsiteY0" fmla="*/ 92162 h 188828"/>
                <a:gd name="connsiteX1" fmla="*/ 5258 w 282331"/>
                <a:gd name="connsiteY1" fmla="*/ 47106 h 188828"/>
                <a:gd name="connsiteX2" fmla="*/ 79513 w 282331"/>
                <a:gd name="connsiteY2" fmla="*/ 68557 h 188828"/>
                <a:gd name="connsiteX3" fmla="*/ 153034 w 282331"/>
                <a:gd name="connsiteY3" fmla="*/ 52744 h 188828"/>
                <a:gd name="connsiteX4" fmla="*/ 178198 w 282331"/>
                <a:gd name="connsiteY4" fmla="*/ 613 h 188828"/>
                <a:gd name="connsiteX5" fmla="*/ 184840 w 282331"/>
                <a:gd name="connsiteY5" fmla="*/ 55234 h 188828"/>
                <a:gd name="connsiteX6" fmla="*/ 282190 w 282331"/>
                <a:gd name="connsiteY6" fmla="*/ 105623 h 188828"/>
                <a:gd name="connsiteX7" fmla="*/ 225828 w 282331"/>
                <a:gd name="connsiteY7" fmla="*/ 182445 h 188828"/>
                <a:gd name="connsiteX8" fmla="*/ 59937 w 282331"/>
                <a:gd name="connsiteY8" fmla="*/ 172966 h 188828"/>
                <a:gd name="connsiteX9" fmla="*/ 67145 w 282331"/>
                <a:gd name="connsiteY9" fmla="*/ 92162 h 188828"/>
                <a:gd name="connsiteX0" fmla="*/ 67145 w 282505"/>
                <a:gd name="connsiteY0" fmla="*/ 92162 h 188828"/>
                <a:gd name="connsiteX1" fmla="*/ 5258 w 282505"/>
                <a:gd name="connsiteY1" fmla="*/ 47106 h 188828"/>
                <a:gd name="connsiteX2" fmla="*/ 79513 w 282505"/>
                <a:gd name="connsiteY2" fmla="*/ 68557 h 188828"/>
                <a:gd name="connsiteX3" fmla="*/ 153034 w 282505"/>
                <a:gd name="connsiteY3" fmla="*/ 52744 h 188828"/>
                <a:gd name="connsiteX4" fmla="*/ 178198 w 282505"/>
                <a:gd name="connsiteY4" fmla="*/ 613 h 188828"/>
                <a:gd name="connsiteX5" fmla="*/ 184840 w 282505"/>
                <a:gd name="connsiteY5" fmla="*/ 55234 h 188828"/>
                <a:gd name="connsiteX6" fmla="*/ 232010 w 282505"/>
                <a:gd name="connsiteY6" fmla="*/ 49161 h 188828"/>
                <a:gd name="connsiteX7" fmla="*/ 282190 w 282505"/>
                <a:gd name="connsiteY7" fmla="*/ 105623 h 188828"/>
                <a:gd name="connsiteX8" fmla="*/ 225828 w 282505"/>
                <a:gd name="connsiteY8" fmla="*/ 182445 h 188828"/>
                <a:gd name="connsiteX9" fmla="*/ 59937 w 282505"/>
                <a:gd name="connsiteY9" fmla="*/ 172966 h 188828"/>
                <a:gd name="connsiteX10" fmla="*/ 67145 w 282505"/>
                <a:gd name="connsiteY10" fmla="*/ 92162 h 188828"/>
                <a:gd name="connsiteX0" fmla="*/ 67145 w 282505"/>
                <a:gd name="connsiteY0" fmla="*/ 92162 h 188828"/>
                <a:gd name="connsiteX1" fmla="*/ 5258 w 282505"/>
                <a:gd name="connsiteY1" fmla="*/ 47106 h 188828"/>
                <a:gd name="connsiteX2" fmla="*/ 79513 w 282505"/>
                <a:gd name="connsiteY2" fmla="*/ 68557 h 188828"/>
                <a:gd name="connsiteX3" fmla="*/ 153034 w 282505"/>
                <a:gd name="connsiteY3" fmla="*/ 52744 h 188828"/>
                <a:gd name="connsiteX4" fmla="*/ 178198 w 282505"/>
                <a:gd name="connsiteY4" fmla="*/ 613 h 188828"/>
                <a:gd name="connsiteX5" fmla="*/ 184840 w 282505"/>
                <a:gd name="connsiteY5" fmla="*/ 55234 h 188828"/>
                <a:gd name="connsiteX6" fmla="*/ 232010 w 282505"/>
                <a:gd name="connsiteY6" fmla="*/ 49161 h 188828"/>
                <a:gd name="connsiteX7" fmla="*/ 282190 w 282505"/>
                <a:gd name="connsiteY7" fmla="*/ 105623 h 188828"/>
                <a:gd name="connsiteX8" fmla="*/ 225828 w 282505"/>
                <a:gd name="connsiteY8" fmla="*/ 182445 h 188828"/>
                <a:gd name="connsiteX9" fmla="*/ 59937 w 282505"/>
                <a:gd name="connsiteY9" fmla="*/ 172966 h 188828"/>
                <a:gd name="connsiteX10" fmla="*/ 67145 w 282505"/>
                <a:gd name="connsiteY10" fmla="*/ 92162 h 188828"/>
                <a:gd name="connsiteX0" fmla="*/ 67145 w 282516"/>
                <a:gd name="connsiteY0" fmla="*/ 92162 h 188828"/>
                <a:gd name="connsiteX1" fmla="*/ 5258 w 282516"/>
                <a:gd name="connsiteY1" fmla="*/ 47106 h 188828"/>
                <a:gd name="connsiteX2" fmla="*/ 79513 w 282516"/>
                <a:gd name="connsiteY2" fmla="*/ 68557 h 188828"/>
                <a:gd name="connsiteX3" fmla="*/ 153034 w 282516"/>
                <a:gd name="connsiteY3" fmla="*/ 52744 h 188828"/>
                <a:gd name="connsiteX4" fmla="*/ 178198 w 282516"/>
                <a:gd name="connsiteY4" fmla="*/ 613 h 188828"/>
                <a:gd name="connsiteX5" fmla="*/ 184840 w 282516"/>
                <a:gd name="connsiteY5" fmla="*/ 55234 h 188828"/>
                <a:gd name="connsiteX6" fmla="*/ 232010 w 282516"/>
                <a:gd name="connsiteY6" fmla="*/ 49161 h 188828"/>
                <a:gd name="connsiteX7" fmla="*/ 282190 w 282516"/>
                <a:gd name="connsiteY7" fmla="*/ 105623 h 188828"/>
                <a:gd name="connsiteX8" fmla="*/ 225828 w 282516"/>
                <a:gd name="connsiteY8" fmla="*/ 182445 h 188828"/>
                <a:gd name="connsiteX9" fmla="*/ 59937 w 282516"/>
                <a:gd name="connsiteY9" fmla="*/ 172966 h 188828"/>
                <a:gd name="connsiteX10" fmla="*/ 67145 w 282516"/>
                <a:gd name="connsiteY10" fmla="*/ 92162 h 188828"/>
                <a:gd name="connsiteX0" fmla="*/ 67145 w 285136"/>
                <a:gd name="connsiteY0" fmla="*/ 92162 h 188828"/>
                <a:gd name="connsiteX1" fmla="*/ 5258 w 285136"/>
                <a:gd name="connsiteY1" fmla="*/ 47106 h 188828"/>
                <a:gd name="connsiteX2" fmla="*/ 79513 w 285136"/>
                <a:gd name="connsiteY2" fmla="*/ 68557 h 188828"/>
                <a:gd name="connsiteX3" fmla="*/ 153034 w 285136"/>
                <a:gd name="connsiteY3" fmla="*/ 52744 h 188828"/>
                <a:gd name="connsiteX4" fmla="*/ 178198 w 285136"/>
                <a:gd name="connsiteY4" fmla="*/ 613 h 188828"/>
                <a:gd name="connsiteX5" fmla="*/ 184840 w 285136"/>
                <a:gd name="connsiteY5" fmla="*/ 55234 h 188828"/>
                <a:gd name="connsiteX6" fmla="*/ 232010 w 285136"/>
                <a:gd name="connsiteY6" fmla="*/ 49161 h 188828"/>
                <a:gd name="connsiteX7" fmla="*/ 271969 w 285136"/>
                <a:gd name="connsiteY7" fmla="*/ 21713 h 188828"/>
                <a:gd name="connsiteX8" fmla="*/ 282190 w 285136"/>
                <a:gd name="connsiteY8" fmla="*/ 105623 h 188828"/>
                <a:gd name="connsiteX9" fmla="*/ 225828 w 285136"/>
                <a:gd name="connsiteY9" fmla="*/ 182445 h 188828"/>
                <a:gd name="connsiteX10" fmla="*/ 59937 w 285136"/>
                <a:gd name="connsiteY10" fmla="*/ 172966 h 188828"/>
                <a:gd name="connsiteX11" fmla="*/ 67145 w 285136"/>
                <a:gd name="connsiteY11" fmla="*/ 92162 h 188828"/>
                <a:gd name="connsiteX0" fmla="*/ 67145 w 285096"/>
                <a:gd name="connsiteY0" fmla="*/ 92162 h 188828"/>
                <a:gd name="connsiteX1" fmla="*/ 5258 w 285096"/>
                <a:gd name="connsiteY1" fmla="*/ 47106 h 188828"/>
                <a:gd name="connsiteX2" fmla="*/ 79513 w 285096"/>
                <a:gd name="connsiteY2" fmla="*/ 68557 h 188828"/>
                <a:gd name="connsiteX3" fmla="*/ 153034 w 285096"/>
                <a:gd name="connsiteY3" fmla="*/ 52744 h 188828"/>
                <a:gd name="connsiteX4" fmla="*/ 178198 w 285096"/>
                <a:gd name="connsiteY4" fmla="*/ 613 h 188828"/>
                <a:gd name="connsiteX5" fmla="*/ 184840 w 285096"/>
                <a:gd name="connsiteY5" fmla="*/ 55234 h 188828"/>
                <a:gd name="connsiteX6" fmla="*/ 232010 w 285096"/>
                <a:gd name="connsiteY6" fmla="*/ 49161 h 188828"/>
                <a:gd name="connsiteX7" fmla="*/ 271969 w 285096"/>
                <a:gd name="connsiteY7" fmla="*/ 21713 h 188828"/>
                <a:gd name="connsiteX8" fmla="*/ 282190 w 285096"/>
                <a:gd name="connsiteY8" fmla="*/ 105623 h 188828"/>
                <a:gd name="connsiteX9" fmla="*/ 225828 w 285096"/>
                <a:gd name="connsiteY9" fmla="*/ 182445 h 188828"/>
                <a:gd name="connsiteX10" fmla="*/ 59937 w 285096"/>
                <a:gd name="connsiteY10" fmla="*/ 172966 h 188828"/>
                <a:gd name="connsiteX11" fmla="*/ 67145 w 285096"/>
                <a:gd name="connsiteY11" fmla="*/ 92162 h 188828"/>
                <a:gd name="connsiteX0" fmla="*/ 67145 w 271969"/>
                <a:gd name="connsiteY0" fmla="*/ 92162 h 188828"/>
                <a:gd name="connsiteX1" fmla="*/ 5258 w 271969"/>
                <a:gd name="connsiteY1" fmla="*/ 47106 h 188828"/>
                <a:gd name="connsiteX2" fmla="*/ 79513 w 271969"/>
                <a:gd name="connsiteY2" fmla="*/ 68557 h 188828"/>
                <a:gd name="connsiteX3" fmla="*/ 153034 w 271969"/>
                <a:gd name="connsiteY3" fmla="*/ 52744 h 188828"/>
                <a:gd name="connsiteX4" fmla="*/ 178198 w 271969"/>
                <a:gd name="connsiteY4" fmla="*/ 613 h 188828"/>
                <a:gd name="connsiteX5" fmla="*/ 184840 w 271969"/>
                <a:gd name="connsiteY5" fmla="*/ 55234 h 188828"/>
                <a:gd name="connsiteX6" fmla="*/ 232010 w 271969"/>
                <a:gd name="connsiteY6" fmla="*/ 49161 h 188828"/>
                <a:gd name="connsiteX7" fmla="*/ 271969 w 271969"/>
                <a:gd name="connsiteY7" fmla="*/ 21713 h 188828"/>
                <a:gd name="connsiteX8" fmla="*/ 232044 w 271969"/>
                <a:gd name="connsiteY8" fmla="*/ 72921 h 188828"/>
                <a:gd name="connsiteX9" fmla="*/ 225828 w 271969"/>
                <a:gd name="connsiteY9" fmla="*/ 182445 h 188828"/>
                <a:gd name="connsiteX10" fmla="*/ 59937 w 271969"/>
                <a:gd name="connsiteY10" fmla="*/ 172966 h 188828"/>
                <a:gd name="connsiteX11" fmla="*/ 67145 w 271969"/>
                <a:gd name="connsiteY11" fmla="*/ 92162 h 188828"/>
                <a:gd name="connsiteX0" fmla="*/ 67145 w 272171"/>
                <a:gd name="connsiteY0" fmla="*/ 92162 h 188828"/>
                <a:gd name="connsiteX1" fmla="*/ 5258 w 272171"/>
                <a:gd name="connsiteY1" fmla="*/ 47106 h 188828"/>
                <a:gd name="connsiteX2" fmla="*/ 79513 w 272171"/>
                <a:gd name="connsiteY2" fmla="*/ 68557 h 188828"/>
                <a:gd name="connsiteX3" fmla="*/ 153034 w 272171"/>
                <a:gd name="connsiteY3" fmla="*/ 52744 h 188828"/>
                <a:gd name="connsiteX4" fmla="*/ 178198 w 272171"/>
                <a:gd name="connsiteY4" fmla="*/ 613 h 188828"/>
                <a:gd name="connsiteX5" fmla="*/ 184840 w 272171"/>
                <a:gd name="connsiteY5" fmla="*/ 55234 h 188828"/>
                <a:gd name="connsiteX6" fmla="*/ 232010 w 272171"/>
                <a:gd name="connsiteY6" fmla="*/ 49161 h 188828"/>
                <a:gd name="connsiteX7" fmla="*/ 271969 w 272171"/>
                <a:gd name="connsiteY7" fmla="*/ 21713 h 188828"/>
                <a:gd name="connsiteX8" fmla="*/ 232044 w 272171"/>
                <a:gd name="connsiteY8" fmla="*/ 72921 h 188828"/>
                <a:gd name="connsiteX9" fmla="*/ 225828 w 272171"/>
                <a:gd name="connsiteY9" fmla="*/ 182445 h 188828"/>
                <a:gd name="connsiteX10" fmla="*/ 59937 w 272171"/>
                <a:gd name="connsiteY10" fmla="*/ 172966 h 188828"/>
                <a:gd name="connsiteX11" fmla="*/ 67145 w 272171"/>
                <a:gd name="connsiteY11" fmla="*/ 92162 h 188828"/>
                <a:gd name="connsiteX0" fmla="*/ 67145 w 275083"/>
                <a:gd name="connsiteY0" fmla="*/ 92162 h 188828"/>
                <a:gd name="connsiteX1" fmla="*/ 5258 w 275083"/>
                <a:gd name="connsiteY1" fmla="*/ 47106 h 188828"/>
                <a:gd name="connsiteX2" fmla="*/ 79513 w 275083"/>
                <a:gd name="connsiteY2" fmla="*/ 68557 h 188828"/>
                <a:gd name="connsiteX3" fmla="*/ 153034 w 275083"/>
                <a:gd name="connsiteY3" fmla="*/ 52744 h 188828"/>
                <a:gd name="connsiteX4" fmla="*/ 178198 w 275083"/>
                <a:gd name="connsiteY4" fmla="*/ 613 h 188828"/>
                <a:gd name="connsiteX5" fmla="*/ 184840 w 275083"/>
                <a:gd name="connsiteY5" fmla="*/ 55234 h 188828"/>
                <a:gd name="connsiteX6" fmla="*/ 232010 w 275083"/>
                <a:gd name="connsiteY6" fmla="*/ 49161 h 188828"/>
                <a:gd name="connsiteX7" fmla="*/ 271969 w 275083"/>
                <a:gd name="connsiteY7" fmla="*/ 21713 h 188828"/>
                <a:gd name="connsiteX8" fmla="*/ 232044 w 275083"/>
                <a:gd name="connsiteY8" fmla="*/ 72921 h 188828"/>
                <a:gd name="connsiteX9" fmla="*/ 225828 w 275083"/>
                <a:gd name="connsiteY9" fmla="*/ 182445 h 188828"/>
                <a:gd name="connsiteX10" fmla="*/ 59937 w 275083"/>
                <a:gd name="connsiteY10" fmla="*/ 172966 h 188828"/>
                <a:gd name="connsiteX11" fmla="*/ 67145 w 275083"/>
                <a:gd name="connsiteY11" fmla="*/ 92162 h 188828"/>
                <a:gd name="connsiteX0" fmla="*/ 67145 w 277546"/>
                <a:gd name="connsiteY0" fmla="*/ 92162 h 188828"/>
                <a:gd name="connsiteX1" fmla="*/ 5258 w 277546"/>
                <a:gd name="connsiteY1" fmla="*/ 47106 h 188828"/>
                <a:gd name="connsiteX2" fmla="*/ 79513 w 277546"/>
                <a:gd name="connsiteY2" fmla="*/ 68557 h 188828"/>
                <a:gd name="connsiteX3" fmla="*/ 153034 w 277546"/>
                <a:gd name="connsiteY3" fmla="*/ 52744 h 188828"/>
                <a:gd name="connsiteX4" fmla="*/ 178198 w 277546"/>
                <a:gd name="connsiteY4" fmla="*/ 613 h 188828"/>
                <a:gd name="connsiteX5" fmla="*/ 184840 w 277546"/>
                <a:gd name="connsiteY5" fmla="*/ 55234 h 188828"/>
                <a:gd name="connsiteX6" fmla="*/ 232010 w 277546"/>
                <a:gd name="connsiteY6" fmla="*/ 49161 h 188828"/>
                <a:gd name="connsiteX7" fmla="*/ 271969 w 277546"/>
                <a:gd name="connsiteY7" fmla="*/ 21713 h 188828"/>
                <a:gd name="connsiteX8" fmla="*/ 232044 w 277546"/>
                <a:gd name="connsiteY8" fmla="*/ 72921 h 188828"/>
                <a:gd name="connsiteX9" fmla="*/ 277531 w 277546"/>
                <a:gd name="connsiteY9" fmla="*/ 105415 h 188828"/>
                <a:gd name="connsiteX10" fmla="*/ 225828 w 277546"/>
                <a:gd name="connsiteY10" fmla="*/ 182445 h 188828"/>
                <a:gd name="connsiteX11" fmla="*/ 59937 w 277546"/>
                <a:gd name="connsiteY11" fmla="*/ 172966 h 188828"/>
                <a:gd name="connsiteX12" fmla="*/ 67145 w 277546"/>
                <a:gd name="connsiteY12" fmla="*/ 92162 h 188828"/>
                <a:gd name="connsiteX0" fmla="*/ 67145 w 277554"/>
                <a:gd name="connsiteY0" fmla="*/ 92162 h 188828"/>
                <a:gd name="connsiteX1" fmla="*/ 5258 w 277554"/>
                <a:gd name="connsiteY1" fmla="*/ 47106 h 188828"/>
                <a:gd name="connsiteX2" fmla="*/ 79513 w 277554"/>
                <a:gd name="connsiteY2" fmla="*/ 68557 h 188828"/>
                <a:gd name="connsiteX3" fmla="*/ 153034 w 277554"/>
                <a:gd name="connsiteY3" fmla="*/ 52744 h 188828"/>
                <a:gd name="connsiteX4" fmla="*/ 178198 w 277554"/>
                <a:gd name="connsiteY4" fmla="*/ 613 h 188828"/>
                <a:gd name="connsiteX5" fmla="*/ 184840 w 277554"/>
                <a:gd name="connsiteY5" fmla="*/ 55234 h 188828"/>
                <a:gd name="connsiteX6" fmla="*/ 232010 w 277554"/>
                <a:gd name="connsiteY6" fmla="*/ 49161 h 188828"/>
                <a:gd name="connsiteX7" fmla="*/ 271969 w 277554"/>
                <a:gd name="connsiteY7" fmla="*/ 21713 h 188828"/>
                <a:gd name="connsiteX8" fmla="*/ 232044 w 277554"/>
                <a:gd name="connsiteY8" fmla="*/ 72921 h 188828"/>
                <a:gd name="connsiteX9" fmla="*/ 277531 w 277554"/>
                <a:gd name="connsiteY9" fmla="*/ 105415 h 188828"/>
                <a:gd name="connsiteX10" fmla="*/ 225828 w 277554"/>
                <a:gd name="connsiteY10" fmla="*/ 182445 h 188828"/>
                <a:gd name="connsiteX11" fmla="*/ 59937 w 277554"/>
                <a:gd name="connsiteY11" fmla="*/ 172966 h 188828"/>
                <a:gd name="connsiteX12" fmla="*/ 67145 w 277554"/>
                <a:gd name="connsiteY12" fmla="*/ 92162 h 188828"/>
                <a:gd name="connsiteX0" fmla="*/ 67145 w 280285"/>
                <a:gd name="connsiteY0" fmla="*/ 92162 h 188828"/>
                <a:gd name="connsiteX1" fmla="*/ 5258 w 280285"/>
                <a:gd name="connsiteY1" fmla="*/ 47106 h 188828"/>
                <a:gd name="connsiteX2" fmla="*/ 79513 w 280285"/>
                <a:gd name="connsiteY2" fmla="*/ 68557 h 188828"/>
                <a:gd name="connsiteX3" fmla="*/ 153034 w 280285"/>
                <a:gd name="connsiteY3" fmla="*/ 52744 h 188828"/>
                <a:gd name="connsiteX4" fmla="*/ 178198 w 280285"/>
                <a:gd name="connsiteY4" fmla="*/ 613 h 188828"/>
                <a:gd name="connsiteX5" fmla="*/ 184840 w 280285"/>
                <a:gd name="connsiteY5" fmla="*/ 55234 h 188828"/>
                <a:gd name="connsiteX6" fmla="*/ 232010 w 280285"/>
                <a:gd name="connsiteY6" fmla="*/ 49161 h 188828"/>
                <a:gd name="connsiteX7" fmla="*/ 271969 w 280285"/>
                <a:gd name="connsiteY7" fmla="*/ 21713 h 188828"/>
                <a:gd name="connsiteX8" fmla="*/ 232044 w 280285"/>
                <a:gd name="connsiteY8" fmla="*/ 72921 h 188828"/>
                <a:gd name="connsiteX9" fmla="*/ 277531 w 280285"/>
                <a:gd name="connsiteY9" fmla="*/ 105415 h 188828"/>
                <a:gd name="connsiteX10" fmla="*/ 225828 w 280285"/>
                <a:gd name="connsiteY10" fmla="*/ 182445 h 188828"/>
                <a:gd name="connsiteX11" fmla="*/ 59937 w 280285"/>
                <a:gd name="connsiteY11" fmla="*/ 172966 h 188828"/>
                <a:gd name="connsiteX12" fmla="*/ 67145 w 280285"/>
                <a:gd name="connsiteY12" fmla="*/ 92162 h 188828"/>
                <a:gd name="connsiteX0" fmla="*/ 67145 w 278913"/>
                <a:gd name="connsiteY0" fmla="*/ 92162 h 188828"/>
                <a:gd name="connsiteX1" fmla="*/ 5258 w 278913"/>
                <a:gd name="connsiteY1" fmla="*/ 47106 h 188828"/>
                <a:gd name="connsiteX2" fmla="*/ 79513 w 278913"/>
                <a:gd name="connsiteY2" fmla="*/ 68557 h 188828"/>
                <a:gd name="connsiteX3" fmla="*/ 153034 w 278913"/>
                <a:gd name="connsiteY3" fmla="*/ 52744 h 188828"/>
                <a:gd name="connsiteX4" fmla="*/ 178198 w 278913"/>
                <a:gd name="connsiteY4" fmla="*/ 613 h 188828"/>
                <a:gd name="connsiteX5" fmla="*/ 184840 w 278913"/>
                <a:gd name="connsiteY5" fmla="*/ 55234 h 188828"/>
                <a:gd name="connsiteX6" fmla="*/ 232010 w 278913"/>
                <a:gd name="connsiteY6" fmla="*/ 49161 h 188828"/>
                <a:gd name="connsiteX7" fmla="*/ 271969 w 278913"/>
                <a:gd name="connsiteY7" fmla="*/ 21713 h 188828"/>
                <a:gd name="connsiteX8" fmla="*/ 232044 w 278913"/>
                <a:gd name="connsiteY8" fmla="*/ 72921 h 188828"/>
                <a:gd name="connsiteX9" fmla="*/ 277531 w 278913"/>
                <a:gd name="connsiteY9" fmla="*/ 105415 h 188828"/>
                <a:gd name="connsiteX10" fmla="*/ 225828 w 278913"/>
                <a:gd name="connsiteY10" fmla="*/ 182445 h 188828"/>
                <a:gd name="connsiteX11" fmla="*/ 59937 w 278913"/>
                <a:gd name="connsiteY11" fmla="*/ 172966 h 188828"/>
                <a:gd name="connsiteX12" fmla="*/ 67145 w 278913"/>
                <a:gd name="connsiteY12" fmla="*/ 92162 h 188828"/>
                <a:gd name="connsiteX0" fmla="*/ 67145 w 360395"/>
                <a:gd name="connsiteY0" fmla="*/ 92162 h 188828"/>
                <a:gd name="connsiteX1" fmla="*/ 5258 w 360395"/>
                <a:gd name="connsiteY1" fmla="*/ 47106 h 188828"/>
                <a:gd name="connsiteX2" fmla="*/ 79513 w 360395"/>
                <a:gd name="connsiteY2" fmla="*/ 68557 h 188828"/>
                <a:gd name="connsiteX3" fmla="*/ 153034 w 360395"/>
                <a:gd name="connsiteY3" fmla="*/ 52744 h 188828"/>
                <a:gd name="connsiteX4" fmla="*/ 178198 w 360395"/>
                <a:gd name="connsiteY4" fmla="*/ 613 h 188828"/>
                <a:gd name="connsiteX5" fmla="*/ 184840 w 360395"/>
                <a:gd name="connsiteY5" fmla="*/ 55234 h 188828"/>
                <a:gd name="connsiteX6" fmla="*/ 232010 w 360395"/>
                <a:gd name="connsiteY6" fmla="*/ 49161 h 188828"/>
                <a:gd name="connsiteX7" fmla="*/ 271969 w 360395"/>
                <a:gd name="connsiteY7" fmla="*/ 21713 h 188828"/>
                <a:gd name="connsiteX8" fmla="*/ 232044 w 360395"/>
                <a:gd name="connsiteY8" fmla="*/ 72921 h 188828"/>
                <a:gd name="connsiteX9" fmla="*/ 277531 w 360395"/>
                <a:gd name="connsiteY9" fmla="*/ 105415 h 188828"/>
                <a:gd name="connsiteX10" fmla="*/ 359660 w 360395"/>
                <a:gd name="connsiteY10" fmla="*/ 101271 h 188828"/>
                <a:gd name="connsiteX11" fmla="*/ 225828 w 360395"/>
                <a:gd name="connsiteY11" fmla="*/ 182445 h 188828"/>
                <a:gd name="connsiteX12" fmla="*/ 59937 w 360395"/>
                <a:gd name="connsiteY12" fmla="*/ 172966 h 188828"/>
                <a:gd name="connsiteX13" fmla="*/ 67145 w 360395"/>
                <a:gd name="connsiteY13" fmla="*/ 92162 h 188828"/>
                <a:gd name="connsiteX0" fmla="*/ 67145 w 360382"/>
                <a:gd name="connsiteY0" fmla="*/ 92162 h 188828"/>
                <a:gd name="connsiteX1" fmla="*/ 5258 w 360382"/>
                <a:gd name="connsiteY1" fmla="*/ 47106 h 188828"/>
                <a:gd name="connsiteX2" fmla="*/ 79513 w 360382"/>
                <a:gd name="connsiteY2" fmla="*/ 68557 h 188828"/>
                <a:gd name="connsiteX3" fmla="*/ 153034 w 360382"/>
                <a:gd name="connsiteY3" fmla="*/ 52744 h 188828"/>
                <a:gd name="connsiteX4" fmla="*/ 178198 w 360382"/>
                <a:gd name="connsiteY4" fmla="*/ 613 h 188828"/>
                <a:gd name="connsiteX5" fmla="*/ 184840 w 360382"/>
                <a:gd name="connsiteY5" fmla="*/ 55234 h 188828"/>
                <a:gd name="connsiteX6" fmla="*/ 232010 w 360382"/>
                <a:gd name="connsiteY6" fmla="*/ 49161 h 188828"/>
                <a:gd name="connsiteX7" fmla="*/ 271969 w 360382"/>
                <a:gd name="connsiteY7" fmla="*/ 21713 h 188828"/>
                <a:gd name="connsiteX8" fmla="*/ 232044 w 360382"/>
                <a:gd name="connsiteY8" fmla="*/ 72921 h 188828"/>
                <a:gd name="connsiteX9" fmla="*/ 276120 w 360382"/>
                <a:gd name="connsiteY9" fmla="*/ 103100 h 188828"/>
                <a:gd name="connsiteX10" fmla="*/ 359660 w 360382"/>
                <a:gd name="connsiteY10" fmla="*/ 101271 h 188828"/>
                <a:gd name="connsiteX11" fmla="*/ 225828 w 360382"/>
                <a:gd name="connsiteY11" fmla="*/ 182445 h 188828"/>
                <a:gd name="connsiteX12" fmla="*/ 59937 w 360382"/>
                <a:gd name="connsiteY12" fmla="*/ 172966 h 188828"/>
                <a:gd name="connsiteX13" fmla="*/ 67145 w 360382"/>
                <a:gd name="connsiteY13" fmla="*/ 92162 h 188828"/>
                <a:gd name="connsiteX0" fmla="*/ 67145 w 360306"/>
                <a:gd name="connsiteY0" fmla="*/ 92162 h 188828"/>
                <a:gd name="connsiteX1" fmla="*/ 5258 w 360306"/>
                <a:gd name="connsiteY1" fmla="*/ 47106 h 188828"/>
                <a:gd name="connsiteX2" fmla="*/ 79513 w 360306"/>
                <a:gd name="connsiteY2" fmla="*/ 68557 h 188828"/>
                <a:gd name="connsiteX3" fmla="*/ 153034 w 360306"/>
                <a:gd name="connsiteY3" fmla="*/ 52744 h 188828"/>
                <a:gd name="connsiteX4" fmla="*/ 178198 w 360306"/>
                <a:gd name="connsiteY4" fmla="*/ 613 h 188828"/>
                <a:gd name="connsiteX5" fmla="*/ 184840 w 360306"/>
                <a:gd name="connsiteY5" fmla="*/ 55234 h 188828"/>
                <a:gd name="connsiteX6" fmla="*/ 232010 w 360306"/>
                <a:gd name="connsiteY6" fmla="*/ 49161 h 188828"/>
                <a:gd name="connsiteX7" fmla="*/ 271969 w 360306"/>
                <a:gd name="connsiteY7" fmla="*/ 21713 h 188828"/>
                <a:gd name="connsiteX8" fmla="*/ 232044 w 360306"/>
                <a:gd name="connsiteY8" fmla="*/ 72921 h 188828"/>
                <a:gd name="connsiteX9" fmla="*/ 276120 w 360306"/>
                <a:gd name="connsiteY9" fmla="*/ 103100 h 188828"/>
                <a:gd name="connsiteX10" fmla="*/ 359660 w 360306"/>
                <a:gd name="connsiteY10" fmla="*/ 101271 h 188828"/>
                <a:gd name="connsiteX11" fmla="*/ 225828 w 360306"/>
                <a:gd name="connsiteY11" fmla="*/ 182445 h 188828"/>
                <a:gd name="connsiteX12" fmla="*/ 59937 w 360306"/>
                <a:gd name="connsiteY12" fmla="*/ 172966 h 188828"/>
                <a:gd name="connsiteX13" fmla="*/ 67145 w 360306"/>
                <a:gd name="connsiteY13" fmla="*/ 92162 h 188828"/>
                <a:gd name="connsiteX0" fmla="*/ 67145 w 360260"/>
                <a:gd name="connsiteY0" fmla="*/ 92162 h 188828"/>
                <a:gd name="connsiteX1" fmla="*/ 5258 w 360260"/>
                <a:gd name="connsiteY1" fmla="*/ 47106 h 188828"/>
                <a:gd name="connsiteX2" fmla="*/ 79513 w 360260"/>
                <a:gd name="connsiteY2" fmla="*/ 68557 h 188828"/>
                <a:gd name="connsiteX3" fmla="*/ 153034 w 360260"/>
                <a:gd name="connsiteY3" fmla="*/ 52744 h 188828"/>
                <a:gd name="connsiteX4" fmla="*/ 178198 w 360260"/>
                <a:gd name="connsiteY4" fmla="*/ 613 h 188828"/>
                <a:gd name="connsiteX5" fmla="*/ 184840 w 360260"/>
                <a:gd name="connsiteY5" fmla="*/ 55234 h 188828"/>
                <a:gd name="connsiteX6" fmla="*/ 232010 w 360260"/>
                <a:gd name="connsiteY6" fmla="*/ 49161 h 188828"/>
                <a:gd name="connsiteX7" fmla="*/ 271969 w 360260"/>
                <a:gd name="connsiteY7" fmla="*/ 21713 h 188828"/>
                <a:gd name="connsiteX8" fmla="*/ 232044 w 360260"/>
                <a:gd name="connsiteY8" fmla="*/ 72921 h 188828"/>
                <a:gd name="connsiteX9" fmla="*/ 276120 w 360260"/>
                <a:gd name="connsiteY9" fmla="*/ 103100 h 188828"/>
                <a:gd name="connsiteX10" fmla="*/ 359660 w 360260"/>
                <a:gd name="connsiteY10" fmla="*/ 101271 h 188828"/>
                <a:gd name="connsiteX11" fmla="*/ 225828 w 360260"/>
                <a:gd name="connsiteY11" fmla="*/ 182445 h 188828"/>
                <a:gd name="connsiteX12" fmla="*/ 59937 w 360260"/>
                <a:gd name="connsiteY12" fmla="*/ 172966 h 188828"/>
                <a:gd name="connsiteX13" fmla="*/ 67145 w 360260"/>
                <a:gd name="connsiteY13" fmla="*/ 92162 h 188828"/>
                <a:gd name="connsiteX0" fmla="*/ 67145 w 359675"/>
                <a:gd name="connsiteY0" fmla="*/ 92162 h 188828"/>
                <a:gd name="connsiteX1" fmla="*/ 5258 w 359675"/>
                <a:gd name="connsiteY1" fmla="*/ 47106 h 188828"/>
                <a:gd name="connsiteX2" fmla="*/ 79513 w 359675"/>
                <a:gd name="connsiteY2" fmla="*/ 68557 h 188828"/>
                <a:gd name="connsiteX3" fmla="*/ 153034 w 359675"/>
                <a:gd name="connsiteY3" fmla="*/ 52744 h 188828"/>
                <a:gd name="connsiteX4" fmla="*/ 178198 w 359675"/>
                <a:gd name="connsiteY4" fmla="*/ 613 h 188828"/>
                <a:gd name="connsiteX5" fmla="*/ 184840 w 359675"/>
                <a:gd name="connsiteY5" fmla="*/ 55234 h 188828"/>
                <a:gd name="connsiteX6" fmla="*/ 232010 w 359675"/>
                <a:gd name="connsiteY6" fmla="*/ 49161 h 188828"/>
                <a:gd name="connsiteX7" fmla="*/ 271969 w 359675"/>
                <a:gd name="connsiteY7" fmla="*/ 21713 h 188828"/>
                <a:gd name="connsiteX8" fmla="*/ 232044 w 359675"/>
                <a:gd name="connsiteY8" fmla="*/ 72921 h 188828"/>
                <a:gd name="connsiteX9" fmla="*/ 276120 w 359675"/>
                <a:gd name="connsiteY9" fmla="*/ 103100 h 188828"/>
                <a:gd name="connsiteX10" fmla="*/ 359660 w 359675"/>
                <a:gd name="connsiteY10" fmla="*/ 101271 h 188828"/>
                <a:gd name="connsiteX11" fmla="*/ 225828 w 359675"/>
                <a:gd name="connsiteY11" fmla="*/ 182445 h 188828"/>
                <a:gd name="connsiteX12" fmla="*/ 59937 w 359675"/>
                <a:gd name="connsiteY12" fmla="*/ 172966 h 188828"/>
                <a:gd name="connsiteX13" fmla="*/ 67145 w 359675"/>
                <a:gd name="connsiteY13" fmla="*/ 92162 h 188828"/>
                <a:gd name="connsiteX0" fmla="*/ 67145 w 359669"/>
                <a:gd name="connsiteY0" fmla="*/ 92162 h 188828"/>
                <a:gd name="connsiteX1" fmla="*/ 5258 w 359669"/>
                <a:gd name="connsiteY1" fmla="*/ 47106 h 188828"/>
                <a:gd name="connsiteX2" fmla="*/ 79513 w 359669"/>
                <a:gd name="connsiteY2" fmla="*/ 68557 h 188828"/>
                <a:gd name="connsiteX3" fmla="*/ 153034 w 359669"/>
                <a:gd name="connsiteY3" fmla="*/ 52744 h 188828"/>
                <a:gd name="connsiteX4" fmla="*/ 178198 w 359669"/>
                <a:gd name="connsiteY4" fmla="*/ 613 h 188828"/>
                <a:gd name="connsiteX5" fmla="*/ 184840 w 359669"/>
                <a:gd name="connsiteY5" fmla="*/ 55234 h 188828"/>
                <a:gd name="connsiteX6" fmla="*/ 232010 w 359669"/>
                <a:gd name="connsiteY6" fmla="*/ 49161 h 188828"/>
                <a:gd name="connsiteX7" fmla="*/ 271969 w 359669"/>
                <a:gd name="connsiteY7" fmla="*/ 21713 h 188828"/>
                <a:gd name="connsiteX8" fmla="*/ 232044 w 359669"/>
                <a:gd name="connsiteY8" fmla="*/ 72921 h 188828"/>
                <a:gd name="connsiteX9" fmla="*/ 276120 w 359669"/>
                <a:gd name="connsiteY9" fmla="*/ 103100 h 188828"/>
                <a:gd name="connsiteX10" fmla="*/ 359660 w 359669"/>
                <a:gd name="connsiteY10" fmla="*/ 101271 h 188828"/>
                <a:gd name="connsiteX11" fmla="*/ 281336 w 359669"/>
                <a:gd name="connsiteY11" fmla="*/ 119036 h 188828"/>
                <a:gd name="connsiteX12" fmla="*/ 225828 w 359669"/>
                <a:gd name="connsiteY12" fmla="*/ 182445 h 188828"/>
                <a:gd name="connsiteX13" fmla="*/ 59937 w 359669"/>
                <a:gd name="connsiteY13" fmla="*/ 172966 h 188828"/>
                <a:gd name="connsiteX14" fmla="*/ 67145 w 359669"/>
                <a:gd name="connsiteY14" fmla="*/ 92162 h 188828"/>
                <a:gd name="connsiteX0" fmla="*/ 67145 w 361584"/>
                <a:gd name="connsiteY0" fmla="*/ 92162 h 188828"/>
                <a:gd name="connsiteX1" fmla="*/ 5258 w 361584"/>
                <a:gd name="connsiteY1" fmla="*/ 47106 h 188828"/>
                <a:gd name="connsiteX2" fmla="*/ 79513 w 361584"/>
                <a:gd name="connsiteY2" fmla="*/ 68557 h 188828"/>
                <a:gd name="connsiteX3" fmla="*/ 153034 w 361584"/>
                <a:gd name="connsiteY3" fmla="*/ 52744 h 188828"/>
                <a:gd name="connsiteX4" fmla="*/ 178198 w 361584"/>
                <a:gd name="connsiteY4" fmla="*/ 613 h 188828"/>
                <a:gd name="connsiteX5" fmla="*/ 184840 w 361584"/>
                <a:gd name="connsiteY5" fmla="*/ 55234 h 188828"/>
                <a:gd name="connsiteX6" fmla="*/ 232010 w 361584"/>
                <a:gd name="connsiteY6" fmla="*/ 49161 h 188828"/>
                <a:gd name="connsiteX7" fmla="*/ 271969 w 361584"/>
                <a:gd name="connsiteY7" fmla="*/ 21713 h 188828"/>
                <a:gd name="connsiteX8" fmla="*/ 232044 w 361584"/>
                <a:gd name="connsiteY8" fmla="*/ 72921 h 188828"/>
                <a:gd name="connsiteX9" fmla="*/ 276120 w 361584"/>
                <a:gd name="connsiteY9" fmla="*/ 103100 h 188828"/>
                <a:gd name="connsiteX10" fmla="*/ 361575 w 361584"/>
                <a:gd name="connsiteY10" fmla="*/ 83515 h 188828"/>
                <a:gd name="connsiteX11" fmla="*/ 281336 w 361584"/>
                <a:gd name="connsiteY11" fmla="*/ 119036 h 188828"/>
                <a:gd name="connsiteX12" fmla="*/ 225828 w 361584"/>
                <a:gd name="connsiteY12" fmla="*/ 182445 h 188828"/>
                <a:gd name="connsiteX13" fmla="*/ 59937 w 361584"/>
                <a:gd name="connsiteY13" fmla="*/ 172966 h 188828"/>
                <a:gd name="connsiteX14" fmla="*/ 67145 w 361584"/>
                <a:gd name="connsiteY14" fmla="*/ 92162 h 188828"/>
                <a:gd name="connsiteX0" fmla="*/ 67145 w 367880"/>
                <a:gd name="connsiteY0" fmla="*/ 92162 h 188828"/>
                <a:gd name="connsiteX1" fmla="*/ 5258 w 367880"/>
                <a:gd name="connsiteY1" fmla="*/ 47106 h 188828"/>
                <a:gd name="connsiteX2" fmla="*/ 79513 w 367880"/>
                <a:gd name="connsiteY2" fmla="*/ 68557 h 188828"/>
                <a:gd name="connsiteX3" fmla="*/ 153034 w 367880"/>
                <a:gd name="connsiteY3" fmla="*/ 52744 h 188828"/>
                <a:gd name="connsiteX4" fmla="*/ 178198 w 367880"/>
                <a:gd name="connsiteY4" fmla="*/ 613 h 188828"/>
                <a:gd name="connsiteX5" fmla="*/ 184840 w 367880"/>
                <a:gd name="connsiteY5" fmla="*/ 55234 h 188828"/>
                <a:gd name="connsiteX6" fmla="*/ 232010 w 367880"/>
                <a:gd name="connsiteY6" fmla="*/ 49161 h 188828"/>
                <a:gd name="connsiteX7" fmla="*/ 271969 w 367880"/>
                <a:gd name="connsiteY7" fmla="*/ 21713 h 188828"/>
                <a:gd name="connsiteX8" fmla="*/ 232044 w 367880"/>
                <a:gd name="connsiteY8" fmla="*/ 72921 h 188828"/>
                <a:gd name="connsiteX9" fmla="*/ 276120 w 367880"/>
                <a:gd name="connsiteY9" fmla="*/ 103100 h 188828"/>
                <a:gd name="connsiteX10" fmla="*/ 367872 w 367880"/>
                <a:gd name="connsiteY10" fmla="*/ 106961 h 188828"/>
                <a:gd name="connsiteX11" fmla="*/ 281336 w 367880"/>
                <a:gd name="connsiteY11" fmla="*/ 119036 h 188828"/>
                <a:gd name="connsiteX12" fmla="*/ 225828 w 367880"/>
                <a:gd name="connsiteY12" fmla="*/ 182445 h 188828"/>
                <a:gd name="connsiteX13" fmla="*/ 59937 w 367880"/>
                <a:gd name="connsiteY13" fmla="*/ 172966 h 188828"/>
                <a:gd name="connsiteX14" fmla="*/ 67145 w 367880"/>
                <a:gd name="connsiteY14" fmla="*/ 92162 h 188828"/>
                <a:gd name="connsiteX0" fmla="*/ 67145 w 367873"/>
                <a:gd name="connsiteY0" fmla="*/ 92162 h 188828"/>
                <a:gd name="connsiteX1" fmla="*/ 5258 w 367873"/>
                <a:gd name="connsiteY1" fmla="*/ 47106 h 188828"/>
                <a:gd name="connsiteX2" fmla="*/ 79513 w 367873"/>
                <a:gd name="connsiteY2" fmla="*/ 68557 h 188828"/>
                <a:gd name="connsiteX3" fmla="*/ 153034 w 367873"/>
                <a:gd name="connsiteY3" fmla="*/ 52744 h 188828"/>
                <a:gd name="connsiteX4" fmla="*/ 178198 w 367873"/>
                <a:gd name="connsiteY4" fmla="*/ 613 h 188828"/>
                <a:gd name="connsiteX5" fmla="*/ 184840 w 367873"/>
                <a:gd name="connsiteY5" fmla="*/ 55234 h 188828"/>
                <a:gd name="connsiteX6" fmla="*/ 232010 w 367873"/>
                <a:gd name="connsiteY6" fmla="*/ 49161 h 188828"/>
                <a:gd name="connsiteX7" fmla="*/ 271969 w 367873"/>
                <a:gd name="connsiteY7" fmla="*/ 21713 h 188828"/>
                <a:gd name="connsiteX8" fmla="*/ 232044 w 367873"/>
                <a:gd name="connsiteY8" fmla="*/ 72921 h 188828"/>
                <a:gd name="connsiteX9" fmla="*/ 276120 w 367873"/>
                <a:gd name="connsiteY9" fmla="*/ 103100 h 188828"/>
                <a:gd name="connsiteX10" fmla="*/ 367872 w 367873"/>
                <a:gd name="connsiteY10" fmla="*/ 106961 h 188828"/>
                <a:gd name="connsiteX11" fmla="*/ 281336 w 367873"/>
                <a:gd name="connsiteY11" fmla="*/ 119036 h 188828"/>
                <a:gd name="connsiteX12" fmla="*/ 225828 w 367873"/>
                <a:gd name="connsiteY12" fmla="*/ 182445 h 188828"/>
                <a:gd name="connsiteX13" fmla="*/ 59937 w 367873"/>
                <a:gd name="connsiteY13" fmla="*/ 172966 h 188828"/>
                <a:gd name="connsiteX14" fmla="*/ 67145 w 367873"/>
                <a:gd name="connsiteY14" fmla="*/ 92162 h 188828"/>
                <a:gd name="connsiteX0" fmla="*/ 67145 w 368694"/>
                <a:gd name="connsiteY0" fmla="*/ 92162 h 188828"/>
                <a:gd name="connsiteX1" fmla="*/ 5258 w 368694"/>
                <a:gd name="connsiteY1" fmla="*/ 47106 h 188828"/>
                <a:gd name="connsiteX2" fmla="*/ 79513 w 368694"/>
                <a:gd name="connsiteY2" fmla="*/ 68557 h 188828"/>
                <a:gd name="connsiteX3" fmla="*/ 153034 w 368694"/>
                <a:gd name="connsiteY3" fmla="*/ 52744 h 188828"/>
                <a:gd name="connsiteX4" fmla="*/ 178198 w 368694"/>
                <a:gd name="connsiteY4" fmla="*/ 613 h 188828"/>
                <a:gd name="connsiteX5" fmla="*/ 184840 w 368694"/>
                <a:gd name="connsiteY5" fmla="*/ 55234 h 188828"/>
                <a:gd name="connsiteX6" fmla="*/ 232010 w 368694"/>
                <a:gd name="connsiteY6" fmla="*/ 49161 h 188828"/>
                <a:gd name="connsiteX7" fmla="*/ 271969 w 368694"/>
                <a:gd name="connsiteY7" fmla="*/ 21713 h 188828"/>
                <a:gd name="connsiteX8" fmla="*/ 232044 w 368694"/>
                <a:gd name="connsiteY8" fmla="*/ 72921 h 188828"/>
                <a:gd name="connsiteX9" fmla="*/ 276120 w 368694"/>
                <a:gd name="connsiteY9" fmla="*/ 103100 h 188828"/>
                <a:gd name="connsiteX10" fmla="*/ 367872 w 368694"/>
                <a:gd name="connsiteY10" fmla="*/ 106961 h 188828"/>
                <a:gd name="connsiteX11" fmla="*/ 281336 w 368694"/>
                <a:gd name="connsiteY11" fmla="*/ 119036 h 188828"/>
                <a:gd name="connsiteX12" fmla="*/ 225828 w 368694"/>
                <a:gd name="connsiteY12" fmla="*/ 182445 h 188828"/>
                <a:gd name="connsiteX13" fmla="*/ 59937 w 368694"/>
                <a:gd name="connsiteY13" fmla="*/ 172966 h 188828"/>
                <a:gd name="connsiteX14" fmla="*/ 67145 w 368694"/>
                <a:gd name="connsiteY14" fmla="*/ 92162 h 188828"/>
                <a:gd name="connsiteX0" fmla="*/ 67145 w 357836"/>
                <a:gd name="connsiteY0" fmla="*/ 92162 h 188828"/>
                <a:gd name="connsiteX1" fmla="*/ 5258 w 357836"/>
                <a:gd name="connsiteY1" fmla="*/ 47106 h 188828"/>
                <a:gd name="connsiteX2" fmla="*/ 79513 w 357836"/>
                <a:gd name="connsiteY2" fmla="*/ 68557 h 188828"/>
                <a:gd name="connsiteX3" fmla="*/ 153034 w 357836"/>
                <a:gd name="connsiteY3" fmla="*/ 52744 h 188828"/>
                <a:gd name="connsiteX4" fmla="*/ 178198 w 357836"/>
                <a:gd name="connsiteY4" fmla="*/ 613 h 188828"/>
                <a:gd name="connsiteX5" fmla="*/ 184840 w 357836"/>
                <a:gd name="connsiteY5" fmla="*/ 55234 h 188828"/>
                <a:gd name="connsiteX6" fmla="*/ 232010 w 357836"/>
                <a:gd name="connsiteY6" fmla="*/ 49161 h 188828"/>
                <a:gd name="connsiteX7" fmla="*/ 271969 w 357836"/>
                <a:gd name="connsiteY7" fmla="*/ 21713 h 188828"/>
                <a:gd name="connsiteX8" fmla="*/ 232044 w 357836"/>
                <a:gd name="connsiteY8" fmla="*/ 72921 h 188828"/>
                <a:gd name="connsiteX9" fmla="*/ 276120 w 357836"/>
                <a:gd name="connsiteY9" fmla="*/ 103100 h 188828"/>
                <a:gd name="connsiteX10" fmla="*/ 356885 w 357836"/>
                <a:gd name="connsiteY10" fmla="*/ 95898 h 188828"/>
                <a:gd name="connsiteX11" fmla="*/ 281336 w 357836"/>
                <a:gd name="connsiteY11" fmla="*/ 119036 h 188828"/>
                <a:gd name="connsiteX12" fmla="*/ 225828 w 357836"/>
                <a:gd name="connsiteY12" fmla="*/ 182445 h 188828"/>
                <a:gd name="connsiteX13" fmla="*/ 59937 w 357836"/>
                <a:gd name="connsiteY13" fmla="*/ 172966 h 188828"/>
                <a:gd name="connsiteX14" fmla="*/ 67145 w 357836"/>
                <a:gd name="connsiteY14" fmla="*/ 92162 h 188828"/>
                <a:gd name="connsiteX0" fmla="*/ 67145 w 357778"/>
                <a:gd name="connsiteY0" fmla="*/ 92162 h 188828"/>
                <a:gd name="connsiteX1" fmla="*/ 5258 w 357778"/>
                <a:gd name="connsiteY1" fmla="*/ 47106 h 188828"/>
                <a:gd name="connsiteX2" fmla="*/ 79513 w 357778"/>
                <a:gd name="connsiteY2" fmla="*/ 68557 h 188828"/>
                <a:gd name="connsiteX3" fmla="*/ 153034 w 357778"/>
                <a:gd name="connsiteY3" fmla="*/ 52744 h 188828"/>
                <a:gd name="connsiteX4" fmla="*/ 178198 w 357778"/>
                <a:gd name="connsiteY4" fmla="*/ 613 h 188828"/>
                <a:gd name="connsiteX5" fmla="*/ 184840 w 357778"/>
                <a:gd name="connsiteY5" fmla="*/ 55234 h 188828"/>
                <a:gd name="connsiteX6" fmla="*/ 232010 w 357778"/>
                <a:gd name="connsiteY6" fmla="*/ 49161 h 188828"/>
                <a:gd name="connsiteX7" fmla="*/ 271969 w 357778"/>
                <a:gd name="connsiteY7" fmla="*/ 21713 h 188828"/>
                <a:gd name="connsiteX8" fmla="*/ 232044 w 357778"/>
                <a:gd name="connsiteY8" fmla="*/ 72921 h 188828"/>
                <a:gd name="connsiteX9" fmla="*/ 276120 w 357778"/>
                <a:gd name="connsiteY9" fmla="*/ 103100 h 188828"/>
                <a:gd name="connsiteX10" fmla="*/ 356885 w 357778"/>
                <a:gd name="connsiteY10" fmla="*/ 95898 h 188828"/>
                <a:gd name="connsiteX11" fmla="*/ 281336 w 357778"/>
                <a:gd name="connsiteY11" fmla="*/ 119036 h 188828"/>
                <a:gd name="connsiteX12" fmla="*/ 225828 w 357778"/>
                <a:gd name="connsiteY12" fmla="*/ 182445 h 188828"/>
                <a:gd name="connsiteX13" fmla="*/ 59937 w 357778"/>
                <a:gd name="connsiteY13" fmla="*/ 172966 h 188828"/>
                <a:gd name="connsiteX14" fmla="*/ 67145 w 357778"/>
                <a:gd name="connsiteY14" fmla="*/ 92162 h 188828"/>
                <a:gd name="connsiteX0" fmla="*/ 67145 w 357778"/>
                <a:gd name="connsiteY0" fmla="*/ 92162 h 188828"/>
                <a:gd name="connsiteX1" fmla="*/ 5258 w 357778"/>
                <a:gd name="connsiteY1" fmla="*/ 47106 h 188828"/>
                <a:gd name="connsiteX2" fmla="*/ 79513 w 357778"/>
                <a:gd name="connsiteY2" fmla="*/ 68557 h 188828"/>
                <a:gd name="connsiteX3" fmla="*/ 153034 w 357778"/>
                <a:gd name="connsiteY3" fmla="*/ 52744 h 188828"/>
                <a:gd name="connsiteX4" fmla="*/ 178198 w 357778"/>
                <a:gd name="connsiteY4" fmla="*/ 613 h 188828"/>
                <a:gd name="connsiteX5" fmla="*/ 184840 w 357778"/>
                <a:gd name="connsiteY5" fmla="*/ 55234 h 188828"/>
                <a:gd name="connsiteX6" fmla="*/ 232010 w 357778"/>
                <a:gd name="connsiteY6" fmla="*/ 49161 h 188828"/>
                <a:gd name="connsiteX7" fmla="*/ 271969 w 357778"/>
                <a:gd name="connsiteY7" fmla="*/ 21713 h 188828"/>
                <a:gd name="connsiteX8" fmla="*/ 232044 w 357778"/>
                <a:gd name="connsiteY8" fmla="*/ 72921 h 188828"/>
                <a:gd name="connsiteX9" fmla="*/ 276120 w 357778"/>
                <a:gd name="connsiteY9" fmla="*/ 103100 h 188828"/>
                <a:gd name="connsiteX10" fmla="*/ 356885 w 357778"/>
                <a:gd name="connsiteY10" fmla="*/ 95898 h 188828"/>
                <a:gd name="connsiteX11" fmla="*/ 281336 w 357778"/>
                <a:gd name="connsiteY11" fmla="*/ 119036 h 188828"/>
                <a:gd name="connsiteX12" fmla="*/ 270911 w 357778"/>
                <a:gd name="connsiteY12" fmla="*/ 160117 h 188828"/>
                <a:gd name="connsiteX13" fmla="*/ 225828 w 357778"/>
                <a:gd name="connsiteY13" fmla="*/ 182445 h 188828"/>
                <a:gd name="connsiteX14" fmla="*/ 59937 w 357778"/>
                <a:gd name="connsiteY14" fmla="*/ 172966 h 188828"/>
                <a:gd name="connsiteX15" fmla="*/ 67145 w 357778"/>
                <a:gd name="connsiteY15" fmla="*/ 92162 h 188828"/>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47779 w 357778"/>
                <a:gd name="connsiteY13" fmla="*/ 253703 h 254840"/>
                <a:gd name="connsiteX14" fmla="*/ 59937 w 357778"/>
                <a:gd name="connsiteY14" fmla="*/ 172966 h 254840"/>
                <a:gd name="connsiteX15" fmla="*/ 67145 w 357778"/>
                <a:gd name="connsiteY15"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70911 w 357778"/>
                <a:gd name="connsiteY12" fmla="*/ 160117 h 254840"/>
                <a:gd name="connsiteX13" fmla="*/ 227068 w 357778"/>
                <a:gd name="connsiteY13" fmla="*/ 187339 h 254840"/>
                <a:gd name="connsiteX14" fmla="*/ 247779 w 357778"/>
                <a:gd name="connsiteY14" fmla="*/ 253703 h 254840"/>
                <a:gd name="connsiteX15" fmla="*/ 59937 w 357778"/>
                <a:gd name="connsiteY15" fmla="*/ 172966 h 254840"/>
                <a:gd name="connsiteX16" fmla="*/ 67145 w 357778"/>
                <a:gd name="connsiteY16"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1119 w 357778"/>
                <a:gd name="connsiteY12" fmla="*/ 136729 h 254840"/>
                <a:gd name="connsiteX13" fmla="*/ 270911 w 357778"/>
                <a:gd name="connsiteY13" fmla="*/ 160117 h 254840"/>
                <a:gd name="connsiteX14" fmla="*/ 227068 w 357778"/>
                <a:gd name="connsiteY14" fmla="*/ 187339 h 254840"/>
                <a:gd name="connsiteX15" fmla="*/ 247779 w 357778"/>
                <a:gd name="connsiteY15" fmla="*/ 253703 h 254840"/>
                <a:gd name="connsiteX16" fmla="*/ 59937 w 357778"/>
                <a:gd name="connsiteY16" fmla="*/ 172966 h 254840"/>
                <a:gd name="connsiteX17" fmla="*/ 67145 w 357778"/>
                <a:gd name="connsiteY17" fmla="*/ 92162 h 254840"/>
                <a:gd name="connsiteX0" fmla="*/ 67145 w 383876"/>
                <a:gd name="connsiteY0" fmla="*/ 92162 h 254840"/>
                <a:gd name="connsiteX1" fmla="*/ 5258 w 383876"/>
                <a:gd name="connsiteY1" fmla="*/ 47106 h 254840"/>
                <a:gd name="connsiteX2" fmla="*/ 79513 w 383876"/>
                <a:gd name="connsiteY2" fmla="*/ 68557 h 254840"/>
                <a:gd name="connsiteX3" fmla="*/ 153034 w 383876"/>
                <a:gd name="connsiteY3" fmla="*/ 52744 h 254840"/>
                <a:gd name="connsiteX4" fmla="*/ 178198 w 383876"/>
                <a:gd name="connsiteY4" fmla="*/ 613 h 254840"/>
                <a:gd name="connsiteX5" fmla="*/ 184840 w 383876"/>
                <a:gd name="connsiteY5" fmla="*/ 55234 h 254840"/>
                <a:gd name="connsiteX6" fmla="*/ 232010 w 383876"/>
                <a:gd name="connsiteY6" fmla="*/ 49161 h 254840"/>
                <a:gd name="connsiteX7" fmla="*/ 271969 w 383876"/>
                <a:gd name="connsiteY7" fmla="*/ 21713 h 254840"/>
                <a:gd name="connsiteX8" fmla="*/ 232044 w 383876"/>
                <a:gd name="connsiteY8" fmla="*/ 72921 h 254840"/>
                <a:gd name="connsiteX9" fmla="*/ 276120 w 383876"/>
                <a:gd name="connsiteY9" fmla="*/ 103100 h 254840"/>
                <a:gd name="connsiteX10" fmla="*/ 356885 w 383876"/>
                <a:gd name="connsiteY10" fmla="*/ 95898 h 254840"/>
                <a:gd name="connsiteX11" fmla="*/ 281336 w 383876"/>
                <a:gd name="connsiteY11" fmla="*/ 119036 h 254840"/>
                <a:gd name="connsiteX12" fmla="*/ 383857 w 383876"/>
                <a:gd name="connsiteY12" fmla="*/ 149581 h 254840"/>
                <a:gd name="connsiteX13" fmla="*/ 270911 w 383876"/>
                <a:gd name="connsiteY13" fmla="*/ 160117 h 254840"/>
                <a:gd name="connsiteX14" fmla="*/ 227068 w 383876"/>
                <a:gd name="connsiteY14" fmla="*/ 187339 h 254840"/>
                <a:gd name="connsiteX15" fmla="*/ 247779 w 383876"/>
                <a:gd name="connsiteY15" fmla="*/ 253703 h 254840"/>
                <a:gd name="connsiteX16" fmla="*/ 59937 w 383876"/>
                <a:gd name="connsiteY16" fmla="*/ 172966 h 254840"/>
                <a:gd name="connsiteX17" fmla="*/ 67145 w 383876"/>
                <a:gd name="connsiteY17" fmla="*/ 92162 h 254840"/>
                <a:gd name="connsiteX0" fmla="*/ 67145 w 384425"/>
                <a:gd name="connsiteY0" fmla="*/ 92162 h 254840"/>
                <a:gd name="connsiteX1" fmla="*/ 5258 w 384425"/>
                <a:gd name="connsiteY1" fmla="*/ 47106 h 254840"/>
                <a:gd name="connsiteX2" fmla="*/ 79513 w 384425"/>
                <a:gd name="connsiteY2" fmla="*/ 68557 h 254840"/>
                <a:gd name="connsiteX3" fmla="*/ 153034 w 384425"/>
                <a:gd name="connsiteY3" fmla="*/ 52744 h 254840"/>
                <a:gd name="connsiteX4" fmla="*/ 178198 w 384425"/>
                <a:gd name="connsiteY4" fmla="*/ 613 h 254840"/>
                <a:gd name="connsiteX5" fmla="*/ 184840 w 384425"/>
                <a:gd name="connsiteY5" fmla="*/ 55234 h 254840"/>
                <a:gd name="connsiteX6" fmla="*/ 232010 w 384425"/>
                <a:gd name="connsiteY6" fmla="*/ 49161 h 254840"/>
                <a:gd name="connsiteX7" fmla="*/ 271969 w 384425"/>
                <a:gd name="connsiteY7" fmla="*/ 21713 h 254840"/>
                <a:gd name="connsiteX8" fmla="*/ 232044 w 384425"/>
                <a:gd name="connsiteY8" fmla="*/ 72921 h 254840"/>
                <a:gd name="connsiteX9" fmla="*/ 276120 w 384425"/>
                <a:gd name="connsiteY9" fmla="*/ 103100 h 254840"/>
                <a:gd name="connsiteX10" fmla="*/ 356885 w 384425"/>
                <a:gd name="connsiteY10" fmla="*/ 95898 h 254840"/>
                <a:gd name="connsiteX11" fmla="*/ 281336 w 384425"/>
                <a:gd name="connsiteY11" fmla="*/ 119036 h 254840"/>
                <a:gd name="connsiteX12" fmla="*/ 293544 w 384425"/>
                <a:gd name="connsiteY12" fmla="*/ 135382 h 254840"/>
                <a:gd name="connsiteX13" fmla="*/ 383857 w 384425"/>
                <a:gd name="connsiteY13" fmla="*/ 149581 h 254840"/>
                <a:gd name="connsiteX14" fmla="*/ 270911 w 384425"/>
                <a:gd name="connsiteY14" fmla="*/ 160117 h 254840"/>
                <a:gd name="connsiteX15" fmla="*/ 227068 w 384425"/>
                <a:gd name="connsiteY15" fmla="*/ 187339 h 254840"/>
                <a:gd name="connsiteX16" fmla="*/ 247779 w 384425"/>
                <a:gd name="connsiteY16" fmla="*/ 253703 h 254840"/>
                <a:gd name="connsiteX17" fmla="*/ 59937 w 384425"/>
                <a:gd name="connsiteY17" fmla="*/ 172966 h 254840"/>
                <a:gd name="connsiteX18" fmla="*/ 67145 w 384425"/>
                <a:gd name="connsiteY18" fmla="*/ 92162 h 254840"/>
                <a:gd name="connsiteX0" fmla="*/ 67145 w 384425"/>
                <a:gd name="connsiteY0" fmla="*/ 92162 h 254840"/>
                <a:gd name="connsiteX1" fmla="*/ 5258 w 384425"/>
                <a:gd name="connsiteY1" fmla="*/ 47106 h 254840"/>
                <a:gd name="connsiteX2" fmla="*/ 79513 w 384425"/>
                <a:gd name="connsiteY2" fmla="*/ 68557 h 254840"/>
                <a:gd name="connsiteX3" fmla="*/ 153034 w 384425"/>
                <a:gd name="connsiteY3" fmla="*/ 52744 h 254840"/>
                <a:gd name="connsiteX4" fmla="*/ 178198 w 384425"/>
                <a:gd name="connsiteY4" fmla="*/ 613 h 254840"/>
                <a:gd name="connsiteX5" fmla="*/ 184840 w 384425"/>
                <a:gd name="connsiteY5" fmla="*/ 55234 h 254840"/>
                <a:gd name="connsiteX6" fmla="*/ 232010 w 384425"/>
                <a:gd name="connsiteY6" fmla="*/ 49161 h 254840"/>
                <a:gd name="connsiteX7" fmla="*/ 271969 w 384425"/>
                <a:gd name="connsiteY7" fmla="*/ 21713 h 254840"/>
                <a:gd name="connsiteX8" fmla="*/ 232044 w 384425"/>
                <a:gd name="connsiteY8" fmla="*/ 72921 h 254840"/>
                <a:gd name="connsiteX9" fmla="*/ 276120 w 384425"/>
                <a:gd name="connsiteY9" fmla="*/ 103100 h 254840"/>
                <a:gd name="connsiteX10" fmla="*/ 356885 w 384425"/>
                <a:gd name="connsiteY10" fmla="*/ 95898 h 254840"/>
                <a:gd name="connsiteX11" fmla="*/ 281336 w 384425"/>
                <a:gd name="connsiteY11" fmla="*/ 119036 h 254840"/>
                <a:gd name="connsiteX12" fmla="*/ 293544 w 384425"/>
                <a:gd name="connsiteY12" fmla="*/ 135382 h 254840"/>
                <a:gd name="connsiteX13" fmla="*/ 383857 w 384425"/>
                <a:gd name="connsiteY13" fmla="*/ 149581 h 254840"/>
                <a:gd name="connsiteX14" fmla="*/ 281864 w 384425"/>
                <a:gd name="connsiteY14" fmla="*/ 147355 h 254840"/>
                <a:gd name="connsiteX15" fmla="*/ 227068 w 384425"/>
                <a:gd name="connsiteY15" fmla="*/ 187339 h 254840"/>
                <a:gd name="connsiteX16" fmla="*/ 247779 w 384425"/>
                <a:gd name="connsiteY16" fmla="*/ 253703 h 254840"/>
                <a:gd name="connsiteX17" fmla="*/ 59937 w 384425"/>
                <a:gd name="connsiteY17" fmla="*/ 172966 h 254840"/>
                <a:gd name="connsiteX18" fmla="*/ 67145 w 384425"/>
                <a:gd name="connsiteY18"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3544 w 357778"/>
                <a:gd name="connsiteY12" fmla="*/ 135382 h 254840"/>
                <a:gd name="connsiteX13" fmla="*/ 341420 w 357778"/>
                <a:gd name="connsiteY13" fmla="*/ 142640 h 254840"/>
                <a:gd name="connsiteX14" fmla="*/ 281864 w 357778"/>
                <a:gd name="connsiteY14" fmla="*/ 147355 h 254840"/>
                <a:gd name="connsiteX15" fmla="*/ 227068 w 357778"/>
                <a:gd name="connsiteY15" fmla="*/ 187339 h 254840"/>
                <a:gd name="connsiteX16" fmla="*/ 247779 w 357778"/>
                <a:gd name="connsiteY16" fmla="*/ 253703 h 254840"/>
                <a:gd name="connsiteX17" fmla="*/ 59937 w 357778"/>
                <a:gd name="connsiteY17" fmla="*/ 172966 h 254840"/>
                <a:gd name="connsiteX18" fmla="*/ 67145 w 357778"/>
                <a:gd name="connsiteY18" fmla="*/ 92162 h 254840"/>
                <a:gd name="connsiteX0" fmla="*/ 67145 w 357778"/>
                <a:gd name="connsiteY0" fmla="*/ 92162 h 254840"/>
                <a:gd name="connsiteX1" fmla="*/ 5258 w 357778"/>
                <a:gd name="connsiteY1" fmla="*/ 47106 h 254840"/>
                <a:gd name="connsiteX2" fmla="*/ 79513 w 357778"/>
                <a:gd name="connsiteY2" fmla="*/ 68557 h 254840"/>
                <a:gd name="connsiteX3" fmla="*/ 153034 w 357778"/>
                <a:gd name="connsiteY3" fmla="*/ 52744 h 254840"/>
                <a:gd name="connsiteX4" fmla="*/ 178198 w 357778"/>
                <a:gd name="connsiteY4" fmla="*/ 613 h 254840"/>
                <a:gd name="connsiteX5" fmla="*/ 184840 w 357778"/>
                <a:gd name="connsiteY5" fmla="*/ 55234 h 254840"/>
                <a:gd name="connsiteX6" fmla="*/ 232010 w 357778"/>
                <a:gd name="connsiteY6" fmla="*/ 49161 h 254840"/>
                <a:gd name="connsiteX7" fmla="*/ 271969 w 357778"/>
                <a:gd name="connsiteY7" fmla="*/ 21713 h 254840"/>
                <a:gd name="connsiteX8" fmla="*/ 232044 w 357778"/>
                <a:gd name="connsiteY8" fmla="*/ 72921 h 254840"/>
                <a:gd name="connsiteX9" fmla="*/ 276120 w 357778"/>
                <a:gd name="connsiteY9" fmla="*/ 103100 h 254840"/>
                <a:gd name="connsiteX10" fmla="*/ 356885 w 357778"/>
                <a:gd name="connsiteY10" fmla="*/ 95898 h 254840"/>
                <a:gd name="connsiteX11" fmla="*/ 281336 w 357778"/>
                <a:gd name="connsiteY11" fmla="*/ 119036 h 254840"/>
                <a:gd name="connsiteX12" fmla="*/ 293544 w 357778"/>
                <a:gd name="connsiteY12" fmla="*/ 135382 h 254840"/>
                <a:gd name="connsiteX13" fmla="*/ 341420 w 357778"/>
                <a:gd name="connsiteY13" fmla="*/ 142640 h 254840"/>
                <a:gd name="connsiteX14" fmla="*/ 281864 w 357778"/>
                <a:gd name="connsiteY14" fmla="*/ 147355 h 254840"/>
                <a:gd name="connsiteX15" fmla="*/ 227068 w 357778"/>
                <a:gd name="connsiteY15" fmla="*/ 187339 h 254840"/>
                <a:gd name="connsiteX16" fmla="*/ 247779 w 357778"/>
                <a:gd name="connsiteY16" fmla="*/ 253703 h 254840"/>
                <a:gd name="connsiteX17" fmla="*/ 59937 w 357778"/>
                <a:gd name="connsiteY17" fmla="*/ 172966 h 254840"/>
                <a:gd name="connsiteX18" fmla="*/ 67145 w 357778"/>
                <a:gd name="connsiteY18" fmla="*/ 92162 h 254840"/>
                <a:gd name="connsiteX0" fmla="*/ 67145 w 357778"/>
                <a:gd name="connsiteY0" fmla="*/ 92162 h 254739"/>
                <a:gd name="connsiteX1" fmla="*/ 5258 w 357778"/>
                <a:gd name="connsiteY1" fmla="*/ 47106 h 254739"/>
                <a:gd name="connsiteX2" fmla="*/ 79513 w 357778"/>
                <a:gd name="connsiteY2" fmla="*/ 68557 h 254739"/>
                <a:gd name="connsiteX3" fmla="*/ 153034 w 357778"/>
                <a:gd name="connsiteY3" fmla="*/ 52744 h 254739"/>
                <a:gd name="connsiteX4" fmla="*/ 178198 w 357778"/>
                <a:gd name="connsiteY4" fmla="*/ 613 h 254739"/>
                <a:gd name="connsiteX5" fmla="*/ 184840 w 357778"/>
                <a:gd name="connsiteY5" fmla="*/ 55234 h 254739"/>
                <a:gd name="connsiteX6" fmla="*/ 232010 w 357778"/>
                <a:gd name="connsiteY6" fmla="*/ 49161 h 254739"/>
                <a:gd name="connsiteX7" fmla="*/ 271969 w 357778"/>
                <a:gd name="connsiteY7" fmla="*/ 21713 h 254739"/>
                <a:gd name="connsiteX8" fmla="*/ 232044 w 357778"/>
                <a:gd name="connsiteY8" fmla="*/ 72921 h 254739"/>
                <a:gd name="connsiteX9" fmla="*/ 276120 w 357778"/>
                <a:gd name="connsiteY9" fmla="*/ 103100 h 254739"/>
                <a:gd name="connsiteX10" fmla="*/ 356885 w 357778"/>
                <a:gd name="connsiteY10" fmla="*/ 95898 h 254739"/>
                <a:gd name="connsiteX11" fmla="*/ 281336 w 357778"/>
                <a:gd name="connsiteY11" fmla="*/ 119036 h 254739"/>
                <a:gd name="connsiteX12" fmla="*/ 293544 w 357778"/>
                <a:gd name="connsiteY12" fmla="*/ 135382 h 254739"/>
                <a:gd name="connsiteX13" fmla="*/ 341420 w 357778"/>
                <a:gd name="connsiteY13" fmla="*/ 142640 h 254739"/>
                <a:gd name="connsiteX14" fmla="*/ 281864 w 357778"/>
                <a:gd name="connsiteY14" fmla="*/ 147355 h 254739"/>
                <a:gd name="connsiteX15" fmla="*/ 227068 w 357778"/>
                <a:gd name="connsiteY15" fmla="*/ 187339 h 254739"/>
                <a:gd name="connsiteX16" fmla="*/ 247779 w 357778"/>
                <a:gd name="connsiteY16" fmla="*/ 253703 h 254739"/>
                <a:gd name="connsiteX17" fmla="*/ 194984 w 357778"/>
                <a:gd name="connsiteY17" fmla="*/ 189190 h 254739"/>
                <a:gd name="connsiteX18" fmla="*/ 59937 w 357778"/>
                <a:gd name="connsiteY18" fmla="*/ 172966 h 254739"/>
                <a:gd name="connsiteX19" fmla="*/ 67145 w 357778"/>
                <a:gd name="connsiteY19" fmla="*/ 92162 h 254739"/>
                <a:gd name="connsiteX0" fmla="*/ 67145 w 357778"/>
                <a:gd name="connsiteY0" fmla="*/ 92162 h 254739"/>
                <a:gd name="connsiteX1" fmla="*/ 5258 w 357778"/>
                <a:gd name="connsiteY1" fmla="*/ 47106 h 254739"/>
                <a:gd name="connsiteX2" fmla="*/ 79513 w 357778"/>
                <a:gd name="connsiteY2" fmla="*/ 68557 h 254739"/>
                <a:gd name="connsiteX3" fmla="*/ 153034 w 357778"/>
                <a:gd name="connsiteY3" fmla="*/ 52744 h 254739"/>
                <a:gd name="connsiteX4" fmla="*/ 178198 w 357778"/>
                <a:gd name="connsiteY4" fmla="*/ 613 h 254739"/>
                <a:gd name="connsiteX5" fmla="*/ 184840 w 357778"/>
                <a:gd name="connsiteY5" fmla="*/ 55234 h 254739"/>
                <a:gd name="connsiteX6" fmla="*/ 232010 w 357778"/>
                <a:gd name="connsiteY6" fmla="*/ 49161 h 254739"/>
                <a:gd name="connsiteX7" fmla="*/ 271969 w 357778"/>
                <a:gd name="connsiteY7" fmla="*/ 21713 h 254739"/>
                <a:gd name="connsiteX8" fmla="*/ 232044 w 357778"/>
                <a:gd name="connsiteY8" fmla="*/ 72921 h 254739"/>
                <a:gd name="connsiteX9" fmla="*/ 276120 w 357778"/>
                <a:gd name="connsiteY9" fmla="*/ 103100 h 254739"/>
                <a:gd name="connsiteX10" fmla="*/ 356885 w 357778"/>
                <a:gd name="connsiteY10" fmla="*/ 95898 h 254739"/>
                <a:gd name="connsiteX11" fmla="*/ 281336 w 357778"/>
                <a:gd name="connsiteY11" fmla="*/ 119036 h 254739"/>
                <a:gd name="connsiteX12" fmla="*/ 293544 w 357778"/>
                <a:gd name="connsiteY12" fmla="*/ 135382 h 254739"/>
                <a:gd name="connsiteX13" fmla="*/ 341420 w 357778"/>
                <a:gd name="connsiteY13" fmla="*/ 142640 h 254739"/>
                <a:gd name="connsiteX14" fmla="*/ 281864 w 357778"/>
                <a:gd name="connsiteY14" fmla="*/ 147355 h 254739"/>
                <a:gd name="connsiteX15" fmla="*/ 227068 w 357778"/>
                <a:gd name="connsiteY15" fmla="*/ 187339 h 254739"/>
                <a:gd name="connsiteX16" fmla="*/ 247779 w 357778"/>
                <a:gd name="connsiteY16" fmla="*/ 253703 h 254739"/>
                <a:gd name="connsiteX17" fmla="*/ 194984 w 357778"/>
                <a:gd name="connsiteY17" fmla="*/ 189190 h 254739"/>
                <a:gd name="connsiteX18" fmla="*/ 59937 w 357778"/>
                <a:gd name="connsiteY18" fmla="*/ 172966 h 254739"/>
                <a:gd name="connsiteX19" fmla="*/ 15413 w 357778"/>
                <a:gd name="connsiteY19" fmla="*/ 119908 h 254739"/>
                <a:gd name="connsiteX20" fmla="*/ 67145 w 357778"/>
                <a:gd name="connsiteY20" fmla="*/ 92162 h 254739"/>
                <a:gd name="connsiteX0" fmla="*/ 58753 w 358197"/>
                <a:gd name="connsiteY0" fmla="*/ 108026 h 254739"/>
                <a:gd name="connsiteX1" fmla="*/ 5677 w 358197"/>
                <a:gd name="connsiteY1" fmla="*/ 47106 h 254739"/>
                <a:gd name="connsiteX2" fmla="*/ 79932 w 358197"/>
                <a:gd name="connsiteY2" fmla="*/ 68557 h 254739"/>
                <a:gd name="connsiteX3" fmla="*/ 153453 w 358197"/>
                <a:gd name="connsiteY3" fmla="*/ 52744 h 254739"/>
                <a:gd name="connsiteX4" fmla="*/ 178617 w 358197"/>
                <a:gd name="connsiteY4" fmla="*/ 613 h 254739"/>
                <a:gd name="connsiteX5" fmla="*/ 185259 w 358197"/>
                <a:gd name="connsiteY5" fmla="*/ 55234 h 254739"/>
                <a:gd name="connsiteX6" fmla="*/ 232429 w 358197"/>
                <a:gd name="connsiteY6" fmla="*/ 49161 h 254739"/>
                <a:gd name="connsiteX7" fmla="*/ 272388 w 358197"/>
                <a:gd name="connsiteY7" fmla="*/ 21713 h 254739"/>
                <a:gd name="connsiteX8" fmla="*/ 232463 w 358197"/>
                <a:gd name="connsiteY8" fmla="*/ 72921 h 254739"/>
                <a:gd name="connsiteX9" fmla="*/ 276539 w 358197"/>
                <a:gd name="connsiteY9" fmla="*/ 103100 h 254739"/>
                <a:gd name="connsiteX10" fmla="*/ 357304 w 358197"/>
                <a:gd name="connsiteY10" fmla="*/ 95898 h 254739"/>
                <a:gd name="connsiteX11" fmla="*/ 281755 w 358197"/>
                <a:gd name="connsiteY11" fmla="*/ 119036 h 254739"/>
                <a:gd name="connsiteX12" fmla="*/ 293963 w 358197"/>
                <a:gd name="connsiteY12" fmla="*/ 135382 h 254739"/>
                <a:gd name="connsiteX13" fmla="*/ 341839 w 358197"/>
                <a:gd name="connsiteY13" fmla="*/ 142640 h 254739"/>
                <a:gd name="connsiteX14" fmla="*/ 282283 w 358197"/>
                <a:gd name="connsiteY14" fmla="*/ 147355 h 254739"/>
                <a:gd name="connsiteX15" fmla="*/ 227487 w 358197"/>
                <a:gd name="connsiteY15" fmla="*/ 187339 h 254739"/>
                <a:gd name="connsiteX16" fmla="*/ 248198 w 358197"/>
                <a:gd name="connsiteY16" fmla="*/ 253703 h 254739"/>
                <a:gd name="connsiteX17" fmla="*/ 195403 w 358197"/>
                <a:gd name="connsiteY17" fmla="*/ 189190 h 254739"/>
                <a:gd name="connsiteX18" fmla="*/ 60356 w 358197"/>
                <a:gd name="connsiteY18" fmla="*/ 172966 h 254739"/>
                <a:gd name="connsiteX19" fmla="*/ 15832 w 358197"/>
                <a:gd name="connsiteY19" fmla="*/ 119908 h 254739"/>
                <a:gd name="connsiteX20" fmla="*/ 58753 w 358197"/>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14311 w 356676"/>
                <a:gd name="connsiteY19" fmla="*/ 119908 h 254739"/>
                <a:gd name="connsiteX20" fmla="*/ 57232 w 356676"/>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14311 w 356676"/>
                <a:gd name="connsiteY19" fmla="*/ 119908 h 254739"/>
                <a:gd name="connsiteX20" fmla="*/ 57232 w 356676"/>
                <a:gd name="connsiteY20" fmla="*/ 108026 h 254739"/>
                <a:gd name="connsiteX0" fmla="*/ 57232 w 356676"/>
                <a:gd name="connsiteY0" fmla="*/ 108026 h 254739"/>
                <a:gd name="connsiteX1" fmla="*/ 4156 w 356676"/>
                <a:gd name="connsiteY1" fmla="*/ 47106 h 254739"/>
                <a:gd name="connsiteX2" fmla="*/ 78411 w 356676"/>
                <a:gd name="connsiteY2" fmla="*/ 68557 h 254739"/>
                <a:gd name="connsiteX3" fmla="*/ 151932 w 356676"/>
                <a:gd name="connsiteY3" fmla="*/ 52744 h 254739"/>
                <a:gd name="connsiteX4" fmla="*/ 177096 w 356676"/>
                <a:gd name="connsiteY4" fmla="*/ 613 h 254739"/>
                <a:gd name="connsiteX5" fmla="*/ 183738 w 356676"/>
                <a:gd name="connsiteY5" fmla="*/ 55234 h 254739"/>
                <a:gd name="connsiteX6" fmla="*/ 230908 w 356676"/>
                <a:gd name="connsiteY6" fmla="*/ 49161 h 254739"/>
                <a:gd name="connsiteX7" fmla="*/ 270867 w 356676"/>
                <a:gd name="connsiteY7" fmla="*/ 21713 h 254739"/>
                <a:gd name="connsiteX8" fmla="*/ 230942 w 356676"/>
                <a:gd name="connsiteY8" fmla="*/ 72921 h 254739"/>
                <a:gd name="connsiteX9" fmla="*/ 275018 w 356676"/>
                <a:gd name="connsiteY9" fmla="*/ 103100 h 254739"/>
                <a:gd name="connsiteX10" fmla="*/ 355783 w 356676"/>
                <a:gd name="connsiteY10" fmla="*/ 95898 h 254739"/>
                <a:gd name="connsiteX11" fmla="*/ 280234 w 356676"/>
                <a:gd name="connsiteY11" fmla="*/ 119036 h 254739"/>
                <a:gd name="connsiteX12" fmla="*/ 292442 w 356676"/>
                <a:gd name="connsiteY12" fmla="*/ 135382 h 254739"/>
                <a:gd name="connsiteX13" fmla="*/ 340318 w 356676"/>
                <a:gd name="connsiteY13" fmla="*/ 142640 h 254739"/>
                <a:gd name="connsiteX14" fmla="*/ 280762 w 356676"/>
                <a:gd name="connsiteY14" fmla="*/ 147355 h 254739"/>
                <a:gd name="connsiteX15" fmla="*/ 225966 w 356676"/>
                <a:gd name="connsiteY15" fmla="*/ 187339 h 254739"/>
                <a:gd name="connsiteX16" fmla="*/ 246677 w 356676"/>
                <a:gd name="connsiteY16" fmla="*/ 253703 h 254739"/>
                <a:gd name="connsiteX17" fmla="*/ 193882 w 356676"/>
                <a:gd name="connsiteY17" fmla="*/ 189190 h 254739"/>
                <a:gd name="connsiteX18" fmla="*/ 58835 w 356676"/>
                <a:gd name="connsiteY18" fmla="*/ 172966 h 254739"/>
                <a:gd name="connsiteX19" fmla="*/ 53547 w 356676"/>
                <a:gd name="connsiteY19" fmla="*/ 128152 h 254739"/>
                <a:gd name="connsiteX20" fmla="*/ 14311 w 356676"/>
                <a:gd name="connsiteY20" fmla="*/ 119908 h 254739"/>
                <a:gd name="connsiteX21" fmla="*/ 57232 w 356676"/>
                <a:gd name="connsiteY21" fmla="*/ 108026 h 25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676" h="254739">
                  <a:moveTo>
                    <a:pt x="57232" y="108026"/>
                  </a:moveTo>
                  <a:cubicBezTo>
                    <a:pt x="109181" y="66913"/>
                    <a:pt x="-24833" y="61647"/>
                    <a:pt x="4156" y="47106"/>
                  </a:cubicBezTo>
                  <a:cubicBezTo>
                    <a:pt x="10468" y="39697"/>
                    <a:pt x="46668" y="67097"/>
                    <a:pt x="78411" y="68557"/>
                  </a:cubicBezTo>
                  <a:cubicBezTo>
                    <a:pt x="103397" y="70014"/>
                    <a:pt x="132565" y="54859"/>
                    <a:pt x="151932" y="52744"/>
                  </a:cubicBezTo>
                  <a:cubicBezTo>
                    <a:pt x="169874" y="50565"/>
                    <a:pt x="150651" y="-6494"/>
                    <a:pt x="177096" y="613"/>
                  </a:cubicBezTo>
                  <a:cubicBezTo>
                    <a:pt x="188242" y="3106"/>
                    <a:pt x="167900" y="46877"/>
                    <a:pt x="183738" y="55234"/>
                  </a:cubicBezTo>
                  <a:cubicBezTo>
                    <a:pt x="195838" y="69215"/>
                    <a:pt x="216387" y="54748"/>
                    <a:pt x="230908" y="49161"/>
                  </a:cubicBezTo>
                  <a:cubicBezTo>
                    <a:pt x="245430" y="43574"/>
                    <a:pt x="255288" y="5975"/>
                    <a:pt x="270867" y="21713"/>
                  </a:cubicBezTo>
                  <a:cubicBezTo>
                    <a:pt x="286446" y="37451"/>
                    <a:pt x="230250" y="59357"/>
                    <a:pt x="230942" y="72921"/>
                  </a:cubicBezTo>
                  <a:cubicBezTo>
                    <a:pt x="231634" y="86486"/>
                    <a:pt x="258914" y="78577"/>
                    <a:pt x="275018" y="103100"/>
                  </a:cubicBezTo>
                  <a:cubicBezTo>
                    <a:pt x="280252" y="104543"/>
                    <a:pt x="349912" y="83046"/>
                    <a:pt x="355783" y="95898"/>
                  </a:cubicBezTo>
                  <a:cubicBezTo>
                    <a:pt x="364843" y="115732"/>
                    <a:pt x="302539" y="105507"/>
                    <a:pt x="280234" y="119036"/>
                  </a:cubicBezTo>
                  <a:cubicBezTo>
                    <a:pt x="274029" y="124630"/>
                    <a:pt x="275355" y="130291"/>
                    <a:pt x="292442" y="135382"/>
                  </a:cubicBezTo>
                  <a:cubicBezTo>
                    <a:pt x="309529" y="140473"/>
                    <a:pt x="348441" y="137531"/>
                    <a:pt x="340318" y="142640"/>
                  </a:cubicBezTo>
                  <a:cubicBezTo>
                    <a:pt x="335670" y="166562"/>
                    <a:pt x="293717" y="137812"/>
                    <a:pt x="280762" y="147355"/>
                  </a:cubicBezTo>
                  <a:cubicBezTo>
                    <a:pt x="269050" y="165903"/>
                    <a:pt x="237399" y="175161"/>
                    <a:pt x="225966" y="187339"/>
                  </a:cubicBezTo>
                  <a:cubicBezTo>
                    <a:pt x="222111" y="202937"/>
                    <a:pt x="281518" y="258615"/>
                    <a:pt x="246677" y="253703"/>
                  </a:cubicBezTo>
                  <a:cubicBezTo>
                    <a:pt x="242161" y="263365"/>
                    <a:pt x="225189" y="202646"/>
                    <a:pt x="193882" y="189190"/>
                  </a:cubicBezTo>
                  <a:cubicBezTo>
                    <a:pt x="162575" y="175734"/>
                    <a:pt x="85494" y="178739"/>
                    <a:pt x="58835" y="172966"/>
                  </a:cubicBezTo>
                  <a:cubicBezTo>
                    <a:pt x="32176" y="167193"/>
                    <a:pt x="60968" y="136995"/>
                    <a:pt x="53547" y="128152"/>
                  </a:cubicBezTo>
                  <a:cubicBezTo>
                    <a:pt x="46126" y="119309"/>
                    <a:pt x="10427" y="127662"/>
                    <a:pt x="14311" y="119908"/>
                  </a:cubicBezTo>
                  <a:cubicBezTo>
                    <a:pt x="15512" y="106441"/>
                    <a:pt x="41650" y="113941"/>
                    <a:pt x="57232" y="108026"/>
                  </a:cubicBezTo>
                  <a:close/>
                </a:path>
              </a:pathLst>
            </a:cu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1" name="Oval 35">
              <a:extLst>
                <a:ext uri="{FF2B5EF4-FFF2-40B4-BE49-F238E27FC236}">
                  <a16:creationId xmlns:a16="http://schemas.microsoft.com/office/drawing/2014/main" id="{2D009CA7-3B94-FF6B-2930-BE486ECCD255}"/>
                </a:ext>
              </a:extLst>
            </p:cNvPr>
            <p:cNvSpPr/>
            <p:nvPr/>
          </p:nvSpPr>
          <p:spPr bwMode="auto">
            <a:xfrm rot="21390314">
              <a:off x="9454571" y="1895191"/>
              <a:ext cx="148825" cy="10156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9408 w 238880"/>
                <a:gd name="connsiteY0" fmla="*/ 17870 h 133759"/>
                <a:gd name="connsiteX1" fmla="*/ 187680 w 238880"/>
                <a:gd name="connsiteY1" fmla="*/ 1605 h 133759"/>
                <a:gd name="connsiteX2" fmla="*/ 238483 w 238880"/>
                <a:gd name="connsiteY2" fmla="*/ 41154 h 133759"/>
                <a:gd name="connsiteX3" fmla="*/ 203556 w 238880"/>
                <a:gd name="connsiteY3" fmla="*/ 119081 h 133759"/>
                <a:gd name="connsiteX4" fmla="*/ 116246 w 238880"/>
                <a:gd name="connsiteY4" fmla="*/ 133759 h 133759"/>
                <a:gd name="connsiteX5" fmla="*/ 16230 w 238880"/>
                <a:gd name="connsiteY5" fmla="*/ 108497 h 133759"/>
                <a:gd name="connsiteX6" fmla="*/ 19408 w 238880"/>
                <a:gd name="connsiteY6" fmla="*/ 17870 h 133759"/>
                <a:gd name="connsiteX0" fmla="*/ 19408 w 238880"/>
                <a:gd name="connsiteY0" fmla="*/ 17870 h 125116"/>
                <a:gd name="connsiteX1" fmla="*/ 187680 w 238880"/>
                <a:gd name="connsiteY1" fmla="*/ 1605 h 125116"/>
                <a:gd name="connsiteX2" fmla="*/ 238483 w 238880"/>
                <a:gd name="connsiteY2" fmla="*/ 41154 h 125116"/>
                <a:gd name="connsiteX3" fmla="*/ 203556 w 238880"/>
                <a:gd name="connsiteY3" fmla="*/ 119081 h 125116"/>
                <a:gd name="connsiteX4" fmla="*/ 16230 w 238880"/>
                <a:gd name="connsiteY4" fmla="*/ 108497 h 125116"/>
                <a:gd name="connsiteX5" fmla="*/ 19408 w 238880"/>
                <a:gd name="connsiteY5" fmla="*/ 17870 h 125116"/>
                <a:gd name="connsiteX0" fmla="*/ 19408 w 238583"/>
                <a:gd name="connsiteY0" fmla="*/ 17870 h 123908"/>
                <a:gd name="connsiteX1" fmla="*/ 187680 w 238583"/>
                <a:gd name="connsiteY1" fmla="*/ 1605 h 123908"/>
                <a:gd name="connsiteX2" fmla="*/ 238483 w 238583"/>
                <a:gd name="connsiteY2" fmla="*/ 41154 h 123908"/>
                <a:gd name="connsiteX3" fmla="*/ 168929 w 238583"/>
                <a:gd name="connsiteY3" fmla="*/ 117298 h 123908"/>
                <a:gd name="connsiteX4" fmla="*/ 16230 w 238583"/>
                <a:gd name="connsiteY4" fmla="*/ 108497 h 123908"/>
                <a:gd name="connsiteX5" fmla="*/ 19408 w 238583"/>
                <a:gd name="connsiteY5" fmla="*/ 17870 h 123908"/>
                <a:gd name="connsiteX0" fmla="*/ 19408 w 238583"/>
                <a:gd name="connsiteY0" fmla="*/ 21487 h 127525"/>
                <a:gd name="connsiteX1" fmla="*/ 161500 w 238583"/>
                <a:gd name="connsiteY1" fmla="*/ 1084 h 127525"/>
                <a:gd name="connsiteX2" fmla="*/ 238483 w 238583"/>
                <a:gd name="connsiteY2" fmla="*/ 44771 h 127525"/>
                <a:gd name="connsiteX3" fmla="*/ 168929 w 238583"/>
                <a:gd name="connsiteY3" fmla="*/ 120915 h 127525"/>
                <a:gd name="connsiteX4" fmla="*/ 16230 w 238583"/>
                <a:gd name="connsiteY4" fmla="*/ 112114 h 127525"/>
                <a:gd name="connsiteX5" fmla="*/ 19408 w 238583"/>
                <a:gd name="connsiteY5" fmla="*/ 21487 h 127525"/>
                <a:gd name="connsiteX0" fmla="*/ 26279 w 232263"/>
                <a:gd name="connsiteY0" fmla="*/ 22108 h 127468"/>
                <a:gd name="connsiteX1" fmla="*/ 155180 w 232263"/>
                <a:gd name="connsiteY1" fmla="*/ 1027 h 127468"/>
                <a:gd name="connsiteX2" fmla="*/ 232163 w 232263"/>
                <a:gd name="connsiteY2" fmla="*/ 44714 h 127468"/>
                <a:gd name="connsiteX3" fmla="*/ 162609 w 232263"/>
                <a:gd name="connsiteY3" fmla="*/ 120858 h 127468"/>
                <a:gd name="connsiteX4" fmla="*/ 9910 w 232263"/>
                <a:gd name="connsiteY4" fmla="*/ 112057 h 127468"/>
                <a:gd name="connsiteX5" fmla="*/ 26279 w 232263"/>
                <a:gd name="connsiteY5" fmla="*/ 22108 h 127468"/>
                <a:gd name="connsiteX0" fmla="*/ 26279 w 232263"/>
                <a:gd name="connsiteY0" fmla="*/ 27829 h 133189"/>
                <a:gd name="connsiteX1" fmla="*/ 145689 w 232263"/>
                <a:gd name="connsiteY1" fmla="*/ 680 h 133189"/>
                <a:gd name="connsiteX2" fmla="*/ 232163 w 232263"/>
                <a:gd name="connsiteY2" fmla="*/ 50435 h 133189"/>
                <a:gd name="connsiteX3" fmla="*/ 162609 w 232263"/>
                <a:gd name="connsiteY3" fmla="*/ 126579 h 133189"/>
                <a:gd name="connsiteX4" fmla="*/ 9910 w 232263"/>
                <a:gd name="connsiteY4" fmla="*/ 117778 h 133189"/>
                <a:gd name="connsiteX5" fmla="*/ 26279 w 232263"/>
                <a:gd name="connsiteY5" fmla="*/ 27829 h 133189"/>
                <a:gd name="connsiteX0" fmla="*/ 26279 w 232304"/>
                <a:gd name="connsiteY0" fmla="*/ 27829 h 133640"/>
                <a:gd name="connsiteX1" fmla="*/ 145689 w 232304"/>
                <a:gd name="connsiteY1" fmla="*/ 680 h 133640"/>
                <a:gd name="connsiteX2" fmla="*/ 232163 w 232304"/>
                <a:gd name="connsiteY2" fmla="*/ 50435 h 133640"/>
                <a:gd name="connsiteX3" fmla="*/ 175801 w 232304"/>
                <a:gd name="connsiteY3" fmla="*/ 127257 h 133640"/>
                <a:gd name="connsiteX4" fmla="*/ 9910 w 232304"/>
                <a:gd name="connsiteY4" fmla="*/ 117778 h 133640"/>
                <a:gd name="connsiteX5" fmla="*/ 26279 w 232304"/>
                <a:gd name="connsiteY5" fmla="*/ 27829 h 1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304" h="133640">
                  <a:moveTo>
                    <a:pt x="26279" y="27829"/>
                  </a:moveTo>
                  <a:cubicBezTo>
                    <a:pt x="54854" y="10014"/>
                    <a:pt x="109177" y="-3201"/>
                    <a:pt x="145689" y="680"/>
                  </a:cubicBezTo>
                  <a:cubicBezTo>
                    <a:pt x="182201" y="4561"/>
                    <a:pt x="229694" y="33149"/>
                    <a:pt x="232163" y="50435"/>
                  </a:cubicBezTo>
                  <a:cubicBezTo>
                    <a:pt x="234632" y="67721"/>
                    <a:pt x="204464" y="106532"/>
                    <a:pt x="175801" y="127257"/>
                  </a:cubicBezTo>
                  <a:cubicBezTo>
                    <a:pt x="138759" y="138481"/>
                    <a:pt x="40601" y="134646"/>
                    <a:pt x="9910" y="117778"/>
                  </a:cubicBezTo>
                  <a:cubicBezTo>
                    <a:pt x="-4995" y="77296"/>
                    <a:pt x="-5736" y="73713"/>
                    <a:pt x="26279" y="27829"/>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2" name="Straight Connector 21">
            <a:extLst>
              <a:ext uri="{FF2B5EF4-FFF2-40B4-BE49-F238E27FC236}">
                <a16:creationId xmlns:a16="http://schemas.microsoft.com/office/drawing/2014/main" id="{7A1466E7-1527-A983-95FC-9E6D2FD3FF1C}"/>
              </a:ext>
            </a:extLst>
          </p:cNvPr>
          <p:cNvCxnSpPr>
            <a:cxnSpLocks/>
          </p:cNvCxnSpPr>
          <p:nvPr/>
        </p:nvCxnSpPr>
        <p:spPr bwMode="auto">
          <a:xfrm>
            <a:off x="3904202" y="2110061"/>
            <a:ext cx="14468" cy="41780"/>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2A00066-406C-4001-1906-FAF99A3F8E29}"/>
              </a:ext>
            </a:extLst>
          </p:cNvPr>
          <p:cNvCxnSpPr/>
          <p:nvPr/>
        </p:nvCxnSpPr>
        <p:spPr bwMode="auto">
          <a:xfrm flipV="1">
            <a:off x="3983778" y="2110061"/>
            <a:ext cx="33990" cy="41780"/>
          </a:xfrm>
          <a:prstGeom prst="line">
            <a:avLst/>
          </a:prstGeom>
          <a:noFill/>
          <a:ln w="28575" cap="flat" cmpd="sng" algn="ctr">
            <a:solidFill>
              <a:schemeClr val="accent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6CA2BA-7145-6DBB-D266-ED8410EAEA5F}"/>
              </a:ext>
            </a:extLst>
          </p:cNvPr>
          <p:cNvCxnSpPr>
            <a:cxnSpLocks/>
          </p:cNvCxnSpPr>
          <p:nvPr/>
        </p:nvCxnSpPr>
        <p:spPr bwMode="auto">
          <a:xfrm>
            <a:off x="4003413" y="2209267"/>
            <a:ext cx="52707" cy="0"/>
          </a:xfrm>
          <a:prstGeom prst="line">
            <a:avLst/>
          </a:prstGeom>
          <a:noFill/>
          <a:ln w="28575" cap="flat" cmpd="sng" algn="ctr">
            <a:solidFill>
              <a:schemeClr val="accent3"/>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A275B39-E285-4C27-2A99-7C244505CE68}"/>
              </a:ext>
            </a:extLst>
          </p:cNvPr>
          <p:cNvSpPr txBox="1"/>
          <p:nvPr/>
        </p:nvSpPr>
        <p:spPr bwMode="auto">
          <a:xfrm>
            <a:off x="3026918" y="1392664"/>
            <a:ext cx="18384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6">
                    <a:lumMod val="60000"/>
                    <a:lumOff val="40000"/>
                  </a:schemeClr>
                </a:solidFill>
                <a:latin typeface="Calibri" panose="020F0502020204030204" pitchFamily="34" charset="0"/>
              </a:rPr>
              <a:t>Targeting DNA repair pathways</a:t>
            </a:r>
          </a:p>
        </p:txBody>
      </p:sp>
      <p:sp>
        <p:nvSpPr>
          <p:cNvPr id="30" name="TextBox 29">
            <a:extLst>
              <a:ext uri="{FF2B5EF4-FFF2-40B4-BE49-F238E27FC236}">
                <a16:creationId xmlns:a16="http://schemas.microsoft.com/office/drawing/2014/main" id="{4B21937A-3E20-8488-D83F-3DC7E36533DD}"/>
              </a:ext>
            </a:extLst>
          </p:cNvPr>
          <p:cNvSpPr txBox="1"/>
          <p:nvPr/>
        </p:nvSpPr>
        <p:spPr bwMode="auto">
          <a:xfrm>
            <a:off x="2729338" y="3868488"/>
            <a:ext cx="2240762" cy="98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Aft>
                <a:spcPct val="0"/>
              </a:spcAft>
              <a:buClrTx/>
              <a:buFontTx/>
              <a:buNone/>
            </a:pPr>
            <a:r>
              <a:rPr lang="en-US" b="1" dirty="0">
                <a:solidFill>
                  <a:schemeClr val="accent6">
                    <a:lumMod val="60000"/>
                    <a:lumOff val="40000"/>
                  </a:schemeClr>
                </a:solidFill>
                <a:latin typeface="Calibri" panose="020F0502020204030204" pitchFamily="34" charset="0"/>
              </a:rPr>
              <a:t>Targeting surface proteins through antibody–drug conjugates</a:t>
            </a:r>
          </a:p>
        </p:txBody>
      </p:sp>
      <p:sp>
        <p:nvSpPr>
          <p:cNvPr id="31" name="TextBox 30">
            <a:extLst>
              <a:ext uri="{FF2B5EF4-FFF2-40B4-BE49-F238E27FC236}">
                <a16:creationId xmlns:a16="http://schemas.microsoft.com/office/drawing/2014/main" id="{38B47CDC-9913-AD9E-51DC-01DD4FE4D4F0}"/>
              </a:ext>
            </a:extLst>
          </p:cNvPr>
          <p:cNvSpPr txBox="1"/>
          <p:nvPr/>
        </p:nvSpPr>
        <p:spPr bwMode="auto">
          <a:xfrm>
            <a:off x="7977746" y="1076013"/>
            <a:ext cx="2176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6">
                    <a:lumMod val="60000"/>
                    <a:lumOff val="40000"/>
                  </a:schemeClr>
                </a:solidFill>
                <a:latin typeface="Calibri" panose="020F0502020204030204" pitchFamily="34" charset="0"/>
              </a:rPr>
              <a:t>Targeting tumor microenvironment</a:t>
            </a:r>
          </a:p>
        </p:txBody>
      </p:sp>
      <p:sp>
        <p:nvSpPr>
          <p:cNvPr id="32" name="TextBox 31">
            <a:extLst>
              <a:ext uri="{FF2B5EF4-FFF2-40B4-BE49-F238E27FC236}">
                <a16:creationId xmlns:a16="http://schemas.microsoft.com/office/drawing/2014/main" id="{6E2AFA6F-2931-E07A-89AE-E6F99933FC79}"/>
              </a:ext>
            </a:extLst>
          </p:cNvPr>
          <p:cNvSpPr txBox="1"/>
          <p:nvPr/>
        </p:nvSpPr>
        <p:spPr bwMode="auto">
          <a:xfrm>
            <a:off x="10112288" y="1206321"/>
            <a:ext cx="108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accent6"/>
                </a:solidFill>
                <a:latin typeface="Calibri" panose="020F0502020204030204" pitchFamily="34" charset="0"/>
              </a:rPr>
              <a:t>Subtype I</a:t>
            </a:r>
          </a:p>
        </p:txBody>
      </p:sp>
      <p:sp>
        <p:nvSpPr>
          <p:cNvPr id="33" name="TextBox 32">
            <a:extLst>
              <a:ext uri="{FF2B5EF4-FFF2-40B4-BE49-F238E27FC236}">
                <a16:creationId xmlns:a16="http://schemas.microsoft.com/office/drawing/2014/main" id="{AC1E0F89-76D0-14D4-9AEB-1E659A943C27}"/>
              </a:ext>
            </a:extLst>
          </p:cNvPr>
          <p:cNvSpPr txBox="1"/>
          <p:nvPr/>
        </p:nvSpPr>
        <p:spPr bwMode="auto">
          <a:xfrm>
            <a:off x="10732589" y="4081948"/>
            <a:ext cx="643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accent6"/>
                </a:solidFill>
                <a:latin typeface="Calibri" panose="020F0502020204030204" pitchFamily="34" charset="0"/>
              </a:rPr>
              <a:t>DLL3</a:t>
            </a:r>
          </a:p>
        </p:txBody>
      </p:sp>
      <p:sp>
        <p:nvSpPr>
          <p:cNvPr id="34" name="TextBox 33">
            <a:extLst>
              <a:ext uri="{FF2B5EF4-FFF2-40B4-BE49-F238E27FC236}">
                <a16:creationId xmlns:a16="http://schemas.microsoft.com/office/drawing/2014/main" id="{A74977BE-DBC9-821C-DC47-BEB94BF24E9E}"/>
              </a:ext>
            </a:extLst>
          </p:cNvPr>
          <p:cNvSpPr txBox="1"/>
          <p:nvPr/>
        </p:nvSpPr>
        <p:spPr bwMode="auto">
          <a:xfrm>
            <a:off x="7993941" y="4067181"/>
            <a:ext cx="21764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6">
                    <a:lumMod val="60000"/>
                    <a:lumOff val="40000"/>
                  </a:schemeClr>
                </a:solidFill>
                <a:latin typeface="Calibri" panose="020F0502020204030204" pitchFamily="34" charset="0"/>
              </a:rPr>
              <a:t>Targeting surface proteins through immunomodulation</a:t>
            </a:r>
          </a:p>
        </p:txBody>
      </p:sp>
      <p:sp>
        <p:nvSpPr>
          <p:cNvPr id="35" name="TextBox 34">
            <a:extLst>
              <a:ext uri="{FF2B5EF4-FFF2-40B4-BE49-F238E27FC236}">
                <a16:creationId xmlns:a16="http://schemas.microsoft.com/office/drawing/2014/main" id="{5FCCEFD6-0BEC-0D04-FBA0-D21CDFBDC938}"/>
              </a:ext>
            </a:extLst>
          </p:cNvPr>
          <p:cNvSpPr txBox="1"/>
          <p:nvPr/>
        </p:nvSpPr>
        <p:spPr bwMode="auto">
          <a:xfrm>
            <a:off x="10732589" y="4517858"/>
            <a:ext cx="1574647"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sz="1600" b="0" dirty="0" err="1">
                <a:solidFill>
                  <a:schemeClr val="bg1"/>
                </a:solidFill>
                <a:latin typeface="Calibri" panose="020F0502020204030204" pitchFamily="34" charset="0"/>
              </a:rPr>
              <a:t>BiTE</a:t>
            </a:r>
            <a:r>
              <a:rPr lang="en-US" sz="1600" b="0" dirty="0">
                <a:solidFill>
                  <a:schemeClr val="bg1"/>
                </a:solidFill>
                <a:latin typeface="Calibri" panose="020F0502020204030204" pitchFamily="34" charset="0"/>
              </a:rPr>
              <a:t> </a:t>
            </a:r>
          </a:p>
          <a:p>
            <a:pPr algn="l">
              <a:lnSpc>
                <a:spcPct val="90000"/>
              </a:lnSpc>
              <a:spcAft>
                <a:spcPct val="0"/>
              </a:spcAft>
              <a:buClrTx/>
              <a:buFontTx/>
              <a:buNone/>
            </a:pPr>
            <a:r>
              <a:rPr lang="en-US" sz="1600" b="0" dirty="0">
                <a:solidFill>
                  <a:schemeClr val="bg1"/>
                </a:solidFill>
                <a:latin typeface="Calibri" panose="020F0502020204030204" pitchFamily="34" charset="0"/>
              </a:rPr>
              <a:t>(</a:t>
            </a:r>
            <a:r>
              <a:rPr lang="en-US" sz="1600" b="0" dirty="0" err="1">
                <a:solidFill>
                  <a:schemeClr val="bg1"/>
                </a:solidFill>
                <a:latin typeface="Calibri" panose="020F0502020204030204" pitchFamily="34" charset="0"/>
              </a:rPr>
              <a:t>Tarlatamab</a:t>
            </a:r>
            <a:r>
              <a:rPr lang="en-US" sz="1600" b="0" dirty="0">
                <a:solidFill>
                  <a:schemeClr val="bg1"/>
                </a:solidFill>
                <a:latin typeface="Calibri" panose="020F0502020204030204" pitchFamily="34" charset="0"/>
              </a:rPr>
              <a:t>, </a:t>
            </a:r>
          </a:p>
          <a:p>
            <a:pPr algn="l">
              <a:lnSpc>
                <a:spcPct val="90000"/>
              </a:lnSpc>
              <a:spcAft>
                <a:spcPct val="0"/>
              </a:spcAft>
              <a:buClrTx/>
              <a:buFontTx/>
              <a:buNone/>
            </a:pPr>
            <a:r>
              <a:rPr lang="en-US" sz="1600" b="0" dirty="0">
                <a:solidFill>
                  <a:schemeClr val="bg1"/>
                </a:solidFill>
                <a:latin typeface="Calibri" panose="020F0502020204030204" pitchFamily="34" charset="0"/>
              </a:rPr>
              <a:t>BI 764532), </a:t>
            </a:r>
          </a:p>
          <a:p>
            <a:pPr algn="l">
              <a:lnSpc>
                <a:spcPct val="90000"/>
              </a:lnSpc>
              <a:spcAft>
                <a:spcPct val="0"/>
              </a:spcAft>
              <a:buClrTx/>
              <a:buFontTx/>
              <a:buNone/>
            </a:pPr>
            <a:r>
              <a:rPr lang="en-US" sz="1600" b="0" dirty="0" err="1">
                <a:solidFill>
                  <a:schemeClr val="bg1"/>
                </a:solidFill>
                <a:latin typeface="Calibri" panose="020F0502020204030204" pitchFamily="34" charset="0"/>
              </a:rPr>
              <a:t>TriTAC</a:t>
            </a:r>
            <a:r>
              <a:rPr lang="en-US" sz="1600" b="0" dirty="0">
                <a:solidFill>
                  <a:schemeClr val="bg1"/>
                </a:solidFill>
                <a:latin typeface="Calibri" panose="020F0502020204030204" pitchFamily="34" charset="0"/>
              </a:rPr>
              <a:t> </a:t>
            </a:r>
          </a:p>
          <a:p>
            <a:pPr algn="l">
              <a:lnSpc>
                <a:spcPct val="90000"/>
              </a:lnSpc>
              <a:spcAft>
                <a:spcPct val="0"/>
              </a:spcAft>
              <a:buClrTx/>
              <a:buFontTx/>
              <a:buNone/>
            </a:pPr>
            <a:r>
              <a:rPr lang="en-US" sz="1600" b="0" dirty="0">
                <a:solidFill>
                  <a:schemeClr val="bg1"/>
                </a:solidFill>
                <a:latin typeface="Calibri" panose="020F0502020204030204" pitchFamily="34" charset="0"/>
              </a:rPr>
              <a:t>(HPN328), </a:t>
            </a:r>
          </a:p>
          <a:p>
            <a:pPr algn="l">
              <a:lnSpc>
                <a:spcPct val="90000"/>
              </a:lnSpc>
              <a:spcAft>
                <a:spcPct val="0"/>
              </a:spcAft>
              <a:buClrTx/>
              <a:buFontTx/>
              <a:buNone/>
            </a:pPr>
            <a:r>
              <a:rPr lang="en-US" sz="1600" b="0" dirty="0">
                <a:solidFill>
                  <a:schemeClr val="bg1"/>
                </a:solidFill>
                <a:latin typeface="Calibri" panose="020F0502020204030204" pitchFamily="34" charset="0"/>
              </a:rPr>
              <a:t>NK-CAR</a:t>
            </a:r>
            <a:endParaRPr lang="en-US" sz="1600" dirty="0">
              <a:solidFill>
                <a:schemeClr val="bg1"/>
              </a:solidFill>
              <a:latin typeface="Calibri" panose="020F0502020204030204" pitchFamily="34" charset="0"/>
            </a:endParaRPr>
          </a:p>
        </p:txBody>
      </p:sp>
      <p:grpSp>
        <p:nvGrpSpPr>
          <p:cNvPr id="108" name="Group 107">
            <a:extLst>
              <a:ext uri="{FF2B5EF4-FFF2-40B4-BE49-F238E27FC236}">
                <a16:creationId xmlns:a16="http://schemas.microsoft.com/office/drawing/2014/main" id="{2947D327-DC7E-8D4A-4B17-DD53A7EB2924}"/>
              </a:ext>
            </a:extLst>
          </p:cNvPr>
          <p:cNvGrpSpPr/>
          <p:nvPr/>
        </p:nvGrpSpPr>
        <p:grpSpPr>
          <a:xfrm>
            <a:off x="5817969" y="3103251"/>
            <a:ext cx="508001" cy="393494"/>
            <a:chOff x="6529916" y="3414298"/>
            <a:chExt cx="508001" cy="393494"/>
          </a:xfrm>
        </p:grpSpPr>
        <p:grpSp>
          <p:nvGrpSpPr>
            <p:cNvPr id="109" name="Group 108">
              <a:extLst>
                <a:ext uri="{FF2B5EF4-FFF2-40B4-BE49-F238E27FC236}">
                  <a16:creationId xmlns:a16="http://schemas.microsoft.com/office/drawing/2014/main" id="{5123A01E-3DA4-3D74-B8E1-2788FED54CE6}"/>
                </a:ext>
              </a:extLst>
            </p:cNvPr>
            <p:cNvGrpSpPr/>
            <p:nvPr/>
          </p:nvGrpSpPr>
          <p:grpSpPr>
            <a:xfrm>
              <a:off x="6529916" y="3414298"/>
              <a:ext cx="508001" cy="393494"/>
              <a:chOff x="6069541" y="3299998"/>
              <a:chExt cx="508001" cy="393494"/>
            </a:xfrm>
          </p:grpSpPr>
          <p:sp>
            <p:nvSpPr>
              <p:cNvPr id="122" name="Oval 35">
                <a:extLst>
                  <a:ext uri="{FF2B5EF4-FFF2-40B4-BE49-F238E27FC236}">
                    <a16:creationId xmlns:a16="http://schemas.microsoft.com/office/drawing/2014/main" id="{D84C6AD2-CC16-F9D0-2F78-34ED3EEB7889}"/>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35">
                <a:extLst>
                  <a:ext uri="{FF2B5EF4-FFF2-40B4-BE49-F238E27FC236}">
                    <a16:creationId xmlns:a16="http://schemas.microsoft.com/office/drawing/2014/main" id="{A5082F96-C71B-5444-F673-B80B1FE0524A}"/>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0" name="Freeform: Shape 109">
              <a:extLst>
                <a:ext uri="{FF2B5EF4-FFF2-40B4-BE49-F238E27FC236}">
                  <a16:creationId xmlns:a16="http://schemas.microsoft.com/office/drawing/2014/main" id="{885B1DA2-3F8F-B035-D94F-E55E7C0E0A65}"/>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Freeform: Shape 110">
              <a:extLst>
                <a:ext uri="{FF2B5EF4-FFF2-40B4-BE49-F238E27FC236}">
                  <a16:creationId xmlns:a16="http://schemas.microsoft.com/office/drawing/2014/main" id="{A8CE5EDE-6EFC-627D-3697-D0080D3CDC46}"/>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Shape 111">
              <a:extLst>
                <a:ext uri="{FF2B5EF4-FFF2-40B4-BE49-F238E27FC236}">
                  <a16:creationId xmlns:a16="http://schemas.microsoft.com/office/drawing/2014/main" id="{ACD04F24-75EF-CB1A-E5A1-135D513EAC10}"/>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Freeform: Shape 112">
              <a:extLst>
                <a:ext uri="{FF2B5EF4-FFF2-40B4-BE49-F238E27FC236}">
                  <a16:creationId xmlns:a16="http://schemas.microsoft.com/office/drawing/2014/main" id="{CF0DB2B1-DC1D-81B2-A5CF-9F95AA130A81}"/>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Freeform: Shape 113">
              <a:extLst>
                <a:ext uri="{FF2B5EF4-FFF2-40B4-BE49-F238E27FC236}">
                  <a16:creationId xmlns:a16="http://schemas.microsoft.com/office/drawing/2014/main" id="{967AB998-FD9D-A567-F4C9-D81C75774435}"/>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Freeform: Shape 114">
              <a:extLst>
                <a:ext uri="{FF2B5EF4-FFF2-40B4-BE49-F238E27FC236}">
                  <a16:creationId xmlns:a16="http://schemas.microsoft.com/office/drawing/2014/main" id="{BA222456-8D51-E657-D42C-6B997BD99E8E}"/>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Freeform: Shape 115">
              <a:extLst>
                <a:ext uri="{FF2B5EF4-FFF2-40B4-BE49-F238E27FC236}">
                  <a16:creationId xmlns:a16="http://schemas.microsoft.com/office/drawing/2014/main" id="{12938526-5BC2-9129-DD34-E3161612D9E1}"/>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Freeform: Shape 116">
              <a:extLst>
                <a:ext uri="{FF2B5EF4-FFF2-40B4-BE49-F238E27FC236}">
                  <a16:creationId xmlns:a16="http://schemas.microsoft.com/office/drawing/2014/main" id="{B75DB06A-21B1-7308-A6E4-F63F1B061B70}"/>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Shape 117">
              <a:extLst>
                <a:ext uri="{FF2B5EF4-FFF2-40B4-BE49-F238E27FC236}">
                  <a16:creationId xmlns:a16="http://schemas.microsoft.com/office/drawing/2014/main" id="{A5099493-A196-99B1-1AB5-09ED5DC0074B}"/>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Freeform: Shape 118">
              <a:extLst>
                <a:ext uri="{FF2B5EF4-FFF2-40B4-BE49-F238E27FC236}">
                  <a16:creationId xmlns:a16="http://schemas.microsoft.com/office/drawing/2014/main" id="{6C4566F6-03C6-1E10-BCB9-CC022E4E1621}"/>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Freeform: Shape 119">
              <a:extLst>
                <a:ext uri="{FF2B5EF4-FFF2-40B4-BE49-F238E27FC236}">
                  <a16:creationId xmlns:a16="http://schemas.microsoft.com/office/drawing/2014/main" id="{8CEA5D73-6D9A-E4E7-10FE-FB605FCA7E4C}"/>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Freeform: Shape 120">
              <a:extLst>
                <a:ext uri="{FF2B5EF4-FFF2-40B4-BE49-F238E27FC236}">
                  <a16:creationId xmlns:a16="http://schemas.microsoft.com/office/drawing/2014/main" id="{DD57863D-9A00-530A-D8E1-C44643F704BA}"/>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21A6F111-E73F-7FA3-DDDC-1E5B91F2377C}"/>
              </a:ext>
            </a:extLst>
          </p:cNvPr>
          <p:cNvGrpSpPr/>
          <p:nvPr/>
        </p:nvGrpSpPr>
        <p:grpSpPr>
          <a:xfrm rot="1724032">
            <a:off x="6284334" y="3103251"/>
            <a:ext cx="508001" cy="393494"/>
            <a:chOff x="6529916" y="3414298"/>
            <a:chExt cx="508001" cy="393494"/>
          </a:xfrm>
        </p:grpSpPr>
        <p:grpSp>
          <p:nvGrpSpPr>
            <p:cNvPr id="125" name="Group 124">
              <a:extLst>
                <a:ext uri="{FF2B5EF4-FFF2-40B4-BE49-F238E27FC236}">
                  <a16:creationId xmlns:a16="http://schemas.microsoft.com/office/drawing/2014/main" id="{111E8C4B-524B-A999-3326-2C92C812CB57}"/>
                </a:ext>
              </a:extLst>
            </p:cNvPr>
            <p:cNvGrpSpPr/>
            <p:nvPr/>
          </p:nvGrpSpPr>
          <p:grpSpPr>
            <a:xfrm>
              <a:off x="6529916" y="3414298"/>
              <a:ext cx="508001" cy="393494"/>
              <a:chOff x="6069541" y="3299998"/>
              <a:chExt cx="508001" cy="393494"/>
            </a:xfrm>
          </p:grpSpPr>
          <p:sp>
            <p:nvSpPr>
              <p:cNvPr id="138" name="Oval 35">
                <a:extLst>
                  <a:ext uri="{FF2B5EF4-FFF2-40B4-BE49-F238E27FC236}">
                    <a16:creationId xmlns:a16="http://schemas.microsoft.com/office/drawing/2014/main" id="{9B7477E3-130E-3BEE-A532-7CFF0410596D}"/>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35">
                <a:extLst>
                  <a:ext uri="{FF2B5EF4-FFF2-40B4-BE49-F238E27FC236}">
                    <a16:creationId xmlns:a16="http://schemas.microsoft.com/office/drawing/2014/main" id="{AED67512-376C-0BC9-5129-FFF9D83AA481}"/>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6" name="Freeform: Shape 125">
              <a:extLst>
                <a:ext uri="{FF2B5EF4-FFF2-40B4-BE49-F238E27FC236}">
                  <a16:creationId xmlns:a16="http://schemas.microsoft.com/office/drawing/2014/main" id="{F3AE6C2B-2546-4CD8-A96C-530DBD3C44BA}"/>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Freeform: Shape 126">
              <a:extLst>
                <a:ext uri="{FF2B5EF4-FFF2-40B4-BE49-F238E27FC236}">
                  <a16:creationId xmlns:a16="http://schemas.microsoft.com/office/drawing/2014/main" id="{F580BA54-60B2-A1A0-AF1E-86D0793BE1B9}"/>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Freeform: Shape 127">
              <a:extLst>
                <a:ext uri="{FF2B5EF4-FFF2-40B4-BE49-F238E27FC236}">
                  <a16:creationId xmlns:a16="http://schemas.microsoft.com/office/drawing/2014/main" id="{6E2E61F4-5CFC-04A1-444A-56C55F26A979}"/>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Freeform: Shape 128">
              <a:extLst>
                <a:ext uri="{FF2B5EF4-FFF2-40B4-BE49-F238E27FC236}">
                  <a16:creationId xmlns:a16="http://schemas.microsoft.com/office/drawing/2014/main" id="{820F800E-E67A-F6F1-D1AE-F48869A4FB8D}"/>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Freeform: Shape 129">
              <a:extLst>
                <a:ext uri="{FF2B5EF4-FFF2-40B4-BE49-F238E27FC236}">
                  <a16:creationId xmlns:a16="http://schemas.microsoft.com/office/drawing/2014/main" id="{6736D2E0-087E-1A50-9508-C3B723A50A7E}"/>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Freeform: Shape 130">
              <a:extLst>
                <a:ext uri="{FF2B5EF4-FFF2-40B4-BE49-F238E27FC236}">
                  <a16:creationId xmlns:a16="http://schemas.microsoft.com/office/drawing/2014/main" id="{7CF93555-2C05-E0B8-A072-2C203CF2CF98}"/>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Freeform: Shape 131">
              <a:extLst>
                <a:ext uri="{FF2B5EF4-FFF2-40B4-BE49-F238E27FC236}">
                  <a16:creationId xmlns:a16="http://schemas.microsoft.com/office/drawing/2014/main" id="{23E3FAC3-3AB2-CD99-0C33-026F4EC9545A}"/>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Freeform: Shape 132">
              <a:extLst>
                <a:ext uri="{FF2B5EF4-FFF2-40B4-BE49-F238E27FC236}">
                  <a16:creationId xmlns:a16="http://schemas.microsoft.com/office/drawing/2014/main" id="{52239622-B1BA-C27D-8852-5067F4843D14}"/>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Freeform: Shape 133">
              <a:extLst>
                <a:ext uri="{FF2B5EF4-FFF2-40B4-BE49-F238E27FC236}">
                  <a16:creationId xmlns:a16="http://schemas.microsoft.com/office/drawing/2014/main" id="{50F74152-A482-93F9-9759-6294DF7D3656}"/>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Freeform: Shape 134">
              <a:extLst>
                <a:ext uri="{FF2B5EF4-FFF2-40B4-BE49-F238E27FC236}">
                  <a16:creationId xmlns:a16="http://schemas.microsoft.com/office/drawing/2014/main" id="{A947DA52-B9FE-4F39-E934-DBEA2DEC962B}"/>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Freeform: Shape 135">
              <a:extLst>
                <a:ext uri="{FF2B5EF4-FFF2-40B4-BE49-F238E27FC236}">
                  <a16:creationId xmlns:a16="http://schemas.microsoft.com/office/drawing/2014/main" id="{3295B6D9-8532-C963-D440-329E10EF0781}"/>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Freeform: Shape 136">
              <a:extLst>
                <a:ext uri="{FF2B5EF4-FFF2-40B4-BE49-F238E27FC236}">
                  <a16:creationId xmlns:a16="http://schemas.microsoft.com/office/drawing/2014/main" id="{C6082AF9-9DF9-B8AD-2DB5-84AA50F90C88}"/>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0" name="Group 139">
            <a:extLst>
              <a:ext uri="{FF2B5EF4-FFF2-40B4-BE49-F238E27FC236}">
                <a16:creationId xmlns:a16="http://schemas.microsoft.com/office/drawing/2014/main" id="{39D4ECB5-2E88-4661-C80A-46DB9E7D09F8}"/>
              </a:ext>
            </a:extLst>
          </p:cNvPr>
          <p:cNvGrpSpPr/>
          <p:nvPr/>
        </p:nvGrpSpPr>
        <p:grpSpPr>
          <a:xfrm rot="9964385">
            <a:off x="6448775" y="3391707"/>
            <a:ext cx="508001" cy="393494"/>
            <a:chOff x="6529916" y="3414298"/>
            <a:chExt cx="508001" cy="393494"/>
          </a:xfrm>
        </p:grpSpPr>
        <p:grpSp>
          <p:nvGrpSpPr>
            <p:cNvPr id="141" name="Group 140">
              <a:extLst>
                <a:ext uri="{FF2B5EF4-FFF2-40B4-BE49-F238E27FC236}">
                  <a16:creationId xmlns:a16="http://schemas.microsoft.com/office/drawing/2014/main" id="{0917C67B-F3D9-549F-46A6-6EEC9C535AE7}"/>
                </a:ext>
              </a:extLst>
            </p:cNvPr>
            <p:cNvGrpSpPr/>
            <p:nvPr/>
          </p:nvGrpSpPr>
          <p:grpSpPr>
            <a:xfrm>
              <a:off x="6529916" y="3414298"/>
              <a:ext cx="508001" cy="393494"/>
              <a:chOff x="6069541" y="3299998"/>
              <a:chExt cx="508001" cy="393494"/>
            </a:xfrm>
          </p:grpSpPr>
          <p:sp>
            <p:nvSpPr>
              <p:cNvPr id="154" name="Oval 35">
                <a:extLst>
                  <a:ext uri="{FF2B5EF4-FFF2-40B4-BE49-F238E27FC236}">
                    <a16:creationId xmlns:a16="http://schemas.microsoft.com/office/drawing/2014/main" id="{14393BA5-4B30-4437-2072-2BB15B733D02}"/>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35">
                <a:extLst>
                  <a:ext uri="{FF2B5EF4-FFF2-40B4-BE49-F238E27FC236}">
                    <a16:creationId xmlns:a16="http://schemas.microsoft.com/office/drawing/2014/main" id="{A8123585-A4E0-402E-6180-03E67B25F195}"/>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2" name="Freeform: Shape 141">
              <a:extLst>
                <a:ext uri="{FF2B5EF4-FFF2-40B4-BE49-F238E27FC236}">
                  <a16:creationId xmlns:a16="http://schemas.microsoft.com/office/drawing/2014/main" id="{781B897B-12FB-5AE4-EB89-105D26B17F6D}"/>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Freeform: Shape 142">
              <a:extLst>
                <a:ext uri="{FF2B5EF4-FFF2-40B4-BE49-F238E27FC236}">
                  <a16:creationId xmlns:a16="http://schemas.microsoft.com/office/drawing/2014/main" id="{E28A9CFD-7FB2-EAA3-2E43-69D3C00C77DB}"/>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Freeform: Shape 143">
              <a:extLst>
                <a:ext uri="{FF2B5EF4-FFF2-40B4-BE49-F238E27FC236}">
                  <a16:creationId xmlns:a16="http://schemas.microsoft.com/office/drawing/2014/main" id="{FED91C95-F392-69A3-6E2F-C42D9D5F180C}"/>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Freeform: Shape 144">
              <a:extLst>
                <a:ext uri="{FF2B5EF4-FFF2-40B4-BE49-F238E27FC236}">
                  <a16:creationId xmlns:a16="http://schemas.microsoft.com/office/drawing/2014/main" id="{2709DCD5-F526-F6FF-CE2C-722BCD3B3CA9}"/>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Freeform: Shape 145">
              <a:extLst>
                <a:ext uri="{FF2B5EF4-FFF2-40B4-BE49-F238E27FC236}">
                  <a16:creationId xmlns:a16="http://schemas.microsoft.com/office/drawing/2014/main" id="{027FBE21-D2A6-1F17-4BF5-C46FEF971553}"/>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Freeform: Shape 146">
              <a:extLst>
                <a:ext uri="{FF2B5EF4-FFF2-40B4-BE49-F238E27FC236}">
                  <a16:creationId xmlns:a16="http://schemas.microsoft.com/office/drawing/2014/main" id="{12B060D3-54B8-E741-DD47-4334DF169522}"/>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Freeform: Shape 147">
              <a:extLst>
                <a:ext uri="{FF2B5EF4-FFF2-40B4-BE49-F238E27FC236}">
                  <a16:creationId xmlns:a16="http://schemas.microsoft.com/office/drawing/2014/main" id="{890D86E0-3F17-9660-041E-6C396C78B402}"/>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Freeform: Shape 148">
              <a:extLst>
                <a:ext uri="{FF2B5EF4-FFF2-40B4-BE49-F238E27FC236}">
                  <a16:creationId xmlns:a16="http://schemas.microsoft.com/office/drawing/2014/main" id="{B07D5B5A-4EC2-693E-9AD4-D51A17BD75C2}"/>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Shape 149">
              <a:extLst>
                <a:ext uri="{FF2B5EF4-FFF2-40B4-BE49-F238E27FC236}">
                  <a16:creationId xmlns:a16="http://schemas.microsoft.com/office/drawing/2014/main" id="{39592CA4-D9B3-FAB1-1F8A-7D0BCA867E5F}"/>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Freeform: Shape 150">
              <a:extLst>
                <a:ext uri="{FF2B5EF4-FFF2-40B4-BE49-F238E27FC236}">
                  <a16:creationId xmlns:a16="http://schemas.microsoft.com/office/drawing/2014/main" id="{1AC90D9D-F9DF-85E6-B56C-5B5BDAA4CCE6}"/>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Freeform: Shape 151">
              <a:extLst>
                <a:ext uri="{FF2B5EF4-FFF2-40B4-BE49-F238E27FC236}">
                  <a16:creationId xmlns:a16="http://schemas.microsoft.com/office/drawing/2014/main" id="{215EC7B2-169F-23E4-CCF5-6463864D6615}"/>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Freeform: Shape 152">
              <a:extLst>
                <a:ext uri="{FF2B5EF4-FFF2-40B4-BE49-F238E27FC236}">
                  <a16:creationId xmlns:a16="http://schemas.microsoft.com/office/drawing/2014/main" id="{080E98E8-0497-3BA3-C77D-EBA4F4C673D2}"/>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6" name="Group 155">
            <a:extLst>
              <a:ext uri="{FF2B5EF4-FFF2-40B4-BE49-F238E27FC236}">
                <a16:creationId xmlns:a16="http://schemas.microsoft.com/office/drawing/2014/main" id="{D9BF4735-E451-0E04-24DA-ADD6B6EA4BEE}"/>
              </a:ext>
            </a:extLst>
          </p:cNvPr>
          <p:cNvGrpSpPr/>
          <p:nvPr/>
        </p:nvGrpSpPr>
        <p:grpSpPr>
          <a:xfrm rot="274433">
            <a:off x="6014147" y="3540675"/>
            <a:ext cx="508001" cy="393494"/>
            <a:chOff x="6529916" y="3414298"/>
            <a:chExt cx="508001" cy="393494"/>
          </a:xfrm>
        </p:grpSpPr>
        <p:grpSp>
          <p:nvGrpSpPr>
            <p:cNvPr id="157" name="Group 156">
              <a:extLst>
                <a:ext uri="{FF2B5EF4-FFF2-40B4-BE49-F238E27FC236}">
                  <a16:creationId xmlns:a16="http://schemas.microsoft.com/office/drawing/2014/main" id="{6341D2A1-DEE7-FEA2-55E8-B6BFA00E9C83}"/>
                </a:ext>
              </a:extLst>
            </p:cNvPr>
            <p:cNvGrpSpPr/>
            <p:nvPr/>
          </p:nvGrpSpPr>
          <p:grpSpPr>
            <a:xfrm>
              <a:off x="6529916" y="3414298"/>
              <a:ext cx="508001" cy="393494"/>
              <a:chOff x="6069541" y="3299998"/>
              <a:chExt cx="508001" cy="393494"/>
            </a:xfrm>
          </p:grpSpPr>
          <p:sp>
            <p:nvSpPr>
              <p:cNvPr id="170" name="Oval 35">
                <a:extLst>
                  <a:ext uri="{FF2B5EF4-FFF2-40B4-BE49-F238E27FC236}">
                    <a16:creationId xmlns:a16="http://schemas.microsoft.com/office/drawing/2014/main" id="{D188CC5C-4146-639A-1279-4878E2876634}"/>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35">
                <a:extLst>
                  <a:ext uri="{FF2B5EF4-FFF2-40B4-BE49-F238E27FC236}">
                    <a16:creationId xmlns:a16="http://schemas.microsoft.com/office/drawing/2014/main" id="{C71C22A6-66FC-B71F-A7B5-1ADA2F92CC07}"/>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8" name="Freeform: Shape 157">
              <a:extLst>
                <a:ext uri="{FF2B5EF4-FFF2-40B4-BE49-F238E27FC236}">
                  <a16:creationId xmlns:a16="http://schemas.microsoft.com/office/drawing/2014/main" id="{E295FB76-3D94-AC44-1A16-11F88B14F2AC}"/>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Freeform: Shape 158">
              <a:extLst>
                <a:ext uri="{FF2B5EF4-FFF2-40B4-BE49-F238E27FC236}">
                  <a16:creationId xmlns:a16="http://schemas.microsoft.com/office/drawing/2014/main" id="{E35B2E57-AD6D-254A-9C57-A6C34547CC4B}"/>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Freeform: Shape 159">
              <a:extLst>
                <a:ext uri="{FF2B5EF4-FFF2-40B4-BE49-F238E27FC236}">
                  <a16:creationId xmlns:a16="http://schemas.microsoft.com/office/drawing/2014/main" id="{81F183DB-F6A3-D7EC-C8B3-915B35407A38}"/>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Freeform: Shape 160">
              <a:extLst>
                <a:ext uri="{FF2B5EF4-FFF2-40B4-BE49-F238E27FC236}">
                  <a16:creationId xmlns:a16="http://schemas.microsoft.com/office/drawing/2014/main" id="{2FC6E7C7-D237-0E87-17AB-E23B04017D54}"/>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Freeform: Shape 161">
              <a:extLst>
                <a:ext uri="{FF2B5EF4-FFF2-40B4-BE49-F238E27FC236}">
                  <a16:creationId xmlns:a16="http://schemas.microsoft.com/office/drawing/2014/main" id="{10B918E4-6074-FC73-9E12-6ABE45AE986A}"/>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Freeform: Shape 162">
              <a:extLst>
                <a:ext uri="{FF2B5EF4-FFF2-40B4-BE49-F238E27FC236}">
                  <a16:creationId xmlns:a16="http://schemas.microsoft.com/office/drawing/2014/main" id="{92301859-5349-2F89-2E0C-E40658499CC0}"/>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Freeform: Shape 163">
              <a:extLst>
                <a:ext uri="{FF2B5EF4-FFF2-40B4-BE49-F238E27FC236}">
                  <a16:creationId xmlns:a16="http://schemas.microsoft.com/office/drawing/2014/main" id="{9A9D2685-A1A2-5A8F-69E9-6B4F6C0ACB47}"/>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Freeform: Shape 164">
              <a:extLst>
                <a:ext uri="{FF2B5EF4-FFF2-40B4-BE49-F238E27FC236}">
                  <a16:creationId xmlns:a16="http://schemas.microsoft.com/office/drawing/2014/main" id="{714A95BA-59B9-83F5-A5D0-2140A77D7C4E}"/>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Freeform: Shape 165">
              <a:extLst>
                <a:ext uri="{FF2B5EF4-FFF2-40B4-BE49-F238E27FC236}">
                  <a16:creationId xmlns:a16="http://schemas.microsoft.com/office/drawing/2014/main" id="{BC1E7C17-B41E-FA20-92B7-98DDCD3108B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Freeform: Shape 166">
              <a:extLst>
                <a:ext uri="{FF2B5EF4-FFF2-40B4-BE49-F238E27FC236}">
                  <a16:creationId xmlns:a16="http://schemas.microsoft.com/office/drawing/2014/main" id="{A8543A4E-AEE3-7CD7-67A7-FA1F0C940C4D}"/>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Freeform: Shape 167">
              <a:extLst>
                <a:ext uri="{FF2B5EF4-FFF2-40B4-BE49-F238E27FC236}">
                  <a16:creationId xmlns:a16="http://schemas.microsoft.com/office/drawing/2014/main" id="{2E7AB593-F0C9-A9D9-2A77-182A33B0761E}"/>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Freeform: Shape 168">
              <a:extLst>
                <a:ext uri="{FF2B5EF4-FFF2-40B4-BE49-F238E27FC236}">
                  <a16:creationId xmlns:a16="http://schemas.microsoft.com/office/drawing/2014/main" id="{B64CAB91-02FB-9A5A-E487-4E7C2F9B1FE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2" name="Group 171">
            <a:extLst>
              <a:ext uri="{FF2B5EF4-FFF2-40B4-BE49-F238E27FC236}">
                <a16:creationId xmlns:a16="http://schemas.microsoft.com/office/drawing/2014/main" id="{ACF102D4-8730-4A08-D540-E136226C52D0}"/>
              </a:ext>
            </a:extLst>
          </p:cNvPr>
          <p:cNvGrpSpPr/>
          <p:nvPr/>
        </p:nvGrpSpPr>
        <p:grpSpPr>
          <a:xfrm rot="21000988">
            <a:off x="5595670" y="3336188"/>
            <a:ext cx="508001" cy="393494"/>
            <a:chOff x="6529916" y="3414298"/>
            <a:chExt cx="508001" cy="393494"/>
          </a:xfrm>
        </p:grpSpPr>
        <p:grpSp>
          <p:nvGrpSpPr>
            <p:cNvPr id="173" name="Group 172">
              <a:extLst>
                <a:ext uri="{FF2B5EF4-FFF2-40B4-BE49-F238E27FC236}">
                  <a16:creationId xmlns:a16="http://schemas.microsoft.com/office/drawing/2014/main" id="{A7A1212A-41EF-32BA-EF1D-1236C5F6306B}"/>
                </a:ext>
              </a:extLst>
            </p:cNvPr>
            <p:cNvGrpSpPr/>
            <p:nvPr/>
          </p:nvGrpSpPr>
          <p:grpSpPr>
            <a:xfrm>
              <a:off x="6529916" y="3414298"/>
              <a:ext cx="508001" cy="393494"/>
              <a:chOff x="6069541" y="3299998"/>
              <a:chExt cx="508001" cy="393494"/>
            </a:xfrm>
          </p:grpSpPr>
          <p:sp>
            <p:nvSpPr>
              <p:cNvPr id="186" name="Oval 35">
                <a:extLst>
                  <a:ext uri="{FF2B5EF4-FFF2-40B4-BE49-F238E27FC236}">
                    <a16:creationId xmlns:a16="http://schemas.microsoft.com/office/drawing/2014/main" id="{CB13D6F9-2986-67FF-B62B-CC12ED6C0711}"/>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35">
                <a:extLst>
                  <a:ext uri="{FF2B5EF4-FFF2-40B4-BE49-F238E27FC236}">
                    <a16:creationId xmlns:a16="http://schemas.microsoft.com/office/drawing/2014/main" id="{E8EC8D13-6B69-1878-B6DC-1E2CAEF92A03}"/>
                  </a:ext>
                </a:extLst>
              </p:cNvPr>
              <p:cNvSpPr/>
              <p:nvPr/>
            </p:nvSpPr>
            <p:spPr bwMode="auto">
              <a:xfrm>
                <a:off x="6193762" y="3451633"/>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4" name="Freeform: Shape 173">
              <a:extLst>
                <a:ext uri="{FF2B5EF4-FFF2-40B4-BE49-F238E27FC236}">
                  <a16:creationId xmlns:a16="http://schemas.microsoft.com/office/drawing/2014/main" id="{5EC6AEDA-67A9-B30E-C001-10F21FDB0E87}"/>
                </a:ext>
              </a:extLst>
            </p:cNvPr>
            <p:cNvSpPr/>
            <p:nvPr/>
          </p:nvSpPr>
          <p:spPr bwMode="auto">
            <a:xfrm>
              <a:off x="6761263" y="344588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Freeform: Shape 174">
              <a:extLst>
                <a:ext uri="{FF2B5EF4-FFF2-40B4-BE49-F238E27FC236}">
                  <a16:creationId xmlns:a16="http://schemas.microsoft.com/office/drawing/2014/main" id="{9DB423C3-9CBF-09F9-4F29-C3A0263AECFF}"/>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Freeform: Shape 175">
              <a:extLst>
                <a:ext uri="{FF2B5EF4-FFF2-40B4-BE49-F238E27FC236}">
                  <a16:creationId xmlns:a16="http://schemas.microsoft.com/office/drawing/2014/main" id="{A2DB7E80-5564-1112-2900-61E4F312D6C4}"/>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Freeform: Shape 176">
              <a:extLst>
                <a:ext uri="{FF2B5EF4-FFF2-40B4-BE49-F238E27FC236}">
                  <a16:creationId xmlns:a16="http://schemas.microsoft.com/office/drawing/2014/main" id="{171204FC-95DE-86D9-D4A4-E863D5B04112}"/>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Freeform: Shape 177">
              <a:extLst>
                <a:ext uri="{FF2B5EF4-FFF2-40B4-BE49-F238E27FC236}">
                  <a16:creationId xmlns:a16="http://schemas.microsoft.com/office/drawing/2014/main" id="{6546900D-D8CF-2F69-C527-866E1EFAB1DF}"/>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Freeform: Shape 178">
              <a:extLst>
                <a:ext uri="{FF2B5EF4-FFF2-40B4-BE49-F238E27FC236}">
                  <a16:creationId xmlns:a16="http://schemas.microsoft.com/office/drawing/2014/main" id="{9995FE24-A512-7930-538C-DD9796C3E589}"/>
                </a:ext>
              </a:extLst>
            </p:cNvPr>
            <p:cNvSpPr/>
            <p:nvPr/>
          </p:nvSpPr>
          <p:spPr bwMode="auto">
            <a:xfrm>
              <a:off x="6867854" y="36407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Freeform: Shape 179">
              <a:extLst>
                <a:ext uri="{FF2B5EF4-FFF2-40B4-BE49-F238E27FC236}">
                  <a16:creationId xmlns:a16="http://schemas.microsoft.com/office/drawing/2014/main" id="{D45100CC-54B9-63CF-535F-44890AFCE48B}"/>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Freeform: Shape 180">
              <a:extLst>
                <a:ext uri="{FF2B5EF4-FFF2-40B4-BE49-F238E27FC236}">
                  <a16:creationId xmlns:a16="http://schemas.microsoft.com/office/drawing/2014/main" id="{DA66FF04-06B3-DC25-A2DF-64686B7E418E}"/>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Freeform: Shape 181">
              <a:extLst>
                <a:ext uri="{FF2B5EF4-FFF2-40B4-BE49-F238E27FC236}">
                  <a16:creationId xmlns:a16="http://schemas.microsoft.com/office/drawing/2014/main" id="{B3250076-801F-3191-7DFD-87BE2B52950E}"/>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Freeform: Shape 182">
              <a:extLst>
                <a:ext uri="{FF2B5EF4-FFF2-40B4-BE49-F238E27FC236}">
                  <a16:creationId xmlns:a16="http://schemas.microsoft.com/office/drawing/2014/main" id="{C52B4DCA-2799-4352-4B2A-17AFED0C7829}"/>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Freeform: Shape 183">
              <a:extLst>
                <a:ext uri="{FF2B5EF4-FFF2-40B4-BE49-F238E27FC236}">
                  <a16:creationId xmlns:a16="http://schemas.microsoft.com/office/drawing/2014/main" id="{3CF6473D-BF5A-5AFE-7AB4-67236D9561B0}"/>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Freeform: Shape 184">
              <a:extLst>
                <a:ext uri="{FF2B5EF4-FFF2-40B4-BE49-F238E27FC236}">
                  <a16:creationId xmlns:a16="http://schemas.microsoft.com/office/drawing/2014/main" id="{20D0719B-F86A-5A4D-B189-A51A45372898}"/>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 name="Group 58">
            <a:extLst>
              <a:ext uri="{FF2B5EF4-FFF2-40B4-BE49-F238E27FC236}">
                <a16:creationId xmlns:a16="http://schemas.microsoft.com/office/drawing/2014/main" id="{BB5EF392-70F6-6C07-A167-9B6B498CDF99}"/>
              </a:ext>
            </a:extLst>
          </p:cNvPr>
          <p:cNvGrpSpPr/>
          <p:nvPr/>
        </p:nvGrpSpPr>
        <p:grpSpPr>
          <a:xfrm>
            <a:off x="6029589" y="3299998"/>
            <a:ext cx="508001" cy="393494"/>
            <a:chOff x="6529916" y="3414298"/>
            <a:chExt cx="508001" cy="393494"/>
          </a:xfrm>
        </p:grpSpPr>
        <p:grpSp>
          <p:nvGrpSpPr>
            <p:cNvPr id="38" name="Group 37">
              <a:extLst>
                <a:ext uri="{FF2B5EF4-FFF2-40B4-BE49-F238E27FC236}">
                  <a16:creationId xmlns:a16="http://schemas.microsoft.com/office/drawing/2014/main" id="{3A2964C7-953B-76E5-3BD0-476D747EE1CB}"/>
                </a:ext>
              </a:extLst>
            </p:cNvPr>
            <p:cNvGrpSpPr/>
            <p:nvPr/>
          </p:nvGrpSpPr>
          <p:grpSpPr>
            <a:xfrm>
              <a:off x="6529916" y="3414298"/>
              <a:ext cx="508001" cy="393494"/>
              <a:chOff x="6069541" y="3299998"/>
              <a:chExt cx="508001" cy="393494"/>
            </a:xfrm>
          </p:grpSpPr>
          <p:sp>
            <p:nvSpPr>
              <p:cNvPr id="37" name="Oval 35">
                <a:extLst>
                  <a:ext uri="{FF2B5EF4-FFF2-40B4-BE49-F238E27FC236}">
                    <a16:creationId xmlns:a16="http://schemas.microsoft.com/office/drawing/2014/main" id="{0F82A651-5768-7544-62DB-E109FD4EF542}"/>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ECFDFC6B-F456-0FC0-D501-7AF4C7F94BDE}"/>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4" name="Freeform: Shape 43">
              <a:extLst>
                <a:ext uri="{FF2B5EF4-FFF2-40B4-BE49-F238E27FC236}">
                  <a16:creationId xmlns:a16="http://schemas.microsoft.com/office/drawing/2014/main" id="{52F5F1D5-2E0C-D67B-386D-E3CDA702933B}"/>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Freeform: Shape 47">
              <a:extLst>
                <a:ext uri="{FF2B5EF4-FFF2-40B4-BE49-F238E27FC236}">
                  <a16:creationId xmlns:a16="http://schemas.microsoft.com/office/drawing/2014/main" id="{1BAE5E03-E55E-89AD-7248-D4F33418F607}"/>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Freeform: Shape 48">
              <a:extLst>
                <a:ext uri="{FF2B5EF4-FFF2-40B4-BE49-F238E27FC236}">
                  <a16:creationId xmlns:a16="http://schemas.microsoft.com/office/drawing/2014/main" id="{17771B46-F24F-4EC2-3BA8-6EFBD1FD88CB}"/>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Freeform: Shape 49">
              <a:extLst>
                <a:ext uri="{FF2B5EF4-FFF2-40B4-BE49-F238E27FC236}">
                  <a16:creationId xmlns:a16="http://schemas.microsoft.com/office/drawing/2014/main" id="{5133ED4C-E06C-9734-D96C-77D7BAB4F750}"/>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Freeform: Shape 50">
              <a:extLst>
                <a:ext uri="{FF2B5EF4-FFF2-40B4-BE49-F238E27FC236}">
                  <a16:creationId xmlns:a16="http://schemas.microsoft.com/office/drawing/2014/main" id="{412EE81A-D0BE-4F21-C866-F31C874D5BD4}"/>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Freeform: Shape 51">
              <a:extLst>
                <a:ext uri="{FF2B5EF4-FFF2-40B4-BE49-F238E27FC236}">
                  <a16:creationId xmlns:a16="http://schemas.microsoft.com/office/drawing/2014/main" id="{90BD4127-EF67-95AF-3A51-D4CDEC4385DD}"/>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Freeform: Shape 52">
              <a:extLst>
                <a:ext uri="{FF2B5EF4-FFF2-40B4-BE49-F238E27FC236}">
                  <a16:creationId xmlns:a16="http://schemas.microsoft.com/office/drawing/2014/main" id="{4BCDE9AE-9C4A-48A7-2AD9-17FAB8B08AF9}"/>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Freeform: Shape 53">
              <a:extLst>
                <a:ext uri="{FF2B5EF4-FFF2-40B4-BE49-F238E27FC236}">
                  <a16:creationId xmlns:a16="http://schemas.microsoft.com/office/drawing/2014/main" id="{B4074DE3-F9C4-44DF-E1F0-EBE8EFB43D4C}"/>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Freeform: Shape 54">
              <a:extLst>
                <a:ext uri="{FF2B5EF4-FFF2-40B4-BE49-F238E27FC236}">
                  <a16:creationId xmlns:a16="http://schemas.microsoft.com/office/drawing/2014/main" id="{CDF8BEEC-1887-1FDE-01F0-006D29815BA4}"/>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Shape 55">
              <a:extLst>
                <a:ext uri="{FF2B5EF4-FFF2-40B4-BE49-F238E27FC236}">
                  <a16:creationId xmlns:a16="http://schemas.microsoft.com/office/drawing/2014/main" id="{9C33395A-8A4D-109B-75CF-398E2503F9C8}"/>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Freeform: Shape 56">
              <a:extLst>
                <a:ext uri="{FF2B5EF4-FFF2-40B4-BE49-F238E27FC236}">
                  <a16:creationId xmlns:a16="http://schemas.microsoft.com/office/drawing/2014/main" id="{17A6D872-9542-0A2E-F3C0-3A680BED80B0}"/>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Freeform: Shape 57">
              <a:extLst>
                <a:ext uri="{FF2B5EF4-FFF2-40B4-BE49-F238E27FC236}">
                  <a16:creationId xmlns:a16="http://schemas.microsoft.com/office/drawing/2014/main" id="{C06736D1-0702-31BC-7575-95D4EC6DB42A}"/>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8" name="Group 607">
            <a:extLst>
              <a:ext uri="{FF2B5EF4-FFF2-40B4-BE49-F238E27FC236}">
                <a16:creationId xmlns:a16="http://schemas.microsoft.com/office/drawing/2014/main" id="{943D23CC-09D0-17C3-0902-499FA6413D74}"/>
              </a:ext>
            </a:extLst>
          </p:cNvPr>
          <p:cNvGrpSpPr/>
          <p:nvPr/>
        </p:nvGrpSpPr>
        <p:grpSpPr>
          <a:xfrm rot="21390314">
            <a:off x="8555512" y="1946455"/>
            <a:ext cx="540202" cy="392320"/>
            <a:chOff x="6529916" y="3414298"/>
            <a:chExt cx="508001" cy="393494"/>
          </a:xfrm>
        </p:grpSpPr>
        <p:grpSp>
          <p:nvGrpSpPr>
            <p:cNvPr id="609" name="Group 608">
              <a:extLst>
                <a:ext uri="{FF2B5EF4-FFF2-40B4-BE49-F238E27FC236}">
                  <a16:creationId xmlns:a16="http://schemas.microsoft.com/office/drawing/2014/main" id="{C7DB7417-450E-AD1F-2078-68BA5B99B850}"/>
                </a:ext>
              </a:extLst>
            </p:cNvPr>
            <p:cNvGrpSpPr/>
            <p:nvPr/>
          </p:nvGrpSpPr>
          <p:grpSpPr>
            <a:xfrm>
              <a:off x="6529916" y="3414298"/>
              <a:ext cx="508001" cy="393494"/>
              <a:chOff x="6069541" y="3299998"/>
              <a:chExt cx="508001" cy="393494"/>
            </a:xfrm>
          </p:grpSpPr>
          <p:sp>
            <p:nvSpPr>
              <p:cNvPr id="622" name="Oval 35">
                <a:extLst>
                  <a:ext uri="{FF2B5EF4-FFF2-40B4-BE49-F238E27FC236}">
                    <a16:creationId xmlns:a16="http://schemas.microsoft.com/office/drawing/2014/main" id="{B47CDDCF-ED6F-ABE3-8076-E7B7484AFF65}"/>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3" name="Oval 35">
                <a:extLst>
                  <a:ext uri="{FF2B5EF4-FFF2-40B4-BE49-F238E27FC236}">
                    <a16:creationId xmlns:a16="http://schemas.microsoft.com/office/drawing/2014/main" id="{95497B37-CC68-87C2-1B2E-9AAD961E308B}"/>
                  </a:ext>
                </a:extLst>
              </p:cNvPr>
              <p:cNvSpPr/>
              <p:nvPr/>
            </p:nvSpPr>
            <p:spPr bwMode="auto">
              <a:xfrm>
                <a:off x="6296696" y="3430490"/>
                <a:ext cx="220071" cy="169116"/>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10" name="Freeform: Shape 609">
              <a:extLst>
                <a:ext uri="{FF2B5EF4-FFF2-40B4-BE49-F238E27FC236}">
                  <a16:creationId xmlns:a16="http://schemas.microsoft.com/office/drawing/2014/main" id="{75EAD95C-0385-B833-C978-E4BC3D807600}"/>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1" name="Freeform: Shape 610">
              <a:extLst>
                <a:ext uri="{FF2B5EF4-FFF2-40B4-BE49-F238E27FC236}">
                  <a16:creationId xmlns:a16="http://schemas.microsoft.com/office/drawing/2014/main" id="{3FF263D6-F8FA-742A-A44A-352701BC8053}"/>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2" name="Freeform: Shape 611">
              <a:extLst>
                <a:ext uri="{FF2B5EF4-FFF2-40B4-BE49-F238E27FC236}">
                  <a16:creationId xmlns:a16="http://schemas.microsoft.com/office/drawing/2014/main" id="{D964A535-CCFD-FC64-C84E-56AB888C8459}"/>
                </a:ext>
              </a:extLst>
            </p:cNvPr>
            <p:cNvSpPr/>
            <p:nvPr/>
          </p:nvSpPr>
          <p:spPr bwMode="auto">
            <a:xfrm>
              <a:off x="6906932" y="350138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3" name="Freeform: Shape 612">
              <a:extLst>
                <a:ext uri="{FF2B5EF4-FFF2-40B4-BE49-F238E27FC236}">
                  <a16:creationId xmlns:a16="http://schemas.microsoft.com/office/drawing/2014/main" id="{ED444298-2A2F-453F-EB98-E46753EC986C}"/>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4" name="Freeform: Shape 613">
              <a:extLst>
                <a:ext uri="{FF2B5EF4-FFF2-40B4-BE49-F238E27FC236}">
                  <a16:creationId xmlns:a16="http://schemas.microsoft.com/office/drawing/2014/main" id="{90764881-8005-DA19-CB37-8E75A9BCF384}"/>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5" name="Freeform: Shape 614">
              <a:extLst>
                <a:ext uri="{FF2B5EF4-FFF2-40B4-BE49-F238E27FC236}">
                  <a16:creationId xmlns:a16="http://schemas.microsoft.com/office/drawing/2014/main" id="{134D949C-2DC5-3124-ABB2-2B026CE17491}"/>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6" name="Freeform: Shape 615">
              <a:extLst>
                <a:ext uri="{FF2B5EF4-FFF2-40B4-BE49-F238E27FC236}">
                  <a16:creationId xmlns:a16="http://schemas.microsoft.com/office/drawing/2014/main" id="{EC000960-B2BE-DF0A-AF09-45FD6B47D845}"/>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7" name="Freeform: Shape 616">
              <a:extLst>
                <a:ext uri="{FF2B5EF4-FFF2-40B4-BE49-F238E27FC236}">
                  <a16:creationId xmlns:a16="http://schemas.microsoft.com/office/drawing/2014/main" id="{D81CFE91-F82A-4DA4-C339-4CEA91427FC2}"/>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8" name="Freeform: Shape 617">
              <a:extLst>
                <a:ext uri="{FF2B5EF4-FFF2-40B4-BE49-F238E27FC236}">
                  <a16:creationId xmlns:a16="http://schemas.microsoft.com/office/drawing/2014/main" id="{C05664AD-3C2C-DA20-8FED-6BD193AB886F}"/>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9" name="Freeform: Shape 618">
              <a:extLst>
                <a:ext uri="{FF2B5EF4-FFF2-40B4-BE49-F238E27FC236}">
                  <a16:creationId xmlns:a16="http://schemas.microsoft.com/office/drawing/2014/main" id="{657A11B6-C0D1-FAFB-ABC2-E18CC77025AB}"/>
                </a:ext>
              </a:extLst>
            </p:cNvPr>
            <p:cNvSpPr/>
            <p:nvPr/>
          </p:nvSpPr>
          <p:spPr bwMode="auto">
            <a:xfrm>
              <a:off x="6782798" y="346605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1" name="Freeform: Shape 620">
              <a:extLst>
                <a:ext uri="{FF2B5EF4-FFF2-40B4-BE49-F238E27FC236}">
                  <a16:creationId xmlns:a16="http://schemas.microsoft.com/office/drawing/2014/main" id="{73FB1AE4-0B28-C322-B80C-56763C69714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9" name="Group 638">
            <a:extLst>
              <a:ext uri="{FF2B5EF4-FFF2-40B4-BE49-F238E27FC236}">
                <a16:creationId xmlns:a16="http://schemas.microsoft.com/office/drawing/2014/main" id="{0CA50F4A-6D08-BB46-561C-99804E1A848E}"/>
              </a:ext>
            </a:extLst>
          </p:cNvPr>
          <p:cNvGrpSpPr/>
          <p:nvPr/>
        </p:nvGrpSpPr>
        <p:grpSpPr>
          <a:xfrm>
            <a:off x="9030095" y="1909823"/>
            <a:ext cx="609951" cy="411297"/>
            <a:chOff x="6529916" y="3414298"/>
            <a:chExt cx="508001" cy="393494"/>
          </a:xfrm>
        </p:grpSpPr>
        <p:grpSp>
          <p:nvGrpSpPr>
            <p:cNvPr id="640" name="Group 639">
              <a:extLst>
                <a:ext uri="{FF2B5EF4-FFF2-40B4-BE49-F238E27FC236}">
                  <a16:creationId xmlns:a16="http://schemas.microsoft.com/office/drawing/2014/main" id="{B54191F0-FB52-A5DB-9101-00AFAAA1D086}"/>
                </a:ext>
              </a:extLst>
            </p:cNvPr>
            <p:cNvGrpSpPr/>
            <p:nvPr/>
          </p:nvGrpSpPr>
          <p:grpSpPr>
            <a:xfrm>
              <a:off x="6529916" y="3414298"/>
              <a:ext cx="508001" cy="393494"/>
              <a:chOff x="6069541" y="3299998"/>
              <a:chExt cx="508001" cy="393494"/>
            </a:xfrm>
          </p:grpSpPr>
          <p:sp>
            <p:nvSpPr>
              <p:cNvPr id="653" name="Oval 35">
                <a:extLst>
                  <a:ext uri="{FF2B5EF4-FFF2-40B4-BE49-F238E27FC236}">
                    <a16:creationId xmlns:a16="http://schemas.microsoft.com/office/drawing/2014/main" id="{985E0388-6B37-50AE-444F-5F8FF710864E}"/>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4" name="Oval 35">
                <a:extLst>
                  <a:ext uri="{FF2B5EF4-FFF2-40B4-BE49-F238E27FC236}">
                    <a16:creationId xmlns:a16="http://schemas.microsoft.com/office/drawing/2014/main" id="{7F2C23DA-37D8-3444-F7E9-343CC1CA8CE4}"/>
                  </a:ext>
                </a:extLst>
              </p:cNvPr>
              <p:cNvSpPr/>
              <p:nvPr/>
            </p:nvSpPr>
            <p:spPr bwMode="auto">
              <a:xfrm>
                <a:off x="6189225" y="3445344"/>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42" name="Freeform: Shape 641">
              <a:extLst>
                <a:ext uri="{FF2B5EF4-FFF2-40B4-BE49-F238E27FC236}">
                  <a16:creationId xmlns:a16="http://schemas.microsoft.com/office/drawing/2014/main" id="{3A7CA04E-F6B3-C9D3-C6D6-007A6DCF2B62}"/>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3" name="Freeform: Shape 642">
              <a:extLst>
                <a:ext uri="{FF2B5EF4-FFF2-40B4-BE49-F238E27FC236}">
                  <a16:creationId xmlns:a16="http://schemas.microsoft.com/office/drawing/2014/main" id="{2A7AC4B5-6E33-98CB-9207-2131EED48ECD}"/>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4" name="Freeform: Shape 643">
              <a:extLst>
                <a:ext uri="{FF2B5EF4-FFF2-40B4-BE49-F238E27FC236}">
                  <a16:creationId xmlns:a16="http://schemas.microsoft.com/office/drawing/2014/main" id="{289B2E56-90F3-179F-744C-55A0ABEBB4B8}"/>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5" name="Freeform: Shape 644">
              <a:extLst>
                <a:ext uri="{FF2B5EF4-FFF2-40B4-BE49-F238E27FC236}">
                  <a16:creationId xmlns:a16="http://schemas.microsoft.com/office/drawing/2014/main" id="{D16C09DB-3380-6F8B-B3EC-C4C7EE545E97}"/>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6" name="Freeform: Shape 645">
              <a:extLst>
                <a:ext uri="{FF2B5EF4-FFF2-40B4-BE49-F238E27FC236}">
                  <a16:creationId xmlns:a16="http://schemas.microsoft.com/office/drawing/2014/main" id="{40389C4A-1159-14DA-FE9D-70B603537F55}"/>
                </a:ext>
              </a:extLst>
            </p:cNvPr>
            <p:cNvSpPr/>
            <p:nvPr/>
          </p:nvSpPr>
          <p:spPr bwMode="auto">
            <a:xfrm>
              <a:off x="6870860" y="364585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7" name="Freeform: Shape 646">
              <a:extLst>
                <a:ext uri="{FF2B5EF4-FFF2-40B4-BE49-F238E27FC236}">
                  <a16:creationId xmlns:a16="http://schemas.microsoft.com/office/drawing/2014/main" id="{3EFB849A-3FC3-5B7C-3809-65302B61A3B3}"/>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8" name="Freeform: Shape 647">
              <a:extLst>
                <a:ext uri="{FF2B5EF4-FFF2-40B4-BE49-F238E27FC236}">
                  <a16:creationId xmlns:a16="http://schemas.microsoft.com/office/drawing/2014/main" id="{F1EC177C-0931-4529-C455-8D0E6CC35749}"/>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9" name="Freeform: Shape 648">
              <a:extLst>
                <a:ext uri="{FF2B5EF4-FFF2-40B4-BE49-F238E27FC236}">
                  <a16:creationId xmlns:a16="http://schemas.microsoft.com/office/drawing/2014/main" id="{8D212C58-27E3-57EC-AEBF-F4443CB66FB1}"/>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0" name="Freeform: Shape 649">
              <a:extLst>
                <a:ext uri="{FF2B5EF4-FFF2-40B4-BE49-F238E27FC236}">
                  <a16:creationId xmlns:a16="http://schemas.microsoft.com/office/drawing/2014/main" id="{680A79AD-DDA2-A5E7-FF76-EA7CA1E2F556}"/>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1" name="Freeform: Shape 650">
              <a:extLst>
                <a:ext uri="{FF2B5EF4-FFF2-40B4-BE49-F238E27FC236}">
                  <a16:creationId xmlns:a16="http://schemas.microsoft.com/office/drawing/2014/main" id="{D7E9098F-3BC3-8700-55F9-96310B69A370}"/>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2" name="Freeform: Shape 651">
              <a:extLst>
                <a:ext uri="{FF2B5EF4-FFF2-40B4-BE49-F238E27FC236}">
                  <a16:creationId xmlns:a16="http://schemas.microsoft.com/office/drawing/2014/main" id="{F1CBFCAF-A7EB-AA8B-1974-712BBDC501DC}"/>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2" name="Group 591">
            <a:extLst>
              <a:ext uri="{FF2B5EF4-FFF2-40B4-BE49-F238E27FC236}">
                <a16:creationId xmlns:a16="http://schemas.microsoft.com/office/drawing/2014/main" id="{A1EE0094-FFD6-CBDF-6679-7F5465E6EC1B}"/>
              </a:ext>
            </a:extLst>
          </p:cNvPr>
          <p:cNvGrpSpPr/>
          <p:nvPr/>
        </p:nvGrpSpPr>
        <p:grpSpPr>
          <a:xfrm>
            <a:off x="8900692" y="2177639"/>
            <a:ext cx="540202" cy="392320"/>
            <a:chOff x="6529916" y="3414298"/>
            <a:chExt cx="508001" cy="393494"/>
          </a:xfrm>
        </p:grpSpPr>
        <p:grpSp>
          <p:nvGrpSpPr>
            <p:cNvPr id="593" name="Group 592">
              <a:extLst>
                <a:ext uri="{FF2B5EF4-FFF2-40B4-BE49-F238E27FC236}">
                  <a16:creationId xmlns:a16="http://schemas.microsoft.com/office/drawing/2014/main" id="{DC575BC8-6E3D-375D-B032-58211FD53E0A}"/>
                </a:ext>
              </a:extLst>
            </p:cNvPr>
            <p:cNvGrpSpPr/>
            <p:nvPr/>
          </p:nvGrpSpPr>
          <p:grpSpPr>
            <a:xfrm>
              <a:off x="6529916" y="3414298"/>
              <a:ext cx="508001" cy="393494"/>
              <a:chOff x="6069541" y="3299998"/>
              <a:chExt cx="508001" cy="393494"/>
            </a:xfrm>
          </p:grpSpPr>
          <p:sp>
            <p:nvSpPr>
              <p:cNvPr id="606" name="Oval 35">
                <a:extLst>
                  <a:ext uri="{FF2B5EF4-FFF2-40B4-BE49-F238E27FC236}">
                    <a16:creationId xmlns:a16="http://schemas.microsoft.com/office/drawing/2014/main" id="{2C672167-1EFD-233F-5EAB-5FCC34BBC6F1}"/>
                  </a:ext>
                </a:extLst>
              </p:cNvPr>
              <p:cNvSpPr/>
              <p:nvPr/>
            </p:nvSpPr>
            <p:spPr bwMode="auto">
              <a:xfrm>
                <a:off x="6069541" y="3299998"/>
                <a:ext cx="508001" cy="39349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988" h="161505">
                    <a:moveTo>
                      <a:pt x="19408" y="31350"/>
                    </a:moveTo>
                    <a:cubicBezTo>
                      <a:pt x="32563" y="18185"/>
                      <a:pt x="35271" y="34143"/>
                      <a:pt x="45619" y="18705"/>
                    </a:cubicBezTo>
                    <a:cubicBezTo>
                      <a:pt x="57345" y="6124"/>
                      <a:pt x="78716" y="14978"/>
                      <a:pt x="86331" y="140"/>
                    </a:cubicBezTo>
                    <a:cubicBezTo>
                      <a:pt x="97870" y="-1369"/>
                      <a:pt x="84879" y="10015"/>
                      <a:pt x="121718" y="3938"/>
                    </a:cubicBezTo>
                    <a:cubicBezTo>
                      <a:pt x="135616" y="5763"/>
                      <a:pt x="157335" y="9944"/>
                      <a:pt x="167266" y="5852"/>
                    </a:cubicBezTo>
                    <a:cubicBezTo>
                      <a:pt x="185045" y="16517"/>
                      <a:pt x="196413" y="17110"/>
                      <a:pt x="208282" y="25081"/>
                    </a:cubicBezTo>
                    <a:cubicBezTo>
                      <a:pt x="220151" y="33052"/>
                      <a:pt x="234936" y="22057"/>
                      <a:pt x="239464" y="30356"/>
                    </a:cubicBezTo>
                    <a:cubicBezTo>
                      <a:pt x="243992" y="38655"/>
                      <a:pt x="235055" y="32627"/>
                      <a:pt x="232505" y="43459"/>
                    </a:cubicBezTo>
                    <a:cubicBezTo>
                      <a:pt x="255952" y="54767"/>
                      <a:pt x="236921" y="56457"/>
                      <a:pt x="241334" y="65833"/>
                    </a:cubicBezTo>
                    <a:cubicBezTo>
                      <a:pt x="245177" y="72021"/>
                      <a:pt x="259485" y="69231"/>
                      <a:pt x="253597" y="85350"/>
                    </a:cubicBezTo>
                    <a:cubicBezTo>
                      <a:pt x="233487" y="98123"/>
                      <a:pt x="262509" y="100093"/>
                      <a:pt x="254578" y="108675"/>
                    </a:cubicBezTo>
                    <a:cubicBezTo>
                      <a:pt x="250572" y="115419"/>
                      <a:pt x="243052" y="105885"/>
                      <a:pt x="232505" y="115816"/>
                    </a:cubicBezTo>
                    <a:cubicBezTo>
                      <a:pt x="224410" y="120511"/>
                      <a:pt x="224486" y="132560"/>
                      <a:pt x="206009" y="136845"/>
                    </a:cubicBezTo>
                    <a:cubicBezTo>
                      <a:pt x="196280" y="142637"/>
                      <a:pt x="214192" y="151928"/>
                      <a:pt x="199640" y="154374"/>
                    </a:cubicBezTo>
                    <a:cubicBezTo>
                      <a:pt x="193101" y="157454"/>
                      <a:pt x="183209" y="143901"/>
                      <a:pt x="159418" y="151518"/>
                    </a:cubicBezTo>
                    <a:cubicBezTo>
                      <a:pt x="145928" y="151043"/>
                      <a:pt x="139458" y="159700"/>
                      <a:pt x="123605" y="157235"/>
                    </a:cubicBezTo>
                    <a:cubicBezTo>
                      <a:pt x="85835" y="147556"/>
                      <a:pt x="101856" y="165725"/>
                      <a:pt x="84369" y="160563"/>
                    </a:cubicBezTo>
                    <a:cubicBezTo>
                      <a:pt x="73497" y="159689"/>
                      <a:pt x="77168" y="146763"/>
                      <a:pt x="66220" y="141046"/>
                    </a:cubicBezTo>
                    <a:cubicBezTo>
                      <a:pt x="59680" y="137396"/>
                      <a:pt x="51579" y="149222"/>
                      <a:pt x="43656" y="146758"/>
                    </a:cubicBezTo>
                    <a:cubicBezTo>
                      <a:pt x="35733" y="144294"/>
                      <a:pt x="59477" y="138399"/>
                      <a:pt x="21626" y="121976"/>
                    </a:cubicBezTo>
                    <a:cubicBezTo>
                      <a:pt x="17130" y="115550"/>
                      <a:pt x="1351" y="130682"/>
                      <a:pt x="981" y="115816"/>
                    </a:cubicBezTo>
                    <a:cubicBezTo>
                      <a:pt x="-6221" y="105983"/>
                      <a:pt x="29304" y="113233"/>
                      <a:pt x="8830" y="85826"/>
                    </a:cubicBezTo>
                    <a:cubicBezTo>
                      <a:pt x="10792" y="76147"/>
                      <a:pt x="7557" y="64439"/>
                      <a:pt x="9320" y="55360"/>
                    </a:cubicBezTo>
                    <a:cubicBezTo>
                      <a:pt x="33647" y="39140"/>
                      <a:pt x="13931" y="37856"/>
                      <a:pt x="19408" y="31350"/>
                    </a:cubicBezTo>
                    <a:close/>
                  </a:path>
                </a:pathLst>
              </a:custGeom>
              <a:solidFill>
                <a:schemeClr val="accent1">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7" name="Oval 35">
                <a:extLst>
                  <a:ext uri="{FF2B5EF4-FFF2-40B4-BE49-F238E27FC236}">
                    <a16:creationId xmlns:a16="http://schemas.microsoft.com/office/drawing/2014/main" id="{F3E8DD7D-F73D-7577-BD5B-9864AE01D906}"/>
                  </a:ext>
                </a:extLst>
              </p:cNvPr>
              <p:cNvSpPr/>
              <p:nvPr/>
            </p:nvSpPr>
            <p:spPr bwMode="auto">
              <a:xfrm>
                <a:off x="6257571" y="3436650"/>
                <a:ext cx="192972" cy="160407"/>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94" name="Freeform: Shape 593">
              <a:extLst>
                <a:ext uri="{FF2B5EF4-FFF2-40B4-BE49-F238E27FC236}">
                  <a16:creationId xmlns:a16="http://schemas.microsoft.com/office/drawing/2014/main" id="{DCDE4C81-3898-E247-2D49-5715BDA790D6}"/>
                </a:ext>
              </a:extLst>
            </p:cNvPr>
            <p:cNvSpPr/>
            <p:nvPr/>
          </p:nvSpPr>
          <p:spPr bwMode="auto">
            <a:xfrm>
              <a:off x="6670420" y="358201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5" name="Freeform: Shape 594">
              <a:extLst>
                <a:ext uri="{FF2B5EF4-FFF2-40B4-BE49-F238E27FC236}">
                  <a16:creationId xmlns:a16="http://schemas.microsoft.com/office/drawing/2014/main" id="{48FC28FA-3306-07BD-10C6-811BE1C0576C}"/>
                </a:ext>
              </a:extLst>
            </p:cNvPr>
            <p:cNvSpPr/>
            <p:nvPr/>
          </p:nvSpPr>
          <p:spPr bwMode="auto">
            <a:xfrm>
              <a:off x="6726638"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6" name="Freeform: Shape 595">
              <a:extLst>
                <a:ext uri="{FF2B5EF4-FFF2-40B4-BE49-F238E27FC236}">
                  <a16:creationId xmlns:a16="http://schemas.microsoft.com/office/drawing/2014/main" id="{9CF94C36-ADB3-7C32-1629-2AF7561559D3}"/>
                </a:ext>
              </a:extLst>
            </p:cNvPr>
            <p:cNvSpPr/>
            <p:nvPr/>
          </p:nvSpPr>
          <p:spPr bwMode="auto">
            <a:xfrm>
              <a:off x="6882277" y="354619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7" name="Freeform: Shape 596">
              <a:extLst>
                <a:ext uri="{FF2B5EF4-FFF2-40B4-BE49-F238E27FC236}">
                  <a16:creationId xmlns:a16="http://schemas.microsoft.com/office/drawing/2014/main" id="{973301A7-5A07-170D-283A-6EC5D2B10735}"/>
                </a:ext>
              </a:extLst>
            </p:cNvPr>
            <p:cNvSpPr/>
            <p:nvPr/>
          </p:nvSpPr>
          <p:spPr bwMode="auto">
            <a:xfrm>
              <a:off x="6842122" y="348531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8" name="Freeform: Shape 597">
              <a:extLst>
                <a:ext uri="{FF2B5EF4-FFF2-40B4-BE49-F238E27FC236}">
                  <a16:creationId xmlns:a16="http://schemas.microsoft.com/office/drawing/2014/main" id="{08FD1A61-F1CB-F4F1-6FF1-7BE2AA29E916}"/>
                </a:ext>
              </a:extLst>
            </p:cNvPr>
            <p:cNvSpPr/>
            <p:nvPr/>
          </p:nvSpPr>
          <p:spPr bwMode="auto">
            <a:xfrm>
              <a:off x="6669187" y="347217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9" name="Freeform: Shape 598">
              <a:extLst>
                <a:ext uri="{FF2B5EF4-FFF2-40B4-BE49-F238E27FC236}">
                  <a16:creationId xmlns:a16="http://schemas.microsoft.com/office/drawing/2014/main" id="{4B4CA648-DADA-BBC3-DBC4-7B7B47CF3B30}"/>
                </a:ext>
              </a:extLst>
            </p:cNvPr>
            <p:cNvSpPr/>
            <p:nvPr/>
          </p:nvSpPr>
          <p:spPr bwMode="auto">
            <a:xfrm>
              <a:off x="6690775" y="366330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0" name="Freeform: Shape 599">
              <a:extLst>
                <a:ext uri="{FF2B5EF4-FFF2-40B4-BE49-F238E27FC236}">
                  <a16:creationId xmlns:a16="http://schemas.microsoft.com/office/drawing/2014/main" id="{54402FE0-22A8-6F51-47FB-D85FB65CFDA6}"/>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1" name="Freeform: Shape 600">
              <a:extLst>
                <a:ext uri="{FF2B5EF4-FFF2-40B4-BE49-F238E27FC236}">
                  <a16:creationId xmlns:a16="http://schemas.microsoft.com/office/drawing/2014/main" id="{DA13067C-B96D-203A-049E-3F75BA42C73E}"/>
                </a:ext>
              </a:extLst>
            </p:cNvPr>
            <p:cNvSpPr/>
            <p:nvPr/>
          </p:nvSpPr>
          <p:spPr bwMode="auto">
            <a:xfrm>
              <a:off x="6738068"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2" name="Freeform: Shape 601">
              <a:extLst>
                <a:ext uri="{FF2B5EF4-FFF2-40B4-BE49-F238E27FC236}">
                  <a16:creationId xmlns:a16="http://schemas.microsoft.com/office/drawing/2014/main" id="{AAC55AC0-E455-1976-5097-447D2D616C2A}"/>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3" name="Freeform: Shape 602">
              <a:extLst>
                <a:ext uri="{FF2B5EF4-FFF2-40B4-BE49-F238E27FC236}">
                  <a16:creationId xmlns:a16="http://schemas.microsoft.com/office/drawing/2014/main" id="{087FCB97-6F62-FBF1-E274-6E3AB53CA1AC}"/>
                </a:ext>
              </a:extLst>
            </p:cNvPr>
            <p:cNvSpPr/>
            <p:nvPr/>
          </p:nvSpPr>
          <p:spPr bwMode="auto">
            <a:xfrm>
              <a:off x="6962987" y="361972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4" name="Freeform: Shape 603">
              <a:extLst>
                <a:ext uri="{FF2B5EF4-FFF2-40B4-BE49-F238E27FC236}">
                  <a16:creationId xmlns:a16="http://schemas.microsoft.com/office/drawing/2014/main" id="{C799FA48-CD43-62A1-F6F7-C80C3884C708}"/>
                </a:ext>
              </a:extLst>
            </p:cNvPr>
            <p:cNvSpPr/>
            <p:nvPr/>
          </p:nvSpPr>
          <p:spPr bwMode="auto">
            <a:xfrm>
              <a:off x="6914984" y="369901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5" name="Freeform: Shape 604">
              <a:extLst>
                <a:ext uri="{FF2B5EF4-FFF2-40B4-BE49-F238E27FC236}">
                  <a16:creationId xmlns:a16="http://schemas.microsoft.com/office/drawing/2014/main" id="{80DDABDD-11DC-4E03-90B9-BCEC5D7D6FB5}"/>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7" name="Group 766">
            <a:extLst>
              <a:ext uri="{FF2B5EF4-FFF2-40B4-BE49-F238E27FC236}">
                <a16:creationId xmlns:a16="http://schemas.microsoft.com/office/drawing/2014/main" id="{9786A54E-7B76-AA67-DC7B-B57D47D692FD}"/>
              </a:ext>
            </a:extLst>
          </p:cNvPr>
          <p:cNvGrpSpPr/>
          <p:nvPr/>
        </p:nvGrpSpPr>
        <p:grpSpPr>
          <a:xfrm>
            <a:off x="3098746" y="4996306"/>
            <a:ext cx="1160134" cy="781168"/>
            <a:chOff x="6519316" y="3408604"/>
            <a:chExt cx="526058" cy="399189"/>
          </a:xfrm>
        </p:grpSpPr>
        <p:grpSp>
          <p:nvGrpSpPr>
            <p:cNvPr id="768" name="Group 767">
              <a:extLst>
                <a:ext uri="{FF2B5EF4-FFF2-40B4-BE49-F238E27FC236}">
                  <a16:creationId xmlns:a16="http://schemas.microsoft.com/office/drawing/2014/main" id="{72B00961-6E87-EEED-C15D-DC5104D9A656}"/>
                </a:ext>
              </a:extLst>
            </p:cNvPr>
            <p:cNvGrpSpPr/>
            <p:nvPr/>
          </p:nvGrpSpPr>
          <p:grpSpPr>
            <a:xfrm>
              <a:off x="6519316" y="3408604"/>
              <a:ext cx="526058" cy="399189"/>
              <a:chOff x="6058941" y="3294304"/>
              <a:chExt cx="526058" cy="399189"/>
            </a:xfrm>
          </p:grpSpPr>
          <p:sp>
            <p:nvSpPr>
              <p:cNvPr id="781" name="Oval 35">
                <a:extLst>
                  <a:ext uri="{FF2B5EF4-FFF2-40B4-BE49-F238E27FC236}">
                    <a16:creationId xmlns:a16="http://schemas.microsoft.com/office/drawing/2014/main" id="{C5CAC3DC-7F23-7AC6-27F3-CBF284D1153F}"/>
                  </a:ext>
                </a:extLst>
              </p:cNvPr>
              <p:cNvSpPr/>
              <p:nvPr/>
            </p:nvSpPr>
            <p:spPr bwMode="auto">
              <a:xfrm>
                <a:off x="6058941" y="3294304"/>
                <a:ext cx="526058" cy="399189"/>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8421 w 240346"/>
                  <a:gd name="connsiteY0" fmla="*/ 27397 h 147570"/>
                  <a:gd name="connsiteX1" fmla="*/ 118769 w 240346"/>
                  <a:gd name="connsiteY1" fmla="*/ 461 h 147570"/>
                  <a:gd name="connsiteX2" fmla="*/ 189146 w 240346"/>
                  <a:gd name="connsiteY2" fmla="*/ 15416 h 147570"/>
                  <a:gd name="connsiteX3" fmla="*/ 239949 w 240346"/>
                  <a:gd name="connsiteY3" fmla="*/ 54965 h 147570"/>
                  <a:gd name="connsiteX4" fmla="*/ 205022 w 240346"/>
                  <a:gd name="connsiteY4" fmla="*/ 132892 h 147570"/>
                  <a:gd name="connsiteX5" fmla="*/ 117712 w 240346"/>
                  <a:gd name="connsiteY5" fmla="*/ 147570 h 147570"/>
                  <a:gd name="connsiteX6" fmla="*/ 17696 w 240346"/>
                  <a:gd name="connsiteY6" fmla="*/ 122308 h 147570"/>
                  <a:gd name="connsiteX7" fmla="*/ 18421 w 240346"/>
                  <a:gd name="connsiteY7" fmla="*/ 27397 h 147570"/>
                  <a:gd name="connsiteX0" fmla="*/ 11172 w 233097"/>
                  <a:gd name="connsiteY0" fmla="*/ 27397 h 147570"/>
                  <a:gd name="connsiteX1" fmla="*/ 111520 w 233097"/>
                  <a:gd name="connsiteY1" fmla="*/ 461 h 147570"/>
                  <a:gd name="connsiteX2" fmla="*/ 181897 w 233097"/>
                  <a:gd name="connsiteY2" fmla="*/ 15416 h 147570"/>
                  <a:gd name="connsiteX3" fmla="*/ 232700 w 233097"/>
                  <a:gd name="connsiteY3" fmla="*/ 54965 h 147570"/>
                  <a:gd name="connsiteX4" fmla="*/ 197773 w 233097"/>
                  <a:gd name="connsiteY4" fmla="*/ 132892 h 147570"/>
                  <a:gd name="connsiteX5" fmla="*/ 110463 w 233097"/>
                  <a:gd name="connsiteY5" fmla="*/ 147570 h 147570"/>
                  <a:gd name="connsiteX6" fmla="*/ 10447 w 233097"/>
                  <a:gd name="connsiteY6" fmla="*/ 122308 h 147570"/>
                  <a:gd name="connsiteX7" fmla="*/ 11172 w 233097"/>
                  <a:gd name="connsiteY7"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7193 w 233097"/>
                  <a:gd name="connsiteY1" fmla="*/ 8564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397 h 147570"/>
                  <a:gd name="connsiteX1" fmla="*/ 42288 w 233097"/>
                  <a:gd name="connsiteY1" fmla="*/ 9516 h 147570"/>
                  <a:gd name="connsiteX2" fmla="*/ 111520 w 233097"/>
                  <a:gd name="connsiteY2" fmla="*/ 461 h 147570"/>
                  <a:gd name="connsiteX3" fmla="*/ 181897 w 233097"/>
                  <a:gd name="connsiteY3" fmla="*/ 15416 h 147570"/>
                  <a:gd name="connsiteX4" fmla="*/ 232700 w 233097"/>
                  <a:gd name="connsiteY4" fmla="*/ 54965 h 147570"/>
                  <a:gd name="connsiteX5" fmla="*/ 197773 w 233097"/>
                  <a:gd name="connsiteY5" fmla="*/ 132892 h 147570"/>
                  <a:gd name="connsiteX6" fmla="*/ 110463 w 233097"/>
                  <a:gd name="connsiteY6" fmla="*/ 147570 h 147570"/>
                  <a:gd name="connsiteX7" fmla="*/ 10447 w 233097"/>
                  <a:gd name="connsiteY7" fmla="*/ 122308 h 147570"/>
                  <a:gd name="connsiteX8" fmla="*/ 11172 w 233097"/>
                  <a:gd name="connsiteY8" fmla="*/ 27397 h 147570"/>
                  <a:gd name="connsiteX0" fmla="*/ 11172 w 233097"/>
                  <a:gd name="connsiteY0" fmla="*/ 27539 h 147712"/>
                  <a:gd name="connsiteX1" fmla="*/ 42288 w 233097"/>
                  <a:gd name="connsiteY1" fmla="*/ 9658 h 147712"/>
                  <a:gd name="connsiteX2" fmla="*/ 111520 w 233097"/>
                  <a:gd name="connsiteY2" fmla="*/ 603 h 147712"/>
                  <a:gd name="connsiteX3" fmla="*/ 181897 w 233097"/>
                  <a:gd name="connsiteY3" fmla="*/ 15558 h 147712"/>
                  <a:gd name="connsiteX4" fmla="*/ 232700 w 233097"/>
                  <a:gd name="connsiteY4" fmla="*/ 55107 h 147712"/>
                  <a:gd name="connsiteX5" fmla="*/ 197773 w 233097"/>
                  <a:gd name="connsiteY5" fmla="*/ 133034 h 147712"/>
                  <a:gd name="connsiteX6" fmla="*/ 110463 w 233097"/>
                  <a:gd name="connsiteY6" fmla="*/ 147712 h 147712"/>
                  <a:gd name="connsiteX7" fmla="*/ 10447 w 233097"/>
                  <a:gd name="connsiteY7" fmla="*/ 122450 h 147712"/>
                  <a:gd name="connsiteX8" fmla="*/ 11172 w 233097"/>
                  <a:gd name="connsiteY8" fmla="*/ 27539 h 147712"/>
                  <a:gd name="connsiteX0" fmla="*/ 11172 w 233097"/>
                  <a:gd name="connsiteY0" fmla="*/ 31591 h 151764"/>
                  <a:gd name="connsiteX1" fmla="*/ 42288 w 233097"/>
                  <a:gd name="connsiteY1" fmla="*/ 13710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591 h 151764"/>
                  <a:gd name="connsiteX1" fmla="*/ 37383 w 233097"/>
                  <a:gd name="connsiteY1" fmla="*/ 18946 h 151764"/>
                  <a:gd name="connsiteX2" fmla="*/ 78095 w 233097"/>
                  <a:gd name="connsiteY2" fmla="*/ 381 h 151764"/>
                  <a:gd name="connsiteX3" fmla="*/ 111520 w 233097"/>
                  <a:gd name="connsiteY3" fmla="*/ 4655 h 151764"/>
                  <a:gd name="connsiteX4" fmla="*/ 181897 w 233097"/>
                  <a:gd name="connsiteY4" fmla="*/ 19610 h 151764"/>
                  <a:gd name="connsiteX5" fmla="*/ 232700 w 233097"/>
                  <a:gd name="connsiteY5" fmla="*/ 59159 h 151764"/>
                  <a:gd name="connsiteX6" fmla="*/ 197773 w 233097"/>
                  <a:gd name="connsiteY6" fmla="*/ 137086 h 151764"/>
                  <a:gd name="connsiteX7" fmla="*/ 110463 w 233097"/>
                  <a:gd name="connsiteY7" fmla="*/ 151764 h 151764"/>
                  <a:gd name="connsiteX8" fmla="*/ 10447 w 233097"/>
                  <a:gd name="connsiteY8" fmla="*/ 126502 h 151764"/>
                  <a:gd name="connsiteX9" fmla="*/ 11172 w 233097"/>
                  <a:gd name="connsiteY9" fmla="*/ 31591 h 151764"/>
                  <a:gd name="connsiteX0" fmla="*/ 11172 w 233097"/>
                  <a:gd name="connsiteY0" fmla="*/ 31633 h 151806"/>
                  <a:gd name="connsiteX1" fmla="*/ 37383 w 233097"/>
                  <a:gd name="connsiteY1" fmla="*/ 18988 h 151806"/>
                  <a:gd name="connsiteX2" fmla="*/ 78095 w 233097"/>
                  <a:gd name="connsiteY2" fmla="*/ 423 h 151806"/>
                  <a:gd name="connsiteX3" fmla="*/ 113482 w 233097"/>
                  <a:gd name="connsiteY3" fmla="*/ 4221 h 151806"/>
                  <a:gd name="connsiteX4" fmla="*/ 181897 w 233097"/>
                  <a:gd name="connsiteY4" fmla="*/ 19652 h 151806"/>
                  <a:gd name="connsiteX5" fmla="*/ 232700 w 233097"/>
                  <a:gd name="connsiteY5" fmla="*/ 59201 h 151806"/>
                  <a:gd name="connsiteX6" fmla="*/ 197773 w 233097"/>
                  <a:gd name="connsiteY6" fmla="*/ 137128 h 151806"/>
                  <a:gd name="connsiteX7" fmla="*/ 110463 w 233097"/>
                  <a:gd name="connsiteY7" fmla="*/ 151806 h 151806"/>
                  <a:gd name="connsiteX8" fmla="*/ 10447 w 233097"/>
                  <a:gd name="connsiteY8" fmla="*/ 126544 h 151806"/>
                  <a:gd name="connsiteX9" fmla="*/ 11172 w 233097"/>
                  <a:gd name="connsiteY9" fmla="*/ 31633 h 151806"/>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81897 w 233097"/>
                  <a:gd name="connsiteY4" fmla="*/ 19369 h 151523"/>
                  <a:gd name="connsiteX5" fmla="*/ 232700 w 233097"/>
                  <a:gd name="connsiteY5" fmla="*/ 58918 h 151523"/>
                  <a:gd name="connsiteX6" fmla="*/ 197773 w 233097"/>
                  <a:gd name="connsiteY6" fmla="*/ 136845 h 151523"/>
                  <a:gd name="connsiteX7" fmla="*/ 110463 w 233097"/>
                  <a:gd name="connsiteY7" fmla="*/ 151523 h 151523"/>
                  <a:gd name="connsiteX8" fmla="*/ 10447 w 233097"/>
                  <a:gd name="connsiteY8" fmla="*/ 126261 h 151523"/>
                  <a:gd name="connsiteX9" fmla="*/ 11172 w 233097"/>
                  <a:gd name="connsiteY9"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181897 w 233097"/>
                  <a:gd name="connsiteY5" fmla="*/ 19369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3097"/>
                  <a:gd name="connsiteY0" fmla="*/ 31350 h 151523"/>
                  <a:gd name="connsiteX1" fmla="*/ 37383 w 233097"/>
                  <a:gd name="connsiteY1" fmla="*/ 18705 h 151523"/>
                  <a:gd name="connsiteX2" fmla="*/ 78095 w 233097"/>
                  <a:gd name="connsiteY2" fmla="*/ 140 h 151523"/>
                  <a:gd name="connsiteX3" fmla="*/ 113482 w 233097"/>
                  <a:gd name="connsiteY3" fmla="*/ 3938 h 151523"/>
                  <a:gd name="connsiteX4" fmla="*/ 159030 w 233097"/>
                  <a:gd name="connsiteY4" fmla="*/ 5852 h 151523"/>
                  <a:gd name="connsiteX5" fmla="*/ 200046 w 233097"/>
                  <a:gd name="connsiteY5" fmla="*/ 25081 h 151523"/>
                  <a:gd name="connsiteX6" fmla="*/ 232700 w 233097"/>
                  <a:gd name="connsiteY6" fmla="*/ 58918 h 151523"/>
                  <a:gd name="connsiteX7" fmla="*/ 197773 w 233097"/>
                  <a:gd name="connsiteY7" fmla="*/ 136845 h 151523"/>
                  <a:gd name="connsiteX8" fmla="*/ 110463 w 233097"/>
                  <a:gd name="connsiteY8" fmla="*/ 151523 h 151523"/>
                  <a:gd name="connsiteX9" fmla="*/ 10447 w 233097"/>
                  <a:gd name="connsiteY9" fmla="*/ 126261 h 151523"/>
                  <a:gd name="connsiteX10" fmla="*/ 11172 w 233097"/>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1676"/>
                  <a:gd name="connsiteY0" fmla="*/ 31350 h 151523"/>
                  <a:gd name="connsiteX1" fmla="*/ 37383 w 231676"/>
                  <a:gd name="connsiteY1" fmla="*/ 18705 h 151523"/>
                  <a:gd name="connsiteX2" fmla="*/ 78095 w 231676"/>
                  <a:gd name="connsiteY2" fmla="*/ 140 h 151523"/>
                  <a:gd name="connsiteX3" fmla="*/ 113482 w 231676"/>
                  <a:gd name="connsiteY3" fmla="*/ 3938 h 151523"/>
                  <a:gd name="connsiteX4" fmla="*/ 159030 w 231676"/>
                  <a:gd name="connsiteY4" fmla="*/ 5852 h 151523"/>
                  <a:gd name="connsiteX5" fmla="*/ 200046 w 231676"/>
                  <a:gd name="connsiteY5" fmla="*/ 25081 h 151523"/>
                  <a:gd name="connsiteX6" fmla="*/ 231228 w 231676"/>
                  <a:gd name="connsiteY6" fmla="*/ 30356 h 151523"/>
                  <a:gd name="connsiteX7" fmla="*/ 197773 w 231676"/>
                  <a:gd name="connsiteY7" fmla="*/ 136845 h 151523"/>
                  <a:gd name="connsiteX8" fmla="*/ 110463 w 231676"/>
                  <a:gd name="connsiteY8" fmla="*/ 151523 h 151523"/>
                  <a:gd name="connsiteX9" fmla="*/ 10447 w 231676"/>
                  <a:gd name="connsiteY9" fmla="*/ 126261 h 151523"/>
                  <a:gd name="connsiteX10" fmla="*/ 11172 w 231676"/>
                  <a:gd name="connsiteY10" fmla="*/ 31350 h 151523"/>
                  <a:gd name="connsiteX0" fmla="*/ 11172 w 232835"/>
                  <a:gd name="connsiteY0" fmla="*/ 31350 h 151523"/>
                  <a:gd name="connsiteX1" fmla="*/ 37383 w 232835"/>
                  <a:gd name="connsiteY1" fmla="*/ 18705 h 151523"/>
                  <a:gd name="connsiteX2" fmla="*/ 78095 w 232835"/>
                  <a:gd name="connsiteY2" fmla="*/ 140 h 151523"/>
                  <a:gd name="connsiteX3" fmla="*/ 113482 w 232835"/>
                  <a:gd name="connsiteY3" fmla="*/ 3938 h 151523"/>
                  <a:gd name="connsiteX4" fmla="*/ 159030 w 232835"/>
                  <a:gd name="connsiteY4" fmla="*/ 5852 h 151523"/>
                  <a:gd name="connsiteX5" fmla="*/ 200046 w 232835"/>
                  <a:gd name="connsiteY5" fmla="*/ 25081 h 151523"/>
                  <a:gd name="connsiteX6" fmla="*/ 231228 w 232835"/>
                  <a:gd name="connsiteY6" fmla="*/ 30356 h 151523"/>
                  <a:gd name="connsiteX7" fmla="*/ 224269 w 232835"/>
                  <a:gd name="connsiteY7" fmla="*/ 43459 h 151523"/>
                  <a:gd name="connsiteX8" fmla="*/ 197773 w 232835"/>
                  <a:gd name="connsiteY8" fmla="*/ 136845 h 151523"/>
                  <a:gd name="connsiteX9" fmla="*/ 110463 w 232835"/>
                  <a:gd name="connsiteY9" fmla="*/ 151523 h 151523"/>
                  <a:gd name="connsiteX10" fmla="*/ 10447 w 232835"/>
                  <a:gd name="connsiteY10" fmla="*/ 126261 h 151523"/>
                  <a:gd name="connsiteX11" fmla="*/ 11172 w 232835"/>
                  <a:gd name="connsiteY11" fmla="*/ 31350 h 151523"/>
                  <a:gd name="connsiteX0" fmla="*/ 11172 w 237259"/>
                  <a:gd name="connsiteY0" fmla="*/ 31350 h 151523"/>
                  <a:gd name="connsiteX1" fmla="*/ 37383 w 237259"/>
                  <a:gd name="connsiteY1" fmla="*/ 18705 h 151523"/>
                  <a:gd name="connsiteX2" fmla="*/ 78095 w 237259"/>
                  <a:gd name="connsiteY2" fmla="*/ 140 h 151523"/>
                  <a:gd name="connsiteX3" fmla="*/ 113482 w 237259"/>
                  <a:gd name="connsiteY3" fmla="*/ 3938 h 151523"/>
                  <a:gd name="connsiteX4" fmla="*/ 159030 w 237259"/>
                  <a:gd name="connsiteY4" fmla="*/ 5852 h 151523"/>
                  <a:gd name="connsiteX5" fmla="*/ 200046 w 237259"/>
                  <a:gd name="connsiteY5" fmla="*/ 25081 h 151523"/>
                  <a:gd name="connsiteX6" fmla="*/ 231228 w 237259"/>
                  <a:gd name="connsiteY6" fmla="*/ 30356 h 151523"/>
                  <a:gd name="connsiteX7" fmla="*/ 224269 w 237259"/>
                  <a:gd name="connsiteY7" fmla="*/ 43459 h 151523"/>
                  <a:gd name="connsiteX8" fmla="*/ 197773 w 237259"/>
                  <a:gd name="connsiteY8" fmla="*/ 136845 h 151523"/>
                  <a:gd name="connsiteX9" fmla="*/ 110463 w 237259"/>
                  <a:gd name="connsiteY9" fmla="*/ 151523 h 151523"/>
                  <a:gd name="connsiteX10" fmla="*/ 10447 w 237259"/>
                  <a:gd name="connsiteY10" fmla="*/ 126261 h 151523"/>
                  <a:gd name="connsiteX11" fmla="*/ 11172 w 237259"/>
                  <a:gd name="connsiteY11" fmla="*/ 31350 h 151523"/>
                  <a:gd name="connsiteX0" fmla="*/ 11172 w 232451"/>
                  <a:gd name="connsiteY0" fmla="*/ 31350 h 151523"/>
                  <a:gd name="connsiteX1" fmla="*/ 37383 w 232451"/>
                  <a:gd name="connsiteY1" fmla="*/ 18705 h 151523"/>
                  <a:gd name="connsiteX2" fmla="*/ 78095 w 232451"/>
                  <a:gd name="connsiteY2" fmla="*/ 140 h 151523"/>
                  <a:gd name="connsiteX3" fmla="*/ 113482 w 232451"/>
                  <a:gd name="connsiteY3" fmla="*/ 3938 h 151523"/>
                  <a:gd name="connsiteX4" fmla="*/ 159030 w 232451"/>
                  <a:gd name="connsiteY4" fmla="*/ 5852 h 151523"/>
                  <a:gd name="connsiteX5" fmla="*/ 200046 w 232451"/>
                  <a:gd name="connsiteY5" fmla="*/ 25081 h 151523"/>
                  <a:gd name="connsiteX6" fmla="*/ 231228 w 232451"/>
                  <a:gd name="connsiteY6" fmla="*/ 30356 h 151523"/>
                  <a:gd name="connsiteX7" fmla="*/ 224269 w 232451"/>
                  <a:gd name="connsiteY7" fmla="*/ 43459 h 151523"/>
                  <a:gd name="connsiteX8" fmla="*/ 197773 w 232451"/>
                  <a:gd name="connsiteY8" fmla="*/ 136845 h 151523"/>
                  <a:gd name="connsiteX9" fmla="*/ 110463 w 232451"/>
                  <a:gd name="connsiteY9" fmla="*/ 151523 h 151523"/>
                  <a:gd name="connsiteX10" fmla="*/ 10447 w 232451"/>
                  <a:gd name="connsiteY10" fmla="*/ 126261 h 151523"/>
                  <a:gd name="connsiteX11" fmla="*/ 11172 w 232451"/>
                  <a:gd name="connsiteY11" fmla="*/ 31350 h 151523"/>
                  <a:gd name="connsiteX0" fmla="*/ 11172 w 236717"/>
                  <a:gd name="connsiteY0" fmla="*/ 31350 h 151523"/>
                  <a:gd name="connsiteX1" fmla="*/ 37383 w 236717"/>
                  <a:gd name="connsiteY1" fmla="*/ 18705 h 151523"/>
                  <a:gd name="connsiteX2" fmla="*/ 78095 w 236717"/>
                  <a:gd name="connsiteY2" fmla="*/ 140 h 151523"/>
                  <a:gd name="connsiteX3" fmla="*/ 113482 w 236717"/>
                  <a:gd name="connsiteY3" fmla="*/ 3938 h 151523"/>
                  <a:gd name="connsiteX4" fmla="*/ 159030 w 236717"/>
                  <a:gd name="connsiteY4" fmla="*/ 5852 h 151523"/>
                  <a:gd name="connsiteX5" fmla="*/ 200046 w 236717"/>
                  <a:gd name="connsiteY5" fmla="*/ 25081 h 151523"/>
                  <a:gd name="connsiteX6" fmla="*/ 231228 w 236717"/>
                  <a:gd name="connsiteY6" fmla="*/ 30356 h 151523"/>
                  <a:gd name="connsiteX7" fmla="*/ 224269 w 236717"/>
                  <a:gd name="connsiteY7" fmla="*/ 43459 h 151523"/>
                  <a:gd name="connsiteX8" fmla="*/ 236041 w 236717"/>
                  <a:gd name="connsiteY8" fmla="*/ 68213 h 151523"/>
                  <a:gd name="connsiteX9" fmla="*/ 197773 w 236717"/>
                  <a:gd name="connsiteY9" fmla="*/ 136845 h 151523"/>
                  <a:gd name="connsiteX10" fmla="*/ 110463 w 236717"/>
                  <a:gd name="connsiteY10" fmla="*/ 151523 h 151523"/>
                  <a:gd name="connsiteX11" fmla="*/ 10447 w 236717"/>
                  <a:gd name="connsiteY11" fmla="*/ 126261 h 151523"/>
                  <a:gd name="connsiteX12" fmla="*/ 11172 w 236717"/>
                  <a:gd name="connsiteY12" fmla="*/ 31350 h 151523"/>
                  <a:gd name="connsiteX0" fmla="*/ 11172 w 236041"/>
                  <a:gd name="connsiteY0" fmla="*/ 31350 h 151523"/>
                  <a:gd name="connsiteX1" fmla="*/ 37383 w 236041"/>
                  <a:gd name="connsiteY1" fmla="*/ 18705 h 151523"/>
                  <a:gd name="connsiteX2" fmla="*/ 78095 w 236041"/>
                  <a:gd name="connsiteY2" fmla="*/ 140 h 151523"/>
                  <a:gd name="connsiteX3" fmla="*/ 113482 w 236041"/>
                  <a:gd name="connsiteY3" fmla="*/ 3938 h 151523"/>
                  <a:gd name="connsiteX4" fmla="*/ 159030 w 236041"/>
                  <a:gd name="connsiteY4" fmla="*/ 5852 h 151523"/>
                  <a:gd name="connsiteX5" fmla="*/ 200046 w 236041"/>
                  <a:gd name="connsiteY5" fmla="*/ 25081 h 151523"/>
                  <a:gd name="connsiteX6" fmla="*/ 231228 w 236041"/>
                  <a:gd name="connsiteY6" fmla="*/ 30356 h 151523"/>
                  <a:gd name="connsiteX7" fmla="*/ 224269 w 236041"/>
                  <a:gd name="connsiteY7" fmla="*/ 43459 h 151523"/>
                  <a:gd name="connsiteX8" fmla="*/ 236041 w 236041"/>
                  <a:gd name="connsiteY8" fmla="*/ 68213 h 151523"/>
                  <a:gd name="connsiteX9" fmla="*/ 197773 w 236041"/>
                  <a:gd name="connsiteY9" fmla="*/ 136845 h 151523"/>
                  <a:gd name="connsiteX10" fmla="*/ 110463 w 236041"/>
                  <a:gd name="connsiteY10" fmla="*/ 151523 h 151523"/>
                  <a:gd name="connsiteX11" fmla="*/ 10447 w 236041"/>
                  <a:gd name="connsiteY11" fmla="*/ 126261 h 151523"/>
                  <a:gd name="connsiteX12" fmla="*/ 11172 w 236041"/>
                  <a:gd name="connsiteY12" fmla="*/ 31350 h 151523"/>
                  <a:gd name="connsiteX0" fmla="*/ 11172 w 237375"/>
                  <a:gd name="connsiteY0" fmla="*/ 31350 h 151523"/>
                  <a:gd name="connsiteX1" fmla="*/ 37383 w 237375"/>
                  <a:gd name="connsiteY1" fmla="*/ 18705 h 151523"/>
                  <a:gd name="connsiteX2" fmla="*/ 78095 w 237375"/>
                  <a:gd name="connsiteY2" fmla="*/ 140 h 151523"/>
                  <a:gd name="connsiteX3" fmla="*/ 113482 w 237375"/>
                  <a:gd name="connsiteY3" fmla="*/ 3938 h 151523"/>
                  <a:gd name="connsiteX4" fmla="*/ 159030 w 237375"/>
                  <a:gd name="connsiteY4" fmla="*/ 5852 h 151523"/>
                  <a:gd name="connsiteX5" fmla="*/ 200046 w 237375"/>
                  <a:gd name="connsiteY5" fmla="*/ 25081 h 151523"/>
                  <a:gd name="connsiteX6" fmla="*/ 231228 w 237375"/>
                  <a:gd name="connsiteY6" fmla="*/ 30356 h 151523"/>
                  <a:gd name="connsiteX7" fmla="*/ 224269 w 237375"/>
                  <a:gd name="connsiteY7" fmla="*/ 43459 h 151523"/>
                  <a:gd name="connsiteX8" fmla="*/ 236041 w 237375"/>
                  <a:gd name="connsiteY8" fmla="*/ 68213 h 151523"/>
                  <a:gd name="connsiteX9" fmla="*/ 197773 w 237375"/>
                  <a:gd name="connsiteY9" fmla="*/ 136845 h 151523"/>
                  <a:gd name="connsiteX10" fmla="*/ 110463 w 237375"/>
                  <a:gd name="connsiteY10" fmla="*/ 151523 h 151523"/>
                  <a:gd name="connsiteX11" fmla="*/ 10447 w 237375"/>
                  <a:gd name="connsiteY11" fmla="*/ 126261 h 151523"/>
                  <a:gd name="connsiteX12" fmla="*/ 11172 w 237375"/>
                  <a:gd name="connsiteY12" fmla="*/ 31350 h 151523"/>
                  <a:gd name="connsiteX0" fmla="*/ 11172 w 236234"/>
                  <a:gd name="connsiteY0" fmla="*/ 31350 h 151523"/>
                  <a:gd name="connsiteX1" fmla="*/ 37383 w 236234"/>
                  <a:gd name="connsiteY1" fmla="*/ 18705 h 151523"/>
                  <a:gd name="connsiteX2" fmla="*/ 78095 w 236234"/>
                  <a:gd name="connsiteY2" fmla="*/ 140 h 151523"/>
                  <a:gd name="connsiteX3" fmla="*/ 113482 w 236234"/>
                  <a:gd name="connsiteY3" fmla="*/ 3938 h 151523"/>
                  <a:gd name="connsiteX4" fmla="*/ 159030 w 236234"/>
                  <a:gd name="connsiteY4" fmla="*/ 5852 h 151523"/>
                  <a:gd name="connsiteX5" fmla="*/ 200046 w 236234"/>
                  <a:gd name="connsiteY5" fmla="*/ 25081 h 151523"/>
                  <a:gd name="connsiteX6" fmla="*/ 231228 w 236234"/>
                  <a:gd name="connsiteY6" fmla="*/ 30356 h 151523"/>
                  <a:gd name="connsiteX7" fmla="*/ 224269 w 236234"/>
                  <a:gd name="connsiteY7" fmla="*/ 43459 h 151523"/>
                  <a:gd name="connsiteX8" fmla="*/ 233098 w 236234"/>
                  <a:gd name="connsiteY8" fmla="*/ 65833 h 151523"/>
                  <a:gd name="connsiteX9" fmla="*/ 197773 w 236234"/>
                  <a:gd name="connsiteY9" fmla="*/ 136845 h 151523"/>
                  <a:gd name="connsiteX10" fmla="*/ 110463 w 236234"/>
                  <a:gd name="connsiteY10" fmla="*/ 151523 h 151523"/>
                  <a:gd name="connsiteX11" fmla="*/ 10447 w 236234"/>
                  <a:gd name="connsiteY11" fmla="*/ 126261 h 151523"/>
                  <a:gd name="connsiteX12" fmla="*/ 11172 w 236234"/>
                  <a:gd name="connsiteY12"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378"/>
                  <a:gd name="connsiteY0" fmla="*/ 31350 h 151523"/>
                  <a:gd name="connsiteX1" fmla="*/ 37383 w 248378"/>
                  <a:gd name="connsiteY1" fmla="*/ 18705 h 151523"/>
                  <a:gd name="connsiteX2" fmla="*/ 78095 w 248378"/>
                  <a:gd name="connsiteY2" fmla="*/ 140 h 151523"/>
                  <a:gd name="connsiteX3" fmla="*/ 113482 w 248378"/>
                  <a:gd name="connsiteY3" fmla="*/ 3938 h 151523"/>
                  <a:gd name="connsiteX4" fmla="*/ 159030 w 248378"/>
                  <a:gd name="connsiteY4" fmla="*/ 5852 h 151523"/>
                  <a:gd name="connsiteX5" fmla="*/ 200046 w 248378"/>
                  <a:gd name="connsiteY5" fmla="*/ 25081 h 151523"/>
                  <a:gd name="connsiteX6" fmla="*/ 231228 w 248378"/>
                  <a:gd name="connsiteY6" fmla="*/ 30356 h 151523"/>
                  <a:gd name="connsiteX7" fmla="*/ 224269 w 248378"/>
                  <a:gd name="connsiteY7" fmla="*/ 43459 h 151523"/>
                  <a:gd name="connsiteX8" fmla="*/ 233098 w 248378"/>
                  <a:gd name="connsiteY8" fmla="*/ 65833 h 151523"/>
                  <a:gd name="connsiteX9" fmla="*/ 247323 w 248378"/>
                  <a:gd name="connsiteY9" fmla="*/ 73925 h 151523"/>
                  <a:gd name="connsiteX10" fmla="*/ 197773 w 248378"/>
                  <a:gd name="connsiteY10" fmla="*/ 136845 h 151523"/>
                  <a:gd name="connsiteX11" fmla="*/ 110463 w 248378"/>
                  <a:gd name="connsiteY11" fmla="*/ 151523 h 151523"/>
                  <a:gd name="connsiteX12" fmla="*/ 10447 w 248378"/>
                  <a:gd name="connsiteY12" fmla="*/ 126261 h 151523"/>
                  <a:gd name="connsiteX13" fmla="*/ 11172 w 248378"/>
                  <a:gd name="connsiteY13" fmla="*/ 31350 h 151523"/>
                  <a:gd name="connsiteX0" fmla="*/ 11172 w 248593"/>
                  <a:gd name="connsiteY0" fmla="*/ 31350 h 151523"/>
                  <a:gd name="connsiteX1" fmla="*/ 37383 w 248593"/>
                  <a:gd name="connsiteY1" fmla="*/ 18705 h 151523"/>
                  <a:gd name="connsiteX2" fmla="*/ 78095 w 248593"/>
                  <a:gd name="connsiteY2" fmla="*/ 140 h 151523"/>
                  <a:gd name="connsiteX3" fmla="*/ 113482 w 248593"/>
                  <a:gd name="connsiteY3" fmla="*/ 3938 h 151523"/>
                  <a:gd name="connsiteX4" fmla="*/ 159030 w 248593"/>
                  <a:gd name="connsiteY4" fmla="*/ 5852 h 151523"/>
                  <a:gd name="connsiteX5" fmla="*/ 200046 w 248593"/>
                  <a:gd name="connsiteY5" fmla="*/ 25081 h 151523"/>
                  <a:gd name="connsiteX6" fmla="*/ 231228 w 248593"/>
                  <a:gd name="connsiteY6" fmla="*/ 30356 h 151523"/>
                  <a:gd name="connsiteX7" fmla="*/ 224269 w 248593"/>
                  <a:gd name="connsiteY7" fmla="*/ 43459 h 151523"/>
                  <a:gd name="connsiteX8" fmla="*/ 233098 w 248593"/>
                  <a:gd name="connsiteY8" fmla="*/ 65833 h 151523"/>
                  <a:gd name="connsiteX9" fmla="*/ 247323 w 248593"/>
                  <a:gd name="connsiteY9" fmla="*/ 73925 h 151523"/>
                  <a:gd name="connsiteX10" fmla="*/ 197773 w 248593"/>
                  <a:gd name="connsiteY10" fmla="*/ 136845 h 151523"/>
                  <a:gd name="connsiteX11" fmla="*/ 110463 w 248593"/>
                  <a:gd name="connsiteY11" fmla="*/ 151523 h 151523"/>
                  <a:gd name="connsiteX12" fmla="*/ 10447 w 248593"/>
                  <a:gd name="connsiteY12" fmla="*/ 126261 h 151523"/>
                  <a:gd name="connsiteX13" fmla="*/ 11172 w 248593"/>
                  <a:gd name="connsiteY13" fmla="*/ 31350 h 151523"/>
                  <a:gd name="connsiteX0" fmla="*/ 11172 w 246763"/>
                  <a:gd name="connsiteY0" fmla="*/ 31350 h 151523"/>
                  <a:gd name="connsiteX1" fmla="*/ 37383 w 246763"/>
                  <a:gd name="connsiteY1" fmla="*/ 18705 h 151523"/>
                  <a:gd name="connsiteX2" fmla="*/ 78095 w 246763"/>
                  <a:gd name="connsiteY2" fmla="*/ 140 h 151523"/>
                  <a:gd name="connsiteX3" fmla="*/ 113482 w 246763"/>
                  <a:gd name="connsiteY3" fmla="*/ 3938 h 151523"/>
                  <a:gd name="connsiteX4" fmla="*/ 159030 w 246763"/>
                  <a:gd name="connsiteY4" fmla="*/ 5852 h 151523"/>
                  <a:gd name="connsiteX5" fmla="*/ 200046 w 246763"/>
                  <a:gd name="connsiteY5" fmla="*/ 25081 h 151523"/>
                  <a:gd name="connsiteX6" fmla="*/ 231228 w 246763"/>
                  <a:gd name="connsiteY6" fmla="*/ 30356 h 151523"/>
                  <a:gd name="connsiteX7" fmla="*/ 224269 w 246763"/>
                  <a:gd name="connsiteY7" fmla="*/ 43459 h 151523"/>
                  <a:gd name="connsiteX8" fmla="*/ 233098 w 246763"/>
                  <a:gd name="connsiteY8" fmla="*/ 65833 h 151523"/>
                  <a:gd name="connsiteX9" fmla="*/ 245361 w 246763"/>
                  <a:gd name="connsiteY9" fmla="*/ 85350 h 151523"/>
                  <a:gd name="connsiteX10" fmla="*/ 197773 w 246763"/>
                  <a:gd name="connsiteY10" fmla="*/ 136845 h 151523"/>
                  <a:gd name="connsiteX11" fmla="*/ 110463 w 246763"/>
                  <a:gd name="connsiteY11" fmla="*/ 151523 h 151523"/>
                  <a:gd name="connsiteX12" fmla="*/ 10447 w 246763"/>
                  <a:gd name="connsiteY12" fmla="*/ 126261 h 151523"/>
                  <a:gd name="connsiteX13" fmla="*/ 11172 w 246763"/>
                  <a:gd name="connsiteY13" fmla="*/ 31350 h 151523"/>
                  <a:gd name="connsiteX0" fmla="*/ 11172 w 249358"/>
                  <a:gd name="connsiteY0" fmla="*/ 31350 h 151523"/>
                  <a:gd name="connsiteX1" fmla="*/ 37383 w 249358"/>
                  <a:gd name="connsiteY1" fmla="*/ 18705 h 151523"/>
                  <a:gd name="connsiteX2" fmla="*/ 78095 w 249358"/>
                  <a:gd name="connsiteY2" fmla="*/ 140 h 151523"/>
                  <a:gd name="connsiteX3" fmla="*/ 113482 w 249358"/>
                  <a:gd name="connsiteY3" fmla="*/ 3938 h 151523"/>
                  <a:gd name="connsiteX4" fmla="*/ 159030 w 249358"/>
                  <a:gd name="connsiteY4" fmla="*/ 5852 h 151523"/>
                  <a:gd name="connsiteX5" fmla="*/ 200046 w 249358"/>
                  <a:gd name="connsiteY5" fmla="*/ 25081 h 151523"/>
                  <a:gd name="connsiteX6" fmla="*/ 231228 w 249358"/>
                  <a:gd name="connsiteY6" fmla="*/ 30356 h 151523"/>
                  <a:gd name="connsiteX7" fmla="*/ 224269 w 249358"/>
                  <a:gd name="connsiteY7" fmla="*/ 43459 h 151523"/>
                  <a:gd name="connsiteX8" fmla="*/ 233098 w 249358"/>
                  <a:gd name="connsiteY8" fmla="*/ 65833 h 151523"/>
                  <a:gd name="connsiteX9" fmla="*/ 245361 w 249358"/>
                  <a:gd name="connsiteY9" fmla="*/ 85350 h 151523"/>
                  <a:gd name="connsiteX10" fmla="*/ 246342 w 249358"/>
                  <a:gd name="connsiteY10" fmla="*/ 108675 h 151523"/>
                  <a:gd name="connsiteX11" fmla="*/ 197773 w 249358"/>
                  <a:gd name="connsiteY11" fmla="*/ 136845 h 151523"/>
                  <a:gd name="connsiteX12" fmla="*/ 110463 w 249358"/>
                  <a:gd name="connsiteY12" fmla="*/ 151523 h 151523"/>
                  <a:gd name="connsiteX13" fmla="*/ 10447 w 249358"/>
                  <a:gd name="connsiteY13" fmla="*/ 126261 h 151523"/>
                  <a:gd name="connsiteX14" fmla="*/ 11172 w 249358"/>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197773 w 247752"/>
                  <a:gd name="connsiteY11" fmla="*/ 136845 h 151523"/>
                  <a:gd name="connsiteX12" fmla="*/ 110463 w 247752"/>
                  <a:gd name="connsiteY12" fmla="*/ 151523 h 151523"/>
                  <a:gd name="connsiteX13" fmla="*/ 10447 w 247752"/>
                  <a:gd name="connsiteY13" fmla="*/ 126261 h 151523"/>
                  <a:gd name="connsiteX14" fmla="*/ 11172 w 247752"/>
                  <a:gd name="connsiteY14"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1523"/>
                  <a:gd name="connsiteX1" fmla="*/ 37383 w 247752"/>
                  <a:gd name="connsiteY1" fmla="*/ 18705 h 151523"/>
                  <a:gd name="connsiteX2" fmla="*/ 78095 w 247752"/>
                  <a:gd name="connsiteY2" fmla="*/ 140 h 151523"/>
                  <a:gd name="connsiteX3" fmla="*/ 113482 w 247752"/>
                  <a:gd name="connsiteY3" fmla="*/ 3938 h 151523"/>
                  <a:gd name="connsiteX4" fmla="*/ 159030 w 247752"/>
                  <a:gd name="connsiteY4" fmla="*/ 5852 h 151523"/>
                  <a:gd name="connsiteX5" fmla="*/ 200046 w 247752"/>
                  <a:gd name="connsiteY5" fmla="*/ 25081 h 151523"/>
                  <a:gd name="connsiteX6" fmla="*/ 231228 w 247752"/>
                  <a:gd name="connsiteY6" fmla="*/ 30356 h 151523"/>
                  <a:gd name="connsiteX7" fmla="*/ 224269 w 247752"/>
                  <a:gd name="connsiteY7" fmla="*/ 43459 h 151523"/>
                  <a:gd name="connsiteX8" fmla="*/ 233098 w 247752"/>
                  <a:gd name="connsiteY8" fmla="*/ 65833 h 151523"/>
                  <a:gd name="connsiteX9" fmla="*/ 245361 w 247752"/>
                  <a:gd name="connsiteY9" fmla="*/ 85350 h 151523"/>
                  <a:gd name="connsiteX10" fmla="*/ 246342 w 247752"/>
                  <a:gd name="connsiteY10" fmla="*/ 108675 h 151523"/>
                  <a:gd name="connsiteX11" fmla="*/ 224269 w 247752"/>
                  <a:gd name="connsiteY11" fmla="*/ 115816 h 151523"/>
                  <a:gd name="connsiteX12" fmla="*/ 197773 w 247752"/>
                  <a:gd name="connsiteY12" fmla="*/ 136845 h 151523"/>
                  <a:gd name="connsiteX13" fmla="*/ 110463 w 247752"/>
                  <a:gd name="connsiteY13" fmla="*/ 151523 h 151523"/>
                  <a:gd name="connsiteX14" fmla="*/ 10447 w 247752"/>
                  <a:gd name="connsiteY14" fmla="*/ 126261 h 151523"/>
                  <a:gd name="connsiteX15" fmla="*/ 11172 w 247752"/>
                  <a:gd name="connsiteY15" fmla="*/ 31350 h 151523"/>
                  <a:gd name="connsiteX0" fmla="*/ 11172 w 247752"/>
                  <a:gd name="connsiteY0" fmla="*/ 31350 h 155623"/>
                  <a:gd name="connsiteX1" fmla="*/ 37383 w 247752"/>
                  <a:gd name="connsiteY1" fmla="*/ 18705 h 155623"/>
                  <a:gd name="connsiteX2" fmla="*/ 78095 w 247752"/>
                  <a:gd name="connsiteY2" fmla="*/ 140 h 155623"/>
                  <a:gd name="connsiteX3" fmla="*/ 113482 w 247752"/>
                  <a:gd name="connsiteY3" fmla="*/ 3938 h 155623"/>
                  <a:gd name="connsiteX4" fmla="*/ 159030 w 247752"/>
                  <a:gd name="connsiteY4" fmla="*/ 5852 h 155623"/>
                  <a:gd name="connsiteX5" fmla="*/ 200046 w 247752"/>
                  <a:gd name="connsiteY5" fmla="*/ 25081 h 155623"/>
                  <a:gd name="connsiteX6" fmla="*/ 231228 w 247752"/>
                  <a:gd name="connsiteY6" fmla="*/ 30356 h 155623"/>
                  <a:gd name="connsiteX7" fmla="*/ 224269 w 247752"/>
                  <a:gd name="connsiteY7" fmla="*/ 43459 h 155623"/>
                  <a:gd name="connsiteX8" fmla="*/ 233098 w 247752"/>
                  <a:gd name="connsiteY8" fmla="*/ 65833 h 155623"/>
                  <a:gd name="connsiteX9" fmla="*/ 245361 w 247752"/>
                  <a:gd name="connsiteY9" fmla="*/ 85350 h 155623"/>
                  <a:gd name="connsiteX10" fmla="*/ 246342 w 247752"/>
                  <a:gd name="connsiteY10" fmla="*/ 108675 h 155623"/>
                  <a:gd name="connsiteX11" fmla="*/ 224269 w 247752"/>
                  <a:gd name="connsiteY11" fmla="*/ 115816 h 155623"/>
                  <a:gd name="connsiteX12" fmla="*/ 197773 w 247752"/>
                  <a:gd name="connsiteY12" fmla="*/ 136845 h 155623"/>
                  <a:gd name="connsiteX13" fmla="*/ 191404 w 247752"/>
                  <a:gd name="connsiteY13" fmla="*/ 154374 h 155623"/>
                  <a:gd name="connsiteX14" fmla="*/ 110463 w 247752"/>
                  <a:gd name="connsiteY14" fmla="*/ 151523 h 155623"/>
                  <a:gd name="connsiteX15" fmla="*/ 10447 w 247752"/>
                  <a:gd name="connsiteY15" fmla="*/ 126261 h 155623"/>
                  <a:gd name="connsiteX16" fmla="*/ 11172 w 247752"/>
                  <a:gd name="connsiteY16" fmla="*/ 31350 h 155623"/>
                  <a:gd name="connsiteX0" fmla="*/ 11172 w 247752"/>
                  <a:gd name="connsiteY0" fmla="*/ 31350 h 155310"/>
                  <a:gd name="connsiteX1" fmla="*/ 37383 w 247752"/>
                  <a:gd name="connsiteY1" fmla="*/ 18705 h 155310"/>
                  <a:gd name="connsiteX2" fmla="*/ 78095 w 247752"/>
                  <a:gd name="connsiteY2" fmla="*/ 140 h 155310"/>
                  <a:gd name="connsiteX3" fmla="*/ 113482 w 247752"/>
                  <a:gd name="connsiteY3" fmla="*/ 3938 h 155310"/>
                  <a:gd name="connsiteX4" fmla="*/ 159030 w 247752"/>
                  <a:gd name="connsiteY4" fmla="*/ 5852 h 155310"/>
                  <a:gd name="connsiteX5" fmla="*/ 200046 w 247752"/>
                  <a:gd name="connsiteY5" fmla="*/ 25081 h 155310"/>
                  <a:gd name="connsiteX6" fmla="*/ 231228 w 247752"/>
                  <a:gd name="connsiteY6" fmla="*/ 30356 h 155310"/>
                  <a:gd name="connsiteX7" fmla="*/ 224269 w 247752"/>
                  <a:gd name="connsiteY7" fmla="*/ 43459 h 155310"/>
                  <a:gd name="connsiteX8" fmla="*/ 233098 w 247752"/>
                  <a:gd name="connsiteY8" fmla="*/ 65833 h 155310"/>
                  <a:gd name="connsiteX9" fmla="*/ 245361 w 247752"/>
                  <a:gd name="connsiteY9" fmla="*/ 85350 h 155310"/>
                  <a:gd name="connsiteX10" fmla="*/ 246342 w 247752"/>
                  <a:gd name="connsiteY10" fmla="*/ 108675 h 155310"/>
                  <a:gd name="connsiteX11" fmla="*/ 224269 w 247752"/>
                  <a:gd name="connsiteY11" fmla="*/ 115816 h 155310"/>
                  <a:gd name="connsiteX12" fmla="*/ 197773 w 247752"/>
                  <a:gd name="connsiteY12" fmla="*/ 136845 h 155310"/>
                  <a:gd name="connsiteX13" fmla="*/ 191404 w 247752"/>
                  <a:gd name="connsiteY13" fmla="*/ 154374 h 155310"/>
                  <a:gd name="connsiteX14" fmla="*/ 151182 w 247752"/>
                  <a:gd name="connsiteY14" fmla="*/ 151518 h 155310"/>
                  <a:gd name="connsiteX15" fmla="*/ 110463 w 247752"/>
                  <a:gd name="connsiteY15" fmla="*/ 151523 h 155310"/>
                  <a:gd name="connsiteX16" fmla="*/ 10447 w 247752"/>
                  <a:gd name="connsiteY16" fmla="*/ 126261 h 155310"/>
                  <a:gd name="connsiteX17" fmla="*/ 11172 w 247752"/>
                  <a:gd name="connsiteY17" fmla="*/ 31350 h 155310"/>
                  <a:gd name="connsiteX0" fmla="*/ 11172 w 247752"/>
                  <a:gd name="connsiteY0" fmla="*/ 31350 h 154837"/>
                  <a:gd name="connsiteX1" fmla="*/ 37383 w 247752"/>
                  <a:gd name="connsiteY1" fmla="*/ 18705 h 154837"/>
                  <a:gd name="connsiteX2" fmla="*/ 78095 w 247752"/>
                  <a:gd name="connsiteY2" fmla="*/ 140 h 154837"/>
                  <a:gd name="connsiteX3" fmla="*/ 113482 w 247752"/>
                  <a:gd name="connsiteY3" fmla="*/ 3938 h 154837"/>
                  <a:gd name="connsiteX4" fmla="*/ 159030 w 247752"/>
                  <a:gd name="connsiteY4" fmla="*/ 5852 h 154837"/>
                  <a:gd name="connsiteX5" fmla="*/ 200046 w 247752"/>
                  <a:gd name="connsiteY5" fmla="*/ 25081 h 154837"/>
                  <a:gd name="connsiteX6" fmla="*/ 231228 w 247752"/>
                  <a:gd name="connsiteY6" fmla="*/ 30356 h 154837"/>
                  <a:gd name="connsiteX7" fmla="*/ 224269 w 247752"/>
                  <a:gd name="connsiteY7" fmla="*/ 43459 h 154837"/>
                  <a:gd name="connsiteX8" fmla="*/ 233098 w 247752"/>
                  <a:gd name="connsiteY8" fmla="*/ 65833 h 154837"/>
                  <a:gd name="connsiteX9" fmla="*/ 245361 w 247752"/>
                  <a:gd name="connsiteY9" fmla="*/ 85350 h 154837"/>
                  <a:gd name="connsiteX10" fmla="*/ 246342 w 247752"/>
                  <a:gd name="connsiteY10" fmla="*/ 108675 h 154837"/>
                  <a:gd name="connsiteX11" fmla="*/ 224269 w 247752"/>
                  <a:gd name="connsiteY11" fmla="*/ 115816 h 154837"/>
                  <a:gd name="connsiteX12" fmla="*/ 197773 w 247752"/>
                  <a:gd name="connsiteY12" fmla="*/ 136845 h 154837"/>
                  <a:gd name="connsiteX13" fmla="*/ 191404 w 247752"/>
                  <a:gd name="connsiteY13" fmla="*/ 154374 h 154837"/>
                  <a:gd name="connsiteX14" fmla="*/ 151182 w 247752"/>
                  <a:gd name="connsiteY14" fmla="*/ 151518 h 154837"/>
                  <a:gd name="connsiteX15" fmla="*/ 110463 w 247752"/>
                  <a:gd name="connsiteY15" fmla="*/ 151523 h 154837"/>
                  <a:gd name="connsiteX16" fmla="*/ 10447 w 247752"/>
                  <a:gd name="connsiteY16" fmla="*/ 126261 h 154837"/>
                  <a:gd name="connsiteX17" fmla="*/ 11172 w 247752"/>
                  <a:gd name="connsiteY17" fmla="*/ 31350 h 154837"/>
                  <a:gd name="connsiteX0" fmla="*/ 11172 w 247752"/>
                  <a:gd name="connsiteY0" fmla="*/ 31350 h 158466"/>
                  <a:gd name="connsiteX1" fmla="*/ 37383 w 247752"/>
                  <a:gd name="connsiteY1" fmla="*/ 18705 h 158466"/>
                  <a:gd name="connsiteX2" fmla="*/ 78095 w 247752"/>
                  <a:gd name="connsiteY2" fmla="*/ 140 h 158466"/>
                  <a:gd name="connsiteX3" fmla="*/ 113482 w 247752"/>
                  <a:gd name="connsiteY3" fmla="*/ 3938 h 158466"/>
                  <a:gd name="connsiteX4" fmla="*/ 159030 w 247752"/>
                  <a:gd name="connsiteY4" fmla="*/ 5852 h 158466"/>
                  <a:gd name="connsiteX5" fmla="*/ 200046 w 247752"/>
                  <a:gd name="connsiteY5" fmla="*/ 25081 h 158466"/>
                  <a:gd name="connsiteX6" fmla="*/ 231228 w 247752"/>
                  <a:gd name="connsiteY6" fmla="*/ 30356 h 158466"/>
                  <a:gd name="connsiteX7" fmla="*/ 224269 w 247752"/>
                  <a:gd name="connsiteY7" fmla="*/ 43459 h 158466"/>
                  <a:gd name="connsiteX8" fmla="*/ 233098 w 247752"/>
                  <a:gd name="connsiteY8" fmla="*/ 65833 h 158466"/>
                  <a:gd name="connsiteX9" fmla="*/ 245361 w 247752"/>
                  <a:gd name="connsiteY9" fmla="*/ 85350 h 158466"/>
                  <a:gd name="connsiteX10" fmla="*/ 246342 w 247752"/>
                  <a:gd name="connsiteY10" fmla="*/ 108675 h 158466"/>
                  <a:gd name="connsiteX11" fmla="*/ 224269 w 247752"/>
                  <a:gd name="connsiteY11" fmla="*/ 115816 h 158466"/>
                  <a:gd name="connsiteX12" fmla="*/ 197773 w 247752"/>
                  <a:gd name="connsiteY12" fmla="*/ 136845 h 158466"/>
                  <a:gd name="connsiteX13" fmla="*/ 191404 w 247752"/>
                  <a:gd name="connsiteY13" fmla="*/ 154374 h 158466"/>
                  <a:gd name="connsiteX14" fmla="*/ 151182 w 247752"/>
                  <a:gd name="connsiteY14" fmla="*/ 151518 h 158466"/>
                  <a:gd name="connsiteX15" fmla="*/ 115369 w 247752"/>
                  <a:gd name="connsiteY15" fmla="*/ 157235 h 158466"/>
                  <a:gd name="connsiteX16" fmla="*/ 10447 w 247752"/>
                  <a:gd name="connsiteY16" fmla="*/ 126261 h 158466"/>
                  <a:gd name="connsiteX17" fmla="*/ 11172 w 247752"/>
                  <a:gd name="connsiteY17" fmla="*/ 31350 h 158466"/>
                  <a:gd name="connsiteX0" fmla="*/ 11172 w 247752"/>
                  <a:gd name="connsiteY0" fmla="*/ 31350 h 157235"/>
                  <a:gd name="connsiteX1" fmla="*/ 37383 w 247752"/>
                  <a:gd name="connsiteY1" fmla="*/ 18705 h 157235"/>
                  <a:gd name="connsiteX2" fmla="*/ 78095 w 247752"/>
                  <a:gd name="connsiteY2" fmla="*/ 140 h 157235"/>
                  <a:gd name="connsiteX3" fmla="*/ 113482 w 247752"/>
                  <a:gd name="connsiteY3" fmla="*/ 3938 h 157235"/>
                  <a:gd name="connsiteX4" fmla="*/ 159030 w 247752"/>
                  <a:gd name="connsiteY4" fmla="*/ 5852 h 157235"/>
                  <a:gd name="connsiteX5" fmla="*/ 200046 w 247752"/>
                  <a:gd name="connsiteY5" fmla="*/ 25081 h 157235"/>
                  <a:gd name="connsiteX6" fmla="*/ 231228 w 247752"/>
                  <a:gd name="connsiteY6" fmla="*/ 30356 h 157235"/>
                  <a:gd name="connsiteX7" fmla="*/ 224269 w 247752"/>
                  <a:gd name="connsiteY7" fmla="*/ 43459 h 157235"/>
                  <a:gd name="connsiteX8" fmla="*/ 233098 w 247752"/>
                  <a:gd name="connsiteY8" fmla="*/ 65833 h 157235"/>
                  <a:gd name="connsiteX9" fmla="*/ 245361 w 247752"/>
                  <a:gd name="connsiteY9" fmla="*/ 85350 h 157235"/>
                  <a:gd name="connsiteX10" fmla="*/ 246342 w 247752"/>
                  <a:gd name="connsiteY10" fmla="*/ 108675 h 157235"/>
                  <a:gd name="connsiteX11" fmla="*/ 224269 w 247752"/>
                  <a:gd name="connsiteY11" fmla="*/ 115816 h 157235"/>
                  <a:gd name="connsiteX12" fmla="*/ 197773 w 247752"/>
                  <a:gd name="connsiteY12" fmla="*/ 136845 h 157235"/>
                  <a:gd name="connsiteX13" fmla="*/ 191404 w 247752"/>
                  <a:gd name="connsiteY13" fmla="*/ 154374 h 157235"/>
                  <a:gd name="connsiteX14" fmla="*/ 151182 w 247752"/>
                  <a:gd name="connsiteY14" fmla="*/ 151518 h 157235"/>
                  <a:gd name="connsiteX15" fmla="*/ 115369 w 247752"/>
                  <a:gd name="connsiteY15" fmla="*/ 157235 h 157235"/>
                  <a:gd name="connsiteX16" fmla="*/ 10447 w 247752"/>
                  <a:gd name="connsiteY16" fmla="*/ 126261 h 157235"/>
                  <a:gd name="connsiteX17" fmla="*/ 11172 w 247752"/>
                  <a:gd name="connsiteY17" fmla="*/ 31350 h 157235"/>
                  <a:gd name="connsiteX0" fmla="*/ 11172 w 247752"/>
                  <a:gd name="connsiteY0" fmla="*/ 31350 h 158047"/>
                  <a:gd name="connsiteX1" fmla="*/ 37383 w 247752"/>
                  <a:gd name="connsiteY1" fmla="*/ 18705 h 158047"/>
                  <a:gd name="connsiteX2" fmla="*/ 78095 w 247752"/>
                  <a:gd name="connsiteY2" fmla="*/ 140 h 158047"/>
                  <a:gd name="connsiteX3" fmla="*/ 113482 w 247752"/>
                  <a:gd name="connsiteY3" fmla="*/ 3938 h 158047"/>
                  <a:gd name="connsiteX4" fmla="*/ 159030 w 247752"/>
                  <a:gd name="connsiteY4" fmla="*/ 5852 h 158047"/>
                  <a:gd name="connsiteX5" fmla="*/ 200046 w 247752"/>
                  <a:gd name="connsiteY5" fmla="*/ 25081 h 158047"/>
                  <a:gd name="connsiteX6" fmla="*/ 231228 w 247752"/>
                  <a:gd name="connsiteY6" fmla="*/ 30356 h 158047"/>
                  <a:gd name="connsiteX7" fmla="*/ 224269 w 247752"/>
                  <a:gd name="connsiteY7" fmla="*/ 43459 h 158047"/>
                  <a:gd name="connsiteX8" fmla="*/ 233098 w 247752"/>
                  <a:gd name="connsiteY8" fmla="*/ 65833 h 158047"/>
                  <a:gd name="connsiteX9" fmla="*/ 245361 w 247752"/>
                  <a:gd name="connsiteY9" fmla="*/ 85350 h 158047"/>
                  <a:gd name="connsiteX10" fmla="*/ 246342 w 247752"/>
                  <a:gd name="connsiteY10" fmla="*/ 108675 h 158047"/>
                  <a:gd name="connsiteX11" fmla="*/ 224269 w 247752"/>
                  <a:gd name="connsiteY11" fmla="*/ 115816 h 158047"/>
                  <a:gd name="connsiteX12" fmla="*/ 197773 w 247752"/>
                  <a:gd name="connsiteY12" fmla="*/ 136845 h 158047"/>
                  <a:gd name="connsiteX13" fmla="*/ 191404 w 247752"/>
                  <a:gd name="connsiteY13" fmla="*/ 154374 h 158047"/>
                  <a:gd name="connsiteX14" fmla="*/ 151182 w 247752"/>
                  <a:gd name="connsiteY14" fmla="*/ 151518 h 158047"/>
                  <a:gd name="connsiteX15" fmla="*/ 115369 w 247752"/>
                  <a:gd name="connsiteY15" fmla="*/ 157235 h 158047"/>
                  <a:gd name="connsiteX16" fmla="*/ 10447 w 247752"/>
                  <a:gd name="connsiteY16" fmla="*/ 126261 h 158047"/>
                  <a:gd name="connsiteX17" fmla="*/ 11172 w 247752"/>
                  <a:gd name="connsiteY17" fmla="*/ 31350 h 158047"/>
                  <a:gd name="connsiteX0" fmla="*/ 11172 w 247752"/>
                  <a:gd name="connsiteY0" fmla="*/ 31350 h 162332"/>
                  <a:gd name="connsiteX1" fmla="*/ 37383 w 247752"/>
                  <a:gd name="connsiteY1" fmla="*/ 18705 h 162332"/>
                  <a:gd name="connsiteX2" fmla="*/ 78095 w 247752"/>
                  <a:gd name="connsiteY2" fmla="*/ 140 h 162332"/>
                  <a:gd name="connsiteX3" fmla="*/ 113482 w 247752"/>
                  <a:gd name="connsiteY3" fmla="*/ 3938 h 162332"/>
                  <a:gd name="connsiteX4" fmla="*/ 159030 w 247752"/>
                  <a:gd name="connsiteY4" fmla="*/ 5852 h 162332"/>
                  <a:gd name="connsiteX5" fmla="*/ 200046 w 247752"/>
                  <a:gd name="connsiteY5" fmla="*/ 25081 h 162332"/>
                  <a:gd name="connsiteX6" fmla="*/ 231228 w 247752"/>
                  <a:gd name="connsiteY6" fmla="*/ 30356 h 162332"/>
                  <a:gd name="connsiteX7" fmla="*/ 224269 w 247752"/>
                  <a:gd name="connsiteY7" fmla="*/ 43459 h 162332"/>
                  <a:gd name="connsiteX8" fmla="*/ 233098 w 247752"/>
                  <a:gd name="connsiteY8" fmla="*/ 65833 h 162332"/>
                  <a:gd name="connsiteX9" fmla="*/ 245361 w 247752"/>
                  <a:gd name="connsiteY9" fmla="*/ 85350 h 162332"/>
                  <a:gd name="connsiteX10" fmla="*/ 246342 w 247752"/>
                  <a:gd name="connsiteY10" fmla="*/ 108675 h 162332"/>
                  <a:gd name="connsiteX11" fmla="*/ 224269 w 247752"/>
                  <a:gd name="connsiteY11" fmla="*/ 115816 h 162332"/>
                  <a:gd name="connsiteX12" fmla="*/ 197773 w 247752"/>
                  <a:gd name="connsiteY12" fmla="*/ 136845 h 162332"/>
                  <a:gd name="connsiteX13" fmla="*/ 191404 w 247752"/>
                  <a:gd name="connsiteY13" fmla="*/ 154374 h 162332"/>
                  <a:gd name="connsiteX14" fmla="*/ 151182 w 247752"/>
                  <a:gd name="connsiteY14" fmla="*/ 151518 h 162332"/>
                  <a:gd name="connsiteX15" fmla="*/ 115369 w 247752"/>
                  <a:gd name="connsiteY15" fmla="*/ 157235 h 162332"/>
                  <a:gd name="connsiteX16" fmla="*/ 76133 w 247752"/>
                  <a:gd name="connsiteY16" fmla="*/ 160563 h 162332"/>
                  <a:gd name="connsiteX17" fmla="*/ 10447 w 247752"/>
                  <a:gd name="connsiteY17" fmla="*/ 126261 h 162332"/>
                  <a:gd name="connsiteX18" fmla="*/ 11172 w 247752"/>
                  <a:gd name="connsiteY18" fmla="*/ 31350 h 162332"/>
                  <a:gd name="connsiteX0" fmla="*/ 11172 w 247752"/>
                  <a:gd name="connsiteY0" fmla="*/ 31350 h 161571"/>
                  <a:gd name="connsiteX1" fmla="*/ 37383 w 247752"/>
                  <a:gd name="connsiteY1" fmla="*/ 18705 h 161571"/>
                  <a:gd name="connsiteX2" fmla="*/ 78095 w 247752"/>
                  <a:gd name="connsiteY2" fmla="*/ 140 h 161571"/>
                  <a:gd name="connsiteX3" fmla="*/ 113482 w 247752"/>
                  <a:gd name="connsiteY3" fmla="*/ 3938 h 161571"/>
                  <a:gd name="connsiteX4" fmla="*/ 159030 w 247752"/>
                  <a:gd name="connsiteY4" fmla="*/ 5852 h 161571"/>
                  <a:gd name="connsiteX5" fmla="*/ 200046 w 247752"/>
                  <a:gd name="connsiteY5" fmla="*/ 25081 h 161571"/>
                  <a:gd name="connsiteX6" fmla="*/ 231228 w 247752"/>
                  <a:gd name="connsiteY6" fmla="*/ 30356 h 161571"/>
                  <a:gd name="connsiteX7" fmla="*/ 224269 w 247752"/>
                  <a:gd name="connsiteY7" fmla="*/ 43459 h 161571"/>
                  <a:gd name="connsiteX8" fmla="*/ 233098 w 247752"/>
                  <a:gd name="connsiteY8" fmla="*/ 65833 h 161571"/>
                  <a:gd name="connsiteX9" fmla="*/ 245361 w 247752"/>
                  <a:gd name="connsiteY9" fmla="*/ 85350 h 161571"/>
                  <a:gd name="connsiteX10" fmla="*/ 246342 w 247752"/>
                  <a:gd name="connsiteY10" fmla="*/ 108675 h 161571"/>
                  <a:gd name="connsiteX11" fmla="*/ 224269 w 247752"/>
                  <a:gd name="connsiteY11" fmla="*/ 115816 h 161571"/>
                  <a:gd name="connsiteX12" fmla="*/ 197773 w 247752"/>
                  <a:gd name="connsiteY12" fmla="*/ 136845 h 161571"/>
                  <a:gd name="connsiteX13" fmla="*/ 191404 w 247752"/>
                  <a:gd name="connsiteY13" fmla="*/ 154374 h 161571"/>
                  <a:gd name="connsiteX14" fmla="*/ 151182 w 247752"/>
                  <a:gd name="connsiteY14" fmla="*/ 151518 h 161571"/>
                  <a:gd name="connsiteX15" fmla="*/ 115369 w 247752"/>
                  <a:gd name="connsiteY15" fmla="*/ 157235 h 161571"/>
                  <a:gd name="connsiteX16" fmla="*/ 76133 w 247752"/>
                  <a:gd name="connsiteY16" fmla="*/ 160563 h 161571"/>
                  <a:gd name="connsiteX17" fmla="*/ 10447 w 247752"/>
                  <a:gd name="connsiteY17" fmla="*/ 126261 h 161571"/>
                  <a:gd name="connsiteX18" fmla="*/ 11172 w 247752"/>
                  <a:gd name="connsiteY18" fmla="*/ 31350 h 161571"/>
                  <a:gd name="connsiteX0" fmla="*/ 11172 w 247752"/>
                  <a:gd name="connsiteY0" fmla="*/ 31350 h 161349"/>
                  <a:gd name="connsiteX1" fmla="*/ 37383 w 247752"/>
                  <a:gd name="connsiteY1" fmla="*/ 18705 h 161349"/>
                  <a:gd name="connsiteX2" fmla="*/ 78095 w 247752"/>
                  <a:gd name="connsiteY2" fmla="*/ 140 h 161349"/>
                  <a:gd name="connsiteX3" fmla="*/ 113482 w 247752"/>
                  <a:gd name="connsiteY3" fmla="*/ 3938 h 161349"/>
                  <a:gd name="connsiteX4" fmla="*/ 159030 w 247752"/>
                  <a:gd name="connsiteY4" fmla="*/ 5852 h 161349"/>
                  <a:gd name="connsiteX5" fmla="*/ 200046 w 247752"/>
                  <a:gd name="connsiteY5" fmla="*/ 25081 h 161349"/>
                  <a:gd name="connsiteX6" fmla="*/ 231228 w 247752"/>
                  <a:gd name="connsiteY6" fmla="*/ 30356 h 161349"/>
                  <a:gd name="connsiteX7" fmla="*/ 224269 w 247752"/>
                  <a:gd name="connsiteY7" fmla="*/ 43459 h 161349"/>
                  <a:gd name="connsiteX8" fmla="*/ 233098 w 247752"/>
                  <a:gd name="connsiteY8" fmla="*/ 65833 h 161349"/>
                  <a:gd name="connsiteX9" fmla="*/ 245361 w 247752"/>
                  <a:gd name="connsiteY9" fmla="*/ 85350 h 161349"/>
                  <a:gd name="connsiteX10" fmla="*/ 246342 w 247752"/>
                  <a:gd name="connsiteY10" fmla="*/ 108675 h 161349"/>
                  <a:gd name="connsiteX11" fmla="*/ 224269 w 247752"/>
                  <a:gd name="connsiteY11" fmla="*/ 115816 h 161349"/>
                  <a:gd name="connsiteX12" fmla="*/ 197773 w 247752"/>
                  <a:gd name="connsiteY12" fmla="*/ 136845 h 161349"/>
                  <a:gd name="connsiteX13" fmla="*/ 191404 w 247752"/>
                  <a:gd name="connsiteY13" fmla="*/ 154374 h 161349"/>
                  <a:gd name="connsiteX14" fmla="*/ 151182 w 247752"/>
                  <a:gd name="connsiteY14" fmla="*/ 151518 h 161349"/>
                  <a:gd name="connsiteX15" fmla="*/ 115369 w 247752"/>
                  <a:gd name="connsiteY15" fmla="*/ 157235 h 161349"/>
                  <a:gd name="connsiteX16" fmla="*/ 76133 w 247752"/>
                  <a:gd name="connsiteY16" fmla="*/ 160563 h 161349"/>
                  <a:gd name="connsiteX17" fmla="*/ 10447 w 247752"/>
                  <a:gd name="connsiteY17" fmla="*/ 126261 h 161349"/>
                  <a:gd name="connsiteX18" fmla="*/ 11172 w 247752"/>
                  <a:gd name="connsiteY18" fmla="*/ 31350 h 161349"/>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10447 w 247752"/>
                  <a:gd name="connsiteY17" fmla="*/ 126261 h 161505"/>
                  <a:gd name="connsiteX18" fmla="*/ 11172 w 247752"/>
                  <a:gd name="connsiteY18"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10447 w 247752"/>
                  <a:gd name="connsiteY18" fmla="*/ 126261 h 161505"/>
                  <a:gd name="connsiteX19" fmla="*/ 11172 w 247752"/>
                  <a:gd name="connsiteY19" fmla="*/ 31350 h 161505"/>
                  <a:gd name="connsiteX0" fmla="*/ 11172 w 247752"/>
                  <a:gd name="connsiteY0" fmla="*/ 31350 h 161505"/>
                  <a:gd name="connsiteX1" fmla="*/ 37383 w 247752"/>
                  <a:gd name="connsiteY1" fmla="*/ 18705 h 161505"/>
                  <a:gd name="connsiteX2" fmla="*/ 78095 w 247752"/>
                  <a:gd name="connsiteY2" fmla="*/ 140 h 161505"/>
                  <a:gd name="connsiteX3" fmla="*/ 113482 w 247752"/>
                  <a:gd name="connsiteY3" fmla="*/ 3938 h 161505"/>
                  <a:gd name="connsiteX4" fmla="*/ 159030 w 247752"/>
                  <a:gd name="connsiteY4" fmla="*/ 5852 h 161505"/>
                  <a:gd name="connsiteX5" fmla="*/ 200046 w 247752"/>
                  <a:gd name="connsiteY5" fmla="*/ 25081 h 161505"/>
                  <a:gd name="connsiteX6" fmla="*/ 231228 w 247752"/>
                  <a:gd name="connsiteY6" fmla="*/ 30356 h 161505"/>
                  <a:gd name="connsiteX7" fmla="*/ 224269 w 247752"/>
                  <a:gd name="connsiteY7" fmla="*/ 43459 h 161505"/>
                  <a:gd name="connsiteX8" fmla="*/ 233098 w 247752"/>
                  <a:gd name="connsiteY8" fmla="*/ 65833 h 161505"/>
                  <a:gd name="connsiteX9" fmla="*/ 245361 w 247752"/>
                  <a:gd name="connsiteY9" fmla="*/ 85350 h 161505"/>
                  <a:gd name="connsiteX10" fmla="*/ 246342 w 247752"/>
                  <a:gd name="connsiteY10" fmla="*/ 108675 h 161505"/>
                  <a:gd name="connsiteX11" fmla="*/ 224269 w 247752"/>
                  <a:gd name="connsiteY11" fmla="*/ 115816 h 161505"/>
                  <a:gd name="connsiteX12" fmla="*/ 197773 w 247752"/>
                  <a:gd name="connsiteY12" fmla="*/ 136845 h 161505"/>
                  <a:gd name="connsiteX13" fmla="*/ 191404 w 247752"/>
                  <a:gd name="connsiteY13" fmla="*/ 154374 h 161505"/>
                  <a:gd name="connsiteX14" fmla="*/ 151182 w 247752"/>
                  <a:gd name="connsiteY14" fmla="*/ 151518 h 161505"/>
                  <a:gd name="connsiteX15" fmla="*/ 115369 w 247752"/>
                  <a:gd name="connsiteY15" fmla="*/ 157235 h 161505"/>
                  <a:gd name="connsiteX16" fmla="*/ 76133 w 247752"/>
                  <a:gd name="connsiteY16" fmla="*/ 160563 h 161505"/>
                  <a:gd name="connsiteX17" fmla="*/ 57984 w 247752"/>
                  <a:gd name="connsiteY17" fmla="*/ 141046 h 161505"/>
                  <a:gd name="connsiteX18" fmla="*/ 35420 w 247752"/>
                  <a:gd name="connsiteY18" fmla="*/ 146758 h 161505"/>
                  <a:gd name="connsiteX19" fmla="*/ 10447 w 247752"/>
                  <a:gd name="connsiteY19" fmla="*/ 126261 h 161505"/>
                  <a:gd name="connsiteX20" fmla="*/ 11172 w 247752"/>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9718 w 246298"/>
                  <a:gd name="connsiteY0" fmla="*/ 31350 h 161505"/>
                  <a:gd name="connsiteX1" fmla="*/ 35929 w 246298"/>
                  <a:gd name="connsiteY1" fmla="*/ 18705 h 161505"/>
                  <a:gd name="connsiteX2" fmla="*/ 76641 w 246298"/>
                  <a:gd name="connsiteY2" fmla="*/ 140 h 161505"/>
                  <a:gd name="connsiteX3" fmla="*/ 112028 w 246298"/>
                  <a:gd name="connsiteY3" fmla="*/ 3938 h 161505"/>
                  <a:gd name="connsiteX4" fmla="*/ 157576 w 246298"/>
                  <a:gd name="connsiteY4" fmla="*/ 5852 h 161505"/>
                  <a:gd name="connsiteX5" fmla="*/ 198592 w 246298"/>
                  <a:gd name="connsiteY5" fmla="*/ 25081 h 161505"/>
                  <a:gd name="connsiteX6" fmla="*/ 229774 w 246298"/>
                  <a:gd name="connsiteY6" fmla="*/ 30356 h 161505"/>
                  <a:gd name="connsiteX7" fmla="*/ 222815 w 246298"/>
                  <a:gd name="connsiteY7" fmla="*/ 43459 h 161505"/>
                  <a:gd name="connsiteX8" fmla="*/ 231644 w 246298"/>
                  <a:gd name="connsiteY8" fmla="*/ 65833 h 161505"/>
                  <a:gd name="connsiteX9" fmla="*/ 243907 w 246298"/>
                  <a:gd name="connsiteY9" fmla="*/ 85350 h 161505"/>
                  <a:gd name="connsiteX10" fmla="*/ 244888 w 246298"/>
                  <a:gd name="connsiteY10" fmla="*/ 108675 h 161505"/>
                  <a:gd name="connsiteX11" fmla="*/ 222815 w 246298"/>
                  <a:gd name="connsiteY11" fmla="*/ 115816 h 161505"/>
                  <a:gd name="connsiteX12" fmla="*/ 196319 w 246298"/>
                  <a:gd name="connsiteY12" fmla="*/ 136845 h 161505"/>
                  <a:gd name="connsiteX13" fmla="*/ 189950 w 246298"/>
                  <a:gd name="connsiteY13" fmla="*/ 154374 h 161505"/>
                  <a:gd name="connsiteX14" fmla="*/ 149728 w 246298"/>
                  <a:gd name="connsiteY14" fmla="*/ 151518 h 161505"/>
                  <a:gd name="connsiteX15" fmla="*/ 113915 w 246298"/>
                  <a:gd name="connsiteY15" fmla="*/ 157235 h 161505"/>
                  <a:gd name="connsiteX16" fmla="*/ 74679 w 246298"/>
                  <a:gd name="connsiteY16" fmla="*/ 160563 h 161505"/>
                  <a:gd name="connsiteX17" fmla="*/ 56530 w 246298"/>
                  <a:gd name="connsiteY17" fmla="*/ 141046 h 161505"/>
                  <a:gd name="connsiteX18" fmla="*/ 33966 w 246298"/>
                  <a:gd name="connsiteY18" fmla="*/ 146758 h 161505"/>
                  <a:gd name="connsiteX19" fmla="*/ 11936 w 246298"/>
                  <a:gd name="connsiteY19" fmla="*/ 120548 h 161505"/>
                  <a:gd name="connsiteX20" fmla="*/ 9718 w 246298"/>
                  <a:gd name="connsiteY20"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0548 h 161505"/>
                  <a:gd name="connsiteX20" fmla="*/ 7 w 255014"/>
                  <a:gd name="connsiteY20" fmla="*/ 115816 h 161505"/>
                  <a:gd name="connsiteX21" fmla="*/ 18434 w 255014"/>
                  <a:gd name="connsiteY21" fmla="*/ 31350 h 161505"/>
                  <a:gd name="connsiteX0" fmla="*/ 18434 w 255014"/>
                  <a:gd name="connsiteY0" fmla="*/ 31350 h 161505"/>
                  <a:gd name="connsiteX1" fmla="*/ 44645 w 255014"/>
                  <a:gd name="connsiteY1" fmla="*/ 18705 h 161505"/>
                  <a:gd name="connsiteX2" fmla="*/ 85357 w 255014"/>
                  <a:gd name="connsiteY2" fmla="*/ 140 h 161505"/>
                  <a:gd name="connsiteX3" fmla="*/ 120744 w 255014"/>
                  <a:gd name="connsiteY3" fmla="*/ 3938 h 161505"/>
                  <a:gd name="connsiteX4" fmla="*/ 166292 w 255014"/>
                  <a:gd name="connsiteY4" fmla="*/ 5852 h 161505"/>
                  <a:gd name="connsiteX5" fmla="*/ 207308 w 255014"/>
                  <a:gd name="connsiteY5" fmla="*/ 25081 h 161505"/>
                  <a:gd name="connsiteX6" fmla="*/ 238490 w 255014"/>
                  <a:gd name="connsiteY6" fmla="*/ 30356 h 161505"/>
                  <a:gd name="connsiteX7" fmla="*/ 231531 w 255014"/>
                  <a:gd name="connsiteY7" fmla="*/ 43459 h 161505"/>
                  <a:gd name="connsiteX8" fmla="*/ 240360 w 255014"/>
                  <a:gd name="connsiteY8" fmla="*/ 65833 h 161505"/>
                  <a:gd name="connsiteX9" fmla="*/ 252623 w 255014"/>
                  <a:gd name="connsiteY9" fmla="*/ 85350 h 161505"/>
                  <a:gd name="connsiteX10" fmla="*/ 253604 w 255014"/>
                  <a:gd name="connsiteY10" fmla="*/ 108675 h 161505"/>
                  <a:gd name="connsiteX11" fmla="*/ 231531 w 255014"/>
                  <a:gd name="connsiteY11" fmla="*/ 115816 h 161505"/>
                  <a:gd name="connsiteX12" fmla="*/ 205035 w 255014"/>
                  <a:gd name="connsiteY12" fmla="*/ 136845 h 161505"/>
                  <a:gd name="connsiteX13" fmla="*/ 198666 w 255014"/>
                  <a:gd name="connsiteY13" fmla="*/ 154374 h 161505"/>
                  <a:gd name="connsiteX14" fmla="*/ 158444 w 255014"/>
                  <a:gd name="connsiteY14" fmla="*/ 151518 h 161505"/>
                  <a:gd name="connsiteX15" fmla="*/ 122631 w 255014"/>
                  <a:gd name="connsiteY15" fmla="*/ 157235 h 161505"/>
                  <a:gd name="connsiteX16" fmla="*/ 83395 w 255014"/>
                  <a:gd name="connsiteY16" fmla="*/ 160563 h 161505"/>
                  <a:gd name="connsiteX17" fmla="*/ 65246 w 255014"/>
                  <a:gd name="connsiteY17" fmla="*/ 141046 h 161505"/>
                  <a:gd name="connsiteX18" fmla="*/ 42682 w 255014"/>
                  <a:gd name="connsiteY18" fmla="*/ 146758 h 161505"/>
                  <a:gd name="connsiteX19" fmla="*/ 20652 w 255014"/>
                  <a:gd name="connsiteY19" fmla="*/ 121976 h 161505"/>
                  <a:gd name="connsiteX20" fmla="*/ 7 w 255014"/>
                  <a:gd name="connsiteY20" fmla="*/ 115816 h 161505"/>
                  <a:gd name="connsiteX21" fmla="*/ 18434 w 255014"/>
                  <a:gd name="connsiteY21" fmla="*/ 31350 h 161505"/>
                  <a:gd name="connsiteX0" fmla="*/ 19032 w 255612"/>
                  <a:gd name="connsiteY0" fmla="*/ 31350 h 161505"/>
                  <a:gd name="connsiteX1" fmla="*/ 45243 w 255612"/>
                  <a:gd name="connsiteY1" fmla="*/ 18705 h 161505"/>
                  <a:gd name="connsiteX2" fmla="*/ 85955 w 255612"/>
                  <a:gd name="connsiteY2" fmla="*/ 140 h 161505"/>
                  <a:gd name="connsiteX3" fmla="*/ 121342 w 255612"/>
                  <a:gd name="connsiteY3" fmla="*/ 3938 h 161505"/>
                  <a:gd name="connsiteX4" fmla="*/ 166890 w 255612"/>
                  <a:gd name="connsiteY4" fmla="*/ 5852 h 161505"/>
                  <a:gd name="connsiteX5" fmla="*/ 207906 w 255612"/>
                  <a:gd name="connsiteY5" fmla="*/ 25081 h 161505"/>
                  <a:gd name="connsiteX6" fmla="*/ 239088 w 255612"/>
                  <a:gd name="connsiteY6" fmla="*/ 30356 h 161505"/>
                  <a:gd name="connsiteX7" fmla="*/ 232129 w 255612"/>
                  <a:gd name="connsiteY7" fmla="*/ 43459 h 161505"/>
                  <a:gd name="connsiteX8" fmla="*/ 240958 w 255612"/>
                  <a:gd name="connsiteY8" fmla="*/ 65833 h 161505"/>
                  <a:gd name="connsiteX9" fmla="*/ 253221 w 255612"/>
                  <a:gd name="connsiteY9" fmla="*/ 85350 h 161505"/>
                  <a:gd name="connsiteX10" fmla="*/ 254202 w 255612"/>
                  <a:gd name="connsiteY10" fmla="*/ 108675 h 161505"/>
                  <a:gd name="connsiteX11" fmla="*/ 232129 w 255612"/>
                  <a:gd name="connsiteY11" fmla="*/ 115816 h 161505"/>
                  <a:gd name="connsiteX12" fmla="*/ 205633 w 255612"/>
                  <a:gd name="connsiteY12" fmla="*/ 136845 h 161505"/>
                  <a:gd name="connsiteX13" fmla="*/ 199264 w 255612"/>
                  <a:gd name="connsiteY13" fmla="*/ 154374 h 161505"/>
                  <a:gd name="connsiteX14" fmla="*/ 159042 w 255612"/>
                  <a:gd name="connsiteY14" fmla="*/ 151518 h 161505"/>
                  <a:gd name="connsiteX15" fmla="*/ 123229 w 255612"/>
                  <a:gd name="connsiteY15" fmla="*/ 157235 h 161505"/>
                  <a:gd name="connsiteX16" fmla="*/ 83993 w 255612"/>
                  <a:gd name="connsiteY16" fmla="*/ 160563 h 161505"/>
                  <a:gd name="connsiteX17" fmla="*/ 65844 w 255612"/>
                  <a:gd name="connsiteY17" fmla="*/ 141046 h 161505"/>
                  <a:gd name="connsiteX18" fmla="*/ 43280 w 255612"/>
                  <a:gd name="connsiteY18" fmla="*/ 146758 h 161505"/>
                  <a:gd name="connsiteX19" fmla="*/ 21250 w 255612"/>
                  <a:gd name="connsiteY19" fmla="*/ 121976 h 161505"/>
                  <a:gd name="connsiteX20" fmla="*/ 605 w 255612"/>
                  <a:gd name="connsiteY20" fmla="*/ 115816 h 161505"/>
                  <a:gd name="connsiteX21" fmla="*/ 8454 w 255612"/>
                  <a:gd name="connsiteY21" fmla="*/ 85826 h 161505"/>
                  <a:gd name="connsiteX22" fmla="*/ 19032 w 255612"/>
                  <a:gd name="connsiteY22" fmla="*/ 31350 h 161505"/>
                  <a:gd name="connsiteX0" fmla="*/ 20695 w 257275"/>
                  <a:gd name="connsiteY0" fmla="*/ 31350 h 161505"/>
                  <a:gd name="connsiteX1" fmla="*/ 46906 w 257275"/>
                  <a:gd name="connsiteY1" fmla="*/ 18705 h 161505"/>
                  <a:gd name="connsiteX2" fmla="*/ 87618 w 257275"/>
                  <a:gd name="connsiteY2" fmla="*/ 140 h 161505"/>
                  <a:gd name="connsiteX3" fmla="*/ 123005 w 257275"/>
                  <a:gd name="connsiteY3" fmla="*/ 3938 h 161505"/>
                  <a:gd name="connsiteX4" fmla="*/ 168553 w 257275"/>
                  <a:gd name="connsiteY4" fmla="*/ 5852 h 161505"/>
                  <a:gd name="connsiteX5" fmla="*/ 209569 w 257275"/>
                  <a:gd name="connsiteY5" fmla="*/ 25081 h 161505"/>
                  <a:gd name="connsiteX6" fmla="*/ 240751 w 257275"/>
                  <a:gd name="connsiteY6" fmla="*/ 30356 h 161505"/>
                  <a:gd name="connsiteX7" fmla="*/ 233792 w 257275"/>
                  <a:gd name="connsiteY7" fmla="*/ 43459 h 161505"/>
                  <a:gd name="connsiteX8" fmla="*/ 242621 w 257275"/>
                  <a:gd name="connsiteY8" fmla="*/ 65833 h 161505"/>
                  <a:gd name="connsiteX9" fmla="*/ 254884 w 257275"/>
                  <a:gd name="connsiteY9" fmla="*/ 85350 h 161505"/>
                  <a:gd name="connsiteX10" fmla="*/ 255865 w 257275"/>
                  <a:gd name="connsiteY10" fmla="*/ 108675 h 161505"/>
                  <a:gd name="connsiteX11" fmla="*/ 233792 w 257275"/>
                  <a:gd name="connsiteY11" fmla="*/ 115816 h 161505"/>
                  <a:gd name="connsiteX12" fmla="*/ 207296 w 257275"/>
                  <a:gd name="connsiteY12" fmla="*/ 136845 h 161505"/>
                  <a:gd name="connsiteX13" fmla="*/ 200927 w 257275"/>
                  <a:gd name="connsiteY13" fmla="*/ 154374 h 161505"/>
                  <a:gd name="connsiteX14" fmla="*/ 160705 w 257275"/>
                  <a:gd name="connsiteY14" fmla="*/ 151518 h 161505"/>
                  <a:gd name="connsiteX15" fmla="*/ 124892 w 257275"/>
                  <a:gd name="connsiteY15" fmla="*/ 157235 h 161505"/>
                  <a:gd name="connsiteX16" fmla="*/ 85656 w 257275"/>
                  <a:gd name="connsiteY16" fmla="*/ 160563 h 161505"/>
                  <a:gd name="connsiteX17" fmla="*/ 67507 w 257275"/>
                  <a:gd name="connsiteY17" fmla="*/ 141046 h 161505"/>
                  <a:gd name="connsiteX18" fmla="*/ 44943 w 257275"/>
                  <a:gd name="connsiteY18" fmla="*/ 146758 h 161505"/>
                  <a:gd name="connsiteX19" fmla="*/ 22913 w 257275"/>
                  <a:gd name="connsiteY19" fmla="*/ 121976 h 161505"/>
                  <a:gd name="connsiteX20" fmla="*/ 2268 w 257275"/>
                  <a:gd name="connsiteY20" fmla="*/ 115816 h 161505"/>
                  <a:gd name="connsiteX21" fmla="*/ 10117 w 257275"/>
                  <a:gd name="connsiteY21" fmla="*/ 85826 h 161505"/>
                  <a:gd name="connsiteX22" fmla="*/ 20695 w 257275"/>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19408 w 255988"/>
                  <a:gd name="connsiteY22"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8692 h 161505"/>
                  <a:gd name="connsiteX23" fmla="*/ 19408 w 255988"/>
                  <a:gd name="connsiteY23" fmla="*/ 31350 h 161505"/>
                  <a:gd name="connsiteX0" fmla="*/ 19408 w 255988"/>
                  <a:gd name="connsiteY0" fmla="*/ 31350 h 161505"/>
                  <a:gd name="connsiteX1" fmla="*/ 45619 w 255988"/>
                  <a:gd name="connsiteY1" fmla="*/ 18705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 name="connsiteX0" fmla="*/ 19408 w 255988"/>
                  <a:gd name="connsiteY0" fmla="*/ 31350 h 161505"/>
                  <a:gd name="connsiteX1" fmla="*/ 56751 w 255988"/>
                  <a:gd name="connsiteY1" fmla="*/ 23683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 name="connsiteX0" fmla="*/ 19408 w 255988"/>
                  <a:gd name="connsiteY0" fmla="*/ 31350 h 161505"/>
                  <a:gd name="connsiteX1" fmla="*/ 56751 w 255988"/>
                  <a:gd name="connsiteY1" fmla="*/ 23683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9408 w 255988"/>
                  <a:gd name="connsiteY23" fmla="*/ 31350 h 161505"/>
                  <a:gd name="connsiteX0" fmla="*/ 12843 w 255988"/>
                  <a:gd name="connsiteY0" fmla="*/ 35542 h 161505"/>
                  <a:gd name="connsiteX1" fmla="*/ 56751 w 255988"/>
                  <a:gd name="connsiteY1" fmla="*/ 23683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2843 w 255988"/>
                  <a:gd name="connsiteY23" fmla="*/ 35542 h 161505"/>
                  <a:gd name="connsiteX0" fmla="*/ 12843 w 255988"/>
                  <a:gd name="connsiteY0" fmla="*/ 35542 h 161505"/>
                  <a:gd name="connsiteX1" fmla="*/ 56751 w 255988"/>
                  <a:gd name="connsiteY1" fmla="*/ 23683 h 161505"/>
                  <a:gd name="connsiteX2" fmla="*/ 86331 w 255988"/>
                  <a:gd name="connsiteY2" fmla="*/ 140 h 161505"/>
                  <a:gd name="connsiteX3" fmla="*/ 121718 w 255988"/>
                  <a:gd name="connsiteY3" fmla="*/ 3938 h 161505"/>
                  <a:gd name="connsiteX4" fmla="*/ 167266 w 255988"/>
                  <a:gd name="connsiteY4" fmla="*/ 5852 h 161505"/>
                  <a:gd name="connsiteX5" fmla="*/ 208282 w 255988"/>
                  <a:gd name="connsiteY5" fmla="*/ 25081 h 161505"/>
                  <a:gd name="connsiteX6" fmla="*/ 239464 w 255988"/>
                  <a:gd name="connsiteY6" fmla="*/ 30356 h 161505"/>
                  <a:gd name="connsiteX7" fmla="*/ 232505 w 255988"/>
                  <a:gd name="connsiteY7" fmla="*/ 43459 h 161505"/>
                  <a:gd name="connsiteX8" fmla="*/ 241334 w 255988"/>
                  <a:gd name="connsiteY8" fmla="*/ 65833 h 161505"/>
                  <a:gd name="connsiteX9" fmla="*/ 253597 w 255988"/>
                  <a:gd name="connsiteY9" fmla="*/ 85350 h 161505"/>
                  <a:gd name="connsiteX10" fmla="*/ 254578 w 255988"/>
                  <a:gd name="connsiteY10" fmla="*/ 108675 h 161505"/>
                  <a:gd name="connsiteX11" fmla="*/ 232505 w 255988"/>
                  <a:gd name="connsiteY11" fmla="*/ 115816 h 161505"/>
                  <a:gd name="connsiteX12" fmla="*/ 206009 w 255988"/>
                  <a:gd name="connsiteY12" fmla="*/ 136845 h 161505"/>
                  <a:gd name="connsiteX13" fmla="*/ 199640 w 255988"/>
                  <a:gd name="connsiteY13" fmla="*/ 154374 h 161505"/>
                  <a:gd name="connsiteX14" fmla="*/ 159418 w 255988"/>
                  <a:gd name="connsiteY14" fmla="*/ 151518 h 161505"/>
                  <a:gd name="connsiteX15" fmla="*/ 123605 w 255988"/>
                  <a:gd name="connsiteY15" fmla="*/ 157235 h 161505"/>
                  <a:gd name="connsiteX16" fmla="*/ 84369 w 255988"/>
                  <a:gd name="connsiteY16" fmla="*/ 160563 h 161505"/>
                  <a:gd name="connsiteX17" fmla="*/ 66220 w 255988"/>
                  <a:gd name="connsiteY17" fmla="*/ 141046 h 161505"/>
                  <a:gd name="connsiteX18" fmla="*/ 43656 w 255988"/>
                  <a:gd name="connsiteY18" fmla="*/ 146758 h 161505"/>
                  <a:gd name="connsiteX19" fmla="*/ 21626 w 255988"/>
                  <a:gd name="connsiteY19" fmla="*/ 121976 h 161505"/>
                  <a:gd name="connsiteX20" fmla="*/ 981 w 255988"/>
                  <a:gd name="connsiteY20" fmla="*/ 115816 h 161505"/>
                  <a:gd name="connsiteX21" fmla="*/ 8830 w 255988"/>
                  <a:gd name="connsiteY21" fmla="*/ 85826 h 161505"/>
                  <a:gd name="connsiteX22" fmla="*/ 9320 w 255988"/>
                  <a:gd name="connsiteY22" fmla="*/ 55360 h 161505"/>
                  <a:gd name="connsiteX23" fmla="*/ 12843 w 255988"/>
                  <a:gd name="connsiteY23" fmla="*/ 35542 h 161505"/>
                  <a:gd name="connsiteX0" fmla="*/ 12843 w 255988"/>
                  <a:gd name="connsiteY0" fmla="*/ 31604 h 157567"/>
                  <a:gd name="connsiteX1" fmla="*/ 56751 w 255988"/>
                  <a:gd name="connsiteY1" fmla="*/ 19745 h 157567"/>
                  <a:gd name="connsiteX2" fmla="*/ 87472 w 255988"/>
                  <a:gd name="connsiteY2" fmla="*/ 4848 h 157567"/>
                  <a:gd name="connsiteX3" fmla="*/ 121718 w 255988"/>
                  <a:gd name="connsiteY3" fmla="*/ 0 h 157567"/>
                  <a:gd name="connsiteX4" fmla="*/ 167266 w 255988"/>
                  <a:gd name="connsiteY4" fmla="*/ 1914 h 157567"/>
                  <a:gd name="connsiteX5" fmla="*/ 208282 w 255988"/>
                  <a:gd name="connsiteY5" fmla="*/ 21143 h 157567"/>
                  <a:gd name="connsiteX6" fmla="*/ 239464 w 255988"/>
                  <a:gd name="connsiteY6" fmla="*/ 26418 h 157567"/>
                  <a:gd name="connsiteX7" fmla="*/ 232505 w 255988"/>
                  <a:gd name="connsiteY7" fmla="*/ 39521 h 157567"/>
                  <a:gd name="connsiteX8" fmla="*/ 241334 w 255988"/>
                  <a:gd name="connsiteY8" fmla="*/ 61895 h 157567"/>
                  <a:gd name="connsiteX9" fmla="*/ 253597 w 255988"/>
                  <a:gd name="connsiteY9" fmla="*/ 81412 h 157567"/>
                  <a:gd name="connsiteX10" fmla="*/ 254578 w 255988"/>
                  <a:gd name="connsiteY10" fmla="*/ 104737 h 157567"/>
                  <a:gd name="connsiteX11" fmla="*/ 232505 w 255988"/>
                  <a:gd name="connsiteY11" fmla="*/ 111878 h 157567"/>
                  <a:gd name="connsiteX12" fmla="*/ 206009 w 255988"/>
                  <a:gd name="connsiteY12" fmla="*/ 132907 h 157567"/>
                  <a:gd name="connsiteX13" fmla="*/ 199640 w 255988"/>
                  <a:gd name="connsiteY13" fmla="*/ 150436 h 157567"/>
                  <a:gd name="connsiteX14" fmla="*/ 159418 w 255988"/>
                  <a:gd name="connsiteY14" fmla="*/ 147580 h 157567"/>
                  <a:gd name="connsiteX15" fmla="*/ 123605 w 255988"/>
                  <a:gd name="connsiteY15" fmla="*/ 153297 h 157567"/>
                  <a:gd name="connsiteX16" fmla="*/ 84369 w 255988"/>
                  <a:gd name="connsiteY16" fmla="*/ 156625 h 157567"/>
                  <a:gd name="connsiteX17" fmla="*/ 66220 w 255988"/>
                  <a:gd name="connsiteY17" fmla="*/ 137108 h 157567"/>
                  <a:gd name="connsiteX18" fmla="*/ 43656 w 255988"/>
                  <a:gd name="connsiteY18" fmla="*/ 142820 h 157567"/>
                  <a:gd name="connsiteX19" fmla="*/ 21626 w 255988"/>
                  <a:gd name="connsiteY19" fmla="*/ 118038 h 157567"/>
                  <a:gd name="connsiteX20" fmla="*/ 981 w 255988"/>
                  <a:gd name="connsiteY20" fmla="*/ 111878 h 157567"/>
                  <a:gd name="connsiteX21" fmla="*/ 8830 w 255988"/>
                  <a:gd name="connsiteY21" fmla="*/ 81888 h 157567"/>
                  <a:gd name="connsiteX22" fmla="*/ 9320 w 255988"/>
                  <a:gd name="connsiteY22" fmla="*/ 51422 h 157567"/>
                  <a:gd name="connsiteX23" fmla="*/ 12843 w 255988"/>
                  <a:gd name="connsiteY23" fmla="*/ 31604 h 157567"/>
                  <a:gd name="connsiteX0" fmla="*/ 12843 w 255988"/>
                  <a:gd name="connsiteY0" fmla="*/ 31604 h 157567"/>
                  <a:gd name="connsiteX1" fmla="*/ 56751 w 255988"/>
                  <a:gd name="connsiteY1" fmla="*/ 19745 h 157567"/>
                  <a:gd name="connsiteX2" fmla="*/ 85759 w 255988"/>
                  <a:gd name="connsiteY2" fmla="*/ 2490 h 157567"/>
                  <a:gd name="connsiteX3" fmla="*/ 121718 w 255988"/>
                  <a:gd name="connsiteY3" fmla="*/ 0 h 157567"/>
                  <a:gd name="connsiteX4" fmla="*/ 167266 w 255988"/>
                  <a:gd name="connsiteY4" fmla="*/ 1914 h 157567"/>
                  <a:gd name="connsiteX5" fmla="*/ 208282 w 255988"/>
                  <a:gd name="connsiteY5" fmla="*/ 21143 h 157567"/>
                  <a:gd name="connsiteX6" fmla="*/ 239464 w 255988"/>
                  <a:gd name="connsiteY6" fmla="*/ 26418 h 157567"/>
                  <a:gd name="connsiteX7" fmla="*/ 232505 w 255988"/>
                  <a:gd name="connsiteY7" fmla="*/ 39521 h 157567"/>
                  <a:gd name="connsiteX8" fmla="*/ 241334 w 255988"/>
                  <a:gd name="connsiteY8" fmla="*/ 61895 h 157567"/>
                  <a:gd name="connsiteX9" fmla="*/ 253597 w 255988"/>
                  <a:gd name="connsiteY9" fmla="*/ 81412 h 157567"/>
                  <a:gd name="connsiteX10" fmla="*/ 254578 w 255988"/>
                  <a:gd name="connsiteY10" fmla="*/ 104737 h 157567"/>
                  <a:gd name="connsiteX11" fmla="*/ 232505 w 255988"/>
                  <a:gd name="connsiteY11" fmla="*/ 111878 h 157567"/>
                  <a:gd name="connsiteX12" fmla="*/ 206009 w 255988"/>
                  <a:gd name="connsiteY12" fmla="*/ 132907 h 157567"/>
                  <a:gd name="connsiteX13" fmla="*/ 199640 w 255988"/>
                  <a:gd name="connsiteY13" fmla="*/ 150436 h 157567"/>
                  <a:gd name="connsiteX14" fmla="*/ 159418 w 255988"/>
                  <a:gd name="connsiteY14" fmla="*/ 147580 h 157567"/>
                  <a:gd name="connsiteX15" fmla="*/ 123605 w 255988"/>
                  <a:gd name="connsiteY15" fmla="*/ 153297 h 157567"/>
                  <a:gd name="connsiteX16" fmla="*/ 84369 w 255988"/>
                  <a:gd name="connsiteY16" fmla="*/ 156625 h 157567"/>
                  <a:gd name="connsiteX17" fmla="*/ 66220 w 255988"/>
                  <a:gd name="connsiteY17" fmla="*/ 137108 h 157567"/>
                  <a:gd name="connsiteX18" fmla="*/ 43656 w 255988"/>
                  <a:gd name="connsiteY18" fmla="*/ 142820 h 157567"/>
                  <a:gd name="connsiteX19" fmla="*/ 21626 w 255988"/>
                  <a:gd name="connsiteY19" fmla="*/ 118038 h 157567"/>
                  <a:gd name="connsiteX20" fmla="*/ 981 w 255988"/>
                  <a:gd name="connsiteY20" fmla="*/ 111878 h 157567"/>
                  <a:gd name="connsiteX21" fmla="*/ 8830 w 255988"/>
                  <a:gd name="connsiteY21" fmla="*/ 81888 h 157567"/>
                  <a:gd name="connsiteX22" fmla="*/ 9320 w 255988"/>
                  <a:gd name="connsiteY22" fmla="*/ 51422 h 157567"/>
                  <a:gd name="connsiteX23" fmla="*/ 12843 w 255988"/>
                  <a:gd name="connsiteY23" fmla="*/ 31604 h 157567"/>
                  <a:gd name="connsiteX0" fmla="*/ 12843 w 255988"/>
                  <a:gd name="connsiteY0" fmla="*/ 31616 h 157579"/>
                  <a:gd name="connsiteX1" fmla="*/ 56751 w 255988"/>
                  <a:gd name="connsiteY1" fmla="*/ 19757 h 157579"/>
                  <a:gd name="connsiteX2" fmla="*/ 85759 w 255988"/>
                  <a:gd name="connsiteY2" fmla="*/ 2502 h 157579"/>
                  <a:gd name="connsiteX3" fmla="*/ 121718 w 255988"/>
                  <a:gd name="connsiteY3" fmla="*/ 12 h 157579"/>
                  <a:gd name="connsiteX4" fmla="*/ 167266 w 255988"/>
                  <a:gd name="connsiteY4" fmla="*/ 1926 h 157579"/>
                  <a:gd name="connsiteX5" fmla="*/ 208282 w 255988"/>
                  <a:gd name="connsiteY5" fmla="*/ 21155 h 157579"/>
                  <a:gd name="connsiteX6" fmla="*/ 239464 w 255988"/>
                  <a:gd name="connsiteY6" fmla="*/ 26430 h 157579"/>
                  <a:gd name="connsiteX7" fmla="*/ 232505 w 255988"/>
                  <a:gd name="connsiteY7" fmla="*/ 39533 h 157579"/>
                  <a:gd name="connsiteX8" fmla="*/ 241334 w 255988"/>
                  <a:gd name="connsiteY8" fmla="*/ 61907 h 157579"/>
                  <a:gd name="connsiteX9" fmla="*/ 253597 w 255988"/>
                  <a:gd name="connsiteY9" fmla="*/ 81424 h 157579"/>
                  <a:gd name="connsiteX10" fmla="*/ 254578 w 255988"/>
                  <a:gd name="connsiteY10" fmla="*/ 104749 h 157579"/>
                  <a:gd name="connsiteX11" fmla="*/ 232505 w 255988"/>
                  <a:gd name="connsiteY11" fmla="*/ 111890 h 157579"/>
                  <a:gd name="connsiteX12" fmla="*/ 206009 w 255988"/>
                  <a:gd name="connsiteY12" fmla="*/ 132919 h 157579"/>
                  <a:gd name="connsiteX13" fmla="*/ 199640 w 255988"/>
                  <a:gd name="connsiteY13" fmla="*/ 150448 h 157579"/>
                  <a:gd name="connsiteX14" fmla="*/ 159418 w 255988"/>
                  <a:gd name="connsiteY14" fmla="*/ 147592 h 157579"/>
                  <a:gd name="connsiteX15" fmla="*/ 123605 w 255988"/>
                  <a:gd name="connsiteY15" fmla="*/ 153309 h 157579"/>
                  <a:gd name="connsiteX16" fmla="*/ 84369 w 255988"/>
                  <a:gd name="connsiteY16" fmla="*/ 156637 h 157579"/>
                  <a:gd name="connsiteX17" fmla="*/ 66220 w 255988"/>
                  <a:gd name="connsiteY17" fmla="*/ 137120 h 157579"/>
                  <a:gd name="connsiteX18" fmla="*/ 43656 w 255988"/>
                  <a:gd name="connsiteY18" fmla="*/ 142832 h 157579"/>
                  <a:gd name="connsiteX19" fmla="*/ 21626 w 255988"/>
                  <a:gd name="connsiteY19" fmla="*/ 118050 h 157579"/>
                  <a:gd name="connsiteX20" fmla="*/ 981 w 255988"/>
                  <a:gd name="connsiteY20" fmla="*/ 111890 h 157579"/>
                  <a:gd name="connsiteX21" fmla="*/ 8830 w 255988"/>
                  <a:gd name="connsiteY21" fmla="*/ 81900 h 157579"/>
                  <a:gd name="connsiteX22" fmla="*/ 9320 w 255988"/>
                  <a:gd name="connsiteY22" fmla="*/ 51434 h 157579"/>
                  <a:gd name="connsiteX23" fmla="*/ 12843 w 255988"/>
                  <a:gd name="connsiteY23" fmla="*/ 31616 h 157579"/>
                  <a:gd name="connsiteX0" fmla="*/ 12843 w 255988"/>
                  <a:gd name="connsiteY0" fmla="*/ 31342 h 157305"/>
                  <a:gd name="connsiteX1" fmla="*/ 56751 w 255988"/>
                  <a:gd name="connsiteY1" fmla="*/ 19483 h 157305"/>
                  <a:gd name="connsiteX2" fmla="*/ 85759 w 255988"/>
                  <a:gd name="connsiteY2" fmla="*/ 2228 h 157305"/>
                  <a:gd name="connsiteX3" fmla="*/ 135419 w 255988"/>
                  <a:gd name="connsiteY3" fmla="*/ 0 h 157305"/>
                  <a:gd name="connsiteX4" fmla="*/ 167266 w 255988"/>
                  <a:gd name="connsiteY4" fmla="*/ 1652 h 157305"/>
                  <a:gd name="connsiteX5" fmla="*/ 208282 w 255988"/>
                  <a:gd name="connsiteY5" fmla="*/ 20881 h 157305"/>
                  <a:gd name="connsiteX6" fmla="*/ 239464 w 255988"/>
                  <a:gd name="connsiteY6" fmla="*/ 26156 h 157305"/>
                  <a:gd name="connsiteX7" fmla="*/ 232505 w 255988"/>
                  <a:gd name="connsiteY7" fmla="*/ 39259 h 157305"/>
                  <a:gd name="connsiteX8" fmla="*/ 241334 w 255988"/>
                  <a:gd name="connsiteY8" fmla="*/ 61633 h 157305"/>
                  <a:gd name="connsiteX9" fmla="*/ 253597 w 255988"/>
                  <a:gd name="connsiteY9" fmla="*/ 81150 h 157305"/>
                  <a:gd name="connsiteX10" fmla="*/ 254578 w 255988"/>
                  <a:gd name="connsiteY10" fmla="*/ 104475 h 157305"/>
                  <a:gd name="connsiteX11" fmla="*/ 232505 w 255988"/>
                  <a:gd name="connsiteY11" fmla="*/ 111616 h 157305"/>
                  <a:gd name="connsiteX12" fmla="*/ 206009 w 255988"/>
                  <a:gd name="connsiteY12" fmla="*/ 132645 h 157305"/>
                  <a:gd name="connsiteX13" fmla="*/ 199640 w 255988"/>
                  <a:gd name="connsiteY13" fmla="*/ 150174 h 157305"/>
                  <a:gd name="connsiteX14" fmla="*/ 159418 w 255988"/>
                  <a:gd name="connsiteY14" fmla="*/ 147318 h 157305"/>
                  <a:gd name="connsiteX15" fmla="*/ 123605 w 255988"/>
                  <a:gd name="connsiteY15" fmla="*/ 153035 h 157305"/>
                  <a:gd name="connsiteX16" fmla="*/ 84369 w 255988"/>
                  <a:gd name="connsiteY16" fmla="*/ 156363 h 157305"/>
                  <a:gd name="connsiteX17" fmla="*/ 66220 w 255988"/>
                  <a:gd name="connsiteY17" fmla="*/ 136846 h 157305"/>
                  <a:gd name="connsiteX18" fmla="*/ 43656 w 255988"/>
                  <a:gd name="connsiteY18" fmla="*/ 142558 h 157305"/>
                  <a:gd name="connsiteX19" fmla="*/ 21626 w 255988"/>
                  <a:gd name="connsiteY19" fmla="*/ 117776 h 157305"/>
                  <a:gd name="connsiteX20" fmla="*/ 981 w 255988"/>
                  <a:gd name="connsiteY20" fmla="*/ 111616 h 157305"/>
                  <a:gd name="connsiteX21" fmla="*/ 8830 w 255988"/>
                  <a:gd name="connsiteY21" fmla="*/ 81626 h 157305"/>
                  <a:gd name="connsiteX22" fmla="*/ 9320 w 255988"/>
                  <a:gd name="connsiteY22" fmla="*/ 51160 h 157305"/>
                  <a:gd name="connsiteX23" fmla="*/ 12843 w 255988"/>
                  <a:gd name="connsiteY23" fmla="*/ 31342 h 157305"/>
                  <a:gd name="connsiteX0" fmla="*/ 12843 w 255988"/>
                  <a:gd name="connsiteY0" fmla="*/ 31863 h 157826"/>
                  <a:gd name="connsiteX1" fmla="*/ 56751 w 255988"/>
                  <a:gd name="connsiteY1" fmla="*/ 20004 h 157826"/>
                  <a:gd name="connsiteX2" fmla="*/ 85759 w 255988"/>
                  <a:gd name="connsiteY2" fmla="*/ 2749 h 157826"/>
                  <a:gd name="connsiteX3" fmla="*/ 135419 w 255988"/>
                  <a:gd name="connsiteY3" fmla="*/ 521 h 157826"/>
                  <a:gd name="connsiteX4" fmla="*/ 167266 w 255988"/>
                  <a:gd name="connsiteY4" fmla="*/ 2173 h 157826"/>
                  <a:gd name="connsiteX5" fmla="*/ 208282 w 255988"/>
                  <a:gd name="connsiteY5" fmla="*/ 21402 h 157826"/>
                  <a:gd name="connsiteX6" fmla="*/ 239464 w 255988"/>
                  <a:gd name="connsiteY6" fmla="*/ 26677 h 157826"/>
                  <a:gd name="connsiteX7" fmla="*/ 232505 w 255988"/>
                  <a:gd name="connsiteY7" fmla="*/ 39780 h 157826"/>
                  <a:gd name="connsiteX8" fmla="*/ 241334 w 255988"/>
                  <a:gd name="connsiteY8" fmla="*/ 62154 h 157826"/>
                  <a:gd name="connsiteX9" fmla="*/ 253597 w 255988"/>
                  <a:gd name="connsiteY9" fmla="*/ 81671 h 157826"/>
                  <a:gd name="connsiteX10" fmla="*/ 254578 w 255988"/>
                  <a:gd name="connsiteY10" fmla="*/ 104996 h 157826"/>
                  <a:gd name="connsiteX11" fmla="*/ 232505 w 255988"/>
                  <a:gd name="connsiteY11" fmla="*/ 112137 h 157826"/>
                  <a:gd name="connsiteX12" fmla="*/ 206009 w 255988"/>
                  <a:gd name="connsiteY12" fmla="*/ 133166 h 157826"/>
                  <a:gd name="connsiteX13" fmla="*/ 199640 w 255988"/>
                  <a:gd name="connsiteY13" fmla="*/ 150695 h 157826"/>
                  <a:gd name="connsiteX14" fmla="*/ 159418 w 255988"/>
                  <a:gd name="connsiteY14" fmla="*/ 147839 h 157826"/>
                  <a:gd name="connsiteX15" fmla="*/ 123605 w 255988"/>
                  <a:gd name="connsiteY15" fmla="*/ 153556 h 157826"/>
                  <a:gd name="connsiteX16" fmla="*/ 84369 w 255988"/>
                  <a:gd name="connsiteY16" fmla="*/ 156884 h 157826"/>
                  <a:gd name="connsiteX17" fmla="*/ 66220 w 255988"/>
                  <a:gd name="connsiteY17" fmla="*/ 137367 h 157826"/>
                  <a:gd name="connsiteX18" fmla="*/ 43656 w 255988"/>
                  <a:gd name="connsiteY18" fmla="*/ 143079 h 157826"/>
                  <a:gd name="connsiteX19" fmla="*/ 21626 w 255988"/>
                  <a:gd name="connsiteY19" fmla="*/ 118297 h 157826"/>
                  <a:gd name="connsiteX20" fmla="*/ 981 w 255988"/>
                  <a:gd name="connsiteY20" fmla="*/ 112137 h 157826"/>
                  <a:gd name="connsiteX21" fmla="*/ 8830 w 255988"/>
                  <a:gd name="connsiteY21" fmla="*/ 82147 h 157826"/>
                  <a:gd name="connsiteX22" fmla="*/ 9320 w 255988"/>
                  <a:gd name="connsiteY22" fmla="*/ 51681 h 157826"/>
                  <a:gd name="connsiteX23" fmla="*/ 12843 w 255988"/>
                  <a:gd name="connsiteY23" fmla="*/ 31863 h 157826"/>
                  <a:gd name="connsiteX0" fmla="*/ 12843 w 255988"/>
                  <a:gd name="connsiteY0" fmla="*/ 37812 h 163775"/>
                  <a:gd name="connsiteX1" fmla="*/ 56751 w 255988"/>
                  <a:gd name="connsiteY1" fmla="*/ 25953 h 163775"/>
                  <a:gd name="connsiteX2" fmla="*/ 85759 w 255988"/>
                  <a:gd name="connsiteY2" fmla="*/ 8698 h 163775"/>
                  <a:gd name="connsiteX3" fmla="*/ 135419 w 255988"/>
                  <a:gd name="connsiteY3" fmla="*/ 6470 h 163775"/>
                  <a:gd name="connsiteX4" fmla="*/ 171833 w 255988"/>
                  <a:gd name="connsiteY4" fmla="*/ 0 h 163775"/>
                  <a:gd name="connsiteX5" fmla="*/ 208282 w 255988"/>
                  <a:gd name="connsiteY5" fmla="*/ 27351 h 163775"/>
                  <a:gd name="connsiteX6" fmla="*/ 239464 w 255988"/>
                  <a:gd name="connsiteY6" fmla="*/ 32626 h 163775"/>
                  <a:gd name="connsiteX7" fmla="*/ 232505 w 255988"/>
                  <a:gd name="connsiteY7" fmla="*/ 45729 h 163775"/>
                  <a:gd name="connsiteX8" fmla="*/ 241334 w 255988"/>
                  <a:gd name="connsiteY8" fmla="*/ 68103 h 163775"/>
                  <a:gd name="connsiteX9" fmla="*/ 253597 w 255988"/>
                  <a:gd name="connsiteY9" fmla="*/ 87620 h 163775"/>
                  <a:gd name="connsiteX10" fmla="*/ 254578 w 255988"/>
                  <a:gd name="connsiteY10" fmla="*/ 110945 h 163775"/>
                  <a:gd name="connsiteX11" fmla="*/ 232505 w 255988"/>
                  <a:gd name="connsiteY11" fmla="*/ 118086 h 163775"/>
                  <a:gd name="connsiteX12" fmla="*/ 206009 w 255988"/>
                  <a:gd name="connsiteY12" fmla="*/ 139115 h 163775"/>
                  <a:gd name="connsiteX13" fmla="*/ 199640 w 255988"/>
                  <a:gd name="connsiteY13" fmla="*/ 156644 h 163775"/>
                  <a:gd name="connsiteX14" fmla="*/ 159418 w 255988"/>
                  <a:gd name="connsiteY14" fmla="*/ 153788 h 163775"/>
                  <a:gd name="connsiteX15" fmla="*/ 123605 w 255988"/>
                  <a:gd name="connsiteY15" fmla="*/ 159505 h 163775"/>
                  <a:gd name="connsiteX16" fmla="*/ 84369 w 255988"/>
                  <a:gd name="connsiteY16" fmla="*/ 162833 h 163775"/>
                  <a:gd name="connsiteX17" fmla="*/ 66220 w 255988"/>
                  <a:gd name="connsiteY17" fmla="*/ 143316 h 163775"/>
                  <a:gd name="connsiteX18" fmla="*/ 43656 w 255988"/>
                  <a:gd name="connsiteY18" fmla="*/ 149028 h 163775"/>
                  <a:gd name="connsiteX19" fmla="*/ 21626 w 255988"/>
                  <a:gd name="connsiteY19" fmla="*/ 124246 h 163775"/>
                  <a:gd name="connsiteX20" fmla="*/ 981 w 255988"/>
                  <a:gd name="connsiteY20" fmla="*/ 118086 h 163775"/>
                  <a:gd name="connsiteX21" fmla="*/ 8830 w 255988"/>
                  <a:gd name="connsiteY21" fmla="*/ 88096 h 163775"/>
                  <a:gd name="connsiteX22" fmla="*/ 9320 w 255988"/>
                  <a:gd name="connsiteY22" fmla="*/ 57630 h 163775"/>
                  <a:gd name="connsiteX23" fmla="*/ 12843 w 255988"/>
                  <a:gd name="connsiteY23" fmla="*/ 37812 h 163775"/>
                  <a:gd name="connsiteX0" fmla="*/ 12843 w 255988"/>
                  <a:gd name="connsiteY0" fmla="*/ 37812 h 163775"/>
                  <a:gd name="connsiteX1" fmla="*/ 56751 w 255988"/>
                  <a:gd name="connsiteY1" fmla="*/ 25953 h 163775"/>
                  <a:gd name="connsiteX2" fmla="*/ 85759 w 255988"/>
                  <a:gd name="connsiteY2" fmla="*/ 8698 h 163775"/>
                  <a:gd name="connsiteX3" fmla="*/ 135419 w 255988"/>
                  <a:gd name="connsiteY3" fmla="*/ 6470 h 163775"/>
                  <a:gd name="connsiteX4" fmla="*/ 171833 w 255988"/>
                  <a:gd name="connsiteY4" fmla="*/ 0 h 163775"/>
                  <a:gd name="connsiteX5" fmla="*/ 212849 w 255988"/>
                  <a:gd name="connsiteY5" fmla="*/ 22111 h 163775"/>
                  <a:gd name="connsiteX6" fmla="*/ 239464 w 255988"/>
                  <a:gd name="connsiteY6" fmla="*/ 32626 h 163775"/>
                  <a:gd name="connsiteX7" fmla="*/ 232505 w 255988"/>
                  <a:gd name="connsiteY7" fmla="*/ 45729 h 163775"/>
                  <a:gd name="connsiteX8" fmla="*/ 241334 w 255988"/>
                  <a:gd name="connsiteY8" fmla="*/ 68103 h 163775"/>
                  <a:gd name="connsiteX9" fmla="*/ 253597 w 255988"/>
                  <a:gd name="connsiteY9" fmla="*/ 87620 h 163775"/>
                  <a:gd name="connsiteX10" fmla="*/ 254578 w 255988"/>
                  <a:gd name="connsiteY10" fmla="*/ 110945 h 163775"/>
                  <a:gd name="connsiteX11" fmla="*/ 232505 w 255988"/>
                  <a:gd name="connsiteY11" fmla="*/ 118086 h 163775"/>
                  <a:gd name="connsiteX12" fmla="*/ 206009 w 255988"/>
                  <a:gd name="connsiteY12" fmla="*/ 139115 h 163775"/>
                  <a:gd name="connsiteX13" fmla="*/ 199640 w 255988"/>
                  <a:gd name="connsiteY13" fmla="*/ 156644 h 163775"/>
                  <a:gd name="connsiteX14" fmla="*/ 159418 w 255988"/>
                  <a:gd name="connsiteY14" fmla="*/ 153788 h 163775"/>
                  <a:gd name="connsiteX15" fmla="*/ 123605 w 255988"/>
                  <a:gd name="connsiteY15" fmla="*/ 159505 h 163775"/>
                  <a:gd name="connsiteX16" fmla="*/ 84369 w 255988"/>
                  <a:gd name="connsiteY16" fmla="*/ 162833 h 163775"/>
                  <a:gd name="connsiteX17" fmla="*/ 66220 w 255988"/>
                  <a:gd name="connsiteY17" fmla="*/ 143316 h 163775"/>
                  <a:gd name="connsiteX18" fmla="*/ 43656 w 255988"/>
                  <a:gd name="connsiteY18" fmla="*/ 149028 h 163775"/>
                  <a:gd name="connsiteX19" fmla="*/ 21626 w 255988"/>
                  <a:gd name="connsiteY19" fmla="*/ 124246 h 163775"/>
                  <a:gd name="connsiteX20" fmla="*/ 981 w 255988"/>
                  <a:gd name="connsiteY20" fmla="*/ 118086 h 163775"/>
                  <a:gd name="connsiteX21" fmla="*/ 8830 w 255988"/>
                  <a:gd name="connsiteY21" fmla="*/ 88096 h 163775"/>
                  <a:gd name="connsiteX22" fmla="*/ 9320 w 255988"/>
                  <a:gd name="connsiteY22" fmla="*/ 57630 h 163775"/>
                  <a:gd name="connsiteX23" fmla="*/ 12843 w 255988"/>
                  <a:gd name="connsiteY23" fmla="*/ 37812 h 163775"/>
                  <a:gd name="connsiteX0" fmla="*/ 12843 w 255988"/>
                  <a:gd name="connsiteY0" fmla="*/ 37812 h 163775"/>
                  <a:gd name="connsiteX1" fmla="*/ 56751 w 255988"/>
                  <a:gd name="connsiteY1" fmla="*/ 25953 h 163775"/>
                  <a:gd name="connsiteX2" fmla="*/ 85759 w 255988"/>
                  <a:gd name="connsiteY2" fmla="*/ 8698 h 163775"/>
                  <a:gd name="connsiteX3" fmla="*/ 135419 w 255988"/>
                  <a:gd name="connsiteY3" fmla="*/ 6470 h 163775"/>
                  <a:gd name="connsiteX4" fmla="*/ 171833 w 255988"/>
                  <a:gd name="connsiteY4" fmla="*/ 0 h 163775"/>
                  <a:gd name="connsiteX5" fmla="*/ 212849 w 255988"/>
                  <a:gd name="connsiteY5" fmla="*/ 22111 h 163775"/>
                  <a:gd name="connsiteX6" fmla="*/ 243746 w 255988"/>
                  <a:gd name="connsiteY6" fmla="*/ 32626 h 163775"/>
                  <a:gd name="connsiteX7" fmla="*/ 232505 w 255988"/>
                  <a:gd name="connsiteY7" fmla="*/ 45729 h 163775"/>
                  <a:gd name="connsiteX8" fmla="*/ 241334 w 255988"/>
                  <a:gd name="connsiteY8" fmla="*/ 68103 h 163775"/>
                  <a:gd name="connsiteX9" fmla="*/ 253597 w 255988"/>
                  <a:gd name="connsiteY9" fmla="*/ 87620 h 163775"/>
                  <a:gd name="connsiteX10" fmla="*/ 254578 w 255988"/>
                  <a:gd name="connsiteY10" fmla="*/ 110945 h 163775"/>
                  <a:gd name="connsiteX11" fmla="*/ 232505 w 255988"/>
                  <a:gd name="connsiteY11" fmla="*/ 118086 h 163775"/>
                  <a:gd name="connsiteX12" fmla="*/ 206009 w 255988"/>
                  <a:gd name="connsiteY12" fmla="*/ 139115 h 163775"/>
                  <a:gd name="connsiteX13" fmla="*/ 199640 w 255988"/>
                  <a:gd name="connsiteY13" fmla="*/ 156644 h 163775"/>
                  <a:gd name="connsiteX14" fmla="*/ 159418 w 255988"/>
                  <a:gd name="connsiteY14" fmla="*/ 153788 h 163775"/>
                  <a:gd name="connsiteX15" fmla="*/ 123605 w 255988"/>
                  <a:gd name="connsiteY15" fmla="*/ 159505 h 163775"/>
                  <a:gd name="connsiteX16" fmla="*/ 84369 w 255988"/>
                  <a:gd name="connsiteY16" fmla="*/ 162833 h 163775"/>
                  <a:gd name="connsiteX17" fmla="*/ 66220 w 255988"/>
                  <a:gd name="connsiteY17" fmla="*/ 143316 h 163775"/>
                  <a:gd name="connsiteX18" fmla="*/ 43656 w 255988"/>
                  <a:gd name="connsiteY18" fmla="*/ 149028 h 163775"/>
                  <a:gd name="connsiteX19" fmla="*/ 21626 w 255988"/>
                  <a:gd name="connsiteY19" fmla="*/ 124246 h 163775"/>
                  <a:gd name="connsiteX20" fmla="*/ 981 w 255988"/>
                  <a:gd name="connsiteY20" fmla="*/ 118086 h 163775"/>
                  <a:gd name="connsiteX21" fmla="*/ 8830 w 255988"/>
                  <a:gd name="connsiteY21" fmla="*/ 88096 h 163775"/>
                  <a:gd name="connsiteX22" fmla="*/ 9320 w 255988"/>
                  <a:gd name="connsiteY22" fmla="*/ 57630 h 163775"/>
                  <a:gd name="connsiteX23" fmla="*/ 12843 w 255988"/>
                  <a:gd name="connsiteY23" fmla="*/ 37812 h 163775"/>
                  <a:gd name="connsiteX0" fmla="*/ 12843 w 255988"/>
                  <a:gd name="connsiteY0" fmla="*/ 37812 h 163775"/>
                  <a:gd name="connsiteX1" fmla="*/ 56751 w 255988"/>
                  <a:gd name="connsiteY1" fmla="*/ 25953 h 163775"/>
                  <a:gd name="connsiteX2" fmla="*/ 85759 w 255988"/>
                  <a:gd name="connsiteY2" fmla="*/ 8698 h 163775"/>
                  <a:gd name="connsiteX3" fmla="*/ 135419 w 255988"/>
                  <a:gd name="connsiteY3" fmla="*/ 6470 h 163775"/>
                  <a:gd name="connsiteX4" fmla="*/ 171833 w 255988"/>
                  <a:gd name="connsiteY4" fmla="*/ 0 h 163775"/>
                  <a:gd name="connsiteX5" fmla="*/ 212849 w 255988"/>
                  <a:gd name="connsiteY5" fmla="*/ 22111 h 163775"/>
                  <a:gd name="connsiteX6" fmla="*/ 243746 w 255988"/>
                  <a:gd name="connsiteY6" fmla="*/ 32626 h 163775"/>
                  <a:gd name="connsiteX7" fmla="*/ 235359 w 255988"/>
                  <a:gd name="connsiteY7" fmla="*/ 45729 h 163775"/>
                  <a:gd name="connsiteX8" fmla="*/ 241334 w 255988"/>
                  <a:gd name="connsiteY8" fmla="*/ 68103 h 163775"/>
                  <a:gd name="connsiteX9" fmla="*/ 253597 w 255988"/>
                  <a:gd name="connsiteY9" fmla="*/ 87620 h 163775"/>
                  <a:gd name="connsiteX10" fmla="*/ 254578 w 255988"/>
                  <a:gd name="connsiteY10" fmla="*/ 110945 h 163775"/>
                  <a:gd name="connsiteX11" fmla="*/ 232505 w 255988"/>
                  <a:gd name="connsiteY11" fmla="*/ 118086 h 163775"/>
                  <a:gd name="connsiteX12" fmla="*/ 206009 w 255988"/>
                  <a:gd name="connsiteY12" fmla="*/ 139115 h 163775"/>
                  <a:gd name="connsiteX13" fmla="*/ 199640 w 255988"/>
                  <a:gd name="connsiteY13" fmla="*/ 156644 h 163775"/>
                  <a:gd name="connsiteX14" fmla="*/ 159418 w 255988"/>
                  <a:gd name="connsiteY14" fmla="*/ 153788 h 163775"/>
                  <a:gd name="connsiteX15" fmla="*/ 123605 w 255988"/>
                  <a:gd name="connsiteY15" fmla="*/ 159505 h 163775"/>
                  <a:gd name="connsiteX16" fmla="*/ 84369 w 255988"/>
                  <a:gd name="connsiteY16" fmla="*/ 162833 h 163775"/>
                  <a:gd name="connsiteX17" fmla="*/ 66220 w 255988"/>
                  <a:gd name="connsiteY17" fmla="*/ 143316 h 163775"/>
                  <a:gd name="connsiteX18" fmla="*/ 43656 w 255988"/>
                  <a:gd name="connsiteY18" fmla="*/ 149028 h 163775"/>
                  <a:gd name="connsiteX19" fmla="*/ 21626 w 255988"/>
                  <a:gd name="connsiteY19" fmla="*/ 124246 h 163775"/>
                  <a:gd name="connsiteX20" fmla="*/ 981 w 255988"/>
                  <a:gd name="connsiteY20" fmla="*/ 118086 h 163775"/>
                  <a:gd name="connsiteX21" fmla="*/ 8830 w 255988"/>
                  <a:gd name="connsiteY21" fmla="*/ 88096 h 163775"/>
                  <a:gd name="connsiteX22" fmla="*/ 9320 w 255988"/>
                  <a:gd name="connsiteY22" fmla="*/ 57630 h 163775"/>
                  <a:gd name="connsiteX23" fmla="*/ 12843 w 255988"/>
                  <a:gd name="connsiteY23" fmla="*/ 37812 h 163775"/>
                  <a:gd name="connsiteX0" fmla="*/ 12843 w 255988"/>
                  <a:gd name="connsiteY0" fmla="*/ 38149 h 164112"/>
                  <a:gd name="connsiteX1" fmla="*/ 56751 w 255988"/>
                  <a:gd name="connsiteY1" fmla="*/ 26290 h 164112"/>
                  <a:gd name="connsiteX2" fmla="*/ 85759 w 255988"/>
                  <a:gd name="connsiteY2" fmla="*/ 9035 h 164112"/>
                  <a:gd name="connsiteX3" fmla="*/ 135419 w 255988"/>
                  <a:gd name="connsiteY3" fmla="*/ 6807 h 164112"/>
                  <a:gd name="connsiteX4" fmla="*/ 171833 w 255988"/>
                  <a:gd name="connsiteY4" fmla="*/ 337 h 164112"/>
                  <a:gd name="connsiteX5" fmla="*/ 212849 w 255988"/>
                  <a:gd name="connsiteY5" fmla="*/ 22448 h 164112"/>
                  <a:gd name="connsiteX6" fmla="*/ 243746 w 255988"/>
                  <a:gd name="connsiteY6" fmla="*/ 32963 h 164112"/>
                  <a:gd name="connsiteX7" fmla="*/ 235359 w 255988"/>
                  <a:gd name="connsiteY7" fmla="*/ 46066 h 164112"/>
                  <a:gd name="connsiteX8" fmla="*/ 241334 w 255988"/>
                  <a:gd name="connsiteY8" fmla="*/ 68440 h 164112"/>
                  <a:gd name="connsiteX9" fmla="*/ 253597 w 255988"/>
                  <a:gd name="connsiteY9" fmla="*/ 87957 h 164112"/>
                  <a:gd name="connsiteX10" fmla="*/ 254578 w 255988"/>
                  <a:gd name="connsiteY10" fmla="*/ 111282 h 164112"/>
                  <a:gd name="connsiteX11" fmla="*/ 232505 w 255988"/>
                  <a:gd name="connsiteY11" fmla="*/ 118423 h 164112"/>
                  <a:gd name="connsiteX12" fmla="*/ 206009 w 255988"/>
                  <a:gd name="connsiteY12" fmla="*/ 139452 h 164112"/>
                  <a:gd name="connsiteX13" fmla="*/ 199640 w 255988"/>
                  <a:gd name="connsiteY13" fmla="*/ 156981 h 164112"/>
                  <a:gd name="connsiteX14" fmla="*/ 159418 w 255988"/>
                  <a:gd name="connsiteY14" fmla="*/ 154125 h 164112"/>
                  <a:gd name="connsiteX15" fmla="*/ 123605 w 255988"/>
                  <a:gd name="connsiteY15" fmla="*/ 159842 h 164112"/>
                  <a:gd name="connsiteX16" fmla="*/ 84369 w 255988"/>
                  <a:gd name="connsiteY16" fmla="*/ 163170 h 164112"/>
                  <a:gd name="connsiteX17" fmla="*/ 66220 w 255988"/>
                  <a:gd name="connsiteY17" fmla="*/ 143653 h 164112"/>
                  <a:gd name="connsiteX18" fmla="*/ 43656 w 255988"/>
                  <a:gd name="connsiteY18" fmla="*/ 149365 h 164112"/>
                  <a:gd name="connsiteX19" fmla="*/ 21626 w 255988"/>
                  <a:gd name="connsiteY19" fmla="*/ 124583 h 164112"/>
                  <a:gd name="connsiteX20" fmla="*/ 981 w 255988"/>
                  <a:gd name="connsiteY20" fmla="*/ 118423 h 164112"/>
                  <a:gd name="connsiteX21" fmla="*/ 8830 w 255988"/>
                  <a:gd name="connsiteY21" fmla="*/ 88433 h 164112"/>
                  <a:gd name="connsiteX22" fmla="*/ 9320 w 255988"/>
                  <a:gd name="connsiteY22" fmla="*/ 57967 h 164112"/>
                  <a:gd name="connsiteX23" fmla="*/ 12843 w 255988"/>
                  <a:gd name="connsiteY23" fmla="*/ 38149 h 164112"/>
                  <a:gd name="connsiteX0" fmla="*/ 12843 w 255988"/>
                  <a:gd name="connsiteY0" fmla="*/ 38013 h 163976"/>
                  <a:gd name="connsiteX1" fmla="*/ 56751 w 255988"/>
                  <a:gd name="connsiteY1" fmla="*/ 26154 h 163976"/>
                  <a:gd name="connsiteX2" fmla="*/ 85759 w 255988"/>
                  <a:gd name="connsiteY2" fmla="*/ 8899 h 163976"/>
                  <a:gd name="connsiteX3" fmla="*/ 135419 w 255988"/>
                  <a:gd name="connsiteY3" fmla="*/ 6671 h 163976"/>
                  <a:gd name="connsiteX4" fmla="*/ 171833 w 255988"/>
                  <a:gd name="connsiteY4" fmla="*/ 201 h 163976"/>
                  <a:gd name="connsiteX5" fmla="*/ 212849 w 255988"/>
                  <a:gd name="connsiteY5" fmla="*/ 22312 h 163976"/>
                  <a:gd name="connsiteX6" fmla="*/ 243746 w 255988"/>
                  <a:gd name="connsiteY6" fmla="*/ 32827 h 163976"/>
                  <a:gd name="connsiteX7" fmla="*/ 235359 w 255988"/>
                  <a:gd name="connsiteY7" fmla="*/ 45930 h 163976"/>
                  <a:gd name="connsiteX8" fmla="*/ 241334 w 255988"/>
                  <a:gd name="connsiteY8" fmla="*/ 68304 h 163976"/>
                  <a:gd name="connsiteX9" fmla="*/ 253597 w 255988"/>
                  <a:gd name="connsiteY9" fmla="*/ 87821 h 163976"/>
                  <a:gd name="connsiteX10" fmla="*/ 254578 w 255988"/>
                  <a:gd name="connsiteY10" fmla="*/ 111146 h 163976"/>
                  <a:gd name="connsiteX11" fmla="*/ 232505 w 255988"/>
                  <a:gd name="connsiteY11" fmla="*/ 118287 h 163976"/>
                  <a:gd name="connsiteX12" fmla="*/ 206009 w 255988"/>
                  <a:gd name="connsiteY12" fmla="*/ 139316 h 163976"/>
                  <a:gd name="connsiteX13" fmla="*/ 199640 w 255988"/>
                  <a:gd name="connsiteY13" fmla="*/ 156845 h 163976"/>
                  <a:gd name="connsiteX14" fmla="*/ 159418 w 255988"/>
                  <a:gd name="connsiteY14" fmla="*/ 153989 h 163976"/>
                  <a:gd name="connsiteX15" fmla="*/ 123605 w 255988"/>
                  <a:gd name="connsiteY15" fmla="*/ 159706 h 163976"/>
                  <a:gd name="connsiteX16" fmla="*/ 84369 w 255988"/>
                  <a:gd name="connsiteY16" fmla="*/ 163034 h 163976"/>
                  <a:gd name="connsiteX17" fmla="*/ 66220 w 255988"/>
                  <a:gd name="connsiteY17" fmla="*/ 143517 h 163976"/>
                  <a:gd name="connsiteX18" fmla="*/ 43656 w 255988"/>
                  <a:gd name="connsiteY18" fmla="*/ 149229 h 163976"/>
                  <a:gd name="connsiteX19" fmla="*/ 21626 w 255988"/>
                  <a:gd name="connsiteY19" fmla="*/ 124447 h 163976"/>
                  <a:gd name="connsiteX20" fmla="*/ 981 w 255988"/>
                  <a:gd name="connsiteY20" fmla="*/ 118287 h 163976"/>
                  <a:gd name="connsiteX21" fmla="*/ 8830 w 255988"/>
                  <a:gd name="connsiteY21" fmla="*/ 88297 h 163976"/>
                  <a:gd name="connsiteX22" fmla="*/ 9320 w 255988"/>
                  <a:gd name="connsiteY22" fmla="*/ 57831 h 163976"/>
                  <a:gd name="connsiteX23" fmla="*/ 12843 w 255988"/>
                  <a:gd name="connsiteY23" fmla="*/ 38013 h 163976"/>
                  <a:gd name="connsiteX0" fmla="*/ 12843 w 255988"/>
                  <a:gd name="connsiteY0" fmla="*/ 38054 h 164017"/>
                  <a:gd name="connsiteX1" fmla="*/ 56751 w 255988"/>
                  <a:gd name="connsiteY1" fmla="*/ 26195 h 164017"/>
                  <a:gd name="connsiteX2" fmla="*/ 85759 w 255988"/>
                  <a:gd name="connsiteY2" fmla="*/ 8940 h 164017"/>
                  <a:gd name="connsiteX3" fmla="*/ 135419 w 255988"/>
                  <a:gd name="connsiteY3" fmla="*/ 6712 h 164017"/>
                  <a:gd name="connsiteX4" fmla="*/ 165177 w 255988"/>
                  <a:gd name="connsiteY4" fmla="*/ 10342 h 164017"/>
                  <a:gd name="connsiteX5" fmla="*/ 171833 w 255988"/>
                  <a:gd name="connsiteY5" fmla="*/ 242 h 164017"/>
                  <a:gd name="connsiteX6" fmla="*/ 212849 w 255988"/>
                  <a:gd name="connsiteY6" fmla="*/ 22353 h 164017"/>
                  <a:gd name="connsiteX7" fmla="*/ 243746 w 255988"/>
                  <a:gd name="connsiteY7" fmla="*/ 32868 h 164017"/>
                  <a:gd name="connsiteX8" fmla="*/ 235359 w 255988"/>
                  <a:gd name="connsiteY8" fmla="*/ 45971 h 164017"/>
                  <a:gd name="connsiteX9" fmla="*/ 241334 w 255988"/>
                  <a:gd name="connsiteY9" fmla="*/ 68345 h 164017"/>
                  <a:gd name="connsiteX10" fmla="*/ 253597 w 255988"/>
                  <a:gd name="connsiteY10" fmla="*/ 87862 h 164017"/>
                  <a:gd name="connsiteX11" fmla="*/ 254578 w 255988"/>
                  <a:gd name="connsiteY11" fmla="*/ 111187 h 164017"/>
                  <a:gd name="connsiteX12" fmla="*/ 232505 w 255988"/>
                  <a:gd name="connsiteY12" fmla="*/ 118328 h 164017"/>
                  <a:gd name="connsiteX13" fmla="*/ 206009 w 255988"/>
                  <a:gd name="connsiteY13" fmla="*/ 139357 h 164017"/>
                  <a:gd name="connsiteX14" fmla="*/ 199640 w 255988"/>
                  <a:gd name="connsiteY14" fmla="*/ 156886 h 164017"/>
                  <a:gd name="connsiteX15" fmla="*/ 159418 w 255988"/>
                  <a:gd name="connsiteY15" fmla="*/ 154030 h 164017"/>
                  <a:gd name="connsiteX16" fmla="*/ 123605 w 255988"/>
                  <a:gd name="connsiteY16" fmla="*/ 159747 h 164017"/>
                  <a:gd name="connsiteX17" fmla="*/ 84369 w 255988"/>
                  <a:gd name="connsiteY17" fmla="*/ 163075 h 164017"/>
                  <a:gd name="connsiteX18" fmla="*/ 66220 w 255988"/>
                  <a:gd name="connsiteY18" fmla="*/ 143558 h 164017"/>
                  <a:gd name="connsiteX19" fmla="*/ 43656 w 255988"/>
                  <a:gd name="connsiteY19" fmla="*/ 149270 h 164017"/>
                  <a:gd name="connsiteX20" fmla="*/ 21626 w 255988"/>
                  <a:gd name="connsiteY20" fmla="*/ 124488 h 164017"/>
                  <a:gd name="connsiteX21" fmla="*/ 981 w 255988"/>
                  <a:gd name="connsiteY21" fmla="*/ 118328 h 164017"/>
                  <a:gd name="connsiteX22" fmla="*/ 8830 w 255988"/>
                  <a:gd name="connsiteY22" fmla="*/ 88338 h 164017"/>
                  <a:gd name="connsiteX23" fmla="*/ 9320 w 255988"/>
                  <a:gd name="connsiteY23" fmla="*/ 57872 h 164017"/>
                  <a:gd name="connsiteX24" fmla="*/ 12843 w 255988"/>
                  <a:gd name="connsiteY24" fmla="*/ 38054 h 164017"/>
                  <a:gd name="connsiteX0" fmla="*/ 12843 w 255988"/>
                  <a:gd name="connsiteY0" fmla="*/ 37853 h 163816"/>
                  <a:gd name="connsiteX1" fmla="*/ 56751 w 255988"/>
                  <a:gd name="connsiteY1" fmla="*/ 25994 h 163816"/>
                  <a:gd name="connsiteX2" fmla="*/ 85759 w 255988"/>
                  <a:gd name="connsiteY2" fmla="*/ 8739 h 163816"/>
                  <a:gd name="connsiteX3" fmla="*/ 135419 w 255988"/>
                  <a:gd name="connsiteY3" fmla="*/ 6511 h 163816"/>
                  <a:gd name="connsiteX4" fmla="*/ 165177 w 255988"/>
                  <a:gd name="connsiteY4" fmla="*/ 10141 h 163816"/>
                  <a:gd name="connsiteX5" fmla="*/ 171833 w 255988"/>
                  <a:gd name="connsiteY5" fmla="*/ 41 h 163816"/>
                  <a:gd name="connsiteX6" fmla="*/ 188012 w 255988"/>
                  <a:gd name="connsiteY6" fmla="*/ 14594 h 163816"/>
                  <a:gd name="connsiteX7" fmla="*/ 212849 w 255988"/>
                  <a:gd name="connsiteY7" fmla="*/ 22152 h 163816"/>
                  <a:gd name="connsiteX8" fmla="*/ 243746 w 255988"/>
                  <a:gd name="connsiteY8" fmla="*/ 32667 h 163816"/>
                  <a:gd name="connsiteX9" fmla="*/ 235359 w 255988"/>
                  <a:gd name="connsiteY9" fmla="*/ 45770 h 163816"/>
                  <a:gd name="connsiteX10" fmla="*/ 241334 w 255988"/>
                  <a:gd name="connsiteY10" fmla="*/ 68144 h 163816"/>
                  <a:gd name="connsiteX11" fmla="*/ 253597 w 255988"/>
                  <a:gd name="connsiteY11" fmla="*/ 87661 h 163816"/>
                  <a:gd name="connsiteX12" fmla="*/ 254578 w 255988"/>
                  <a:gd name="connsiteY12" fmla="*/ 110986 h 163816"/>
                  <a:gd name="connsiteX13" fmla="*/ 232505 w 255988"/>
                  <a:gd name="connsiteY13" fmla="*/ 118127 h 163816"/>
                  <a:gd name="connsiteX14" fmla="*/ 206009 w 255988"/>
                  <a:gd name="connsiteY14" fmla="*/ 139156 h 163816"/>
                  <a:gd name="connsiteX15" fmla="*/ 199640 w 255988"/>
                  <a:gd name="connsiteY15" fmla="*/ 156685 h 163816"/>
                  <a:gd name="connsiteX16" fmla="*/ 159418 w 255988"/>
                  <a:gd name="connsiteY16" fmla="*/ 153829 h 163816"/>
                  <a:gd name="connsiteX17" fmla="*/ 123605 w 255988"/>
                  <a:gd name="connsiteY17" fmla="*/ 159546 h 163816"/>
                  <a:gd name="connsiteX18" fmla="*/ 84369 w 255988"/>
                  <a:gd name="connsiteY18" fmla="*/ 162874 h 163816"/>
                  <a:gd name="connsiteX19" fmla="*/ 66220 w 255988"/>
                  <a:gd name="connsiteY19" fmla="*/ 143357 h 163816"/>
                  <a:gd name="connsiteX20" fmla="*/ 43656 w 255988"/>
                  <a:gd name="connsiteY20" fmla="*/ 149069 h 163816"/>
                  <a:gd name="connsiteX21" fmla="*/ 21626 w 255988"/>
                  <a:gd name="connsiteY21" fmla="*/ 124287 h 163816"/>
                  <a:gd name="connsiteX22" fmla="*/ 981 w 255988"/>
                  <a:gd name="connsiteY22" fmla="*/ 118127 h 163816"/>
                  <a:gd name="connsiteX23" fmla="*/ 8830 w 255988"/>
                  <a:gd name="connsiteY23" fmla="*/ 88137 h 163816"/>
                  <a:gd name="connsiteX24" fmla="*/ 9320 w 255988"/>
                  <a:gd name="connsiteY24" fmla="*/ 57671 h 163816"/>
                  <a:gd name="connsiteX25" fmla="*/ 12843 w 255988"/>
                  <a:gd name="connsiteY25" fmla="*/ 37853 h 163816"/>
                  <a:gd name="connsiteX0" fmla="*/ 12843 w 255988"/>
                  <a:gd name="connsiteY0" fmla="*/ 37853 h 163816"/>
                  <a:gd name="connsiteX1" fmla="*/ 56751 w 255988"/>
                  <a:gd name="connsiteY1" fmla="*/ 25994 h 163816"/>
                  <a:gd name="connsiteX2" fmla="*/ 85759 w 255988"/>
                  <a:gd name="connsiteY2" fmla="*/ 8739 h 163816"/>
                  <a:gd name="connsiteX3" fmla="*/ 135419 w 255988"/>
                  <a:gd name="connsiteY3" fmla="*/ 6511 h 163816"/>
                  <a:gd name="connsiteX4" fmla="*/ 165177 w 255988"/>
                  <a:gd name="connsiteY4" fmla="*/ 10141 h 163816"/>
                  <a:gd name="connsiteX5" fmla="*/ 171833 w 255988"/>
                  <a:gd name="connsiteY5" fmla="*/ 41 h 163816"/>
                  <a:gd name="connsiteX6" fmla="*/ 188012 w 255988"/>
                  <a:gd name="connsiteY6" fmla="*/ 14594 h 163816"/>
                  <a:gd name="connsiteX7" fmla="*/ 212564 w 255988"/>
                  <a:gd name="connsiteY7" fmla="*/ 20056 h 163816"/>
                  <a:gd name="connsiteX8" fmla="*/ 243746 w 255988"/>
                  <a:gd name="connsiteY8" fmla="*/ 32667 h 163816"/>
                  <a:gd name="connsiteX9" fmla="*/ 235359 w 255988"/>
                  <a:gd name="connsiteY9" fmla="*/ 45770 h 163816"/>
                  <a:gd name="connsiteX10" fmla="*/ 241334 w 255988"/>
                  <a:gd name="connsiteY10" fmla="*/ 68144 h 163816"/>
                  <a:gd name="connsiteX11" fmla="*/ 253597 w 255988"/>
                  <a:gd name="connsiteY11" fmla="*/ 87661 h 163816"/>
                  <a:gd name="connsiteX12" fmla="*/ 254578 w 255988"/>
                  <a:gd name="connsiteY12" fmla="*/ 110986 h 163816"/>
                  <a:gd name="connsiteX13" fmla="*/ 232505 w 255988"/>
                  <a:gd name="connsiteY13" fmla="*/ 118127 h 163816"/>
                  <a:gd name="connsiteX14" fmla="*/ 206009 w 255988"/>
                  <a:gd name="connsiteY14" fmla="*/ 139156 h 163816"/>
                  <a:gd name="connsiteX15" fmla="*/ 199640 w 255988"/>
                  <a:gd name="connsiteY15" fmla="*/ 156685 h 163816"/>
                  <a:gd name="connsiteX16" fmla="*/ 159418 w 255988"/>
                  <a:gd name="connsiteY16" fmla="*/ 153829 h 163816"/>
                  <a:gd name="connsiteX17" fmla="*/ 123605 w 255988"/>
                  <a:gd name="connsiteY17" fmla="*/ 159546 h 163816"/>
                  <a:gd name="connsiteX18" fmla="*/ 84369 w 255988"/>
                  <a:gd name="connsiteY18" fmla="*/ 162874 h 163816"/>
                  <a:gd name="connsiteX19" fmla="*/ 66220 w 255988"/>
                  <a:gd name="connsiteY19" fmla="*/ 143357 h 163816"/>
                  <a:gd name="connsiteX20" fmla="*/ 43656 w 255988"/>
                  <a:gd name="connsiteY20" fmla="*/ 149069 h 163816"/>
                  <a:gd name="connsiteX21" fmla="*/ 21626 w 255988"/>
                  <a:gd name="connsiteY21" fmla="*/ 124287 h 163816"/>
                  <a:gd name="connsiteX22" fmla="*/ 981 w 255988"/>
                  <a:gd name="connsiteY22" fmla="*/ 118127 h 163816"/>
                  <a:gd name="connsiteX23" fmla="*/ 8830 w 255988"/>
                  <a:gd name="connsiteY23" fmla="*/ 88137 h 163816"/>
                  <a:gd name="connsiteX24" fmla="*/ 9320 w 255988"/>
                  <a:gd name="connsiteY24" fmla="*/ 57671 h 163816"/>
                  <a:gd name="connsiteX25" fmla="*/ 12843 w 255988"/>
                  <a:gd name="connsiteY25" fmla="*/ 37853 h 163816"/>
                  <a:gd name="connsiteX0" fmla="*/ 12843 w 255988"/>
                  <a:gd name="connsiteY0" fmla="*/ 37955 h 163918"/>
                  <a:gd name="connsiteX1" fmla="*/ 56751 w 255988"/>
                  <a:gd name="connsiteY1" fmla="*/ 26096 h 163918"/>
                  <a:gd name="connsiteX2" fmla="*/ 85759 w 255988"/>
                  <a:gd name="connsiteY2" fmla="*/ 8841 h 163918"/>
                  <a:gd name="connsiteX3" fmla="*/ 135419 w 255988"/>
                  <a:gd name="connsiteY3" fmla="*/ 6613 h 163918"/>
                  <a:gd name="connsiteX4" fmla="*/ 165177 w 255988"/>
                  <a:gd name="connsiteY4" fmla="*/ 10243 h 163918"/>
                  <a:gd name="connsiteX5" fmla="*/ 171833 w 255988"/>
                  <a:gd name="connsiteY5" fmla="*/ 143 h 163918"/>
                  <a:gd name="connsiteX6" fmla="*/ 188012 w 255988"/>
                  <a:gd name="connsiteY6" fmla="*/ 14696 h 163918"/>
                  <a:gd name="connsiteX7" fmla="*/ 212564 w 255988"/>
                  <a:gd name="connsiteY7" fmla="*/ 20158 h 163918"/>
                  <a:gd name="connsiteX8" fmla="*/ 243746 w 255988"/>
                  <a:gd name="connsiteY8" fmla="*/ 32769 h 163918"/>
                  <a:gd name="connsiteX9" fmla="*/ 235359 w 255988"/>
                  <a:gd name="connsiteY9" fmla="*/ 45872 h 163918"/>
                  <a:gd name="connsiteX10" fmla="*/ 241334 w 255988"/>
                  <a:gd name="connsiteY10" fmla="*/ 68246 h 163918"/>
                  <a:gd name="connsiteX11" fmla="*/ 253597 w 255988"/>
                  <a:gd name="connsiteY11" fmla="*/ 87763 h 163918"/>
                  <a:gd name="connsiteX12" fmla="*/ 254578 w 255988"/>
                  <a:gd name="connsiteY12" fmla="*/ 111088 h 163918"/>
                  <a:gd name="connsiteX13" fmla="*/ 232505 w 255988"/>
                  <a:gd name="connsiteY13" fmla="*/ 118229 h 163918"/>
                  <a:gd name="connsiteX14" fmla="*/ 206009 w 255988"/>
                  <a:gd name="connsiteY14" fmla="*/ 139258 h 163918"/>
                  <a:gd name="connsiteX15" fmla="*/ 199640 w 255988"/>
                  <a:gd name="connsiteY15" fmla="*/ 156787 h 163918"/>
                  <a:gd name="connsiteX16" fmla="*/ 159418 w 255988"/>
                  <a:gd name="connsiteY16" fmla="*/ 153931 h 163918"/>
                  <a:gd name="connsiteX17" fmla="*/ 123605 w 255988"/>
                  <a:gd name="connsiteY17" fmla="*/ 159648 h 163918"/>
                  <a:gd name="connsiteX18" fmla="*/ 84369 w 255988"/>
                  <a:gd name="connsiteY18" fmla="*/ 162976 h 163918"/>
                  <a:gd name="connsiteX19" fmla="*/ 66220 w 255988"/>
                  <a:gd name="connsiteY19" fmla="*/ 143459 h 163918"/>
                  <a:gd name="connsiteX20" fmla="*/ 43656 w 255988"/>
                  <a:gd name="connsiteY20" fmla="*/ 149171 h 163918"/>
                  <a:gd name="connsiteX21" fmla="*/ 21626 w 255988"/>
                  <a:gd name="connsiteY21" fmla="*/ 124389 h 163918"/>
                  <a:gd name="connsiteX22" fmla="*/ 981 w 255988"/>
                  <a:gd name="connsiteY22" fmla="*/ 118229 h 163918"/>
                  <a:gd name="connsiteX23" fmla="*/ 8830 w 255988"/>
                  <a:gd name="connsiteY23" fmla="*/ 88239 h 163918"/>
                  <a:gd name="connsiteX24" fmla="*/ 9320 w 255988"/>
                  <a:gd name="connsiteY24" fmla="*/ 57773 h 163918"/>
                  <a:gd name="connsiteX25" fmla="*/ 12843 w 255988"/>
                  <a:gd name="connsiteY25" fmla="*/ 37955 h 163918"/>
                  <a:gd name="connsiteX0" fmla="*/ 12843 w 255988"/>
                  <a:gd name="connsiteY0" fmla="*/ 37880 h 163843"/>
                  <a:gd name="connsiteX1" fmla="*/ 56751 w 255988"/>
                  <a:gd name="connsiteY1" fmla="*/ 26021 h 163843"/>
                  <a:gd name="connsiteX2" fmla="*/ 85759 w 255988"/>
                  <a:gd name="connsiteY2" fmla="*/ 8766 h 163843"/>
                  <a:gd name="connsiteX3" fmla="*/ 135419 w 255988"/>
                  <a:gd name="connsiteY3" fmla="*/ 6538 h 163843"/>
                  <a:gd name="connsiteX4" fmla="*/ 165177 w 255988"/>
                  <a:gd name="connsiteY4" fmla="*/ 10168 h 163843"/>
                  <a:gd name="connsiteX5" fmla="*/ 171833 w 255988"/>
                  <a:gd name="connsiteY5" fmla="*/ 68 h 163843"/>
                  <a:gd name="connsiteX6" fmla="*/ 188012 w 255988"/>
                  <a:gd name="connsiteY6" fmla="*/ 14621 h 163843"/>
                  <a:gd name="connsiteX7" fmla="*/ 212564 w 255988"/>
                  <a:gd name="connsiteY7" fmla="*/ 20083 h 163843"/>
                  <a:gd name="connsiteX8" fmla="*/ 243746 w 255988"/>
                  <a:gd name="connsiteY8" fmla="*/ 32694 h 163843"/>
                  <a:gd name="connsiteX9" fmla="*/ 235359 w 255988"/>
                  <a:gd name="connsiteY9" fmla="*/ 45797 h 163843"/>
                  <a:gd name="connsiteX10" fmla="*/ 241334 w 255988"/>
                  <a:gd name="connsiteY10" fmla="*/ 68171 h 163843"/>
                  <a:gd name="connsiteX11" fmla="*/ 253597 w 255988"/>
                  <a:gd name="connsiteY11" fmla="*/ 87688 h 163843"/>
                  <a:gd name="connsiteX12" fmla="*/ 254578 w 255988"/>
                  <a:gd name="connsiteY12" fmla="*/ 111013 h 163843"/>
                  <a:gd name="connsiteX13" fmla="*/ 232505 w 255988"/>
                  <a:gd name="connsiteY13" fmla="*/ 118154 h 163843"/>
                  <a:gd name="connsiteX14" fmla="*/ 206009 w 255988"/>
                  <a:gd name="connsiteY14" fmla="*/ 139183 h 163843"/>
                  <a:gd name="connsiteX15" fmla="*/ 199640 w 255988"/>
                  <a:gd name="connsiteY15" fmla="*/ 156712 h 163843"/>
                  <a:gd name="connsiteX16" fmla="*/ 159418 w 255988"/>
                  <a:gd name="connsiteY16" fmla="*/ 153856 h 163843"/>
                  <a:gd name="connsiteX17" fmla="*/ 123605 w 255988"/>
                  <a:gd name="connsiteY17" fmla="*/ 159573 h 163843"/>
                  <a:gd name="connsiteX18" fmla="*/ 84369 w 255988"/>
                  <a:gd name="connsiteY18" fmla="*/ 162901 h 163843"/>
                  <a:gd name="connsiteX19" fmla="*/ 66220 w 255988"/>
                  <a:gd name="connsiteY19" fmla="*/ 143384 h 163843"/>
                  <a:gd name="connsiteX20" fmla="*/ 43656 w 255988"/>
                  <a:gd name="connsiteY20" fmla="*/ 149096 h 163843"/>
                  <a:gd name="connsiteX21" fmla="*/ 21626 w 255988"/>
                  <a:gd name="connsiteY21" fmla="*/ 124314 h 163843"/>
                  <a:gd name="connsiteX22" fmla="*/ 981 w 255988"/>
                  <a:gd name="connsiteY22" fmla="*/ 118154 h 163843"/>
                  <a:gd name="connsiteX23" fmla="*/ 8830 w 255988"/>
                  <a:gd name="connsiteY23" fmla="*/ 88164 h 163843"/>
                  <a:gd name="connsiteX24" fmla="*/ 9320 w 255988"/>
                  <a:gd name="connsiteY24" fmla="*/ 57698 h 163843"/>
                  <a:gd name="connsiteX25" fmla="*/ 12843 w 255988"/>
                  <a:gd name="connsiteY25" fmla="*/ 37880 h 163843"/>
                  <a:gd name="connsiteX0" fmla="*/ 13108 w 256253"/>
                  <a:gd name="connsiteY0" fmla="*/ 37880 h 163843"/>
                  <a:gd name="connsiteX1" fmla="*/ 57016 w 256253"/>
                  <a:gd name="connsiteY1" fmla="*/ 26021 h 163843"/>
                  <a:gd name="connsiteX2" fmla="*/ 86024 w 256253"/>
                  <a:gd name="connsiteY2" fmla="*/ 8766 h 163843"/>
                  <a:gd name="connsiteX3" fmla="*/ 135684 w 256253"/>
                  <a:gd name="connsiteY3" fmla="*/ 6538 h 163843"/>
                  <a:gd name="connsiteX4" fmla="*/ 165442 w 256253"/>
                  <a:gd name="connsiteY4" fmla="*/ 10168 h 163843"/>
                  <a:gd name="connsiteX5" fmla="*/ 172098 w 256253"/>
                  <a:gd name="connsiteY5" fmla="*/ 68 h 163843"/>
                  <a:gd name="connsiteX6" fmla="*/ 188277 w 256253"/>
                  <a:gd name="connsiteY6" fmla="*/ 14621 h 163843"/>
                  <a:gd name="connsiteX7" fmla="*/ 212829 w 256253"/>
                  <a:gd name="connsiteY7" fmla="*/ 20083 h 163843"/>
                  <a:gd name="connsiteX8" fmla="*/ 244011 w 256253"/>
                  <a:gd name="connsiteY8" fmla="*/ 32694 h 163843"/>
                  <a:gd name="connsiteX9" fmla="*/ 235624 w 256253"/>
                  <a:gd name="connsiteY9" fmla="*/ 45797 h 163843"/>
                  <a:gd name="connsiteX10" fmla="*/ 241599 w 256253"/>
                  <a:gd name="connsiteY10" fmla="*/ 68171 h 163843"/>
                  <a:gd name="connsiteX11" fmla="*/ 253862 w 256253"/>
                  <a:gd name="connsiteY11" fmla="*/ 87688 h 163843"/>
                  <a:gd name="connsiteX12" fmla="*/ 254843 w 256253"/>
                  <a:gd name="connsiteY12" fmla="*/ 111013 h 163843"/>
                  <a:gd name="connsiteX13" fmla="*/ 232770 w 256253"/>
                  <a:gd name="connsiteY13" fmla="*/ 118154 h 163843"/>
                  <a:gd name="connsiteX14" fmla="*/ 206274 w 256253"/>
                  <a:gd name="connsiteY14" fmla="*/ 139183 h 163843"/>
                  <a:gd name="connsiteX15" fmla="*/ 199905 w 256253"/>
                  <a:gd name="connsiteY15" fmla="*/ 156712 h 163843"/>
                  <a:gd name="connsiteX16" fmla="*/ 159683 w 256253"/>
                  <a:gd name="connsiteY16" fmla="*/ 153856 h 163843"/>
                  <a:gd name="connsiteX17" fmla="*/ 123870 w 256253"/>
                  <a:gd name="connsiteY17" fmla="*/ 159573 h 163843"/>
                  <a:gd name="connsiteX18" fmla="*/ 84634 w 256253"/>
                  <a:gd name="connsiteY18" fmla="*/ 162901 h 163843"/>
                  <a:gd name="connsiteX19" fmla="*/ 66485 w 256253"/>
                  <a:gd name="connsiteY19" fmla="*/ 143384 h 163843"/>
                  <a:gd name="connsiteX20" fmla="*/ 43921 w 256253"/>
                  <a:gd name="connsiteY20" fmla="*/ 149096 h 163843"/>
                  <a:gd name="connsiteX21" fmla="*/ 21891 w 256253"/>
                  <a:gd name="connsiteY21" fmla="*/ 124314 h 163843"/>
                  <a:gd name="connsiteX22" fmla="*/ 1246 w 256253"/>
                  <a:gd name="connsiteY22" fmla="*/ 118154 h 163843"/>
                  <a:gd name="connsiteX23" fmla="*/ 818 w 256253"/>
                  <a:gd name="connsiteY23" fmla="*/ 83972 h 163843"/>
                  <a:gd name="connsiteX24" fmla="*/ 9585 w 256253"/>
                  <a:gd name="connsiteY24" fmla="*/ 57698 h 163843"/>
                  <a:gd name="connsiteX25" fmla="*/ 13108 w 256253"/>
                  <a:gd name="connsiteY25" fmla="*/ 37880 h 163843"/>
                  <a:gd name="connsiteX0" fmla="*/ 13738 w 256883"/>
                  <a:gd name="connsiteY0" fmla="*/ 37880 h 163843"/>
                  <a:gd name="connsiteX1" fmla="*/ 57646 w 256883"/>
                  <a:gd name="connsiteY1" fmla="*/ 26021 h 163843"/>
                  <a:gd name="connsiteX2" fmla="*/ 86654 w 256883"/>
                  <a:gd name="connsiteY2" fmla="*/ 8766 h 163843"/>
                  <a:gd name="connsiteX3" fmla="*/ 136314 w 256883"/>
                  <a:gd name="connsiteY3" fmla="*/ 6538 h 163843"/>
                  <a:gd name="connsiteX4" fmla="*/ 166072 w 256883"/>
                  <a:gd name="connsiteY4" fmla="*/ 10168 h 163843"/>
                  <a:gd name="connsiteX5" fmla="*/ 172728 w 256883"/>
                  <a:gd name="connsiteY5" fmla="*/ 68 h 163843"/>
                  <a:gd name="connsiteX6" fmla="*/ 188907 w 256883"/>
                  <a:gd name="connsiteY6" fmla="*/ 14621 h 163843"/>
                  <a:gd name="connsiteX7" fmla="*/ 213459 w 256883"/>
                  <a:gd name="connsiteY7" fmla="*/ 20083 h 163843"/>
                  <a:gd name="connsiteX8" fmla="*/ 244641 w 256883"/>
                  <a:gd name="connsiteY8" fmla="*/ 32694 h 163843"/>
                  <a:gd name="connsiteX9" fmla="*/ 236254 w 256883"/>
                  <a:gd name="connsiteY9" fmla="*/ 45797 h 163843"/>
                  <a:gd name="connsiteX10" fmla="*/ 242229 w 256883"/>
                  <a:gd name="connsiteY10" fmla="*/ 68171 h 163843"/>
                  <a:gd name="connsiteX11" fmla="*/ 254492 w 256883"/>
                  <a:gd name="connsiteY11" fmla="*/ 87688 h 163843"/>
                  <a:gd name="connsiteX12" fmla="*/ 255473 w 256883"/>
                  <a:gd name="connsiteY12" fmla="*/ 111013 h 163843"/>
                  <a:gd name="connsiteX13" fmla="*/ 233400 w 256883"/>
                  <a:gd name="connsiteY13" fmla="*/ 118154 h 163843"/>
                  <a:gd name="connsiteX14" fmla="*/ 206904 w 256883"/>
                  <a:gd name="connsiteY14" fmla="*/ 139183 h 163843"/>
                  <a:gd name="connsiteX15" fmla="*/ 200535 w 256883"/>
                  <a:gd name="connsiteY15" fmla="*/ 156712 h 163843"/>
                  <a:gd name="connsiteX16" fmla="*/ 160313 w 256883"/>
                  <a:gd name="connsiteY16" fmla="*/ 153856 h 163843"/>
                  <a:gd name="connsiteX17" fmla="*/ 124500 w 256883"/>
                  <a:gd name="connsiteY17" fmla="*/ 159573 h 163843"/>
                  <a:gd name="connsiteX18" fmla="*/ 85264 w 256883"/>
                  <a:gd name="connsiteY18" fmla="*/ 162901 h 163843"/>
                  <a:gd name="connsiteX19" fmla="*/ 67115 w 256883"/>
                  <a:gd name="connsiteY19" fmla="*/ 143384 h 163843"/>
                  <a:gd name="connsiteX20" fmla="*/ 44551 w 256883"/>
                  <a:gd name="connsiteY20" fmla="*/ 149096 h 163843"/>
                  <a:gd name="connsiteX21" fmla="*/ 22521 w 256883"/>
                  <a:gd name="connsiteY21" fmla="*/ 124314 h 163843"/>
                  <a:gd name="connsiteX22" fmla="*/ 1876 w 256883"/>
                  <a:gd name="connsiteY22" fmla="*/ 118154 h 163843"/>
                  <a:gd name="connsiteX23" fmla="*/ 1448 w 256883"/>
                  <a:gd name="connsiteY23" fmla="*/ 83972 h 163843"/>
                  <a:gd name="connsiteX24" fmla="*/ 10215 w 256883"/>
                  <a:gd name="connsiteY24" fmla="*/ 57698 h 163843"/>
                  <a:gd name="connsiteX25" fmla="*/ 13738 w 256883"/>
                  <a:gd name="connsiteY25" fmla="*/ 37880 h 163843"/>
                  <a:gd name="connsiteX0" fmla="*/ 13362 w 256507"/>
                  <a:gd name="connsiteY0" fmla="*/ 37880 h 163843"/>
                  <a:gd name="connsiteX1" fmla="*/ 57270 w 256507"/>
                  <a:gd name="connsiteY1" fmla="*/ 26021 h 163843"/>
                  <a:gd name="connsiteX2" fmla="*/ 86278 w 256507"/>
                  <a:gd name="connsiteY2" fmla="*/ 8766 h 163843"/>
                  <a:gd name="connsiteX3" fmla="*/ 135938 w 256507"/>
                  <a:gd name="connsiteY3" fmla="*/ 6538 h 163843"/>
                  <a:gd name="connsiteX4" fmla="*/ 165696 w 256507"/>
                  <a:gd name="connsiteY4" fmla="*/ 10168 h 163843"/>
                  <a:gd name="connsiteX5" fmla="*/ 172352 w 256507"/>
                  <a:gd name="connsiteY5" fmla="*/ 68 h 163843"/>
                  <a:gd name="connsiteX6" fmla="*/ 188531 w 256507"/>
                  <a:gd name="connsiteY6" fmla="*/ 14621 h 163843"/>
                  <a:gd name="connsiteX7" fmla="*/ 213083 w 256507"/>
                  <a:gd name="connsiteY7" fmla="*/ 20083 h 163843"/>
                  <a:gd name="connsiteX8" fmla="*/ 244265 w 256507"/>
                  <a:gd name="connsiteY8" fmla="*/ 32694 h 163843"/>
                  <a:gd name="connsiteX9" fmla="*/ 235878 w 256507"/>
                  <a:gd name="connsiteY9" fmla="*/ 45797 h 163843"/>
                  <a:gd name="connsiteX10" fmla="*/ 241853 w 256507"/>
                  <a:gd name="connsiteY10" fmla="*/ 68171 h 163843"/>
                  <a:gd name="connsiteX11" fmla="*/ 254116 w 256507"/>
                  <a:gd name="connsiteY11" fmla="*/ 87688 h 163843"/>
                  <a:gd name="connsiteX12" fmla="*/ 255097 w 256507"/>
                  <a:gd name="connsiteY12" fmla="*/ 111013 h 163843"/>
                  <a:gd name="connsiteX13" fmla="*/ 233024 w 256507"/>
                  <a:gd name="connsiteY13" fmla="*/ 118154 h 163843"/>
                  <a:gd name="connsiteX14" fmla="*/ 206528 w 256507"/>
                  <a:gd name="connsiteY14" fmla="*/ 139183 h 163843"/>
                  <a:gd name="connsiteX15" fmla="*/ 200159 w 256507"/>
                  <a:gd name="connsiteY15" fmla="*/ 156712 h 163843"/>
                  <a:gd name="connsiteX16" fmla="*/ 159937 w 256507"/>
                  <a:gd name="connsiteY16" fmla="*/ 153856 h 163843"/>
                  <a:gd name="connsiteX17" fmla="*/ 124124 w 256507"/>
                  <a:gd name="connsiteY17" fmla="*/ 159573 h 163843"/>
                  <a:gd name="connsiteX18" fmla="*/ 84888 w 256507"/>
                  <a:gd name="connsiteY18" fmla="*/ 162901 h 163843"/>
                  <a:gd name="connsiteX19" fmla="*/ 66739 w 256507"/>
                  <a:gd name="connsiteY19" fmla="*/ 143384 h 163843"/>
                  <a:gd name="connsiteX20" fmla="*/ 44175 w 256507"/>
                  <a:gd name="connsiteY20" fmla="*/ 149096 h 163843"/>
                  <a:gd name="connsiteX21" fmla="*/ 22145 w 256507"/>
                  <a:gd name="connsiteY21" fmla="*/ 124314 h 163843"/>
                  <a:gd name="connsiteX22" fmla="*/ 1500 w 256507"/>
                  <a:gd name="connsiteY22" fmla="*/ 118154 h 163843"/>
                  <a:gd name="connsiteX23" fmla="*/ 1072 w 256507"/>
                  <a:gd name="connsiteY23" fmla="*/ 83972 h 163843"/>
                  <a:gd name="connsiteX24" fmla="*/ 9839 w 256507"/>
                  <a:gd name="connsiteY24" fmla="*/ 57698 h 163843"/>
                  <a:gd name="connsiteX25" fmla="*/ 13362 w 256507"/>
                  <a:gd name="connsiteY25" fmla="*/ 37880 h 163843"/>
                  <a:gd name="connsiteX0" fmla="*/ 14799 w 257944"/>
                  <a:gd name="connsiteY0" fmla="*/ 37880 h 163843"/>
                  <a:gd name="connsiteX1" fmla="*/ 58707 w 257944"/>
                  <a:gd name="connsiteY1" fmla="*/ 26021 h 163843"/>
                  <a:gd name="connsiteX2" fmla="*/ 87715 w 257944"/>
                  <a:gd name="connsiteY2" fmla="*/ 8766 h 163843"/>
                  <a:gd name="connsiteX3" fmla="*/ 137375 w 257944"/>
                  <a:gd name="connsiteY3" fmla="*/ 6538 h 163843"/>
                  <a:gd name="connsiteX4" fmla="*/ 167133 w 257944"/>
                  <a:gd name="connsiteY4" fmla="*/ 10168 h 163843"/>
                  <a:gd name="connsiteX5" fmla="*/ 173789 w 257944"/>
                  <a:gd name="connsiteY5" fmla="*/ 68 h 163843"/>
                  <a:gd name="connsiteX6" fmla="*/ 189968 w 257944"/>
                  <a:gd name="connsiteY6" fmla="*/ 14621 h 163843"/>
                  <a:gd name="connsiteX7" fmla="*/ 214520 w 257944"/>
                  <a:gd name="connsiteY7" fmla="*/ 20083 h 163843"/>
                  <a:gd name="connsiteX8" fmla="*/ 245702 w 257944"/>
                  <a:gd name="connsiteY8" fmla="*/ 32694 h 163843"/>
                  <a:gd name="connsiteX9" fmla="*/ 237315 w 257944"/>
                  <a:gd name="connsiteY9" fmla="*/ 45797 h 163843"/>
                  <a:gd name="connsiteX10" fmla="*/ 243290 w 257944"/>
                  <a:gd name="connsiteY10" fmla="*/ 68171 h 163843"/>
                  <a:gd name="connsiteX11" fmla="*/ 255553 w 257944"/>
                  <a:gd name="connsiteY11" fmla="*/ 87688 h 163843"/>
                  <a:gd name="connsiteX12" fmla="*/ 256534 w 257944"/>
                  <a:gd name="connsiteY12" fmla="*/ 111013 h 163843"/>
                  <a:gd name="connsiteX13" fmla="*/ 234461 w 257944"/>
                  <a:gd name="connsiteY13" fmla="*/ 118154 h 163843"/>
                  <a:gd name="connsiteX14" fmla="*/ 207965 w 257944"/>
                  <a:gd name="connsiteY14" fmla="*/ 139183 h 163843"/>
                  <a:gd name="connsiteX15" fmla="*/ 201596 w 257944"/>
                  <a:gd name="connsiteY15" fmla="*/ 156712 h 163843"/>
                  <a:gd name="connsiteX16" fmla="*/ 161374 w 257944"/>
                  <a:gd name="connsiteY16" fmla="*/ 153856 h 163843"/>
                  <a:gd name="connsiteX17" fmla="*/ 125561 w 257944"/>
                  <a:gd name="connsiteY17" fmla="*/ 159573 h 163843"/>
                  <a:gd name="connsiteX18" fmla="*/ 86325 w 257944"/>
                  <a:gd name="connsiteY18" fmla="*/ 162901 h 163843"/>
                  <a:gd name="connsiteX19" fmla="*/ 68176 w 257944"/>
                  <a:gd name="connsiteY19" fmla="*/ 143384 h 163843"/>
                  <a:gd name="connsiteX20" fmla="*/ 45612 w 257944"/>
                  <a:gd name="connsiteY20" fmla="*/ 149096 h 163843"/>
                  <a:gd name="connsiteX21" fmla="*/ 23582 w 257944"/>
                  <a:gd name="connsiteY21" fmla="*/ 124314 h 163843"/>
                  <a:gd name="connsiteX22" fmla="*/ 2937 w 257944"/>
                  <a:gd name="connsiteY22" fmla="*/ 118154 h 163843"/>
                  <a:gd name="connsiteX23" fmla="*/ 2509 w 257944"/>
                  <a:gd name="connsiteY23" fmla="*/ 83972 h 163843"/>
                  <a:gd name="connsiteX24" fmla="*/ 17841 w 257944"/>
                  <a:gd name="connsiteY24" fmla="*/ 54554 h 163843"/>
                  <a:gd name="connsiteX25" fmla="*/ 14799 w 257944"/>
                  <a:gd name="connsiteY25" fmla="*/ 37880 h 163843"/>
                  <a:gd name="connsiteX0" fmla="*/ 13326 w 256471"/>
                  <a:gd name="connsiteY0" fmla="*/ 37880 h 163843"/>
                  <a:gd name="connsiteX1" fmla="*/ 57234 w 256471"/>
                  <a:gd name="connsiteY1" fmla="*/ 26021 h 163843"/>
                  <a:gd name="connsiteX2" fmla="*/ 86242 w 256471"/>
                  <a:gd name="connsiteY2" fmla="*/ 8766 h 163843"/>
                  <a:gd name="connsiteX3" fmla="*/ 135902 w 256471"/>
                  <a:gd name="connsiteY3" fmla="*/ 6538 h 163843"/>
                  <a:gd name="connsiteX4" fmla="*/ 165660 w 256471"/>
                  <a:gd name="connsiteY4" fmla="*/ 10168 h 163843"/>
                  <a:gd name="connsiteX5" fmla="*/ 172316 w 256471"/>
                  <a:gd name="connsiteY5" fmla="*/ 68 h 163843"/>
                  <a:gd name="connsiteX6" fmla="*/ 188495 w 256471"/>
                  <a:gd name="connsiteY6" fmla="*/ 14621 h 163843"/>
                  <a:gd name="connsiteX7" fmla="*/ 213047 w 256471"/>
                  <a:gd name="connsiteY7" fmla="*/ 20083 h 163843"/>
                  <a:gd name="connsiteX8" fmla="*/ 244229 w 256471"/>
                  <a:gd name="connsiteY8" fmla="*/ 32694 h 163843"/>
                  <a:gd name="connsiteX9" fmla="*/ 235842 w 256471"/>
                  <a:gd name="connsiteY9" fmla="*/ 45797 h 163843"/>
                  <a:gd name="connsiteX10" fmla="*/ 241817 w 256471"/>
                  <a:gd name="connsiteY10" fmla="*/ 68171 h 163843"/>
                  <a:gd name="connsiteX11" fmla="*/ 254080 w 256471"/>
                  <a:gd name="connsiteY11" fmla="*/ 87688 h 163843"/>
                  <a:gd name="connsiteX12" fmla="*/ 255061 w 256471"/>
                  <a:gd name="connsiteY12" fmla="*/ 111013 h 163843"/>
                  <a:gd name="connsiteX13" fmla="*/ 232988 w 256471"/>
                  <a:gd name="connsiteY13" fmla="*/ 118154 h 163843"/>
                  <a:gd name="connsiteX14" fmla="*/ 206492 w 256471"/>
                  <a:gd name="connsiteY14" fmla="*/ 139183 h 163843"/>
                  <a:gd name="connsiteX15" fmla="*/ 200123 w 256471"/>
                  <a:gd name="connsiteY15" fmla="*/ 156712 h 163843"/>
                  <a:gd name="connsiteX16" fmla="*/ 159901 w 256471"/>
                  <a:gd name="connsiteY16" fmla="*/ 153856 h 163843"/>
                  <a:gd name="connsiteX17" fmla="*/ 124088 w 256471"/>
                  <a:gd name="connsiteY17" fmla="*/ 159573 h 163843"/>
                  <a:gd name="connsiteX18" fmla="*/ 84852 w 256471"/>
                  <a:gd name="connsiteY18" fmla="*/ 162901 h 163843"/>
                  <a:gd name="connsiteX19" fmla="*/ 66703 w 256471"/>
                  <a:gd name="connsiteY19" fmla="*/ 143384 h 163843"/>
                  <a:gd name="connsiteX20" fmla="*/ 44139 w 256471"/>
                  <a:gd name="connsiteY20" fmla="*/ 149096 h 163843"/>
                  <a:gd name="connsiteX21" fmla="*/ 22109 w 256471"/>
                  <a:gd name="connsiteY21" fmla="*/ 124314 h 163843"/>
                  <a:gd name="connsiteX22" fmla="*/ 1464 w 256471"/>
                  <a:gd name="connsiteY22" fmla="*/ 118154 h 163843"/>
                  <a:gd name="connsiteX23" fmla="*/ 3319 w 256471"/>
                  <a:gd name="connsiteY23" fmla="*/ 77422 h 163843"/>
                  <a:gd name="connsiteX24" fmla="*/ 16368 w 256471"/>
                  <a:gd name="connsiteY24" fmla="*/ 54554 h 163843"/>
                  <a:gd name="connsiteX25" fmla="*/ 13326 w 256471"/>
                  <a:gd name="connsiteY25" fmla="*/ 37880 h 163843"/>
                  <a:gd name="connsiteX0" fmla="*/ 13326 w 256471"/>
                  <a:gd name="connsiteY0" fmla="*/ 37880 h 163843"/>
                  <a:gd name="connsiteX1" fmla="*/ 57234 w 256471"/>
                  <a:gd name="connsiteY1" fmla="*/ 26021 h 163843"/>
                  <a:gd name="connsiteX2" fmla="*/ 86242 w 256471"/>
                  <a:gd name="connsiteY2" fmla="*/ 8766 h 163843"/>
                  <a:gd name="connsiteX3" fmla="*/ 135902 w 256471"/>
                  <a:gd name="connsiteY3" fmla="*/ 6538 h 163843"/>
                  <a:gd name="connsiteX4" fmla="*/ 165660 w 256471"/>
                  <a:gd name="connsiteY4" fmla="*/ 10168 h 163843"/>
                  <a:gd name="connsiteX5" fmla="*/ 172316 w 256471"/>
                  <a:gd name="connsiteY5" fmla="*/ 68 h 163843"/>
                  <a:gd name="connsiteX6" fmla="*/ 188495 w 256471"/>
                  <a:gd name="connsiteY6" fmla="*/ 14621 h 163843"/>
                  <a:gd name="connsiteX7" fmla="*/ 213047 w 256471"/>
                  <a:gd name="connsiteY7" fmla="*/ 20083 h 163843"/>
                  <a:gd name="connsiteX8" fmla="*/ 244229 w 256471"/>
                  <a:gd name="connsiteY8" fmla="*/ 32694 h 163843"/>
                  <a:gd name="connsiteX9" fmla="*/ 235842 w 256471"/>
                  <a:gd name="connsiteY9" fmla="*/ 45797 h 163843"/>
                  <a:gd name="connsiteX10" fmla="*/ 241817 w 256471"/>
                  <a:gd name="connsiteY10" fmla="*/ 68171 h 163843"/>
                  <a:gd name="connsiteX11" fmla="*/ 254080 w 256471"/>
                  <a:gd name="connsiteY11" fmla="*/ 87688 h 163843"/>
                  <a:gd name="connsiteX12" fmla="*/ 255061 w 256471"/>
                  <a:gd name="connsiteY12" fmla="*/ 111013 h 163843"/>
                  <a:gd name="connsiteX13" fmla="*/ 232988 w 256471"/>
                  <a:gd name="connsiteY13" fmla="*/ 118154 h 163843"/>
                  <a:gd name="connsiteX14" fmla="*/ 206492 w 256471"/>
                  <a:gd name="connsiteY14" fmla="*/ 139183 h 163843"/>
                  <a:gd name="connsiteX15" fmla="*/ 200123 w 256471"/>
                  <a:gd name="connsiteY15" fmla="*/ 156712 h 163843"/>
                  <a:gd name="connsiteX16" fmla="*/ 159901 w 256471"/>
                  <a:gd name="connsiteY16" fmla="*/ 153856 h 163843"/>
                  <a:gd name="connsiteX17" fmla="*/ 124088 w 256471"/>
                  <a:gd name="connsiteY17" fmla="*/ 159573 h 163843"/>
                  <a:gd name="connsiteX18" fmla="*/ 84852 w 256471"/>
                  <a:gd name="connsiteY18" fmla="*/ 162901 h 163843"/>
                  <a:gd name="connsiteX19" fmla="*/ 66703 w 256471"/>
                  <a:gd name="connsiteY19" fmla="*/ 143384 h 163843"/>
                  <a:gd name="connsiteX20" fmla="*/ 44139 w 256471"/>
                  <a:gd name="connsiteY20" fmla="*/ 149096 h 163843"/>
                  <a:gd name="connsiteX21" fmla="*/ 22109 w 256471"/>
                  <a:gd name="connsiteY21" fmla="*/ 124314 h 163843"/>
                  <a:gd name="connsiteX22" fmla="*/ 1464 w 256471"/>
                  <a:gd name="connsiteY22" fmla="*/ 118154 h 163843"/>
                  <a:gd name="connsiteX23" fmla="*/ 3319 w 256471"/>
                  <a:gd name="connsiteY23" fmla="*/ 77422 h 163843"/>
                  <a:gd name="connsiteX24" fmla="*/ 16368 w 256471"/>
                  <a:gd name="connsiteY24" fmla="*/ 54554 h 163843"/>
                  <a:gd name="connsiteX25" fmla="*/ 13326 w 256471"/>
                  <a:gd name="connsiteY25" fmla="*/ 37880 h 163843"/>
                  <a:gd name="connsiteX0" fmla="*/ 13326 w 256471"/>
                  <a:gd name="connsiteY0" fmla="*/ 37880 h 163843"/>
                  <a:gd name="connsiteX1" fmla="*/ 57234 w 256471"/>
                  <a:gd name="connsiteY1" fmla="*/ 26021 h 163843"/>
                  <a:gd name="connsiteX2" fmla="*/ 86242 w 256471"/>
                  <a:gd name="connsiteY2" fmla="*/ 8766 h 163843"/>
                  <a:gd name="connsiteX3" fmla="*/ 135902 w 256471"/>
                  <a:gd name="connsiteY3" fmla="*/ 6538 h 163843"/>
                  <a:gd name="connsiteX4" fmla="*/ 165660 w 256471"/>
                  <a:gd name="connsiteY4" fmla="*/ 10168 h 163843"/>
                  <a:gd name="connsiteX5" fmla="*/ 172316 w 256471"/>
                  <a:gd name="connsiteY5" fmla="*/ 68 h 163843"/>
                  <a:gd name="connsiteX6" fmla="*/ 188495 w 256471"/>
                  <a:gd name="connsiteY6" fmla="*/ 14621 h 163843"/>
                  <a:gd name="connsiteX7" fmla="*/ 213047 w 256471"/>
                  <a:gd name="connsiteY7" fmla="*/ 20083 h 163843"/>
                  <a:gd name="connsiteX8" fmla="*/ 244229 w 256471"/>
                  <a:gd name="connsiteY8" fmla="*/ 32694 h 163843"/>
                  <a:gd name="connsiteX9" fmla="*/ 235842 w 256471"/>
                  <a:gd name="connsiteY9" fmla="*/ 45797 h 163843"/>
                  <a:gd name="connsiteX10" fmla="*/ 241817 w 256471"/>
                  <a:gd name="connsiteY10" fmla="*/ 68171 h 163843"/>
                  <a:gd name="connsiteX11" fmla="*/ 254080 w 256471"/>
                  <a:gd name="connsiteY11" fmla="*/ 87688 h 163843"/>
                  <a:gd name="connsiteX12" fmla="*/ 255061 w 256471"/>
                  <a:gd name="connsiteY12" fmla="*/ 111013 h 163843"/>
                  <a:gd name="connsiteX13" fmla="*/ 232988 w 256471"/>
                  <a:gd name="connsiteY13" fmla="*/ 118154 h 163843"/>
                  <a:gd name="connsiteX14" fmla="*/ 206492 w 256471"/>
                  <a:gd name="connsiteY14" fmla="*/ 139183 h 163843"/>
                  <a:gd name="connsiteX15" fmla="*/ 200123 w 256471"/>
                  <a:gd name="connsiteY15" fmla="*/ 156712 h 163843"/>
                  <a:gd name="connsiteX16" fmla="*/ 159901 w 256471"/>
                  <a:gd name="connsiteY16" fmla="*/ 153856 h 163843"/>
                  <a:gd name="connsiteX17" fmla="*/ 124088 w 256471"/>
                  <a:gd name="connsiteY17" fmla="*/ 159573 h 163843"/>
                  <a:gd name="connsiteX18" fmla="*/ 84852 w 256471"/>
                  <a:gd name="connsiteY18" fmla="*/ 162901 h 163843"/>
                  <a:gd name="connsiteX19" fmla="*/ 66703 w 256471"/>
                  <a:gd name="connsiteY19" fmla="*/ 143384 h 163843"/>
                  <a:gd name="connsiteX20" fmla="*/ 44139 w 256471"/>
                  <a:gd name="connsiteY20" fmla="*/ 149096 h 163843"/>
                  <a:gd name="connsiteX21" fmla="*/ 22109 w 256471"/>
                  <a:gd name="connsiteY21" fmla="*/ 124314 h 163843"/>
                  <a:gd name="connsiteX22" fmla="*/ 1464 w 256471"/>
                  <a:gd name="connsiteY22" fmla="*/ 118154 h 163843"/>
                  <a:gd name="connsiteX23" fmla="*/ 3319 w 256471"/>
                  <a:gd name="connsiteY23" fmla="*/ 77422 h 163843"/>
                  <a:gd name="connsiteX24" fmla="*/ 16368 w 256471"/>
                  <a:gd name="connsiteY24" fmla="*/ 54554 h 163843"/>
                  <a:gd name="connsiteX25" fmla="*/ 30362 w 256471"/>
                  <a:gd name="connsiteY25" fmla="*/ 45800 h 163843"/>
                  <a:gd name="connsiteX26" fmla="*/ 13326 w 256471"/>
                  <a:gd name="connsiteY26" fmla="*/ 37880 h 163843"/>
                  <a:gd name="connsiteX0" fmla="*/ 13326 w 256471"/>
                  <a:gd name="connsiteY0" fmla="*/ 37094 h 163843"/>
                  <a:gd name="connsiteX1" fmla="*/ 57234 w 256471"/>
                  <a:gd name="connsiteY1" fmla="*/ 26021 h 163843"/>
                  <a:gd name="connsiteX2" fmla="*/ 86242 w 256471"/>
                  <a:gd name="connsiteY2" fmla="*/ 8766 h 163843"/>
                  <a:gd name="connsiteX3" fmla="*/ 135902 w 256471"/>
                  <a:gd name="connsiteY3" fmla="*/ 6538 h 163843"/>
                  <a:gd name="connsiteX4" fmla="*/ 165660 w 256471"/>
                  <a:gd name="connsiteY4" fmla="*/ 10168 h 163843"/>
                  <a:gd name="connsiteX5" fmla="*/ 172316 w 256471"/>
                  <a:gd name="connsiteY5" fmla="*/ 68 h 163843"/>
                  <a:gd name="connsiteX6" fmla="*/ 188495 w 256471"/>
                  <a:gd name="connsiteY6" fmla="*/ 14621 h 163843"/>
                  <a:gd name="connsiteX7" fmla="*/ 213047 w 256471"/>
                  <a:gd name="connsiteY7" fmla="*/ 20083 h 163843"/>
                  <a:gd name="connsiteX8" fmla="*/ 244229 w 256471"/>
                  <a:gd name="connsiteY8" fmla="*/ 32694 h 163843"/>
                  <a:gd name="connsiteX9" fmla="*/ 235842 w 256471"/>
                  <a:gd name="connsiteY9" fmla="*/ 45797 h 163843"/>
                  <a:gd name="connsiteX10" fmla="*/ 241817 w 256471"/>
                  <a:gd name="connsiteY10" fmla="*/ 68171 h 163843"/>
                  <a:gd name="connsiteX11" fmla="*/ 254080 w 256471"/>
                  <a:gd name="connsiteY11" fmla="*/ 87688 h 163843"/>
                  <a:gd name="connsiteX12" fmla="*/ 255061 w 256471"/>
                  <a:gd name="connsiteY12" fmla="*/ 111013 h 163843"/>
                  <a:gd name="connsiteX13" fmla="*/ 232988 w 256471"/>
                  <a:gd name="connsiteY13" fmla="*/ 118154 h 163843"/>
                  <a:gd name="connsiteX14" fmla="*/ 206492 w 256471"/>
                  <a:gd name="connsiteY14" fmla="*/ 139183 h 163843"/>
                  <a:gd name="connsiteX15" fmla="*/ 200123 w 256471"/>
                  <a:gd name="connsiteY15" fmla="*/ 156712 h 163843"/>
                  <a:gd name="connsiteX16" fmla="*/ 159901 w 256471"/>
                  <a:gd name="connsiteY16" fmla="*/ 153856 h 163843"/>
                  <a:gd name="connsiteX17" fmla="*/ 124088 w 256471"/>
                  <a:gd name="connsiteY17" fmla="*/ 159573 h 163843"/>
                  <a:gd name="connsiteX18" fmla="*/ 84852 w 256471"/>
                  <a:gd name="connsiteY18" fmla="*/ 162901 h 163843"/>
                  <a:gd name="connsiteX19" fmla="*/ 66703 w 256471"/>
                  <a:gd name="connsiteY19" fmla="*/ 143384 h 163843"/>
                  <a:gd name="connsiteX20" fmla="*/ 44139 w 256471"/>
                  <a:gd name="connsiteY20" fmla="*/ 149096 h 163843"/>
                  <a:gd name="connsiteX21" fmla="*/ 22109 w 256471"/>
                  <a:gd name="connsiteY21" fmla="*/ 124314 h 163843"/>
                  <a:gd name="connsiteX22" fmla="*/ 1464 w 256471"/>
                  <a:gd name="connsiteY22" fmla="*/ 118154 h 163843"/>
                  <a:gd name="connsiteX23" fmla="*/ 3319 w 256471"/>
                  <a:gd name="connsiteY23" fmla="*/ 77422 h 163843"/>
                  <a:gd name="connsiteX24" fmla="*/ 16368 w 256471"/>
                  <a:gd name="connsiteY24" fmla="*/ 54554 h 163843"/>
                  <a:gd name="connsiteX25" fmla="*/ 30362 w 256471"/>
                  <a:gd name="connsiteY25" fmla="*/ 45800 h 163843"/>
                  <a:gd name="connsiteX26" fmla="*/ 13326 w 256471"/>
                  <a:gd name="connsiteY26" fmla="*/ 37094 h 163843"/>
                  <a:gd name="connsiteX0" fmla="*/ 13326 w 256471"/>
                  <a:gd name="connsiteY0" fmla="*/ 37094 h 163843"/>
                  <a:gd name="connsiteX1" fmla="*/ 57234 w 256471"/>
                  <a:gd name="connsiteY1" fmla="*/ 26021 h 163843"/>
                  <a:gd name="connsiteX2" fmla="*/ 86242 w 256471"/>
                  <a:gd name="connsiteY2" fmla="*/ 8766 h 163843"/>
                  <a:gd name="connsiteX3" fmla="*/ 135902 w 256471"/>
                  <a:gd name="connsiteY3" fmla="*/ 6538 h 163843"/>
                  <a:gd name="connsiteX4" fmla="*/ 165660 w 256471"/>
                  <a:gd name="connsiteY4" fmla="*/ 10168 h 163843"/>
                  <a:gd name="connsiteX5" fmla="*/ 172316 w 256471"/>
                  <a:gd name="connsiteY5" fmla="*/ 68 h 163843"/>
                  <a:gd name="connsiteX6" fmla="*/ 188495 w 256471"/>
                  <a:gd name="connsiteY6" fmla="*/ 14621 h 163843"/>
                  <a:gd name="connsiteX7" fmla="*/ 213047 w 256471"/>
                  <a:gd name="connsiteY7" fmla="*/ 20083 h 163843"/>
                  <a:gd name="connsiteX8" fmla="*/ 244229 w 256471"/>
                  <a:gd name="connsiteY8" fmla="*/ 32694 h 163843"/>
                  <a:gd name="connsiteX9" fmla="*/ 235842 w 256471"/>
                  <a:gd name="connsiteY9" fmla="*/ 45797 h 163843"/>
                  <a:gd name="connsiteX10" fmla="*/ 241817 w 256471"/>
                  <a:gd name="connsiteY10" fmla="*/ 68171 h 163843"/>
                  <a:gd name="connsiteX11" fmla="*/ 254080 w 256471"/>
                  <a:gd name="connsiteY11" fmla="*/ 87688 h 163843"/>
                  <a:gd name="connsiteX12" fmla="*/ 255061 w 256471"/>
                  <a:gd name="connsiteY12" fmla="*/ 111013 h 163843"/>
                  <a:gd name="connsiteX13" fmla="*/ 232988 w 256471"/>
                  <a:gd name="connsiteY13" fmla="*/ 118154 h 163843"/>
                  <a:gd name="connsiteX14" fmla="*/ 206492 w 256471"/>
                  <a:gd name="connsiteY14" fmla="*/ 139183 h 163843"/>
                  <a:gd name="connsiteX15" fmla="*/ 200123 w 256471"/>
                  <a:gd name="connsiteY15" fmla="*/ 156712 h 163843"/>
                  <a:gd name="connsiteX16" fmla="*/ 159901 w 256471"/>
                  <a:gd name="connsiteY16" fmla="*/ 153856 h 163843"/>
                  <a:gd name="connsiteX17" fmla="*/ 124088 w 256471"/>
                  <a:gd name="connsiteY17" fmla="*/ 159573 h 163843"/>
                  <a:gd name="connsiteX18" fmla="*/ 84852 w 256471"/>
                  <a:gd name="connsiteY18" fmla="*/ 162901 h 163843"/>
                  <a:gd name="connsiteX19" fmla="*/ 66703 w 256471"/>
                  <a:gd name="connsiteY19" fmla="*/ 143384 h 163843"/>
                  <a:gd name="connsiteX20" fmla="*/ 44139 w 256471"/>
                  <a:gd name="connsiteY20" fmla="*/ 149096 h 163843"/>
                  <a:gd name="connsiteX21" fmla="*/ 22109 w 256471"/>
                  <a:gd name="connsiteY21" fmla="*/ 124314 h 163843"/>
                  <a:gd name="connsiteX22" fmla="*/ 1464 w 256471"/>
                  <a:gd name="connsiteY22" fmla="*/ 118154 h 163843"/>
                  <a:gd name="connsiteX23" fmla="*/ 3319 w 256471"/>
                  <a:gd name="connsiteY23" fmla="*/ 77422 h 163843"/>
                  <a:gd name="connsiteX24" fmla="*/ 16368 w 256471"/>
                  <a:gd name="connsiteY24" fmla="*/ 54554 h 163843"/>
                  <a:gd name="connsiteX25" fmla="*/ 30362 w 256471"/>
                  <a:gd name="connsiteY25" fmla="*/ 45800 h 163843"/>
                  <a:gd name="connsiteX26" fmla="*/ 13326 w 256471"/>
                  <a:gd name="connsiteY26" fmla="*/ 37094 h 163843"/>
                  <a:gd name="connsiteX0" fmla="*/ 13413 w 256558"/>
                  <a:gd name="connsiteY0" fmla="*/ 37094 h 163843"/>
                  <a:gd name="connsiteX1" fmla="*/ 57321 w 256558"/>
                  <a:gd name="connsiteY1" fmla="*/ 26021 h 163843"/>
                  <a:gd name="connsiteX2" fmla="*/ 86329 w 256558"/>
                  <a:gd name="connsiteY2" fmla="*/ 8766 h 163843"/>
                  <a:gd name="connsiteX3" fmla="*/ 135989 w 256558"/>
                  <a:gd name="connsiteY3" fmla="*/ 6538 h 163843"/>
                  <a:gd name="connsiteX4" fmla="*/ 165747 w 256558"/>
                  <a:gd name="connsiteY4" fmla="*/ 10168 h 163843"/>
                  <a:gd name="connsiteX5" fmla="*/ 172403 w 256558"/>
                  <a:gd name="connsiteY5" fmla="*/ 68 h 163843"/>
                  <a:gd name="connsiteX6" fmla="*/ 188582 w 256558"/>
                  <a:gd name="connsiteY6" fmla="*/ 14621 h 163843"/>
                  <a:gd name="connsiteX7" fmla="*/ 213134 w 256558"/>
                  <a:gd name="connsiteY7" fmla="*/ 20083 h 163843"/>
                  <a:gd name="connsiteX8" fmla="*/ 244316 w 256558"/>
                  <a:gd name="connsiteY8" fmla="*/ 32694 h 163843"/>
                  <a:gd name="connsiteX9" fmla="*/ 235929 w 256558"/>
                  <a:gd name="connsiteY9" fmla="*/ 45797 h 163843"/>
                  <a:gd name="connsiteX10" fmla="*/ 241904 w 256558"/>
                  <a:gd name="connsiteY10" fmla="*/ 68171 h 163843"/>
                  <a:gd name="connsiteX11" fmla="*/ 254167 w 256558"/>
                  <a:gd name="connsiteY11" fmla="*/ 87688 h 163843"/>
                  <a:gd name="connsiteX12" fmla="*/ 255148 w 256558"/>
                  <a:gd name="connsiteY12" fmla="*/ 111013 h 163843"/>
                  <a:gd name="connsiteX13" fmla="*/ 233075 w 256558"/>
                  <a:gd name="connsiteY13" fmla="*/ 118154 h 163843"/>
                  <a:gd name="connsiteX14" fmla="*/ 206579 w 256558"/>
                  <a:gd name="connsiteY14" fmla="*/ 139183 h 163843"/>
                  <a:gd name="connsiteX15" fmla="*/ 200210 w 256558"/>
                  <a:gd name="connsiteY15" fmla="*/ 156712 h 163843"/>
                  <a:gd name="connsiteX16" fmla="*/ 159988 w 256558"/>
                  <a:gd name="connsiteY16" fmla="*/ 153856 h 163843"/>
                  <a:gd name="connsiteX17" fmla="*/ 124175 w 256558"/>
                  <a:gd name="connsiteY17" fmla="*/ 159573 h 163843"/>
                  <a:gd name="connsiteX18" fmla="*/ 84939 w 256558"/>
                  <a:gd name="connsiteY18" fmla="*/ 162901 h 163843"/>
                  <a:gd name="connsiteX19" fmla="*/ 66790 w 256558"/>
                  <a:gd name="connsiteY19" fmla="*/ 143384 h 163843"/>
                  <a:gd name="connsiteX20" fmla="*/ 44226 w 256558"/>
                  <a:gd name="connsiteY20" fmla="*/ 149096 h 163843"/>
                  <a:gd name="connsiteX21" fmla="*/ 22196 w 256558"/>
                  <a:gd name="connsiteY21" fmla="*/ 124314 h 163843"/>
                  <a:gd name="connsiteX22" fmla="*/ 1551 w 256558"/>
                  <a:gd name="connsiteY22" fmla="*/ 118154 h 163843"/>
                  <a:gd name="connsiteX23" fmla="*/ 3406 w 256558"/>
                  <a:gd name="connsiteY23" fmla="*/ 77422 h 163843"/>
                  <a:gd name="connsiteX24" fmla="*/ 18746 w 256558"/>
                  <a:gd name="connsiteY24" fmla="*/ 64664 h 163843"/>
                  <a:gd name="connsiteX25" fmla="*/ 16455 w 256558"/>
                  <a:gd name="connsiteY25" fmla="*/ 54554 h 163843"/>
                  <a:gd name="connsiteX26" fmla="*/ 30449 w 256558"/>
                  <a:gd name="connsiteY26" fmla="*/ 45800 h 163843"/>
                  <a:gd name="connsiteX27" fmla="*/ 13413 w 256558"/>
                  <a:gd name="connsiteY27" fmla="*/ 37094 h 163843"/>
                  <a:gd name="connsiteX0" fmla="*/ 11921 w 255066"/>
                  <a:gd name="connsiteY0" fmla="*/ 37094 h 163843"/>
                  <a:gd name="connsiteX1" fmla="*/ 55829 w 255066"/>
                  <a:gd name="connsiteY1" fmla="*/ 26021 h 163843"/>
                  <a:gd name="connsiteX2" fmla="*/ 84837 w 255066"/>
                  <a:gd name="connsiteY2" fmla="*/ 8766 h 163843"/>
                  <a:gd name="connsiteX3" fmla="*/ 134497 w 255066"/>
                  <a:gd name="connsiteY3" fmla="*/ 6538 h 163843"/>
                  <a:gd name="connsiteX4" fmla="*/ 164255 w 255066"/>
                  <a:gd name="connsiteY4" fmla="*/ 10168 h 163843"/>
                  <a:gd name="connsiteX5" fmla="*/ 170911 w 255066"/>
                  <a:gd name="connsiteY5" fmla="*/ 68 h 163843"/>
                  <a:gd name="connsiteX6" fmla="*/ 187090 w 255066"/>
                  <a:gd name="connsiteY6" fmla="*/ 14621 h 163843"/>
                  <a:gd name="connsiteX7" fmla="*/ 211642 w 255066"/>
                  <a:gd name="connsiteY7" fmla="*/ 20083 h 163843"/>
                  <a:gd name="connsiteX8" fmla="*/ 242824 w 255066"/>
                  <a:gd name="connsiteY8" fmla="*/ 32694 h 163843"/>
                  <a:gd name="connsiteX9" fmla="*/ 234437 w 255066"/>
                  <a:gd name="connsiteY9" fmla="*/ 45797 h 163843"/>
                  <a:gd name="connsiteX10" fmla="*/ 240412 w 255066"/>
                  <a:gd name="connsiteY10" fmla="*/ 68171 h 163843"/>
                  <a:gd name="connsiteX11" fmla="*/ 252675 w 255066"/>
                  <a:gd name="connsiteY11" fmla="*/ 87688 h 163843"/>
                  <a:gd name="connsiteX12" fmla="*/ 253656 w 255066"/>
                  <a:gd name="connsiteY12" fmla="*/ 111013 h 163843"/>
                  <a:gd name="connsiteX13" fmla="*/ 231583 w 255066"/>
                  <a:gd name="connsiteY13" fmla="*/ 118154 h 163843"/>
                  <a:gd name="connsiteX14" fmla="*/ 205087 w 255066"/>
                  <a:gd name="connsiteY14" fmla="*/ 139183 h 163843"/>
                  <a:gd name="connsiteX15" fmla="*/ 198718 w 255066"/>
                  <a:gd name="connsiteY15" fmla="*/ 156712 h 163843"/>
                  <a:gd name="connsiteX16" fmla="*/ 158496 w 255066"/>
                  <a:gd name="connsiteY16" fmla="*/ 153856 h 163843"/>
                  <a:gd name="connsiteX17" fmla="*/ 122683 w 255066"/>
                  <a:gd name="connsiteY17" fmla="*/ 159573 h 163843"/>
                  <a:gd name="connsiteX18" fmla="*/ 83447 w 255066"/>
                  <a:gd name="connsiteY18" fmla="*/ 162901 h 163843"/>
                  <a:gd name="connsiteX19" fmla="*/ 65298 w 255066"/>
                  <a:gd name="connsiteY19" fmla="*/ 143384 h 163843"/>
                  <a:gd name="connsiteX20" fmla="*/ 42734 w 255066"/>
                  <a:gd name="connsiteY20" fmla="*/ 149096 h 163843"/>
                  <a:gd name="connsiteX21" fmla="*/ 20704 w 255066"/>
                  <a:gd name="connsiteY21" fmla="*/ 124314 h 163843"/>
                  <a:gd name="connsiteX22" fmla="*/ 59 w 255066"/>
                  <a:gd name="connsiteY22" fmla="*/ 118154 h 163843"/>
                  <a:gd name="connsiteX23" fmla="*/ 14113 w 255066"/>
                  <a:gd name="connsiteY23" fmla="*/ 96891 h 163843"/>
                  <a:gd name="connsiteX24" fmla="*/ 1914 w 255066"/>
                  <a:gd name="connsiteY24" fmla="*/ 77422 h 163843"/>
                  <a:gd name="connsiteX25" fmla="*/ 17254 w 255066"/>
                  <a:gd name="connsiteY25" fmla="*/ 64664 h 163843"/>
                  <a:gd name="connsiteX26" fmla="*/ 14963 w 255066"/>
                  <a:gd name="connsiteY26" fmla="*/ 54554 h 163843"/>
                  <a:gd name="connsiteX27" fmla="*/ 28957 w 255066"/>
                  <a:gd name="connsiteY27" fmla="*/ 45800 h 163843"/>
                  <a:gd name="connsiteX28" fmla="*/ 11921 w 255066"/>
                  <a:gd name="connsiteY28" fmla="*/ 37094 h 163843"/>
                  <a:gd name="connsiteX0" fmla="*/ 18183 w 261328"/>
                  <a:gd name="connsiteY0" fmla="*/ 37094 h 163843"/>
                  <a:gd name="connsiteX1" fmla="*/ 62091 w 261328"/>
                  <a:gd name="connsiteY1" fmla="*/ 26021 h 163843"/>
                  <a:gd name="connsiteX2" fmla="*/ 91099 w 261328"/>
                  <a:gd name="connsiteY2" fmla="*/ 8766 h 163843"/>
                  <a:gd name="connsiteX3" fmla="*/ 140759 w 261328"/>
                  <a:gd name="connsiteY3" fmla="*/ 6538 h 163843"/>
                  <a:gd name="connsiteX4" fmla="*/ 170517 w 261328"/>
                  <a:gd name="connsiteY4" fmla="*/ 10168 h 163843"/>
                  <a:gd name="connsiteX5" fmla="*/ 177173 w 261328"/>
                  <a:gd name="connsiteY5" fmla="*/ 68 h 163843"/>
                  <a:gd name="connsiteX6" fmla="*/ 193352 w 261328"/>
                  <a:gd name="connsiteY6" fmla="*/ 14621 h 163843"/>
                  <a:gd name="connsiteX7" fmla="*/ 217904 w 261328"/>
                  <a:gd name="connsiteY7" fmla="*/ 20083 h 163843"/>
                  <a:gd name="connsiteX8" fmla="*/ 249086 w 261328"/>
                  <a:gd name="connsiteY8" fmla="*/ 32694 h 163843"/>
                  <a:gd name="connsiteX9" fmla="*/ 240699 w 261328"/>
                  <a:gd name="connsiteY9" fmla="*/ 45797 h 163843"/>
                  <a:gd name="connsiteX10" fmla="*/ 246674 w 261328"/>
                  <a:gd name="connsiteY10" fmla="*/ 68171 h 163843"/>
                  <a:gd name="connsiteX11" fmla="*/ 258937 w 261328"/>
                  <a:gd name="connsiteY11" fmla="*/ 87688 h 163843"/>
                  <a:gd name="connsiteX12" fmla="*/ 259918 w 261328"/>
                  <a:gd name="connsiteY12" fmla="*/ 111013 h 163843"/>
                  <a:gd name="connsiteX13" fmla="*/ 237845 w 261328"/>
                  <a:gd name="connsiteY13" fmla="*/ 118154 h 163843"/>
                  <a:gd name="connsiteX14" fmla="*/ 211349 w 261328"/>
                  <a:gd name="connsiteY14" fmla="*/ 139183 h 163843"/>
                  <a:gd name="connsiteX15" fmla="*/ 204980 w 261328"/>
                  <a:gd name="connsiteY15" fmla="*/ 156712 h 163843"/>
                  <a:gd name="connsiteX16" fmla="*/ 164758 w 261328"/>
                  <a:gd name="connsiteY16" fmla="*/ 153856 h 163843"/>
                  <a:gd name="connsiteX17" fmla="*/ 128945 w 261328"/>
                  <a:gd name="connsiteY17" fmla="*/ 159573 h 163843"/>
                  <a:gd name="connsiteX18" fmla="*/ 89709 w 261328"/>
                  <a:gd name="connsiteY18" fmla="*/ 162901 h 163843"/>
                  <a:gd name="connsiteX19" fmla="*/ 71560 w 261328"/>
                  <a:gd name="connsiteY19" fmla="*/ 143384 h 163843"/>
                  <a:gd name="connsiteX20" fmla="*/ 48996 w 261328"/>
                  <a:gd name="connsiteY20" fmla="*/ 149096 h 163843"/>
                  <a:gd name="connsiteX21" fmla="*/ 26966 w 261328"/>
                  <a:gd name="connsiteY21" fmla="*/ 124314 h 163843"/>
                  <a:gd name="connsiteX22" fmla="*/ 41 w 261328"/>
                  <a:gd name="connsiteY22" fmla="*/ 108198 h 163843"/>
                  <a:gd name="connsiteX23" fmla="*/ 20375 w 261328"/>
                  <a:gd name="connsiteY23" fmla="*/ 96891 h 163843"/>
                  <a:gd name="connsiteX24" fmla="*/ 8176 w 261328"/>
                  <a:gd name="connsiteY24" fmla="*/ 77422 h 163843"/>
                  <a:gd name="connsiteX25" fmla="*/ 23516 w 261328"/>
                  <a:gd name="connsiteY25" fmla="*/ 64664 h 163843"/>
                  <a:gd name="connsiteX26" fmla="*/ 21225 w 261328"/>
                  <a:gd name="connsiteY26" fmla="*/ 54554 h 163843"/>
                  <a:gd name="connsiteX27" fmla="*/ 35219 w 261328"/>
                  <a:gd name="connsiteY27" fmla="*/ 45800 h 163843"/>
                  <a:gd name="connsiteX28" fmla="*/ 18183 w 261328"/>
                  <a:gd name="connsiteY28" fmla="*/ 37094 h 163843"/>
                  <a:gd name="connsiteX0" fmla="*/ 18183 w 261328"/>
                  <a:gd name="connsiteY0" fmla="*/ 37094 h 163843"/>
                  <a:gd name="connsiteX1" fmla="*/ 62091 w 261328"/>
                  <a:gd name="connsiteY1" fmla="*/ 26021 h 163843"/>
                  <a:gd name="connsiteX2" fmla="*/ 91099 w 261328"/>
                  <a:gd name="connsiteY2" fmla="*/ 8766 h 163843"/>
                  <a:gd name="connsiteX3" fmla="*/ 140759 w 261328"/>
                  <a:gd name="connsiteY3" fmla="*/ 6538 h 163843"/>
                  <a:gd name="connsiteX4" fmla="*/ 170517 w 261328"/>
                  <a:gd name="connsiteY4" fmla="*/ 10168 h 163843"/>
                  <a:gd name="connsiteX5" fmla="*/ 177173 w 261328"/>
                  <a:gd name="connsiteY5" fmla="*/ 68 h 163843"/>
                  <a:gd name="connsiteX6" fmla="*/ 193352 w 261328"/>
                  <a:gd name="connsiteY6" fmla="*/ 14621 h 163843"/>
                  <a:gd name="connsiteX7" fmla="*/ 217904 w 261328"/>
                  <a:gd name="connsiteY7" fmla="*/ 20083 h 163843"/>
                  <a:gd name="connsiteX8" fmla="*/ 249086 w 261328"/>
                  <a:gd name="connsiteY8" fmla="*/ 32694 h 163843"/>
                  <a:gd name="connsiteX9" fmla="*/ 240699 w 261328"/>
                  <a:gd name="connsiteY9" fmla="*/ 45797 h 163843"/>
                  <a:gd name="connsiteX10" fmla="*/ 246674 w 261328"/>
                  <a:gd name="connsiteY10" fmla="*/ 68171 h 163843"/>
                  <a:gd name="connsiteX11" fmla="*/ 258937 w 261328"/>
                  <a:gd name="connsiteY11" fmla="*/ 87688 h 163843"/>
                  <a:gd name="connsiteX12" fmla="*/ 259918 w 261328"/>
                  <a:gd name="connsiteY12" fmla="*/ 111013 h 163843"/>
                  <a:gd name="connsiteX13" fmla="*/ 237845 w 261328"/>
                  <a:gd name="connsiteY13" fmla="*/ 118154 h 163843"/>
                  <a:gd name="connsiteX14" fmla="*/ 211349 w 261328"/>
                  <a:gd name="connsiteY14" fmla="*/ 139183 h 163843"/>
                  <a:gd name="connsiteX15" fmla="*/ 204980 w 261328"/>
                  <a:gd name="connsiteY15" fmla="*/ 156712 h 163843"/>
                  <a:gd name="connsiteX16" fmla="*/ 164758 w 261328"/>
                  <a:gd name="connsiteY16" fmla="*/ 153856 h 163843"/>
                  <a:gd name="connsiteX17" fmla="*/ 128945 w 261328"/>
                  <a:gd name="connsiteY17" fmla="*/ 159573 h 163843"/>
                  <a:gd name="connsiteX18" fmla="*/ 89709 w 261328"/>
                  <a:gd name="connsiteY18" fmla="*/ 162901 h 163843"/>
                  <a:gd name="connsiteX19" fmla="*/ 71560 w 261328"/>
                  <a:gd name="connsiteY19" fmla="*/ 143384 h 163843"/>
                  <a:gd name="connsiteX20" fmla="*/ 48996 w 261328"/>
                  <a:gd name="connsiteY20" fmla="*/ 149096 h 163843"/>
                  <a:gd name="connsiteX21" fmla="*/ 26966 w 261328"/>
                  <a:gd name="connsiteY21" fmla="*/ 118026 h 163843"/>
                  <a:gd name="connsiteX22" fmla="*/ 41 w 261328"/>
                  <a:gd name="connsiteY22" fmla="*/ 108198 h 163843"/>
                  <a:gd name="connsiteX23" fmla="*/ 20375 w 261328"/>
                  <a:gd name="connsiteY23" fmla="*/ 96891 h 163843"/>
                  <a:gd name="connsiteX24" fmla="*/ 8176 w 261328"/>
                  <a:gd name="connsiteY24" fmla="*/ 77422 h 163843"/>
                  <a:gd name="connsiteX25" fmla="*/ 23516 w 261328"/>
                  <a:gd name="connsiteY25" fmla="*/ 64664 h 163843"/>
                  <a:gd name="connsiteX26" fmla="*/ 21225 w 261328"/>
                  <a:gd name="connsiteY26" fmla="*/ 54554 h 163843"/>
                  <a:gd name="connsiteX27" fmla="*/ 35219 w 261328"/>
                  <a:gd name="connsiteY27" fmla="*/ 45800 h 163843"/>
                  <a:gd name="connsiteX28" fmla="*/ 18183 w 261328"/>
                  <a:gd name="connsiteY28" fmla="*/ 37094 h 163843"/>
                  <a:gd name="connsiteX0" fmla="*/ 18183 w 261328"/>
                  <a:gd name="connsiteY0" fmla="*/ 37094 h 163843"/>
                  <a:gd name="connsiteX1" fmla="*/ 62091 w 261328"/>
                  <a:gd name="connsiteY1" fmla="*/ 26021 h 163843"/>
                  <a:gd name="connsiteX2" fmla="*/ 91099 w 261328"/>
                  <a:gd name="connsiteY2" fmla="*/ 8766 h 163843"/>
                  <a:gd name="connsiteX3" fmla="*/ 140759 w 261328"/>
                  <a:gd name="connsiteY3" fmla="*/ 6538 h 163843"/>
                  <a:gd name="connsiteX4" fmla="*/ 170517 w 261328"/>
                  <a:gd name="connsiteY4" fmla="*/ 10168 h 163843"/>
                  <a:gd name="connsiteX5" fmla="*/ 177173 w 261328"/>
                  <a:gd name="connsiteY5" fmla="*/ 68 h 163843"/>
                  <a:gd name="connsiteX6" fmla="*/ 193352 w 261328"/>
                  <a:gd name="connsiteY6" fmla="*/ 14621 h 163843"/>
                  <a:gd name="connsiteX7" fmla="*/ 217904 w 261328"/>
                  <a:gd name="connsiteY7" fmla="*/ 20083 h 163843"/>
                  <a:gd name="connsiteX8" fmla="*/ 249086 w 261328"/>
                  <a:gd name="connsiteY8" fmla="*/ 32694 h 163843"/>
                  <a:gd name="connsiteX9" fmla="*/ 240699 w 261328"/>
                  <a:gd name="connsiteY9" fmla="*/ 45797 h 163843"/>
                  <a:gd name="connsiteX10" fmla="*/ 246674 w 261328"/>
                  <a:gd name="connsiteY10" fmla="*/ 68171 h 163843"/>
                  <a:gd name="connsiteX11" fmla="*/ 258937 w 261328"/>
                  <a:gd name="connsiteY11" fmla="*/ 87688 h 163843"/>
                  <a:gd name="connsiteX12" fmla="*/ 259918 w 261328"/>
                  <a:gd name="connsiteY12" fmla="*/ 111013 h 163843"/>
                  <a:gd name="connsiteX13" fmla="*/ 237845 w 261328"/>
                  <a:gd name="connsiteY13" fmla="*/ 118154 h 163843"/>
                  <a:gd name="connsiteX14" fmla="*/ 211349 w 261328"/>
                  <a:gd name="connsiteY14" fmla="*/ 139183 h 163843"/>
                  <a:gd name="connsiteX15" fmla="*/ 204980 w 261328"/>
                  <a:gd name="connsiteY15" fmla="*/ 156712 h 163843"/>
                  <a:gd name="connsiteX16" fmla="*/ 164758 w 261328"/>
                  <a:gd name="connsiteY16" fmla="*/ 153856 h 163843"/>
                  <a:gd name="connsiteX17" fmla="*/ 128945 w 261328"/>
                  <a:gd name="connsiteY17" fmla="*/ 159573 h 163843"/>
                  <a:gd name="connsiteX18" fmla="*/ 89709 w 261328"/>
                  <a:gd name="connsiteY18" fmla="*/ 162901 h 163843"/>
                  <a:gd name="connsiteX19" fmla="*/ 71560 w 261328"/>
                  <a:gd name="connsiteY19" fmla="*/ 143384 h 163843"/>
                  <a:gd name="connsiteX20" fmla="*/ 48996 w 261328"/>
                  <a:gd name="connsiteY20" fmla="*/ 149096 h 163843"/>
                  <a:gd name="connsiteX21" fmla="*/ 26966 w 261328"/>
                  <a:gd name="connsiteY21" fmla="*/ 118026 h 163843"/>
                  <a:gd name="connsiteX22" fmla="*/ 41 w 261328"/>
                  <a:gd name="connsiteY22" fmla="*/ 108198 h 163843"/>
                  <a:gd name="connsiteX23" fmla="*/ 20375 w 261328"/>
                  <a:gd name="connsiteY23" fmla="*/ 96891 h 163843"/>
                  <a:gd name="connsiteX24" fmla="*/ 8176 w 261328"/>
                  <a:gd name="connsiteY24" fmla="*/ 77422 h 163843"/>
                  <a:gd name="connsiteX25" fmla="*/ 23516 w 261328"/>
                  <a:gd name="connsiteY25" fmla="*/ 64664 h 163843"/>
                  <a:gd name="connsiteX26" fmla="*/ 21225 w 261328"/>
                  <a:gd name="connsiteY26" fmla="*/ 54554 h 163843"/>
                  <a:gd name="connsiteX27" fmla="*/ 35219 w 261328"/>
                  <a:gd name="connsiteY27" fmla="*/ 45800 h 163843"/>
                  <a:gd name="connsiteX28" fmla="*/ 18183 w 261328"/>
                  <a:gd name="connsiteY28" fmla="*/ 37094 h 163843"/>
                  <a:gd name="connsiteX0" fmla="*/ 18183 w 261528"/>
                  <a:gd name="connsiteY0" fmla="*/ 37094 h 163843"/>
                  <a:gd name="connsiteX1" fmla="*/ 62091 w 261528"/>
                  <a:gd name="connsiteY1" fmla="*/ 26021 h 163843"/>
                  <a:gd name="connsiteX2" fmla="*/ 91099 w 261528"/>
                  <a:gd name="connsiteY2" fmla="*/ 8766 h 163843"/>
                  <a:gd name="connsiteX3" fmla="*/ 140759 w 261528"/>
                  <a:gd name="connsiteY3" fmla="*/ 6538 h 163843"/>
                  <a:gd name="connsiteX4" fmla="*/ 170517 w 261528"/>
                  <a:gd name="connsiteY4" fmla="*/ 10168 h 163843"/>
                  <a:gd name="connsiteX5" fmla="*/ 177173 w 261528"/>
                  <a:gd name="connsiteY5" fmla="*/ 68 h 163843"/>
                  <a:gd name="connsiteX6" fmla="*/ 193352 w 261528"/>
                  <a:gd name="connsiteY6" fmla="*/ 14621 h 163843"/>
                  <a:gd name="connsiteX7" fmla="*/ 217904 w 261528"/>
                  <a:gd name="connsiteY7" fmla="*/ 20083 h 163843"/>
                  <a:gd name="connsiteX8" fmla="*/ 249086 w 261528"/>
                  <a:gd name="connsiteY8" fmla="*/ 32694 h 163843"/>
                  <a:gd name="connsiteX9" fmla="*/ 240699 w 261528"/>
                  <a:gd name="connsiteY9" fmla="*/ 45797 h 163843"/>
                  <a:gd name="connsiteX10" fmla="*/ 255522 w 261528"/>
                  <a:gd name="connsiteY10" fmla="*/ 65027 h 163843"/>
                  <a:gd name="connsiteX11" fmla="*/ 258937 w 261528"/>
                  <a:gd name="connsiteY11" fmla="*/ 87688 h 163843"/>
                  <a:gd name="connsiteX12" fmla="*/ 259918 w 261528"/>
                  <a:gd name="connsiteY12" fmla="*/ 111013 h 163843"/>
                  <a:gd name="connsiteX13" fmla="*/ 237845 w 261528"/>
                  <a:gd name="connsiteY13" fmla="*/ 118154 h 163843"/>
                  <a:gd name="connsiteX14" fmla="*/ 211349 w 261528"/>
                  <a:gd name="connsiteY14" fmla="*/ 139183 h 163843"/>
                  <a:gd name="connsiteX15" fmla="*/ 204980 w 261528"/>
                  <a:gd name="connsiteY15" fmla="*/ 156712 h 163843"/>
                  <a:gd name="connsiteX16" fmla="*/ 164758 w 261528"/>
                  <a:gd name="connsiteY16" fmla="*/ 153856 h 163843"/>
                  <a:gd name="connsiteX17" fmla="*/ 128945 w 261528"/>
                  <a:gd name="connsiteY17" fmla="*/ 159573 h 163843"/>
                  <a:gd name="connsiteX18" fmla="*/ 89709 w 261528"/>
                  <a:gd name="connsiteY18" fmla="*/ 162901 h 163843"/>
                  <a:gd name="connsiteX19" fmla="*/ 71560 w 261528"/>
                  <a:gd name="connsiteY19" fmla="*/ 143384 h 163843"/>
                  <a:gd name="connsiteX20" fmla="*/ 48996 w 261528"/>
                  <a:gd name="connsiteY20" fmla="*/ 149096 h 163843"/>
                  <a:gd name="connsiteX21" fmla="*/ 26966 w 261528"/>
                  <a:gd name="connsiteY21" fmla="*/ 118026 h 163843"/>
                  <a:gd name="connsiteX22" fmla="*/ 41 w 261528"/>
                  <a:gd name="connsiteY22" fmla="*/ 108198 h 163843"/>
                  <a:gd name="connsiteX23" fmla="*/ 20375 w 261528"/>
                  <a:gd name="connsiteY23" fmla="*/ 96891 h 163843"/>
                  <a:gd name="connsiteX24" fmla="*/ 8176 w 261528"/>
                  <a:gd name="connsiteY24" fmla="*/ 77422 h 163843"/>
                  <a:gd name="connsiteX25" fmla="*/ 23516 w 261528"/>
                  <a:gd name="connsiteY25" fmla="*/ 64664 h 163843"/>
                  <a:gd name="connsiteX26" fmla="*/ 21225 w 261528"/>
                  <a:gd name="connsiteY26" fmla="*/ 54554 h 163843"/>
                  <a:gd name="connsiteX27" fmla="*/ 35219 w 261528"/>
                  <a:gd name="connsiteY27" fmla="*/ 45800 h 163843"/>
                  <a:gd name="connsiteX28" fmla="*/ 18183 w 261528"/>
                  <a:gd name="connsiteY28" fmla="*/ 37094 h 163843"/>
                  <a:gd name="connsiteX0" fmla="*/ 18183 w 263020"/>
                  <a:gd name="connsiteY0" fmla="*/ 37094 h 163843"/>
                  <a:gd name="connsiteX1" fmla="*/ 62091 w 263020"/>
                  <a:gd name="connsiteY1" fmla="*/ 26021 h 163843"/>
                  <a:gd name="connsiteX2" fmla="*/ 91099 w 263020"/>
                  <a:gd name="connsiteY2" fmla="*/ 8766 h 163843"/>
                  <a:gd name="connsiteX3" fmla="*/ 140759 w 263020"/>
                  <a:gd name="connsiteY3" fmla="*/ 6538 h 163843"/>
                  <a:gd name="connsiteX4" fmla="*/ 170517 w 263020"/>
                  <a:gd name="connsiteY4" fmla="*/ 10168 h 163843"/>
                  <a:gd name="connsiteX5" fmla="*/ 177173 w 263020"/>
                  <a:gd name="connsiteY5" fmla="*/ 68 h 163843"/>
                  <a:gd name="connsiteX6" fmla="*/ 193352 w 263020"/>
                  <a:gd name="connsiteY6" fmla="*/ 14621 h 163843"/>
                  <a:gd name="connsiteX7" fmla="*/ 217904 w 263020"/>
                  <a:gd name="connsiteY7" fmla="*/ 20083 h 163843"/>
                  <a:gd name="connsiteX8" fmla="*/ 249086 w 263020"/>
                  <a:gd name="connsiteY8" fmla="*/ 32694 h 163843"/>
                  <a:gd name="connsiteX9" fmla="*/ 240699 w 263020"/>
                  <a:gd name="connsiteY9" fmla="*/ 45797 h 163843"/>
                  <a:gd name="connsiteX10" fmla="*/ 259804 w 263020"/>
                  <a:gd name="connsiteY10" fmla="*/ 58215 h 163843"/>
                  <a:gd name="connsiteX11" fmla="*/ 258937 w 263020"/>
                  <a:gd name="connsiteY11" fmla="*/ 87688 h 163843"/>
                  <a:gd name="connsiteX12" fmla="*/ 259918 w 263020"/>
                  <a:gd name="connsiteY12" fmla="*/ 111013 h 163843"/>
                  <a:gd name="connsiteX13" fmla="*/ 237845 w 263020"/>
                  <a:gd name="connsiteY13" fmla="*/ 118154 h 163843"/>
                  <a:gd name="connsiteX14" fmla="*/ 211349 w 263020"/>
                  <a:gd name="connsiteY14" fmla="*/ 139183 h 163843"/>
                  <a:gd name="connsiteX15" fmla="*/ 204980 w 263020"/>
                  <a:gd name="connsiteY15" fmla="*/ 156712 h 163843"/>
                  <a:gd name="connsiteX16" fmla="*/ 164758 w 263020"/>
                  <a:gd name="connsiteY16" fmla="*/ 153856 h 163843"/>
                  <a:gd name="connsiteX17" fmla="*/ 128945 w 263020"/>
                  <a:gd name="connsiteY17" fmla="*/ 159573 h 163843"/>
                  <a:gd name="connsiteX18" fmla="*/ 89709 w 263020"/>
                  <a:gd name="connsiteY18" fmla="*/ 162901 h 163843"/>
                  <a:gd name="connsiteX19" fmla="*/ 71560 w 263020"/>
                  <a:gd name="connsiteY19" fmla="*/ 143384 h 163843"/>
                  <a:gd name="connsiteX20" fmla="*/ 48996 w 263020"/>
                  <a:gd name="connsiteY20" fmla="*/ 149096 h 163843"/>
                  <a:gd name="connsiteX21" fmla="*/ 26966 w 263020"/>
                  <a:gd name="connsiteY21" fmla="*/ 118026 h 163843"/>
                  <a:gd name="connsiteX22" fmla="*/ 41 w 263020"/>
                  <a:gd name="connsiteY22" fmla="*/ 108198 h 163843"/>
                  <a:gd name="connsiteX23" fmla="*/ 20375 w 263020"/>
                  <a:gd name="connsiteY23" fmla="*/ 96891 h 163843"/>
                  <a:gd name="connsiteX24" fmla="*/ 8176 w 263020"/>
                  <a:gd name="connsiteY24" fmla="*/ 77422 h 163843"/>
                  <a:gd name="connsiteX25" fmla="*/ 23516 w 263020"/>
                  <a:gd name="connsiteY25" fmla="*/ 64664 h 163843"/>
                  <a:gd name="connsiteX26" fmla="*/ 21225 w 263020"/>
                  <a:gd name="connsiteY26" fmla="*/ 54554 h 163843"/>
                  <a:gd name="connsiteX27" fmla="*/ 35219 w 263020"/>
                  <a:gd name="connsiteY27" fmla="*/ 45800 h 163843"/>
                  <a:gd name="connsiteX28" fmla="*/ 18183 w 263020"/>
                  <a:gd name="connsiteY28" fmla="*/ 37094 h 163843"/>
                  <a:gd name="connsiteX0" fmla="*/ 18183 w 265172"/>
                  <a:gd name="connsiteY0" fmla="*/ 37094 h 163843"/>
                  <a:gd name="connsiteX1" fmla="*/ 62091 w 265172"/>
                  <a:gd name="connsiteY1" fmla="*/ 26021 h 163843"/>
                  <a:gd name="connsiteX2" fmla="*/ 91099 w 265172"/>
                  <a:gd name="connsiteY2" fmla="*/ 8766 h 163843"/>
                  <a:gd name="connsiteX3" fmla="*/ 140759 w 265172"/>
                  <a:gd name="connsiteY3" fmla="*/ 6538 h 163843"/>
                  <a:gd name="connsiteX4" fmla="*/ 170517 w 265172"/>
                  <a:gd name="connsiteY4" fmla="*/ 10168 h 163843"/>
                  <a:gd name="connsiteX5" fmla="*/ 177173 w 265172"/>
                  <a:gd name="connsiteY5" fmla="*/ 68 h 163843"/>
                  <a:gd name="connsiteX6" fmla="*/ 193352 w 265172"/>
                  <a:gd name="connsiteY6" fmla="*/ 14621 h 163843"/>
                  <a:gd name="connsiteX7" fmla="*/ 217904 w 265172"/>
                  <a:gd name="connsiteY7" fmla="*/ 20083 h 163843"/>
                  <a:gd name="connsiteX8" fmla="*/ 249086 w 265172"/>
                  <a:gd name="connsiteY8" fmla="*/ 32694 h 163843"/>
                  <a:gd name="connsiteX9" fmla="*/ 240699 w 265172"/>
                  <a:gd name="connsiteY9" fmla="*/ 45797 h 163843"/>
                  <a:gd name="connsiteX10" fmla="*/ 259804 w 265172"/>
                  <a:gd name="connsiteY10" fmla="*/ 58215 h 163843"/>
                  <a:gd name="connsiteX11" fmla="*/ 262362 w 265172"/>
                  <a:gd name="connsiteY11" fmla="*/ 86378 h 163843"/>
                  <a:gd name="connsiteX12" fmla="*/ 259918 w 265172"/>
                  <a:gd name="connsiteY12" fmla="*/ 111013 h 163843"/>
                  <a:gd name="connsiteX13" fmla="*/ 237845 w 265172"/>
                  <a:gd name="connsiteY13" fmla="*/ 118154 h 163843"/>
                  <a:gd name="connsiteX14" fmla="*/ 211349 w 265172"/>
                  <a:gd name="connsiteY14" fmla="*/ 139183 h 163843"/>
                  <a:gd name="connsiteX15" fmla="*/ 204980 w 265172"/>
                  <a:gd name="connsiteY15" fmla="*/ 156712 h 163843"/>
                  <a:gd name="connsiteX16" fmla="*/ 164758 w 265172"/>
                  <a:gd name="connsiteY16" fmla="*/ 153856 h 163843"/>
                  <a:gd name="connsiteX17" fmla="*/ 128945 w 265172"/>
                  <a:gd name="connsiteY17" fmla="*/ 159573 h 163843"/>
                  <a:gd name="connsiteX18" fmla="*/ 89709 w 265172"/>
                  <a:gd name="connsiteY18" fmla="*/ 162901 h 163843"/>
                  <a:gd name="connsiteX19" fmla="*/ 71560 w 265172"/>
                  <a:gd name="connsiteY19" fmla="*/ 143384 h 163843"/>
                  <a:gd name="connsiteX20" fmla="*/ 48996 w 265172"/>
                  <a:gd name="connsiteY20" fmla="*/ 149096 h 163843"/>
                  <a:gd name="connsiteX21" fmla="*/ 26966 w 265172"/>
                  <a:gd name="connsiteY21" fmla="*/ 118026 h 163843"/>
                  <a:gd name="connsiteX22" fmla="*/ 41 w 265172"/>
                  <a:gd name="connsiteY22" fmla="*/ 108198 h 163843"/>
                  <a:gd name="connsiteX23" fmla="*/ 20375 w 265172"/>
                  <a:gd name="connsiteY23" fmla="*/ 96891 h 163843"/>
                  <a:gd name="connsiteX24" fmla="*/ 8176 w 265172"/>
                  <a:gd name="connsiteY24" fmla="*/ 77422 h 163843"/>
                  <a:gd name="connsiteX25" fmla="*/ 23516 w 265172"/>
                  <a:gd name="connsiteY25" fmla="*/ 64664 h 163843"/>
                  <a:gd name="connsiteX26" fmla="*/ 21225 w 265172"/>
                  <a:gd name="connsiteY26" fmla="*/ 54554 h 163843"/>
                  <a:gd name="connsiteX27" fmla="*/ 35219 w 265172"/>
                  <a:gd name="connsiteY27" fmla="*/ 45800 h 163843"/>
                  <a:gd name="connsiteX28" fmla="*/ 18183 w 265172"/>
                  <a:gd name="connsiteY28" fmla="*/ 37094 h 163843"/>
                  <a:gd name="connsiteX0" fmla="*/ 18183 w 265172"/>
                  <a:gd name="connsiteY0" fmla="*/ 37094 h 163843"/>
                  <a:gd name="connsiteX1" fmla="*/ 62091 w 265172"/>
                  <a:gd name="connsiteY1" fmla="*/ 26021 h 163843"/>
                  <a:gd name="connsiteX2" fmla="*/ 91099 w 265172"/>
                  <a:gd name="connsiteY2" fmla="*/ 8766 h 163843"/>
                  <a:gd name="connsiteX3" fmla="*/ 140759 w 265172"/>
                  <a:gd name="connsiteY3" fmla="*/ 6538 h 163843"/>
                  <a:gd name="connsiteX4" fmla="*/ 170517 w 265172"/>
                  <a:gd name="connsiteY4" fmla="*/ 10168 h 163843"/>
                  <a:gd name="connsiteX5" fmla="*/ 177173 w 265172"/>
                  <a:gd name="connsiteY5" fmla="*/ 68 h 163843"/>
                  <a:gd name="connsiteX6" fmla="*/ 193352 w 265172"/>
                  <a:gd name="connsiteY6" fmla="*/ 14621 h 163843"/>
                  <a:gd name="connsiteX7" fmla="*/ 217904 w 265172"/>
                  <a:gd name="connsiteY7" fmla="*/ 20083 h 163843"/>
                  <a:gd name="connsiteX8" fmla="*/ 249086 w 265172"/>
                  <a:gd name="connsiteY8" fmla="*/ 32694 h 163843"/>
                  <a:gd name="connsiteX9" fmla="*/ 240699 w 265172"/>
                  <a:gd name="connsiteY9" fmla="*/ 45797 h 163843"/>
                  <a:gd name="connsiteX10" fmla="*/ 259804 w 265172"/>
                  <a:gd name="connsiteY10" fmla="*/ 58215 h 163843"/>
                  <a:gd name="connsiteX11" fmla="*/ 262362 w 265172"/>
                  <a:gd name="connsiteY11" fmla="*/ 86378 h 163843"/>
                  <a:gd name="connsiteX12" fmla="*/ 259918 w 265172"/>
                  <a:gd name="connsiteY12" fmla="*/ 111013 h 163843"/>
                  <a:gd name="connsiteX13" fmla="*/ 237845 w 265172"/>
                  <a:gd name="connsiteY13" fmla="*/ 118154 h 163843"/>
                  <a:gd name="connsiteX14" fmla="*/ 211349 w 265172"/>
                  <a:gd name="connsiteY14" fmla="*/ 139183 h 163843"/>
                  <a:gd name="connsiteX15" fmla="*/ 204980 w 265172"/>
                  <a:gd name="connsiteY15" fmla="*/ 156712 h 163843"/>
                  <a:gd name="connsiteX16" fmla="*/ 164758 w 265172"/>
                  <a:gd name="connsiteY16" fmla="*/ 153856 h 163843"/>
                  <a:gd name="connsiteX17" fmla="*/ 128945 w 265172"/>
                  <a:gd name="connsiteY17" fmla="*/ 159573 h 163843"/>
                  <a:gd name="connsiteX18" fmla="*/ 89709 w 265172"/>
                  <a:gd name="connsiteY18" fmla="*/ 162901 h 163843"/>
                  <a:gd name="connsiteX19" fmla="*/ 71560 w 265172"/>
                  <a:gd name="connsiteY19" fmla="*/ 143384 h 163843"/>
                  <a:gd name="connsiteX20" fmla="*/ 48996 w 265172"/>
                  <a:gd name="connsiteY20" fmla="*/ 149096 h 163843"/>
                  <a:gd name="connsiteX21" fmla="*/ 26966 w 265172"/>
                  <a:gd name="connsiteY21" fmla="*/ 118026 h 163843"/>
                  <a:gd name="connsiteX22" fmla="*/ 41 w 265172"/>
                  <a:gd name="connsiteY22" fmla="*/ 108198 h 163843"/>
                  <a:gd name="connsiteX23" fmla="*/ 20375 w 265172"/>
                  <a:gd name="connsiteY23" fmla="*/ 96891 h 163843"/>
                  <a:gd name="connsiteX24" fmla="*/ 8176 w 265172"/>
                  <a:gd name="connsiteY24" fmla="*/ 77422 h 163843"/>
                  <a:gd name="connsiteX25" fmla="*/ 23516 w 265172"/>
                  <a:gd name="connsiteY25" fmla="*/ 64664 h 163843"/>
                  <a:gd name="connsiteX26" fmla="*/ 21225 w 265172"/>
                  <a:gd name="connsiteY26" fmla="*/ 54554 h 163843"/>
                  <a:gd name="connsiteX27" fmla="*/ 35219 w 265172"/>
                  <a:gd name="connsiteY27" fmla="*/ 45800 h 163843"/>
                  <a:gd name="connsiteX28" fmla="*/ 18183 w 265172"/>
                  <a:gd name="connsiteY28" fmla="*/ 37094 h 163843"/>
                  <a:gd name="connsiteX0" fmla="*/ 18183 w 264624"/>
                  <a:gd name="connsiteY0" fmla="*/ 37094 h 163843"/>
                  <a:gd name="connsiteX1" fmla="*/ 62091 w 264624"/>
                  <a:gd name="connsiteY1" fmla="*/ 26021 h 163843"/>
                  <a:gd name="connsiteX2" fmla="*/ 91099 w 264624"/>
                  <a:gd name="connsiteY2" fmla="*/ 8766 h 163843"/>
                  <a:gd name="connsiteX3" fmla="*/ 140759 w 264624"/>
                  <a:gd name="connsiteY3" fmla="*/ 6538 h 163843"/>
                  <a:gd name="connsiteX4" fmla="*/ 170517 w 264624"/>
                  <a:gd name="connsiteY4" fmla="*/ 10168 h 163843"/>
                  <a:gd name="connsiteX5" fmla="*/ 177173 w 264624"/>
                  <a:gd name="connsiteY5" fmla="*/ 68 h 163843"/>
                  <a:gd name="connsiteX6" fmla="*/ 193352 w 264624"/>
                  <a:gd name="connsiteY6" fmla="*/ 14621 h 163843"/>
                  <a:gd name="connsiteX7" fmla="*/ 217904 w 264624"/>
                  <a:gd name="connsiteY7" fmla="*/ 20083 h 163843"/>
                  <a:gd name="connsiteX8" fmla="*/ 249086 w 264624"/>
                  <a:gd name="connsiteY8" fmla="*/ 32694 h 163843"/>
                  <a:gd name="connsiteX9" fmla="*/ 240699 w 264624"/>
                  <a:gd name="connsiteY9" fmla="*/ 45797 h 163843"/>
                  <a:gd name="connsiteX10" fmla="*/ 259804 w 264624"/>
                  <a:gd name="connsiteY10" fmla="*/ 58215 h 163843"/>
                  <a:gd name="connsiteX11" fmla="*/ 262362 w 264624"/>
                  <a:gd name="connsiteY11" fmla="*/ 86378 h 163843"/>
                  <a:gd name="connsiteX12" fmla="*/ 259918 w 264624"/>
                  <a:gd name="connsiteY12" fmla="*/ 111013 h 163843"/>
                  <a:gd name="connsiteX13" fmla="*/ 237845 w 264624"/>
                  <a:gd name="connsiteY13" fmla="*/ 118154 h 163843"/>
                  <a:gd name="connsiteX14" fmla="*/ 211349 w 264624"/>
                  <a:gd name="connsiteY14" fmla="*/ 139183 h 163843"/>
                  <a:gd name="connsiteX15" fmla="*/ 204980 w 264624"/>
                  <a:gd name="connsiteY15" fmla="*/ 156712 h 163843"/>
                  <a:gd name="connsiteX16" fmla="*/ 164758 w 264624"/>
                  <a:gd name="connsiteY16" fmla="*/ 153856 h 163843"/>
                  <a:gd name="connsiteX17" fmla="*/ 128945 w 264624"/>
                  <a:gd name="connsiteY17" fmla="*/ 159573 h 163843"/>
                  <a:gd name="connsiteX18" fmla="*/ 89709 w 264624"/>
                  <a:gd name="connsiteY18" fmla="*/ 162901 h 163843"/>
                  <a:gd name="connsiteX19" fmla="*/ 71560 w 264624"/>
                  <a:gd name="connsiteY19" fmla="*/ 143384 h 163843"/>
                  <a:gd name="connsiteX20" fmla="*/ 48996 w 264624"/>
                  <a:gd name="connsiteY20" fmla="*/ 149096 h 163843"/>
                  <a:gd name="connsiteX21" fmla="*/ 26966 w 264624"/>
                  <a:gd name="connsiteY21" fmla="*/ 118026 h 163843"/>
                  <a:gd name="connsiteX22" fmla="*/ 41 w 264624"/>
                  <a:gd name="connsiteY22" fmla="*/ 108198 h 163843"/>
                  <a:gd name="connsiteX23" fmla="*/ 20375 w 264624"/>
                  <a:gd name="connsiteY23" fmla="*/ 96891 h 163843"/>
                  <a:gd name="connsiteX24" fmla="*/ 8176 w 264624"/>
                  <a:gd name="connsiteY24" fmla="*/ 77422 h 163843"/>
                  <a:gd name="connsiteX25" fmla="*/ 23516 w 264624"/>
                  <a:gd name="connsiteY25" fmla="*/ 64664 h 163843"/>
                  <a:gd name="connsiteX26" fmla="*/ 21225 w 264624"/>
                  <a:gd name="connsiteY26" fmla="*/ 54554 h 163843"/>
                  <a:gd name="connsiteX27" fmla="*/ 35219 w 264624"/>
                  <a:gd name="connsiteY27" fmla="*/ 45800 h 163843"/>
                  <a:gd name="connsiteX28" fmla="*/ 18183 w 264624"/>
                  <a:gd name="connsiteY28" fmla="*/ 37094 h 163843"/>
                  <a:gd name="connsiteX0" fmla="*/ 18183 w 264624"/>
                  <a:gd name="connsiteY0" fmla="*/ 37094 h 163843"/>
                  <a:gd name="connsiteX1" fmla="*/ 62091 w 264624"/>
                  <a:gd name="connsiteY1" fmla="*/ 26021 h 163843"/>
                  <a:gd name="connsiteX2" fmla="*/ 91099 w 264624"/>
                  <a:gd name="connsiteY2" fmla="*/ 8766 h 163843"/>
                  <a:gd name="connsiteX3" fmla="*/ 140759 w 264624"/>
                  <a:gd name="connsiteY3" fmla="*/ 6538 h 163843"/>
                  <a:gd name="connsiteX4" fmla="*/ 170517 w 264624"/>
                  <a:gd name="connsiteY4" fmla="*/ 10168 h 163843"/>
                  <a:gd name="connsiteX5" fmla="*/ 177173 w 264624"/>
                  <a:gd name="connsiteY5" fmla="*/ 68 h 163843"/>
                  <a:gd name="connsiteX6" fmla="*/ 193352 w 264624"/>
                  <a:gd name="connsiteY6" fmla="*/ 14621 h 163843"/>
                  <a:gd name="connsiteX7" fmla="*/ 217904 w 264624"/>
                  <a:gd name="connsiteY7" fmla="*/ 20083 h 163843"/>
                  <a:gd name="connsiteX8" fmla="*/ 249086 w 264624"/>
                  <a:gd name="connsiteY8" fmla="*/ 32694 h 163843"/>
                  <a:gd name="connsiteX9" fmla="*/ 240699 w 264624"/>
                  <a:gd name="connsiteY9" fmla="*/ 45797 h 163843"/>
                  <a:gd name="connsiteX10" fmla="*/ 259804 w 264624"/>
                  <a:gd name="connsiteY10" fmla="*/ 58215 h 163843"/>
                  <a:gd name="connsiteX11" fmla="*/ 262362 w 264624"/>
                  <a:gd name="connsiteY11" fmla="*/ 86378 h 163843"/>
                  <a:gd name="connsiteX12" fmla="*/ 259918 w 264624"/>
                  <a:gd name="connsiteY12" fmla="*/ 111013 h 163843"/>
                  <a:gd name="connsiteX13" fmla="*/ 237845 w 264624"/>
                  <a:gd name="connsiteY13" fmla="*/ 118154 h 163843"/>
                  <a:gd name="connsiteX14" fmla="*/ 211349 w 264624"/>
                  <a:gd name="connsiteY14" fmla="*/ 139183 h 163843"/>
                  <a:gd name="connsiteX15" fmla="*/ 204980 w 264624"/>
                  <a:gd name="connsiteY15" fmla="*/ 156712 h 163843"/>
                  <a:gd name="connsiteX16" fmla="*/ 164758 w 264624"/>
                  <a:gd name="connsiteY16" fmla="*/ 153856 h 163843"/>
                  <a:gd name="connsiteX17" fmla="*/ 128945 w 264624"/>
                  <a:gd name="connsiteY17" fmla="*/ 159573 h 163843"/>
                  <a:gd name="connsiteX18" fmla="*/ 89709 w 264624"/>
                  <a:gd name="connsiteY18" fmla="*/ 162901 h 163843"/>
                  <a:gd name="connsiteX19" fmla="*/ 71560 w 264624"/>
                  <a:gd name="connsiteY19" fmla="*/ 143384 h 163843"/>
                  <a:gd name="connsiteX20" fmla="*/ 48996 w 264624"/>
                  <a:gd name="connsiteY20" fmla="*/ 149096 h 163843"/>
                  <a:gd name="connsiteX21" fmla="*/ 26966 w 264624"/>
                  <a:gd name="connsiteY21" fmla="*/ 118026 h 163843"/>
                  <a:gd name="connsiteX22" fmla="*/ 41 w 264624"/>
                  <a:gd name="connsiteY22" fmla="*/ 108198 h 163843"/>
                  <a:gd name="connsiteX23" fmla="*/ 20375 w 264624"/>
                  <a:gd name="connsiteY23" fmla="*/ 96891 h 163843"/>
                  <a:gd name="connsiteX24" fmla="*/ 8176 w 264624"/>
                  <a:gd name="connsiteY24" fmla="*/ 77422 h 163843"/>
                  <a:gd name="connsiteX25" fmla="*/ 23516 w 264624"/>
                  <a:gd name="connsiteY25" fmla="*/ 64664 h 163843"/>
                  <a:gd name="connsiteX26" fmla="*/ 21225 w 264624"/>
                  <a:gd name="connsiteY26" fmla="*/ 54554 h 163843"/>
                  <a:gd name="connsiteX27" fmla="*/ 35219 w 264624"/>
                  <a:gd name="connsiteY27" fmla="*/ 45800 h 163843"/>
                  <a:gd name="connsiteX28" fmla="*/ 18183 w 264624"/>
                  <a:gd name="connsiteY28" fmla="*/ 37094 h 163843"/>
                  <a:gd name="connsiteX0" fmla="*/ 18183 w 265086"/>
                  <a:gd name="connsiteY0" fmla="*/ 37094 h 163843"/>
                  <a:gd name="connsiteX1" fmla="*/ 62091 w 265086"/>
                  <a:gd name="connsiteY1" fmla="*/ 26021 h 163843"/>
                  <a:gd name="connsiteX2" fmla="*/ 91099 w 265086"/>
                  <a:gd name="connsiteY2" fmla="*/ 8766 h 163843"/>
                  <a:gd name="connsiteX3" fmla="*/ 140759 w 265086"/>
                  <a:gd name="connsiteY3" fmla="*/ 6538 h 163843"/>
                  <a:gd name="connsiteX4" fmla="*/ 170517 w 265086"/>
                  <a:gd name="connsiteY4" fmla="*/ 10168 h 163843"/>
                  <a:gd name="connsiteX5" fmla="*/ 177173 w 265086"/>
                  <a:gd name="connsiteY5" fmla="*/ 68 h 163843"/>
                  <a:gd name="connsiteX6" fmla="*/ 193352 w 265086"/>
                  <a:gd name="connsiteY6" fmla="*/ 14621 h 163843"/>
                  <a:gd name="connsiteX7" fmla="*/ 217904 w 265086"/>
                  <a:gd name="connsiteY7" fmla="*/ 20083 h 163843"/>
                  <a:gd name="connsiteX8" fmla="*/ 249086 w 265086"/>
                  <a:gd name="connsiteY8" fmla="*/ 32694 h 163843"/>
                  <a:gd name="connsiteX9" fmla="*/ 241555 w 265086"/>
                  <a:gd name="connsiteY9" fmla="*/ 45797 h 163843"/>
                  <a:gd name="connsiteX10" fmla="*/ 259804 w 265086"/>
                  <a:gd name="connsiteY10" fmla="*/ 58215 h 163843"/>
                  <a:gd name="connsiteX11" fmla="*/ 262362 w 265086"/>
                  <a:gd name="connsiteY11" fmla="*/ 86378 h 163843"/>
                  <a:gd name="connsiteX12" fmla="*/ 259918 w 265086"/>
                  <a:gd name="connsiteY12" fmla="*/ 111013 h 163843"/>
                  <a:gd name="connsiteX13" fmla="*/ 237845 w 265086"/>
                  <a:gd name="connsiteY13" fmla="*/ 118154 h 163843"/>
                  <a:gd name="connsiteX14" fmla="*/ 211349 w 265086"/>
                  <a:gd name="connsiteY14" fmla="*/ 139183 h 163843"/>
                  <a:gd name="connsiteX15" fmla="*/ 204980 w 265086"/>
                  <a:gd name="connsiteY15" fmla="*/ 156712 h 163843"/>
                  <a:gd name="connsiteX16" fmla="*/ 164758 w 265086"/>
                  <a:gd name="connsiteY16" fmla="*/ 153856 h 163843"/>
                  <a:gd name="connsiteX17" fmla="*/ 128945 w 265086"/>
                  <a:gd name="connsiteY17" fmla="*/ 159573 h 163843"/>
                  <a:gd name="connsiteX18" fmla="*/ 89709 w 265086"/>
                  <a:gd name="connsiteY18" fmla="*/ 162901 h 163843"/>
                  <a:gd name="connsiteX19" fmla="*/ 71560 w 265086"/>
                  <a:gd name="connsiteY19" fmla="*/ 143384 h 163843"/>
                  <a:gd name="connsiteX20" fmla="*/ 48996 w 265086"/>
                  <a:gd name="connsiteY20" fmla="*/ 149096 h 163843"/>
                  <a:gd name="connsiteX21" fmla="*/ 26966 w 265086"/>
                  <a:gd name="connsiteY21" fmla="*/ 118026 h 163843"/>
                  <a:gd name="connsiteX22" fmla="*/ 41 w 265086"/>
                  <a:gd name="connsiteY22" fmla="*/ 108198 h 163843"/>
                  <a:gd name="connsiteX23" fmla="*/ 20375 w 265086"/>
                  <a:gd name="connsiteY23" fmla="*/ 96891 h 163843"/>
                  <a:gd name="connsiteX24" fmla="*/ 8176 w 265086"/>
                  <a:gd name="connsiteY24" fmla="*/ 77422 h 163843"/>
                  <a:gd name="connsiteX25" fmla="*/ 23516 w 265086"/>
                  <a:gd name="connsiteY25" fmla="*/ 64664 h 163843"/>
                  <a:gd name="connsiteX26" fmla="*/ 21225 w 265086"/>
                  <a:gd name="connsiteY26" fmla="*/ 54554 h 163843"/>
                  <a:gd name="connsiteX27" fmla="*/ 35219 w 265086"/>
                  <a:gd name="connsiteY27" fmla="*/ 45800 h 163843"/>
                  <a:gd name="connsiteX28" fmla="*/ 18183 w 265086"/>
                  <a:gd name="connsiteY28" fmla="*/ 37094 h 163843"/>
                  <a:gd name="connsiteX0" fmla="*/ 18183 w 265086"/>
                  <a:gd name="connsiteY0" fmla="*/ 37094 h 163843"/>
                  <a:gd name="connsiteX1" fmla="*/ 62091 w 265086"/>
                  <a:gd name="connsiteY1" fmla="*/ 26021 h 163843"/>
                  <a:gd name="connsiteX2" fmla="*/ 91099 w 265086"/>
                  <a:gd name="connsiteY2" fmla="*/ 8766 h 163843"/>
                  <a:gd name="connsiteX3" fmla="*/ 140759 w 265086"/>
                  <a:gd name="connsiteY3" fmla="*/ 6538 h 163843"/>
                  <a:gd name="connsiteX4" fmla="*/ 170517 w 265086"/>
                  <a:gd name="connsiteY4" fmla="*/ 10168 h 163843"/>
                  <a:gd name="connsiteX5" fmla="*/ 177173 w 265086"/>
                  <a:gd name="connsiteY5" fmla="*/ 68 h 163843"/>
                  <a:gd name="connsiteX6" fmla="*/ 193352 w 265086"/>
                  <a:gd name="connsiteY6" fmla="*/ 14621 h 163843"/>
                  <a:gd name="connsiteX7" fmla="*/ 217904 w 265086"/>
                  <a:gd name="connsiteY7" fmla="*/ 20083 h 163843"/>
                  <a:gd name="connsiteX8" fmla="*/ 252226 w 265086"/>
                  <a:gd name="connsiteY8" fmla="*/ 32956 h 163843"/>
                  <a:gd name="connsiteX9" fmla="*/ 241555 w 265086"/>
                  <a:gd name="connsiteY9" fmla="*/ 45797 h 163843"/>
                  <a:gd name="connsiteX10" fmla="*/ 259804 w 265086"/>
                  <a:gd name="connsiteY10" fmla="*/ 58215 h 163843"/>
                  <a:gd name="connsiteX11" fmla="*/ 262362 w 265086"/>
                  <a:gd name="connsiteY11" fmla="*/ 86378 h 163843"/>
                  <a:gd name="connsiteX12" fmla="*/ 259918 w 265086"/>
                  <a:gd name="connsiteY12" fmla="*/ 111013 h 163843"/>
                  <a:gd name="connsiteX13" fmla="*/ 237845 w 265086"/>
                  <a:gd name="connsiteY13" fmla="*/ 118154 h 163843"/>
                  <a:gd name="connsiteX14" fmla="*/ 211349 w 265086"/>
                  <a:gd name="connsiteY14" fmla="*/ 139183 h 163843"/>
                  <a:gd name="connsiteX15" fmla="*/ 204980 w 265086"/>
                  <a:gd name="connsiteY15" fmla="*/ 156712 h 163843"/>
                  <a:gd name="connsiteX16" fmla="*/ 164758 w 265086"/>
                  <a:gd name="connsiteY16" fmla="*/ 153856 h 163843"/>
                  <a:gd name="connsiteX17" fmla="*/ 128945 w 265086"/>
                  <a:gd name="connsiteY17" fmla="*/ 159573 h 163843"/>
                  <a:gd name="connsiteX18" fmla="*/ 89709 w 265086"/>
                  <a:gd name="connsiteY18" fmla="*/ 162901 h 163843"/>
                  <a:gd name="connsiteX19" fmla="*/ 71560 w 265086"/>
                  <a:gd name="connsiteY19" fmla="*/ 143384 h 163843"/>
                  <a:gd name="connsiteX20" fmla="*/ 48996 w 265086"/>
                  <a:gd name="connsiteY20" fmla="*/ 149096 h 163843"/>
                  <a:gd name="connsiteX21" fmla="*/ 26966 w 265086"/>
                  <a:gd name="connsiteY21" fmla="*/ 118026 h 163843"/>
                  <a:gd name="connsiteX22" fmla="*/ 41 w 265086"/>
                  <a:gd name="connsiteY22" fmla="*/ 108198 h 163843"/>
                  <a:gd name="connsiteX23" fmla="*/ 20375 w 265086"/>
                  <a:gd name="connsiteY23" fmla="*/ 96891 h 163843"/>
                  <a:gd name="connsiteX24" fmla="*/ 8176 w 265086"/>
                  <a:gd name="connsiteY24" fmla="*/ 77422 h 163843"/>
                  <a:gd name="connsiteX25" fmla="*/ 23516 w 265086"/>
                  <a:gd name="connsiteY25" fmla="*/ 64664 h 163843"/>
                  <a:gd name="connsiteX26" fmla="*/ 21225 w 265086"/>
                  <a:gd name="connsiteY26" fmla="*/ 54554 h 163843"/>
                  <a:gd name="connsiteX27" fmla="*/ 35219 w 265086"/>
                  <a:gd name="connsiteY27" fmla="*/ 45800 h 163843"/>
                  <a:gd name="connsiteX28" fmla="*/ 18183 w 265086"/>
                  <a:gd name="connsiteY28" fmla="*/ 37094 h 16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5086" h="163843">
                    <a:moveTo>
                      <a:pt x="18183" y="37094"/>
                    </a:moveTo>
                    <a:cubicBezTo>
                      <a:pt x="25283" y="26584"/>
                      <a:pt x="42609" y="35957"/>
                      <a:pt x="62091" y="26021"/>
                    </a:cubicBezTo>
                    <a:cubicBezTo>
                      <a:pt x="73817" y="13440"/>
                      <a:pt x="77988" y="12013"/>
                      <a:pt x="91099" y="8766"/>
                    </a:cubicBezTo>
                    <a:cubicBezTo>
                      <a:pt x="104210" y="5519"/>
                      <a:pt x="127523" y="6304"/>
                      <a:pt x="140759" y="6538"/>
                    </a:cubicBezTo>
                    <a:cubicBezTo>
                      <a:pt x="153995" y="6772"/>
                      <a:pt x="164448" y="11246"/>
                      <a:pt x="170517" y="10168"/>
                    </a:cubicBezTo>
                    <a:cubicBezTo>
                      <a:pt x="176586" y="9090"/>
                      <a:pt x="171349" y="699"/>
                      <a:pt x="177173" y="68"/>
                    </a:cubicBezTo>
                    <a:cubicBezTo>
                      <a:pt x="187048" y="-1002"/>
                      <a:pt x="186516" y="10936"/>
                      <a:pt x="193352" y="14621"/>
                    </a:cubicBezTo>
                    <a:cubicBezTo>
                      <a:pt x="200188" y="18306"/>
                      <a:pt x="209567" y="16503"/>
                      <a:pt x="217904" y="20083"/>
                    </a:cubicBezTo>
                    <a:cubicBezTo>
                      <a:pt x="226241" y="23663"/>
                      <a:pt x="247698" y="24657"/>
                      <a:pt x="252226" y="32956"/>
                    </a:cubicBezTo>
                    <a:cubicBezTo>
                      <a:pt x="256754" y="41255"/>
                      <a:pt x="240292" y="41587"/>
                      <a:pt x="241555" y="45797"/>
                    </a:cubicBezTo>
                    <a:cubicBezTo>
                      <a:pt x="242818" y="50007"/>
                      <a:pt x="256336" y="51452"/>
                      <a:pt x="259804" y="58215"/>
                    </a:cubicBezTo>
                    <a:cubicBezTo>
                      <a:pt x="263272" y="64978"/>
                      <a:pt x="268250" y="70259"/>
                      <a:pt x="262362" y="86378"/>
                    </a:cubicBezTo>
                    <a:cubicBezTo>
                      <a:pt x="242252" y="99151"/>
                      <a:pt x="267849" y="102431"/>
                      <a:pt x="259918" y="111013"/>
                    </a:cubicBezTo>
                    <a:cubicBezTo>
                      <a:pt x="255912" y="117757"/>
                      <a:pt x="248392" y="108223"/>
                      <a:pt x="237845" y="118154"/>
                    </a:cubicBezTo>
                    <a:cubicBezTo>
                      <a:pt x="229750" y="122849"/>
                      <a:pt x="229826" y="134898"/>
                      <a:pt x="211349" y="139183"/>
                    </a:cubicBezTo>
                    <a:cubicBezTo>
                      <a:pt x="201620" y="144975"/>
                      <a:pt x="219532" y="154266"/>
                      <a:pt x="204980" y="156712"/>
                    </a:cubicBezTo>
                    <a:cubicBezTo>
                      <a:pt x="198441" y="159792"/>
                      <a:pt x="188549" y="146239"/>
                      <a:pt x="164758" y="153856"/>
                    </a:cubicBezTo>
                    <a:cubicBezTo>
                      <a:pt x="151268" y="153381"/>
                      <a:pt x="144798" y="162038"/>
                      <a:pt x="128945" y="159573"/>
                    </a:cubicBezTo>
                    <a:cubicBezTo>
                      <a:pt x="91175" y="149894"/>
                      <a:pt x="107196" y="168063"/>
                      <a:pt x="89709" y="162901"/>
                    </a:cubicBezTo>
                    <a:cubicBezTo>
                      <a:pt x="78837" y="162027"/>
                      <a:pt x="82508" y="149101"/>
                      <a:pt x="71560" y="143384"/>
                    </a:cubicBezTo>
                    <a:cubicBezTo>
                      <a:pt x="65020" y="139734"/>
                      <a:pt x="56919" y="151560"/>
                      <a:pt x="48996" y="149096"/>
                    </a:cubicBezTo>
                    <a:cubicBezTo>
                      <a:pt x="41073" y="146632"/>
                      <a:pt x="46264" y="128947"/>
                      <a:pt x="26966" y="118026"/>
                    </a:cubicBezTo>
                    <a:cubicBezTo>
                      <a:pt x="20140" y="114163"/>
                      <a:pt x="1139" y="111720"/>
                      <a:pt x="41" y="108198"/>
                    </a:cubicBezTo>
                    <a:cubicBezTo>
                      <a:pt x="-1057" y="104676"/>
                      <a:pt x="20066" y="103680"/>
                      <a:pt x="20375" y="96891"/>
                    </a:cubicBezTo>
                    <a:cubicBezTo>
                      <a:pt x="20684" y="90102"/>
                      <a:pt x="7653" y="82793"/>
                      <a:pt x="8176" y="77422"/>
                    </a:cubicBezTo>
                    <a:cubicBezTo>
                      <a:pt x="8700" y="72051"/>
                      <a:pt x="21341" y="68475"/>
                      <a:pt x="23516" y="64664"/>
                    </a:cubicBezTo>
                    <a:cubicBezTo>
                      <a:pt x="25691" y="60853"/>
                      <a:pt x="19275" y="57698"/>
                      <a:pt x="21225" y="54554"/>
                    </a:cubicBezTo>
                    <a:cubicBezTo>
                      <a:pt x="23176" y="51410"/>
                      <a:pt x="35726" y="48579"/>
                      <a:pt x="35219" y="45800"/>
                    </a:cubicBezTo>
                    <a:cubicBezTo>
                      <a:pt x="34712" y="43021"/>
                      <a:pt x="13419" y="44146"/>
                      <a:pt x="18183" y="37094"/>
                    </a:cubicBezTo>
                    <a:close/>
                  </a:path>
                </a:pathLst>
              </a:custGeom>
              <a:solidFill>
                <a:schemeClr val="accent1">
                  <a:lumMod val="40000"/>
                  <a:lumOff val="60000"/>
                  <a:alpha val="66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82" name="Oval 35">
                <a:extLst>
                  <a:ext uri="{FF2B5EF4-FFF2-40B4-BE49-F238E27FC236}">
                    <a16:creationId xmlns:a16="http://schemas.microsoft.com/office/drawing/2014/main" id="{035DF0FC-C746-34EC-57EF-573F9B6BF033}"/>
                  </a:ext>
                </a:extLst>
              </p:cNvPr>
              <p:cNvSpPr/>
              <p:nvPr/>
            </p:nvSpPr>
            <p:spPr bwMode="auto">
              <a:xfrm>
                <a:off x="6182003" y="3447646"/>
                <a:ext cx="224200" cy="160408"/>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880" h="147570">
                    <a:moveTo>
                      <a:pt x="19408" y="31681"/>
                    </a:moveTo>
                    <a:cubicBezTo>
                      <a:pt x="56714" y="-12087"/>
                      <a:pt x="62976" y="10580"/>
                      <a:pt x="117303" y="461"/>
                    </a:cubicBezTo>
                    <a:cubicBezTo>
                      <a:pt x="153639" y="-2249"/>
                      <a:pt x="168718" y="7567"/>
                      <a:pt x="187680" y="15416"/>
                    </a:cubicBezTo>
                    <a:cubicBezTo>
                      <a:pt x="206642" y="23265"/>
                      <a:pt x="236014" y="37679"/>
                      <a:pt x="238483" y="54965"/>
                    </a:cubicBezTo>
                    <a:cubicBezTo>
                      <a:pt x="240952" y="72251"/>
                      <a:pt x="232219" y="112167"/>
                      <a:pt x="203556" y="132892"/>
                    </a:cubicBezTo>
                    <a:cubicBezTo>
                      <a:pt x="184418" y="152559"/>
                      <a:pt x="166516" y="145918"/>
                      <a:pt x="116246" y="147570"/>
                    </a:cubicBezTo>
                    <a:cubicBezTo>
                      <a:pt x="91375" y="142808"/>
                      <a:pt x="37485" y="159614"/>
                      <a:pt x="16230" y="122308"/>
                    </a:cubicBezTo>
                    <a:cubicBezTo>
                      <a:pt x="1325" y="81826"/>
                      <a:pt x="-12607" y="77565"/>
                      <a:pt x="19408" y="31681"/>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69" name="Freeform: Shape 768">
              <a:extLst>
                <a:ext uri="{FF2B5EF4-FFF2-40B4-BE49-F238E27FC236}">
                  <a16:creationId xmlns:a16="http://schemas.microsoft.com/office/drawing/2014/main" id="{2447F8ED-0156-CDE9-860F-D6F4B742015A}"/>
                </a:ext>
              </a:extLst>
            </p:cNvPr>
            <p:cNvSpPr/>
            <p:nvPr/>
          </p:nvSpPr>
          <p:spPr bwMode="auto">
            <a:xfrm>
              <a:off x="6892296" y="348490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7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0" name="Freeform: Shape 769">
              <a:extLst>
                <a:ext uri="{FF2B5EF4-FFF2-40B4-BE49-F238E27FC236}">
                  <a16:creationId xmlns:a16="http://schemas.microsoft.com/office/drawing/2014/main" id="{A8882D96-6B14-9380-EA6C-F3EB189AF5AF}"/>
                </a:ext>
              </a:extLst>
            </p:cNvPr>
            <p:cNvSpPr/>
            <p:nvPr/>
          </p:nvSpPr>
          <p:spPr bwMode="auto">
            <a:xfrm>
              <a:off x="6679113" y="352333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1" name="Freeform: Shape 770">
              <a:extLst>
                <a:ext uri="{FF2B5EF4-FFF2-40B4-BE49-F238E27FC236}">
                  <a16:creationId xmlns:a16="http://schemas.microsoft.com/office/drawing/2014/main" id="{8E10803C-3E03-AEF5-52AC-C8CDAE2739BC}"/>
                </a:ext>
              </a:extLst>
            </p:cNvPr>
            <p:cNvSpPr/>
            <p:nvPr/>
          </p:nvSpPr>
          <p:spPr bwMode="auto">
            <a:xfrm>
              <a:off x="6839954" y="355486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1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3" name="Freeform: Shape 772">
              <a:extLst>
                <a:ext uri="{FF2B5EF4-FFF2-40B4-BE49-F238E27FC236}">
                  <a16:creationId xmlns:a16="http://schemas.microsoft.com/office/drawing/2014/main" id="{EB27C8DD-B7E4-3BD6-16CD-6E28B3EAF9ED}"/>
                </a:ext>
              </a:extLst>
            </p:cNvPr>
            <p:cNvSpPr/>
            <p:nvPr/>
          </p:nvSpPr>
          <p:spPr bwMode="auto">
            <a:xfrm>
              <a:off x="6623978" y="348085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5" name="Freeform: Shape 774">
              <a:extLst>
                <a:ext uri="{FF2B5EF4-FFF2-40B4-BE49-F238E27FC236}">
                  <a16:creationId xmlns:a16="http://schemas.microsoft.com/office/drawing/2014/main" id="{D2B72A01-94E7-76E5-E73D-9928F61EFDDE}"/>
                </a:ext>
              </a:extLst>
            </p:cNvPr>
            <p:cNvSpPr/>
            <p:nvPr/>
          </p:nvSpPr>
          <p:spPr bwMode="auto">
            <a:xfrm>
              <a:off x="6589641" y="36518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18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6" name="Freeform: Shape 775">
              <a:extLst>
                <a:ext uri="{FF2B5EF4-FFF2-40B4-BE49-F238E27FC236}">
                  <a16:creationId xmlns:a16="http://schemas.microsoft.com/office/drawing/2014/main" id="{73AD54CE-5440-9F12-5929-90A8B707CEF4}"/>
                </a:ext>
              </a:extLst>
            </p:cNvPr>
            <p:cNvSpPr/>
            <p:nvPr/>
          </p:nvSpPr>
          <p:spPr bwMode="auto">
            <a:xfrm>
              <a:off x="6701517" y="374972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7" name="Freeform: Shape 776">
              <a:extLst>
                <a:ext uri="{FF2B5EF4-FFF2-40B4-BE49-F238E27FC236}">
                  <a16:creationId xmlns:a16="http://schemas.microsoft.com/office/drawing/2014/main" id="{6E46EA8F-5588-D28C-62D0-7E8B30EC130B}"/>
                </a:ext>
              </a:extLst>
            </p:cNvPr>
            <p:cNvSpPr/>
            <p:nvPr/>
          </p:nvSpPr>
          <p:spPr bwMode="auto">
            <a:xfrm>
              <a:off x="6601491" y="355762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5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8" name="Freeform: Shape 777">
              <a:extLst>
                <a:ext uri="{FF2B5EF4-FFF2-40B4-BE49-F238E27FC236}">
                  <a16:creationId xmlns:a16="http://schemas.microsoft.com/office/drawing/2014/main" id="{526D6E0F-E92C-E0F3-AAA8-6F1546F1247D}"/>
                </a:ext>
              </a:extLst>
            </p:cNvPr>
            <p:cNvSpPr/>
            <p:nvPr/>
          </p:nvSpPr>
          <p:spPr bwMode="auto">
            <a:xfrm>
              <a:off x="6896497" y="364790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79" name="Freeform: Shape 778">
              <a:extLst>
                <a:ext uri="{FF2B5EF4-FFF2-40B4-BE49-F238E27FC236}">
                  <a16:creationId xmlns:a16="http://schemas.microsoft.com/office/drawing/2014/main" id="{A7969D92-EF26-69C0-9CF8-B4F60E5CB9A2}"/>
                </a:ext>
              </a:extLst>
            </p:cNvPr>
            <p:cNvSpPr/>
            <p:nvPr/>
          </p:nvSpPr>
          <p:spPr bwMode="auto">
            <a:xfrm>
              <a:off x="6873636" y="374345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2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780" name="Freeform: Shape 779">
              <a:extLst>
                <a:ext uri="{FF2B5EF4-FFF2-40B4-BE49-F238E27FC236}">
                  <a16:creationId xmlns:a16="http://schemas.microsoft.com/office/drawing/2014/main" id="{F1EFD443-6C7D-D0BD-D417-260959EA3289}"/>
                </a:ext>
              </a:extLst>
            </p:cNvPr>
            <p:cNvSpPr/>
            <p:nvPr/>
          </p:nvSpPr>
          <p:spPr bwMode="auto">
            <a:xfrm>
              <a:off x="6824001" y="373238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23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784" name="TextBox 783">
            <a:extLst>
              <a:ext uri="{FF2B5EF4-FFF2-40B4-BE49-F238E27FC236}">
                <a16:creationId xmlns:a16="http://schemas.microsoft.com/office/drawing/2014/main" id="{0A7ABEC6-3FD2-50D9-6FF8-4AD7877115FD}"/>
              </a:ext>
            </a:extLst>
          </p:cNvPr>
          <p:cNvSpPr txBox="1"/>
          <p:nvPr/>
        </p:nvSpPr>
        <p:spPr bwMode="auto">
          <a:xfrm>
            <a:off x="2259493" y="4631210"/>
            <a:ext cx="1143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 Targeted drug delivery</a:t>
            </a:r>
          </a:p>
        </p:txBody>
      </p:sp>
      <p:sp>
        <p:nvSpPr>
          <p:cNvPr id="785" name="TextBox 784">
            <a:extLst>
              <a:ext uri="{FF2B5EF4-FFF2-40B4-BE49-F238E27FC236}">
                <a16:creationId xmlns:a16="http://schemas.microsoft.com/office/drawing/2014/main" id="{0575418C-6C9B-E515-0B5A-4D50692FD3FE}"/>
              </a:ext>
            </a:extLst>
          </p:cNvPr>
          <p:cNvSpPr txBox="1"/>
          <p:nvPr/>
        </p:nvSpPr>
        <p:spPr bwMode="auto">
          <a:xfrm>
            <a:off x="2003119" y="5099110"/>
            <a:ext cx="114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 </a:t>
            </a:r>
            <a:r>
              <a:rPr lang="en-US" sz="1200" b="0" dirty="0" err="1">
                <a:solidFill>
                  <a:schemeClr val="bg1"/>
                </a:solidFill>
                <a:latin typeface="Calibri" panose="020F0502020204030204" pitchFamily="34" charset="0"/>
              </a:rPr>
              <a:t>Prosurvival</a:t>
            </a:r>
            <a:r>
              <a:rPr lang="en-US" sz="1200" b="0" dirty="0">
                <a:solidFill>
                  <a:schemeClr val="bg1"/>
                </a:solidFill>
                <a:latin typeface="Calibri" panose="020F0502020204030204" pitchFamily="34" charset="0"/>
              </a:rPr>
              <a:t> receptor blockade</a:t>
            </a:r>
          </a:p>
        </p:txBody>
      </p:sp>
      <p:cxnSp>
        <p:nvCxnSpPr>
          <p:cNvPr id="1010" name="Straight Connector 1009">
            <a:extLst>
              <a:ext uri="{FF2B5EF4-FFF2-40B4-BE49-F238E27FC236}">
                <a16:creationId xmlns:a16="http://schemas.microsoft.com/office/drawing/2014/main" id="{636F79C7-444B-6B1B-A4D7-742E1646ABEB}"/>
              </a:ext>
            </a:extLst>
          </p:cNvPr>
          <p:cNvCxnSpPr>
            <a:cxnSpLocks/>
          </p:cNvCxnSpPr>
          <p:nvPr/>
        </p:nvCxnSpPr>
        <p:spPr bwMode="auto">
          <a:xfrm flipH="1">
            <a:off x="8969300" y="5696879"/>
            <a:ext cx="61758" cy="49386"/>
          </a:xfrm>
          <a:prstGeom prst="line">
            <a:avLst/>
          </a:prstGeom>
          <a:noFill/>
          <a:ln w="28575" cap="flat" cmpd="sng" algn="ctr">
            <a:solidFill>
              <a:schemeClr val="bg1"/>
            </a:solidFill>
            <a:prstDash val="solid"/>
            <a:round/>
            <a:headEnd type="none" w="med" len="med"/>
            <a:tailEnd type="none" w="med" len="med"/>
          </a:ln>
          <a:effectLst/>
        </p:spPr>
      </p:cxnSp>
      <p:sp>
        <p:nvSpPr>
          <p:cNvPr id="786" name="TextBox 785">
            <a:extLst>
              <a:ext uri="{FF2B5EF4-FFF2-40B4-BE49-F238E27FC236}">
                <a16:creationId xmlns:a16="http://schemas.microsoft.com/office/drawing/2014/main" id="{1C5EF874-0736-E3CD-65E9-6F74D4069A2B}"/>
              </a:ext>
            </a:extLst>
          </p:cNvPr>
          <p:cNvSpPr txBox="1"/>
          <p:nvPr/>
        </p:nvSpPr>
        <p:spPr bwMode="auto">
          <a:xfrm>
            <a:off x="2224151" y="5695770"/>
            <a:ext cx="13233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 Antibody-dependent cellular </a:t>
            </a:r>
            <a:r>
              <a:rPr lang="en-US" sz="1200" b="0" dirty="0" err="1">
                <a:solidFill>
                  <a:schemeClr val="bg1"/>
                </a:solidFill>
                <a:latin typeface="Calibri" panose="020F0502020204030204" pitchFamily="34" charset="0"/>
              </a:rPr>
              <a:t>cytoxicity</a:t>
            </a:r>
            <a:endParaRPr lang="en-US" sz="1200" b="0" dirty="0">
              <a:solidFill>
                <a:schemeClr val="bg1"/>
              </a:solidFill>
              <a:latin typeface="Calibri" panose="020F0502020204030204" pitchFamily="34" charset="0"/>
            </a:endParaRPr>
          </a:p>
        </p:txBody>
      </p:sp>
      <p:sp>
        <p:nvSpPr>
          <p:cNvPr id="787" name="TextBox 786">
            <a:extLst>
              <a:ext uri="{FF2B5EF4-FFF2-40B4-BE49-F238E27FC236}">
                <a16:creationId xmlns:a16="http://schemas.microsoft.com/office/drawing/2014/main" id="{893AF8ED-A6E4-D9CF-5071-F98D67B3F216}"/>
              </a:ext>
            </a:extLst>
          </p:cNvPr>
          <p:cNvSpPr txBox="1"/>
          <p:nvPr/>
        </p:nvSpPr>
        <p:spPr bwMode="auto">
          <a:xfrm>
            <a:off x="4227531" y="5246132"/>
            <a:ext cx="815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Apoptosis</a:t>
            </a:r>
          </a:p>
        </p:txBody>
      </p:sp>
      <p:cxnSp>
        <p:nvCxnSpPr>
          <p:cNvPr id="789" name="Straight Arrow Connector 788">
            <a:extLst>
              <a:ext uri="{FF2B5EF4-FFF2-40B4-BE49-F238E27FC236}">
                <a16:creationId xmlns:a16="http://schemas.microsoft.com/office/drawing/2014/main" id="{A6545F4D-61D1-1872-0EF2-8C713DC34FD9}"/>
              </a:ext>
            </a:extLst>
          </p:cNvPr>
          <p:cNvCxnSpPr/>
          <p:nvPr/>
        </p:nvCxnSpPr>
        <p:spPr bwMode="auto">
          <a:xfrm>
            <a:off x="4329853" y="5520249"/>
            <a:ext cx="611257" cy="0"/>
          </a:xfrm>
          <a:prstGeom prst="straightConnector1">
            <a:avLst/>
          </a:prstGeom>
          <a:noFill/>
          <a:ln w="28575" cap="flat" cmpd="sng" algn="ctr">
            <a:solidFill>
              <a:schemeClr val="bg1"/>
            </a:solidFill>
            <a:prstDash val="solid"/>
            <a:round/>
            <a:headEnd type="none" w="med" len="med"/>
            <a:tailEnd type="triangle"/>
          </a:ln>
          <a:effectLst/>
        </p:spPr>
      </p:cxnSp>
      <p:grpSp>
        <p:nvGrpSpPr>
          <p:cNvPr id="837" name="Group 836">
            <a:extLst>
              <a:ext uri="{FF2B5EF4-FFF2-40B4-BE49-F238E27FC236}">
                <a16:creationId xmlns:a16="http://schemas.microsoft.com/office/drawing/2014/main" id="{760AC951-0EB8-CE3B-57FF-4FC27B06C877}"/>
              </a:ext>
            </a:extLst>
          </p:cNvPr>
          <p:cNvGrpSpPr/>
          <p:nvPr/>
        </p:nvGrpSpPr>
        <p:grpSpPr>
          <a:xfrm>
            <a:off x="5020953" y="5177866"/>
            <a:ext cx="922139" cy="592816"/>
            <a:chOff x="4530867" y="5289405"/>
            <a:chExt cx="672059" cy="432047"/>
          </a:xfrm>
        </p:grpSpPr>
        <p:sp>
          <p:nvSpPr>
            <p:cNvPr id="816" name="Oval 35">
              <a:extLst>
                <a:ext uri="{FF2B5EF4-FFF2-40B4-BE49-F238E27FC236}">
                  <a16:creationId xmlns:a16="http://schemas.microsoft.com/office/drawing/2014/main" id="{33ED35C0-7D87-E500-33F0-D1F111957D72}"/>
                </a:ext>
              </a:extLst>
            </p:cNvPr>
            <p:cNvSpPr/>
            <p:nvPr/>
          </p:nvSpPr>
          <p:spPr bwMode="auto">
            <a:xfrm>
              <a:off x="4604126" y="5327183"/>
              <a:ext cx="587548" cy="33465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13334 w 252659"/>
                <a:gd name="connsiteY0" fmla="*/ 23554 h 149411"/>
                <a:gd name="connsiteX1" fmla="*/ 131082 w 252659"/>
                <a:gd name="connsiteY1" fmla="*/ 2302 h 149411"/>
                <a:gd name="connsiteX2" fmla="*/ 201459 w 252659"/>
                <a:gd name="connsiteY2" fmla="*/ 17257 h 149411"/>
                <a:gd name="connsiteX3" fmla="*/ 252262 w 252659"/>
                <a:gd name="connsiteY3" fmla="*/ 56806 h 149411"/>
                <a:gd name="connsiteX4" fmla="*/ 217335 w 252659"/>
                <a:gd name="connsiteY4" fmla="*/ 134733 h 149411"/>
                <a:gd name="connsiteX5" fmla="*/ 130025 w 252659"/>
                <a:gd name="connsiteY5" fmla="*/ 149411 h 149411"/>
                <a:gd name="connsiteX6" fmla="*/ 30009 w 252659"/>
                <a:gd name="connsiteY6" fmla="*/ 124149 h 149411"/>
                <a:gd name="connsiteX7" fmla="*/ 13334 w 252659"/>
                <a:gd name="connsiteY7" fmla="*/ 23554 h 149411"/>
                <a:gd name="connsiteX0" fmla="*/ 13334 w 252659"/>
                <a:gd name="connsiteY0" fmla="*/ 21713 h 147570"/>
                <a:gd name="connsiteX1" fmla="*/ 75021 w 252659"/>
                <a:gd name="connsiteY1" fmla="*/ 20489 h 147570"/>
                <a:gd name="connsiteX2" fmla="*/ 131082 w 252659"/>
                <a:gd name="connsiteY2" fmla="*/ 461 h 147570"/>
                <a:gd name="connsiteX3" fmla="*/ 201459 w 252659"/>
                <a:gd name="connsiteY3" fmla="*/ 15416 h 147570"/>
                <a:gd name="connsiteX4" fmla="*/ 252262 w 252659"/>
                <a:gd name="connsiteY4" fmla="*/ 54965 h 147570"/>
                <a:gd name="connsiteX5" fmla="*/ 217335 w 252659"/>
                <a:gd name="connsiteY5" fmla="*/ 132892 h 147570"/>
                <a:gd name="connsiteX6" fmla="*/ 130025 w 252659"/>
                <a:gd name="connsiteY6" fmla="*/ 147570 h 147570"/>
                <a:gd name="connsiteX7" fmla="*/ 30009 w 252659"/>
                <a:gd name="connsiteY7" fmla="*/ 122308 h 147570"/>
                <a:gd name="connsiteX8" fmla="*/ 13334 w 252659"/>
                <a:gd name="connsiteY8" fmla="*/ 21713 h 147570"/>
                <a:gd name="connsiteX0" fmla="*/ 13334 w 252659"/>
                <a:gd name="connsiteY0" fmla="*/ 14308 h 140165"/>
                <a:gd name="connsiteX1" fmla="*/ 75021 w 252659"/>
                <a:gd name="connsiteY1" fmla="*/ 13084 h 140165"/>
                <a:gd name="connsiteX2" fmla="*/ 103371 w 252659"/>
                <a:gd name="connsiteY2" fmla="*/ 1211 h 140165"/>
                <a:gd name="connsiteX3" fmla="*/ 201459 w 252659"/>
                <a:gd name="connsiteY3" fmla="*/ 8011 h 140165"/>
                <a:gd name="connsiteX4" fmla="*/ 252262 w 252659"/>
                <a:gd name="connsiteY4" fmla="*/ 47560 h 140165"/>
                <a:gd name="connsiteX5" fmla="*/ 217335 w 252659"/>
                <a:gd name="connsiteY5" fmla="*/ 125487 h 140165"/>
                <a:gd name="connsiteX6" fmla="*/ 130025 w 252659"/>
                <a:gd name="connsiteY6" fmla="*/ 140165 h 140165"/>
                <a:gd name="connsiteX7" fmla="*/ 30009 w 252659"/>
                <a:gd name="connsiteY7" fmla="*/ 114903 h 140165"/>
                <a:gd name="connsiteX8" fmla="*/ 13334 w 252659"/>
                <a:gd name="connsiteY8" fmla="*/ 14308 h 140165"/>
                <a:gd name="connsiteX0" fmla="*/ 13334 w 252659"/>
                <a:gd name="connsiteY0" fmla="*/ 17027 h 142884"/>
                <a:gd name="connsiteX1" fmla="*/ 75021 w 252659"/>
                <a:gd name="connsiteY1" fmla="*/ 15803 h 142884"/>
                <a:gd name="connsiteX2" fmla="*/ 105025 w 252659"/>
                <a:gd name="connsiteY2" fmla="*/ 758 h 142884"/>
                <a:gd name="connsiteX3" fmla="*/ 201459 w 252659"/>
                <a:gd name="connsiteY3" fmla="*/ 10730 h 142884"/>
                <a:gd name="connsiteX4" fmla="*/ 252262 w 252659"/>
                <a:gd name="connsiteY4" fmla="*/ 50279 h 142884"/>
                <a:gd name="connsiteX5" fmla="*/ 217335 w 252659"/>
                <a:gd name="connsiteY5" fmla="*/ 128206 h 142884"/>
                <a:gd name="connsiteX6" fmla="*/ 130025 w 252659"/>
                <a:gd name="connsiteY6" fmla="*/ 142884 h 142884"/>
                <a:gd name="connsiteX7" fmla="*/ 30009 w 252659"/>
                <a:gd name="connsiteY7" fmla="*/ 117622 h 142884"/>
                <a:gd name="connsiteX8" fmla="*/ 13334 w 252659"/>
                <a:gd name="connsiteY8" fmla="*/ 17027 h 142884"/>
                <a:gd name="connsiteX0" fmla="*/ 13334 w 252659"/>
                <a:gd name="connsiteY0" fmla="*/ 16858 h 142715"/>
                <a:gd name="connsiteX1" fmla="*/ 75021 w 252659"/>
                <a:gd name="connsiteY1" fmla="*/ 15634 h 142715"/>
                <a:gd name="connsiteX2" fmla="*/ 105025 w 252659"/>
                <a:gd name="connsiteY2" fmla="*/ 589 h 142715"/>
                <a:gd name="connsiteX3" fmla="*/ 154722 w 252659"/>
                <a:gd name="connsiteY3" fmla="*/ 12826 h 142715"/>
                <a:gd name="connsiteX4" fmla="*/ 252262 w 252659"/>
                <a:gd name="connsiteY4" fmla="*/ 50110 h 142715"/>
                <a:gd name="connsiteX5" fmla="*/ 217335 w 252659"/>
                <a:gd name="connsiteY5" fmla="*/ 128037 h 142715"/>
                <a:gd name="connsiteX6" fmla="*/ 130025 w 252659"/>
                <a:gd name="connsiteY6" fmla="*/ 142715 h 142715"/>
                <a:gd name="connsiteX7" fmla="*/ 30009 w 252659"/>
                <a:gd name="connsiteY7" fmla="*/ 117453 h 142715"/>
                <a:gd name="connsiteX8" fmla="*/ 13334 w 252659"/>
                <a:gd name="connsiteY8" fmla="*/ 16858 h 142715"/>
                <a:gd name="connsiteX0" fmla="*/ 13334 w 224629"/>
                <a:gd name="connsiteY0" fmla="*/ 16858 h 142715"/>
                <a:gd name="connsiteX1" fmla="*/ 75021 w 224629"/>
                <a:gd name="connsiteY1" fmla="*/ 15634 h 142715"/>
                <a:gd name="connsiteX2" fmla="*/ 105025 w 224629"/>
                <a:gd name="connsiteY2" fmla="*/ 589 h 142715"/>
                <a:gd name="connsiteX3" fmla="*/ 154722 w 224629"/>
                <a:gd name="connsiteY3" fmla="*/ 12826 h 142715"/>
                <a:gd name="connsiteX4" fmla="*/ 178641 w 224629"/>
                <a:gd name="connsiteY4" fmla="*/ 42861 h 142715"/>
                <a:gd name="connsiteX5" fmla="*/ 217335 w 224629"/>
                <a:gd name="connsiteY5" fmla="*/ 128037 h 142715"/>
                <a:gd name="connsiteX6" fmla="*/ 130025 w 224629"/>
                <a:gd name="connsiteY6" fmla="*/ 142715 h 142715"/>
                <a:gd name="connsiteX7" fmla="*/ 30009 w 224629"/>
                <a:gd name="connsiteY7" fmla="*/ 117453 h 142715"/>
                <a:gd name="connsiteX8" fmla="*/ 13334 w 224629"/>
                <a:gd name="connsiteY8" fmla="*/ 16858 h 142715"/>
                <a:gd name="connsiteX0" fmla="*/ 13334 w 224741"/>
                <a:gd name="connsiteY0" fmla="*/ 16858 h 142715"/>
                <a:gd name="connsiteX1" fmla="*/ 75021 w 224741"/>
                <a:gd name="connsiteY1" fmla="*/ 15634 h 142715"/>
                <a:gd name="connsiteX2" fmla="*/ 105025 w 224741"/>
                <a:gd name="connsiteY2" fmla="*/ 589 h 142715"/>
                <a:gd name="connsiteX3" fmla="*/ 154722 w 224741"/>
                <a:gd name="connsiteY3" fmla="*/ 12826 h 142715"/>
                <a:gd name="connsiteX4" fmla="*/ 178641 w 224741"/>
                <a:gd name="connsiteY4" fmla="*/ 42861 h 142715"/>
                <a:gd name="connsiteX5" fmla="*/ 217335 w 224741"/>
                <a:gd name="connsiteY5" fmla="*/ 128037 h 142715"/>
                <a:gd name="connsiteX6" fmla="*/ 130025 w 224741"/>
                <a:gd name="connsiteY6" fmla="*/ 142715 h 142715"/>
                <a:gd name="connsiteX7" fmla="*/ 30009 w 224741"/>
                <a:gd name="connsiteY7" fmla="*/ 117453 h 142715"/>
                <a:gd name="connsiteX8" fmla="*/ 13334 w 224741"/>
                <a:gd name="connsiteY8" fmla="*/ 16858 h 142715"/>
                <a:gd name="connsiteX0" fmla="*/ 13334 w 225416"/>
                <a:gd name="connsiteY0" fmla="*/ 16858 h 142715"/>
                <a:gd name="connsiteX1" fmla="*/ 75021 w 225416"/>
                <a:gd name="connsiteY1" fmla="*/ 15634 h 142715"/>
                <a:gd name="connsiteX2" fmla="*/ 105025 w 225416"/>
                <a:gd name="connsiteY2" fmla="*/ 589 h 142715"/>
                <a:gd name="connsiteX3" fmla="*/ 154722 w 225416"/>
                <a:gd name="connsiteY3" fmla="*/ 12826 h 142715"/>
                <a:gd name="connsiteX4" fmla="*/ 178641 w 225416"/>
                <a:gd name="connsiteY4" fmla="*/ 42861 h 142715"/>
                <a:gd name="connsiteX5" fmla="*/ 217335 w 225416"/>
                <a:gd name="connsiteY5" fmla="*/ 128037 h 142715"/>
                <a:gd name="connsiteX6" fmla="*/ 130025 w 225416"/>
                <a:gd name="connsiteY6" fmla="*/ 142715 h 142715"/>
                <a:gd name="connsiteX7" fmla="*/ 30009 w 225416"/>
                <a:gd name="connsiteY7" fmla="*/ 117453 h 142715"/>
                <a:gd name="connsiteX8" fmla="*/ 13334 w 225416"/>
                <a:gd name="connsiteY8" fmla="*/ 16858 h 142715"/>
                <a:gd name="connsiteX0" fmla="*/ 13334 w 225416"/>
                <a:gd name="connsiteY0" fmla="*/ 17017 h 142874"/>
                <a:gd name="connsiteX1" fmla="*/ 75021 w 225416"/>
                <a:gd name="connsiteY1" fmla="*/ 15793 h 142874"/>
                <a:gd name="connsiteX2" fmla="*/ 105025 w 225416"/>
                <a:gd name="connsiteY2" fmla="*/ 748 h 142874"/>
                <a:gd name="connsiteX3" fmla="*/ 127961 w 225416"/>
                <a:gd name="connsiteY3" fmla="*/ 4919 h 142874"/>
                <a:gd name="connsiteX4" fmla="*/ 154722 w 225416"/>
                <a:gd name="connsiteY4" fmla="*/ 12985 h 142874"/>
                <a:gd name="connsiteX5" fmla="*/ 178641 w 225416"/>
                <a:gd name="connsiteY5" fmla="*/ 43020 h 142874"/>
                <a:gd name="connsiteX6" fmla="*/ 217335 w 225416"/>
                <a:gd name="connsiteY6" fmla="*/ 128196 h 142874"/>
                <a:gd name="connsiteX7" fmla="*/ 130025 w 225416"/>
                <a:gd name="connsiteY7" fmla="*/ 142874 h 142874"/>
                <a:gd name="connsiteX8" fmla="*/ 30009 w 225416"/>
                <a:gd name="connsiteY8" fmla="*/ 117612 h 142874"/>
                <a:gd name="connsiteX9" fmla="*/ 13334 w 225416"/>
                <a:gd name="connsiteY9" fmla="*/ 17017 h 142874"/>
                <a:gd name="connsiteX0" fmla="*/ 13334 w 225416"/>
                <a:gd name="connsiteY0" fmla="*/ 19095 h 144952"/>
                <a:gd name="connsiteX1" fmla="*/ 75021 w 225416"/>
                <a:gd name="connsiteY1" fmla="*/ 17871 h 144952"/>
                <a:gd name="connsiteX2" fmla="*/ 100062 w 225416"/>
                <a:gd name="connsiteY2" fmla="*/ 561 h 144952"/>
                <a:gd name="connsiteX3" fmla="*/ 127961 w 225416"/>
                <a:gd name="connsiteY3" fmla="*/ 6997 h 144952"/>
                <a:gd name="connsiteX4" fmla="*/ 154722 w 225416"/>
                <a:gd name="connsiteY4" fmla="*/ 15063 h 144952"/>
                <a:gd name="connsiteX5" fmla="*/ 178641 w 225416"/>
                <a:gd name="connsiteY5" fmla="*/ 45098 h 144952"/>
                <a:gd name="connsiteX6" fmla="*/ 217335 w 225416"/>
                <a:gd name="connsiteY6" fmla="*/ 130274 h 144952"/>
                <a:gd name="connsiteX7" fmla="*/ 130025 w 225416"/>
                <a:gd name="connsiteY7" fmla="*/ 144952 h 144952"/>
                <a:gd name="connsiteX8" fmla="*/ 30009 w 225416"/>
                <a:gd name="connsiteY8" fmla="*/ 119690 h 144952"/>
                <a:gd name="connsiteX9" fmla="*/ 13334 w 225416"/>
                <a:gd name="connsiteY9" fmla="*/ 19095 h 144952"/>
                <a:gd name="connsiteX0" fmla="*/ 13334 w 225416"/>
                <a:gd name="connsiteY0" fmla="*/ 19095 h 144952"/>
                <a:gd name="connsiteX1" fmla="*/ 75021 w 225416"/>
                <a:gd name="connsiteY1" fmla="*/ 17871 h 144952"/>
                <a:gd name="connsiteX2" fmla="*/ 100062 w 225416"/>
                <a:gd name="connsiteY2" fmla="*/ 561 h 144952"/>
                <a:gd name="connsiteX3" fmla="*/ 127961 w 225416"/>
                <a:gd name="connsiteY3" fmla="*/ 6997 h 144952"/>
                <a:gd name="connsiteX4" fmla="*/ 154722 w 225416"/>
                <a:gd name="connsiteY4" fmla="*/ 15063 h 144952"/>
                <a:gd name="connsiteX5" fmla="*/ 178641 w 225416"/>
                <a:gd name="connsiteY5" fmla="*/ 45098 h 144952"/>
                <a:gd name="connsiteX6" fmla="*/ 217335 w 225416"/>
                <a:gd name="connsiteY6" fmla="*/ 130274 h 144952"/>
                <a:gd name="connsiteX7" fmla="*/ 130025 w 225416"/>
                <a:gd name="connsiteY7" fmla="*/ 144952 h 144952"/>
                <a:gd name="connsiteX8" fmla="*/ 30009 w 225416"/>
                <a:gd name="connsiteY8" fmla="*/ 119690 h 144952"/>
                <a:gd name="connsiteX9" fmla="*/ 13334 w 225416"/>
                <a:gd name="connsiteY9" fmla="*/ 19095 h 144952"/>
                <a:gd name="connsiteX0" fmla="*/ 13334 w 225243"/>
                <a:gd name="connsiteY0" fmla="*/ 19095 h 144952"/>
                <a:gd name="connsiteX1" fmla="*/ 75021 w 225243"/>
                <a:gd name="connsiteY1" fmla="*/ 17871 h 144952"/>
                <a:gd name="connsiteX2" fmla="*/ 100062 w 225243"/>
                <a:gd name="connsiteY2" fmla="*/ 561 h 144952"/>
                <a:gd name="connsiteX3" fmla="*/ 127961 w 225243"/>
                <a:gd name="connsiteY3" fmla="*/ 6997 h 144952"/>
                <a:gd name="connsiteX4" fmla="*/ 159685 w 225243"/>
                <a:gd name="connsiteY4" fmla="*/ 14610 h 144952"/>
                <a:gd name="connsiteX5" fmla="*/ 178641 w 225243"/>
                <a:gd name="connsiteY5" fmla="*/ 45098 h 144952"/>
                <a:gd name="connsiteX6" fmla="*/ 217335 w 225243"/>
                <a:gd name="connsiteY6" fmla="*/ 130274 h 144952"/>
                <a:gd name="connsiteX7" fmla="*/ 130025 w 225243"/>
                <a:gd name="connsiteY7" fmla="*/ 144952 h 144952"/>
                <a:gd name="connsiteX8" fmla="*/ 30009 w 225243"/>
                <a:gd name="connsiteY8" fmla="*/ 119690 h 144952"/>
                <a:gd name="connsiteX9" fmla="*/ 13334 w 225243"/>
                <a:gd name="connsiteY9" fmla="*/ 19095 h 144952"/>
                <a:gd name="connsiteX0" fmla="*/ 13334 w 225262"/>
                <a:gd name="connsiteY0" fmla="*/ 19095 h 144952"/>
                <a:gd name="connsiteX1" fmla="*/ 75021 w 225262"/>
                <a:gd name="connsiteY1" fmla="*/ 17871 h 144952"/>
                <a:gd name="connsiteX2" fmla="*/ 100062 w 225262"/>
                <a:gd name="connsiteY2" fmla="*/ 561 h 144952"/>
                <a:gd name="connsiteX3" fmla="*/ 127961 w 225262"/>
                <a:gd name="connsiteY3" fmla="*/ 6997 h 144952"/>
                <a:gd name="connsiteX4" fmla="*/ 158444 w 225262"/>
                <a:gd name="connsiteY4" fmla="*/ 15969 h 144952"/>
                <a:gd name="connsiteX5" fmla="*/ 178641 w 225262"/>
                <a:gd name="connsiteY5" fmla="*/ 45098 h 144952"/>
                <a:gd name="connsiteX6" fmla="*/ 217335 w 225262"/>
                <a:gd name="connsiteY6" fmla="*/ 130274 h 144952"/>
                <a:gd name="connsiteX7" fmla="*/ 130025 w 225262"/>
                <a:gd name="connsiteY7" fmla="*/ 144952 h 144952"/>
                <a:gd name="connsiteX8" fmla="*/ 30009 w 225262"/>
                <a:gd name="connsiteY8" fmla="*/ 119690 h 144952"/>
                <a:gd name="connsiteX9" fmla="*/ 13334 w 225262"/>
                <a:gd name="connsiteY9" fmla="*/ 19095 h 144952"/>
                <a:gd name="connsiteX0" fmla="*/ 13334 w 225262"/>
                <a:gd name="connsiteY0" fmla="*/ 19095 h 144952"/>
                <a:gd name="connsiteX1" fmla="*/ 75021 w 225262"/>
                <a:gd name="connsiteY1" fmla="*/ 17871 h 144952"/>
                <a:gd name="connsiteX2" fmla="*/ 100062 w 225262"/>
                <a:gd name="connsiteY2" fmla="*/ 561 h 144952"/>
                <a:gd name="connsiteX3" fmla="*/ 127961 w 225262"/>
                <a:gd name="connsiteY3" fmla="*/ 6997 h 144952"/>
                <a:gd name="connsiteX4" fmla="*/ 158444 w 225262"/>
                <a:gd name="connsiteY4" fmla="*/ 15969 h 144952"/>
                <a:gd name="connsiteX5" fmla="*/ 178641 w 225262"/>
                <a:gd name="connsiteY5" fmla="*/ 45098 h 144952"/>
                <a:gd name="connsiteX6" fmla="*/ 217335 w 225262"/>
                <a:gd name="connsiteY6" fmla="*/ 130274 h 144952"/>
                <a:gd name="connsiteX7" fmla="*/ 130025 w 225262"/>
                <a:gd name="connsiteY7" fmla="*/ 144952 h 144952"/>
                <a:gd name="connsiteX8" fmla="*/ 30009 w 225262"/>
                <a:gd name="connsiteY8" fmla="*/ 119690 h 144952"/>
                <a:gd name="connsiteX9" fmla="*/ 13334 w 225262"/>
                <a:gd name="connsiteY9" fmla="*/ 19095 h 144952"/>
                <a:gd name="connsiteX0" fmla="*/ 13334 w 241016"/>
                <a:gd name="connsiteY0" fmla="*/ 19095 h 144952"/>
                <a:gd name="connsiteX1" fmla="*/ 75021 w 241016"/>
                <a:gd name="connsiteY1" fmla="*/ 17871 h 144952"/>
                <a:gd name="connsiteX2" fmla="*/ 100062 w 241016"/>
                <a:gd name="connsiteY2" fmla="*/ 561 h 144952"/>
                <a:gd name="connsiteX3" fmla="*/ 127961 w 241016"/>
                <a:gd name="connsiteY3" fmla="*/ 6997 h 144952"/>
                <a:gd name="connsiteX4" fmla="*/ 158444 w 241016"/>
                <a:gd name="connsiteY4" fmla="*/ 15969 h 144952"/>
                <a:gd name="connsiteX5" fmla="*/ 178641 w 241016"/>
                <a:gd name="connsiteY5" fmla="*/ 45098 h 144952"/>
                <a:gd name="connsiteX6" fmla="*/ 239633 w 241016"/>
                <a:gd name="connsiteY6" fmla="*/ 46867 h 144952"/>
                <a:gd name="connsiteX7" fmla="*/ 217335 w 241016"/>
                <a:gd name="connsiteY7" fmla="*/ 130274 h 144952"/>
                <a:gd name="connsiteX8" fmla="*/ 130025 w 241016"/>
                <a:gd name="connsiteY8" fmla="*/ 144952 h 144952"/>
                <a:gd name="connsiteX9" fmla="*/ 30009 w 241016"/>
                <a:gd name="connsiteY9" fmla="*/ 119690 h 144952"/>
                <a:gd name="connsiteX10" fmla="*/ 13334 w 241016"/>
                <a:gd name="connsiteY10" fmla="*/ 19095 h 144952"/>
                <a:gd name="connsiteX0" fmla="*/ 13334 w 240864"/>
                <a:gd name="connsiteY0" fmla="*/ 19095 h 144952"/>
                <a:gd name="connsiteX1" fmla="*/ 75021 w 240864"/>
                <a:gd name="connsiteY1" fmla="*/ 17871 h 144952"/>
                <a:gd name="connsiteX2" fmla="*/ 100062 w 240864"/>
                <a:gd name="connsiteY2" fmla="*/ 561 h 144952"/>
                <a:gd name="connsiteX3" fmla="*/ 127961 w 240864"/>
                <a:gd name="connsiteY3" fmla="*/ 6997 h 144952"/>
                <a:gd name="connsiteX4" fmla="*/ 158444 w 240864"/>
                <a:gd name="connsiteY4" fmla="*/ 15969 h 144952"/>
                <a:gd name="connsiteX5" fmla="*/ 178641 w 240864"/>
                <a:gd name="connsiteY5" fmla="*/ 45098 h 144952"/>
                <a:gd name="connsiteX6" fmla="*/ 239633 w 240864"/>
                <a:gd name="connsiteY6" fmla="*/ 46867 h 144952"/>
                <a:gd name="connsiteX7" fmla="*/ 217335 w 240864"/>
                <a:gd name="connsiteY7" fmla="*/ 130274 h 144952"/>
                <a:gd name="connsiteX8" fmla="*/ 130025 w 240864"/>
                <a:gd name="connsiteY8" fmla="*/ 144952 h 144952"/>
                <a:gd name="connsiteX9" fmla="*/ 30009 w 240864"/>
                <a:gd name="connsiteY9" fmla="*/ 119690 h 144952"/>
                <a:gd name="connsiteX10" fmla="*/ 13334 w 240864"/>
                <a:gd name="connsiteY10" fmla="*/ 19095 h 144952"/>
                <a:gd name="connsiteX0" fmla="*/ 13334 w 240949"/>
                <a:gd name="connsiteY0" fmla="*/ 19095 h 144952"/>
                <a:gd name="connsiteX1" fmla="*/ 75021 w 240949"/>
                <a:gd name="connsiteY1" fmla="*/ 17871 h 144952"/>
                <a:gd name="connsiteX2" fmla="*/ 100062 w 240949"/>
                <a:gd name="connsiteY2" fmla="*/ 561 h 144952"/>
                <a:gd name="connsiteX3" fmla="*/ 127961 w 240949"/>
                <a:gd name="connsiteY3" fmla="*/ 6997 h 144952"/>
                <a:gd name="connsiteX4" fmla="*/ 158444 w 240949"/>
                <a:gd name="connsiteY4" fmla="*/ 15969 h 144952"/>
                <a:gd name="connsiteX5" fmla="*/ 179882 w 240949"/>
                <a:gd name="connsiteY5" fmla="*/ 38755 h 144952"/>
                <a:gd name="connsiteX6" fmla="*/ 239633 w 240949"/>
                <a:gd name="connsiteY6" fmla="*/ 46867 h 144952"/>
                <a:gd name="connsiteX7" fmla="*/ 217335 w 240949"/>
                <a:gd name="connsiteY7" fmla="*/ 130274 h 144952"/>
                <a:gd name="connsiteX8" fmla="*/ 130025 w 240949"/>
                <a:gd name="connsiteY8" fmla="*/ 144952 h 144952"/>
                <a:gd name="connsiteX9" fmla="*/ 30009 w 240949"/>
                <a:gd name="connsiteY9" fmla="*/ 119690 h 144952"/>
                <a:gd name="connsiteX10" fmla="*/ 13334 w 240949"/>
                <a:gd name="connsiteY10" fmla="*/ 19095 h 144952"/>
                <a:gd name="connsiteX0" fmla="*/ 13334 w 240929"/>
                <a:gd name="connsiteY0" fmla="*/ 19095 h 144952"/>
                <a:gd name="connsiteX1" fmla="*/ 75021 w 240929"/>
                <a:gd name="connsiteY1" fmla="*/ 17871 h 144952"/>
                <a:gd name="connsiteX2" fmla="*/ 100062 w 240929"/>
                <a:gd name="connsiteY2" fmla="*/ 561 h 144952"/>
                <a:gd name="connsiteX3" fmla="*/ 127961 w 240929"/>
                <a:gd name="connsiteY3" fmla="*/ 6997 h 144952"/>
                <a:gd name="connsiteX4" fmla="*/ 158444 w 240929"/>
                <a:gd name="connsiteY4" fmla="*/ 15969 h 144952"/>
                <a:gd name="connsiteX5" fmla="*/ 179882 w 240929"/>
                <a:gd name="connsiteY5" fmla="*/ 38755 h 144952"/>
                <a:gd name="connsiteX6" fmla="*/ 239633 w 240929"/>
                <a:gd name="connsiteY6" fmla="*/ 46867 h 144952"/>
                <a:gd name="connsiteX7" fmla="*/ 217335 w 240929"/>
                <a:gd name="connsiteY7" fmla="*/ 130274 h 144952"/>
                <a:gd name="connsiteX8" fmla="*/ 130025 w 240929"/>
                <a:gd name="connsiteY8" fmla="*/ 144952 h 144952"/>
                <a:gd name="connsiteX9" fmla="*/ 30009 w 240929"/>
                <a:gd name="connsiteY9" fmla="*/ 119690 h 144952"/>
                <a:gd name="connsiteX10" fmla="*/ 13334 w 240929"/>
                <a:gd name="connsiteY10" fmla="*/ 19095 h 144952"/>
                <a:gd name="connsiteX0" fmla="*/ 13334 w 239722"/>
                <a:gd name="connsiteY0" fmla="*/ 19095 h 144952"/>
                <a:gd name="connsiteX1" fmla="*/ 75021 w 239722"/>
                <a:gd name="connsiteY1" fmla="*/ 17871 h 144952"/>
                <a:gd name="connsiteX2" fmla="*/ 100062 w 239722"/>
                <a:gd name="connsiteY2" fmla="*/ 561 h 144952"/>
                <a:gd name="connsiteX3" fmla="*/ 127961 w 239722"/>
                <a:gd name="connsiteY3" fmla="*/ 6997 h 144952"/>
                <a:gd name="connsiteX4" fmla="*/ 158444 w 239722"/>
                <a:gd name="connsiteY4" fmla="*/ 15969 h 144952"/>
                <a:gd name="connsiteX5" fmla="*/ 179882 w 239722"/>
                <a:gd name="connsiteY5" fmla="*/ 38755 h 144952"/>
                <a:gd name="connsiteX6" fmla="*/ 239633 w 239722"/>
                <a:gd name="connsiteY6" fmla="*/ 46867 h 144952"/>
                <a:gd name="connsiteX7" fmla="*/ 165185 w 239722"/>
                <a:gd name="connsiteY7" fmla="*/ 72692 h 144952"/>
                <a:gd name="connsiteX8" fmla="*/ 217335 w 239722"/>
                <a:gd name="connsiteY8" fmla="*/ 130274 h 144952"/>
                <a:gd name="connsiteX9" fmla="*/ 130025 w 239722"/>
                <a:gd name="connsiteY9" fmla="*/ 144952 h 144952"/>
                <a:gd name="connsiteX10" fmla="*/ 30009 w 239722"/>
                <a:gd name="connsiteY10" fmla="*/ 119690 h 144952"/>
                <a:gd name="connsiteX11" fmla="*/ 13334 w 239722"/>
                <a:gd name="connsiteY11" fmla="*/ 19095 h 144952"/>
                <a:gd name="connsiteX0" fmla="*/ 13334 w 239773"/>
                <a:gd name="connsiteY0" fmla="*/ 19095 h 144952"/>
                <a:gd name="connsiteX1" fmla="*/ 75021 w 239773"/>
                <a:gd name="connsiteY1" fmla="*/ 17871 h 144952"/>
                <a:gd name="connsiteX2" fmla="*/ 100062 w 239773"/>
                <a:gd name="connsiteY2" fmla="*/ 561 h 144952"/>
                <a:gd name="connsiteX3" fmla="*/ 127961 w 239773"/>
                <a:gd name="connsiteY3" fmla="*/ 6997 h 144952"/>
                <a:gd name="connsiteX4" fmla="*/ 158444 w 239773"/>
                <a:gd name="connsiteY4" fmla="*/ 15969 h 144952"/>
                <a:gd name="connsiteX5" fmla="*/ 179882 w 239773"/>
                <a:gd name="connsiteY5" fmla="*/ 38755 h 144952"/>
                <a:gd name="connsiteX6" fmla="*/ 239633 w 239773"/>
                <a:gd name="connsiteY6" fmla="*/ 46867 h 144952"/>
                <a:gd name="connsiteX7" fmla="*/ 165185 w 239773"/>
                <a:gd name="connsiteY7" fmla="*/ 72692 h 144952"/>
                <a:gd name="connsiteX8" fmla="*/ 217335 w 239773"/>
                <a:gd name="connsiteY8" fmla="*/ 130274 h 144952"/>
                <a:gd name="connsiteX9" fmla="*/ 130025 w 239773"/>
                <a:gd name="connsiteY9" fmla="*/ 144952 h 144952"/>
                <a:gd name="connsiteX10" fmla="*/ 30009 w 239773"/>
                <a:gd name="connsiteY10" fmla="*/ 119690 h 144952"/>
                <a:gd name="connsiteX11" fmla="*/ 13334 w 239773"/>
                <a:gd name="connsiteY11" fmla="*/ 19095 h 144952"/>
                <a:gd name="connsiteX0" fmla="*/ 13334 w 239757"/>
                <a:gd name="connsiteY0" fmla="*/ 19095 h 144952"/>
                <a:gd name="connsiteX1" fmla="*/ 75021 w 239757"/>
                <a:gd name="connsiteY1" fmla="*/ 17871 h 144952"/>
                <a:gd name="connsiteX2" fmla="*/ 100062 w 239757"/>
                <a:gd name="connsiteY2" fmla="*/ 561 h 144952"/>
                <a:gd name="connsiteX3" fmla="*/ 127961 w 239757"/>
                <a:gd name="connsiteY3" fmla="*/ 6997 h 144952"/>
                <a:gd name="connsiteX4" fmla="*/ 158444 w 239757"/>
                <a:gd name="connsiteY4" fmla="*/ 15969 h 144952"/>
                <a:gd name="connsiteX5" fmla="*/ 179882 w 239757"/>
                <a:gd name="connsiteY5" fmla="*/ 38755 h 144952"/>
                <a:gd name="connsiteX6" fmla="*/ 239633 w 239757"/>
                <a:gd name="connsiteY6" fmla="*/ 46867 h 144952"/>
                <a:gd name="connsiteX7" fmla="*/ 165185 w 239757"/>
                <a:gd name="connsiteY7" fmla="*/ 72692 h 144952"/>
                <a:gd name="connsiteX8" fmla="*/ 217335 w 239757"/>
                <a:gd name="connsiteY8" fmla="*/ 130274 h 144952"/>
                <a:gd name="connsiteX9" fmla="*/ 130025 w 239757"/>
                <a:gd name="connsiteY9" fmla="*/ 144952 h 144952"/>
                <a:gd name="connsiteX10" fmla="*/ 30009 w 239757"/>
                <a:gd name="connsiteY10" fmla="*/ 119690 h 144952"/>
                <a:gd name="connsiteX11" fmla="*/ 13334 w 239757"/>
                <a:gd name="connsiteY11" fmla="*/ 19095 h 144952"/>
                <a:gd name="connsiteX0" fmla="*/ 13334 w 239635"/>
                <a:gd name="connsiteY0" fmla="*/ 19095 h 144952"/>
                <a:gd name="connsiteX1" fmla="*/ 75021 w 239635"/>
                <a:gd name="connsiteY1" fmla="*/ 17871 h 144952"/>
                <a:gd name="connsiteX2" fmla="*/ 100062 w 239635"/>
                <a:gd name="connsiteY2" fmla="*/ 561 h 144952"/>
                <a:gd name="connsiteX3" fmla="*/ 127961 w 239635"/>
                <a:gd name="connsiteY3" fmla="*/ 6997 h 144952"/>
                <a:gd name="connsiteX4" fmla="*/ 158444 w 239635"/>
                <a:gd name="connsiteY4" fmla="*/ 15969 h 144952"/>
                <a:gd name="connsiteX5" fmla="*/ 179882 w 239635"/>
                <a:gd name="connsiteY5" fmla="*/ 38755 h 144952"/>
                <a:gd name="connsiteX6" fmla="*/ 239633 w 239635"/>
                <a:gd name="connsiteY6" fmla="*/ 46867 h 144952"/>
                <a:gd name="connsiteX7" fmla="*/ 165185 w 239635"/>
                <a:gd name="connsiteY7" fmla="*/ 72692 h 144952"/>
                <a:gd name="connsiteX8" fmla="*/ 217335 w 239635"/>
                <a:gd name="connsiteY8" fmla="*/ 130274 h 144952"/>
                <a:gd name="connsiteX9" fmla="*/ 130025 w 239635"/>
                <a:gd name="connsiteY9" fmla="*/ 144952 h 144952"/>
                <a:gd name="connsiteX10" fmla="*/ 30009 w 239635"/>
                <a:gd name="connsiteY10" fmla="*/ 119690 h 144952"/>
                <a:gd name="connsiteX11" fmla="*/ 13334 w 239635"/>
                <a:gd name="connsiteY11" fmla="*/ 19095 h 144952"/>
                <a:gd name="connsiteX0" fmla="*/ 13334 w 241907"/>
                <a:gd name="connsiteY0" fmla="*/ 19095 h 144952"/>
                <a:gd name="connsiteX1" fmla="*/ 75021 w 241907"/>
                <a:gd name="connsiteY1" fmla="*/ 17871 h 144952"/>
                <a:gd name="connsiteX2" fmla="*/ 100062 w 241907"/>
                <a:gd name="connsiteY2" fmla="*/ 561 h 144952"/>
                <a:gd name="connsiteX3" fmla="*/ 127961 w 241907"/>
                <a:gd name="connsiteY3" fmla="*/ 6997 h 144952"/>
                <a:gd name="connsiteX4" fmla="*/ 158444 w 241907"/>
                <a:gd name="connsiteY4" fmla="*/ 15969 h 144952"/>
                <a:gd name="connsiteX5" fmla="*/ 179882 w 241907"/>
                <a:gd name="connsiteY5" fmla="*/ 38755 h 144952"/>
                <a:gd name="connsiteX6" fmla="*/ 239633 w 241907"/>
                <a:gd name="connsiteY6" fmla="*/ 46867 h 144952"/>
                <a:gd name="connsiteX7" fmla="*/ 165185 w 241907"/>
                <a:gd name="connsiteY7" fmla="*/ 72692 h 144952"/>
                <a:gd name="connsiteX8" fmla="*/ 217335 w 241907"/>
                <a:gd name="connsiteY8" fmla="*/ 130274 h 144952"/>
                <a:gd name="connsiteX9" fmla="*/ 130025 w 241907"/>
                <a:gd name="connsiteY9" fmla="*/ 144952 h 144952"/>
                <a:gd name="connsiteX10" fmla="*/ 30009 w 241907"/>
                <a:gd name="connsiteY10" fmla="*/ 119690 h 144952"/>
                <a:gd name="connsiteX11" fmla="*/ 13334 w 241907"/>
                <a:gd name="connsiteY11" fmla="*/ 19095 h 144952"/>
                <a:gd name="connsiteX0" fmla="*/ 13334 w 239908"/>
                <a:gd name="connsiteY0" fmla="*/ 19095 h 144952"/>
                <a:gd name="connsiteX1" fmla="*/ 75021 w 239908"/>
                <a:gd name="connsiteY1" fmla="*/ 17871 h 144952"/>
                <a:gd name="connsiteX2" fmla="*/ 100062 w 239908"/>
                <a:gd name="connsiteY2" fmla="*/ 561 h 144952"/>
                <a:gd name="connsiteX3" fmla="*/ 127961 w 239908"/>
                <a:gd name="connsiteY3" fmla="*/ 6997 h 144952"/>
                <a:gd name="connsiteX4" fmla="*/ 158444 w 239908"/>
                <a:gd name="connsiteY4" fmla="*/ 15969 h 144952"/>
                <a:gd name="connsiteX5" fmla="*/ 179882 w 239908"/>
                <a:gd name="connsiteY5" fmla="*/ 38755 h 144952"/>
                <a:gd name="connsiteX6" fmla="*/ 239633 w 239908"/>
                <a:gd name="connsiteY6" fmla="*/ 46867 h 144952"/>
                <a:gd name="connsiteX7" fmla="*/ 165185 w 239908"/>
                <a:gd name="connsiteY7" fmla="*/ 72692 h 144952"/>
                <a:gd name="connsiteX8" fmla="*/ 217335 w 239908"/>
                <a:gd name="connsiteY8" fmla="*/ 130274 h 144952"/>
                <a:gd name="connsiteX9" fmla="*/ 130025 w 239908"/>
                <a:gd name="connsiteY9" fmla="*/ 144952 h 144952"/>
                <a:gd name="connsiteX10" fmla="*/ 30009 w 239908"/>
                <a:gd name="connsiteY10" fmla="*/ 119690 h 144952"/>
                <a:gd name="connsiteX11" fmla="*/ 13334 w 239908"/>
                <a:gd name="connsiteY11" fmla="*/ 19095 h 144952"/>
                <a:gd name="connsiteX0" fmla="*/ 13334 w 239084"/>
                <a:gd name="connsiteY0" fmla="*/ 19095 h 144952"/>
                <a:gd name="connsiteX1" fmla="*/ 75021 w 239084"/>
                <a:gd name="connsiteY1" fmla="*/ 17871 h 144952"/>
                <a:gd name="connsiteX2" fmla="*/ 100062 w 239084"/>
                <a:gd name="connsiteY2" fmla="*/ 561 h 144952"/>
                <a:gd name="connsiteX3" fmla="*/ 127961 w 239084"/>
                <a:gd name="connsiteY3" fmla="*/ 6997 h 144952"/>
                <a:gd name="connsiteX4" fmla="*/ 158444 w 239084"/>
                <a:gd name="connsiteY4" fmla="*/ 15969 h 144952"/>
                <a:gd name="connsiteX5" fmla="*/ 179882 w 239084"/>
                <a:gd name="connsiteY5" fmla="*/ 38755 h 144952"/>
                <a:gd name="connsiteX6" fmla="*/ 238806 w 239084"/>
                <a:gd name="connsiteY6" fmla="*/ 49585 h 144952"/>
                <a:gd name="connsiteX7" fmla="*/ 165185 w 239084"/>
                <a:gd name="connsiteY7" fmla="*/ 72692 h 144952"/>
                <a:gd name="connsiteX8" fmla="*/ 217335 w 239084"/>
                <a:gd name="connsiteY8" fmla="*/ 130274 h 144952"/>
                <a:gd name="connsiteX9" fmla="*/ 130025 w 239084"/>
                <a:gd name="connsiteY9" fmla="*/ 144952 h 144952"/>
                <a:gd name="connsiteX10" fmla="*/ 30009 w 239084"/>
                <a:gd name="connsiteY10" fmla="*/ 119690 h 144952"/>
                <a:gd name="connsiteX11" fmla="*/ 13334 w 239084"/>
                <a:gd name="connsiteY11" fmla="*/ 19095 h 144952"/>
                <a:gd name="connsiteX0" fmla="*/ 13334 w 240674"/>
                <a:gd name="connsiteY0" fmla="*/ 19095 h 144952"/>
                <a:gd name="connsiteX1" fmla="*/ 75021 w 240674"/>
                <a:gd name="connsiteY1" fmla="*/ 17871 h 144952"/>
                <a:gd name="connsiteX2" fmla="*/ 100062 w 240674"/>
                <a:gd name="connsiteY2" fmla="*/ 561 h 144952"/>
                <a:gd name="connsiteX3" fmla="*/ 127961 w 240674"/>
                <a:gd name="connsiteY3" fmla="*/ 6997 h 144952"/>
                <a:gd name="connsiteX4" fmla="*/ 158444 w 240674"/>
                <a:gd name="connsiteY4" fmla="*/ 15969 h 144952"/>
                <a:gd name="connsiteX5" fmla="*/ 179882 w 240674"/>
                <a:gd name="connsiteY5" fmla="*/ 38755 h 144952"/>
                <a:gd name="connsiteX6" fmla="*/ 238806 w 240674"/>
                <a:gd name="connsiteY6" fmla="*/ 49585 h 144952"/>
                <a:gd name="connsiteX7" fmla="*/ 165185 w 240674"/>
                <a:gd name="connsiteY7" fmla="*/ 72692 h 144952"/>
                <a:gd name="connsiteX8" fmla="*/ 217335 w 240674"/>
                <a:gd name="connsiteY8" fmla="*/ 130274 h 144952"/>
                <a:gd name="connsiteX9" fmla="*/ 130025 w 240674"/>
                <a:gd name="connsiteY9" fmla="*/ 144952 h 144952"/>
                <a:gd name="connsiteX10" fmla="*/ 30009 w 240674"/>
                <a:gd name="connsiteY10" fmla="*/ 119690 h 144952"/>
                <a:gd name="connsiteX11" fmla="*/ 13334 w 240674"/>
                <a:gd name="connsiteY11" fmla="*/ 19095 h 144952"/>
                <a:gd name="connsiteX0" fmla="*/ 13334 w 240674"/>
                <a:gd name="connsiteY0" fmla="*/ 19095 h 146639"/>
                <a:gd name="connsiteX1" fmla="*/ 75021 w 240674"/>
                <a:gd name="connsiteY1" fmla="*/ 17871 h 146639"/>
                <a:gd name="connsiteX2" fmla="*/ 100062 w 240674"/>
                <a:gd name="connsiteY2" fmla="*/ 561 h 146639"/>
                <a:gd name="connsiteX3" fmla="*/ 127961 w 240674"/>
                <a:gd name="connsiteY3" fmla="*/ 6997 h 146639"/>
                <a:gd name="connsiteX4" fmla="*/ 158444 w 240674"/>
                <a:gd name="connsiteY4" fmla="*/ 15969 h 146639"/>
                <a:gd name="connsiteX5" fmla="*/ 179882 w 240674"/>
                <a:gd name="connsiteY5" fmla="*/ 38755 h 146639"/>
                <a:gd name="connsiteX6" fmla="*/ 238806 w 240674"/>
                <a:gd name="connsiteY6" fmla="*/ 49585 h 146639"/>
                <a:gd name="connsiteX7" fmla="*/ 165185 w 240674"/>
                <a:gd name="connsiteY7" fmla="*/ 72692 h 146639"/>
                <a:gd name="connsiteX8" fmla="*/ 193760 w 240674"/>
                <a:gd name="connsiteY8" fmla="*/ 134805 h 146639"/>
                <a:gd name="connsiteX9" fmla="*/ 130025 w 240674"/>
                <a:gd name="connsiteY9" fmla="*/ 144952 h 146639"/>
                <a:gd name="connsiteX10" fmla="*/ 30009 w 240674"/>
                <a:gd name="connsiteY10" fmla="*/ 119690 h 146639"/>
                <a:gd name="connsiteX11" fmla="*/ 13334 w 240674"/>
                <a:gd name="connsiteY11" fmla="*/ 19095 h 146639"/>
                <a:gd name="connsiteX0" fmla="*/ 13334 w 240674"/>
                <a:gd name="connsiteY0" fmla="*/ 19095 h 146639"/>
                <a:gd name="connsiteX1" fmla="*/ 75021 w 240674"/>
                <a:gd name="connsiteY1" fmla="*/ 17871 h 146639"/>
                <a:gd name="connsiteX2" fmla="*/ 100062 w 240674"/>
                <a:gd name="connsiteY2" fmla="*/ 561 h 146639"/>
                <a:gd name="connsiteX3" fmla="*/ 127961 w 240674"/>
                <a:gd name="connsiteY3" fmla="*/ 6997 h 146639"/>
                <a:gd name="connsiteX4" fmla="*/ 158444 w 240674"/>
                <a:gd name="connsiteY4" fmla="*/ 15969 h 146639"/>
                <a:gd name="connsiteX5" fmla="*/ 179882 w 240674"/>
                <a:gd name="connsiteY5" fmla="*/ 38755 h 146639"/>
                <a:gd name="connsiteX6" fmla="*/ 238806 w 240674"/>
                <a:gd name="connsiteY6" fmla="*/ 49585 h 146639"/>
                <a:gd name="connsiteX7" fmla="*/ 165185 w 240674"/>
                <a:gd name="connsiteY7" fmla="*/ 72692 h 146639"/>
                <a:gd name="connsiteX8" fmla="*/ 169735 w 240674"/>
                <a:gd name="connsiteY8" fmla="*/ 98516 h 146639"/>
                <a:gd name="connsiteX9" fmla="*/ 193760 w 240674"/>
                <a:gd name="connsiteY9" fmla="*/ 134805 h 146639"/>
                <a:gd name="connsiteX10" fmla="*/ 130025 w 240674"/>
                <a:gd name="connsiteY10" fmla="*/ 144952 h 146639"/>
                <a:gd name="connsiteX11" fmla="*/ 30009 w 240674"/>
                <a:gd name="connsiteY11" fmla="*/ 119690 h 146639"/>
                <a:gd name="connsiteX12" fmla="*/ 13334 w 240674"/>
                <a:gd name="connsiteY12" fmla="*/ 19095 h 146639"/>
                <a:gd name="connsiteX0" fmla="*/ 13334 w 240674"/>
                <a:gd name="connsiteY0" fmla="*/ 19095 h 146639"/>
                <a:gd name="connsiteX1" fmla="*/ 75021 w 240674"/>
                <a:gd name="connsiteY1" fmla="*/ 17871 h 146639"/>
                <a:gd name="connsiteX2" fmla="*/ 100062 w 240674"/>
                <a:gd name="connsiteY2" fmla="*/ 561 h 146639"/>
                <a:gd name="connsiteX3" fmla="*/ 127961 w 240674"/>
                <a:gd name="connsiteY3" fmla="*/ 6997 h 146639"/>
                <a:gd name="connsiteX4" fmla="*/ 158444 w 240674"/>
                <a:gd name="connsiteY4" fmla="*/ 15969 h 146639"/>
                <a:gd name="connsiteX5" fmla="*/ 179882 w 240674"/>
                <a:gd name="connsiteY5" fmla="*/ 38755 h 146639"/>
                <a:gd name="connsiteX6" fmla="*/ 238806 w 240674"/>
                <a:gd name="connsiteY6" fmla="*/ 49585 h 146639"/>
                <a:gd name="connsiteX7" fmla="*/ 165185 w 240674"/>
                <a:gd name="connsiteY7" fmla="*/ 72692 h 146639"/>
                <a:gd name="connsiteX8" fmla="*/ 169735 w 240674"/>
                <a:gd name="connsiteY8" fmla="*/ 98516 h 146639"/>
                <a:gd name="connsiteX9" fmla="*/ 193760 w 240674"/>
                <a:gd name="connsiteY9" fmla="*/ 134805 h 146639"/>
                <a:gd name="connsiteX10" fmla="*/ 130025 w 240674"/>
                <a:gd name="connsiteY10" fmla="*/ 144952 h 146639"/>
                <a:gd name="connsiteX11" fmla="*/ 30009 w 240674"/>
                <a:gd name="connsiteY11" fmla="*/ 119690 h 146639"/>
                <a:gd name="connsiteX12" fmla="*/ 13334 w 240674"/>
                <a:gd name="connsiteY12" fmla="*/ 19095 h 146639"/>
                <a:gd name="connsiteX0" fmla="*/ 13334 w 240674"/>
                <a:gd name="connsiteY0" fmla="*/ 19095 h 142525"/>
                <a:gd name="connsiteX1" fmla="*/ 75021 w 240674"/>
                <a:gd name="connsiteY1" fmla="*/ 17871 h 142525"/>
                <a:gd name="connsiteX2" fmla="*/ 100062 w 240674"/>
                <a:gd name="connsiteY2" fmla="*/ 561 h 142525"/>
                <a:gd name="connsiteX3" fmla="*/ 127961 w 240674"/>
                <a:gd name="connsiteY3" fmla="*/ 6997 h 142525"/>
                <a:gd name="connsiteX4" fmla="*/ 158444 w 240674"/>
                <a:gd name="connsiteY4" fmla="*/ 15969 h 142525"/>
                <a:gd name="connsiteX5" fmla="*/ 179882 w 240674"/>
                <a:gd name="connsiteY5" fmla="*/ 38755 h 142525"/>
                <a:gd name="connsiteX6" fmla="*/ 238806 w 240674"/>
                <a:gd name="connsiteY6" fmla="*/ 49585 h 142525"/>
                <a:gd name="connsiteX7" fmla="*/ 165185 w 240674"/>
                <a:gd name="connsiteY7" fmla="*/ 72692 h 142525"/>
                <a:gd name="connsiteX8" fmla="*/ 169735 w 240674"/>
                <a:gd name="connsiteY8" fmla="*/ 98516 h 142525"/>
                <a:gd name="connsiteX9" fmla="*/ 193760 w 240674"/>
                <a:gd name="connsiteY9" fmla="*/ 134805 h 142525"/>
                <a:gd name="connsiteX10" fmla="*/ 135816 w 240674"/>
                <a:gd name="connsiteY10" fmla="*/ 131813 h 142525"/>
                <a:gd name="connsiteX11" fmla="*/ 30009 w 240674"/>
                <a:gd name="connsiteY11" fmla="*/ 119690 h 142525"/>
                <a:gd name="connsiteX12" fmla="*/ 13334 w 240674"/>
                <a:gd name="connsiteY12" fmla="*/ 19095 h 142525"/>
                <a:gd name="connsiteX0" fmla="*/ 13334 w 240674"/>
                <a:gd name="connsiteY0" fmla="*/ 19095 h 145302"/>
                <a:gd name="connsiteX1" fmla="*/ 75021 w 240674"/>
                <a:gd name="connsiteY1" fmla="*/ 17871 h 145302"/>
                <a:gd name="connsiteX2" fmla="*/ 100062 w 240674"/>
                <a:gd name="connsiteY2" fmla="*/ 561 h 145302"/>
                <a:gd name="connsiteX3" fmla="*/ 127961 w 240674"/>
                <a:gd name="connsiteY3" fmla="*/ 6997 h 145302"/>
                <a:gd name="connsiteX4" fmla="*/ 158444 w 240674"/>
                <a:gd name="connsiteY4" fmla="*/ 15969 h 145302"/>
                <a:gd name="connsiteX5" fmla="*/ 179882 w 240674"/>
                <a:gd name="connsiteY5" fmla="*/ 38755 h 145302"/>
                <a:gd name="connsiteX6" fmla="*/ 238806 w 240674"/>
                <a:gd name="connsiteY6" fmla="*/ 49585 h 145302"/>
                <a:gd name="connsiteX7" fmla="*/ 165185 w 240674"/>
                <a:gd name="connsiteY7" fmla="*/ 72692 h 145302"/>
                <a:gd name="connsiteX8" fmla="*/ 169735 w 240674"/>
                <a:gd name="connsiteY8" fmla="*/ 98516 h 145302"/>
                <a:gd name="connsiteX9" fmla="*/ 193760 w 240674"/>
                <a:gd name="connsiteY9" fmla="*/ 134805 h 145302"/>
                <a:gd name="connsiteX10" fmla="*/ 135816 w 240674"/>
                <a:gd name="connsiteY10" fmla="*/ 131813 h 145302"/>
                <a:gd name="connsiteX11" fmla="*/ 30009 w 240674"/>
                <a:gd name="connsiteY11" fmla="*/ 119690 h 145302"/>
                <a:gd name="connsiteX12" fmla="*/ 13334 w 240674"/>
                <a:gd name="connsiteY12" fmla="*/ 19095 h 145302"/>
                <a:gd name="connsiteX0" fmla="*/ 13334 w 240674"/>
                <a:gd name="connsiteY0" fmla="*/ 19095 h 143275"/>
                <a:gd name="connsiteX1" fmla="*/ 75021 w 240674"/>
                <a:gd name="connsiteY1" fmla="*/ 17871 h 143275"/>
                <a:gd name="connsiteX2" fmla="*/ 100062 w 240674"/>
                <a:gd name="connsiteY2" fmla="*/ 561 h 143275"/>
                <a:gd name="connsiteX3" fmla="*/ 127961 w 240674"/>
                <a:gd name="connsiteY3" fmla="*/ 6997 h 143275"/>
                <a:gd name="connsiteX4" fmla="*/ 158444 w 240674"/>
                <a:gd name="connsiteY4" fmla="*/ 15969 h 143275"/>
                <a:gd name="connsiteX5" fmla="*/ 179882 w 240674"/>
                <a:gd name="connsiteY5" fmla="*/ 38755 h 143275"/>
                <a:gd name="connsiteX6" fmla="*/ 238806 w 240674"/>
                <a:gd name="connsiteY6" fmla="*/ 49585 h 143275"/>
                <a:gd name="connsiteX7" fmla="*/ 165185 w 240674"/>
                <a:gd name="connsiteY7" fmla="*/ 72692 h 143275"/>
                <a:gd name="connsiteX8" fmla="*/ 169735 w 240674"/>
                <a:gd name="connsiteY8" fmla="*/ 98516 h 143275"/>
                <a:gd name="connsiteX9" fmla="*/ 193760 w 240674"/>
                <a:gd name="connsiteY9" fmla="*/ 134805 h 143275"/>
                <a:gd name="connsiteX10" fmla="*/ 131267 w 240674"/>
                <a:gd name="connsiteY10" fmla="*/ 124564 h 143275"/>
                <a:gd name="connsiteX11" fmla="*/ 30009 w 240674"/>
                <a:gd name="connsiteY11" fmla="*/ 119690 h 143275"/>
                <a:gd name="connsiteX12" fmla="*/ 13334 w 240674"/>
                <a:gd name="connsiteY12" fmla="*/ 19095 h 143275"/>
                <a:gd name="connsiteX0" fmla="*/ 13334 w 240674"/>
                <a:gd name="connsiteY0" fmla="*/ 19095 h 144152"/>
                <a:gd name="connsiteX1" fmla="*/ 75021 w 240674"/>
                <a:gd name="connsiteY1" fmla="*/ 17871 h 144152"/>
                <a:gd name="connsiteX2" fmla="*/ 100062 w 240674"/>
                <a:gd name="connsiteY2" fmla="*/ 561 h 144152"/>
                <a:gd name="connsiteX3" fmla="*/ 127961 w 240674"/>
                <a:gd name="connsiteY3" fmla="*/ 6997 h 144152"/>
                <a:gd name="connsiteX4" fmla="*/ 158444 w 240674"/>
                <a:gd name="connsiteY4" fmla="*/ 15969 h 144152"/>
                <a:gd name="connsiteX5" fmla="*/ 179882 w 240674"/>
                <a:gd name="connsiteY5" fmla="*/ 38755 h 144152"/>
                <a:gd name="connsiteX6" fmla="*/ 238806 w 240674"/>
                <a:gd name="connsiteY6" fmla="*/ 49585 h 144152"/>
                <a:gd name="connsiteX7" fmla="*/ 165185 w 240674"/>
                <a:gd name="connsiteY7" fmla="*/ 72692 h 144152"/>
                <a:gd name="connsiteX8" fmla="*/ 169735 w 240674"/>
                <a:gd name="connsiteY8" fmla="*/ 98516 h 144152"/>
                <a:gd name="connsiteX9" fmla="*/ 193760 w 240674"/>
                <a:gd name="connsiteY9" fmla="*/ 134805 h 144152"/>
                <a:gd name="connsiteX10" fmla="*/ 131267 w 240674"/>
                <a:gd name="connsiteY10" fmla="*/ 124564 h 144152"/>
                <a:gd name="connsiteX11" fmla="*/ 30009 w 240674"/>
                <a:gd name="connsiteY11" fmla="*/ 119690 h 144152"/>
                <a:gd name="connsiteX12" fmla="*/ 13334 w 240674"/>
                <a:gd name="connsiteY12" fmla="*/ 19095 h 144152"/>
                <a:gd name="connsiteX0" fmla="*/ 13334 w 240674"/>
                <a:gd name="connsiteY0" fmla="*/ 19095 h 142682"/>
                <a:gd name="connsiteX1" fmla="*/ 75021 w 240674"/>
                <a:gd name="connsiteY1" fmla="*/ 17871 h 142682"/>
                <a:gd name="connsiteX2" fmla="*/ 100062 w 240674"/>
                <a:gd name="connsiteY2" fmla="*/ 561 h 142682"/>
                <a:gd name="connsiteX3" fmla="*/ 127961 w 240674"/>
                <a:gd name="connsiteY3" fmla="*/ 6997 h 142682"/>
                <a:gd name="connsiteX4" fmla="*/ 158444 w 240674"/>
                <a:gd name="connsiteY4" fmla="*/ 15969 h 142682"/>
                <a:gd name="connsiteX5" fmla="*/ 179882 w 240674"/>
                <a:gd name="connsiteY5" fmla="*/ 38755 h 142682"/>
                <a:gd name="connsiteX6" fmla="*/ 238806 w 240674"/>
                <a:gd name="connsiteY6" fmla="*/ 49585 h 142682"/>
                <a:gd name="connsiteX7" fmla="*/ 165185 w 240674"/>
                <a:gd name="connsiteY7" fmla="*/ 72692 h 142682"/>
                <a:gd name="connsiteX8" fmla="*/ 169735 w 240674"/>
                <a:gd name="connsiteY8" fmla="*/ 98516 h 142682"/>
                <a:gd name="connsiteX9" fmla="*/ 193760 w 240674"/>
                <a:gd name="connsiteY9" fmla="*/ 134805 h 142682"/>
                <a:gd name="connsiteX10" fmla="*/ 130854 w 240674"/>
                <a:gd name="connsiteY10" fmla="*/ 118221 h 142682"/>
                <a:gd name="connsiteX11" fmla="*/ 30009 w 240674"/>
                <a:gd name="connsiteY11" fmla="*/ 119690 h 142682"/>
                <a:gd name="connsiteX12" fmla="*/ 13334 w 240674"/>
                <a:gd name="connsiteY12" fmla="*/ 19095 h 142682"/>
                <a:gd name="connsiteX0" fmla="*/ 13334 w 240674"/>
                <a:gd name="connsiteY0" fmla="*/ 19095 h 145769"/>
                <a:gd name="connsiteX1" fmla="*/ 75021 w 240674"/>
                <a:gd name="connsiteY1" fmla="*/ 17871 h 145769"/>
                <a:gd name="connsiteX2" fmla="*/ 100062 w 240674"/>
                <a:gd name="connsiteY2" fmla="*/ 561 h 145769"/>
                <a:gd name="connsiteX3" fmla="*/ 127961 w 240674"/>
                <a:gd name="connsiteY3" fmla="*/ 6997 h 145769"/>
                <a:gd name="connsiteX4" fmla="*/ 158444 w 240674"/>
                <a:gd name="connsiteY4" fmla="*/ 15969 h 145769"/>
                <a:gd name="connsiteX5" fmla="*/ 179882 w 240674"/>
                <a:gd name="connsiteY5" fmla="*/ 38755 h 145769"/>
                <a:gd name="connsiteX6" fmla="*/ 238806 w 240674"/>
                <a:gd name="connsiteY6" fmla="*/ 49585 h 145769"/>
                <a:gd name="connsiteX7" fmla="*/ 165185 w 240674"/>
                <a:gd name="connsiteY7" fmla="*/ 72692 h 145769"/>
                <a:gd name="connsiteX8" fmla="*/ 169735 w 240674"/>
                <a:gd name="connsiteY8" fmla="*/ 98516 h 145769"/>
                <a:gd name="connsiteX9" fmla="*/ 193760 w 240674"/>
                <a:gd name="connsiteY9" fmla="*/ 134805 h 145769"/>
                <a:gd name="connsiteX10" fmla="*/ 130854 w 240674"/>
                <a:gd name="connsiteY10" fmla="*/ 118221 h 145769"/>
                <a:gd name="connsiteX11" fmla="*/ 30009 w 240674"/>
                <a:gd name="connsiteY11" fmla="*/ 119690 h 145769"/>
                <a:gd name="connsiteX12" fmla="*/ 13334 w 240674"/>
                <a:gd name="connsiteY12" fmla="*/ 19095 h 145769"/>
                <a:gd name="connsiteX0" fmla="*/ 13334 w 240674"/>
                <a:gd name="connsiteY0" fmla="*/ 19095 h 143192"/>
                <a:gd name="connsiteX1" fmla="*/ 75021 w 240674"/>
                <a:gd name="connsiteY1" fmla="*/ 17871 h 143192"/>
                <a:gd name="connsiteX2" fmla="*/ 100062 w 240674"/>
                <a:gd name="connsiteY2" fmla="*/ 561 h 143192"/>
                <a:gd name="connsiteX3" fmla="*/ 127961 w 240674"/>
                <a:gd name="connsiteY3" fmla="*/ 6997 h 143192"/>
                <a:gd name="connsiteX4" fmla="*/ 158444 w 240674"/>
                <a:gd name="connsiteY4" fmla="*/ 15969 h 143192"/>
                <a:gd name="connsiteX5" fmla="*/ 179882 w 240674"/>
                <a:gd name="connsiteY5" fmla="*/ 38755 h 143192"/>
                <a:gd name="connsiteX6" fmla="*/ 238806 w 240674"/>
                <a:gd name="connsiteY6" fmla="*/ 49585 h 143192"/>
                <a:gd name="connsiteX7" fmla="*/ 165185 w 240674"/>
                <a:gd name="connsiteY7" fmla="*/ 72692 h 143192"/>
                <a:gd name="connsiteX8" fmla="*/ 169735 w 240674"/>
                <a:gd name="connsiteY8" fmla="*/ 98516 h 143192"/>
                <a:gd name="connsiteX9" fmla="*/ 193760 w 240674"/>
                <a:gd name="connsiteY9" fmla="*/ 134805 h 143192"/>
                <a:gd name="connsiteX10" fmla="*/ 130854 w 240674"/>
                <a:gd name="connsiteY10" fmla="*/ 118221 h 143192"/>
                <a:gd name="connsiteX11" fmla="*/ 30009 w 240674"/>
                <a:gd name="connsiteY11" fmla="*/ 119690 h 143192"/>
                <a:gd name="connsiteX12" fmla="*/ 13334 w 240674"/>
                <a:gd name="connsiteY12" fmla="*/ 19095 h 143192"/>
                <a:gd name="connsiteX0" fmla="*/ 13334 w 240674"/>
                <a:gd name="connsiteY0" fmla="*/ 19095 h 144106"/>
                <a:gd name="connsiteX1" fmla="*/ 75021 w 240674"/>
                <a:gd name="connsiteY1" fmla="*/ 17871 h 144106"/>
                <a:gd name="connsiteX2" fmla="*/ 100062 w 240674"/>
                <a:gd name="connsiteY2" fmla="*/ 561 h 144106"/>
                <a:gd name="connsiteX3" fmla="*/ 127961 w 240674"/>
                <a:gd name="connsiteY3" fmla="*/ 6997 h 144106"/>
                <a:gd name="connsiteX4" fmla="*/ 158444 w 240674"/>
                <a:gd name="connsiteY4" fmla="*/ 15969 h 144106"/>
                <a:gd name="connsiteX5" fmla="*/ 179882 w 240674"/>
                <a:gd name="connsiteY5" fmla="*/ 38755 h 144106"/>
                <a:gd name="connsiteX6" fmla="*/ 238806 w 240674"/>
                <a:gd name="connsiteY6" fmla="*/ 49585 h 144106"/>
                <a:gd name="connsiteX7" fmla="*/ 165185 w 240674"/>
                <a:gd name="connsiteY7" fmla="*/ 72692 h 144106"/>
                <a:gd name="connsiteX8" fmla="*/ 169735 w 240674"/>
                <a:gd name="connsiteY8" fmla="*/ 98516 h 144106"/>
                <a:gd name="connsiteX9" fmla="*/ 193760 w 240674"/>
                <a:gd name="connsiteY9" fmla="*/ 134805 h 144106"/>
                <a:gd name="connsiteX10" fmla="*/ 130854 w 240674"/>
                <a:gd name="connsiteY10" fmla="*/ 118221 h 144106"/>
                <a:gd name="connsiteX11" fmla="*/ 30009 w 240674"/>
                <a:gd name="connsiteY11" fmla="*/ 119690 h 144106"/>
                <a:gd name="connsiteX12" fmla="*/ 13334 w 240674"/>
                <a:gd name="connsiteY12" fmla="*/ 19095 h 144106"/>
                <a:gd name="connsiteX0" fmla="*/ 9714 w 237054"/>
                <a:gd name="connsiteY0" fmla="*/ 19095 h 139623"/>
                <a:gd name="connsiteX1" fmla="*/ 71401 w 237054"/>
                <a:gd name="connsiteY1" fmla="*/ 17871 h 139623"/>
                <a:gd name="connsiteX2" fmla="*/ 96442 w 237054"/>
                <a:gd name="connsiteY2" fmla="*/ 561 h 139623"/>
                <a:gd name="connsiteX3" fmla="*/ 124341 w 237054"/>
                <a:gd name="connsiteY3" fmla="*/ 6997 h 139623"/>
                <a:gd name="connsiteX4" fmla="*/ 154824 w 237054"/>
                <a:gd name="connsiteY4" fmla="*/ 15969 h 139623"/>
                <a:gd name="connsiteX5" fmla="*/ 176262 w 237054"/>
                <a:gd name="connsiteY5" fmla="*/ 38755 h 139623"/>
                <a:gd name="connsiteX6" fmla="*/ 235186 w 237054"/>
                <a:gd name="connsiteY6" fmla="*/ 49585 h 139623"/>
                <a:gd name="connsiteX7" fmla="*/ 161565 w 237054"/>
                <a:gd name="connsiteY7" fmla="*/ 72692 h 139623"/>
                <a:gd name="connsiteX8" fmla="*/ 166115 w 237054"/>
                <a:gd name="connsiteY8" fmla="*/ 98516 h 139623"/>
                <a:gd name="connsiteX9" fmla="*/ 190140 w 237054"/>
                <a:gd name="connsiteY9" fmla="*/ 134805 h 139623"/>
                <a:gd name="connsiteX10" fmla="*/ 127234 w 237054"/>
                <a:gd name="connsiteY10" fmla="*/ 118221 h 139623"/>
                <a:gd name="connsiteX11" fmla="*/ 48723 w 237054"/>
                <a:gd name="connsiteY11" fmla="*/ 108363 h 139623"/>
                <a:gd name="connsiteX12" fmla="*/ 9714 w 237054"/>
                <a:gd name="connsiteY12" fmla="*/ 19095 h 139623"/>
                <a:gd name="connsiteX0" fmla="*/ 9714 w 237054"/>
                <a:gd name="connsiteY0" fmla="*/ 19095 h 141192"/>
                <a:gd name="connsiteX1" fmla="*/ 71401 w 237054"/>
                <a:gd name="connsiteY1" fmla="*/ 17871 h 141192"/>
                <a:gd name="connsiteX2" fmla="*/ 96442 w 237054"/>
                <a:gd name="connsiteY2" fmla="*/ 561 h 141192"/>
                <a:gd name="connsiteX3" fmla="*/ 124341 w 237054"/>
                <a:gd name="connsiteY3" fmla="*/ 6997 h 141192"/>
                <a:gd name="connsiteX4" fmla="*/ 154824 w 237054"/>
                <a:gd name="connsiteY4" fmla="*/ 15969 h 141192"/>
                <a:gd name="connsiteX5" fmla="*/ 176262 w 237054"/>
                <a:gd name="connsiteY5" fmla="*/ 38755 h 141192"/>
                <a:gd name="connsiteX6" fmla="*/ 235186 w 237054"/>
                <a:gd name="connsiteY6" fmla="*/ 49585 h 141192"/>
                <a:gd name="connsiteX7" fmla="*/ 161565 w 237054"/>
                <a:gd name="connsiteY7" fmla="*/ 72692 h 141192"/>
                <a:gd name="connsiteX8" fmla="*/ 166115 w 237054"/>
                <a:gd name="connsiteY8" fmla="*/ 98516 h 141192"/>
                <a:gd name="connsiteX9" fmla="*/ 190140 w 237054"/>
                <a:gd name="connsiteY9" fmla="*/ 134805 h 141192"/>
                <a:gd name="connsiteX10" fmla="*/ 127234 w 237054"/>
                <a:gd name="connsiteY10" fmla="*/ 118221 h 141192"/>
                <a:gd name="connsiteX11" fmla="*/ 48723 w 237054"/>
                <a:gd name="connsiteY11" fmla="*/ 108363 h 141192"/>
                <a:gd name="connsiteX12" fmla="*/ 9714 w 237054"/>
                <a:gd name="connsiteY12" fmla="*/ 19095 h 141192"/>
                <a:gd name="connsiteX0" fmla="*/ 9714 w 237054"/>
                <a:gd name="connsiteY0" fmla="*/ 19095 h 140401"/>
                <a:gd name="connsiteX1" fmla="*/ 71401 w 237054"/>
                <a:gd name="connsiteY1" fmla="*/ 17871 h 140401"/>
                <a:gd name="connsiteX2" fmla="*/ 96442 w 237054"/>
                <a:gd name="connsiteY2" fmla="*/ 561 h 140401"/>
                <a:gd name="connsiteX3" fmla="*/ 124341 w 237054"/>
                <a:gd name="connsiteY3" fmla="*/ 6997 h 140401"/>
                <a:gd name="connsiteX4" fmla="*/ 154824 w 237054"/>
                <a:gd name="connsiteY4" fmla="*/ 15969 h 140401"/>
                <a:gd name="connsiteX5" fmla="*/ 176262 w 237054"/>
                <a:gd name="connsiteY5" fmla="*/ 38755 h 140401"/>
                <a:gd name="connsiteX6" fmla="*/ 235186 w 237054"/>
                <a:gd name="connsiteY6" fmla="*/ 49585 h 140401"/>
                <a:gd name="connsiteX7" fmla="*/ 161565 w 237054"/>
                <a:gd name="connsiteY7" fmla="*/ 72692 h 140401"/>
                <a:gd name="connsiteX8" fmla="*/ 166115 w 237054"/>
                <a:gd name="connsiteY8" fmla="*/ 98516 h 140401"/>
                <a:gd name="connsiteX9" fmla="*/ 190140 w 237054"/>
                <a:gd name="connsiteY9" fmla="*/ 134805 h 140401"/>
                <a:gd name="connsiteX10" fmla="*/ 127234 w 237054"/>
                <a:gd name="connsiteY10" fmla="*/ 118221 h 140401"/>
                <a:gd name="connsiteX11" fmla="*/ 48723 w 237054"/>
                <a:gd name="connsiteY11" fmla="*/ 108363 h 140401"/>
                <a:gd name="connsiteX12" fmla="*/ 9714 w 237054"/>
                <a:gd name="connsiteY12" fmla="*/ 19095 h 140401"/>
                <a:gd name="connsiteX0" fmla="*/ 9714 w 237054"/>
                <a:gd name="connsiteY0" fmla="*/ 19095 h 140036"/>
                <a:gd name="connsiteX1" fmla="*/ 71401 w 237054"/>
                <a:gd name="connsiteY1" fmla="*/ 17871 h 140036"/>
                <a:gd name="connsiteX2" fmla="*/ 96442 w 237054"/>
                <a:gd name="connsiteY2" fmla="*/ 561 h 140036"/>
                <a:gd name="connsiteX3" fmla="*/ 124341 w 237054"/>
                <a:gd name="connsiteY3" fmla="*/ 6997 h 140036"/>
                <a:gd name="connsiteX4" fmla="*/ 154824 w 237054"/>
                <a:gd name="connsiteY4" fmla="*/ 15969 h 140036"/>
                <a:gd name="connsiteX5" fmla="*/ 176262 w 237054"/>
                <a:gd name="connsiteY5" fmla="*/ 38755 h 140036"/>
                <a:gd name="connsiteX6" fmla="*/ 235186 w 237054"/>
                <a:gd name="connsiteY6" fmla="*/ 49585 h 140036"/>
                <a:gd name="connsiteX7" fmla="*/ 161565 w 237054"/>
                <a:gd name="connsiteY7" fmla="*/ 72692 h 140036"/>
                <a:gd name="connsiteX8" fmla="*/ 166115 w 237054"/>
                <a:gd name="connsiteY8" fmla="*/ 98516 h 140036"/>
                <a:gd name="connsiteX9" fmla="*/ 190140 w 237054"/>
                <a:gd name="connsiteY9" fmla="*/ 134805 h 140036"/>
                <a:gd name="connsiteX10" fmla="*/ 127234 w 237054"/>
                <a:gd name="connsiteY10" fmla="*/ 118221 h 140036"/>
                <a:gd name="connsiteX11" fmla="*/ 48723 w 237054"/>
                <a:gd name="connsiteY11" fmla="*/ 108363 h 140036"/>
                <a:gd name="connsiteX12" fmla="*/ 9714 w 237054"/>
                <a:gd name="connsiteY12" fmla="*/ 19095 h 140036"/>
                <a:gd name="connsiteX0" fmla="*/ 9714 w 237054"/>
                <a:gd name="connsiteY0" fmla="*/ 19095 h 161144"/>
                <a:gd name="connsiteX1" fmla="*/ 71401 w 237054"/>
                <a:gd name="connsiteY1" fmla="*/ 17871 h 161144"/>
                <a:gd name="connsiteX2" fmla="*/ 96442 w 237054"/>
                <a:gd name="connsiteY2" fmla="*/ 561 h 161144"/>
                <a:gd name="connsiteX3" fmla="*/ 124341 w 237054"/>
                <a:gd name="connsiteY3" fmla="*/ 6997 h 161144"/>
                <a:gd name="connsiteX4" fmla="*/ 154824 w 237054"/>
                <a:gd name="connsiteY4" fmla="*/ 15969 h 161144"/>
                <a:gd name="connsiteX5" fmla="*/ 176262 w 237054"/>
                <a:gd name="connsiteY5" fmla="*/ 38755 h 161144"/>
                <a:gd name="connsiteX6" fmla="*/ 235186 w 237054"/>
                <a:gd name="connsiteY6" fmla="*/ 49585 h 161144"/>
                <a:gd name="connsiteX7" fmla="*/ 161565 w 237054"/>
                <a:gd name="connsiteY7" fmla="*/ 72692 h 161144"/>
                <a:gd name="connsiteX8" fmla="*/ 166115 w 237054"/>
                <a:gd name="connsiteY8" fmla="*/ 98516 h 161144"/>
                <a:gd name="connsiteX9" fmla="*/ 190140 w 237054"/>
                <a:gd name="connsiteY9" fmla="*/ 134805 h 161144"/>
                <a:gd name="connsiteX10" fmla="*/ 127234 w 237054"/>
                <a:gd name="connsiteY10" fmla="*/ 118221 h 161144"/>
                <a:gd name="connsiteX11" fmla="*/ 48723 w 237054"/>
                <a:gd name="connsiteY11" fmla="*/ 108363 h 161144"/>
                <a:gd name="connsiteX12" fmla="*/ 9714 w 237054"/>
                <a:gd name="connsiteY12" fmla="*/ 19095 h 161144"/>
                <a:gd name="connsiteX0" fmla="*/ 9714 w 237054"/>
                <a:gd name="connsiteY0" fmla="*/ 19095 h 145338"/>
                <a:gd name="connsiteX1" fmla="*/ 71401 w 237054"/>
                <a:gd name="connsiteY1" fmla="*/ 17871 h 145338"/>
                <a:gd name="connsiteX2" fmla="*/ 96442 w 237054"/>
                <a:gd name="connsiteY2" fmla="*/ 561 h 145338"/>
                <a:gd name="connsiteX3" fmla="*/ 124341 w 237054"/>
                <a:gd name="connsiteY3" fmla="*/ 6997 h 145338"/>
                <a:gd name="connsiteX4" fmla="*/ 154824 w 237054"/>
                <a:gd name="connsiteY4" fmla="*/ 15969 h 145338"/>
                <a:gd name="connsiteX5" fmla="*/ 176262 w 237054"/>
                <a:gd name="connsiteY5" fmla="*/ 38755 h 145338"/>
                <a:gd name="connsiteX6" fmla="*/ 235186 w 237054"/>
                <a:gd name="connsiteY6" fmla="*/ 49585 h 145338"/>
                <a:gd name="connsiteX7" fmla="*/ 161565 w 237054"/>
                <a:gd name="connsiteY7" fmla="*/ 72692 h 145338"/>
                <a:gd name="connsiteX8" fmla="*/ 166115 w 237054"/>
                <a:gd name="connsiteY8" fmla="*/ 98516 h 145338"/>
                <a:gd name="connsiteX9" fmla="*/ 190140 w 237054"/>
                <a:gd name="connsiteY9" fmla="*/ 134805 h 145338"/>
                <a:gd name="connsiteX10" fmla="*/ 127234 w 237054"/>
                <a:gd name="connsiteY10" fmla="*/ 118221 h 145338"/>
                <a:gd name="connsiteX11" fmla="*/ 48723 w 237054"/>
                <a:gd name="connsiteY11" fmla="*/ 108363 h 145338"/>
                <a:gd name="connsiteX12" fmla="*/ 9714 w 237054"/>
                <a:gd name="connsiteY12" fmla="*/ 19095 h 145338"/>
                <a:gd name="connsiteX0" fmla="*/ 9714 w 237054"/>
                <a:gd name="connsiteY0" fmla="*/ 19095 h 145500"/>
                <a:gd name="connsiteX1" fmla="*/ 71401 w 237054"/>
                <a:gd name="connsiteY1" fmla="*/ 17871 h 145500"/>
                <a:gd name="connsiteX2" fmla="*/ 96442 w 237054"/>
                <a:gd name="connsiteY2" fmla="*/ 561 h 145500"/>
                <a:gd name="connsiteX3" fmla="*/ 124341 w 237054"/>
                <a:gd name="connsiteY3" fmla="*/ 6997 h 145500"/>
                <a:gd name="connsiteX4" fmla="*/ 154824 w 237054"/>
                <a:gd name="connsiteY4" fmla="*/ 15969 h 145500"/>
                <a:gd name="connsiteX5" fmla="*/ 176262 w 237054"/>
                <a:gd name="connsiteY5" fmla="*/ 38755 h 145500"/>
                <a:gd name="connsiteX6" fmla="*/ 235186 w 237054"/>
                <a:gd name="connsiteY6" fmla="*/ 49585 h 145500"/>
                <a:gd name="connsiteX7" fmla="*/ 161565 w 237054"/>
                <a:gd name="connsiteY7" fmla="*/ 72692 h 145500"/>
                <a:gd name="connsiteX8" fmla="*/ 166115 w 237054"/>
                <a:gd name="connsiteY8" fmla="*/ 98516 h 145500"/>
                <a:gd name="connsiteX9" fmla="*/ 190140 w 237054"/>
                <a:gd name="connsiteY9" fmla="*/ 134805 h 145500"/>
                <a:gd name="connsiteX10" fmla="*/ 140885 w 237054"/>
                <a:gd name="connsiteY10" fmla="*/ 144730 h 145500"/>
                <a:gd name="connsiteX11" fmla="*/ 127234 w 237054"/>
                <a:gd name="connsiteY11" fmla="*/ 118221 h 145500"/>
                <a:gd name="connsiteX12" fmla="*/ 48723 w 237054"/>
                <a:gd name="connsiteY12" fmla="*/ 108363 h 145500"/>
                <a:gd name="connsiteX13" fmla="*/ 9714 w 237054"/>
                <a:gd name="connsiteY13" fmla="*/ 19095 h 145500"/>
                <a:gd name="connsiteX0" fmla="*/ 9714 w 237054"/>
                <a:gd name="connsiteY0" fmla="*/ 19095 h 145500"/>
                <a:gd name="connsiteX1" fmla="*/ 71401 w 237054"/>
                <a:gd name="connsiteY1" fmla="*/ 17871 h 145500"/>
                <a:gd name="connsiteX2" fmla="*/ 96442 w 237054"/>
                <a:gd name="connsiteY2" fmla="*/ 561 h 145500"/>
                <a:gd name="connsiteX3" fmla="*/ 124341 w 237054"/>
                <a:gd name="connsiteY3" fmla="*/ 6997 h 145500"/>
                <a:gd name="connsiteX4" fmla="*/ 154824 w 237054"/>
                <a:gd name="connsiteY4" fmla="*/ 15969 h 145500"/>
                <a:gd name="connsiteX5" fmla="*/ 176262 w 237054"/>
                <a:gd name="connsiteY5" fmla="*/ 38755 h 145500"/>
                <a:gd name="connsiteX6" fmla="*/ 235186 w 237054"/>
                <a:gd name="connsiteY6" fmla="*/ 49585 h 145500"/>
                <a:gd name="connsiteX7" fmla="*/ 161565 w 237054"/>
                <a:gd name="connsiteY7" fmla="*/ 72692 h 145500"/>
                <a:gd name="connsiteX8" fmla="*/ 166115 w 237054"/>
                <a:gd name="connsiteY8" fmla="*/ 98516 h 145500"/>
                <a:gd name="connsiteX9" fmla="*/ 190140 w 237054"/>
                <a:gd name="connsiteY9" fmla="*/ 134805 h 145500"/>
                <a:gd name="connsiteX10" fmla="*/ 140885 w 237054"/>
                <a:gd name="connsiteY10" fmla="*/ 144730 h 145500"/>
                <a:gd name="connsiteX11" fmla="*/ 114826 w 237054"/>
                <a:gd name="connsiteY11" fmla="*/ 113238 h 145500"/>
                <a:gd name="connsiteX12" fmla="*/ 48723 w 237054"/>
                <a:gd name="connsiteY12" fmla="*/ 108363 h 145500"/>
                <a:gd name="connsiteX13" fmla="*/ 9714 w 237054"/>
                <a:gd name="connsiteY13" fmla="*/ 19095 h 145500"/>
                <a:gd name="connsiteX0" fmla="*/ 9714 w 237054"/>
                <a:gd name="connsiteY0" fmla="*/ 19095 h 139641"/>
                <a:gd name="connsiteX1" fmla="*/ 71401 w 237054"/>
                <a:gd name="connsiteY1" fmla="*/ 17871 h 139641"/>
                <a:gd name="connsiteX2" fmla="*/ 96442 w 237054"/>
                <a:gd name="connsiteY2" fmla="*/ 561 h 139641"/>
                <a:gd name="connsiteX3" fmla="*/ 124341 w 237054"/>
                <a:gd name="connsiteY3" fmla="*/ 6997 h 139641"/>
                <a:gd name="connsiteX4" fmla="*/ 154824 w 237054"/>
                <a:gd name="connsiteY4" fmla="*/ 15969 h 139641"/>
                <a:gd name="connsiteX5" fmla="*/ 176262 w 237054"/>
                <a:gd name="connsiteY5" fmla="*/ 38755 h 139641"/>
                <a:gd name="connsiteX6" fmla="*/ 235186 w 237054"/>
                <a:gd name="connsiteY6" fmla="*/ 49585 h 139641"/>
                <a:gd name="connsiteX7" fmla="*/ 161565 w 237054"/>
                <a:gd name="connsiteY7" fmla="*/ 72692 h 139641"/>
                <a:gd name="connsiteX8" fmla="*/ 166115 w 237054"/>
                <a:gd name="connsiteY8" fmla="*/ 98516 h 139641"/>
                <a:gd name="connsiteX9" fmla="*/ 190140 w 237054"/>
                <a:gd name="connsiteY9" fmla="*/ 134805 h 139641"/>
                <a:gd name="connsiteX10" fmla="*/ 134681 w 237054"/>
                <a:gd name="connsiteY10" fmla="*/ 137480 h 139641"/>
                <a:gd name="connsiteX11" fmla="*/ 114826 w 237054"/>
                <a:gd name="connsiteY11" fmla="*/ 113238 h 139641"/>
                <a:gd name="connsiteX12" fmla="*/ 48723 w 237054"/>
                <a:gd name="connsiteY12" fmla="*/ 108363 h 139641"/>
                <a:gd name="connsiteX13" fmla="*/ 9714 w 237054"/>
                <a:gd name="connsiteY13" fmla="*/ 19095 h 139641"/>
                <a:gd name="connsiteX0" fmla="*/ 9714 w 237054"/>
                <a:gd name="connsiteY0" fmla="*/ 19095 h 141565"/>
                <a:gd name="connsiteX1" fmla="*/ 71401 w 237054"/>
                <a:gd name="connsiteY1" fmla="*/ 17871 h 141565"/>
                <a:gd name="connsiteX2" fmla="*/ 96442 w 237054"/>
                <a:gd name="connsiteY2" fmla="*/ 561 h 141565"/>
                <a:gd name="connsiteX3" fmla="*/ 124341 w 237054"/>
                <a:gd name="connsiteY3" fmla="*/ 6997 h 141565"/>
                <a:gd name="connsiteX4" fmla="*/ 154824 w 237054"/>
                <a:gd name="connsiteY4" fmla="*/ 15969 h 141565"/>
                <a:gd name="connsiteX5" fmla="*/ 176262 w 237054"/>
                <a:gd name="connsiteY5" fmla="*/ 38755 h 141565"/>
                <a:gd name="connsiteX6" fmla="*/ 235186 w 237054"/>
                <a:gd name="connsiteY6" fmla="*/ 49585 h 141565"/>
                <a:gd name="connsiteX7" fmla="*/ 161565 w 237054"/>
                <a:gd name="connsiteY7" fmla="*/ 72692 h 141565"/>
                <a:gd name="connsiteX8" fmla="*/ 166115 w 237054"/>
                <a:gd name="connsiteY8" fmla="*/ 98516 h 141565"/>
                <a:gd name="connsiteX9" fmla="*/ 190140 w 237054"/>
                <a:gd name="connsiteY9" fmla="*/ 134805 h 141565"/>
                <a:gd name="connsiteX10" fmla="*/ 134681 w 237054"/>
                <a:gd name="connsiteY10" fmla="*/ 137480 h 141565"/>
                <a:gd name="connsiteX11" fmla="*/ 114826 w 237054"/>
                <a:gd name="connsiteY11" fmla="*/ 113238 h 141565"/>
                <a:gd name="connsiteX12" fmla="*/ 48723 w 237054"/>
                <a:gd name="connsiteY12" fmla="*/ 108363 h 141565"/>
                <a:gd name="connsiteX13" fmla="*/ 9714 w 237054"/>
                <a:gd name="connsiteY13" fmla="*/ 19095 h 141565"/>
                <a:gd name="connsiteX0" fmla="*/ 9714 w 237054"/>
                <a:gd name="connsiteY0" fmla="*/ 19095 h 143149"/>
                <a:gd name="connsiteX1" fmla="*/ 71401 w 237054"/>
                <a:gd name="connsiteY1" fmla="*/ 17871 h 143149"/>
                <a:gd name="connsiteX2" fmla="*/ 96442 w 237054"/>
                <a:gd name="connsiteY2" fmla="*/ 561 h 143149"/>
                <a:gd name="connsiteX3" fmla="*/ 124341 w 237054"/>
                <a:gd name="connsiteY3" fmla="*/ 6997 h 143149"/>
                <a:gd name="connsiteX4" fmla="*/ 154824 w 237054"/>
                <a:gd name="connsiteY4" fmla="*/ 15969 h 143149"/>
                <a:gd name="connsiteX5" fmla="*/ 176262 w 237054"/>
                <a:gd name="connsiteY5" fmla="*/ 38755 h 143149"/>
                <a:gd name="connsiteX6" fmla="*/ 235186 w 237054"/>
                <a:gd name="connsiteY6" fmla="*/ 49585 h 143149"/>
                <a:gd name="connsiteX7" fmla="*/ 161565 w 237054"/>
                <a:gd name="connsiteY7" fmla="*/ 72692 h 143149"/>
                <a:gd name="connsiteX8" fmla="*/ 166115 w 237054"/>
                <a:gd name="connsiteY8" fmla="*/ 98516 h 143149"/>
                <a:gd name="connsiteX9" fmla="*/ 190140 w 237054"/>
                <a:gd name="connsiteY9" fmla="*/ 134805 h 143149"/>
                <a:gd name="connsiteX10" fmla="*/ 134681 w 237054"/>
                <a:gd name="connsiteY10" fmla="*/ 137480 h 143149"/>
                <a:gd name="connsiteX11" fmla="*/ 114826 w 237054"/>
                <a:gd name="connsiteY11" fmla="*/ 113238 h 143149"/>
                <a:gd name="connsiteX12" fmla="*/ 48723 w 237054"/>
                <a:gd name="connsiteY12" fmla="*/ 108363 h 143149"/>
                <a:gd name="connsiteX13" fmla="*/ 9714 w 237054"/>
                <a:gd name="connsiteY13" fmla="*/ 19095 h 143149"/>
                <a:gd name="connsiteX0" fmla="*/ 9714 w 237054"/>
                <a:gd name="connsiteY0" fmla="*/ 19095 h 143266"/>
                <a:gd name="connsiteX1" fmla="*/ 71401 w 237054"/>
                <a:gd name="connsiteY1" fmla="*/ 17871 h 143266"/>
                <a:gd name="connsiteX2" fmla="*/ 96442 w 237054"/>
                <a:gd name="connsiteY2" fmla="*/ 561 h 143266"/>
                <a:gd name="connsiteX3" fmla="*/ 124341 w 237054"/>
                <a:gd name="connsiteY3" fmla="*/ 6997 h 143266"/>
                <a:gd name="connsiteX4" fmla="*/ 154824 w 237054"/>
                <a:gd name="connsiteY4" fmla="*/ 15969 h 143266"/>
                <a:gd name="connsiteX5" fmla="*/ 176262 w 237054"/>
                <a:gd name="connsiteY5" fmla="*/ 38755 h 143266"/>
                <a:gd name="connsiteX6" fmla="*/ 235186 w 237054"/>
                <a:gd name="connsiteY6" fmla="*/ 49585 h 143266"/>
                <a:gd name="connsiteX7" fmla="*/ 161565 w 237054"/>
                <a:gd name="connsiteY7" fmla="*/ 72692 h 143266"/>
                <a:gd name="connsiteX8" fmla="*/ 166115 w 237054"/>
                <a:gd name="connsiteY8" fmla="*/ 98516 h 143266"/>
                <a:gd name="connsiteX9" fmla="*/ 190140 w 237054"/>
                <a:gd name="connsiteY9" fmla="*/ 134805 h 143266"/>
                <a:gd name="connsiteX10" fmla="*/ 134681 w 237054"/>
                <a:gd name="connsiteY10" fmla="*/ 137480 h 143266"/>
                <a:gd name="connsiteX11" fmla="*/ 114826 w 237054"/>
                <a:gd name="connsiteY11" fmla="*/ 113238 h 143266"/>
                <a:gd name="connsiteX12" fmla="*/ 48723 w 237054"/>
                <a:gd name="connsiteY12" fmla="*/ 108363 h 143266"/>
                <a:gd name="connsiteX13" fmla="*/ 9714 w 237054"/>
                <a:gd name="connsiteY13" fmla="*/ 19095 h 143266"/>
                <a:gd name="connsiteX0" fmla="*/ 9714 w 237054"/>
                <a:gd name="connsiteY0" fmla="*/ 19095 h 143266"/>
                <a:gd name="connsiteX1" fmla="*/ 71401 w 237054"/>
                <a:gd name="connsiteY1" fmla="*/ 17871 h 143266"/>
                <a:gd name="connsiteX2" fmla="*/ 96442 w 237054"/>
                <a:gd name="connsiteY2" fmla="*/ 561 h 143266"/>
                <a:gd name="connsiteX3" fmla="*/ 124341 w 237054"/>
                <a:gd name="connsiteY3" fmla="*/ 6997 h 143266"/>
                <a:gd name="connsiteX4" fmla="*/ 154824 w 237054"/>
                <a:gd name="connsiteY4" fmla="*/ 15969 h 143266"/>
                <a:gd name="connsiteX5" fmla="*/ 176262 w 237054"/>
                <a:gd name="connsiteY5" fmla="*/ 38755 h 143266"/>
                <a:gd name="connsiteX6" fmla="*/ 235186 w 237054"/>
                <a:gd name="connsiteY6" fmla="*/ 49585 h 143266"/>
                <a:gd name="connsiteX7" fmla="*/ 161565 w 237054"/>
                <a:gd name="connsiteY7" fmla="*/ 72692 h 143266"/>
                <a:gd name="connsiteX8" fmla="*/ 166115 w 237054"/>
                <a:gd name="connsiteY8" fmla="*/ 98516 h 143266"/>
                <a:gd name="connsiteX9" fmla="*/ 190140 w 237054"/>
                <a:gd name="connsiteY9" fmla="*/ 134805 h 143266"/>
                <a:gd name="connsiteX10" fmla="*/ 134681 w 237054"/>
                <a:gd name="connsiteY10" fmla="*/ 137480 h 143266"/>
                <a:gd name="connsiteX11" fmla="*/ 114826 w 237054"/>
                <a:gd name="connsiteY11" fmla="*/ 113238 h 143266"/>
                <a:gd name="connsiteX12" fmla="*/ 48723 w 237054"/>
                <a:gd name="connsiteY12" fmla="*/ 108363 h 143266"/>
                <a:gd name="connsiteX13" fmla="*/ 9714 w 237054"/>
                <a:gd name="connsiteY13" fmla="*/ 19095 h 143266"/>
                <a:gd name="connsiteX0" fmla="*/ 384 w 227724"/>
                <a:gd name="connsiteY0" fmla="*/ 19095 h 143266"/>
                <a:gd name="connsiteX1" fmla="*/ 62071 w 227724"/>
                <a:gd name="connsiteY1" fmla="*/ 17871 h 143266"/>
                <a:gd name="connsiteX2" fmla="*/ 87112 w 227724"/>
                <a:gd name="connsiteY2" fmla="*/ 561 h 143266"/>
                <a:gd name="connsiteX3" fmla="*/ 115011 w 227724"/>
                <a:gd name="connsiteY3" fmla="*/ 6997 h 143266"/>
                <a:gd name="connsiteX4" fmla="*/ 145494 w 227724"/>
                <a:gd name="connsiteY4" fmla="*/ 15969 h 143266"/>
                <a:gd name="connsiteX5" fmla="*/ 166932 w 227724"/>
                <a:gd name="connsiteY5" fmla="*/ 38755 h 143266"/>
                <a:gd name="connsiteX6" fmla="*/ 225856 w 227724"/>
                <a:gd name="connsiteY6" fmla="*/ 49585 h 143266"/>
                <a:gd name="connsiteX7" fmla="*/ 152235 w 227724"/>
                <a:gd name="connsiteY7" fmla="*/ 72692 h 143266"/>
                <a:gd name="connsiteX8" fmla="*/ 156785 w 227724"/>
                <a:gd name="connsiteY8" fmla="*/ 98516 h 143266"/>
                <a:gd name="connsiteX9" fmla="*/ 180810 w 227724"/>
                <a:gd name="connsiteY9" fmla="*/ 134805 h 143266"/>
                <a:gd name="connsiteX10" fmla="*/ 125351 w 227724"/>
                <a:gd name="connsiteY10" fmla="*/ 137480 h 143266"/>
                <a:gd name="connsiteX11" fmla="*/ 105496 w 227724"/>
                <a:gd name="connsiteY11" fmla="*/ 113238 h 143266"/>
                <a:gd name="connsiteX12" fmla="*/ 39393 w 227724"/>
                <a:gd name="connsiteY12" fmla="*/ 108363 h 143266"/>
                <a:gd name="connsiteX13" fmla="*/ 61243 w 227724"/>
                <a:gd name="connsiteY13" fmla="*/ 79941 h 143266"/>
                <a:gd name="connsiteX14" fmla="*/ 384 w 227724"/>
                <a:gd name="connsiteY14" fmla="*/ 19095 h 143266"/>
                <a:gd name="connsiteX0" fmla="*/ 384 w 227724"/>
                <a:gd name="connsiteY0" fmla="*/ 19095 h 143266"/>
                <a:gd name="connsiteX1" fmla="*/ 62071 w 227724"/>
                <a:gd name="connsiteY1" fmla="*/ 17871 h 143266"/>
                <a:gd name="connsiteX2" fmla="*/ 87112 w 227724"/>
                <a:gd name="connsiteY2" fmla="*/ 561 h 143266"/>
                <a:gd name="connsiteX3" fmla="*/ 115011 w 227724"/>
                <a:gd name="connsiteY3" fmla="*/ 6997 h 143266"/>
                <a:gd name="connsiteX4" fmla="*/ 145494 w 227724"/>
                <a:gd name="connsiteY4" fmla="*/ 15969 h 143266"/>
                <a:gd name="connsiteX5" fmla="*/ 166932 w 227724"/>
                <a:gd name="connsiteY5" fmla="*/ 38755 h 143266"/>
                <a:gd name="connsiteX6" fmla="*/ 225856 w 227724"/>
                <a:gd name="connsiteY6" fmla="*/ 49585 h 143266"/>
                <a:gd name="connsiteX7" fmla="*/ 152235 w 227724"/>
                <a:gd name="connsiteY7" fmla="*/ 72692 h 143266"/>
                <a:gd name="connsiteX8" fmla="*/ 156785 w 227724"/>
                <a:gd name="connsiteY8" fmla="*/ 98516 h 143266"/>
                <a:gd name="connsiteX9" fmla="*/ 180810 w 227724"/>
                <a:gd name="connsiteY9" fmla="*/ 134805 h 143266"/>
                <a:gd name="connsiteX10" fmla="*/ 125351 w 227724"/>
                <a:gd name="connsiteY10" fmla="*/ 137480 h 143266"/>
                <a:gd name="connsiteX11" fmla="*/ 105496 w 227724"/>
                <a:gd name="connsiteY11" fmla="*/ 113238 h 143266"/>
                <a:gd name="connsiteX12" fmla="*/ 39393 w 227724"/>
                <a:gd name="connsiteY12" fmla="*/ 108363 h 143266"/>
                <a:gd name="connsiteX13" fmla="*/ 61243 w 227724"/>
                <a:gd name="connsiteY13" fmla="*/ 79941 h 143266"/>
                <a:gd name="connsiteX14" fmla="*/ 384 w 227724"/>
                <a:gd name="connsiteY14" fmla="*/ 19095 h 143266"/>
                <a:gd name="connsiteX0" fmla="*/ 782 w 228122"/>
                <a:gd name="connsiteY0" fmla="*/ 19095 h 143266"/>
                <a:gd name="connsiteX1" fmla="*/ 62469 w 228122"/>
                <a:gd name="connsiteY1" fmla="*/ 17871 h 143266"/>
                <a:gd name="connsiteX2" fmla="*/ 87510 w 228122"/>
                <a:gd name="connsiteY2" fmla="*/ 561 h 143266"/>
                <a:gd name="connsiteX3" fmla="*/ 115409 w 228122"/>
                <a:gd name="connsiteY3" fmla="*/ 6997 h 143266"/>
                <a:gd name="connsiteX4" fmla="*/ 145892 w 228122"/>
                <a:gd name="connsiteY4" fmla="*/ 15969 h 143266"/>
                <a:gd name="connsiteX5" fmla="*/ 167330 w 228122"/>
                <a:gd name="connsiteY5" fmla="*/ 38755 h 143266"/>
                <a:gd name="connsiteX6" fmla="*/ 226254 w 228122"/>
                <a:gd name="connsiteY6" fmla="*/ 49585 h 143266"/>
                <a:gd name="connsiteX7" fmla="*/ 152633 w 228122"/>
                <a:gd name="connsiteY7" fmla="*/ 72692 h 143266"/>
                <a:gd name="connsiteX8" fmla="*/ 157183 w 228122"/>
                <a:gd name="connsiteY8" fmla="*/ 98516 h 143266"/>
                <a:gd name="connsiteX9" fmla="*/ 181208 w 228122"/>
                <a:gd name="connsiteY9" fmla="*/ 134805 h 143266"/>
                <a:gd name="connsiteX10" fmla="*/ 125749 w 228122"/>
                <a:gd name="connsiteY10" fmla="*/ 137480 h 143266"/>
                <a:gd name="connsiteX11" fmla="*/ 105894 w 228122"/>
                <a:gd name="connsiteY11" fmla="*/ 113238 h 143266"/>
                <a:gd name="connsiteX12" fmla="*/ 39791 w 228122"/>
                <a:gd name="connsiteY12" fmla="*/ 108363 h 143266"/>
                <a:gd name="connsiteX13" fmla="*/ 61641 w 228122"/>
                <a:gd name="connsiteY13" fmla="*/ 79941 h 143266"/>
                <a:gd name="connsiteX14" fmla="*/ 18627 w 228122"/>
                <a:gd name="connsiteY14" fmla="*/ 79941 h 143266"/>
                <a:gd name="connsiteX15" fmla="*/ 782 w 228122"/>
                <a:gd name="connsiteY15" fmla="*/ 19095 h 143266"/>
                <a:gd name="connsiteX0" fmla="*/ 1322 w 228662"/>
                <a:gd name="connsiteY0" fmla="*/ 19095 h 143266"/>
                <a:gd name="connsiteX1" fmla="*/ 63009 w 228662"/>
                <a:gd name="connsiteY1" fmla="*/ 17871 h 143266"/>
                <a:gd name="connsiteX2" fmla="*/ 88050 w 228662"/>
                <a:gd name="connsiteY2" fmla="*/ 561 h 143266"/>
                <a:gd name="connsiteX3" fmla="*/ 115949 w 228662"/>
                <a:gd name="connsiteY3" fmla="*/ 6997 h 143266"/>
                <a:gd name="connsiteX4" fmla="*/ 146432 w 228662"/>
                <a:gd name="connsiteY4" fmla="*/ 15969 h 143266"/>
                <a:gd name="connsiteX5" fmla="*/ 167870 w 228662"/>
                <a:gd name="connsiteY5" fmla="*/ 38755 h 143266"/>
                <a:gd name="connsiteX6" fmla="*/ 226794 w 228662"/>
                <a:gd name="connsiteY6" fmla="*/ 49585 h 143266"/>
                <a:gd name="connsiteX7" fmla="*/ 153173 w 228662"/>
                <a:gd name="connsiteY7" fmla="*/ 72692 h 143266"/>
                <a:gd name="connsiteX8" fmla="*/ 157723 w 228662"/>
                <a:gd name="connsiteY8" fmla="*/ 98516 h 143266"/>
                <a:gd name="connsiteX9" fmla="*/ 181748 w 228662"/>
                <a:gd name="connsiteY9" fmla="*/ 134805 h 143266"/>
                <a:gd name="connsiteX10" fmla="*/ 126289 w 228662"/>
                <a:gd name="connsiteY10" fmla="*/ 137480 h 143266"/>
                <a:gd name="connsiteX11" fmla="*/ 106434 w 228662"/>
                <a:gd name="connsiteY11" fmla="*/ 113238 h 143266"/>
                <a:gd name="connsiteX12" fmla="*/ 40331 w 228662"/>
                <a:gd name="connsiteY12" fmla="*/ 108363 h 143266"/>
                <a:gd name="connsiteX13" fmla="*/ 62181 w 228662"/>
                <a:gd name="connsiteY13" fmla="*/ 79941 h 143266"/>
                <a:gd name="connsiteX14" fmla="*/ 19167 w 228662"/>
                <a:gd name="connsiteY14" fmla="*/ 79941 h 143266"/>
                <a:gd name="connsiteX15" fmla="*/ 40261 w 228662"/>
                <a:gd name="connsiteY15" fmla="*/ 46413 h 143266"/>
                <a:gd name="connsiteX16" fmla="*/ 1322 w 228662"/>
                <a:gd name="connsiteY16" fmla="*/ 19095 h 143266"/>
                <a:gd name="connsiteX0" fmla="*/ 2274 w 229614"/>
                <a:gd name="connsiteY0" fmla="*/ 19095 h 143266"/>
                <a:gd name="connsiteX1" fmla="*/ 63961 w 229614"/>
                <a:gd name="connsiteY1" fmla="*/ 17871 h 143266"/>
                <a:gd name="connsiteX2" fmla="*/ 89002 w 229614"/>
                <a:gd name="connsiteY2" fmla="*/ 561 h 143266"/>
                <a:gd name="connsiteX3" fmla="*/ 116901 w 229614"/>
                <a:gd name="connsiteY3" fmla="*/ 6997 h 143266"/>
                <a:gd name="connsiteX4" fmla="*/ 147384 w 229614"/>
                <a:gd name="connsiteY4" fmla="*/ 15969 h 143266"/>
                <a:gd name="connsiteX5" fmla="*/ 168822 w 229614"/>
                <a:gd name="connsiteY5" fmla="*/ 38755 h 143266"/>
                <a:gd name="connsiteX6" fmla="*/ 227746 w 229614"/>
                <a:gd name="connsiteY6" fmla="*/ 49585 h 143266"/>
                <a:gd name="connsiteX7" fmla="*/ 154125 w 229614"/>
                <a:gd name="connsiteY7" fmla="*/ 72692 h 143266"/>
                <a:gd name="connsiteX8" fmla="*/ 158675 w 229614"/>
                <a:gd name="connsiteY8" fmla="*/ 98516 h 143266"/>
                <a:gd name="connsiteX9" fmla="*/ 182700 w 229614"/>
                <a:gd name="connsiteY9" fmla="*/ 134805 h 143266"/>
                <a:gd name="connsiteX10" fmla="*/ 127241 w 229614"/>
                <a:gd name="connsiteY10" fmla="*/ 137480 h 143266"/>
                <a:gd name="connsiteX11" fmla="*/ 107386 w 229614"/>
                <a:gd name="connsiteY11" fmla="*/ 113238 h 143266"/>
                <a:gd name="connsiteX12" fmla="*/ 41283 w 229614"/>
                <a:gd name="connsiteY12" fmla="*/ 108363 h 143266"/>
                <a:gd name="connsiteX13" fmla="*/ 63133 w 229614"/>
                <a:gd name="connsiteY13" fmla="*/ 79941 h 143266"/>
                <a:gd name="connsiteX14" fmla="*/ 20119 w 229614"/>
                <a:gd name="connsiteY14" fmla="*/ 79941 h 143266"/>
                <a:gd name="connsiteX15" fmla="*/ 41213 w 229614"/>
                <a:gd name="connsiteY15" fmla="*/ 46413 h 143266"/>
                <a:gd name="connsiteX16" fmla="*/ 2274 w 229614"/>
                <a:gd name="connsiteY16" fmla="*/ 19095 h 14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9614" h="143266">
                  <a:moveTo>
                    <a:pt x="2274" y="19095"/>
                  </a:moveTo>
                  <a:cubicBezTo>
                    <a:pt x="10224" y="-1255"/>
                    <a:pt x="44336" y="21413"/>
                    <a:pt x="63961" y="17871"/>
                  </a:cubicBezTo>
                  <a:cubicBezTo>
                    <a:pt x="83586" y="14329"/>
                    <a:pt x="79826" y="2204"/>
                    <a:pt x="89002" y="561"/>
                  </a:cubicBezTo>
                  <a:cubicBezTo>
                    <a:pt x="103340" y="-2007"/>
                    <a:pt x="108618" y="4957"/>
                    <a:pt x="116901" y="6997"/>
                  </a:cubicBezTo>
                  <a:cubicBezTo>
                    <a:pt x="125184" y="9037"/>
                    <a:pt x="138731" y="10676"/>
                    <a:pt x="147384" y="15969"/>
                  </a:cubicBezTo>
                  <a:cubicBezTo>
                    <a:pt x="156038" y="21262"/>
                    <a:pt x="155428" y="33152"/>
                    <a:pt x="168822" y="38755"/>
                  </a:cubicBezTo>
                  <a:cubicBezTo>
                    <a:pt x="182216" y="44358"/>
                    <a:pt x="214308" y="12179"/>
                    <a:pt x="227746" y="49585"/>
                  </a:cubicBezTo>
                  <a:cubicBezTo>
                    <a:pt x="243197" y="92594"/>
                    <a:pt x="157841" y="58791"/>
                    <a:pt x="154125" y="72692"/>
                  </a:cubicBezTo>
                  <a:cubicBezTo>
                    <a:pt x="143509" y="80168"/>
                    <a:pt x="153913" y="88164"/>
                    <a:pt x="158675" y="98516"/>
                  </a:cubicBezTo>
                  <a:cubicBezTo>
                    <a:pt x="163437" y="108868"/>
                    <a:pt x="193730" y="118344"/>
                    <a:pt x="182700" y="134805"/>
                  </a:cubicBezTo>
                  <a:cubicBezTo>
                    <a:pt x="178055" y="141737"/>
                    <a:pt x="146007" y="148410"/>
                    <a:pt x="127241" y="137480"/>
                  </a:cubicBezTo>
                  <a:cubicBezTo>
                    <a:pt x="114981" y="130339"/>
                    <a:pt x="134947" y="119450"/>
                    <a:pt x="107386" y="113238"/>
                  </a:cubicBezTo>
                  <a:cubicBezTo>
                    <a:pt x="92630" y="109912"/>
                    <a:pt x="64381" y="144557"/>
                    <a:pt x="41283" y="108363"/>
                  </a:cubicBezTo>
                  <a:cubicBezTo>
                    <a:pt x="27911" y="87409"/>
                    <a:pt x="69634" y="94819"/>
                    <a:pt x="63133" y="79941"/>
                  </a:cubicBezTo>
                  <a:cubicBezTo>
                    <a:pt x="62984" y="71655"/>
                    <a:pt x="30262" y="90082"/>
                    <a:pt x="20119" y="79941"/>
                  </a:cubicBezTo>
                  <a:cubicBezTo>
                    <a:pt x="10675" y="75108"/>
                    <a:pt x="44187" y="56554"/>
                    <a:pt x="41213" y="46413"/>
                  </a:cubicBezTo>
                  <a:cubicBezTo>
                    <a:pt x="38239" y="36272"/>
                    <a:pt x="-11030" y="53150"/>
                    <a:pt x="2274" y="19095"/>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4" name="Oval 35">
              <a:extLst>
                <a:ext uri="{FF2B5EF4-FFF2-40B4-BE49-F238E27FC236}">
                  <a16:creationId xmlns:a16="http://schemas.microsoft.com/office/drawing/2014/main" id="{4A6F9A45-FE34-A208-F542-675E7E78E2F7}"/>
                </a:ext>
              </a:extLst>
            </p:cNvPr>
            <p:cNvSpPr/>
            <p:nvPr/>
          </p:nvSpPr>
          <p:spPr bwMode="auto">
            <a:xfrm>
              <a:off x="4753941" y="5401702"/>
              <a:ext cx="212847" cy="11930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1475" h="156638">
                  <a:moveTo>
                    <a:pt x="10584" y="24239"/>
                  </a:moveTo>
                  <a:cubicBezTo>
                    <a:pt x="47890" y="-19529"/>
                    <a:pt x="55195" y="9231"/>
                    <a:pt x="85513" y="9777"/>
                  </a:cubicBezTo>
                  <a:cubicBezTo>
                    <a:pt x="121849" y="7067"/>
                    <a:pt x="118201" y="35671"/>
                    <a:pt x="131881" y="55204"/>
                  </a:cubicBezTo>
                  <a:cubicBezTo>
                    <a:pt x="145561" y="74737"/>
                    <a:pt x="199104" y="53708"/>
                    <a:pt x="190556" y="113262"/>
                  </a:cubicBezTo>
                  <a:cubicBezTo>
                    <a:pt x="187077" y="137500"/>
                    <a:pt x="163955" y="127811"/>
                    <a:pt x="113685" y="129463"/>
                  </a:cubicBezTo>
                  <a:cubicBezTo>
                    <a:pt x="88814" y="124701"/>
                    <a:pt x="64155" y="181117"/>
                    <a:pt x="42900" y="143811"/>
                  </a:cubicBezTo>
                  <a:cubicBezTo>
                    <a:pt x="27995" y="103329"/>
                    <a:pt x="-21431" y="70123"/>
                    <a:pt x="10584" y="24239"/>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5" name="Oval 35">
              <a:extLst>
                <a:ext uri="{FF2B5EF4-FFF2-40B4-BE49-F238E27FC236}">
                  <a16:creationId xmlns:a16="http://schemas.microsoft.com/office/drawing/2014/main" id="{F4407F2E-59A0-3AC1-89F4-AA0F1BC5C06A}"/>
                </a:ext>
              </a:extLst>
            </p:cNvPr>
            <p:cNvSpPr/>
            <p:nvPr/>
          </p:nvSpPr>
          <p:spPr bwMode="auto">
            <a:xfrm>
              <a:off x="4840293" y="5523913"/>
              <a:ext cx="99292" cy="4710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10584 w 133458"/>
                <a:gd name="connsiteY0" fmla="*/ 24239 h 144076"/>
                <a:gd name="connsiteX1" fmla="*/ 85513 w 133458"/>
                <a:gd name="connsiteY1" fmla="*/ 9777 h 144076"/>
                <a:gd name="connsiteX2" fmla="*/ 131881 w 133458"/>
                <a:gd name="connsiteY2" fmla="*/ 55204 h 144076"/>
                <a:gd name="connsiteX3" fmla="*/ 42900 w 133458"/>
                <a:gd name="connsiteY3" fmla="*/ 143811 h 144076"/>
                <a:gd name="connsiteX4" fmla="*/ 10584 w 133458"/>
                <a:gd name="connsiteY4" fmla="*/ 24239 h 144076"/>
                <a:gd name="connsiteX0" fmla="*/ 10584 w 86064"/>
                <a:gd name="connsiteY0" fmla="*/ 24239 h 143811"/>
                <a:gd name="connsiteX1" fmla="*/ 85513 w 86064"/>
                <a:gd name="connsiteY1" fmla="*/ 9777 h 143811"/>
                <a:gd name="connsiteX2" fmla="*/ 42900 w 86064"/>
                <a:gd name="connsiteY2" fmla="*/ 143811 h 143811"/>
                <a:gd name="connsiteX3" fmla="*/ 10584 w 86064"/>
                <a:gd name="connsiteY3" fmla="*/ 24239 h 143811"/>
                <a:gd name="connsiteX0" fmla="*/ 10584 w 104927"/>
                <a:gd name="connsiteY0" fmla="*/ 20898 h 140470"/>
                <a:gd name="connsiteX1" fmla="*/ 104555 w 104927"/>
                <a:gd name="connsiteY1" fmla="*/ 16162 h 140470"/>
                <a:gd name="connsiteX2" fmla="*/ 42900 w 104927"/>
                <a:gd name="connsiteY2" fmla="*/ 140470 h 140470"/>
                <a:gd name="connsiteX3" fmla="*/ 10584 w 104927"/>
                <a:gd name="connsiteY3" fmla="*/ 20898 h 140470"/>
                <a:gd name="connsiteX0" fmla="*/ 11941 w 97716"/>
                <a:gd name="connsiteY0" fmla="*/ 26007 h 131683"/>
                <a:gd name="connsiteX1" fmla="*/ 97344 w 97716"/>
                <a:gd name="connsiteY1" fmla="*/ 7375 h 131683"/>
                <a:gd name="connsiteX2" fmla="*/ 35689 w 97716"/>
                <a:gd name="connsiteY2" fmla="*/ 131683 h 131683"/>
                <a:gd name="connsiteX3" fmla="*/ 11941 w 97716"/>
                <a:gd name="connsiteY3" fmla="*/ 26007 h 131683"/>
                <a:gd name="connsiteX0" fmla="*/ 9717 w 95624"/>
                <a:gd name="connsiteY0" fmla="*/ 26006 h 69153"/>
                <a:gd name="connsiteX1" fmla="*/ 95120 w 95624"/>
                <a:gd name="connsiteY1" fmla="*/ 7374 h 69153"/>
                <a:gd name="connsiteX2" fmla="*/ 48699 w 95624"/>
                <a:gd name="connsiteY2" fmla="*/ 69154 h 69153"/>
                <a:gd name="connsiteX3" fmla="*/ 9717 w 95624"/>
                <a:gd name="connsiteY3" fmla="*/ 26006 h 69153"/>
                <a:gd name="connsiteX0" fmla="*/ 11252 w 97158"/>
                <a:gd name="connsiteY0" fmla="*/ 26006 h 69154"/>
                <a:gd name="connsiteX1" fmla="*/ 96655 w 97158"/>
                <a:gd name="connsiteY1" fmla="*/ 7374 h 69154"/>
                <a:gd name="connsiteX2" fmla="*/ 50234 w 97158"/>
                <a:gd name="connsiteY2" fmla="*/ 69154 h 69154"/>
                <a:gd name="connsiteX3" fmla="*/ 11252 w 97158"/>
                <a:gd name="connsiteY3" fmla="*/ 26006 h 69154"/>
                <a:gd name="connsiteX0" fmla="*/ 10953 w 97587"/>
                <a:gd name="connsiteY0" fmla="*/ 26006 h 74651"/>
                <a:gd name="connsiteX1" fmla="*/ 96356 w 97587"/>
                <a:gd name="connsiteY1" fmla="*/ 7374 h 74651"/>
                <a:gd name="connsiteX2" fmla="*/ 49935 w 97587"/>
                <a:gd name="connsiteY2" fmla="*/ 69154 h 74651"/>
                <a:gd name="connsiteX3" fmla="*/ 10953 w 97587"/>
                <a:gd name="connsiteY3" fmla="*/ 26006 h 74651"/>
                <a:gd name="connsiteX0" fmla="*/ 8255 w 99646"/>
                <a:gd name="connsiteY0" fmla="*/ 26006 h 61416"/>
                <a:gd name="connsiteX1" fmla="*/ 93658 w 99646"/>
                <a:gd name="connsiteY1" fmla="*/ 7374 h 61416"/>
                <a:gd name="connsiteX2" fmla="*/ 71039 w 99646"/>
                <a:gd name="connsiteY2" fmla="*/ 51091 h 61416"/>
                <a:gd name="connsiteX3" fmla="*/ 8255 w 99646"/>
                <a:gd name="connsiteY3" fmla="*/ 26006 h 61416"/>
                <a:gd name="connsiteX0" fmla="*/ 971 w 92362"/>
                <a:gd name="connsiteY0" fmla="*/ 31049 h 63774"/>
                <a:gd name="connsiteX1" fmla="*/ 86374 w 92362"/>
                <a:gd name="connsiteY1" fmla="*/ 12417 h 63774"/>
                <a:gd name="connsiteX2" fmla="*/ 63755 w 92362"/>
                <a:gd name="connsiteY2" fmla="*/ 56134 h 63774"/>
                <a:gd name="connsiteX3" fmla="*/ 971 w 92362"/>
                <a:gd name="connsiteY3" fmla="*/ 31049 h 63774"/>
                <a:gd name="connsiteX0" fmla="*/ 642 w 92033"/>
                <a:gd name="connsiteY0" fmla="*/ 26483 h 59293"/>
                <a:gd name="connsiteX1" fmla="*/ 86045 w 92033"/>
                <a:gd name="connsiteY1" fmla="*/ 7851 h 59293"/>
                <a:gd name="connsiteX2" fmla="*/ 63426 w 92033"/>
                <a:gd name="connsiteY2" fmla="*/ 51568 h 59293"/>
                <a:gd name="connsiteX3" fmla="*/ 642 w 92033"/>
                <a:gd name="connsiteY3" fmla="*/ 26483 h 59293"/>
                <a:gd name="connsiteX0" fmla="*/ 642 w 97221"/>
                <a:gd name="connsiteY0" fmla="*/ 30577 h 63387"/>
                <a:gd name="connsiteX1" fmla="*/ 86045 w 97221"/>
                <a:gd name="connsiteY1" fmla="*/ 11945 h 63387"/>
                <a:gd name="connsiteX2" fmla="*/ 63426 w 97221"/>
                <a:gd name="connsiteY2" fmla="*/ 55662 h 63387"/>
                <a:gd name="connsiteX3" fmla="*/ 642 w 97221"/>
                <a:gd name="connsiteY3" fmla="*/ 30577 h 63387"/>
                <a:gd name="connsiteX0" fmla="*/ 507 w 92031"/>
                <a:gd name="connsiteY0" fmla="*/ 33234 h 55797"/>
                <a:gd name="connsiteX1" fmla="*/ 88766 w 92031"/>
                <a:gd name="connsiteY1" fmla="*/ 3486 h 55797"/>
                <a:gd name="connsiteX2" fmla="*/ 66147 w 92031"/>
                <a:gd name="connsiteY2" fmla="*/ 47203 h 55797"/>
                <a:gd name="connsiteX3" fmla="*/ 507 w 92031"/>
                <a:gd name="connsiteY3" fmla="*/ 33234 h 55797"/>
                <a:gd name="connsiteX0" fmla="*/ 507 w 90811"/>
                <a:gd name="connsiteY0" fmla="*/ 41167 h 63730"/>
                <a:gd name="connsiteX1" fmla="*/ 88766 w 90811"/>
                <a:gd name="connsiteY1" fmla="*/ 11419 h 63730"/>
                <a:gd name="connsiteX2" fmla="*/ 66147 w 90811"/>
                <a:gd name="connsiteY2" fmla="*/ 55136 h 63730"/>
                <a:gd name="connsiteX3" fmla="*/ 507 w 90811"/>
                <a:gd name="connsiteY3" fmla="*/ 41167 h 63730"/>
                <a:gd name="connsiteX0" fmla="*/ 205 w 91564"/>
                <a:gd name="connsiteY0" fmla="*/ 30041 h 50488"/>
                <a:gd name="connsiteX1" fmla="*/ 88464 w 91564"/>
                <a:gd name="connsiteY1" fmla="*/ 293 h 50488"/>
                <a:gd name="connsiteX2" fmla="*/ 64893 w 91564"/>
                <a:gd name="connsiteY2" fmla="*/ 49567 h 50488"/>
                <a:gd name="connsiteX3" fmla="*/ 205 w 91564"/>
                <a:gd name="connsiteY3" fmla="*/ 30041 h 50488"/>
                <a:gd name="connsiteX0" fmla="*/ 36 w 91395"/>
                <a:gd name="connsiteY0" fmla="*/ 32104 h 52585"/>
                <a:gd name="connsiteX1" fmla="*/ 88295 w 91395"/>
                <a:gd name="connsiteY1" fmla="*/ 2356 h 52585"/>
                <a:gd name="connsiteX2" fmla="*/ 64724 w 91395"/>
                <a:gd name="connsiteY2" fmla="*/ 51630 h 52585"/>
                <a:gd name="connsiteX3" fmla="*/ 36 w 91395"/>
                <a:gd name="connsiteY3" fmla="*/ 32104 h 52585"/>
                <a:gd name="connsiteX0" fmla="*/ 90 w 91449"/>
                <a:gd name="connsiteY0" fmla="*/ 32202 h 58693"/>
                <a:gd name="connsiteX1" fmla="*/ 88349 w 91449"/>
                <a:gd name="connsiteY1" fmla="*/ 2454 h 58693"/>
                <a:gd name="connsiteX2" fmla="*/ 64778 w 91449"/>
                <a:gd name="connsiteY2" fmla="*/ 51728 h 58693"/>
                <a:gd name="connsiteX3" fmla="*/ 90 w 91449"/>
                <a:gd name="connsiteY3" fmla="*/ 32202 h 58693"/>
                <a:gd name="connsiteX0" fmla="*/ 93 w 89397"/>
                <a:gd name="connsiteY0" fmla="*/ 27313 h 58360"/>
                <a:gd name="connsiteX1" fmla="*/ 86448 w 89397"/>
                <a:gd name="connsiteY1" fmla="*/ 5903 h 58360"/>
                <a:gd name="connsiteX2" fmla="*/ 62877 w 89397"/>
                <a:gd name="connsiteY2" fmla="*/ 55177 h 58360"/>
                <a:gd name="connsiteX3" fmla="*/ 93 w 89397"/>
                <a:gd name="connsiteY3" fmla="*/ 27313 h 58360"/>
                <a:gd name="connsiteX0" fmla="*/ 113 w 89323"/>
                <a:gd name="connsiteY0" fmla="*/ 30800 h 61847"/>
                <a:gd name="connsiteX1" fmla="*/ 86468 w 89323"/>
                <a:gd name="connsiteY1" fmla="*/ 9390 h 61847"/>
                <a:gd name="connsiteX2" fmla="*/ 62897 w 89323"/>
                <a:gd name="connsiteY2" fmla="*/ 58664 h 61847"/>
                <a:gd name="connsiteX3" fmla="*/ 113 w 89323"/>
                <a:gd name="connsiteY3" fmla="*/ 30800 h 61847"/>
              </a:gdLst>
              <a:ahLst/>
              <a:cxnLst>
                <a:cxn ang="0">
                  <a:pos x="connsiteX0" y="connsiteY0"/>
                </a:cxn>
                <a:cxn ang="0">
                  <a:pos x="connsiteX1" y="connsiteY1"/>
                </a:cxn>
                <a:cxn ang="0">
                  <a:pos x="connsiteX2" y="connsiteY2"/>
                </a:cxn>
                <a:cxn ang="0">
                  <a:pos x="connsiteX3" y="connsiteY3"/>
                </a:cxn>
              </a:cxnLst>
              <a:rect l="l" t="t" r="r" b="b"/>
              <a:pathLst>
                <a:path w="89323" h="61847">
                  <a:moveTo>
                    <a:pt x="113" y="30800"/>
                  </a:moveTo>
                  <a:cubicBezTo>
                    <a:pt x="-3055" y="-8442"/>
                    <a:pt x="60771" y="-3591"/>
                    <a:pt x="86468" y="9390"/>
                  </a:cubicBezTo>
                  <a:cubicBezTo>
                    <a:pt x="96686" y="14552"/>
                    <a:pt x="77289" y="55096"/>
                    <a:pt x="62897" y="58664"/>
                  </a:cubicBezTo>
                  <a:cubicBezTo>
                    <a:pt x="48505" y="62232"/>
                    <a:pt x="3305" y="70337"/>
                    <a:pt x="113" y="30800"/>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6" name="Oval 35">
              <a:extLst>
                <a:ext uri="{FF2B5EF4-FFF2-40B4-BE49-F238E27FC236}">
                  <a16:creationId xmlns:a16="http://schemas.microsoft.com/office/drawing/2014/main" id="{19E726ED-E5FB-D60B-0032-8BBE45385B27}"/>
                </a:ext>
              </a:extLst>
            </p:cNvPr>
            <p:cNvSpPr/>
            <p:nvPr/>
          </p:nvSpPr>
          <p:spPr bwMode="auto">
            <a:xfrm rot="1208137">
              <a:off x="4912943" y="5398961"/>
              <a:ext cx="66675" cy="45719"/>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10584 w 133458"/>
                <a:gd name="connsiteY0" fmla="*/ 24239 h 144076"/>
                <a:gd name="connsiteX1" fmla="*/ 85513 w 133458"/>
                <a:gd name="connsiteY1" fmla="*/ 9777 h 144076"/>
                <a:gd name="connsiteX2" fmla="*/ 131881 w 133458"/>
                <a:gd name="connsiteY2" fmla="*/ 55204 h 144076"/>
                <a:gd name="connsiteX3" fmla="*/ 42900 w 133458"/>
                <a:gd name="connsiteY3" fmla="*/ 143811 h 144076"/>
                <a:gd name="connsiteX4" fmla="*/ 10584 w 133458"/>
                <a:gd name="connsiteY4" fmla="*/ 24239 h 144076"/>
                <a:gd name="connsiteX0" fmla="*/ 10584 w 86064"/>
                <a:gd name="connsiteY0" fmla="*/ 24239 h 143811"/>
                <a:gd name="connsiteX1" fmla="*/ 85513 w 86064"/>
                <a:gd name="connsiteY1" fmla="*/ 9777 h 143811"/>
                <a:gd name="connsiteX2" fmla="*/ 42900 w 86064"/>
                <a:gd name="connsiteY2" fmla="*/ 143811 h 143811"/>
                <a:gd name="connsiteX3" fmla="*/ 10584 w 86064"/>
                <a:gd name="connsiteY3" fmla="*/ 24239 h 143811"/>
                <a:gd name="connsiteX0" fmla="*/ 10584 w 104927"/>
                <a:gd name="connsiteY0" fmla="*/ 20898 h 140470"/>
                <a:gd name="connsiteX1" fmla="*/ 104555 w 104927"/>
                <a:gd name="connsiteY1" fmla="*/ 16162 h 140470"/>
                <a:gd name="connsiteX2" fmla="*/ 42900 w 104927"/>
                <a:gd name="connsiteY2" fmla="*/ 140470 h 140470"/>
                <a:gd name="connsiteX3" fmla="*/ 10584 w 104927"/>
                <a:gd name="connsiteY3" fmla="*/ 20898 h 140470"/>
                <a:gd name="connsiteX0" fmla="*/ 11941 w 97716"/>
                <a:gd name="connsiteY0" fmla="*/ 26007 h 131683"/>
                <a:gd name="connsiteX1" fmla="*/ 97344 w 97716"/>
                <a:gd name="connsiteY1" fmla="*/ 7375 h 131683"/>
                <a:gd name="connsiteX2" fmla="*/ 35689 w 97716"/>
                <a:gd name="connsiteY2" fmla="*/ 131683 h 131683"/>
                <a:gd name="connsiteX3" fmla="*/ 11941 w 97716"/>
                <a:gd name="connsiteY3" fmla="*/ 26007 h 131683"/>
                <a:gd name="connsiteX0" fmla="*/ 9717 w 95624"/>
                <a:gd name="connsiteY0" fmla="*/ 26006 h 69153"/>
                <a:gd name="connsiteX1" fmla="*/ 95120 w 95624"/>
                <a:gd name="connsiteY1" fmla="*/ 7374 h 69153"/>
                <a:gd name="connsiteX2" fmla="*/ 48699 w 95624"/>
                <a:gd name="connsiteY2" fmla="*/ 69154 h 69153"/>
                <a:gd name="connsiteX3" fmla="*/ 9717 w 95624"/>
                <a:gd name="connsiteY3" fmla="*/ 26006 h 69153"/>
                <a:gd name="connsiteX0" fmla="*/ 11252 w 97158"/>
                <a:gd name="connsiteY0" fmla="*/ 26006 h 69154"/>
                <a:gd name="connsiteX1" fmla="*/ 96655 w 97158"/>
                <a:gd name="connsiteY1" fmla="*/ 7374 h 69154"/>
                <a:gd name="connsiteX2" fmla="*/ 50234 w 97158"/>
                <a:gd name="connsiteY2" fmla="*/ 69154 h 69154"/>
                <a:gd name="connsiteX3" fmla="*/ 11252 w 97158"/>
                <a:gd name="connsiteY3" fmla="*/ 26006 h 69154"/>
                <a:gd name="connsiteX0" fmla="*/ 10953 w 97587"/>
                <a:gd name="connsiteY0" fmla="*/ 26006 h 74651"/>
                <a:gd name="connsiteX1" fmla="*/ 96356 w 97587"/>
                <a:gd name="connsiteY1" fmla="*/ 7374 h 74651"/>
                <a:gd name="connsiteX2" fmla="*/ 49935 w 97587"/>
                <a:gd name="connsiteY2" fmla="*/ 69154 h 74651"/>
                <a:gd name="connsiteX3" fmla="*/ 10953 w 97587"/>
                <a:gd name="connsiteY3" fmla="*/ 26006 h 74651"/>
                <a:gd name="connsiteX0" fmla="*/ 8255 w 99646"/>
                <a:gd name="connsiteY0" fmla="*/ 26006 h 61416"/>
                <a:gd name="connsiteX1" fmla="*/ 93658 w 99646"/>
                <a:gd name="connsiteY1" fmla="*/ 7374 h 61416"/>
                <a:gd name="connsiteX2" fmla="*/ 71039 w 99646"/>
                <a:gd name="connsiteY2" fmla="*/ 51091 h 61416"/>
                <a:gd name="connsiteX3" fmla="*/ 8255 w 99646"/>
                <a:gd name="connsiteY3" fmla="*/ 26006 h 61416"/>
                <a:gd name="connsiteX0" fmla="*/ 971 w 92362"/>
                <a:gd name="connsiteY0" fmla="*/ 31049 h 63774"/>
                <a:gd name="connsiteX1" fmla="*/ 86374 w 92362"/>
                <a:gd name="connsiteY1" fmla="*/ 12417 h 63774"/>
                <a:gd name="connsiteX2" fmla="*/ 63755 w 92362"/>
                <a:gd name="connsiteY2" fmla="*/ 56134 h 63774"/>
                <a:gd name="connsiteX3" fmla="*/ 971 w 92362"/>
                <a:gd name="connsiteY3" fmla="*/ 31049 h 63774"/>
                <a:gd name="connsiteX0" fmla="*/ 642 w 92033"/>
                <a:gd name="connsiteY0" fmla="*/ 26483 h 59293"/>
                <a:gd name="connsiteX1" fmla="*/ 86045 w 92033"/>
                <a:gd name="connsiteY1" fmla="*/ 7851 h 59293"/>
                <a:gd name="connsiteX2" fmla="*/ 63426 w 92033"/>
                <a:gd name="connsiteY2" fmla="*/ 51568 h 59293"/>
                <a:gd name="connsiteX3" fmla="*/ 642 w 92033"/>
                <a:gd name="connsiteY3" fmla="*/ 26483 h 59293"/>
                <a:gd name="connsiteX0" fmla="*/ 642 w 97221"/>
                <a:gd name="connsiteY0" fmla="*/ 30577 h 63387"/>
                <a:gd name="connsiteX1" fmla="*/ 86045 w 97221"/>
                <a:gd name="connsiteY1" fmla="*/ 11945 h 63387"/>
                <a:gd name="connsiteX2" fmla="*/ 63426 w 97221"/>
                <a:gd name="connsiteY2" fmla="*/ 55662 h 63387"/>
                <a:gd name="connsiteX3" fmla="*/ 642 w 97221"/>
                <a:gd name="connsiteY3" fmla="*/ 30577 h 63387"/>
                <a:gd name="connsiteX0" fmla="*/ 507 w 92031"/>
                <a:gd name="connsiteY0" fmla="*/ 33234 h 55797"/>
                <a:gd name="connsiteX1" fmla="*/ 88766 w 92031"/>
                <a:gd name="connsiteY1" fmla="*/ 3486 h 55797"/>
                <a:gd name="connsiteX2" fmla="*/ 66147 w 92031"/>
                <a:gd name="connsiteY2" fmla="*/ 47203 h 55797"/>
                <a:gd name="connsiteX3" fmla="*/ 507 w 92031"/>
                <a:gd name="connsiteY3" fmla="*/ 33234 h 55797"/>
                <a:gd name="connsiteX0" fmla="*/ 507 w 90811"/>
                <a:gd name="connsiteY0" fmla="*/ 41167 h 63730"/>
                <a:gd name="connsiteX1" fmla="*/ 88766 w 90811"/>
                <a:gd name="connsiteY1" fmla="*/ 11419 h 63730"/>
                <a:gd name="connsiteX2" fmla="*/ 66147 w 90811"/>
                <a:gd name="connsiteY2" fmla="*/ 55136 h 63730"/>
                <a:gd name="connsiteX3" fmla="*/ 507 w 90811"/>
                <a:gd name="connsiteY3" fmla="*/ 41167 h 63730"/>
                <a:gd name="connsiteX0" fmla="*/ 205 w 91564"/>
                <a:gd name="connsiteY0" fmla="*/ 30041 h 50488"/>
                <a:gd name="connsiteX1" fmla="*/ 88464 w 91564"/>
                <a:gd name="connsiteY1" fmla="*/ 293 h 50488"/>
                <a:gd name="connsiteX2" fmla="*/ 64893 w 91564"/>
                <a:gd name="connsiteY2" fmla="*/ 49567 h 50488"/>
                <a:gd name="connsiteX3" fmla="*/ 205 w 91564"/>
                <a:gd name="connsiteY3" fmla="*/ 30041 h 50488"/>
                <a:gd name="connsiteX0" fmla="*/ 36 w 91395"/>
                <a:gd name="connsiteY0" fmla="*/ 32104 h 52585"/>
                <a:gd name="connsiteX1" fmla="*/ 88295 w 91395"/>
                <a:gd name="connsiteY1" fmla="*/ 2356 h 52585"/>
                <a:gd name="connsiteX2" fmla="*/ 64724 w 91395"/>
                <a:gd name="connsiteY2" fmla="*/ 51630 h 52585"/>
                <a:gd name="connsiteX3" fmla="*/ 36 w 91395"/>
                <a:gd name="connsiteY3" fmla="*/ 32104 h 52585"/>
                <a:gd name="connsiteX0" fmla="*/ 90 w 91449"/>
                <a:gd name="connsiteY0" fmla="*/ 32202 h 58693"/>
                <a:gd name="connsiteX1" fmla="*/ 88349 w 91449"/>
                <a:gd name="connsiteY1" fmla="*/ 2454 h 58693"/>
                <a:gd name="connsiteX2" fmla="*/ 64778 w 91449"/>
                <a:gd name="connsiteY2" fmla="*/ 51728 h 58693"/>
                <a:gd name="connsiteX3" fmla="*/ 90 w 91449"/>
                <a:gd name="connsiteY3" fmla="*/ 32202 h 58693"/>
                <a:gd name="connsiteX0" fmla="*/ 93 w 89397"/>
                <a:gd name="connsiteY0" fmla="*/ 27313 h 58360"/>
                <a:gd name="connsiteX1" fmla="*/ 86448 w 89397"/>
                <a:gd name="connsiteY1" fmla="*/ 5903 h 58360"/>
                <a:gd name="connsiteX2" fmla="*/ 62877 w 89397"/>
                <a:gd name="connsiteY2" fmla="*/ 55177 h 58360"/>
                <a:gd name="connsiteX3" fmla="*/ 93 w 89397"/>
                <a:gd name="connsiteY3" fmla="*/ 27313 h 58360"/>
                <a:gd name="connsiteX0" fmla="*/ 113 w 89323"/>
                <a:gd name="connsiteY0" fmla="*/ 30800 h 61847"/>
                <a:gd name="connsiteX1" fmla="*/ 86468 w 89323"/>
                <a:gd name="connsiteY1" fmla="*/ 9390 h 61847"/>
                <a:gd name="connsiteX2" fmla="*/ 62897 w 89323"/>
                <a:gd name="connsiteY2" fmla="*/ 58664 h 61847"/>
                <a:gd name="connsiteX3" fmla="*/ 113 w 89323"/>
                <a:gd name="connsiteY3" fmla="*/ 30800 h 61847"/>
              </a:gdLst>
              <a:ahLst/>
              <a:cxnLst>
                <a:cxn ang="0">
                  <a:pos x="connsiteX0" y="connsiteY0"/>
                </a:cxn>
                <a:cxn ang="0">
                  <a:pos x="connsiteX1" y="connsiteY1"/>
                </a:cxn>
                <a:cxn ang="0">
                  <a:pos x="connsiteX2" y="connsiteY2"/>
                </a:cxn>
                <a:cxn ang="0">
                  <a:pos x="connsiteX3" y="connsiteY3"/>
                </a:cxn>
              </a:cxnLst>
              <a:rect l="l" t="t" r="r" b="b"/>
              <a:pathLst>
                <a:path w="89323" h="61847">
                  <a:moveTo>
                    <a:pt x="113" y="30800"/>
                  </a:moveTo>
                  <a:cubicBezTo>
                    <a:pt x="-3055" y="-8442"/>
                    <a:pt x="60771" y="-3591"/>
                    <a:pt x="86468" y="9390"/>
                  </a:cubicBezTo>
                  <a:cubicBezTo>
                    <a:pt x="96686" y="14552"/>
                    <a:pt x="77289" y="55096"/>
                    <a:pt x="62897" y="58664"/>
                  </a:cubicBezTo>
                  <a:cubicBezTo>
                    <a:pt x="48505" y="62232"/>
                    <a:pt x="3305" y="70337"/>
                    <a:pt x="113" y="30800"/>
                  </a:cubicBezTo>
                  <a:close/>
                </a:path>
              </a:pathLst>
            </a:custGeom>
            <a:solidFill>
              <a:schemeClr val="accent1">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7" name="Freeform: Shape 806">
              <a:extLst>
                <a:ext uri="{FF2B5EF4-FFF2-40B4-BE49-F238E27FC236}">
                  <a16:creationId xmlns:a16="http://schemas.microsoft.com/office/drawing/2014/main" id="{8E6F8906-57A5-B251-A3F6-F829E66EFDB7}"/>
                </a:ext>
              </a:extLst>
            </p:cNvPr>
            <p:cNvSpPr/>
            <p:nvPr/>
          </p:nvSpPr>
          <p:spPr bwMode="auto">
            <a:xfrm rot="21295930">
              <a:off x="4908077" y="535907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8" name="Freeform: Shape 807">
              <a:extLst>
                <a:ext uri="{FF2B5EF4-FFF2-40B4-BE49-F238E27FC236}">
                  <a16:creationId xmlns:a16="http://schemas.microsoft.com/office/drawing/2014/main" id="{C3AF1938-E0F5-97BB-6C23-E9A0BF1793AA}"/>
                </a:ext>
              </a:extLst>
            </p:cNvPr>
            <p:cNvSpPr/>
            <p:nvPr/>
          </p:nvSpPr>
          <p:spPr bwMode="auto">
            <a:xfrm rot="21295930">
              <a:off x="5108528" y="544333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09" name="Freeform: Shape 808">
              <a:extLst>
                <a:ext uri="{FF2B5EF4-FFF2-40B4-BE49-F238E27FC236}">
                  <a16:creationId xmlns:a16="http://schemas.microsoft.com/office/drawing/2014/main" id="{5C14508D-B80B-D070-8E4A-68CFAC32F5BE}"/>
                </a:ext>
              </a:extLst>
            </p:cNvPr>
            <p:cNvSpPr/>
            <p:nvPr/>
          </p:nvSpPr>
          <p:spPr bwMode="auto">
            <a:xfrm rot="21295930">
              <a:off x="4985761" y="5612665"/>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0" name="Freeform: Shape 809">
              <a:extLst>
                <a:ext uri="{FF2B5EF4-FFF2-40B4-BE49-F238E27FC236}">
                  <a16:creationId xmlns:a16="http://schemas.microsoft.com/office/drawing/2014/main" id="{C0C66682-6211-5824-A075-F46651809AB0}"/>
                </a:ext>
              </a:extLst>
            </p:cNvPr>
            <p:cNvSpPr/>
            <p:nvPr/>
          </p:nvSpPr>
          <p:spPr bwMode="auto">
            <a:xfrm rot="21295930">
              <a:off x="4939195" y="556715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1" name="Freeform: Shape 810">
              <a:extLst>
                <a:ext uri="{FF2B5EF4-FFF2-40B4-BE49-F238E27FC236}">
                  <a16:creationId xmlns:a16="http://schemas.microsoft.com/office/drawing/2014/main" id="{B9789C6D-7C58-57FF-C655-923485AC09EA}"/>
                </a:ext>
              </a:extLst>
            </p:cNvPr>
            <p:cNvSpPr/>
            <p:nvPr/>
          </p:nvSpPr>
          <p:spPr bwMode="auto">
            <a:xfrm rot="21295930">
              <a:off x="4751870" y="558197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2" name="Freeform: Shape 811">
              <a:extLst>
                <a:ext uri="{FF2B5EF4-FFF2-40B4-BE49-F238E27FC236}">
                  <a16:creationId xmlns:a16="http://schemas.microsoft.com/office/drawing/2014/main" id="{DD81C2C3-3FA9-FD16-667D-62CA6C584B58}"/>
                </a:ext>
              </a:extLst>
            </p:cNvPr>
            <p:cNvSpPr/>
            <p:nvPr/>
          </p:nvSpPr>
          <p:spPr bwMode="auto">
            <a:xfrm rot="21295930">
              <a:off x="4734938" y="547296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3" name="Freeform: Shape 812">
              <a:extLst>
                <a:ext uri="{FF2B5EF4-FFF2-40B4-BE49-F238E27FC236}">
                  <a16:creationId xmlns:a16="http://schemas.microsoft.com/office/drawing/2014/main" id="{6B2F03F2-DCF0-3A33-7001-AF22661723D6}"/>
                </a:ext>
              </a:extLst>
            </p:cNvPr>
            <p:cNvSpPr/>
            <p:nvPr/>
          </p:nvSpPr>
          <p:spPr bwMode="auto">
            <a:xfrm rot="21295930">
              <a:off x="4792088" y="537559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4" name="Freeform: Shape 813">
              <a:extLst>
                <a:ext uri="{FF2B5EF4-FFF2-40B4-BE49-F238E27FC236}">
                  <a16:creationId xmlns:a16="http://schemas.microsoft.com/office/drawing/2014/main" id="{F95DF63A-6A04-E575-80AE-C81ED0933F50}"/>
                </a:ext>
              </a:extLst>
            </p:cNvPr>
            <p:cNvSpPr/>
            <p:nvPr/>
          </p:nvSpPr>
          <p:spPr bwMode="auto">
            <a:xfrm rot="21295930">
              <a:off x="4703188" y="539464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7" name="Oval 35">
              <a:extLst>
                <a:ext uri="{FF2B5EF4-FFF2-40B4-BE49-F238E27FC236}">
                  <a16:creationId xmlns:a16="http://schemas.microsoft.com/office/drawing/2014/main" id="{75D43161-8570-1344-4F80-65294869CF7A}"/>
                </a:ext>
              </a:extLst>
            </p:cNvPr>
            <p:cNvSpPr/>
            <p:nvPr/>
          </p:nvSpPr>
          <p:spPr bwMode="auto">
            <a:xfrm>
              <a:off x="5018429" y="5513121"/>
              <a:ext cx="184497" cy="75095"/>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71" h="98594">
                  <a:moveTo>
                    <a:pt x="149" y="30881"/>
                  </a:moveTo>
                  <a:cubicBezTo>
                    <a:pt x="37455" y="-12887"/>
                    <a:pt x="57137" y="13094"/>
                    <a:pt x="102688" y="1134"/>
                  </a:cubicBezTo>
                  <a:cubicBezTo>
                    <a:pt x="139024" y="-1576"/>
                    <a:pt x="149657" y="-763"/>
                    <a:pt x="163337" y="18770"/>
                  </a:cubicBezTo>
                  <a:cubicBezTo>
                    <a:pt x="177017" y="38303"/>
                    <a:pt x="134215" y="107345"/>
                    <a:pt x="108716" y="97670"/>
                  </a:cubicBezTo>
                  <a:cubicBezTo>
                    <a:pt x="70093" y="83015"/>
                    <a:pt x="-3765" y="63181"/>
                    <a:pt x="149" y="30881"/>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8" name="Oval 35">
              <a:extLst>
                <a:ext uri="{FF2B5EF4-FFF2-40B4-BE49-F238E27FC236}">
                  <a16:creationId xmlns:a16="http://schemas.microsoft.com/office/drawing/2014/main" id="{477A4C1B-7FE6-C572-A43B-7D61E0AB4FE2}"/>
                </a:ext>
              </a:extLst>
            </p:cNvPr>
            <p:cNvSpPr/>
            <p:nvPr/>
          </p:nvSpPr>
          <p:spPr bwMode="auto">
            <a:xfrm>
              <a:off x="4646326" y="5621131"/>
              <a:ext cx="198097" cy="87680"/>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05" h="115117">
                  <a:moveTo>
                    <a:pt x="9743" y="16081"/>
                  </a:moveTo>
                  <a:cubicBezTo>
                    <a:pt x="35948" y="-23869"/>
                    <a:pt x="50547" y="24695"/>
                    <a:pt x="96098" y="12735"/>
                  </a:cubicBezTo>
                  <a:cubicBezTo>
                    <a:pt x="132434" y="10025"/>
                    <a:pt x="176123" y="13288"/>
                    <a:pt x="177691" y="30370"/>
                  </a:cubicBezTo>
                  <a:cubicBezTo>
                    <a:pt x="182186" y="79345"/>
                    <a:pt x="157798" y="118896"/>
                    <a:pt x="83084" y="114830"/>
                  </a:cubicBezTo>
                  <a:cubicBezTo>
                    <a:pt x="860" y="110355"/>
                    <a:pt x="-12873" y="50560"/>
                    <a:pt x="9743" y="16081"/>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19" name="Oval 35">
              <a:extLst>
                <a:ext uri="{FF2B5EF4-FFF2-40B4-BE49-F238E27FC236}">
                  <a16:creationId xmlns:a16="http://schemas.microsoft.com/office/drawing/2014/main" id="{F33B033C-1186-033A-7267-346C7C325D09}"/>
                </a:ext>
              </a:extLst>
            </p:cNvPr>
            <p:cNvSpPr/>
            <p:nvPr/>
          </p:nvSpPr>
          <p:spPr bwMode="auto">
            <a:xfrm rot="11914340">
              <a:off x="5015701" y="5318445"/>
              <a:ext cx="153079" cy="5481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708" h="71965">
                  <a:moveTo>
                    <a:pt x="276" y="34065"/>
                  </a:moveTo>
                  <a:cubicBezTo>
                    <a:pt x="5466" y="-4849"/>
                    <a:pt x="10021" y="12468"/>
                    <a:pt x="55572" y="508"/>
                  </a:cubicBezTo>
                  <a:cubicBezTo>
                    <a:pt x="91908" y="-2202"/>
                    <a:pt x="133823" y="6273"/>
                    <a:pt x="137165" y="18143"/>
                  </a:cubicBezTo>
                  <a:cubicBezTo>
                    <a:pt x="140507" y="30013"/>
                    <a:pt x="129447" y="68528"/>
                    <a:pt x="75623" y="71730"/>
                  </a:cubicBezTo>
                  <a:cubicBezTo>
                    <a:pt x="52695" y="73094"/>
                    <a:pt x="-4453" y="69522"/>
                    <a:pt x="276" y="34065"/>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0" name="Oval 35">
              <a:extLst>
                <a:ext uri="{FF2B5EF4-FFF2-40B4-BE49-F238E27FC236}">
                  <a16:creationId xmlns:a16="http://schemas.microsoft.com/office/drawing/2014/main" id="{0756202C-0ED0-C8FC-D9B5-253711DA05EE}"/>
                </a:ext>
              </a:extLst>
            </p:cNvPr>
            <p:cNvSpPr/>
            <p:nvPr/>
          </p:nvSpPr>
          <p:spPr bwMode="auto">
            <a:xfrm rot="11914340">
              <a:off x="4878343" y="5289405"/>
              <a:ext cx="104440" cy="36548"/>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35" h="50165">
                  <a:moveTo>
                    <a:pt x="343" y="33946"/>
                  </a:moveTo>
                  <a:cubicBezTo>
                    <a:pt x="-2330" y="25672"/>
                    <a:pt x="10088" y="12349"/>
                    <a:pt x="55639" y="389"/>
                  </a:cubicBezTo>
                  <a:cubicBezTo>
                    <a:pt x="91975" y="-2321"/>
                    <a:pt x="134560" y="9750"/>
                    <a:pt x="137232" y="18024"/>
                  </a:cubicBezTo>
                  <a:cubicBezTo>
                    <a:pt x="139905" y="26298"/>
                    <a:pt x="125498" y="46829"/>
                    <a:pt x="71674" y="50031"/>
                  </a:cubicBezTo>
                  <a:cubicBezTo>
                    <a:pt x="48746" y="51395"/>
                    <a:pt x="3016" y="42220"/>
                    <a:pt x="343" y="33946"/>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1" name="Oval 35">
              <a:extLst>
                <a:ext uri="{FF2B5EF4-FFF2-40B4-BE49-F238E27FC236}">
                  <a16:creationId xmlns:a16="http://schemas.microsoft.com/office/drawing/2014/main" id="{DA54D12A-F4F0-6EC2-4FCA-6AD952F1902C}"/>
                </a:ext>
              </a:extLst>
            </p:cNvPr>
            <p:cNvSpPr/>
            <p:nvPr/>
          </p:nvSpPr>
          <p:spPr bwMode="auto">
            <a:xfrm rot="21241052">
              <a:off x="4863698" y="5665379"/>
              <a:ext cx="136248" cy="56073"/>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36 w 137524"/>
                <a:gd name="connsiteY0" fmla="*/ 62901 h 79225"/>
                <a:gd name="connsiteX1" fmla="*/ 55764 w 137524"/>
                <a:gd name="connsiteY1" fmla="*/ 144 h 79225"/>
                <a:gd name="connsiteX2" fmla="*/ 137225 w 137524"/>
                <a:gd name="connsiteY2" fmla="*/ 46979 h 79225"/>
                <a:gd name="connsiteX3" fmla="*/ 71667 w 137524"/>
                <a:gd name="connsiteY3" fmla="*/ 78986 h 79225"/>
                <a:gd name="connsiteX4" fmla="*/ 336 w 137524"/>
                <a:gd name="connsiteY4" fmla="*/ 62901 h 79225"/>
                <a:gd name="connsiteX0" fmla="*/ 94 w 178341"/>
                <a:gd name="connsiteY0" fmla="*/ 40872 h 79023"/>
                <a:gd name="connsiteX1" fmla="*/ 96750 w 178341"/>
                <a:gd name="connsiteY1" fmla="*/ 144 h 79023"/>
                <a:gd name="connsiteX2" fmla="*/ 178211 w 178341"/>
                <a:gd name="connsiteY2" fmla="*/ 46979 h 79023"/>
                <a:gd name="connsiteX3" fmla="*/ 112653 w 178341"/>
                <a:gd name="connsiteY3" fmla="*/ 78986 h 79023"/>
                <a:gd name="connsiteX4" fmla="*/ 94 w 178341"/>
                <a:gd name="connsiteY4" fmla="*/ 40872 h 79023"/>
                <a:gd name="connsiteX0" fmla="*/ 111 w 178357"/>
                <a:gd name="connsiteY0" fmla="*/ 40872 h 79023"/>
                <a:gd name="connsiteX1" fmla="*/ 96767 w 178357"/>
                <a:gd name="connsiteY1" fmla="*/ 144 h 79023"/>
                <a:gd name="connsiteX2" fmla="*/ 178228 w 178357"/>
                <a:gd name="connsiteY2" fmla="*/ 46979 h 79023"/>
                <a:gd name="connsiteX3" fmla="*/ 112670 w 178357"/>
                <a:gd name="connsiteY3" fmla="*/ 78986 h 79023"/>
                <a:gd name="connsiteX4" fmla="*/ 111 w 178357"/>
                <a:gd name="connsiteY4" fmla="*/ 40872 h 79023"/>
                <a:gd name="connsiteX0" fmla="*/ 15 w 178261"/>
                <a:gd name="connsiteY0" fmla="*/ 40872 h 79023"/>
                <a:gd name="connsiteX1" fmla="*/ 96671 w 178261"/>
                <a:gd name="connsiteY1" fmla="*/ 144 h 79023"/>
                <a:gd name="connsiteX2" fmla="*/ 178132 w 178261"/>
                <a:gd name="connsiteY2" fmla="*/ 46979 h 79023"/>
                <a:gd name="connsiteX3" fmla="*/ 112574 w 178261"/>
                <a:gd name="connsiteY3" fmla="*/ 78986 h 79023"/>
                <a:gd name="connsiteX4" fmla="*/ 15 w 178261"/>
                <a:gd name="connsiteY4" fmla="*/ 40872 h 79023"/>
                <a:gd name="connsiteX0" fmla="*/ 693 w 179422"/>
                <a:gd name="connsiteY0" fmla="*/ 38815 h 76964"/>
                <a:gd name="connsiteX1" fmla="*/ 76121 w 179422"/>
                <a:gd name="connsiteY1" fmla="*/ 151 h 76964"/>
                <a:gd name="connsiteX2" fmla="*/ 178810 w 179422"/>
                <a:gd name="connsiteY2" fmla="*/ 44922 h 76964"/>
                <a:gd name="connsiteX3" fmla="*/ 113252 w 179422"/>
                <a:gd name="connsiteY3" fmla="*/ 76929 h 76964"/>
                <a:gd name="connsiteX4" fmla="*/ 693 w 179422"/>
                <a:gd name="connsiteY4" fmla="*/ 38815 h 7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22" h="76964">
                  <a:moveTo>
                    <a:pt x="693" y="38815"/>
                  </a:moveTo>
                  <a:cubicBezTo>
                    <a:pt x="-5496" y="26019"/>
                    <a:pt x="30570" y="12111"/>
                    <a:pt x="76121" y="151"/>
                  </a:cubicBezTo>
                  <a:cubicBezTo>
                    <a:pt x="112457" y="-2559"/>
                    <a:pt x="172622" y="32126"/>
                    <a:pt x="178810" y="44922"/>
                  </a:cubicBezTo>
                  <a:cubicBezTo>
                    <a:pt x="184999" y="57718"/>
                    <a:pt x="142938" y="77947"/>
                    <a:pt x="113252" y="76929"/>
                  </a:cubicBezTo>
                  <a:cubicBezTo>
                    <a:pt x="83566" y="75911"/>
                    <a:pt x="6882" y="51611"/>
                    <a:pt x="693" y="38815"/>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2" name="Oval 35">
              <a:extLst>
                <a:ext uri="{FF2B5EF4-FFF2-40B4-BE49-F238E27FC236}">
                  <a16:creationId xmlns:a16="http://schemas.microsoft.com/office/drawing/2014/main" id="{CAE5E094-7A5C-F166-7DFD-4F08538129BD}"/>
                </a:ext>
              </a:extLst>
            </p:cNvPr>
            <p:cNvSpPr/>
            <p:nvPr/>
          </p:nvSpPr>
          <p:spPr bwMode="auto">
            <a:xfrm rot="21241052">
              <a:off x="4540232" y="5507259"/>
              <a:ext cx="149103" cy="94091"/>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36 w 137524"/>
                <a:gd name="connsiteY0" fmla="*/ 62901 h 79225"/>
                <a:gd name="connsiteX1" fmla="*/ 55764 w 137524"/>
                <a:gd name="connsiteY1" fmla="*/ 144 h 79225"/>
                <a:gd name="connsiteX2" fmla="*/ 137225 w 137524"/>
                <a:gd name="connsiteY2" fmla="*/ 46979 h 79225"/>
                <a:gd name="connsiteX3" fmla="*/ 71667 w 137524"/>
                <a:gd name="connsiteY3" fmla="*/ 78986 h 79225"/>
                <a:gd name="connsiteX4" fmla="*/ 336 w 137524"/>
                <a:gd name="connsiteY4" fmla="*/ 62901 h 79225"/>
                <a:gd name="connsiteX0" fmla="*/ 94 w 178341"/>
                <a:gd name="connsiteY0" fmla="*/ 40872 h 79023"/>
                <a:gd name="connsiteX1" fmla="*/ 96750 w 178341"/>
                <a:gd name="connsiteY1" fmla="*/ 144 h 79023"/>
                <a:gd name="connsiteX2" fmla="*/ 178211 w 178341"/>
                <a:gd name="connsiteY2" fmla="*/ 46979 h 79023"/>
                <a:gd name="connsiteX3" fmla="*/ 112653 w 178341"/>
                <a:gd name="connsiteY3" fmla="*/ 78986 h 79023"/>
                <a:gd name="connsiteX4" fmla="*/ 94 w 178341"/>
                <a:gd name="connsiteY4" fmla="*/ 40872 h 79023"/>
                <a:gd name="connsiteX0" fmla="*/ 111 w 178357"/>
                <a:gd name="connsiteY0" fmla="*/ 40872 h 79023"/>
                <a:gd name="connsiteX1" fmla="*/ 96767 w 178357"/>
                <a:gd name="connsiteY1" fmla="*/ 144 h 79023"/>
                <a:gd name="connsiteX2" fmla="*/ 178228 w 178357"/>
                <a:gd name="connsiteY2" fmla="*/ 46979 h 79023"/>
                <a:gd name="connsiteX3" fmla="*/ 112670 w 178357"/>
                <a:gd name="connsiteY3" fmla="*/ 78986 h 79023"/>
                <a:gd name="connsiteX4" fmla="*/ 111 w 178357"/>
                <a:gd name="connsiteY4" fmla="*/ 40872 h 79023"/>
                <a:gd name="connsiteX0" fmla="*/ 15 w 178261"/>
                <a:gd name="connsiteY0" fmla="*/ 40872 h 79023"/>
                <a:gd name="connsiteX1" fmla="*/ 96671 w 178261"/>
                <a:gd name="connsiteY1" fmla="*/ 144 h 79023"/>
                <a:gd name="connsiteX2" fmla="*/ 178132 w 178261"/>
                <a:gd name="connsiteY2" fmla="*/ 46979 h 79023"/>
                <a:gd name="connsiteX3" fmla="*/ 112574 w 178261"/>
                <a:gd name="connsiteY3" fmla="*/ 78986 h 79023"/>
                <a:gd name="connsiteX4" fmla="*/ 15 w 178261"/>
                <a:gd name="connsiteY4" fmla="*/ 40872 h 79023"/>
                <a:gd name="connsiteX0" fmla="*/ 693 w 179422"/>
                <a:gd name="connsiteY0" fmla="*/ 38815 h 76964"/>
                <a:gd name="connsiteX1" fmla="*/ 76121 w 179422"/>
                <a:gd name="connsiteY1" fmla="*/ 151 h 76964"/>
                <a:gd name="connsiteX2" fmla="*/ 178810 w 179422"/>
                <a:gd name="connsiteY2" fmla="*/ 44922 h 76964"/>
                <a:gd name="connsiteX3" fmla="*/ 113252 w 179422"/>
                <a:gd name="connsiteY3" fmla="*/ 76929 h 76964"/>
                <a:gd name="connsiteX4" fmla="*/ 693 w 179422"/>
                <a:gd name="connsiteY4" fmla="*/ 38815 h 76964"/>
                <a:gd name="connsiteX0" fmla="*/ 528 w 179060"/>
                <a:gd name="connsiteY0" fmla="*/ 38833 h 102667"/>
                <a:gd name="connsiteX1" fmla="*/ 75956 w 179060"/>
                <a:gd name="connsiteY1" fmla="*/ 169 h 102667"/>
                <a:gd name="connsiteX2" fmla="*/ 178645 w 179060"/>
                <a:gd name="connsiteY2" fmla="*/ 44940 h 102667"/>
                <a:gd name="connsiteX3" fmla="*/ 107699 w 179060"/>
                <a:gd name="connsiteY3" fmla="*/ 102649 h 102667"/>
                <a:gd name="connsiteX4" fmla="*/ 528 w 179060"/>
                <a:gd name="connsiteY4" fmla="*/ 38833 h 102667"/>
                <a:gd name="connsiteX0" fmla="*/ 690 w 169506"/>
                <a:gd name="connsiteY0" fmla="*/ 39893 h 102662"/>
                <a:gd name="connsiteX1" fmla="*/ 66415 w 169506"/>
                <a:gd name="connsiteY1" fmla="*/ 169 h 102662"/>
                <a:gd name="connsiteX2" fmla="*/ 169104 w 169506"/>
                <a:gd name="connsiteY2" fmla="*/ 44940 h 102662"/>
                <a:gd name="connsiteX3" fmla="*/ 98158 w 169506"/>
                <a:gd name="connsiteY3" fmla="*/ 102649 h 102662"/>
                <a:gd name="connsiteX4" fmla="*/ 690 w 169506"/>
                <a:gd name="connsiteY4" fmla="*/ 39893 h 102662"/>
                <a:gd name="connsiteX0" fmla="*/ 30 w 168474"/>
                <a:gd name="connsiteY0" fmla="*/ 66450 h 129220"/>
                <a:gd name="connsiteX1" fmla="*/ 89453 w 168474"/>
                <a:gd name="connsiteY1" fmla="*/ 100 h 129220"/>
                <a:gd name="connsiteX2" fmla="*/ 168444 w 168474"/>
                <a:gd name="connsiteY2" fmla="*/ 71497 h 129220"/>
                <a:gd name="connsiteX3" fmla="*/ 97498 w 168474"/>
                <a:gd name="connsiteY3" fmla="*/ 129206 h 129220"/>
                <a:gd name="connsiteX4" fmla="*/ 30 w 168474"/>
                <a:gd name="connsiteY4" fmla="*/ 66450 h 129220"/>
                <a:gd name="connsiteX0" fmla="*/ 30 w 190789"/>
                <a:gd name="connsiteY0" fmla="*/ 66450 h 129225"/>
                <a:gd name="connsiteX1" fmla="*/ 89453 w 190789"/>
                <a:gd name="connsiteY1" fmla="*/ 100 h 129225"/>
                <a:gd name="connsiteX2" fmla="*/ 190768 w 190789"/>
                <a:gd name="connsiteY2" fmla="*/ 72476 h 129225"/>
                <a:gd name="connsiteX3" fmla="*/ 97498 w 190789"/>
                <a:gd name="connsiteY3" fmla="*/ 129206 h 129225"/>
                <a:gd name="connsiteX4" fmla="*/ 30 w 190789"/>
                <a:gd name="connsiteY4" fmla="*/ 66450 h 129225"/>
                <a:gd name="connsiteX0" fmla="*/ 30 w 190789"/>
                <a:gd name="connsiteY0" fmla="*/ 66350 h 129126"/>
                <a:gd name="connsiteX1" fmla="*/ 89453 w 190789"/>
                <a:gd name="connsiteY1" fmla="*/ 0 h 129126"/>
                <a:gd name="connsiteX2" fmla="*/ 190768 w 190789"/>
                <a:gd name="connsiteY2" fmla="*/ 72376 h 129126"/>
                <a:gd name="connsiteX3" fmla="*/ 97498 w 190789"/>
                <a:gd name="connsiteY3" fmla="*/ 129106 h 129126"/>
                <a:gd name="connsiteX4" fmla="*/ 30 w 190789"/>
                <a:gd name="connsiteY4" fmla="*/ 66350 h 129126"/>
                <a:gd name="connsiteX0" fmla="*/ 30 w 193203"/>
                <a:gd name="connsiteY0" fmla="*/ 66350 h 129122"/>
                <a:gd name="connsiteX1" fmla="*/ 89453 w 193203"/>
                <a:gd name="connsiteY1" fmla="*/ 0 h 129122"/>
                <a:gd name="connsiteX2" fmla="*/ 190768 w 193203"/>
                <a:gd name="connsiteY2" fmla="*/ 72376 h 129122"/>
                <a:gd name="connsiteX3" fmla="*/ 97498 w 193203"/>
                <a:gd name="connsiteY3" fmla="*/ 129106 h 129122"/>
                <a:gd name="connsiteX4" fmla="*/ 30 w 193203"/>
                <a:gd name="connsiteY4" fmla="*/ 66350 h 129122"/>
                <a:gd name="connsiteX0" fmla="*/ 30 w 191773"/>
                <a:gd name="connsiteY0" fmla="*/ 66350 h 129132"/>
                <a:gd name="connsiteX1" fmla="*/ 89453 w 191773"/>
                <a:gd name="connsiteY1" fmla="*/ 0 h 129132"/>
                <a:gd name="connsiteX2" fmla="*/ 189305 w 191773"/>
                <a:gd name="connsiteY2" fmla="*/ 59070 h 129132"/>
                <a:gd name="connsiteX3" fmla="*/ 97498 w 191773"/>
                <a:gd name="connsiteY3" fmla="*/ 129106 h 129132"/>
                <a:gd name="connsiteX4" fmla="*/ 30 w 191773"/>
                <a:gd name="connsiteY4" fmla="*/ 66350 h 129132"/>
                <a:gd name="connsiteX0" fmla="*/ 25 w 195945"/>
                <a:gd name="connsiteY0" fmla="*/ 65896 h 129128"/>
                <a:gd name="connsiteX1" fmla="*/ 93606 w 195945"/>
                <a:gd name="connsiteY1" fmla="*/ 0 h 129128"/>
                <a:gd name="connsiteX2" fmla="*/ 193458 w 195945"/>
                <a:gd name="connsiteY2" fmla="*/ 59070 h 129128"/>
                <a:gd name="connsiteX3" fmla="*/ 101651 w 195945"/>
                <a:gd name="connsiteY3" fmla="*/ 129106 h 129128"/>
                <a:gd name="connsiteX4" fmla="*/ 25 w 195945"/>
                <a:gd name="connsiteY4" fmla="*/ 65896 h 129128"/>
                <a:gd name="connsiteX0" fmla="*/ 36 w 195954"/>
                <a:gd name="connsiteY0" fmla="*/ 65896 h 129128"/>
                <a:gd name="connsiteX1" fmla="*/ 93617 w 195954"/>
                <a:gd name="connsiteY1" fmla="*/ 0 h 129128"/>
                <a:gd name="connsiteX2" fmla="*/ 193469 w 195954"/>
                <a:gd name="connsiteY2" fmla="*/ 59070 h 129128"/>
                <a:gd name="connsiteX3" fmla="*/ 101662 w 195954"/>
                <a:gd name="connsiteY3" fmla="*/ 129106 h 129128"/>
                <a:gd name="connsiteX4" fmla="*/ 36 w 195954"/>
                <a:gd name="connsiteY4" fmla="*/ 65896 h 129128"/>
                <a:gd name="connsiteX0" fmla="*/ 14 w 195933"/>
                <a:gd name="connsiteY0" fmla="*/ 65896 h 129147"/>
                <a:gd name="connsiteX1" fmla="*/ 93595 w 195933"/>
                <a:gd name="connsiteY1" fmla="*/ 0 h 129147"/>
                <a:gd name="connsiteX2" fmla="*/ 193447 w 195933"/>
                <a:gd name="connsiteY2" fmla="*/ 59070 h 129147"/>
                <a:gd name="connsiteX3" fmla="*/ 101640 w 195933"/>
                <a:gd name="connsiteY3" fmla="*/ 129106 h 129147"/>
                <a:gd name="connsiteX4" fmla="*/ 14 w 195933"/>
                <a:gd name="connsiteY4" fmla="*/ 65896 h 129147"/>
                <a:gd name="connsiteX0" fmla="*/ 14 w 196352"/>
                <a:gd name="connsiteY0" fmla="*/ 65896 h 129147"/>
                <a:gd name="connsiteX1" fmla="*/ 93595 w 196352"/>
                <a:gd name="connsiteY1" fmla="*/ 0 h 129147"/>
                <a:gd name="connsiteX2" fmla="*/ 193447 w 196352"/>
                <a:gd name="connsiteY2" fmla="*/ 59070 h 129147"/>
                <a:gd name="connsiteX3" fmla="*/ 101640 w 196352"/>
                <a:gd name="connsiteY3" fmla="*/ 129106 h 129147"/>
                <a:gd name="connsiteX4" fmla="*/ 14 w 196352"/>
                <a:gd name="connsiteY4" fmla="*/ 65896 h 129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352" h="129147">
                  <a:moveTo>
                    <a:pt x="14" y="65896"/>
                  </a:moveTo>
                  <a:cubicBezTo>
                    <a:pt x="1353" y="15616"/>
                    <a:pt x="48044" y="11960"/>
                    <a:pt x="93595" y="0"/>
                  </a:cubicBezTo>
                  <a:cubicBezTo>
                    <a:pt x="115489" y="1554"/>
                    <a:pt x="160225" y="34069"/>
                    <a:pt x="193447" y="59070"/>
                  </a:cubicBezTo>
                  <a:cubicBezTo>
                    <a:pt x="210674" y="72034"/>
                    <a:pt x="147594" y="130929"/>
                    <a:pt x="101640" y="129106"/>
                  </a:cubicBezTo>
                  <a:cubicBezTo>
                    <a:pt x="69406" y="127827"/>
                    <a:pt x="-1105" y="107905"/>
                    <a:pt x="14" y="65896"/>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3" name="Oval 35">
              <a:extLst>
                <a:ext uri="{FF2B5EF4-FFF2-40B4-BE49-F238E27FC236}">
                  <a16:creationId xmlns:a16="http://schemas.microsoft.com/office/drawing/2014/main" id="{B66A9962-9B59-8842-FBB9-9B0E7C50CA99}"/>
                </a:ext>
              </a:extLst>
            </p:cNvPr>
            <p:cNvSpPr/>
            <p:nvPr/>
          </p:nvSpPr>
          <p:spPr bwMode="auto">
            <a:xfrm rot="10154442">
              <a:off x="4703807" y="5305812"/>
              <a:ext cx="92987" cy="48291"/>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Lst>
              <a:ahLst/>
              <a:cxnLst>
                <a:cxn ang="0">
                  <a:pos x="connsiteX0" y="connsiteY0"/>
                </a:cxn>
                <a:cxn ang="0">
                  <a:pos x="connsiteX1" y="connsiteY1"/>
                </a:cxn>
                <a:cxn ang="0">
                  <a:pos x="connsiteX2" y="connsiteY2"/>
                </a:cxn>
                <a:cxn ang="0">
                  <a:pos x="connsiteX3" y="connsiteY3"/>
                </a:cxn>
              </a:cxnLst>
              <a:rect l="l" t="t" r="r" b="b"/>
              <a:pathLst>
                <a:path w="122453" h="66285">
                  <a:moveTo>
                    <a:pt x="4486" y="39985"/>
                  </a:moveTo>
                  <a:cubicBezTo>
                    <a:pt x="-4975" y="31466"/>
                    <a:pt x="-3702" y="50"/>
                    <a:pt x="50980" y="249"/>
                  </a:cubicBezTo>
                  <a:cubicBezTo>
                    <a:pt x="87316" y="-2461"/>
                    <a:pt x="120410" y="17652"/>
                    <a:pt x="122275" y="27674"/>
                  </a:cubicBezTo>
                  <a:cubicBezTo>
                    <a:pt x="126136" y="48425"/>
                    <a:pt x="66589" y="95907"/>
                    <a:pt x="4486" y="39985"/>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4" name="Oval 35">
              <a:extLst>
                <a:ext uri="{FF2B5EF4-FFF2-40B4-BE49-F238E27FC236}">
                  <a16:creationId xmlns:a16="http://schemas.microsoft.com/office/drawing/2014/main" id="{63F79DD9-D748-DC93-5067-456C1371CB9B}"/>
                </a:ext>
              </a:extLst>
            </p:cNvPr>
            <p:cNvSpPr/>
            <p:nvPr/>
          </p:nvSpPr>
          <p:spPr bwMode="auto">
            <a:xfrm rot="10154442">
              <a:off x="4560594" y="5432528"/>
              <a:ext cx="67742" cy="53328"/>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 name="connsiteX0" fmla="*/ 26225 w 97980"/>
                <a:gd name="connsiteY0" fmla="*/ 52047 h 73199"/>
                <a:gd name="connsiteX1" fmla="*/ 26685 w 97980"/>
                <a:gd name="connsiteY1" fmla="*/ 235 h 73199"/>
                <a:gd name="connsiteX2" fmla="*/ 97980 w 97980"/>
                <a:gd name="connsiteY2" fmla="*/ 27660 h 73199"/>
                <a:gd name="connsiteX3" fmla="*/ 26225 w 97980"/>
                <a:gd name="connsiteY3" fmla="*/ 52047 h 73199"/>
                <a:gd name="connsiteX0" fmla="*/ 17453 w 89208"/>
                <a:gd name="connsiteY0" fmla="*/ 52047 h 73199"/>
                <a:gd name="connsiteX1" fmla="*/ 17913 w 89208"/>
                <a:gd name="connsiteY1" fmla="*/ 235 h 73199"/>
                <a:gd name="connsiteX2" fmla="*/ 89208 w 89208"/>
                <a:gd name="connsiteY2" fmla="*/ 27660 h 73199"/>
                <a:gd name="connsiteX3" fmla="*/ 17453 w 89208"/>
                <a:gd name="connsiteY3" fmla="*/ 52047 h 73199"/>
              </a:gdLst>
              <a:ahLst/>
              <a:cxnLst>
                <a:cxn ang="0">
                  <a:pos x="connsiteX0" y="connsiteY0"/>
                </a:cxn>
                <a:cxn ang="0">
                  <a:pos x="connsiteX1" y="connsiteY1"/>
                </a:cxn>
                <a:cxn ang="0">
                  <a:pos x="connsiteX2" y="connsiteY2"/>
                </a:cxn>
                <a:cxn ang="0">
                  <a:pos x="connsiteX3" y="connsiteY3"/>
                </a:cxn>
              </a:cxnLst>
              <a:rect l="l" t="t" r="r" b="b"/>
              <a:pathLst>
                <a:path w="89208" h="73199">
                  <a:moveTo>
                    <a:pt x="17453" y="52047"/>
                  </a:moveTo>
                  <a:cubicBezTo>
                    <a:pt x="7992" y="43528"/>
                    <a:pt x="-16819" y="-449"/>
                    <a:pt x="17913" y="235"/>
                  </a:cubicBezTo>
                  <a:cubicBezTo>
                    <a:pt x="54249" y="-2475"/>
                    <a:pt x="89285" y="19025"/>
                    <a:pt x="89208" y="27660"/>
                  </a:cubicBezTo>
                  <a:cubicBezTo>
                    <a:pt x="89131" y="36295"/>
                    <a:pt x="79556" y="107969"/>
                    <a:pt x="17453" y="52047"/>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5" name="Oval 35">
              <a:extLst>
                <a:ext uri="{FF2B5EF4-FFF2-40B4-BE49-F238E27FC236}">
                  <a16:creationId xmlns:a16="http://schemas.microsoft.com/office/drawing/2014/main" id="{4B63E250-34CB-3628-7415-8E014A3C649B}"/>
                </a:ext>
              </a:extLst>
            </p:cNvPr>
            <p:cNvSpPr/>
            <p:nvPr/>
          </p:nvSpPr>
          <p:spPr bwMode="auto">
            <a:xfrm rot="10154442">
              <a:off x="4530867" y="5300164"/>
              <a:ext cx="59947" cy="63783"/>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 name="connsiteX0" fmla="*/ 26225 w 97980"/>
                <a:gd name="connsiteY0" fmla="*/ 52047 h 73199"/>
                <a:gd name="connsiteX1" fmla="*/ 26685 w 97980"/>
                <a:gd name="connsiteY1" fmla="*/ 235 h 73199"/>
                <a:gd name="connsiteX2" fmla="*/ 97980 w 97980"/>
                <a:gd name="connsiteY2" fmla="*/ 27660 h 73199"/>
                <a:gd name="connsiteX3" fmla="*/ 26225 w 97980"/>
                <a:gd name="connsiteY3" fmla="*/ 52047 h 73199"/>
                <a:gd name="connsiteX0" fmla="*/ 17453 w 89208"/>
                <a:gd name="connsiteY0" fmla="*/ 52047 h 73199"/>
                <a:gd name="connsiteX1" fmla="*/ 17913 w 89208"/>
                <a:gd name="connsiteY1" fmla="*/ 235 h 73199"/>
                <a:gd name="connsiteX2" fmla="*/ 89208 w 89208"/>
                <a:gd name="connsiteY2" fmla="*/ 27660 h 73199"/>
                <a:gd name="connsiteX3" fmla="*/ 17453 w 89208"/>
                <a:gd name="connsiteY3" fmla="*/ 52047 h 73199"/>
                <a:gd name="connsiteX0" fmla="*/ 11592 w 83428"/>
                <a:gd name="connsiteY0" fmla="*/ 52994 h 53698"/>
                <a:gd name="connsiteX1" fmla="*/ 22157 w 83428"/>
                <a:gd name="connsiteY1" fmla="*/ 226 h 53698"/>
                <a:gd name="connsiteX2" fmla="*/ 83347 w 83428"/>
                <a:gd name="connsiteY2" fmla="*/ 28607 h 53698"/>
                <a:gd name="connsiteX3" fmla="*/ 11592 w 83428"/>
                <a:gd name="connsiteY3" fmla="*/ 52994 h 53698"/>
                <a:gd name="connsiteX0" fmla="*/ 37603 w 73704"/>
                <a:gd name="connsiteY0" fmla="*/ 80892 h 81249"/>
                <a:gd name="connsiteX1" fmla="*/ 12103 w 73704"/>
                <a:gd name="connsiteY1" fmla="*/ 278 h 81249"/>
                <a:gd name="connsiteX2" fmla="*/ 73293 w 73704"/>
                <a:gd name="connsiteY2" fmla="*/ 28659 h 81249"/>
                <a:gd name="connsiteX3" fmla="*/ 37603 w 73704"/>
                <a:gd name="connsiteY3" fmla="*/ 80892 h 81249"/>
                <a:gd name="connsiteX0" fmla="*/ 53873 w 72948"/>
                <a:gd name="connsiteY0" fmla="*/ 87559 h 87879"/>
                <a:gd name="connsiteX1" fmla="*/ 9725 w 72948"/>
                <a:gd name="connsiteY1" fmla="*/ 293 h 87879"/>
                <a:gd name="connsiteX2" fmla="*/ 70915 w 72948"/>
                <a:gd name="connsiteY2" fmla="*/ 28674 h 87879"/>
                <a:gd name="connsiteX3" fmla="*/ 53873 w 72948"/>
                <a:gd name="connsiteY3" fmla="*/ 87559 h 87879"/>
                <a:gd name="connsiteX0" fmla="*/ 58119 w 77258"/>
                <a:gd name="connsiteY0" fmla="*/ 87559 h 87681"/>
                <a:gd name="connsiteX1" fmla="*/ 13971 w 77258"/>
                <a:gd name="connsiteY1" fmla="*/ 293 h 87681"/>
                <a:gd name="connsiteX2" fmla="*/ 75161 w 77258"/>
                <a:gd name="connsiteY2" fmla="*/ 28674 h 87681"/>
                <a:gd name="connsiteX3" fmla="*/ 58119 w 77258"/>
                <a:gd name="connsiteY3" fmla="*/ 87559 h 87681"/>
                <a:gd name="connsiteX0" fmla="*/ 53939 w 76833"/>
                <a:gd name="connsiteY0" fmla="*/ 87548 h 87890"/>
                <a:gd name="connsiteX1" fmla="*/ 9791 w 76833"/>
                <a:gd name="connsiteY1" fmla="*/ 282 h 87890"/>
                <a:gd name="connsiteX2" fmla="*/ 75088 w 76833"/>
                <a:gd name="connsiteY2" fmla="*/ 29477 h 87890"/>
                <a:gd name="connsiteX3" fmla="*/ 53939 w 76833"/>
                <a:gd name="connsiteY3" fmla="*/ 87548 h 87890"/>
                <a:gd name="connsiteX0" fmla="*/ 55976 w 78943"/>
                <a:gd name="connsiteY0" fmla="*/ 87548 h 87550"/>
                <a:gd name="connsiteX1" fmla="*/ 11828 w 78943"/>
                <a:gd name="connsiteY1" fmla="*/ 282 h 87550"/>
                <a:gd name="connsiteX2" fmla="*/ 77125 w 78943"/>
                <a:gd name="connsiteY2" fmla="*/ 29477 h 87550"/>
                <a:gd name="connsiteX3" fmla="*/ 55976 w 78943"/>
                <a:gd name="connsiteY3" fmla="*/ 87548 h 87550"/>
              </a:gdLst>
              <a:ahLst/>
              <a:cxnLst>
                <a:cxn ang="0">
                  <a:pos x="connsiteX0" y="connsiteY0"/>
                </a:cxn>
                <a:cxn ang="0">
                  <a:pos x="connsiteX1" y="connsiteY1"/>
                </a:cxn>
                <a:cxn ang="0">
                  <a:pos x="connsiteX2" y="connsiteY2"/>
                </a:cxn>
                <a:cxn ang="0">
                  <a:pos x="connsiteX3" y="connsiteY3"/>
                </a:cxn>
              </a:cxnLst>
              <a:rect l="l" t="t" r="r" b="b"/>
              <a:pathLst>
                <a:path w="78943" h="87550">
                  <a:moveTo>
                    <a:pt x="55976" y="87548"/>
                  </a:moveTo>
                  <a:cubicBezTo>
                    <a:pt x="27103" y="87991"/>
                    <a:pt x="-22904" y="-402"/>
                    <a:pt x="11828" y="282"/>
                  </a:cubicBezTo>
                  <a:cubicBezTo>
                    <a:pt x="48164" y="-2428"/>
                    <a:pt x="69767" y="14933"/>
                    <a:pt x="77125" y="29477"/>
                  </a:cubicBezTo>
                  <a:cubicBezTo>
                    <a:pt x="84483" y="44021"/>
                    <a:pt x="67896" y="87365"/>
                    <a:pt x="55976" y="87548"/>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6" name="Oval 35">
              <a:extLst>
                <a:ext uri="{FF2B5EF4-FFF2-40B4-BE49-F238E27FC236}">
                  <a16:creationId xmlns:a16="http://schemas.microsoft.com/office/drawing/2014/main" id="{D2D5863B-4C63-99C0-C428-B22D08CC3EA5}"/>
                </a:ext>
              </a:extLst>
            </p:cNvPr>
            <p:cNvSpPr/>
            <p:nvPr/>
          </p:nvSpPr>
          <p:spPr bwMode="auto">
            <a:xfrm rot="10154442">
              <a:off x="5103061" y="5595569"/>
              <a:ext cx="41658" cy="47224"/>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 name="connsiteX0" fmla="*/ 26225 w 97980"/>
                <a:gd name="connsiteY0" fmla="*/ 52047 h 73199"/>
                <a:gd name="connsiteX1" fmla="*/ 26685 w 97980"/>
                <a:gd name="connsiteY1" fmla="*/ 235 h 73199"/>
                <a:gd name="connsiteX2" fmla="*/ 97980 w 97980"/>
                <a:gd name="connsiteY2" fmla="*/ 27660 h 73199"/>
                <a:gd name="connsiteX3" fmla="*/ 26225 w 97980"/>
                <a:gd name="connsiteY3" fmla="*/ 52047 h 73199"/>
                <a:gd name="connsiteX0" fmla="*/ 17453 w 89208"/>
                <a:gd name="connsiteY0" fmla="*/ 52047 h 73199"/>
                <a:gd name="connsiteX1" fmla="*/ 17913 w 89208"/>
                <a:gd name="connsiteY1" fmla="*/ 235 h 73199"/>
                <a:gd name="connsiteX2" fmla="*/ 89208 w 89208"/>
                <a:gd name="connsiteY2" fmla="*/ 27660 h 73199"/>
                <a:gd name="connsiteX3" fmla="*/ 17453 w 89208"/>
                <a:gd name="connsiteY3" fmla="*/ 52047 h 73199"/>
                <a:gd name="connsiteX0" fmla="*/ 11592 w 83428"/>
                <a:gd name="connsiteY0" fmla="*/ 52994 h 53698"/>
                <a:gd name="connsiteX1" fmla="*/ 22157 w 83428"/>
                <a:gd name="connsiteY1" fmla="*/ 226 h 53698"/>
                <a:gd name="connsiteX2" fmla="*/ 83347 w 83428"/>
                <a:gd name="connsiteY2" fmla="*/ 28607 h 53698"/>
                <a:gd name="connsiteX3" fmla="*/ 11592 w 83428"/>
                <a:gd name="connsiteY3" fmla="*/ 52994 h 53698"/>
                <a:gd name="connsiteX0" fmla="*/ 37603 w 73704"/>
                <a:gd name="connsiteY0" fmla="*/ 80892 h 81249"/>
                <a:gd name="connsiteX1" fmla="*/ 12103 w 73704"/>
                <a:gd name="connsiteY1" fmla="*/ 278 h 81249"/>
                <a:gd name="connsiteX2" fmla="*/ 73293 w 73704"/>
                <a:gd name="connsiteY2" fmla="*/ 28659 h 81249"/>
                <a:gd name="connsiteX3" fmla="*/ 37603 w 73704"/>
                <a:gd name="connsiteY3" fmla="*/ 80892 h 81249"/>
                <a:gd name="connsiteX0" fmla="*/ 53873 w 72948"/>
                <a:gd name="connsiteY0" fmla="*/ 87559 h 87879"/>
                <a:gd name="connsiteX1" fmla="*/ 9725 w 72948"/>
                <a:gd name="connsiteY1" fmla="*/ 293 h 87879"/>
                <a:gd name="connsiteX2" fmla="*/ 70915 w 72948"/>
                <a:gd name="connsiteY2" fmla="*/ 28674 h 87879"/>
                <a:gd name="connsiteX3" fmla="*/ 53873 w 72948"/>
                <a:gd name="connsiteY3" fmla="*/ 87559 h 87879"/>
                <a:gd name="connsiteX0" fmla="*/ 58119 w 77258"/>
                <a:gd name="connsiteY0" fmla="*/ 87559 h 87681"/>
                <a:gd name="connsiteX1" fmla="*/ 13971 w 77258"/>
                <a:gd name="connsiteY1" fmla="*/ 293 h 87681"/>
                <a:gd name="connsiteX2" fmla="*/ 75161 w 77258"/>
                <a:gd name="connsiteY2" fmla="*/ 28674 h 87681"/>
                <a:gd name="connsiteX3" fmla="*/ 58119 w 77258"/>
                <a:gd name="connsiteY3" fmla="*/ 87559 h 87681"/>
                <a:gd name="connsiteX0" fmla="*/ 53939 w 76833"/>
                <a:gd name="connsiteY0" fmla="*/ 87548 h 87890"/>
                <a:gd name="connsiteX1" fmla="*/ 9791 w 76833"/>
                <a:gd name="connsiteY1" fmla="*/ 282 h 87890"/>
                <a:gd name="connsiteX2" fmla="*/ 75088 w 76833"/>
                <a:gd name="connsiteY2" fmla="*/ 29477 h 87890"/>
                <a:gd name="connsiteX3" fmla="*/ 53939 w 76833"/>
                <a:gd name="connsiteY3" fmla="*/ 87548 h 87890"/>
                <a:gd name="connsiteX0" fmla="*/ 55976 w 78943"/>
                <a:gd name="connsiteY0" fmla="*/ 87548 h 87550"/>
                <a:gd name="connsiteX1" fmla="*/ 11828 w 78943"/>
                <a:gd name="connsiteY1" fmla="*/ 282 h 87550"/>
                <a:gd name="connsiteX2" fmla="*/ 77125 w 78943"/>
                <a:gd name="connsiteY2" fmla="*/ 29477 h 87550"/>
                <a:gd name="connsiteX3" fmla="*/ 55976 w 78943"/>
                <a:gd name="connsiteY3" fmla="*/ 87548 h 87550"/>
                <a:gd name="connsiteX0" fmla="*/ 45099 w 67368"/>
                <a:gd name="connsiteY0" fmla="*/ 65612 h 65622"/>
                <a:gd name="connsiteX1" fmla="*/ 10739 w 67368"/>
                <a:gd name="connsiteY1" fmla="*/ 2465 h 65622"/>
                <a:gd name="connsiteX2" fmla="*/ 66248 w 67368"/>
                <a:gd name="connsiteY2" fmla="*/ 7541 h 65622"/>
                <a:gd name="connsiteX3" fmla="*/ 45099 w 67368"/>
                <a:gd name="connsiteY3" fmla="*/ 65612 h 65622"/>
                <a:gd name="connsiteX0" fmla="*/ 44749 w 50483"/>
                <a:gd name="connsiteY0" fmla="*/ 64820 h 64842"/>
                <a:gd name="connsiteX1" fmla="*/ 10389 w 50483"/>
                <a:gd name="connsiteY1" fmla="*/ 1673 h 64842"/>
                <a:gd name="connsiteX2" fmla="*/ 47060 w 50483"/>
                <a:gd name="connsiteY2" fmla="*/ 8932 h 64842"/>
                <a:gd name="connsiteX3" fmla="*/ 44749 w 50483"/>
                <a:gd name="connsiteY3" fmla="*/ 64820 h 64842"/>
                <a:gd name="connsiteX0" fmla="*/ 49089 w 54859"/>
                <a:gd name="connsiteY0" fmla="*/ 64820 h 64820"/>
                <a:gd name="connsiteX1" fmla="*/ 14729 w 54859"/>
                <a:gd name="connsiteY1" fmla="*/ 1673 h 64820"/>
                <a:gd name="connsiteX2" fmla="*/ 51400 w 54859"/>
                <a:gd name="connsiteY2" fmla="*/ 8932 h 64820"/>
                <a:gd name="connsiteX3" fmla="*/ 49089 w 54859"/>
                <a:gd name="connsiteY3" fmla="*/ 64820 h 64820"/>
              </a:gdLst>
              <a:ahLst/>
              <a:cxnLst>
                <a:cxn ang="0">
                  <a:pos x="connsiteX0" y="connsiteY0"/>
                </a:cxn>
                <a:cxn ang="0">
                  <a:pos x="connsiteX1" y="connsiteY1"/>
                </a:cxn>
                <a:cxn ang="0">
                  <a:pos x="connsiteX2" y="connsiteY2"/>
                </a:cxn>
                <a:cxn ang="0">
                  <a:pos x="connsiteX3" y="connsiteY3"/>
                </a:cxn>
              </a:cxnLst>
              <a:rect l="l" t="t" r="r" b="b"/>
              <a:pathLst>
                <a:path w="54859" h="64820">
                  <a:moveTo>
                    <a:pt x="49089" y="64820"/>
                  </a:moveTo>
                  <a:cubicBezTo>
                    <a:pt x="12922" y="65050"/>
                    <a:pt x="-20003" y="989"/>
                    <a:pt x="14729" y="1673"/>
                  </a:cubicBezTo>
                  <a:cubicBezTo>
                    <a:pt x="51065" y="-1037"/>
                    <a:pt x="45673" y="-1592"/>
                    <a:pt x="51400" y="8932"/>
                  </a:cubicBezTo>
                  <a:cubicBezTo>
                    <a:pt x="57127" y="19457"/>
                    <a:pt x="55319" y="64780"/>
                    <a:pt x="49089" y="64820"/>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7" name="Oval 35">
              <a:extLst>
                <a:ext uri="{FF2B5EF4-FFF2-40B4-BE49-F238E27FC236}">
                  <a16:creationId xmlns:a16="http://schemas.microsoft.com/office/drawing/2014/main" id="{01D0B1E5-A9E2-C4D8-A3C6-68357AF14ADD}"/>
                </a:ext>
              </a:extLst>
            </p:cNvPr>
            <p:cNvSpPr/>
            <p:nvPr/>
          </p:nvSpPr>
          <p:spPr bwMode="auto">
            <a:xfrm rot="10154442">
              <a:off x="5020483" y="5370841"/>
              <a:ext cx="41847" cy="32862"/>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 name="connsiteX0" fmla="*/ 26225 w 97980"/>
                <a:gd name="connsiteY0" fmla="*/ 52047 h 73199"/>
                <a:gd name="connsiteX1" fmla="*/ 26685 w 97980"/>
                <a:gd name="connsiteY1" fmla="*/ 235 h 73199"/>
                <a:gd name="connsiteX2" fmla="*/ 97980 w 97980"/>
                <a:gd name="connsiteY2" fmla="*/ 27660 h 73199"/>
                <a:gd name="connsiteX3" fmla="*/ 26225 w 97980"/>
                <a:gd name="connsiteY3" fmla="*/ 52047 h 73199"/>
                <a:gd name="connsiteX0" fmla="*/ 17453 w 89208"/>
                <a:gd name="connsiteY0" fmla="*/ 52047 h 73199"/>
                <a:gd name="connsiteX1" fmla="*/ 17913 w 89208"/>
                <a:gd name="connsiteY1" fmla="*/ 235 h 73199"/>
                <a:gd name="connsiteX2" fmla="*/ 89208 w 89208"/>
                <a:gd name="connsiteY2" fmla="*/ 27660 h 73199"/>
                <a:gd name="connsiteX3" fmla="*/ 17453 w 89208"/>
                <a:gd name="connsiteY3" fmla="*/ 52047 h 73199"/>
                <a:gd name="connsiteX0" fmla="*/ 11592 w 83428"/>
                <a:gd name="connsiteY0" fmla="*/ 52994 h 53698"/>
                <a:gd name="connsiteX1" fmla="*/ 22157 w 83428"/>
                <a:gd name="connsiteY1" fmla="*/ 226 h 53698"/>
                <a:gd name="connsiteX2" fmla="*/ 83347 w 83428"/>
                <a:gd name="connsiteY2" fmla="*/ 28607 h 53698"/>
                <a:gd name="connsiteX3" fmla="*/ 11592 w 83428"/>
                <a:gd name="connsiteY3" fmla="*/ 52994 h 53698"/>
                <a:gd name="connsiteX0" fmla="*/ 37603 w 73704"/>
                <a:gd name="connsiteY0" fmla="*/ 80892 h 81249"/>
                <a:gd name="connsiteX1" fmla="*/ 12103 w 73704"/>
                <a:gd name="connsiteY1" fmla="*/ 278 h 81249"/>
                <a:gd name="connsiteX2" fmla="*/ 73293 w 73704"/>
                <a:gd name="connsiteY2" fmla="*/ 28659 h 81249"/>
                <a:gd name="connsiteX3" fmla="*/ 37603 w 73704"/>
                <a:gd name="connsiteY3" fmla="*/ 80892 h 81249"/>
                <a:gd name="connsiteX0" fmla="*/ 53873 w 72948"/>
                <a:gd name="connsiteY0" fmla="*/ 87559 h 87879"/>
                <a:gd name="connsiteX1" fmla="*/ 9725 w 72948"/>
                <a:gd name="connsiteY1" fmla="*/ 293 h 87879"/>
                <a:gd name="connsiteX2" fmla="*/ 70915 w 72948"/>
                <a:gd name="connsiteY2" fmla="*/ 28674 h 87879"/>
                <a:gd name="connsiteX3" fmla="*/ 53873 w 72948"/>
                <a:gd name="connsiteY3" fmla="*/ 87559 h 87879"/>
                <a:gd name="connsiteX0" fmla="*/ 58119 w 77258"/>
                <a:gd name="connsiteY0" fmla="*/ 87559 h 87681"/>
                <a:gd name="connsiteX1" fmla="*/ 13971 w 77258"/>
                <a:gd name="connsiteY1" fmla="*/ 293 h 87681"/>
                <a:gd name="connsiteX2" fmla="*/ 75161 w 77258"/>
                <a:gd name="connsiteY2" fmla="*/ 28674 h 87681"/>
                <a:gd name="connsiteX3" fmla="*/ 58119 w 77258"/>
                <a:gd name="connsiteY3" fmla="*/ 87559 h 87681"/>
                <a:gd name="connsiteX0" fmla="*/ 53939 w 76833"/>
                <a:gd name="connsiteY0" fmla="*/ 87548 h 87890"/>
                <a:gd name="connsiteX1" fmla="*/ 9791 w 76833"/>
                <a:gd name="connsiteY1" fmla="*/ 282 h 87890"/>
                <a:gd name="connsiteX2" fmla="*/ 75088 w 76833"/>
                <a:gd name="connsiteY2" fmla="*/ 29477 h 87890"/>
                <a:gd name="connsiteX3" fmla="*/ 53939 w 76833"/>
                <a:gd name="connsiteY3" fmla="*/ 87548 h 87890"/>
                <a:gd name="connsiteX0" fmla="*/ 55976 w 78943"/>
                <a:gd name="connsiteY0" fmla="*/ 87548 h 87550"/>
                <a:gd name="connsiteX1" fmla="*/ 11828 w 78943"/>
                <a:gd name="connsiteY1" fmla="*/ 282 h 87550"/>
                <a:gd name="connsiteX2" fmla="*/ 77125 w 78943"/>
                <a:gd name="connsiteY2" fmla="*/ 29477 h 87550"/>
                <a:gd name="connsiteX3" fmla="*/ 55976 w 78943"/>
                <a:gd name="connsiteY3" fmla="*/ 87548 h 87550"/>
                <a:gd name="connsiteX0" fmla="*/ 45099 w 67368"/>
                <a:gd name="connsiteY0" fmla="*/ 65612 h 65622"/>
                <a:gd name="connsiteX1" fmla="*/ 10739 w 67368"/>
                <a:gd name="connsiteY1" fmla="*/ 2465 h 65622"/>
                <a:gd name="connsiteX2" fmla="*/ 66248 w 67368"/>
                <a:gd name="connsiteY2" fmla="*/ 7541 h 65622"/>
                <a:gd name="connsiteX3" fmla="*/ 45099 w 67368"/>
                <a:gd name="connsiteY3" fmla="*/ 65612 h 65622"/>
                <a:gd name="connsiteX0" fmla="*/ 44749 w 50483"/>
                <a:gd name="connsiteY0" fmla="*/ 64820 h 64842"/>
                <a:gd name="connsiteX1" fmla="*/ 10389 w 50483"/>
                <a:gd name="connsiteY1" fmla="*/ 1673 h 64842"/>
                <a:gd name="connsiteX2" fmla="*/ 47060 w 50483"/>
                <a:gd name="connsiteY2" fmla="*/ 8932 h 64842"/>
                <a:gd name="connsiteX3" fmla="*/ 44749 w 50483"/>
                <a:gd name="connsiteY3" fmla="*/ 64820 h 64842"/>
                <a:gd name="connsiteX0" fmla="*/ 49089 w 54859"/>
                <a:gd name="connsiteY0" fmla="*/ 64820 h 64820"/>
                <a:gd name="connsiteX1" fmla="*/ 14729 w 54859"/>
                <a:gd name="connsiteY1" fmla="*/ 1673 h 64820"/>
                <a:gd name="connsiteX2" fmla="*/ 51400 w 54859"/>
                <a:gd name="connsiteY2" fmla="*/ 8932 h 64820"/>
                <a:gd name="connsiteX3" fmla="*/ 49089 w 54859"/>
                <a:gd name="connsiteY3" fmla="*/ 64820 h 64820"/>
                <a:gd name="connsiteX0" fmla="*/ 36671 w 36670"/>
                <a:gd name="connsiteY0" fmla="*/ 7727 h 7726"/>
                <a:gd name="connsiteX1" fmla="*/ 0 w 36670"/>
                <a:gd name="connsiteY1" fmla="*/ 468 h 7726"/>
                <a:gd name="connsiteX2" fmla="*/ 36671 w 36670"/>
                <a:gd name="connsiteY2" fmla="*/ 7727 h 7726"/>
                <a:gd name="connsiteX0" fmla="*/ 12669 w 12669"/>
                <a:gd name="connsiteY0" fmla="*/ 40812 h 40812"/>
                <a:gd name="connsiteX1" fmla="*/ 0 w 12669"/>
                <a:gd name="connsiteY1" fmla="*/ 199 h 40812"/>
                <a:gd name="connsiteX2" fmla="*/ 12669 w 12669"/>
                <a:gd name="connsiteY2" fmla="*/ 40812 h 40812"/>
                <a:gd name="connsiteX0" fmla="*/ 12669 w 12669"/>
                <a:gd name="connsiteY0" fmla="*/ 40812 h 54367"/>
                <a:gd name="connsiteX1" fmla="*/ 0 w 12669"/>
                <a:gd name="connsiteY1" fmla="*/ 199 h 54367"/>
                <a:gd name="connsiteX2" fmla="*/ 12669 w 12669"/>
                <a:gd name="connsiteY2" fmla="*/ 40812 h 54367"/>
                <a:gd name="connsiteX0" fmla="*/ 12669 w 12669"/>
                <a:gd name="connsiteY0" fmla="*/ 59510 h 73063"/>
                <a:gd name="connsiteX1" fmla="*/ 0 w 12669"/>
                <a:gd name="connsiteY1" fmla="*/ 18897 h 73063"/>
                <a:gd name="connsiteX2" fmla="*/ 12669 w 12669"/>
                <a:gd name="connsiteY2" fmla="*/ 59510 h 73063"/>
                <a:gd name="connsiteX0" fmla="*/ 14669 w 17069"/>
                <a:gd name="connsiteY0" fmla="*/ 57911 h 70697"/>
                <a:gd name="connsiteX1" fmla="*/ 2000 w 17069"/>
                <a:gd name="connsiteY1" fmla="*/ 17298 h 70697"/>
                <a:gd name="connsiteX2" fmla="*/ 14669 w 17069"/>
                <a:gd name="connsiteY2" fmla="*/ 57911 h 70697"/>
                <a:gd name="connsiteX0" fmla="*/ 15027 w 15028"/>
                <a:gd name="connsiteY0" fmla="*/ 45637 h 58380"/>
                <a:gd name="connsiteX1" fmla="*/ 2358 w 15028"/>
                <a:gd name="connsiteY1" fmla="*/ 5024 h 58380"/>
                <a:gd name="connsiteX2" fmla="*/ 15027 w 15028"/>
                <a:gd name="connsiteY2" fmla="*/ 45637 h 58380"/>
              </a:gdLst>
              <a:ahLst/>
              <a:cxnLst>
                <a:cxn ang="0">
                  <a:pos x="connsiteX0" y="connsiteY0"/>
                </a:cxn>
                <a:cxn ang="0">
                  <a:pos x="connsiteX1" y="connsiteY1"/>
                </a:cxn>
                <a:cxn ang="0">
                  <a:pos x="connsiteX2" y="connsiteY2"/>
                </a:cxn>
              </a:cxnLst>
              <a:rect l="l" t="t" r="r" b="b"/>
              <a:pathLst>
                <a:path w="15028" h="58380">
                  <a:moveTo>
                    <a:pt x="15027" y="45637"/>
                  </a:moveTo>
                  <a:cubicBezTo>
                    <a:pt x="-2951" y="88064"/>
                    <a:pt x="-1322" y="11496"/>
                    <a:pt x="2358" y="5024"/>
                  </a:cubicBezTo>
                  <a:cubicBezTo>
                    <a:pt x="15456" y="-18008"/>
                    <a:pt x="15027" y="45637"/>
                    <a:pt x="15027" y="45637"/>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8" name="Oval 35">
              <a:extLst>
                <a:ext uri="{FF2B5EF4-FFF2-40B4-BE49-F238E27FC236}">
                  <a16:creationId xmlns:a16="http://schemas.microsoft.com/office/drawing/2014/main" id="{A146A969-F118-4258-4C43-B78713237479}"/>
                </a:ext>
              </a:extLst>
            </p:cNvPr>
            <p:cNvSpPr/>
            <p:nvPr/>
          </p:nvSpPr>
          <p:spPr bwMode="auto">
            <a:xfrm rot="10154442">
              <a:off x="4559621" y="5382999"/>
              <a:ext cx="27651" cy="20686"/>
            </a:xfrm>
            <a:custGeom>
              <a:avLst/>
              <a:gdLst>
                <a:gd name="connsiteX0" fmla="*/ 0 w 206375"/>
                <a:gd name="connsiteY0" fmla="*/ 82021 h 164042"/>
                <a:gd name="connsiteX1" fmla="*/ 103188 w 206375"/>
                <a:gd name="connsiteY1" fmla="*/ 0 h 164042"/>
                <a:gd name="connsiteX2" fmla="*/ 206376 w 206375"/>
                <a:gd name="connsiteY2" fmla="*/ 82021 h 164042"/>
                <a:gd name="connsiteX3" fmla="*/ 103188 w 206375"/>
                <a:gd name="connsiteY3" fmla="*/ 164042 h 164042"/>
                <a:gd name="connsiteX4" fmla="*/ 0 w 206375"/>
                <a:gd name="connsiteY4" fmla="*/ 82021 h 164042"/>
                <a:gd name="connsiteX0" fmla="*/ 4 w 206380"/>
                <a:gd name="connsiteY0" fmla="*/ 89429 h 171450"/>
                <a:gd name="connsiteX1" fmla="*/ 100017 w 206380"/>
                <a:gd name="connsiteY1" fmla="*/ 0 h 171450"/>
                <a:gd name="connsiteX2" fmla="*/ 206380 w 206380"/>
                <a:gd name="connsiteY2" fmla="*/ 89429 h 171450"/>
                <a:gd name="connsiteX3" fmla="*/ 103192 w 206380"/>
                <a:gd name="connsiteY3" fmla="*/ 171450 h 171450"/>
                <a:gd name="connsiteX4" fmla="*/ 4 w 206380"/>
                <a:gd name="connsiteY4" fmla="*/ 89429 h 171450"/>
                <a:gd name="connsiteX0" fmla="*/ 4 w 206380"/>
                <a:gd name="connsiteY0" fmla="*/ 38869 h 174911"/>
                <a:gd name="connsiteX1" fmla="*/ 100017 w 206380"/>
                <a:gd name="connsiteY1" fmla="*/ 2357 h 174911"/>
                <a:gd name="connsiteX2" fmla="*/ 206380 w 206380"/>
                <a:gd name="connsiteY2" fmla="*/ 91786 h 174911"/>
                <a:gd name="connsiteX3" fmla="*/ 103192 w 206380"/>
                <a:gd name="connsiteY3" fmla="*/ 173807 h 174911"/>
                <a:gd name="connsiteX4" fmla="*/ 4 w 206380"/>
                <a:gd name="connsiteY4" fmla="*/ 38869 h 174911"/>
                <a:gd name="connsiteX0" fmla="*/ 1 w 206377"/>
                <a:gd name="connsiteY0" fmla="*/ 33084 h 169126"/>
                <a:gd name="connsiteX1" fmla="*/ 104247 w 206377"/>
                <a:gd name="connsiteY1" fmla="*/ 2922 h 169126"/>
                <a:gd name="connsiteX2" fmla="*/ 206377 w 206377"/>
                <a:gd name="connsiteY2" fmla="*/ 86001 h 169126"/>
                <a:gd name="connsiteX3" fmla="*/ 103189 w 206377"/>
                <a:gd name="connsiteY3" fmla="*/ 168022 h 169126"/>
                <a:gd name="connsiteX4" fmla="*/ 1 w 206377"/>
                <a:gd name="connsiteY4" fmla="*/ 33084 h 169126"/>
                <a:gd name="connsiteX0" fmla="*/ 1 w 218018"/>
                <a:gd name="connsiteY0" fmla="*/ 30826 h 165840"/>
                <a:gd name="connsiteX1" fmla="*/ 104247 w 218018"/>
                <a:gd name="connsiteY1" fmla="*/ 664 h 165840"/>
                <a:gd name="connsiteX2" fmla="*/ 218018 w 218018"/>
                <a:gd name="connsiteY2" fmla="*/ 47760 h 165840"/>
                <a:gd name="connsiteX3" fmla="*/ 103189 w 218018"/>
                <a:gd name="connsiteY3" fmla="*/ 165764 h 165840"/>
                <a:gd name="connsiteX4" fmla="*/ 1 w 218018"/>
                <a:gd name="connsiteY4" fmla="*/ 30826 h 165840"/>
                <a:gd name="connsiteX0" fmla="*/ 1 w 220743"/>
                <a:gd name="connsiteY0" fmla="*/ 30666 h 165665"/>
                <a:gd name="connsiteX1" fmla="*/ 104247 w 220743"/>
                <a:gd name="connsiteY1" fmla="*/ 504 h 165665"/>
                <a:gd name="connsiteX2" fmla="*/ 173565 w 220743"/>
                <a:gd name="connsiteY2" fmla="*/ 14401 h 165665"/>
                <a:gd name="connsiteX3" fmla="*/ 218018 w 220743"/>
                <a:gd name="connsiteY3" fmla="*/ 47600 h 165665"/>
                <a:gd name="connsiteX4" fmla="*/ 103189 w 220743"/>
                <a:gd name="connsiteY4" fmla="*/ 165604 h 165665"/>
                <a:gd name="connsiteX5" fmla="*/ 1 w 220743"/>
                <a:gd name="connsiteY5" fmla="*/ 30666 h 165665"/>
                <a:gd name="connsiteX0" fmla="*/ 5 w 220747"/>
                <a:gd name="connsiteY0" fmla="*/ 28662 h 163661"/>
                <a:gd name="connsiteX1" fmla="*/ 107426 w 220747"/>
                <a:gd name="connsiteY1" fmla="*/ 617 h 163661"/>
                <a:gd name="connsiteX2" fmla="*/ 173569 w 220747"/>
                <a:gd name="connsiteY2" fmla="*/ 12397 h 163661"/>
                <a:gd name="connsiteX3" fmla="*/ 218022 w 220747"/>
                <a:gd name="connsiteY3" fmla="*/ 45596 h 163661"/>
                <a:gd name="connsiteX4" fmla="*/ 103193 w 220747"/>
                <a:gd name="connsiteY4" fmla="*/ 163600 h 163661"/>
                <a:gd name="connsiteX5" fmla="*/ 5 w 220747"/>
                <a:gd name="connsiteY5" fmla="*/ 28662 h 163661"/>
                <a:gd name="connsiteX0" fmla="*/ 5 w 220747"/>
                <a:gd name="connsiteY0" fmla="*/ 31577 h 166576"/>
                <a:gd name="connsiteX1" fmla="*/ 107426 w 220747"/>
                <a:gd name="connsiteY1" fmla="*/ 3532 h 166576"/>
                <a:gd name="connsiteX2" fmla="*/ 173569 w 220747"/>
                <a:gd name="connsiteY2" fmla="*/ 15312 h 166576"/>
                <a:gd name="connsiteX3" fmla="*/ 218022 w 220747"/>
                <a:gd name="connsiteY3" fmla="*/ 48511 h 166576"/>
                <a:gd name="connsiteX4" fmla="*/ 103193 w 220747"/>
                <a:gd name="connsiteY4" fmla="*/ 166515 h 166576"/>
                <a:gd name="connsiteX5" fmla="*/ 5 w 220747"/>
                <a:gd name="connsiteY5" fmla="*/ 31577 h 166576"/>
                <a:gd name="connsiteX0" fmla="*/ 5 w 220747"/>
                <a:gd name="connsiteY0" fmla="*/ 32024 h 167023"/>
                <a:gd name="connsiteX1" fmla="*/ 107426 w 220747"/>
                <a:gd name="connsiteY1" fmla="*/ 3979 h 167023"/>
                <a:gd name="connsiteX2" fmla="*/ 173569 w 220747"/>
                <a:gd name="connsiteY2" fmla="*/ 15759 h 167023"/>
                <a:gd name="connsiteX3" fmla="*/ 218022 w 220747"/>
                <a:gd name="connsiteY3" fmla="*/ 48958 h 167023"/>
                <a:gd name="connsiteX4" fmla="*/ 103193 w 220747"/>
                <a:gd name="connsiteY4" fmla="*/ 166962 h 167023"/>
                <a:gd name="connsiteX5" fmla="*/ 5 w 220747"/>
                <a:gd name="connsiteY5" fmla="*/ 32024 h 167023"/>
                <a:gd name="connsiteX0" fmla="*/ 5 w 220747"/>
                <a:gd name="connsiteY0" fmla="*/ 32024 h 167046"/>
                <a:gd name="connsiteX1" fmla="*/ 107426 w 220747"/>
                <a:gd name="connsiteY1" fmla="*/ 3979 h 167046"/>
                <a:gd name="connsiteX2" fmla="*/ 173569 w 220747"/>
                <a:gd name="connsiteY2" fmla="*/ 15759 h 167046"/>
                <a:gd name="connsiteX3" fmla="*/ 218022 w 220747"/>
                <a:gd name="connsiteY3" fmla="*/ 48958 h 167046"/>
                <a:gd name="connsiteX4" fmla="*/ 103193 w 220747"/>
                <a:gd name="connsiteY4" fmla="*/ 166962 h 167046"/>
                <a:gd name="connsiteX5" fmla="*/ 5 w 220747"/>
                <a:gd name="connsiteY5" fmla="*/ 32024 h 167046"/>
                <a:gd name="connsiteX0" fmla="*/ 5 w 218952"/>
                <a:gd name="connsiteY0" fmla="*/ 32024 h 170439"/>
                <a:gd name="connsiteX1" fmla="*/ 107426 w 218952"/>
                <a:gd name="connsiteY1" fmla="*/ 3979 h 170439"/>
                <a:gd name="connsiteX2" fmla="*/ 173569 w 218952"/>
                <a:gd name="connsiteY2" fmla="*/ 15759 h 170439"/>
                <a:gd name="connsiteX3" fmla="*/ 218022 w 218952"/>
                <a:gd name="connsiteY3" fmla="*/ 48958 h 170439"/>
                <a:gd name="connsiteX4" fmla="*/ 200028 w 218952"/>
                <a:gd name="connsiteY4" fmla="*/ 123710 h 170439"/>
                <a:gd name="connsiteX5" fmla="*/ 103193 w 218952"/>
                <a:gd name="connsiteY5" fmla="*/ 166962 h 170439"/>
                <a:gd name="connsiteX6" fmla="*/ 5 w 218952"/>
                <a:gd name="connsiteY6" fmla="*/ 32024 h 170439"/>
                <a:gd name="connsiteX0" fmla="*/ 124 w 219071"/>
                <a:gd name="connsiteY0" fmla="*/ 32024 h 152453"/>
                <a:gd name="connsiteX1" fmla="*/ 107545 w 219071"/>
                <a:gd name="connsiteY1" fmla="*/ 3979 h 152453"/>
                <a:gd name="connsiteX2" fmla="*/ 173688 w 219071"/>
                <a:gd name="connsiteY2" fmla="*/ 15759 h 152453"/>
                <a:gd name="connsiteX3" fmla="*/ 218141 w 219071"/>
                <a:gd name="connsiteY3" fmla="*/ 48958 h 152453"/>
                <a:gd name="connsiteX4" fmla="*/ 200147 w 219071"/>
                <a:gd name="connsiteY4" fmla="*/ 123710 h 152453"/>
                <a:gd name="connsiteX5" fmla="*/ 88496 w 219071"/>
                <a:gd name="connsiteY5" fmla="*/ 146854 h 152453"/>
                <a:gd name="connsiteX6" fmla="*/ 124 w 219071"/>
                <a:gd name="connsiteY6" fmla="*/ 32024 h 152453"/>
                <a:gd name="connsiteX0" fmla="*/ 124 w 219071"/>
                <a:gd name="connsiteY0" fmla="*/ 32024 h 146854"/>
                <a:gd name="connsiteX1" fmla="*/ 107545 w 219071"/>
                <a:gd name="connsiteY1" fmla="*/ 3979 h 146854"/>
                <a:gd name="connsiteX2" fmla="*/ 173688 w 219071"/>
                <a:gd name="connsiteY2" fmla="*/ 15759 h 146854"/>
                <a:gd name="connsiteX3" fmla="*/ 218141 w 219071"/>
                <a:gd name="connsiteY3" fmla="*/ 48958 h 146854"/>
                <a:gd name="connsiteX4" fmla="*/ 200147 w 219071"/>
                <a:gd name="connsiteY4" fmla="*/ 123710 h 146854"/>
                <a:gd name="connsiteX5" fmla="*/ 88496 w 219071"/>
                <a:gd name="connsiteY5" fmla="*/ 146854 h 146854"/>
                <a:gd name="connsiteX6" fmla="*/ 124 w 219071"/>
                <a:gd name="connsiteY6" fmla="*/ 32024 h 146854"/>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956"/>
                <a:gd name="connsiteY0" fmla="*/ 32024 h 147913"/>
                <a:gd name="connsiteX1" fmla="*/ 107430 w 218956"/>
                <a:gd name="connsiteY1" fmla="*/ 3979 h 147913"/>
                <a:gd name="connsiteX2" fmla="*/ 173573 w 218956"/>
                <a:gd name="connsiteY2" fmla="*/ 15759 h 147913"/>
                <a:gd name="connsiteX3" fmla="*/ 218026 w 218956"/>
                <a:gd name="connsiteY3" fmla="*/ 48958 h 147913"/>
                <a:gd name="connsiteX4" fmla="*/ 200032 w 218956"/>
                <a:gd name="connsiteY4" fmla="*/ 123710 h 147913"/>
                <a:gd name="connsiteX5" fmla="*/ 102139 w 218956"/>
                <a:gd name="connsiteY5" fmla="*/ 147913 h 147913"/>
                <a:gd name="connsiteX6" fmla="*/ 9 w 218956"/>
                <a:gd name="connsiteY6" fmla="*/ 32024 h 147913"/>
                <a:gd name="connsiteX0" fmla="*/ 9 w 218348"/>
                <a:gd name="connsiteY0" fmla="*/ 32024 h 147913"/>
                <a:gd name="connsiteX1" fmla="*/ 107430 w 218348"/>
                <a:gd name="connsiteY1" fmla="*/ 3979 h 147913"/>
                <a:gd name="connsiteX2" fmla="*/ 173573 w 218348"/>
                <a:gd name="connsiteY2" fmla="*/ 15759 h 147913"/>
                <a:gd name="connsiteX3" fmla="*/ 218026 w 218348"/>
                <a:gd name="connsiteY3" fmla="*/ 48958 h 147913"/>
                <a:gd name="connsiteX4" fmla="*/ 189449 w 218348"/>
                <a:gd name="connsiteY4" fmla="*/ 133235 h 147913"/>
                <a:gd name="connsiteX5" fmla="*/ 102139 w 218348"/>
                <a:gd name="connsiteY5" fmla="*/ 147913 h 147913"/>
                <a:gd name="connsiteX6" fmla="*/ 9 w 218348"/>
                <a:gd name="connsiteY6" fmla="*/ 32024 h 147913"/>
                <a:gd name="connsiteX0" fmla="*/ 9 w 224600"/>
                <a:gd name="connsiteY0" fmla="*/ 32024 h 147913"/>
                <a:gd name="connsiteX1" fmla="*/ 107430 w 224600"/>
                <a:gd name="connsiteY1" fmla="*/ 3979 h 147913"/>
                <a:gd name="connsiteX2" fmla="*/ 173573 w 224600"/>
                <a:gd name="connsiteY2" fmla="*/ 15759 h 147913"/>
                <a:gd name="connsiteX3" fmla="*/ 224376 w 224600"/>
                <a:gd name="connsiteY3" fmla="*/ 55308 h 147913"/>
                <a:gd name="connsiteX4" fmla="*/ 189449 w 224600"/>
                <a:gd name="connsiteY4" fmla="*/ 133235 h 147913"/>
                <a:gd name="connsiteX5" fmla="*/ 102139 w 224600"/>
                <a:gd name="connsiteY5" fmla="*/ 147913 h 147913"/>
                <a:gd name="connsiteX6" fmla="*/ 9 w 224600"/>
                <a:gd name="connsiteY6" fmla="*/ 32024 h 147913"/>
                <a:gd name="connsiteX0" fmla="*/ 9 w 224773"/>
                <a:gd name="connsiteY0" fmla="*/ 32024 h 147913"/>
                <a:gd name="connsiteX1" fmla="*/ 107430 w 224773"/>
                <a:gd name="connsiteY1" fmla="*/ 3979 h 147913"/>
                <a:gd name="connsiteX2" fmla="*/ 173573 w 224773"/>
                <a:gd name="connsiteY2" fmla="*/ 15759 h 147913"/>
                <a:gd name="connsiteX3" fmla="*/ 224376 w 224773"/>
                <a:gd name="connsiteY3" fmla="*/ 55308 h 147913"/>
                <a:gd name="connsiteX4" fmla="*/ 189449 w 224773"/>
                <a:gd name="connsiteY4" fmla="*/ 133235 h 147913"/>
                <a:gd name="connsiteX5" fmla="*/ 102139 w 224773"/>
                <a:gd name="connsiteY5" fmla="*/ 147913 h 147913"/>
                <a:gd name="connsiteX6" fmla="*/ 9 w 224773"/>
                <a:gd name="connsiteY6"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2024 h 147913"/>
                <a:gd name="connsiteX1" fmla="*/ 115670 w 233013"/>
                <a:gd name="connsiteY1" fmla="*/ 3979 h 147913"/>
                <a:gd name="connsiteX2" fmla="*/ 181813 w 233013"/>
                <a:gd name="connsiteY2" fmla="*/ 15759 h 147913"/>
                <a:gd name="connsiteX3" fmla="*/ 232616 w 233013"/>
                <a:gd name="connsiteY3" fmla="*/ 55308 h 147913"/>
                <a:gd name="connsiteX4" fmla="*/ 197689 w 233013"/>
                <a:gd name="connsiteY4" fmla="*/ 133235 h 147913"/>
                <a:gd name="connsiteX5" fmla="*/ 110379 w 233013"/>
                <a:gd name="connsiteY5" fmla="*/ 147913 h 147913"/>
                <a:gd name="connsiteX6" fmla="*/ 18830 w 233013"/>
                <a:gd name="connsiteY6" fmla="*/ 126885 h 147913"/>
                <a:gd name="connsiteX7" fmla="*/ 8249 w 233013"/>
                <a:gd name="connsiteY7" fmla="*/ 32024 h 147913"/>
                <a:gd name="connsiteX0" fmla="*/ 8249 w 233013"/>
                <a:gd name="connsiteY0" fmla="*/ 38507 h 154396"/>
                <a:gd name="connsiteX1" fmla="*/ 120961 w 233013"/>
                <a:gd name="connsiteY1" fmla="*/ 3053 h 154396"/>
                <a:gd name="connsiteX2" fmla="*/ 181813 w 233013"/>
                <a:gd name="connsiteY2" fmla="*/ 22242 h 154396"/>
                <a:gd name="connsiteX3" fmla="*/ 232616 w 233013"/>
                <a:gd name="connsiteY3" fmla="*/ 61791 h 154396"/>
                <a:gd name="connsiteX4" fmla="*/ 197689 w 233013"/>
                <a:gd name="connsiteY4" fmla="*/ 139718 h 154396"/>
                <a:gd name="connsiteX5" fmla="*/ 110379 w 233013"/>
                <a:gd name="connsiteY5" fmla="*/ 154396 h 154396"/>
                <a:gd name="connsiteX6" fmla="*/ 18830 w 233013"/>
                <a:gd name="connsiteY6" fmla="*/ 133368 h 154396"/>
                <a:gd name="connsiteX7" fmla="*/ 8249 w 233013"/>
                <a:gd name="connsiteY7" fmla="*/ 38507 h 154396"/>
                <a:gd name="connsiteX0" fmla="*/ 8249 w 233013"/>
                <a:gd name="connsiteY0" fmla="*/ 35796 h 151685"/>
                <a:gd name="connsiteX1" fmla="*/ 120961 w 233013"/>
                <a:gd name="connsiteY1" fmla="*/ 342 h 151685"/>
                <a:gd name="connsiteX2" fmla="*/ 181813 w 233013"/>
                <a:gd name="connsiteY2" fmla="*/ 19531 h 151685"/>
                <a:gd name="connsiteX3" fmla="*/ 232616 w 233013"/>
                <a:gd name="connsiteY3" fmla="*/ 59080 h 151685"/>
                <a:gd name="connsiteX4" fmla="*/ 197689 w 233013"/>
                <a:gd name="connsiteY4" fmla="*/ 137007 h 151685"/>
                <a:gd name="connsiteX5" fmla="*/ 110379 w 233013"/>
                <a:gd name="connsiteY5" fmla="*/ 151685 h 151685"/>
                <a:gd name="connsiteX6" fmla="*/ 18830 w 233013"/>
                <a:gd name="connsiteY6" fmla="*/ 130657 h 151685"/>
                <a:gd name="connsiteX7" fmla="*/ 8249 w 233013"/>
                <a:gd name="connsiteY7" fmla="*/ 35796 h 151685"/>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26542 h 147570"/>
                <a:gd name="connsiteX7" fmla="*/ 8249 w 233013"/>
                <a:gd name="connsiteY7" fmla="*/ 31681 h 147570"/>
                <a:gd name="connsiteX0" fmla="*/ 8249 w 233013"/>
                <a:gd name="connsiteY0" fmla="*/ 31681 h 147570"/>
                <a:gd name="connsiteX1" fmla="*/ 111436 w 233013"/>
                <a:gd name="connsiteY1" fmla="*/ 461 h 147570"/>
                <a:gd name="connsiteX2" fmla="*/ 181813 w 233013"/>
                <a:gd name="connsiteY2" fmla="*/ 15416 h 147570"/>
                <a:gd name="connsiteX3" fmla="*/ 232616 w 233013"/>
                <a:gd name="connsiteY3" fmla="*/ 54965 h 147570"/>
                <a:gd name="connsiteX4" fmla="*/ 197689 w 233013"/>
                <a:gd name="connsiteY4" fmla="*/ 132892 h 147570"/>
                <a:gd name="connsiteX5" fmla="*/ 110379 w 233013"/>
                <a:gd name="connsiteY5" fmla="*/ 147570 h 147570"/>
                <a:gd name="connsiteX6" fmla="*/ 18830 w 233013"/>
                <a:gd name="connsiteY6" fmla="*/ 136067 h 147570"/>
                <a:gd name="connsiteX7" fmla="*/ 8249 w 233013"/>
                <a:gd name="connsiteY7" fmla="*/ 31681 h 147570"/>
                <a:gd name="connsiteX0" fmla="*/ 15288 w 240052"/>
                <a:gd name="connsiteY0" fmla="*/ 31681 h 147570"/>
                <a:gd name="connsiteX1" fmla="*/ 118475 w 240052"/>
                <a:gd name="connsiteY1" fmla="*/ 461 h 147570"/>
                <a:gd name="connsiteX2" fmla="*/ 188852 w 240052"/>
                <a:gd name="connsiteY2" fmla="*/ 15416 h 147570"/>
                <a:gd name="connsiteX3" fmla="*/ 239655 w 240052"/>
                <a:gd name="connsiteY3" fmla="*/ 54965 h 147570"/>
                <a:gd name="connsiteX4" fmla="*/ 204728 w 240052"/>
                <a:gd name="connsiteY4" fmla="*/ 132892 h 147570"/>
                <a:gd name="connsiteX5" fmla="*/ 117418 w 240052"/>
                <a:gd name="connsiteY5" fmla="*/ 147570 h 147570"/>
                <a:gd name="connsiteX6" fmla="*/ 25869 w 240052"/>
                <a:gd name="connsiteY6" fmla="*/ 136067 h 147570"/>
                <a:gd name="connsiteX7" fmla="*/ 15288 w 240052"/>
                <a:gd name="connsiteY7" fmla="*/ 31681 h 147570"/>
                <a:gd name="connsiteX0" fmla="*/ 14800 w 239564"/>
                <a:gd name="connsiteY0" fmla="*/ 31681 h 147570"/>
                <a:gd name="connsiteX1" fmla="*/ 117987 w 239564"/>
                <a:gd name="connsiteY1" fmla="*/ 461 h 147570"/>
                <a:gd name="connsiteX2" fmla="*/ 188364 w 239564"/>
                <a:gd name="connsiteY2" fmla="*/ 15416 h 147570"/>
                <a:gd name="connsiteX3" fmla="*/ 239167 w 239564"/>
                <a:gd name="connsiteY3" fmla="*/ 54965 h 147570"/>
                <a:gd name="connsiteX4" fmla="*/ 204240 w 239564"/>
                <a:gd name="connsiteY4" fmla="*/ 132892 h 147570"/>
                <a:gd name="connsiteX5" fmla="*/ 116930 w 239564"/>
                <a:gd name="connsiteY5" fmla="*/ 147570 h 147570"/>
                <a:gd name="connsiteX6" fmla="*/ 25381 w 239564"/>
                <a:gd name="connsiteY6" fmla="*/ 136067 h 147570"/>
                <a:gd name="connsiteX7" fmla="*/ 14800 w 239564"/>
                <a:gd name="connsiteY7" fmla="*/ 31681 h 147570"/>
                <a:gd name="connsiteX0" fmla="*/ 14800 w 239564"/>
                <a:gd name="connsiteY0" fmla="*/ 31681 h 154867"/>
                <a:gd name="connsiteX1" fmla="*/ 117987 w 239564"/>
                <a:gd name="connsiteY1" fmla="*/ 461 h 154867"/>
                <a:gd name="connsiteX2" fmla="*/ 188364 w 239564"/>
                <a:gd name="connsiteY2" fmla="*/ 15416 h 154867"/>
                <a:gd name="connsiteX3" fmla="*/ 239167 w 239564"/>
                <a:gd name="connsiteY3" fmla="*/ 54965 h 154867"/>
                <a:gd name="connsiteX4" fmla="*/ 204240 w 239564"/>
                <a:gd name="connsiteY4" fmla="*/ 132892 h 154867"/>
                <a:gd name="connsiteX5" fmla="*/ 116930 w 239564"/>
                <a:gd name="connsiteY5" fmla="*/ 147570 h 154867"/>
                <a:gd name="connsiteX6" fmla="*/ 25381 w 239564"/>
                <a:gd name="connsiteY6" fmla="*/ 136067 h 154867"/>
                <a:gd name="connsiteX7" fmla="*/ 14800 w 239564"/>
                <a:gd name="connsiteY7" fmla="*/ 31681 h 154867"/>
                <a:gd name="connsiteX0" fmla="*/ 17379 w 242143"/>
                <a:gd name="connsiteY0" fmla="*/ 31681 h 147570"/>
                <a:gd name="connsiteX1" fmla="*/ 120566 w 242143"/>
                <a:gd name="connsiteY1" fmla="*/ 461 h 147570"/>
                <a:gd name="connsiteX2" fmla="*/ 190943 w 242143"/>
                <a:gd name="connsiteY2" fmla="*/ 15416 h 147570"/>
                <a:gd name="connsiteX3" fmla="*/ 241746 w 242143"/>
                <a:gd name="connsiteY3" fmla="*/ 54965 h 147570"/>
                <a:gd name="connsiteX4" fmla="*/ 206819 w 242143"/>
                <a:gd name="connsiteY4" fmla="*/ 132892 h 147570"/>
                <a:gd name="connsiteX5" fmla="*/ 119509 w 242143"/>
                <a:gd name="connsiteY5" fmla="*/ 147570 h 147570"/>
                <a:gd name="connsiteX6" fmla="*/ 19493 w 242143"/>
                <a:gd name="connsiteY6" fmla="*/ 122308 h 147570"/>
                <a:gd name="connsiteX7" fmla="*/ 17379 w 242143"/>
                <a:gd name="connsiteY7" fmla="*/ 31681 h 147570"/>
                <a:gd name="connsiteX0" fmla="*/ 19408 w 238880"/>
                <a:gd name="connsiteY0" fmla="*/ 31681 h 147570"/>
                <a:gd name="connsiteX1" fmla="*/ 117303 w 238880"/>
                <a:gd name="connsiteY1" fmla="*/ 461 h 147570"/>
                <a:gd name="connsiteX2" fmla="*/ 187680 w 238880"/>
                <a:gd name="connsiteY2" fmla="*/ 15416 h 147570"/>
                <a:gd name="connsiteX3" fmla="*/ 238483 w 238880"/>
                <a:gd name="connsiteY3" fmla="*/ 54965 h 147570"/>
                <a:gd name="connsiteX4" fmla="*/ 203556 w 238880"/>
                <a:gd name="connsiteY4" fmla="*/ 132892 h 147570"/>
                <a:gd name="connsiteX5" fmla="*/ 116246 w 238880"/>
                <a:gd name="connsiteY5" fmla="*/ 147570 h 147570"/>
                <a:gd name="connsiteX6" fmla="*/ 16230 w 238880"/>
                <a:gd name="connsiteY6" fmla="*/ 122308 h 147570"/>
                <a:gd name="connsiteX7" fmla="*/ 19408 w 238880"/>
                <a:gd name="connsiteY7" fmla="*/ 31681 h 147570"/>
                <a:gd name="connsiteX0" fmla="*/ 8450 w 227922"/>
                <a:gd name="connsiteY0" fmla="*/ 31681 h 159065"/>
                <a:gd name="connsiteX1" fmla="*/ 106345 w 227922"/>
                <a:gd name="connsiteY1" fmla="*/ 461 h 159065"/>
                <a:gd name="connsiteX2" fmla="*/ 176722 w 227922"/>
                <a:gd name="connsiteY2" fmla="*/ 15416 h 159065"/>
                <a:gd name="connsiteX3" fmla="*/ 227525 w 227922"/>
                <a:gd name="connsiteY3" fmla="*/ 54965 h 159065"/>
                <a:gd name="connsiteX4" fmla="*/ 192598 w 227922"/>
                <a:gd name="connsiteY4" fmla="*/ 132892 h 159065"/>
                <a:gd name="connsiteX5" fmla="*/ 105288 w 227922"/>
                <a:gd name="connsiteY5" fmla="*/ 147570 h 159065"/>
                <a:gd name="connsiteX6" fmla="*/ 59555 w 227922"/>
                <a:gd name="connsiteY6" fmla="*/ 142113 h 159065"/>
                <a:gd name="connsiteX7" fmla="*/ 8450 w 227922"/>
                <a:gd name="connsiteY7" fmla="*/ 31681 h 159065"/>
                <a:gd name="connsiteX0" fmla="*/ 8450 w 227922"/>
                <a:gd name="connsiteY0" fmla="*/ 31681 h 155977"/>
                <a:gd name="connsiteX1" fmla="*/ 106345 w 227922"/>
                <a:gd name="connsiteY1" fmla="*/ 461 h 155977"/>
                <a:gd name="connsiteX2" fmla="*/ 176722 w 227922"/>
                <a:gd name="connsiteY2" fmla="*/ 15416 h 155977"/>
                <a:gd name="connsiteX3" fmla="*/ 227525 w 227922"/>
                <a:gd name="connsiteY3" fmla="*/ 54965 h 155977"/>
                <a:gd name="connsiteX4" fmla="*/ 192598 w 227922"/>
                <a:gd name="connsiteY4" fmla="*/ 132892 h 155977"/>
                <a:gd name="connsiteX5" fmla="*/ 125122 w 227922"/>
                <a:gd name="connsiteY5" fmla="*/ 133859 h 155977"/>
                <a:gd name="connsiteX6" fmla="*/ 59555 w 227922"/>
                <a:gd name="connsiteY6" fmla="*/ 142113 h 155977"/>
                <a:gd name="connsiteX7" fmla="*/ 8450 w 227922"/>
                <a:gd name="connsiteY7" fmla="*/ 31681 h 155977"/>
                <a:gd name="connsiteX0" fmla="*/ 7751 w 227223"/>
                <a:gd name="connsiteY0" fmla="*/ 31681 h 162321"/>
                <a:gd name="connsiteX1" fmla="*/ 105646 w 227223"/>
                <a:gd name="connsiteY1" fmla="*/ 461 h 162321"/>
                <a:gd name="connsiteX2" fmla="*/ 176023 w 227223"/>
                <a:gd name="connsiteY2" fmla="*/ 15416 h 162321"/>
                <a:gd name="connsiteX3" fmla="*/ 226826 w 227223"/>
                <a:gd name="connsiteY3" fmla="*/ 54965 h 162321"/>
                <a:gd name="connsiteX4" fmla="*/ 191899 w 227223"/>
                <a:gd name="connsiteY4" fmla="*/ 132892 h 162321"/>
                <a:gd name="connsiteX5" fmla="*/ 124423 w 227223"/>
                <a:gd name="connsiteY5" fmla="*/ 133859 h 162321"/>
                <a:gd name="connsiteX6" fmla="*/ 67208 w 227223"/>
                <a:gd name="connsiteY6" fmla="*/ 149730 h 162321"/>
                <a:gd name="connsiteX7" fmla="*/ 7751 w 227223"/>
                <a:gd name="connsiteY7" fmla="*/ 31681 h 162321"/>
                <a:gd name="connsiteX0" fmla="*/ 7751 w 227223"/>
                <a:gd name="connsiteY0" fmla="*/ 31681 h 162557"/>
                <a:gd name="connsiteX1" fmla="*/ 105646 w 227223"/>
                <a:gd name="connsiteY1" fmla="*/ 461 h 162557"/>
                <a:gd name="connsiteX2" fmla="*/ 176023 w 227223"/>
                <a:gd name="connsiteY2" fmla="*/ 15416 h 162557"/>
                <a:gd name="connsiteX3" fmla="*/ 226826 w 227223"/>
                <a:gd name="connsiteY3" fmla="*/ 54965 h 162557"/>
                <a:gd name="connsiteX4" fmla="*/ 191899 w 227223"/>
                <a:gd name="connsiteY4" fmla="*/ 132892 h 162557"/>
                <a:gd name="connsiteX5" fmla="*/ 137993 w 227223"/>
                <a:gd name="connsiteY5" fmla="*/ 135382 h 162557"/>
                <a:gd name="connsiteX6" fmla="*/ 67208 w 227223"/>
                <a:gd name="connsiteY6" fmla="*/ 149730 h 162557"/>
                <a:gd name="connsiteX7" fmla="*/ 7751 w 227223"/>
                <a:gd name="connsiteY7" fmla="*/ 31681 h 162557"/>
                <a:gd name="connsiteX0" fmla="*/ 10584 w 202915"/>
                <a:gd name="connsiteY0" fmla="*/ 30158 h 162557"/>
                <a:gd name="connsiteX1" fmla="*/ 81338 w 202915"/>
                <a:gd name="connsiteY1" fmla="*/ 461 h 162557"/>
                <a:gd name="connsiteX2" fmla="*/ 151715 w 202915"/>
                <a:gd name="connsiteY2" fmla="*/ 15416 h 162557"/>
                <a:gd name="connsiteX3" fmla="*/ 202518 w 202915"/>
                <a:gd name="connsiteY3" fmla="*/ 54965 h 162557"/>
                <a:gd name="connsiteX4" fmla="*/ 167591 w 202915"/>
                <a:gd name="connsiteY4" fmla="*/ 132892 h 162557"/>
                <a:gd name="connsiteX5" fmla="*/ 113685 w 202915"/>
                <a:gd name="connsiteY5" fmla="*/ 135382 h 162557"/>
                <a:gd name="connsiteX6" fmla="*/ 42900 w 202915"/>
                <a:gd name="connsiteY6" fmla="*/ 149730 h 162557"/>
                <a:gd name="connsiteX7" fmla="*/ 10584 w 202915"/>
                <a:gd name="connsiteY7" fmla="*/ 30158 h 162557"/>
                <a:gd name="connsiteX0" fmla="*/ 10584 w 202915"/>
                <a:gd name="connsiteY0" fmla="*/ 21142 h 153541"/>
                <a:gd name="connsiteX1" fmla="*/ 85513 w 202915"/>
                <a:gd name="connsiteY1" fmla="*/ 6680 h 153541"/>
                <a:gd name="connsiteX2" fmla="*/ 151715 w 202915"/>
                <a:gd name="connsiteY2" fmla="*/ 6400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45949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202915"/>
                <a:gd name="connsiteY0" fmla="*/ 21142 h 153541"/>
                <a:gd name="connsiteX1" fmla="*/ 85513 w 202915"/>
                <a:gd name="connsiteY1" fmla="*/ 6680 h 153541"/>
                <a:gd name="connsiteX2" fmla="*/ 131881 w 202915"/>
                <a:gd name="connsiteY2" fmla="*/ 52107 h 153541"/>
                <a:gd name="connsiteX3" fmla="*/ 202518 w 202915"/>
                <a:gd name="connsiteY3" fmla="*/ 50520 h 153541"/>
                <a:gd name="connsiteX4" fmla="*/ 167591 w 202915"/>
                <a:gd name="connsiteY4" fmla="*/ 123876 h 153541"/>
                <a:gd name="connsiteX5" fmla="*/ 113685 w 202915"/>
                <a:gd name="connsiteY5" fmla="*/ 126366 h 153541"/>
                <a:gd name="connsiteX6" fmla="*/ 42900 w 202915"/>
                <a:gd name="connsiteY6" fmla="*/ 140714 h 153541"/>
                <a:gd name="connsiteX7" fmla="*/ 10584 w 202915"/>
                <a:gd name="connsiteY7" fmla="*/ 21142 h 153541"/>
                <a:gd name="connsiteX0" fmla="*/ 10584 w 167843"/>
                <a:gd name="connsiteY0" fmla="*/ 21142 h 153541"/>
                <a:gd name="connsiteX1" fmla="*/ 85513 w 167843"/>
                <a:gd name="connsiteY1" fmla="*/ 6680 h 153541"/>
                <a:gd name="connsiteX2" fmla="*/ 131881 w 167843"/>
                <a:gd name="connsiteY2" fmla="*/ 52107 h 153541"/>
                <a:gd name="connsiteX3" fmla="*/ 167591 w 167843"/>
                <a:gd name="connsiteY3" fmla="*/ 123876 h 153541"/>
                <a:gd name="connsiteX4" fmla="*/ 113685 w 167843"/>
                <a:gd name="connsiteY4" fmla="*/ 126366 h 153541"/>
                <a:gd name="connsiteX5" fmla="*/ 42900 w 167843"/>
                <a:gd name="connsiteY5" fmla="*/ 140714 h 153541"/>
                <a:gd name="connsiteX6" fmla="*/ 10584 w 167843"/>
                <a:gd name="connsiteY6" fmla="*/ 21142 h 153541"/>
                <a:gd name="connsiteX0" fmla="*/ 10584 w 190693"/>
                <a:gd name="connsiteY0" fmla="*/ 21142 h 153541"/>
                <a:gd name="connsiteX1" fmla="*/ 85513 w 190693"/>
                <a:gd name="connsiteY1" fmla="*/ 6680 h 153541"/>
                <a:gd name="connsiteX2" fmla="*/ 131881 w 190693"/>
                <a:gd name="connsiteY2" fmla="*/ 52107 h 153541"/>
                <a:gd name="connsiteX3" fmla="*/ 190556 w 190693"/>
                <a:gd name="connsiteY3" fmla="*/ 110165 h 153541"/>
                <a:gd name="connsiteX4" fmla="*/ 113685 w 190693"/>
                <a:gd name="connsiteY4" fmla="*/ 126366 h 153541"/>
                <a:gd name="connsiteX5" fmla="*/ 42900 w 190693"/>
                <a:gd name="connsiteY5" fmla="*/ 140714 h 153541"/>
                <a:gd name="connsiteX6" fmla="*/ 10584 w 190693"/>
                <a:gd name="connsiteY6" fmla="*/ 21142 h 153541"/>
                <a:gd name="connsiteX0" fmla="*/ 10584 w 190591"/>
                <a:gd name="connsiteY0" fmla="*/ 21142 h 153541"/>
                <a:gd name="connsiteX1" fmla="*/ 85513 w 190591"/>
                <a:gd name="connsiteY1" fmla="*/ 6680 h 153541"/>
                <a:gd name="connsiteX2" fmla="*/ 131881 w 190591"/>
                <a:gd name="connsiteY2" fmla="*/ 52107 h 153541"/>
                <a:gd name="connsiteX3" fmla="*/ 190556 w 190591"/>
                <a:gd name="connsiteY3" fmla="*/ 110165 h 153541"/>
                <a:gd name="connsiteX4" fmla="*/ 113685 w 190591"/>
                <a:gd name="connsiteY4" fmla="*/ 126366 h 153541"/>
                <a:gd name="connsiteX5" fmla="*/ 42900 w 190591"/>
                <a:gd name="connsiteY5" fmla="*/ 140714 h 153541"/>
                <a:gd name="connsiteX6" fmla="*/ 10584 w 190591"/>
                <a:gd name="connsiteY6" fmla="*/ 21142 h 153541"/>
                <a:gd name="connsiteX0" fmla="*/ 10584 w 190556"/>
                <a:gd name="connsiteY0" fmla="*/ 21142 h 153541"/>
                <a:gd name="connsiteX1" fmla="*/ 85513 w 190556"/>
                <a:gd name="connsiteY1" fmla="*/ 6680 h 153541"/>
                <a:gd name="connsiteX2" fmla="*/ 131881 w 190556"/>
                <a:gd name="connsiteY2" fmla="*/ 52107 h 153541"/>
                <a:gd name="connsiteX3" fmla="*/ 190556 w 190556"/>
                <a:gd name="connsiteY3" fmla="*/ 110165 h 153541"/>
                <a:gd name="connsiteX4" fmla="*/ 113685 w 190556"/>
                <a:gd name="connsiteY4" fmla="*/ 126366 h 153541"/>
                <a:gd name="connsiteX5" fmla="*/ 42900 w 190556"/>
                <a:gd name="connsiteY5" fmla="*/ 140714 h 153541"/>
                <a:gd name="connsiteX6" fmla="*/ 10584 w 190556"/>
                <a:gd name="connsiteY6" fmla="*/ 21142 h 153541"/>
                <a:gd name="connsiteX0" fmla="*/ 10584 w 191475"/>
                <a:gd name="connsiteY0" fmla="*/ 21142 h 153541"/>
                <a:gd name="connsiteX1" fmla="*/ 85513 w 191475"/>
                <a:gd name="connsiteY1" fmla="*/ 6680 h 153541"/>
                <a:gd name="connsiteX2" fmla="*/ 131881 w 191475"/>
                <a:gd name="connsiteY2" fmla="*/ 52107 h 153541"/>
                <a:gd name="connsiteX3" fmla="*/ 190556 w 191475"/>
                <a:gd name="connsiteY3" fmla="*/ 110165 h 153541"/>
                <a:gd name="connsiteX4" fmla="*/ 113685 w 191475"/>
                <a:gd name="connsiteY4" fmla="*/ 126366 h 153541"/>
                <a:gd name="connsiteX5" fmla="*/ 42900 w 191475"/>
                <a:gd name="connsiteY5" fmla="*/ 140714 h 153541"/>
                <a:gd name="connsiteX6" fmla="*/ 10584 w 191475"/>
                <a:gd name="connsiteY6" fmla="*/ 21142 h 153541"/>
                <a:gd name="connsiteX0" fmla="*/ 10584 w 191475"/>
                <a:gd name="connsiteY0" fmla="*/ 24239 h 156638"/>
                <a:gd name="connsiteX1" fmla="*/ 85513 w 191475"/>
                <a:gd name="connsiteY1" fmla="*/ 9777 h 156638"/>
                <a:gd name="connsiteX2" fmla="*/ 131881 w 191475"/>
                <a:gd name="connsiteY2" fmla="*/ 55204 h 156638"/>
                <a:gd name="connsiteX3" fmla="*/ 190556 w 191475"/>
                <a:gd name="connsiteY3" fmla="*/ 113262 h 156638"/>
                <a:gd name="connsiteX4" fmla="*/ 113685 w 191475"/>
                <a:gd name="connsiteY4" fmla="*/ 129463 h 156638"/>
                <a:gd name="connsiteX5" fmla="*/ 42900 w 191475"/>
                <a:gd name="connsiteY5" fmla="*/ 143811 h 156638"/>
                <a:gd name="connsiteX6" fmla="*/ 10584 w 191475"/>
                <a:gd name="connsiteY6" fmla="*/ 24239 h 156638"/>
                <a:gd name="connsiteX0" fmla="*/ 10584 w 192900"/>
                <a:gd name="connsiteY0" fmla="*/ 24239 h 147767"/>
                <a:gd name="connsiteX1" fmla="*/ 85513 w 192900"/>
                <a:gd name="connsiteY1" fmla="*/ 9777 h 147767"/>
                <a:gd name="connsiteX2" fmla="*/ 131881 w 192900"/>
                <a:gd name="connsiteY2" fmla="*/ 55204 h 147767"/>
                <a:gd name="connsiteX3" fmla="*/ 190556 w 192900"/>
                <a:gd name="connsiteY3" fmla="*/ 113262 h 147767"/>
                <a:gd name="connsiteX4" fmla="*/ 42900 w 192900"/>
                <a:gd name="connsiteY4" fmla="*/ 143811 h 147767"/>
                <a:gd name="connsiteX5" fmla="*/ 10584 w 192900"/>
                <a:gd name="connsiteY5" fmla="*/ 24239 h 147767"/>
                <a:gd name="connsiteX0" fmla="*/ 7714 w 217640"/>
                <a:gd name="connsiteY0" fmla="*/ 32123 h 140365"/>
                <a:gd name="connsiteX1" fmla="*/ 110253 w 217640"/>
                <a:gd name="connsiteY1" fmla="*/ 2376 h 140365"/>
                <a:gd name="connsiteX2" fmla="*/ 156621 w 217640"/>
                <a:gd name="connsiteY2" fmla="*/ 47803 h 140365"/>
                <a:gd name="connsiteX3" fmla="*/ 215296 w 217640"/>
                <a:gd name="connsiteY3" fmla="*/ 105861 h 140365"/>
                <a:gd name="connsiteX4" fmla="*/ 67640 w 217640"/>
                <a:gd name="connsiteY4" fmla="*/ 136410 h 140365"/>
                <a:gd name="connsiteX5" fmla="*/ 7714 w 217640"/>
                <a:gd name="connsiteY5" fmla="*/ 32123 h 140365"/>
                <a:gd name="connsiteX0" fmla="*/ 7714 w 217640"/>
                <a:gd name="connsiteY0" fmla="*/ 29926 h 138168"/>
                <a:gd name="connsiteX1" fmla="*/ 110253 w 217640"/>
                <a:gd name="connsiteY1" fmla="*/ 179 h 138168"/>
                <a:gd name="connsiteX2" fmla="*/ 156621 w 217640"/>
                <a:gd name="connsiteY2" fmla="*/ 45606 h 138168"/>
                <a:gd name="connsiteX3" fmla="*/ 215296 w 217640"/>
                <a:gd name="connsiteY3" fmla="*/ 103664 h 138168"/>
                <a:gd name="connsiteX4" fmla="*/ 67640 w 217640"/>
                <a:gd name="connsiteY4" fmla="*/ 134213 h 138168"/>
                <a:gd name="connsiteX5" fmla="*/ 7714 w 217640"/>
                <a:gd name="connsiteY5" fmla="*/ 29926 h 138168"/>
                <a:gd name="connsiteX0" fmla="*/ 7714 w 218979"/>
                <a:gd name="connsiteY0" fmla="*/ 30880 h 139553"/>
                <a:gd name="connsiteX1" fmla="*/ 110253 w 218979"/>
                <a:gd name="connsiteY1" fmla="*/ 1133 h 139553"/>
                <a:gd name="connsiteX2" fmla="*/ 170902 w 218979"/>
                <a:gd name="connsiteY2" fmla="*/ 18769 h 139553"/>
                <a:gd name="connsiteX3" fmla="*/ 215296 w 218979"/>
                <a:gd name="connsiteY3" fmla="*/ 104618 h 139553"/>
                <a:gd name="connsiteX4" fmla="*/ 67640 w 218979"/>
                <a:gd name="connsiteY4" fmla="*/ 135167 h 139553"/>
                <a:gd name="connsiteX5" fmla="*/ 7714 w 218979"/>
                <a:gd name="connsiteY5" fmla="*/ 30880 h 139553"/>
                <a:gd name="connsiteX0" fmla="*/ 7714 w 176821"/>
                <a:gd name="connsiteY0" fmla="*/ 30881 h 137778"/>
                <a:gd name="connsiteX1" fmla="*/ 110253 w 176821"/>
                <a:gd name="connsiteY1" fmla="*/ 1134 h 137778"/>
                <a:gd name="connsiteX2" fmla="*/ 170902 w 176821"/>
                <a:gd name="connsiteY2" fmla="*/ 18770 h 137778"/>
                <a:gd name="connsiteX3" fmla="*/ 155316 w 176821"/>
                <a:gd name="connsiteY3" fmla="*/ 78218 h 137778"/>
                <a:gd name="connsiteX4" fmla="*/ 67640 w 176821"/>
                <a:gd name="connsiteY4" fmla="*/ 135168 h 137778"/>
                <a:gd name="connsiteX5" fmla="*/ 7714 w 176821"/>
                <a:gd name="connsiteY5" fmla="*/ 30881 h 137778"/>
                <a:gd name="connsiteX0" fmla="*/ 6542 w 175109"/>
                <a:gd name="connsiteY0" fmla="*/ 30881 h 103949"/>
                <a:gd name="connsiteX1" fmla="*/ 109081 w 175109"/>
                <a:gd name="connsiteY1" fmla="*/ 1134 h 103949"/>
                <a:gd name="connsiteX2" fmla="*/ 169730 w 175109"/>
                <a:gd name="connsiteY2" fmla="*/ 18770 h 103949"/>
                <a:gd name="connsiteX3" fmla="*/ 154144 w 175109"/>
                <a:gd name="connsiteY3" fmla="*/ 78218 h 103949"/>
                <a:gd name="connsiteX4" fmla="*/ 84558 w 175109"/>
                <a:gd name="connsiteY4" fmla="*/ 99042 h 103949"/>
                <a:gd name="connsiteX5" fmla="*/ 6542 w 175109"/>
                <a:gd name="connsiteY5" fmla="*/ 30881 h 103949"/>
                <a:gd name="connsiteX0" fmla="*/ 1297 w 169864"/>
                <a:gd name="connsiteY0" fmla="*/ 30881 h 103949"/>
                <a:gd name="connsiteX1" fmla="*/ 103836 w 169864"/>
                <a:gd name="connsiteY1" fmla="*/ 1134 h 103949"/>
                <a:gd name="connsiteX2" fmla="*/ 164485 w 169864"/>
                <a:gd name="connsiteY2" fmla="*/ 18770 h 103949"/>
                <a:gd name="connsiteX3" fmla="*/ 148899 w 169864"/>
                <a:gd name="connsiteY3" fmla="*/ 78218 h 103949"/>
                <a:gd name="connsiteX4" fmla="*/ 79313 w 169864"/>
                <a:gd name="connsiteY4" fmla="*/ 99042 h 103949"/>
                <a:gd name="connsiteX5" fmla="*/ 1297 w 169864"/>
                <a:gd name="connsiteY5" fmla="*/ 30881 h 103949"/>
                <a:gd name="connsiteX0" fmla="*/ 1443 w 170257"/>
                <a:gd name="connsiteY0" fmla="*/ 30881 h 92419"/>
                <a:gd name="connsiteX1" fmla="*/ 103982 w 170257"/>
                <a:gd name="connsiteY1" fmla="*/ 1134 h 92419"/>
                <a:gd name="connsiteX2" fmla="*/ 164631 w 170257"/>
                <a:gd name="connsiteY2" fmla="*/ 18770 h 92419"/>
                <a:gd name="connsiteX3" fmla="*/ 149045 w 170257"/>
                <a:gd name="connsiteY3" fmla="*/ 78218 h 92419"/>
                <a:gd name="connsiteX4" fmla="*/ 70891 w 170257"/>
                <a:gd name="connsiteY4" fmla="*/ 85147 h 92419"/>
                <a:gd name="connsiteX5" fmla="*/ 1443 w 170257"/>
                <a:gd name="connsiteY5" fmla="*/ 30881 h 92419"/>
                <a:gd name="connsiteX0" fmla="*/ 1283 w 169824"/>
                <a:gd name="connsiteY0" fmla="*/ 30881 h 103950"/>
                <a:gd name="connsiteX1" fmla="*/ 103822 w 169824"/>
                <a:gd name="connsiteY1" fmla="*/ 1134 h 103950"/>
                <a:gd name="connsiteX2" fmla="*/ 164471 w 169824"/>
                <a:gd name="connsiteY2" fmla="*/ 18770 h 103950"/>
                <a:gd name="connsiteX3" fmla="*/ 148885 w 169824"/>
                <a:gd name="connsiteY3" fmla="*/ 78218 h 103950"/>
                <a:gd name="connsiteX4" fmla="*/ 80252 w 169824"/>
                <a:gd name="connsiteY4" fmla="*/ 99043 h 103950"/>
                <a:gd name="connsiteX5" fmla="*/ 1283 w 169824"/>
                <a:gd name="connsiteY5" fmla="*/ 30881 h 103950"/>
                <a:gd name="connsiteX0" fmla="*/ 1340 w 169881"/>
                <a:gd name="connsiteY0" fmla="*/ 30881 h 103950"/>
                <a:gd name="connsiteX1" fmla="*/ 103879 w 169881"/>
                <a:gd name="connsiteY1" fmla="*/ 1134 h 103950"/>
                <a:gd name="connsiteX2" fmla="*/ 164528 w 169881"/>
                <a:gd name="connsiteY2" fmla="*/ 18770 h 103950"/>
                <a:gd name="connsiteX3" fmla="*/ 148942 w 169881"/>
                <a:gd name="connsiteY3" fmla="*/ 78218 h 103950"/>
                <a:gd name="connsiteX4" fmla="*/ 80309 w 169881"/>
                <a:gd name="connsiteY4" fmla="*/ 99043 h 103950"/>
                <a:gd name="connsiteX5" fmla="*/ 1340 w 169881"/>
                <a:gd name="connsiteY5" fmla="*/ 30881 h 103950"/>
                <a:gd name="connsiteX0" fmla="*/ 1340 w 169881"/>
                <a:gd name="connsiteY0" fmla="*/ 30881 h 100689"/>
                <a:gd name="connsiteX1" fmla="*/ 103879 w 169881"/>
                <a:gd name="connsiteY1" fmla="*/ 1134 h 100689"/>
                <a:gd name="connsiteX2" fmla="*/ 164528 w 169881"/>
                <a:gd name="connsiteY2" fmla="*/ 18770 h 100689"/>
                <a:gd name="connsiteX3" fmla="*/ 148942 w 169881"/>
                <a:gd name="connsiteY3" fmla="*/ 78218 h 100689"/>
                <a:gd name="connsiteX4" fmla="*/ 80309 w 169881"/>
                <a:gd name="connsiteY4" fmla="*/ 99043 h 100689"/>
                <a:gd name="connsiteX5" fmla="*/ 1340 w 169881"/>
                <a:gd name="connsiteY5" fmla="*/ 30881 h 100689"/>
                <a:gd name="connsiteX0" fmla="*/ 0 w 171451"/>
                <a:gd name="connsiteY0" fmla="*/ 30881 h 78298"/>
                <a:gd name="connsiteX1" fmla="*/ 102539 w 171451"/>
                <a:gd name="connsiteY1" fmla="*/ 1134 h 78298"/>
                <a:gd name="connsiteX2" fmla="*/ 163188 w 171451"/>
                <a:gd name="connsiteY2" fmla="*/ 18770 h 78298"/>
                <a:gd name="connsiteX3" fmla="*/ 147602 w 171451"/>
                <a:gd name="connsiteY3" fmla="*/ 78218 h 78298"/>
                <a:gd name="connsiteX4" fmla="*/ 0 w 171451"/>
                <a:gd name="connsiteY4" fmla="*/ 30881 h 78298"/>
                <a:gd name="connsiteX0" fmla="*/ 0 w 165902"/>
                <a:gd name="connsiteY0" fmla="*/ 30881 h 97723"/>
                <a:gd name="connsiteX1" fmla="*/ 102539 w 165902"/>
                <a:gd name="connsiteY1" fmla="*/ 1134 h 97723"/>
                <a:gd name="connsiteX2" fmla="*/ 163188 w 165902"/>
                <a:gd name="connsiteY2" fmla="*/ 18770 h 97723"/>
                <a:gd name="connsiteX3" fmla="*/ 108567 w 165902"/>
                <a:gd name="connsiteY3" fmla="*/ 97670 h 97723"/>
                <a:gd name="connsiteX4" fmla="*/ 0 w 165902"/>
                <a:gd name="connsiteY4" fmla="*/ 30881 h 97723"/>
                <a:gd name="connsiteX0" fmla="*/ 130 w 166032"/>
                <a:gd name="connsiteY0" fmla="*/ 30881 h 97751"/>
                <a:gd name="connsiteX1" fmla="*/ 102669 w 166032"/>
                <a:gd name="connsiteY1" fmla="*/ 1134 h 97751"/>
                <a:gd name="connsiteX2" fmla="*/ 163318 w 166032"/>
                <a:gd name="connsiteY2" fmla="*/ 18770 h 97751"/>
                <a:gd name="connsiteX3" fmla="*/ 108697 w 166032"/>
                <a:gd name="connsiteY3" fmla="*/ 97670 h 97751"/>
                <a:gd name="connsiteX4" fmla="*/ 130 w 166032"/>
                <a:gd name="connsiteY4" fmla="*/ 30881 h 97751"/>
                <a:gd name="connsiteX0" fmla="*/ 149 w 165971"/>
                <a:gd name="connsiteY0" fmla="*/ 30881 h 98594"/>
                <a:gd name="connsiteX1" fmla="*/ 102688 w 165971"/>
                <a:gd name="connsiteY1" fmla="*/ 1134 h 98594"/>
                <a:gd name="connsiteX2" fmla="*/ 163337 w 165971"/>
                <a:gd name="connsiteY2" fmla="*/ 18770 h 98594"/>
                <a:gd name="connsiteX3" fmla="*/ 108716 w 165971"/>
                <a:gd name="connsiteY3" fmla="*/ 97670 h 98594"/>
                <a:gd name="connsiteX4" fmla="*/ 149 w 165971"/>
                <a:gd name="connsiteY4" fmla="*/ 30881 h 98594"/>
                <a:gd name="connsiteX0" fmla="*/ 137 w 188167"/>
                <a:gd name="connsiteY0" fmla="*/ 31128 h 98015"/>
                <a:gd name="connsiteX1" fmla="*/ 102676 w 188167"/>
                <a:gd name="connsiteY1" fmla="*/ 1381 h 98015"/>
                <a:gd name="connsiteX2" fmla="*/ 186175 w 188167"/>
                <a:gd name="connsiteY2" fmla="*/ 17627 h 98015"/>
                <a:gd name="connsiteX3" fmla="*/ 108704 w 188167"/>
                <a:gd name="connsiteY3" fmla="*/ 97917 h 98015"/>
                <a:gd name="connsiteX4" fmla="*/ 137 w 188167"/>
                <a:gd name="connsiteY4" fmla="*/ 31128 h 98015"/>
                <a:gd name="connsiteX0" fmla="*/ 137 w 188167"/>
                <a:gd name="connsiteY0" fmla="*/ 45354 h 112241"/>
                <a:gd name="connsiteX1" fmla="*/ 106485 w 188167"/>
                <a:gd name="connsiteY1" fmla="*/ 322 h 112241"/>
                <a:gd name="connsiteX2" fmla="*/ 186175 w 188167"/>
                <a:gd name="connsiteY2" fmla="*/ 31853 h 112241"/>
                <a:gd name="connsiteX3" fmla="*/ 108704 w 188167"/>
                <a:gd name="connsiteY3" fmla="*/ 112143 h 112241"/>
                <a:gd name="connsiteX4" fmla="*/ 137 w 188167"/>
                <a:gd name="connsiteY4" fmla="*/ 45354 h 112241"/>
                <a:gd name="connsiteX0" fmla="*/ 170 w 168121"/>
                <a:gd name="connsiteY0" fmla="*/ 17768 h 126482"/>
                <a:gd name="connsiteX1" fmla="*/ 86525 w 168121"/>
                <a:gd name="connsiteY1" fmla="*/ 14422 h 126482"/>
                <a:gd name="connsiteX2" fmla="*/ 166215 w 168121"/>
                <a:gd name="connsiteY2" fmla="*/ 45953 h 126482"/>
                <a:gd name="connsiteX3" fmla="*/ 88744 w 168121"/>
                <a:gd name="connsiteY3" fmla="*/ 126243 h 126482"/>
                <a:gd name="connsiteX4" fmla="*/ 170 w 168121"/>
                <a:gd name="connsiteY4" fmla="*/ 17768 h 126482"/>
                <a:gd name="connsiteX0" fmla="*/ 9614 w 177565"/>
                <a:gd name="connsiteY0" fmla="*/ 20930 h 129645"/>
                <a:gd name="connsiteX1" fmla="*/ 95969 w 177565"/>
                <a:gd name="connsiteY1" fmla="*/ 17584 h 129645"/>
                <a:gd name="connsiteX2" fmla="*/ 175659 w 177565"/>
                <a:gd name="connsiteY2" fmla="*/ 49115 h 129645"/>
                <a:gd name="connsiteX3" fmla="*/ 98188 w 177565"/>
                <a:gd name="connsiteY3" fmla="*/ 129405 h 129645"/>
                <a:gd name="connsiteX4" fmla="*/ 9614 w 177565"/>
                <a:gd name="connsiteY4" fmla="*/ 20930 h 129645"/>
                <a:gd name="connsiteX0" fmla="*/ 1 w 167860"/>
                <a:gd name="connsiteY0" fmla="*/ 5640 h 99139"/>
                <a:gd name="connsiteX1" fmla="*/ 86356 w 167860"/>
                <a:gd name="connsiteY1" fmla="*/ 2294 h 99139"/>
                <a:gd name="connsiteX2" fmla="*/ 166046 w 167860"/>
                <a:gd name="connsiteY2" fmla="*/ 33825 h 99139"/>
                <a:gd name="connsiteX3" fmla="*/ 84767 w 167860"/>
                <a:gd name="connsiteY3" fmla="*/ 98831 h 99139"/>
                <a:gd name="connsiteX4" fmla="*/ 1 w 167860"/>
                <a:gd name="connsiteY4" fmla="*/ 5640 h 99139"/>
                <a:gd name="connsiteX0" fmla="*/ 1977 w 169844"/>
                <a:gd name="connsiteY0" fmla="*/ 5639 h 99051"/>
                <a:gd name="connsiteX1" fmla="*/ 88332 w 169844"/>
                <a:gd name="connsiteY1" fmla="*/ 2293 h 99051"/>
                <a:gd name="connsiteX2" fmla="*/ 168022 w 169844"/>
                <a:gd name="connsiteY2" fmla="*/ 33824 h 99051"/>
                <a:gd name="connsiteX3" fmla="*/ 86743 w 169844"/>
                <a:gd name="connsiteY3" fmla="*/ 98830 h 99051"/>
                <a:gd name="connsiteX4" fmla="*/ 1977 w 169844"/>
                <a:gd name="connsiteY4" fmla="*/ 5639 h 99051"/>
                <a:gd name="connsiteX0" fmla="*/ 1977 w 168030"/>
                <a:gd name="connsiteY0" fmla="*/ 5639 h 100256"/>
                <a:gd name="connsiteX1" fmla="*/ 88332 w 168030"/>
                <a:gd name="connsiteY1" fmla="*/ 2293 h 100256"/>
                <a:gd name="connsiteX2" fmla="*/ 168022 w 168030"/>
                <a:gd name="connsiteY2" fmla="*/ 33824 h 100256"/>
                <a:gd name="connsiteX3" fmla="*/ 86743 w 168030"/>
                <a:gd name="connsiteY3" fmla="*/ 98830 h 100256"/>
                <a:gd name="connsiteX4" fmla="*/ 1977 w 168030"/>
                <a:gd name="connsiteY4" fmla="*/ 5639 h 100256"/>
                <a:gd name="connsiteX0" fmla="*/ 1 w 167955"/>
                <a:gd name="connsiteY0" fmla="*/ 5639 h 99709"/>
                <a:gd name="connsiteX1" fmla="*/ 86356 w 167955"/>
                <a:gd name="connsiteY1" fmla="*/ 2293 h 99709"/>
                <a:gd name="connsiteX2" fmla="*/ 167949 w 167955"/>
                <a:gd name="connsiteY2" fmla="*/ 19928 h 99709"/>
                <a:gd name="connsiteX3" fmla="*/ 84767 w 167955"/>
                <a:gd name="connsiteY3" fmla="*/ 98830 h 99709"/>
                <a:gd name="connsiteX4" fmla="*/ 1 w 167955"/>
                <a:gd name="connsiteY4" fmla="*/ 5639 h 99709"/>
                <a:gd name="connsiteX0" fmla="*/ 9310 w 177265"/>
                <a:gd name="connsiteY0" fmla="*/ 5277 h 99345"/>
                <a:gd name="connsiteX1" fmla="*/ 95665 w 177265"/>
                <a:gd name="connsiteY1" fmla="*/ 1931 h 99345"/>
                <a:gd name="connsiteX2" fmla="*/ 177258 w 177265"/>
                <a:gd name="connsiteY2" fmla="*/ 19566 h 99345"/>
                <a:gd name="connsiteX3" fmla="*/ 94076 w 177265"/>
                <a:gd name="connsiteY3" fmla="*/ 98468 h 99345"/>
                <a:gd name="connsiteX4" fmla="*/ 9310 w 177265"/>
                <a:gd name="connsiteY4" fmla="*/ 5277 h 99345"/>
                <a:gd name="connsiteX0" fmla="*/ 11549 w 179504"/>
                <a:gd name="connsiteY0" fmla="*/ 19766 h 113836"/>
                <a:gd name="connsiteX1" fmla="*/ 97904 w 179504"/>
                <a:gd name="connsiteY1" fmla="*/ 16420 h 113836"/>
                <a:gd name="connsiteX2" fmla="*/ 179497 w 179504"/>
                <a:gd name="connsiteY2" fmla="*/ 34055 h 113836"/>
                <a:gd name="connsiteX3" fmla="*/ 96315 w 179504"/>
                <a:gd name="connsiteY3" fmla="*/ 112957 h 113836"/>
                <a:gd name="connsiteX4" fmla="*/ 11549 w 179504"/>
                <a:gd name="connsiteY4" fmla="*/ 19766 h 113836"/>
                <a:gd name="connsiteX0" fmla="*/ 8868 w 176823"/>
                <a:gd name="connsiteY0" fmla="*/ 20312 h 114381"/>
                <a:gd name="connsiteX1" fmla="*/ 95223 w 176823"/>
                <a:gd name="connsiteY1" fmla="*/ 16966 h 114381"/>
                <a:gd name="connsiteX2" fmla="*/ 176816 w 176823"/>
                <a:gd name="connsiteY2" fmla="*/ 34601 h 114381"/>
                <a:gd name="connsiteX3" fmla="*/ 93634 w 176823"/>
                <a:gd name="connsiteY3" fmla="*/ 113503 h 114381"/>
                <a:gd name="connsiteX4" fmla="*/ 8868 w 176823"/>
                <a:gd name="connsiteY4" fmla="*/ 20312 h 114381"/>
                <a:gd name="connsiteX0" fmla="*/ 72 w 168091"/>
                <a:gd name="connsiteY0" fmla="*/ 5738 h 100380"/>
                <a:gd name="connsiteX1" fmla="*/ 86427 w 168091"/>
                <a:gd name="connsiteY1" fmla="*/ 2392 h 100380"/>
                <a:gd name="connsiteX2" fmla="*/ 168020 w 168091"/>
                <a:gd name="connsiteY2" fmla="*/ 20027 h 100380"/>
                <a:gd name="connsiteX3" fmla="*/ 73413 w 168091"/>
                <a:gd name="connsiteY3" fmla="*/ 100318 h 100380"/>
                <a:gd name="connsiteX4" fmla="*/ 72 w 168091"/>
                <a:gd name="connsiteY4" fmla="*/ 5738 h 100380"/>
                <a:gd name="connsiteX0" fmla="*/ 72 w 168091"/>
                <a:gd name="connsiteY0" fmla="*/ 6036 h 104844"/>
                <a:gd name="connsiteX1" fmla="*/ 86427 w 168091"/>
                <a:gd name="connsiteY1" fmla="*/ 2690 h 104844"/>
                <a:gd name="connsiteX2" fmla="*/ 168020 w 168091"/>
                <a:gd name="connsiteY2" fmla="*/ 20325 h 104844"/>
                <a:gd name="connsiteX3" fmla="*/ 73413 w 168091"/>
                <a:gd name="connsiteY3" fmla="*/ 104785 h 104844"/>
                <a:gd name="connsiteX4" fmla="*/ 72 w 168091"/>
                <a:gd name="connsiteY4" fmla="*/ 6036 h 104844"/>
                <a:gd name="connsiteX0" fmla="*/ 1105 w 169124"/>
                <a:gd name="connsiteY0" fmla="*/ 6036 h 104802"/>
                <a:gd name="connsiteX1" fmla="*/ 87460 w 169124"/>
                <a:gd name="connsiteY1" fmla="*/ 2690 h 104802"/>
                <a:gd name="connsiteX2" fmla="*/ 169053 w 169124"/>
                <a:gd name="connsiteY2" fmla="*/ 20325 h 104802"/>
                <a:gd name="connsiteX3" fmla="*/ 74446 w 169124"/>
                <a:gd name="connsiteY3" fmla="*/ 104785 h 104802"/>
                <a:gd name="connsiteX4" fmla="*/ 1105 w 169124"/>
                <a:gd name="connsiteY4" fmla="*/ 6036 h 104802"/>
                <a:gd name="connsiteX0" fmla="*/ 1103 w 169122"/>
                <a:gd name="connsiteY0" fmla="*/ 6036 h 104950"/>
                <a:gd name="connsiteX1" fmla="*/ 87458 w 169122"/>
                <a:gd name="connsiteY1" fmla="*/ 2690 h 104950"/>
                <a:gd name="connsiteX2" fmla="*/ 169051 w 169122"/>
                <a:gd name="connsiteY2" fmla="*/ 20325 h 104950"/>
                <a:gd name="connsiteX3" fmla="*/ 74444 w 169122"/>
                <a:gd name="connsiteY3" fmla="*/ 104785 h 104950"/>
                <a:gd name="connsiteX4" fmla="*/ 1103 w 169122"/>
                <a:gd name="connsiteY4" fmla="*/ 6036 h 104950"/>
                <a:gd name="connsiteX0" fmla="*/ 5443 w 173462"/>
                <a:gd name="connsiteY0" fmla="*/ 5742 h 104657"/>
                <a:gd name="connsiteX1" fmla="*/ 91798 w 173462"/>
                <a:gd name="connsiteY1" fmla="*/ 2396 h 104657"/>
                <a:gd name="connsiteX2" fmla="*/ 173391 w 173462"/>
                <a:gd name="connsiteY2" fmla="*/ 20031 h 104657"/>
                <a:gd name="connsiteX3" fmla="*/ 78784 w 173462"/>
                <a:gd name="connsiteY3" fmla="*/ 104491 h 104657"/>
                <a:gd name="connsiteX4" fmla="*/ 5443 w 173462"/>
                <a:gd name="connsiteY4" fmla="*/ 5742 h 104657"/>
                <a:gd name="connsiteX0" fmla="*/ 9743 w 177762"/>
                <a:gd name="connsiteY0" fmla="*/ 16081 h 114996"/>
                <a:gd name="connsiteX1" fmla="*/ 96098 w 177762"/>
                <a:gd name="connsiteY1" fmla="*/ 12735 h 114996"/>
                <a:gd name="connsiteX2" fmla="*/ 177691 w 177762"/>
                <a:gd name="connsiteY2" fmla="*/ 30370 h 114996"/>
                <a:gd name="connsiteX3" fmla="*/ 83084 w 177762"/>
                <a:gd name="connsiteY3" fmla="*/ 114830 h 114996"/>
                <a:gd name="connsiteX4" fmla="*/ 9743 w 177762"/>
                <a:gd name="connsiteY4" fmla="*/ 16081 h 114996"/>
                <a:gd name="connsiteX0" fmla="*/ 9743 w 178205"/>
                <a:gd name="connsiteY0" fmla="*/ 16081 h 115117"/>
                <a:gd name="connsiteX1" fmla="*/ 96098 w 178205"/>
                <a:gd name="connsiteY1" fmla="*/ 12735 h 115117"/>
                <a:gd name="connsiteX2" fmla="*/ 177691 w 178205"/>
                <a:gd name="connsiteY2" fmla="*/ 30370 h 115117"/>
                <a:gd name="connsiteX3" fmla="*/ 83084 w 178205"/>
                <a:gd name="connsiteY3" fmla="*/ 114830 h 115117"/>
                <a:gd name="connsiteX4" fmla="*/ 9743 w 178205"/>
                <a:gd name="connsiteY4" fmla="*/ 16081 h 115117"/>
                <a:gd name="connsiteX0" fmla="*/ 6846 w 139996"/>
                <a:gd name="connsiteY0" fmla="*/ 42738 h 103310"/>
                <a:gd name="connsiteX1" fmla="*/ 58214 w 139996"/>
                <a:gd name="connsiteY1" fmla="*/ 846 h 103310"/>
                <a:gd name="connsiteX2" fmla="*/ 139807 w 139996"/>
                <a:gd name="connsiteY2" fmla="*/ 18481 h 103310"/>
                <a:gd name="connsiteX3" fmla="*/ 45200 w 139996"/>
                <a:gd name="connsiteY3" fmla="*/ 102941 h 103310"/>
                <a:gd name="connsiteX4" fmla="*/ 6846 w 139996"/>
                <a:gd name="connsiteY4" fmla="*/ 42738 h 103310"/>
                <a:gd name="connsiteX0" fmla="*/ 622 w 133768"/>
                <a:gd name="connsiteY0" fmla="*/ 42401 h 72229"/>
                <a:gd name="connsiteX1" fmla="*/ 51990 w 133768"/>
                <a:gd name="connsiteY1" fmla="*/ 509 h 72229"/>
                <a:gd name="connsiteX2" fmla="*/ 133583 w 133768"/>
                <a:gd name="connsiteY2" fmla="*/ 18144 h 72229"/>
                <a:gd name="connsiteX3" fmla="*/ 72041 w 133768"/>
                <a:gd name="connsiteY3" fmla="*/ 71731 h 72229"/>
                <a:gd name="connsiteX4" fmla="*/ 622 w 133768"/>
                <a:gd name="connsiteY4" fmla="*/ 42401 h 72229"/>
                <a:gd name="connsiteX0" fmla="*/ 622 w 134708"/>
                <a:gd name="connsiteY0" fmla="*/ 42400 h 71859"/>
                <a:gd name="connsiteX1" fmla="*/ 51990 w 134708"/>
                <a:gd name="connsiteY1" fmla="*/ 508 h 71859"/>
                <a:gd name="connsiteX2" fmla="*/ 133583 w 134708"/>
                <a:gd name="connsiteY2" fmla="*/ 18143 h 71859"/>
                <a:gd name="connsiteX3" fmla="*/ 72041 w 134708"/>
                <a:gd name="connsiteY3" fmla="*/ 71730 h 71859"/>
                <a:gd name="connsiteX4" fmla="*/ 622 w 134708"/>
                <a:gd name="connsiteY4" fmla="*/ 42400 h 71859"/>
                <a:gd name="connsiteX0" fmla="*/ 494 w 137570"/>
                <a:gd name="connsiteY0" fmla="*/ 34065 h 71904"/>
                <a:gd name="connsiteX1" fmla="*/ 55790 w 137570"/>
                <a:gd name="connsiteY1" fmla="*/ 508 h 71904"/>
                <a:gd name="connsiteX2" fmla="*/ 137383 w 137570"/>
                <a:gd name="connsiteY2" fmla="*/ 18143 h 71904"/>
                <a:gd name="connsiteX3" fmla="*/ 75841 w 137570"/>
                <a:gd name="connsiteY3" fmla="*/ 71730 h 71904"/>
                <a:gd name="connsiteX4" fmla="*/ 494 w 137570"/>
                <a:gd name="connsiteY4" fmla="*/ 34065 h 71904"/>
                <a:gd name="connsiteX0" fmla="*/ 57 w 137133"/>
                <a:gd name="connsiteY0" fmla="*/ 34065 h 71905"/>
                <a:gd name="connsiteX1" fmla="*/ 55353 w 137133"/>
                <a:gd name="connsiteY1" fmla="*/ 508 h 71905"/>
                <a:gd name="connsiteX2" fmla="*/ 136946 w 137133"/>
                <a:gd name="connsiteY2" fmla="*/ 18143 h 71905"/>
                <a:gd name="connsiteX3" fmla="*/ 75404 w 137133"/>
                <a:gd name="connsiteY3" fmla="*/ 71730 h 71905"/>
                <a:gd name="connsiteX4" fmla="*/ 57 w 137133"/>
                <a:gd name="connsiteY4" fmla="*/ 34065 h 71905"/>
                <a:gd name="connsiteX0" fmla="*/ 276 w 137352"/>
                <a:gd name="connsiteY0" fmla="*/ 34065 h 72340"/>
                <a:gd name="connsiteX1" fmla="*/ 55572 w 137352"/>
                <a:gd name="connsiteY1" fmla="*/ 508 h 72340"/>
                <a:gd name="connsiteX2" fmla="*/ 137165 w 137352"/>
                <a:gd name="connsiteY2" fmla="*/ 18143 h 72340"/>
                <a:gd name="connsiteX3" fmla="*/ 75623 w 137352"/>
                <a:gd name="connsiteY3" fmla="*/ 71730 h 72340"/>
                <a:gd name="connsiteX4" fmla="*/ 276 w 137352"/>
                <a:gd name="connsiteY4" fmla="*/ 34065 h 72340"/>
                <a:gd name="connsiteX0" fmla="*/ 276 w 137708"/>
                <a:gd name="connsiteY0" fmla="*/ 34065 h 71965"/>
                <a:gd name="connsiteX1" fmla="*/ 55572 w 137708"/>
                <a:gd name="connsiteY1" fmla="*/ 508 h 71965"/>
                <a:gd name="connsiteX2" fmla="*/ 137165 w 137708"/>
                <a:gd name="connsiteY2" fmla="*/ 18143 h 71965"/>
                <a:gd name="connsiteX3" fmla="*/ 75623 w 137708"/>
                <a:gd name="connsiteY3" fmla="*/ 71730 h 71965"/>
                <a:gd name="connsiteX4" fmla="*/ 276 w 137708"/>
                <a:gd name="connsiteY4" fmla="*/ 34065 h 71965"/>
                <a:gd name="connsiteX0" fmla="*/ 343 w 137535"/>
                <a:gd name="connsiteY0" fmla="*/ 33946 h 50165"/>
                <a:gd name="connsiteX1" fmla="*/ 55639 w 137535"/>
                <a:gd name="connsiteY1" fmla="*/ 389 h 50165"/>
                <a:gd name="connsiteX2" fmla="*/ 137232 w 137535"/>
                <a:gd name="connsiteY2" fmla="*/ 18024 h 50165"/>
                <a:gd name="connsiteX3" fmla="*/ 71674 w 137535"/>
                <a:gd name="connsiteY3" fmla="*/ 50031 h 50165"/>
                <a:gd name="connsiteX4" fmla="*/ 343 w 137535"/>
                <a:gd name="connsiteY4" fmla="*/ 33946 h 50165"/>
                <a:gd name="connsiteX0" fmla="*/ 32 w 136970"/>
                <a:gd name="connsiteY0" fmla="*/ 43594 h 59838"/>
                <a:gd name="connsiteX1" fmla="*/ 65626 w 136970"/>
                <a:gd name="connsiteY1" fmla="*/ 247 h 59838"/>
                <a:gd name="connsiteX2" fmla="*/ 136921 w 136970"/>
                <a:gd name="connsiteY2" fmla="*/ 27672 h 59838"/>
                <a:gd name="connsiteX3" fmla="*/ 71363 w 136970"/>
                <a:gd name="connsiteY3" fmla="*/ 59679 h 59838"/>
                <a:gd name="connsiteX4" fmla="*/ 32 w 136970"/>
                <a:gd name="connsiteY4" fmla="*/ 43594 h 59838"/>
                <a:gd name="connsiteX0" fmla="*/ 2499 w 141030"/>
                <a:gd name="connsiteY0" fmla="*/ 43569 h 44505"/>
                <a:gd name="connsiteX1" fmla="*/ 68093 w 141030"/>
                <a:gd name="connsiteY1" fmla="*/ 222 h 44505"/>
                <a:gd name="connsiteX2" fmla="*/ 139388 w 141030"/>
                <a:gd name="connsiteY2" fmla="*/ 27647 h 44505"/>
                <a:gd name="connsiteX3" fmla="*/ 2499 w 141030"/>
                <a:gd name="connsiteY3" fmla="*/ 43569 h 44505"/>
                <a:gd name="connsiteX0" fmla="*/ 4181 w 122890"/>
                <a:gd name="connsiteY0" fmla="*/ 39953 h 41089"/>
                <a:gd name="connsiteX1" fmla="*/ 50675 w 122890"/>
                <a:gd name="connsiteY1" fmla="*/ 217 h 41089"/>
                <a:gd name="connsiteX2" fmla="*/ 121970 w 122890"/>
                <a:gd name="connsiteY2" fmla="*/ 27642 h 41089"/>
                <a:gd name="connsiteX3" fmla="*/ 4181 w 122890"/>
                <a:gd name="connsiteY3" fmla="*/ 39953 h 41089"/>
                <a:gd name="connsiteX0" fmla="*/ 3199 w 121908"/>
                <a:gd name="connsiteY0" fmla="*/ 39953 h 63217"/>
                <a:gd name="connsiteX1" fmla="*/ 49693 w 121908"/>
                <a:gd name="connsiteY1" fmla="*/ 217 h 63217"/>
                <a:gd name="connsiteX2" fmla="*/ 120988 w 121908"/>
                <a:gd name="connsiteY2" fmla="*/ 27642 h 63217"/>
                <a:gd name="connsiteX3" fmla="*/ 3199 w 121908"/>
                <a:gd name="connsiteY3" fmla="*/ 39953 h 63217"/>
                <a:gd name="connsiteX0" fmla="*/ 3198 w 121165"/>
                <a:gd name="connsiteY0" fmla="*/ 39985 h 66285"/>
                <a:gd name="connsiteX1" fmla="*/ 49692 w 121165"/>
                <a:gd name="connsiteY1" fmla="*/ 249 h 66285"/>
                <a:gd name="connsiteX2" fmla="*/ 120987 w 121165"/>
                <a:gd name="connsiteY2" fmla="*/ 27674 h 66285"/>
                <a:gd name="connsiteX3" fmla="*/ 3198 w 121165"/>
                <a:gd name="connsiteY3" fmla="*/ 39985 h 66285"/>
                <a:gd name="connsiteX0" fmla="*/ 4486 w 122453"/>
                <a:gd name="connsiteY0" fmla="*/ 39985 h 66285"/>
                <a:gd name="connsiteX1" fmla="*/ 50980 w 122453"/>
                <a:gd name="connsiteY1" fmla="*/ 249 h 66285"/>
                <a:gd name="connsiteX2" fmla="*/ 122275 w 122453"/>
                <a:gd name="connsiteY2" fmla="*/ 27674 h 66285"/>
                <a:gd name="connsiteX3" fmla="*/ 4486 w 122453"/>
                <a:gd name="connsiteY3" fmla="*/ 39985 h 66285"/>
                <a:gd name="connsiteX0" fmla="*/ 26225 w 97980"/>
                <a:gd name="connsiteY0" fmla="*/ 52047 h 73199"/>
                <a:gd name="connsiteX1" fmla="*/ 26685 w 97980"/>
                <a:gd name="connsiteY1" fmla="*/ 235 h 73199"/>
                <a:gd name="connsiteX2" fmla="*/ 97980 w 97980"/>
                <a:gd name="connsiteY2" fmla="*/ 27660 h 73199"/>
                <a:gd name="connsiteX3" fmla="*/ 26225 w 97980"/>
                <a:gd name="connsiteY3" fmla="*/ 52047 h 73199"/>
                <a:gd name="connsiteX0" fmla="*/ 17453 w 89208"/>
                <a:gd name="connsiteY0" fmla="*/ 52047 h 73199"/>
                <a:gd name="connsiteX1" fmla="*/ 17913 w 89208"/>
                <a:gd name="connsiteY1" fmla="*/ 235 h 73199"/>
                <a:gd name="connsiteX2" fmla="*/ 89208 w 89208"/>
                <a:gd name="connsiteY2" fmla="*/ 27660 h 73199"/>
                <a:gd name="connsiteX3" fmla="*/ 17453 w 89208"/>
                <a:gd name="connsiteY3" fmla="*/ 52047 h 73199"/>
                <a:gd name="connsiteX0" fmla="*/ 11592 w 83428"/>
                <a:gd name="connsiteY0" fmla="*/ 52994 h 53698"/>
                <a:gd name="connsiteX1" fmla="*/ 22157 w 83428"/>
                <a:gd name="connsiteY1" fmla="*/ 226 h 53698"/>
                <a:gd name="connsiteX2" fmla="*/ 83347 w 83428"/>
                <a:gd name="connsiteY2" fmla="*/ 28607 h 53698"/>
                <a:gd name="connsiteX3" fmla="*/ 11592 w 83428"/>
                <a:gd name="connsiteY3" fmla="*/ 52994 h 53698"/>
                <a:gd name="connsiteX0" fmla="*/ 37603 w 73704"/>
                <a:gd name="connsiteY0" fmla="*/ 80892 h 81249"/>
                <a:gd name="connsiteX1" fmla="*/ 12103 w 73704"/>
                <a:gd name="connsiteY1" fmla="*/ 278 h 81249"/>
                <a:gd name="connsiteX2" fmla="*/ 73293 w 73704"/>
                <a:gd name="connsiteY2" fmla="*/ 28659 h 81249"/>
                <a:gd name="connsiteX3" fmla="*/ 37603 w 73704"/>
                <a:gd name="connsiteY3" fmla="*/ 80892 h 81249"/>
                <a:gd name="connsiteX0" fmla="*/ 53873 w 72948"/>
                <a:gd name="connsiteY0" fmla="*/ 87559 h 87879"/>
                <a:gd name="connsiteX1" fmla="*/ 9725 w 72948"/>
                <a:gd name="connsiteY1" fmla="*/ 293 h 87879"/>
                <a:gd name="connsiteX2" fmla="*/ 70915 w 72948"/>
                <a:gd name="connsiteY2" fmla="*/ 28674 h 87879"/>
                <a:gd name="connsiteX3" fmla="*/ 53873 w 72948"/>
                <a:gd name="connsiteY3" fmla="*/ 87559 h 87879"/>
                <a:gd name="connsiteX0" fmla="*/ 58119 w 77258"/>
                <a:gd name="connsiteY0" fmla="*/ 87559 h 87681"/>
                <a:gd name="connsiteX1" fmla="*/ 13971 w 77258"/>
                <a:gd name="connsiteY1" fmla="*/ 293 h 87681"/>
                <a:gd name="connsiteX2" fmla="*/ 75161 w 77258"/>
                <a:gd name="connsiteY2" fmla="*/ 28674 h 87681"/>
                <a:gd name="connsiteX3" fmla="*/ 58119 w 77258"/>
                <a:gd name="connsiteY3" fmla="*/ 87559 h 87681"/>
                <a:gd name="connsiteX0" fmla="*/ 53939 w 76833"/>
                <a:gd name="connsiteY0" fmla="*/ 87548 h 87890"/>
                <a:gd name="connsiteX1" fmla="*/ 9791 w 76833"/>
                <a:gd name="connsiteY1" fmla="*/ 282 h 87890"/>
                <a:gd name="connsiteX2" fmla="*/ 75088 w 76833"/>
                <a:gd name="connsiteY2" fmla="*/ 29477 h 87890"/>
                <a:gd name="connsiteX3" fmla="*/ 53939 w 76833"/>
                <a:gd name="connsiteY3" fmla="*/ 87548 h 87890"/>
                <a:gd name="connsiteX0" fmla="*/ 55976 w 78943"/>
                <a:gd name="connsiteY0" fmla="*/ 87548 h 87550"/>
                <a:gd name="connsiteX1" fmla="*/ 11828 w 78943"/>
                <a:gd name="connsiteY1" fmla="*/ 282 h 87550"/>
                <a:gd name="connsiteX2" fmla="*/ 77125 w 78943"/>
                <a:gd name="connsiteY2" fmla="*/ 29477 h 87550"/>
                <a:gd name="connsiteX3" fmla="*/ 55976 w 78943"/>
                <a:gd name="connsiteY3" fmla="*/ 87548 h 87550"/>
                <a:gd name="connsiteX0" fmla="*/ 45099 w 67368"/>
                <a:gd name="connsiteY0" fmla="*/ 65612 h 65622"/>
                <a:gd name="connsiteX1" fmla="*/ 10739 w 67368"/>
                <a:gd name="connsiteY1" fmla="*/ 2465 h 65622"/>
                <a:gd name="connsiteX2" fmla="*/ 66248 w 67368"/>
                <a:gd name="connsiteY2" fmla="*/ 7541 h 65622"/>
                <a:gd name="connsiteX3" fmla="*/ 45099 w 67368"/>
                <a:gd name="connsiteY3" fmla="*/ 65612 h 65622"/>
                <a:gd name="connsiteX0" fmla="*/ 44749 w 50483"/>
                <a:gd name="connsiteY0" fmla="*/ 64820 h 64842"/>
                <a:gd name="connsiteX1" fmla="*/ 10389 w 50483"/>
                <a:gd name="connsiteY1" fmla="*/ 1673 h 64842"/>
                <a:gd name="connsiteX2" fmla="*/ 47060 w 50483"/>
                <a:gd name="connsiteY2" fmla="*/ 8932 h 64842"/>
                <a:gd name="connsiteX3" fmla="*/ 44749 w 50483"/>
                <a:gd name="connsiteY3" fmla="*/ 64820 h 64842"/>
                <a:gd name="connsiteX0" fmla="*/ 49089 w 54859"/>
                <a:gd name="connsiteY0" fmla="*/ 64820 h 64820"/>
                <a:gd name="connsiteX1" fmla="*/ 14729 w 54859"/>
                <a:gd name="connsiteY1" fmla="*/ 1673 h 64820"/>
                <a:gd name="connsiteX2" fmla="*/ 51400 w 54859"/>
                <a:gd name="connsiteY2" fmla="*/ 8932 h 64820"/>
                <a:gd name="connsiteX3" fmla="*/ 49089 w 54859"/>
                <a:gd name="connsiteY3" fmla="*/ 64820 h 64820"/>
                <a:gd name="connsiteX0" fmla="*/ 36671 w 36670"/>
                <a:gd name="connsiteY0" fmla="*/ 7727 h 7726"/>
                <a:gd name="connsiteX1" fmla="*/ 0 w 36670"/>
                <a:gd name="connsiteY1" fmla="*/ 468 h 7726"/>
                <a:gd name="connsiteX2" fmla="*/ 36671 w 36670"/>
                <a:gd name="connsiteY2" fmla="*/ 7727 h 7726"/>
                <a:gd name="connsiteX0" fmla="*/ 12669 w 12669"/>
                <a:gd name="connsiteY0" fmla="*/ 40812 h 40812"/>
                <a:gd name="connsiteX1" fmla="*/ 0 w 12669"/>
                <a:gd name="connsiteY1" fmla="*/ 199 h 40812"/>
                <a:gd name="connsiteX2" fmla="*/ 12669 w 12669"/>
                <a:gd name="connsiteY2" fmla="*/ 40812 h 40812"/>
                <a:gd name="connsiteX0" fmla="*/ 12669 w 12669"/>
                <a:gd name="connsiteY0" fmla="*/ 40812 h 54367"/>
                <a:gd name="connsiteX1" fmla="*/ 0 w 12669"/>
                <a:gd name="connsiteY1" fmla="*/ 199 h 54367"/>
                <a:gd name="connsiteX2" fmla="*/ 12669 w 12669"/>
                <a:gd name="connsiteY2" fmla="*/ 40812 h 54367"/>
                <a:gd name="connsiteX0" fmla="*/ 12669 w 12669"/>
                <a:gd name="connsiteY0" fmla="*/ 59510 h 73063"/>
                <a:gd name="connsiteX1" fmla="*/ 0 w 12669"/>
                <a:gd name="connsiteY1" fmla="*/ 18897 h 73063"/>
                <a:gd name="connsiteX2" fmla="*/ 12669 w 12669"/>
                <a:gd name="connsiteY2" fmla="*/ 59510 h 73063"/>
                <a:gd name="connsiteX0" fmla="*/ 14669 w 17069"/>
                <a:gd name="connsiteY0" fmla="*/ 57911 h 70697"/>
                <a:gd name="connsiteX1" fmla="*/ 2000 w 17069"/>
                <a:gd name="connsiteY1" fmla="*/ 17298 h 70697"/>
                <a:gd name="connsiteX2" fmla="*/ 14669 w 17069"/>
                <a:gd name="connsiteY2" fmla="*/ 57911 h 70697"/>
                <a:gd name="connsiteX0" fmla="*/ 15027 w 15028"/>
                <a:gd name="connsiteY0" fmla="*/ 45637 h 58380"/>
                <a:gd name="connsiteX1" fmla="*/ 2358 w 15028"/>
                <a:gd name="connsiteY1" fmla="*/ 5024 h 58380"/>
                <a:gd name="connsiteX2" fmla="*/ 15027 w 15028"/>
                <a:gd name="connsiteY2" fmla="*/ 45637 h 58380"/>
                <a:gd name="connsiteX0" fmla="*/ 9880 w 10416"/>
                <a:gd name="connsiteY0" fmla="*/ 35537 h 35538"/>
                <a:gd name="connsiteX1" fmla="*/ 661 w 10416"/>
                <a:gd name="connsiteY1" fmla="*/ 5821 h 35538"/>
                <a:gd name="connsiteX2" fmla="*/ 9880 w 10416"/>
                <a:gd name="connsiteY2" fmla="*/ 35537 h 35538"/>
                <a:gd name="connsiteX0" fmla="*/ 9930 w 9930"/>
                <a:gd name="connsiteY0" fmla="*/ 36740 h 36750"/>
                <a:gd name="connsiteX1" fmla="*/ 711 w 9930"/>
                <a:gd name="connsiteY1" fmla="*/ 7024 h 36750"/>
                <a:gd name="connsiteX2" fmla="*/ 9930 w 9930"/>
                <a:gd name="connsiteY2" fmla="*/ 36740 h 36750"/>
              </a:gdLst>
              <a:ahLst/>
              <a:cxnLst>
                <a:cxn ang="0">
                  <a:pos x="connsiteX0" y="connsiteY0"/>
                </a:cxn>
                <a:cxn ang="0">
                  <a:pos x="connsiteX1" y="connsiteY1"/>
                </a:cxn>
                <a:cxn ang="0">
                  <a:pos x="connsiteX2" y="connsiteY2"/>
                </a:cxn>
              </a:cxnLst>
              <a:rect l="l" t="t" r="r" b="b"/>
              <a:pathLst>
                <a:path w="9930" h="36750">
                  <a:moveTo>
                    <a:pt x="9930" y="36740"/>
                  </a:moveTo>
                  <a:cubicBezTo>
                    <a:pt x="9930" y="36740"/>
                    <a:pt x="-3145" y="38212"/>
                    <a:pt x="711" y="7024"/>
                  </a:cubicBezTo>
                  <a:cubicBezTo>
                    <a:pt x="3962" y="-19272"/>
                    <a:pt x="9930" y="36740"/>
                    <a:pt x="9930" y="36740"/>
                  </a:cubicBezTo>
                  <a:close/>
                </a:path>
              </a:pathLst>
            </a:custGeom>
            <a:solidFill>
              <a:schemeClr val="accent1">
                <a:lumMod val="40000"/>
                <a:lumOff val="60000"/>
                <a:alpha val="67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29" name="Freeform: Shape 828">
              <a:extLst>
                <a:ext uri="{FF2B5EF4-FFF2-40B4-BE49-F238E27FC236}">
                  <a16:creationId xmlns:a16="http://schemas.microsoft.com/office/drawing/2014/main" id="{AAC1B473-74D7-6C09-F16D-1A2DE3FE456C}"/>
                </a:ext>
              </a:extLst>
            </p:cNvPr>
            <p:cNvSpPr/>
            <p:nvPr/>
          </p:nvSpPr>
          <p:spPr bwMode="auto">
            <a:xfrm rot="21295930">
              <a:off x="4723037" y="5319766"/>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0" name="Freeform: Shape 829">
              <a:extLst>
                <a:ext uri="{FF2B5EF4-FFF2-40B4-BE49-F238E27FC236}">
                  <a16:creationId xmlns:a16="http://schemas.microsoft.com/office/drawing/2014/main" id="{04D5FD8E-2099-AC60-E84C-58408768C1E6}"/>
                </a:ext>
              </a:extLst>
            </p:cNvPr>
            <p:cNvSpPr/>
            <p:nvPr/>
          </p:nvSpPr>
          <p:spPr bwMode="auto">
            <a:xfrm rot="21295930">
              <a:off x="4593839" y="5532042"/>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1" name="Freeform: Shape 830">
              <a:extLst>
                <a:ext uri="{FF2B5EF4-FFF2-40B4-BE49-F238E27FC236}">
                  <a16:creationId xmlns:a16="http://schemas.microsoft.com/office/drawing/2014/main" id="{7A0C29CE-C671-CCF7-BE38-5D07A2B10CE3}"/>
                </a:ext>
              </a:extLst>
            </p:cNvPr>
            <p:cNvSpPr/>
            <p:nvPr/>
          </p:nvSpPr>
          <p:spPr bwMode="auto">
            <a:xfrm rot="21295930">
              <a:off x="4682661" y="5640133"/>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2" name="Freeform: Shape 831">
              <a:extLst>
                <a:ext uri="{FF2B5EF4-FFF2-40B4-BE49-F238E27FC236}">
                  <a16:creationId xmlns:a16="http://schemas.microsoft.com/office/drawing/2014/main" id="{C88FAEBC-D9CB-BF30-36BC-EC2C65AC3ABB}"/>
                </a:ext>
              </a:extLst>
            </p:cNvPr>
            <p:cNvSpPr/>
            <p:nvPr/>
          </p:nvSpPr>
          <p:spPr bwMode="auto">
            <a:xfrm rot="21295930">
              <a:off x="4809959" y="565916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3" name="Freeform: Shape 832">
              <a:extLst>
                <a:ext uri="{FF2B5EF4-FFF2-40B4-BE49-F238E27FC236}">
                  <a16:creationId xmlns:a16="http://schemas.microsoft.com/office/drawing/2014/main" id="{03E399C9-2607-92D6-61BE-4B08E96B736B}"/>
                </a:ext>
              </a:extLst>
            </p:cNvPr>
            <p:cNvSpPr/>
            <p:nvPr/>
          </p:nvSpPr>
          <p:spPr bwMode="auto">
            <a:xfrm rot="21295930">
              <a:off x="4960971" y="5680114"/>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4" name="Freeform: Shape 833">
              <a:extLst>
                <a:ext uri="{FF2B5EF4-FFF2-40B4-BE49-F238E27FC236}">
                  <a16:creationId xmlns:a16="http://schemas.microsoft.com/office/drawing/2014/main" id="{AC2B82EC-60A6-C517-6CA3-90ED1C26031E}"/>
                </a:ext>
              </a:extLst>
            </p:cNvPr>
            <p:cNvSpPr/>
            <p:nvPr/>
          </p:nvSpPr>
          <p:spPr bwMode="auto">
            <a:xfrm rot="21295930">
              <a:off x="5117184" y="554003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5" name="Freeform: Shape 834">
              <a:extLst>
                <a:ext uri="{FF2B5EF4-FFF2-40B4-BE49-F238E27FC236}">
                  <a16:creationId xmlns:a16="http://schemas.microsoft.com/office/drawing/2014/main" id="{D91BD389-24BE-ECE5-5B83-495A041DB7B6}"/>
                </a:ext>
              </a:extLst>
            </p:cNvPr>
            <p:cNvSpPr/>
            <p:nvPr/>
          </p:nvSpPr>
          <p:spPr bwMode="auto">
            <a:xfrm rot="21295930">
              <a:off x="5042371" y="5322158"/>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836" name="Freeform: Shape 835">
              <a:extLst>
                <a:ext uri="{FF2B5EF4-FFF2-40B4-BE49-F238E27FC236}">
                  <a16:creationId xmlns:a16="http://schemas.microsoft.com/office/drawing/2014/main" id="{C3A2AFF0-5754-5FC0-1B66-37824DF44345}"/>
                </a:ext>
              </a:extLst>
            </p:cNvPr>
            <p:cNvSpPr/>
            <p:nvPr/>
          </p:nvSpPr>
          <p:spPr bwMode="auto">
            <a:xfrm rot="21295930">
              <a:off x="4916805" y="5290370"/>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alpha val="66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909" name="Group 908">
            <a:extLst>
              <a:ext uri="{FF2B5EF4-FFF2-40B4-BE49-F238E27FC236}">
                <a16:creationId xmlns:a16="http://schemas.microsoft.com/office/drawing/2014/main" id="{BFF3598F-1483-9DCB-45D9-B9E5E9A5BB51}"/>
              </a:ext>
            </a:extLst>
          </p:cNvPr>
          <p:cNvGrpSpPr/>
          <p:nvPr/>
        </p:nvGrpSpPr>
        <p:grpSpPr>
          <a:xfrm>
            <a:off x="8680996" y="1783296"/>
            <a:ext cx="425943" cy="338148"/>
            <a:chOff x="8680996" y="1783296"/>
            <a:chExt cx="425943" cy="338148"/>
          </a:xfrm>
        </p:grpSpPr>
        <p:sp>
          <p:nvSpPr>
            <p:cNvPr id="838" name="Oval 837">
              <a:extLst>
                <a:ext uri="{FF2B5EF4-FFF2-40B4-BE49-F238E27FC236}">
                  <a16:creationId xmlns:a16="http://schemas.microsoft.com/office/drawing/2014/main" id="{54D9BB56-7C66-9804-A347-A4292F85F69A}"/>
                </a:ext>
              </a:extLst>
            </p:cNvPr>
            <p:cNvSpPr/>
            <p:nvPr/>
          </p:nvSpPr>
          <p:spPr bwMode="auto">
            <a:xfrm>
              <a:off x="8764804" y="1849053"/>
              <a:ext cx="253373" cy="209099"/>
            </a:xfrm>
            <a:prstGeom prst="ellipse">
              <a:avLst/>
            </a:prstGeom>
            <a:solidFill>
              <a:schemeClr val="accent4">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9" name="Oval 838">
              <a:extLst>
                <a:ext uri="{FF2B5EF4-FFF2-40B4-BE49-F238E27FC236}">
                  <a16:creationId xmlns:a16="http://schemas.microsoft.com/office/drawing/2014/main" id="{99648C61-C239-1E9A-4EE8-55A7F20B164E}"/>
                </a:ext>
              </a:extLst>
            </p:cNvPr>
            <p:cNvSpPr/>
            <p:nvPr/>
          </p:nvSpPr>
          <p:spPr bwMode="auto">
            <a:xfrm>
              <a:off x="8824689" y="1900305"/>
              <a:ext cx="155130" cy="11948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48" name="Group 847">
              <a:extLst>
                <a:ext uri="{FF2B5EF4-FFF2-40B4-BE49-F238E27FC236}">
                  <a16:creationId xmlns:a16="http://schemas.microsoft.com/office/drawing/2014/main" id="{84479116-85E4-CFBA-773D-0C2D811CE899}"/>
                </a:ext>
              </a:extLst>
            </p:cNvPr>
            <p:cNvGrpSpPr/>
            <p:nvPr/>
          </p:nvGrpSpPr>
          <p:grpSpPr>
            <a:xfrm>
              <a:off x="8764807" y="1783296"/>
              <a:ext cx="79088" cy="91847"/>
              <a:chOff x="8764807" y="1783296"/>
              <a:chExt cx="79088" cy="91847"/>
            </a:xfrm>
          </p:grpSpPr>
          <p:cxnSp>
            <p:nvCxnSpPr>
              <p:cNvPr id="841" name="Straight Connector 840">
                <a:extLst>
                  <a:ext uri="{FF2B5EF4-FFF2-40B4-BE49-F238E27FC236}">
                    <a16:creationId xmlns:a16="http://schemas.microsoft.com/office/drawing/2014/main" id="{0CEF6575-0CFC-AF10-09B0-C1C74D0FC45A}"/>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179F0EE5-838A-84C9-1564-CFB2F5AE4B13}"/>
                  </a:ext>
                </a:extLst>
              </p:cNvPr>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83A93760-DED3-2CE8-5A8B-A4E18C1CAEFB}"/>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78A279F0-F84F-9B9B-0DEC-A72BA7473DDF}"/>
                  </a:ext>
                </a:extLst>
              </p:cNvPr>
              <p:cNvCxnSpPr>
                <a:cxnSpLocks/>
              </p:cNvCxnSpPr>
              <p:nvPr/>
            </p:nvCxnSpPr>
            <p:spPr bwMode="auto">
              <a:xfrm>
                <a:off x="8764807" y="1798674"/>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49" name="Group 848">
              <a:extLst>
                <a:ext uri="{FF2B5EF4-FFF2-40B4-BE49-F238E27FC236}">
                  <a16:creationId xmlns:a16="http://schemas.microsoft.com/office/drawing/2014/main" id="{A417B801-8F81-CA8D-AE66-7003BCD98A57}"/>
                </a:ext>
              </a:extLst>
            </p:cNvPr>
            <p:cNvGrpSpPr/>
            <p:nvPr/>
          </p:nvGrpSpPr>
          <p:grpSpPr>
            <a:xfrm rot="18709072">
              <a:off x="8687182" y="1887336"/>
              <a:ext cx="79476" cy="91847"/>
              <a:chOff x="8764419" y="1783296"/>
              <a:chExt cx="79476" cy="91847"/>
            </a:xfrm>
          </p:grpSpPr>
          <p:cxnSp>
            <p:nvCxnSpPr>
              <p:cNvPr id="850" name="Straight Connector 849">
                <a:extLst>
                  <a:ext uri="{FF2B5EF4-FFF2-40B4-BE49-F238E27FC236}">
                    <a16:creationId xmlns:a16="http://schemas.microsoft.com/office/drawing/2014/main" id="{D0564295-C37F-F061-37B6-CA9EED80F2EB}"/>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C4C77BE7-C9DA-67D5-E8B8-98722304174B}"/>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4D91D7A5-73A6-A56D-55B7-29460F34D99E}"/>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62EAC6D9-F989-1452-4A9C-A4139E8E3929}"/>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55" name="Group 854">
              <a:extLst>
                <a:ext uri="{FF2B5EF4-FFF2-40B4-BE49-F238E27FC236}">
                  <a16:creationId xmlns:a16="http://schemas.microsoft.com/office/drawing/2014/main" id="{611D0097-06FC-7984-5A3D-354BB3979BDE}"/>
                </a:ext>
              </a:extLst>
            </p:cNvPr>
            <p:cNvGrpSpPr/>
            <p:nvPr/>
          </p:nvGrpSpPr>
          <p:grpSpPr>
            <a:xfrm rot="15147396">
              <a:off x="8742658" y="2027278"/>
              <a:ext cx="87346" cy="87527"/>
              <a:chOff x="8757640" y="1783296"/>
              <a:chExt cx="87346" cy="87527"/>
            </a:xfrm>
          </p:grpSpPr>
          <p:cxnSp>
            <p:nvCxnSpPr>
              <p:cNvPr id="856" name="Straight Connector 855">
                <a:extLst>
                  <a:ext uri="{FF2B5EF4-FFF2-40B4-BE49-F238E27FC236}">
                    <a16:creationId xmlns:a16="http://schemas.microsoft.com/office/drawing/2014/main" id="{BF5F6AF2-4328-A7A6-F125-21346B07C3CD}"/>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B08A7EDC-98FE-A8CA-4E89-3BD82C285369}"/>
                  </a:ext>
                </a:extLst>
              </p:cNvPr>
              <p:cNvCxnSpPr>
                <a:cxnSpLocks/>
              </p:cNvCxnSpPr>
              <p:nvPr/>
            </p:nvCxnSpPr>
            <p:spPr bwMode="auto">
              <a:xfrm rot="6452604" flipV="1">
                <a:off x="8769901" y="1795739"/>
                <a:ext cx="62823" cy="87346"/>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A441C1F9-67A3-5B0E-6FC3-335DE965D3A9}"/>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6C6155E4-B1A8-A677-FC74-82173BC118AB}"/>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62" name="Group 861">
              <a:extLst>
                <a:ext uri="{FF2B5EF4-FFF2-40B4-BE49-F238E27FC236}">
                  <a16:creationId xmlns:a16="http://schemas.microsoft.com/office/drawing/2014/main" id="{ACC89539-0AA7-EBE6-E80E-E3E70CB362D6}"/>
                </a:ext>
              </a:extLst>
            </p:cNvPr>
            <p:cNvGrpSpPr/>
            <p:nvPr/>
          </p:nvGrpSpPr>
          <p:grpSpPr>
            <a:xfrm rot="10605163">
              <a:off x="8957344" y="2029597"/>
              <a:ext cx="79476" cy="91847"/>
              <a:chOff x="8764419" y="1783296"/>
              <a:chExt cx="79476" cy="91847"/>
            </a:xfrm>
          </p:grpSpPr>
          <p:cxnSp>
            <p:nvCxnSpPr>
              <p:cNvPr id="863" name="Straight Connector 862">
                <a:extLst>
                  <a:ext uri="{FF2B5EF4-FFF2-40B4-BE49-F238E27FC236}">
                    <a16:creationId xmlns:a16="http://schemas.microsoft.com/office/drawing/2014/main" id="{726C489B-DE14-C63B-A4E3-AC8012B47506}"/>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3BB9B2D2-684D-E93C-AD57-08C63F9422F4}"/>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EBC9D4AD-1B00-674D-32DC-F97870CA3362}"/>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8E3290D9-1C70-AEE4-EEBE-FDCEE4D19572}"/>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67" name="Group 866">
              <a:extLst>
                <a:ext uri="{FF2B5EF4-FFF2-40B4-BE49-F238E27FC236}">
                  <a16:creationId xmlns:a16="http://schemas.microsoft.com/office/drawing/2014/main" id="{B81265C6-7EED-76E4-E57D-8A984B74F46E}"/>
                </a:ext>
              </a:extLst>
            </p:cNvPr>
            <p:cNvGrpSpPr/>
            <p:nvPr/>
          </p:nvGrpSpPr>
          <p:grpSpPr>
            <a:xfrm rot="7520357">
              <a:off x="9021278" y="1913361"/>
              <a:ext cx="79476" cy="91847"/>
              <a:chOff x="8764419" y="1783296"/>
              <a:chExt cx="79476" cy="91847"/>
            </a:xfrm>
          </p:grpSpPr>
          <p:cxnSp>
            <p:nvCxnSpPr>
              <p:cNvPr id="868" name="Straight Connector 867">
                <a:extLst>
                  <a:ext uri="{FF2B5EF4-FFF2-40B4-BE49-F238E27FC236}">
                    <a16:creationId xmlns:a16="http://schemas.microsoft.com/office/drawing/2014/main" id="{C2CB4E72-1FD9-199E-86AA-000BD10669E8}"/>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5D284833-1CC3-F974-7E9F-35A288D142DA}"/>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F5B7D937-0250-500B-FBA7-AEC3A53EE770}"/>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B269BD01-3285-07F4-78CC-0B8F0189818B}"/>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72" name="Group 871">
              <a:extLst>
                <a:ext uri="{FF2B5EF4-FFF2-40B4-BE49-F238E27FC236}">
                  <a16:creationId xmlns:a16="http://schemas.microsoft.com/office/drawing/2014/main" id="{C31E91CD-FE91-6E96-09E6-AA17BA974106}"/>
                </a:ext>
              </a:extLst>
            </p:cNvPr>
            <p:cNvGrpSpPr/>
            <p:nvPr/>
          </p:nvGrpSpPr>
          <p:grpSpPr>
            <a:xfrm rot="4045740">
              <a:off x="8951433" y="1796245"/>
              <a:ext cx="79476" cy="91847"/>
              <a:chOff x="8764419" y="1783296"/>
              <a:chExt cx="79476" cy="91847"/>
            </a:xfrm>
          </p:grpSpPr>
          <p:cxnSp>
            <p:nvCxnSpPr>
              <p:cNvPr id="873" name="Straight Connector 872">
                <a:extLst>
                  <a:ext uri="{FF2B5EF4-FFF2-40B4-BE49-F238E27FC236}">
                    <a16:creationId xmlns:a16="http://schemas.microsoft.com/office/drawing/2014/main" id="{77D010AF-1A4B-81FC-4084-DD2CC275380D}"/>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CD5BCC02-4AD8-96D2-DF53-71611AF3CBF3}"/>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C7E8405D-58E8-D968-3B65-924A6E7689D3}"/>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7A30ACF2-FEA7-1310-F5F3-83CFE0939129}"/>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grpSp>
        <p:nvGrpSpPr>
          <p:cNvPr id="910" name="Group 909">
            <a:extLst>
              <a:ext uri="{FF2B5EF4-FFF2-40B4-BE49-F238E27FC236}">
                <a16:creationId xmlns:a16="http://schemas.microsoft.com/office/drawing/2014/main" id="{58D40F26-9FA8-B829-F7A6-AF2261BF7A2E}"/>
              </a:ext>
            </a:extLst>
          </p:cNvPr>
          <p:cNvGrpSpPr/>
          <p:nvPr/>
        </p:nvGrpSpPr>
        <p:grpSpPr>
          <a:xfrm>
            <a:off x="9362462" y="2194993"/>
            <a:ext cx="425943" cy="338148"/>
            <a:chOff x="9362462" y="2194993"/>
            <a:chExt cx="425943" cy="338148"/>
          </a:xfrm>
        </p:grpSpPr>
        <p:sp>
          <p:nvSpPr>
            <p:cNvPr id="877" name="Oval 876">
              <a:extLst>
                <a:ext uri="{FF2B5EF4-FFF2-40B4-BE49-F238E27FC236}">
                  <a16:creationId xmlns:a16="http://schemas.microsoft.com/office/drawing/2014/main" id="{663804DF-7A05-A75D-9B11-52A4918DE718}"/>
                </a:ext>
              </a:extLst>
            </p:cNvPr>
            <p:cNvSpPr/>
            <p:nvPr/>
          </p:nvSpPr>
          <p:spPr bwMode="auto">
            <a:xfrm>
              <a:off x="9446270" y="2260750"/>
              <a:ext cx="253373" cy="209099"/>
            </a:xfrm>
            <a:prstGeom prst="ellipse">
              <a:avLst/>
            </a:prstGeom>
            <a:solidFill>
              <a:schemeClr val="accent4">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8" name="Oval 877">
              <a:extLst>
                <a:ext uri="{FF2B5EF4-FFF2-40B4-BE49-F238E27FC236}">
                  <a16:creationId xmlns:a16="http://schemas.microsoft.com/office/drawing/2014/main" id="{02D17A7E-0375-D99D-FBF8-7018F588877E}"/>
                </a:ext>
              </a:extLst>
            </p:cNvPr>
            <p:cNvSpPr/>
            <p:nvPr/>
          </p:nvSpPr>
          <p:spPr bwMode="auto">
            <a:xfrm>
              <a:off x="9506155" y="2312002"/>
              <a:ext cx="155130" cy="11948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79" name="Group 878">
              <a:extLst>
                <a:ext uri="{FF2B5EF4-FFF2-40B4-BE49-F238E27FC236}">
                  <a16:creationId xmlns:a16="http://schemas.microsoft.com/office/drawing/2014/main" id="{A951961B-9A1A-75D7-0C69-04B56B4B1397}"/>
                </a:ext>
              </a:extLst>
            </p:cNvPr>
            <p:cNvGrpSpPr/>
            <p:nvPr/>
          </p:nvGrpSpPr>
          <p:grpSpPr>
            <a:xfrm>
              <a:off x="9446273" y="2194993"/>
              <a:ext cx="79088" cy="91847"/>
              <a:chOff x="8764807" y="1783296"/>
              <a:chExt cx="79088" cy="91847"/>
            </a:xfrm>
          </p:grpSpPr>
          <p:cxnSp>
            <p:nvCxnSpPr>
              <p:cNvPr id="880" name="Straight Connector 879">
                <a:extLst>
                  <a:ext uri="{FF2B5EF4-FFF2-40B4-BE49-F238E27FC236}">
                    <a16:creationId xmlns:a16="http://schemas.microsoft.com/office/drawing/2014/main" id="{BC095B0C-8384-5C82-1D6B-479A41DD1CEA}"/>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A42D9CE9-AFCB-B2EE-BE57-D68FB348D91A}"/>
                  </a:ext>
                </a:extLst>
              </p:cNvPr>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B8820208-0BB0-DC68-2AD1-F513E973775C}"/>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85781CE9-92F7-343E-D683-96774729AFDC}"/>
                  </a:ext>
                </a:extLst>
              </p:cNvPr>
              <p:cNvCxnSpPr>
                <a:cxnSpLocks/>
              </p:cNvCxnSpPr>
              <p:nvPr/>
            </p:nvCxnSpPr>
            <p:spPr bwMode="auto">
              <a:xfrm>
                <a:off x="8764807" y="1798674"/>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84" name="Group 883">
              <a:extLst>
                <a:ext uri="{FF2B5EF4-FFF2-40B4-BE49-F238E27FC236}">
                  <a16:creationId xmlns:a16="http://schemas.microsoft.com/office/drawing/2014/main" id="{37A67A01-93D5-A304-6D18-EA6E5F0F6476}"/>
                </a:ext>
              </a:extLst>
            </p:cNvPr>
            <p:cNvGrpSpPr/>
            <p:nvPr/>
          </p:nvGrpSpPr>
          <p:grpSpPr>
            <a:xfrm rot="18709072">
              <a:off x="9368648" y="2299033"/>
              <a:ext cx="79476" cy="91847"/>
              <a:chOff x="8764419" y="1783296"/>
              <a:chExt cx="79476" cy="91847"/>
            </a:xfrm>
          </p:grpSpPr>
          <p:cxnSp>
            <p:nvCxnSpPr>
              <p:cNvPr id="885" name="Straight Connector 884">
                <a:extLst>
                  <a:ext uri="{FF2B5EF4-FFF2-40B4-BE49-F238E27FC236}">
                    <a16:creationId xmlns:a16="http://schemas.microsoft.com/office/drawing/2014/main" id="{941E7C7A-3518-C7E8-D1AB-00BA7F34B71C}"/>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67CDC08A-B6F9-E84C-8731-EC39CD51BF80}"/>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7BAECEB2-61F7-4189-D527-073F75998E4A}"/>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D0A61FDE-5F48-5188-BA67-4D1C8D7C1837}"/>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89" name="Group 888">
              <a:extLst>
                <a:ext uri="{FF2B5EF4-FFF2-40B4-BE49-F238E27FC236}">
                  <a16:creationId xmlns:a16="http://schemas.microsoft.com/office/drawing/2014/main" id="{AC24B994-DDF2-7539-E621-B5016AC66E9F}"/>
                </a:ext>
              </a:extLst>
            </p:cNvPr>
            <p:cNvGrpSpPr/>
            <p:nvPr/>
          </p:nvGrpSpPr>
          <p:grpSpPr>
            <a:xfrm rot="15147396">
              <a:off x="9424124" y="2438975"/>
              <a:ext cx="87346" cy="87527"/>
              <a:chOff x="8757640" y="1783296"/>
              <a:chExt cx="87346" cy="87527"/>
            </a:xfrm>
          </p:grpSpPr>
          <p:cxnSp>
            <p:nvCxnSpPr>
              <p:cNvPr id="890" name="Straight Connector 889">
                <a:extLst>
                  <a:ext uri="{FF2B5EF4-FFF2-40B4-BE49-F238E27FC236}">
                    <a16:creationId xmlns:a16="http://schemas.microsoft.com/office/drawing/2014/main" id="{A06F848F-CB8A-51D4-36AB-19948A5EC3F2}"/>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2FDF3C94-6D88-7D8A-06A4-D67511F69D3B}"/>
                  </a:ext>
                </a:extLst>
              </p:cNvPr>
              <p:cNvCxnSpPr>
                <a:cxnSpLocks/>
              </p:cNvCxnSpPr>
              <p:nvPr/>
            </p:nvCxnSpPr>
            <p:spPr bwMode="auto">
              <a:xfrm rot="6452604" flipV="1">
                <a:off x="8769901" y="1795739"/>
                <a:ext cx="62823" cy="87346"/>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23C178E-ABFC-2C3F-B911-F3BFFAD13555}"/>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E50F9B85-9507-6D77-D68D-517FCDA61551}"/>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94" name="Group 893">
              <a:extLst>
                <a:ext uri="{FF2B5EF4-FFF2-40B4-BE49-F238E27FC236}">
                  <a16:creationId xmlns:a16="http://schemas.microsoft.com/office/drawing/2014/main" id="{BF1F199D-5BF2-DA5C-D23D-89C0A35E7B6B}"/>
                </a:ext>
              </a:extLst>
            </p:cNvPr>
            <p:cNvGrpSpPr/>
            <p:nvPr/>
          </p:nvGrpSpPr>
          <p:grpSpPr>
            <a:xfrm rot="10605163">
              <a:off x="9638810" y="2441294"/>
              <a:ext cx="79476" cy="91847"/>
              <a:chOff x="8764419" y="1783296"/>
              <a:chExt cx="79476" cy="91847"/>
            </a:xfrm>
          </p:grpSpPr>
          <p:cxnSp>
            <p:nvCxnSpPr>
              <p:cNvPr id="895" name="Straight Connector 894">
                <a:extLst>
                  <a:ext uri="{FF2B5EF4-FFF2-40B4-BE49-F238E27FC236}">
                    <a16:creationId xmlns:a16="http://schemas.microsoft.com/office/drawing/2014/main" id="{326441E7-71C5-DB35-CE52-45B72118B937}"/>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E9923E67-3F22-1F68-DB57-F114D1876CBB}"/>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B2405832-F09A-E788-D9DF-F404FBDF6CD4}"/>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F1D2210A-689F-4FED-1DE9-1DC1B9FE0B3B}"/>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899" name="Group 898">
              <a:extLst>
                <a:ext uri="{FF2B5EF4-FFF2-40B4-BE49-F238E27FC236}">
                  <a16:creationId xmlns:a16="http://schemas.microsoft.com/office/drawing/2014/main" id="{5A6E7A52-DC96-4631-8C0E-ECEE1EA6F582}"/>
                </a:ext>
              </a:extLst>
            </p:cNvPr>
            <p:cNvGrpSpPr/>
            <p:nvPr/>
          </p:nvGrpSpPr>
          <p:grpSpPr>
            <a:xfrm rot="7520357">
              <a:off x="9702744" y="2325058"/>
              <a:ext cx="79476" cy="91847"/>
              <a:chOff x="8764419" y="1783296"/>
              <a:chExt cx="79476" cy="91847"/>
            </a:xfrm>
          </p:grpSpPr>
          <p:cxnSp>
            <p:nvCxnSpPr>
              <p:cNvPr id="900" name="Straight Connector 899">
                <a:extLst>
                  <a:ext uri="{FF2B5EF4-FFF2-40B4-BE49-F238E27FC236}">
                    <a16:creationId xmlns:a16="http://schemas.microsoft.com/office/drawing/2014/main" id="{B126F5B7-295F-46E2-4069-4E17ABC06FDC}"/>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9A9CB93D-7C1C-61B7-654C-35D015BDE4CE}"/>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F389FCBF-6DB5-9E0C-5DC4-69FC0B1543A0}"/>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64E604E9-E17C-3624-0457-B7F9B5163228}"/>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nvGrpSpPr>
            <p:cNvPr id="904" name="Group 903">
              <a:extLst>
                <a:ext uri="{FF2B5EF4-FFF2-40B4-BE49-F238E27FC236}">
                  <a16:creationId xmlns:a16="http://schemas.microsoft.com/office/drawing/2014/main" id="{556CD5DE-1430-F2FE-8AA5-4400FD3D1EEB}"/>
                </a:ext>
              </a:extLst>
            </p:cNvPr>
            <p:cNvGrpSpPr/>
            <p:nvPr/>
          </p:nvGrpSpPr>
          <p:grpSpPr>
            <a:xfrm rot="4045740">
              <a:off x="9632899" y="2207942"/>
              <a:ext cx="79476" cy="91847"/>
              <a:chOff x="8764419" y="1783296"/>
              <a:chExt cx="79476" cy="91847"/>
            </a:xfrm>
          </p:grpSpPr>
          <p:cxnSp>
            <p:nvCxnSpPr>
              <p:cNvPr id="905" name="Straight Connector 904">
                <a:extLst>
                  <a:ext uri="{FF2B5EF4-FFF2-40B4-BE49-F238E27FC236}">
                    <a16:creationId xmlns:a16="http://schemas.microsoft.com/office/drawing/2014/main" id="{41954E7F-2D4B-B777-4D24-5248DD7DF724}"/>
                  </a:ext>
                </a:extLst>
              </p:cNvPr>
              <p:cNvCxnSpPr/>
              <p:nvPr/>
            </p:nvCxnSpPr>
            <p:spPr bwMode="auto">
              <a:xfrm>
                <a:off x="8788641" y="1789797"/>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6D890BCE-FFAF-AE87-60EC-CA5E3221272F}"/>
                  </a:ext>
                </a:extLst>
              </p:cNvPr>
              <p:cNvCxnSpPr>
                <a:cxnSpLocks/>
              </p:cNvCxnSpPr>
              <p:nvPr/>
            </p:nvCxnSpPr>
            <p:spPr bwMode="auto">
              <a:xfrm>
                <a:off x="8769140" y="1796298"/>
                <a:ext cx="55254" cy="78845"/>
              </a:xfrm>
              <a:prstGeom prst="line">
                <a:avLst/>
              </a:prstGeom>
              <a:noFill/>
              <a:ln w="6350" cap="flat" cmpd="sng" algn="ctr">
                <a:solidFill>
                  <a:schemeClr val="accent4">
                    <a:lumMod val="75000"/>
                  </a:schemeClr>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DAB60B73-B852-36CC-DB2C-376E958F8BB0}"/>
                  </a:ext>
                </a:extLst>
              </p:cNvPr>
              <p:cNvCxnSpPr>
                <a:cxnSpLocks/>
              </p:cNvCxnSpPr>
              <p:nvPr/>
            </p:nvCxnSpPr>
            <p:spPr bwMode="auto">
              <a:xfrm>
                <a:off x="8788641" y="1783296"/>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65119F83-E221-922C-81DC-7357BD5248C8}"/>
                  </a:ext>
                </a:extLst>
              </p:cNvPr>
              <p:cNvCxnSpPr>
                <a:cxnSpLocks/>
              </p:cNvCxnSpPr>
              <p:nvPr/>
            </p:nvCxnSpPr>
            <p:spPr bwMode="auto">
              <a:xfrm>
                <a:off x="8764419" y="1799331"/>
                <a:ext cx="35753" cy="52424"/>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grpSp>
      <p:cxnSp>
        <p:nvCxnSpPr>
          <p:cNvPr id="1014" name="Straight Connector 1013">
            <a:extLst>
              <a:ext uri="{FF2B5EF4-FFF2-40B4-BE49-F238E27FC236}">
                <a16:creationId xmlns:a16="http://schemas.microsoft.com/office/drawing/2014/main" id="{A476E231-F3DD-E0CA-6229-2F1E662F4D57}"/>
              </a:ext>
            </a:extLst>
          </p:cNvPr>
          <p:cNvCxnSpPr>
            <a:cxnSpLocks/>
          </p:cNvCxnSpPr>
          <p:nvPr/>
        </p:nvCxnSpPr>
        <p:spPr bwMode="auto">
          <a:xfrm flipH="1" flipV="1">
            <a:off x="9257504" y="5717989"/>
            <a:ext cx="59588" cy="40470"/>
          </a:xfrm>
          <a:prstGeom prst="line">
            <a:avLst/>
          </a:prstGeom>
          <a:noFill/>
          <a:ln w="28575" cap="flat" cmpd="sng" algn="ctr">
            <a:solidFill>
              <a:schemeClr val="bg1"/>
            </a:solidFill>
            <a:prstDash val="solid"/>
            <a:round/>
            <a:headEnd type="none" w="med" len="med"/>
            <a:tailEnd type="none" w="med" len="med"/>
          </a:ln>
          <a:effectLst/>
        </p:spPr>
      </p:cxnSp>
      <p:sp>
        <p:nvSpPr>
          <p:cNvPr id="917" name="TextBox 916">
            <a:extLst>
              <a:ext uri="{FF2B5EF4-FFF2-40B4-BE49-F238E27FC236}">
                <a16:creationId xmlns:a16="http://schemas.microsoft.com/office/drawing/2014/main" id="{395CA883-CB8B-D1BF-ABEB-21304BA717CD}"/>
              </a:ext>
            </a:extLst>
          </p:cNvPr>
          <p:cNvSpPr txBox="1"/>
          <p:nvPr/>
        </p:nvSpPr>
        <p:spPr bwMode="auto">
          <a:xfrm>
            <a:off x="10038830" y="1642231"/>
            <a:ext cx="20310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dirty="0">
                <a:solidFill>
                  <a:schemeClr val="bg1"/>
                </a:solidFill>
                <a:latin typeface="Calibri" panose="020F0502020204030204" pitchFamily="34" charset="0"/>
              </a:rPr>
              <a:t>Immunotherapy combinations </a:t>
            </a:r>
          </a:p>
          <a:p>
            <a:pPr>
              <a:lnSpc>
                <a:spcPct val="100000"/>
              </a:lnSpc>
              <a:spcAft>
                <a:spcPct val="0"/>
              </a:spcAft>
              <a:buClrTx/>
              <a:buFontTx/>
              <a:buNone/>
            </a:pPr>
            <a:r>
              <a:rPr lang="en-US" dirty="0">
                <a:solidFill>
                  <a:schemeClr val="bg1"/>
                </a:solidFill>
                <a:latin typeface="Calibri" panose="020F0502020204030204" pitchFamily="34" charset="0"/>
              </a:rPr>
              <a:t>(LSD1 inhibitors, anti-CD47, NK-CAR)</a:t>
            </a:r>
            <a:endParaRPr lang="en-US" b="0" dirty="0">
              <a:solidFill>
                <a:schemeClr val="bg1"/>
              </a:solidFill>
              <a:latin typeface="Calibri" panose="020F0502020204030204" pitchFamily="34" charset="0"/>
            </a:endParaRPr>
          </a:p>
        </p:txBody>
      </p:sp>
      <p:sp>
        <p:nvSpPr>
          <p:cNvPr id="924" name="Freeform: Shape 923">
            <a:extLst>
              <a:ext uri="{FF2B5EF4-FFF2-40B4-BE49-F238E27FC236}">
                <a16:creationId xmlns:a16="http://schemas.microsoft.com/office/drawing/2014/main" id="{35A3D6A5-4037-BBB5-16BF-BC54FB01BF90}"/>
              </a:ext>
            </a:extLst>
          </p:cNvPr>
          <p:cNvSpPr/>
          <p:nvPr/>
        </p:nvSpPr>
        <p:spPr bwMode="auto">
          <a:xfrm>
            <a:off x="7632543" y="5071450"/>
            <a:ext cx="1187709" cy="455992"/>
          </a:xfrm>
          <a:custGeom>
            <a:avLst/>
            <a:gdLst>
              <a:gd name="connsiteX0" fmla="*/ 0 w 994677"/>
              <a:gd name="connsiteY0" fmla="*/ 0 h 352478"/>
              <a:gd name="connsiteX1" fmla="*/ 994677 w 994677"/>
              <a:gd name="connsiteY1" fmla="*/ 0 h 352478"/>
              <a:gd name="connsiteX2" fmla="*/ 985314 w 994677"/>
              <a:gd name="connsiteY2" fmla="*/ 21791 h 352478"/>
              <a:gd name="connsiteX3" fmla="*/ 72845 w 994677"/>
              <a:gd name="connsiteY3" fmla="*/ 343001 h 352478"/>
              <a:gd name="connsiteX4" fmla="*/ 0 w 994677"/>
              <a:gd name="connsiteY4" fmla="*/ 331380 h 352478"/>
              <a:gd name="connsiteX5" fmla="*/ 0 w 994677"/>
              <a:gd name="connsiteY5" fmla="*/ 0 h 3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4677" h="352478">
                <a:moveTo>
                  <a:pt x="0" y="0"/>
                </a:moveTo>
                <a:lnTo>
                  <a:pt x="994677" y="0"/>
                </a:lnTo>
                <a:lnTo>
                  <a:pt x="985314" y="21791"/>
                </a:lnTo>
                <a:cubicBezTo>
                  <a:pt x="915443" y="148652"/>
                  <a:pt x="585433" y="404838"/>
                  <a:pt x="72845" y="343001"/>
                </a:cubicBezTo>
                <a:lnTo>
                  <a:pt x="0" y="331380"/>
                </a:lnTo>
                <a:lnTo>
                  <a:pt x="0" y="0"/>
                </a:lnTo>
                <a:close/>
              </a:path>
            </a:pathLst>
          </a:custGeom>
          <a:solidFill>
            <a:schemeClr val="accent2">
              <a:lumMod val="40000"/>
              <a:lumOff val="60000"/>
            </a:schemeClr>
          </a:solidFill>
          <a:ln w="1270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 name="Freeform: Shape 926">
            <a:extLst>
              <a:ext uri="{FF2B5EF4-FFF2-40B4-BE49-F238E27FC236}">
                <a16:creationId xmlns:a16="http://schemas.microsoft.com/office/drawing/2014/main" id="{400034F8-CDB6-CE45-4763-85658018C617}"/>
              </a:ext>
            </a:extLst>
          </p:cNvPr>
          <p:cNvSpPr/>
          <p:nvPr/>
        </p:nvSpPr>
        <p:spPr bwMode="auto">
          <a:xfrm flipH="1">
            <a:off x="9455252" y="5067139"/>
            <a:ext cx="1072034" cy="455992"/>
          </a:xfrm>
          <a:custGeom>
            <a:avLst/>
            <a:gdLst>
              <a:gd name="connsiteX0" fmla="*/ 0 w 994677"/>
              <a:gd name="connsiteY0" fmla="*/ 0 h 352478"/>
              <a:gd name="connsiteX1" fmla="*/ 994677 w 994677"/>
              <a:gd name="connsiteY1" fmla="*/ 0 h 352478"/>
              <a:gd name="connsiteX2" fmla="*/ 985314 w 994677"/>
              <a:gd name="connsiteY2" fmla="*/ 21791 h 352478"/>
              <a:gd name="connsiteX3" fmla="*/ 72845 w 994677"/>
              <a:gd name="connsiteY3" fmla="*/ 343001 h 352478"/>
              <a:gd name="connsiteX4" fmla="*/ 0 w 994677"/>
              <a:gd name="connsiteY4" fmla="*/ 331380 h 352478"/>
              <a:gd name="connsiteX5" fmla="*/ 0 w 994677"/>
              <a:gd name="connsiteY5" fmla="*/ 0 h 35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4677" h="352478">
                <a:moveTo>
                  <a:pt x="0" y="0"/>
                </a:moveTo>
                <a:lnTo>
                  <a:pt x="994677" y="0"/>
                </a:lnTo>
                <a:lnTo>
                  <a:pt x="985314" y="21791"/>
                </a:lnTo>
                <a:cubicBezTo>
                  <a:pt x="915443" y="148652"/>
                  <a:pt x="585433" y="404838"/>
                  <a:pt x="72845" y="343001"/>
                </a:cubicBezTo>
                <a:lnTo>
                  <a:pt x="0" y="331380"/>
                </a:lnTo>
                <a:lnTo>
                  <a:pt x="0" y="0"/>
                </a:lnTo>
                <a:close/>
              </a:path>
            </a:pathLst>
          </a:custGeom>
          <a:solidFill>
            <a:schemeClr val="accent3">
              <a:lumMod val="20000"/>
              <a:lumOff val="80000"/>
            </a:schemeClr>
          </a:solidFill>
          <a:ln w="1270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 name="TextBox 927">
            <a:extLst>
              <a:ext uri="{FF2B5EF4-FFF2-40B4-BE49-F238E27FC236}">
                <a16:creationId xmlns:a16="http://schemas.microsoft.com/office/drawing/2014/main" id="{2D7804B6-D0B6-A082-6D61-51D49B3001CC}"/>
              </a:ext>
            </a:extLst>
          </p:cNvPr>
          <p:cNvSpPr txBox="1"/>
          <p:nvPr/>
        </p:nvSpPr>
        <p:spPr bwMode="auto">
          <a:xfrm>
            <a:off x="9631077" y="5028606"/>
            <a:ext cx="944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Tumor cell</a:t>
            </a:r>
          </a:p>
        </p:txBody>
      </p:sp>
      <p:sp>
        <p:nvSpPr>
          <p:cNvPr id="1207" name="Oval 1206">
            <a:extLst>
              <a:ext uri="{FF2B5EF4-FFF2-40B4-BE49-F238E27FC236}">
                <a16:creationId xmlns:a16="http://schemas.microsoft.com/office/drawing/2014/main" id="{08EA8F27-5FF8-F872-6555-E13216CD1576}"/>
              </a:ext>
            </a:extLst>
          </p:cNvPr>
          <p:cNvSpPr/>
          <p:nvPr/>
        </p:nvSpPr>
        <p:spPr bwMode="auto">
          <a:xfrm>
            <a:off x="3574336" y="5034788"/>
            <a:ext cx="291877" cy="221687"/>
          </a:xfrm>
          <a:prstGeom prst="ellipse">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 name="TextBox 928">
            <a:extLst>
              <a:ext uri="{FF2B5EF4-FFF2-40B4-BE49-F238E27FC236}">
                <a16:creationId xmlns:a16="http://schemas.microsoft.com/office/drawing/2014/main" id="{4EDCA692-C0B0-681E-ECD6-810A67239534}"/>
              </a:ext>
            </a:extLst>
          </p:cNvPr>
          <p:cNvSpPr txBox="1"/>
          <p:nvPr/>
        </p:nvSpPr>
        <p:spPr bwMode="auto">
          <a:xfrm>
            <a:off x="7777441" y="5067139"/>
            <a:ext cx="5757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T-cell</a:t>
            </a:r>
          </a:p>
        </p:txBody>
      </p:sp>
      <p:sp>
        <p:nvSpPr>
          <p:cNvPr id="930" name="Arrow: Down 929">
            <a:extLst>
              <a:ext uri="{FF2B5EF4-FFF2-40B4-BE49-F238E27FC236}">
                <a16:creationId xmlns:a16="http://schemas.microsoft.com/office/drawing/2014/main" id="{FA6B6E3A-83E0-A0ED-8B9E-E862488389CB}"/>
              </a:ext>
            </a:extLst>
          </p:cNvPr>
          <p:cNvSpPr/>
          <p:nvPr/>
        </p:nvSpPr>
        <p:spPr bwMode="auto">
          <a:xfrm rot="7852658">
            <a:off x="4785766" y="2571136"/>
            <a:ext cx="463173" cy="542849"/>
          </a:xfrm>
          <a:prstGeom prst="downArrow">
            <a:avLst>
              <a:gd name="adj1" fmla="val 50000"/>
              <a:gd name="adj2" fmla="val 6583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 name="Arrow: Down 930">
            <a:extLst>
              <a:ext uri="{FF2B5EF4-FFF2-40B4-BE49-F238E27FC236}">
                <a16:creationId xmlns:a16="http://schemas.microsoft.com/office/drawing/2014/main" id="{A6EA031B-099E-B8E1-8670-729DF1358143}"/>
              </a:ext>
            </a:extLst>
          </p:cNvPr>
          <p:cNvSpPr/>
          <p:nvPr/>
        </p:nvSpPr>
        <p:spPr bwMode="auto">
          <a:xfrm rot="14322321">
            <a:off x="7428987" y="2554264"/>
            <a:ext cx="463173" cy="542849"/>
          </a:xfrm>
          <a:prstGeom prst="downArrow">
            <a:avLst>
              <a:gd name="adj1" fmla="val 50000"/>
              <a:gd name="adj2" fmla="val 6583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 name="Arrow: Down 931">
            <a:extLst>
              <a:ext uri="{FF2B5EF4-FFF2-40B4-BE49-F238E27FC236}">
                <a16:creationId xmlns:a16="http://schemas.microsoft.com/office/drawing/2014/main" id="{068A4756-2A41-5361-A4BA-679FDF006FF8}"/>
              </a:ext>
            </a:extLst>
          </p:cNvPr>
          <p:cNvSpPr/>
          <p:nvPr/>
        </p:nvSpPr>
        <p:spPr bwMode="auto">
          <a:xfrm rot="18921095">
            <a:off x="7324797" y="4006070"/>
            <a:ext cx="463173" cy="542849"/>
          </a:xfrm>
          <a:prstGeom prst="downArrow">
            <a:avLst>
              <a:gd name="adj1" fmla="val 50000"/>
              <a:gd name="adj2" fmla="val 6583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 name="Arrow: Down 932">
            <a:extLst>
              <a:ext uri="{FF2B5EF4-FFF2-40B4-BE49-F238E27FC236}">
                <a16:creationId xmlns:a16="http://schemas.microsoft.com/office/drawing/2014/main" id="{51CAC17A-5099-B077-79AA-5673D39F8ECC}"/>
              </a:ext>
            </a:extLst>
          </p:cNvPr>
          <p:cNvSpPr/>
          <p:nvPr/>
        </p:nvSpPr>
        <p:spPr bwMode="auto">
          <a:xfrm rot="2773845">
            <a:off x="4862051" y="4033927"/>
            <a:ext cx="463173" cy="542849"/>
          </a:xfrm>
          <a:prstGeom prst="downArrow">
            <a:avLst>
              <a:gd name="adj1" fmla="val 50000"/>
              <a:gd name="adj2" fmla="val 6583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 name="TextBox 934">
            <a:extLst>
              <a:ext uri="{FF2B5EF4-FFF2-40B4-BE49-F238E27FC236}">
                <a16:creationId xmlns:a16="http://schemas.microsoft.com/office/drawing/2014/main" id="{050A5249-8606-FF23-2865-DA79474393D6}"/>
              </a:ext>
            </a:extLst>
          </p:cNvPr>
          <p:cNvSpPr txBox="1"/>
          <p:nvPr/>
        </p:nvSpPr>
        <p:spPr bwMode="auto">
          <a:xfrm>
            <a:off x="8723259" y="5009465"/>
            <a:ext cx="810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Cell death</a:t>
            </a:r>
          </a:p>
        </p:txBody>
      </p:sp>
      <p:sp>
        <p:nvSpPr>
          <p:cNvPr id="939" name="Freeform: Shape 938">
            <a:extLst>
              <a:ext uri="{FF2B5EF4-FFF2-40B4-BE49-F238E27FC236}">
                <a16:creationId xmlns:a16="http://schemas.microsoft.com/office/drawing/2014/main" id="{C13257A4-2C47-7AB6-6FF6-61F09198354C}"/>
              </a:ext>
            </a:extLst>
          </p:cNvPr>
          <p:cNvSpPr/>
          <p:nvPr/>
        </p:nvSpPr>
        <p:spPr bwMode="auto">
          <a:xfrm>
            <a:off x="8777405" y="5270345"/>
            <a:ext cx="705314" cy="85194"/>
          </a:xfrm>
          <a:custGeom>
            <a:avLst/>
            <a:gdLst>
              <a:gd name="connsiteX0" fmla="*/ 0 w 719253"/>
              <a:gd name="connsiteY0" fmla="*/ 0 h 112061"/>
              <a:gd name="connsiteX1" fmla="*/ 370778 w 719253"/>
              <a:gd name="connsiteY1" fmla="*/ 111512 h 112061"/>
              <a:gd name="connsiteX2" fmla="*/ 719253 w 719253"/>
              <a:gd name="connsiteY2" fmla="*/ 34848 h 112061"/>
              <a:gd name="connsiteX0" fmla="*/ 0 w 705314"/>
              <a:gd name="connsiteY0" fmla="*/ 0 h 85577"/>
              <a:gd name="connsiteX1" fmla="*/ 356839 w 705314"/>
              <a:gd name="connsiteY1" fmla="*/ 85028 h 85577"/>
              <a:gd name="connsiteX2" fmla="*/ 705314 w 705314"/>
              <a:gd name="connsiteY2" fmla="*/ 8364 h 85577"/>
              <a:gd name="connsiteX0" fmla="*/ 0 w 705314"/>
              <a:gd name="connsiteY0" fmla="*/ 0 h 85577"/>
              <a:gd name="connsiteX1" fmla="*/ 367990 w 705314"/>
              <a:gd name="connsiteY1" fmla="*/ 85028 h 85577"/>
              <a:gd name="connsiteX2" fmla="*/ 705314 w 705314"/>
              <a:gd name="connsiteY2" fmla="*/ 8364 h 85577"/>
              <a:gd name="connsiteX0" fmla="*/ 0 w 705314"/>
              <a:gd name="connsiteY0" fmla="*/ 0 h 85194"/>
              <a:gd name="connsiteX1" fmla="*/ 367990 w 705314"/>
              <a:gd name="connsiteY1" fmla="*/ 85028 h 85194"/>
              <a:gd name="connsiteX2" fmla="*/ 705314 w 705314"/>
              <a:gd name="connsiteY2" fmla="*/ 8364 h 85194"/>
            </a:gdLst>
            <a:ahLst/>
            <a:cxnLst>
              <a:cxn ang="0">
                <a:pos x="connsiteX0" y="connsiteY0"/>
              </a:cxn>
              <a:cxn ang="0">
                <a:pos x="connsiteX1" y="connsiteY1"/>
              </a:cxn>
              <a:cxn ang="0">
                <a:pos x="connsiteX2" y="connsiteY2"/>
              </a:cxn>
            </a:cxnLst>
            <a:rect l="l" t="t" r="r" b="b"/>
            <a:pathLst>
              <a:path w="705314" h="85194">
                <a:moveTo>
                  <a:pt x="0" y="0"/>
                </a:moveTo>
                <a:cubicBezTo>
                  <a:pt x="125451" y="52852"/>
                  <a:pt x="248001" y="82479"/>
                  <a:pt x="367990" y="85028"/>
                </a:cubicBezTo>
                <a:cubicBezTo>
                  <a:pt x="510167" y="88048"/>
                  <a:pt x="591014" y="49600"/>
                  <a:pt x="705314" y="8364"/>
                </a:cubicBezTo>
              </a:path>
            </a:pathLst>
          </a:custGeom>
          <a:noFill/>
          <a:ln w="28575">
            <a:solidFill>
              <a:schemeClr val="bg1"/>
            </a:solidFill>
            <a:miter lim="800000"/>
            <a:headEnd/>
            <a:tailEnd/>
          </a:ln>
        </p:spPr>
        <p:txBody>
          <a:bodyPr rtlCol="0" anchor="ctr"/>
          <a:lstStyle/>
          <a:p>
            <a:pPr algn="ctr"/>
            <a:endParaRPr lang="en-US"/>
          </a:p>
        </p:txBody>
      </p:sp>
      <p:cxnSp>
        <p:nvCxnSpPr>
          <p:cNvPr id="941" name="Straight Arrow Connector 940">
            <a:extLst>
              <a:ext uri="{FF2B5EF4-FFF2-40B4-BE49-F238E27FC236}">
                <a16:creationId xmlns:a16="http://schemas.microsoft.com/office/drawing/2014/main" id="{C2644847-B478-8757-8BAF-DF531035A6B3}"/>
              </a:ext>
            </a:extLst>
          </p:cNvPr>
          <p:cNvCxnSpPr>
            <a:cxnSpLocks/>
            <a:stCxn id="939" idx="2"/>
          </p:cNvCxnSpPr>
          <p:nvPr/>
        </p:nvCxnSpPr>
        <p:spPr bwMode="auto">
          <a:xfrm flipV="1">
            <a:off x="9482719" y="5253618"/>
            <a:ext cx="47392" cy="25091"/>
          </a:xfrm>
          <a:prstGeom prst="straightConnector1">
            <a:avLst/>
          </a:prstGeom>
          <a:noFill/>
          <a:ln w="28575" cap="flat" cmpd="sng" algn="ctr">
            <a:solidFill>
              <a:schemeClr val="bg1"/>
            </a:solidFill>
            <a:prstDash val="solid"/>
            <a:round/>
            <a:headEnd type="none" w="med" len="med"/>
            <a:tailEnd type="triangle"/>
          </a:ln>
          <a:effectLst/>
        </p:spPr>
      </p:cxnSp>
      <p:sp>
        <p:nvSpPr>
          <p:cNvPr id="944" name="Oval 943">
            <a:extLst>
              <a:ext uri="{FF2B5EF4-FFF2-40B4-BE49-F238E27FC236}">
                <a16:creationId xmlns:a16="http://schemas.microsoft.com/office/drawing/2014/main" id="{EDBD2F2F-72FD-4CD1-1BB5-F10DC4F589A5}"/>
              </a:ext>
            </a:extLst>
          </p:cNvPr>
          <p:cNvSpPr/>
          <p:nvPr/>
        </p:nvSpPr>
        <p:spPr bwMode="auto">
          <a:xfrm>
            <a:off x="9116122" y="527483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 name="Oval 944">
            <a:extLst>
              <a:ext uri="{FF2B5EF4-FFF2-40B4-BE49-F238E27FC236}">
                <a16:creationId xmlns:a16="http://schemas.microsoft.com/office/drawing/2014/main" id="{8513DBF5-9408-51CA-E5C0-F3E778C0CC10}"/>
              </a:ext>
            </a:extLst>
          </p:cNvPr>
          <p:cNvSpPr/>
          <p:nvPr/>
        </p:nvSpPr>
        <p:spPr bwMode="auto">
          <a:xfrm>
            <a:off x="9344038" y="537075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 name="Oval 945">
            <a:extLst>
              <a:ext uri="{FF2B5EF4-FFF2-40B4-BE49-F238E27FC236}">
                <a16:creationId xmlns:a16="http://schemas.microsoft.com/office/drawing/2014/main" id="{521E34E8-E8FF-C541-52DD-FF4D8ADC17A0}"/>
              </a:ext>
            </a:extLst>
          </p:cNvPr>
          <p:cNvSpPr/>
          <p:nvPr/>
        </p:nvSpPr>
        <p:spPr bwMode="auto">
          <a:xfrm>
            <a:off x="8797392" y="530635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 name="Freeform: Shape 949">
            <a:extLst>
              <a:ext uri="{FF2B5EF4-FFF2-40B4-BE49-F238E27FC236}">
                <a16:creationId xmlns:a16="http://schemas.microsoft.com/office/drawing/2014/main" id="{35B1D223-E472-2D93-44BD-79A39636EB77}"/>
              </a:ext>
            </a:extLst>
          </p:cNvPr>
          <p:cNvSpPr/>
          <p:nvPr/>
        </p:nvSpPr>
        <p:spPr bwMode="auto">
          <a:xfrm>
            <a:off x="8866868" y="524582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3" name="Freeform: Shape 952">
            <a:extLst>
              <a:ext uri="{FF2B5EF4-FFF2-40B4-BE49-F238E27FC236}">
                <a16:creationId xmlns:a16="http://schemas.microsoft.com/office/drawing/2014/main" id="{EBD20026-107D-7D2E-DEDC-353EF21322BF}"/>
              </a:ext>
            </a:extLst>
          </p:cNvPr>
          <p:cNvSpPr/>
          <p:nvPr/>
        </p:nvSpPr>
        <p:spPr bwMode="auto">
          <a:xfrm>
            <a:off x="9070715" y="538193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 name="Freeform: Shape 953">
            <a:extLst>
              <a:ext uri="{FF2B5EF4-FFF2-40B4-BE49-F238E27FC236}">
                <a16:creationId xmlns:a16="http://schemas.microsoft.com/office/drawing/2014/main" id="{4D12BDCB-9496-3445-54D1-35E02C0AE1FF}"/>
              </a:ext>
            </a:extLst>
          </p:cNvPr>
          <p:cNvSpPr/>
          <p:nvPr/>
        </p:nvSpPr>
        <p:spPr bwMode="auto">
          <a:xfrm>
            <a:off x="9378327" y="5217391"/>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 name="Oval 954">
            <a:extLst>
              <a:ext uri="{FF2B5EF4-FFF2-40B4-BE49-F238E27FC236}">
                <a16:creationId xmlns:a16="http://schemas.microsoft.com/office/drawing/2014/main" id="{05B7F1AB-8FF0-9160-2D0D-FA6659A655C9}"/>
              </a:ext>
            </a:extLst>
          </p:cNvPr>
          <p:cNvSpPr/>
          <p:nvPr/>
        </p:nvSpPr>
        <p:spPr bwMode="auto">
          <a:xfrm>
            <a:off x="9223045" y="5370756"/>
            <a:ext cx="45719" cy="45719"/>
          </a:xfrm>
          <a:prstGeom prst="ellipse">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 name="Oval 955">
            <a:extLst>
              <a:ext uri="{FF2B5EF4-FFF2-40B4-BE49-F238E27FC236}">
                <a16:creationId xmlns:a16="http://schemas.microsoft.com/office/drawing/2014/main" id="{ED4B60AD-A6F0-3D13-5FF2-9EF3A15A910D}"/>
              </a:ext>
            </a:extLst>
          </p:cNvPr>
          <p:cNvSpPr/>
          <p:nvPr/>
        </p:nvSpPr>
        <p:spPr bwMode="auto">
          <a:xfrm>
            <a:off x="9457886" y="5336383"/>
            <a:ext cx="45719" cy="45719"/>
          </a:xfrm>
          <a:prstGeom prst="ellipse">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9" name="Oval 958">
            <a:extLst>
              <a:ext uri="{FF2B5EF4-FFF2-40B4-BE49-F238E27FC236}">
                <a16:creationId xmlns:a16="http://schemas.microsoft.com/office/drawing/2014/main" id="{CCD6187A-40EC-F417-1034-45CD0D6DDA21}"/>
              </a:ext>
            </a:extLst>
          </p:cNvPr>
          <p:cNvSpPr/>
          <p:nvPr/>
        </p:nvSpPr>
        <p:spPr bwMode="auto">
          <a:xfrm>
            <a:off x="8987516" y="5227162"/>
            <a:ext cx="45719" cy="45719"/>
          </a:xfrm>
          <a:prstGeom prst="ellipse">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0" name="Freeform: Shape 959">
            <a:extLst>
              <a:ext uri="{FF2B5EF4-FFF2-40B4-BE49-F238E27FC236}">
                <a16:creationId xmlns:a16="http://schemas.microsoft.com/office/drawing/2014/main" id="{E701BB8C-C3CD-3531-F20F-943656DC90CF}"/>
              </a:ext>
            </a:extLst>
          </p:cNvPr>
          <p:cNvSpPr/>
          <p:nvPr/>
        </p:nvSpPr>
        <p:spPr bwMode="auto">
          <a:xfrm>
            <a:off x="8916542" y="5375017"/>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 name="Freeform: Shape 960">
            <a:extLst>
              <a:ext uri="{FF2B5EF4-FFF2-40B4-BE49-F238E27FC236}">
                <a16:creationId xmlns:a16="http://schemas.microsoft.com/office/drawing/2014/main" id="{115AA658-D053-3D4A-232A-4084D2F2BAB8}"/>
              </a:ext>
            </a:extLst>
          </p:cNvPr>
          <p:cNvSpPr/>
          <p:nvPr/>
        </p:nvSpPr>
        <p:spPr bwMode="auto">
          <a:xfrm>
            <a:off x="9215533" y="524097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 name="Freeform: Shape 961">
            <a:extLst>
              <a:ext uri="{FF2B5EF4-FFF2-40B4-BE49-F238E27FC236}">
                <a16:creationId xmlns:a16="http://schemas.microsoft.com/office/drawing/2014/main" id="{F9DF85E7-86C9-51B9-D9D3-5636FC78C335}"/>
              </a:ext>
            </a:extLst>
          </p:cNvPr>
          <p:cNvSpPr/>
          <p:nvPr/>
        </p:nvSpPr>
        <p:spPr bwMode="auto">
          <a:xfrm>
            <a:off x="9321178" y="5278709"/>
            <a:ext cx="22860" cy="2286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88" name="Group 987">
            <a:extLst>
              <a:ext uri="{FF2B5EF4-FFF2-40B4-BE49-F238E27FC236}">
                <a16:creationId xmlns:a16="http://schemas.microsoft.com/office/drawing/2014/main" id="{5ED0DC66-284F-0682-CE91-B0D1176980F8}"/>
              </a:ext>
            </a:extLst>
          </p:cNvPr>
          <p:cNvGrpSpPr/>
          <p:nvPr/>
        </p:nvGrpSpPr>
        <p:grpSpPr>
          <a:xfrm>
            <a:off x="8449837" y="5326101"/>
            <a:ext cx="536802" cy="434517"/>
            <a:chOff x="8449837" y="5326101"/>
            <a:chExt cx="536802" cy="434517"/>
          </a:xfrm>
        </p:grpSpPr>
        <p:cxnSp>
          <p:nvCxnSpPr>
            <p:cNvPr id="982" name="Straight Connector 981">
              <a:extLst>
                <a:ext uri="{FF2B5EF4-FFF2-40B4-BE49-F238E27FC236}">
                  <a16:creationId xmlns:a16="http://schemas.microsoft.com/office/drawing/2014/main" id="{4E9D91D5-7806-CF6D-A5D1-70ECC4C80E24}"/>
                </a:ext>
              </a:extLst>
            </p:cNvPr>
            <p:cNvCxnSpPr>
              <a:cxnSpLocks/>
            </p:cNvCxnSpPr>
            <p:nvPr/>
          </p:nvCxnSpPr>
          <p:spPr bwMode="auto">
            <a:xfrm>
              <a:off x="8449837" y="5326101"/>
              <a:ext cx="172843" cy="135209"/>
            </a:xfrm>
            <a:prstGeom prst="line">
              <a:avLst/>
            </a:prstGeom>
            <a:noFill/>
            <a:ln w="28575" cap="flat" cmpd="sng" algn="ctr">
              <a:solidFill>
                <a:schemeClr val="bg1"/>
              </a:solidFill>
              <a:prstDash val="solid"/>
              <a:round/>
              <a:headEnd type="none" w="med" len="med"/>
              <a:tailEnd type="none" w="med" len="med"/>
            </a:ln>
            <a:effectLst/>
          </p:spPr>
        </p:cxnSp>
        <p:sp>
          <p:nvSpPr>
            <p:cNvPr id="965" name="Rectangle: Rounded Corners 964">
              <a:extLst>
                <a:ext uri="{FF2B5EF4-FFF2-40B4-BE49-F238E27FC236}">
                  <a16:creationId xmlns:a16="http://schemas.microsoft.com/office/drawing/2014/main" id="{5387F900-001D-AC26-799E-FC1008071631}"/>
                </a:ext>
              </a:extLst>
            </p:cNvPr>
            <p:cNvSpPr/>
            <p:nvPr/>
          </p:nvSpPr>
          <p:spPr bwMode="auto">
            <a:xfrm rot="2406523">
              <a:off x="8570068" y="5500755"/>
              <a:ext cx="252980" cy="49348"/>
            </a:xfrm>
            <a:prstGeom prst="roundRect">
              <a:avLst>
                <a:gd name="adj" fmla="val 50000"/>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3" name="Freeform: Shape 972">
              <a:extLst>
                <a:ext uri="{FF2B5EF4-FFF2-40B4-BE49-F238E27FC236}">
                  <a16:creationId xmlns:a16="http://schemas.microsoft.com/office/drawing/2014/main" id="{3DA7A8C2-A9EA-BEFC-9CA2-8D5909D9BB47}"/>
                </a:ext>
              </a:extLst>
            </p:cNvPr>
            <p:cNvSpPr/>
            <p:nvPr/>
          </p:nvSpPr>
          <p:spPr bwMode="auto">
            <a:xfrm rot="2406523">
              <a:off x="8778771" y="5613707"/>
              <a:ext cx="124372" cy="70759"/>
            </a:xfrm>
            <a:custGeom>
              <a:avLst/>
              <a:gdLst>
                <a:gd name="connsiteX0" fmla="*/ 829 w 124372"/>
                <a:gd name="connsiteY0" fmla="*/ 0 h 70759"/>
                <a:gd name="connsiteX1" fmla="*/ 115402 w 124372"/>
                <a:gd name="connsiteY1" fmla="*/ 6030 h 70759"/>
                <a:gd name="connsiteX2" fmla="*/ 124359 w 124372"/>
                <a:gd name="connsiteY2" fmla="*/ 15982 h 70759"/>
                <a:gd name="connsiteX3" fmla="*/ 121947 w 124372"/>
                <a:gd name="connsiteY3" fmla="*/ 61789 h 70759"/>
                <a:gd name="connsiteX4" fmla="*/ 111996 w 124372"/>
                <a:gd name="connsiteY4" fmla="*/ 70746 h 70759"/>
                <a:gd name="connsiteX5" fmla="*/ 0 w 124372"/>
                <a:gd name="connsiteY5" fmla="*/ 64851 h 70759"/>
                <a:gd name="connsiteX6" fmla="*/ 17478 w 124372"/>
                <a:gd name="connsiteY6" fmla="*/ 57611 h 70759"/>
                <a:gd name="connsiteX7" fmla="*/ 27981 w 124372"/>
                <a:gd name="connsiteY7" fmla="*/ 32254 h 70759"/>
                <a:gd name="connsiteX8" fmla="*/ 27982 w 124372"/>
                <a:gd name="connsiteY8" fmla="*/ 32254 h 70759"/>
                <a:gd name="connsiteX9" fmla="*/ 17479 w 124372"/>
                <a:gd name="connsiteY9" fmla="*/ 6897 h 70759"/>
                <a:gd name="connsiteX10" fmla="*/ 829 w 124372"/>
                <a:gd name="connsiteY10" fmla="*/ 0 h 7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372" h="70759">
                  <a:moveTo>
                    <a:pt x="829" y="0"/>
                  </a:moveTo>
                  <a:lnTo>
                    <a:pt x="115402" y="6030"/>
                  </a:lnTo>
                  <a:cubicBezTo>
                    <a:pt x="120623" y="6305"/>
                    <a:pt x="124634" y="10761"/>
                    <a:pt x="124359" y="15982"/>
                  </a:cubicBezTo>
                  <a:lnTo>
                    <a:pt x="121947" y="61789"/>
                  </a:lnTo>
                  <a:cubicBezTo>
                    <a:pt x="121672" y="67010"/>
                    <a:pt x="117217" y="71021"/>
                    <a:pt x="111996" y="70746"/>
                  </a:cubicBezTo>
                  <a:lnTo>
                    <a:pt x="0" y="64851"/>
                  </a:lnTo>
                  <a:lnTo>
                    <a:pt x="17478" y="57611"/>
                  </a:lnTo>
                  <a:cubicBezTo>
                    <a:pt x="23967" y="51121"/>
                    <a:pt x="27981" y="42156"/>
                    <a:pt x="27981" y="32254"/>
                  </a:cubicBezTo>
                  <a:lnTo>
                    <a:pt x="27982" y="32254"/>
                  </a:lnTo>
                  <a:cubicBezTo>
                    <a:pt x="27982" y="22351"/>
                    <a:pt x="23968" y="13386"/>
                    <a:pt x="17479" y="6897"/>
                  </a:cubicBezTo>
                  <a:lnTo>
                    <a:pt x="829"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9" name="Rectangle: Rounded Corners 978">
              <a:extLst>
                <a:ext uri="{FF2B5EF4-FFF2-40B4-BE49-F238E27FC236}">
                  <a16:creationId xmlns:a16="http://schemas.microsoft.com/office/drawing/2014/main" id="{54DA0F73-FCFD-E7F4-4E3D-055D62E16118}"/>
                </a:ext>
              </a:extLst>
            </p:cNvPr>
            <p:cNvSpPr/>
            <p:nvPr/>
          </p:nvSpPr>
          <p:spPr bwMode="auto">
            <a:xfrm rot="2617518">
              <a:off x="8870513" y="5698412"/>
              <a:ext cx="116126" cy="62206"/>
            </a:xfrm>
            <a:prstGeom prst="roundRect">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0" name="Group 989">
            <a:extLst>
              <a:ext uri="{FF2B5EF4-FFF2-40B4-BE49-F238E27FC236}">
                <a16:creationId xmlns:a16="http://schemas.microsoft.com/office/drawing/2014/main" id="{81565700-4E6C-E333-5803-BD9872DE1D93}"/>
              </a:ext>
            </a:extLst>
          </p:cNvPr>
          <p:cNvGrpSpPr/>
          <p:nvPr/>
        </p:nvGrpSpPr>
        <p:grpSpPr>
          <a:xfrm>
            <a:off x="8536259" y="5246649"/>
            <a:ext cx="535512" cy="456970"/>
            <a:chOff x="8536259" y="5246649"/>
            <a:chExt cx="535512" cy="456970"/>
          </a:xfrm>
        </p:grpSpPr>
        <p:cxnSp>
          <p:nvCxnSpPr>
            <p:cNvPr id="984" name="Straight Connector 983">
              <a:extLst>
                <a:ext uri="{FF2B5EF4-FFF2-40B4-BE49-F238E27FC236}">
                  <a16:creationId xmlns:a16="http://schemas.microsoft.com/office/drawing/2014/main" id="{391B1503-203C-BB82-CB25-96B5927BBE24}"/>
                </a:ext>
              </a:extLst>
            </p:cNvPr>
            <p:cNvCxnSpPr>
              <a:cxnSpLocks/>
            </p:cNvCxnSpPr>
            <p:nvPr/>
          </p:nvCxnSpPr>
          <p:spPr bwMode="auto">
            <a:xfrm>
              <a:off x="8536259" y="5246649"/>
              <a:ext cx="174237" cy="161693"/>
            </a:xfrm>
            <a:prstGeom prst="line">
              <a:avLst/>
            </a:prstGeom>
            <a:noFill/>
            <a:ln w="28575" cap="flat" cmpd="sng" algn="ctr">
              <a:solidFill>
                <a:schemeClr val="bg1"/>
              </a:solidFill>
              <a:prstDash val="solid"/>
              <a:round/>
              <a:headEnd type="none" w="med" len="med"/>
              <a:tailEnd type="none" w="med" len="med"/>
            </a:ln>
            <a:effectLst/>
          </p:spPr>
        </p:cxnSp>
        <p:sp>
          <p:nvSpPr>
            <p:cNvPr id="966" name="Rectangle: Rounded Corners 965">
              <a:extLst>
                <a:ext uri="{FF2B5EF4-FFF2-40B4-BE49-F238E27FC236}">
                  <a16:creationId xmlns:a16="http://schemas.microsoft.com/office/drawing/2014/main" id="{A8C62141-4A4A-ED79-EB7B-DE4C031EF9E5}"/>
                </a:ext>
              </a:extLst>
            </p:cNvPr>
            <p:cNvSpPr/>
            <p:nvPr/>
          </p:nvSpPr>
          <p:spPr bwMode="auto">
            <a:xfrm rot="2406523">
              <a:off x="8659279" y="5443605"/>
              <a:ext cx="252980" cy="49348"/>
            </a:xfrm>
            <a:prstGeom prst="roundRect">
              <a:avLst>
                <a:gd name="adj" fmla="val 50000"/>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6" name="Freeform: Shape 975">
              <a:extLst>
                <a:ext uri="{FF2B5EF4-FFF2-40B4-BE49-F238E27FC236}">
                  <a16:creationId xmlns:a16="http://schemas.microsoft.com/office/drawing/2014/main" id="{77B1FDFD-6DE9-40F8-9118-A66D9D14B69D}"/>
                </a:ext>
              </a:extLst>
            </p:cNvPr>
            <p:cNvSpPr/>
            <p:nvPr/>
          </p:nvSpPr>
          <p:spPr bwMode="auto">
            <a:xfrm rot="2406523">
              <a:off x="8863146" y="5554874"/>
              <a:ext cx="124372" cy="70759"/>
            </a:xfrm>
            <a:custGeom>
              <a:avLst/>
              <a:gdLst>
                <a:gd name="connsiteX0" fmla="*/ 829 w 124372"/>
                <a:gd name="connsiteY0" fmla="*/ 0 h 70759"/>
                <a:gd name="connsiteX1" fmla="*/ 115402 w 124372"/>
                <a:gd name="connsiteY1" fmla="*/ 6030 h 70759"/>
                <a:gd name="connsiteX2" fmla="*/ 124359 w 124372"/>
                <a:gd name="connsiteY2" fmla="*/ 15982 h 70759"/>
                <a:gd name="connsiteX3" fmla="*/ 121947 w 124372"/>
                <a:gd name="connsiteY3" fmla="*/ 61789 h 70759"/>
                <a:gd name="connsiteX4" fmla="*/ 111996 w 124372"/>
                <a:gd name="connsiteY4" fmla="*/ 70746 h 70759"/>
                <a:gd name="connsiteX5" fmla="*/ 0 w 124372"/>
                <a:gd name="connsiteY5" fmla="*/ 64851 h 70759"/>
                <a:gd name="connsiteX6" fmla="*/ 17478 w 124372"/>
                <a:gd name="connsiteY6" fmla="*/ 57611 h 70759"/>
                <a:gd name="connsiteX7" fmla="*/ 27981 w 124372"/>
                <a:gd name="connsiteY7" fmla="*/ 32254 h 70759"/>
                <a:gd name="connsiteX8" fmla="*/ 27982 w 124372"/>
                <a:gd name="connsiteY8" fmla="*/ 32254 h 70759"/>
                <a:gd name="connsiteX9" fmla="*/ 17479 w 124372"/>
                <a:gd name="connsiteY9" fmla="*/ 6897 h 70759"/>
                <a:gd name="connsiteX10" fmla="*/ 829 w 124372"/>
                <a:gd name="connsiteY10" fmla="*/ 0 h 7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372" h="70759">
                  <a:moveTo>
                    <a:pt x="829" y="0"/>
                  </a:moveTo>
                  <a:lnTo>
                    <a:pt x="115402" y="6030"/>
                  </a:lnTo>
                  <a:cubicBezTo>
                    <a:pt x="120623" y="6305"/>
                    <a:pt x="124634" y="10761"/>
                    <a:pt x="124359" y="15982"/>
                  </a:cubicBezTo>
                  <a:lnTo>
                    <a:pt x="121947" y="61789"/>
                  </a:lnTo>
                  <a:cubicBezTo>
                    <a:pt x="121672" y="67010"/>
                    <a:pt x="117217" y="71021"/>
                    <a:pt x="111996" y="70746"/>
                  </a:cubicBezTo>
                  <a:lnTo>
                    <a:pt x="0" y="64851"/>
                  </a:lnTo>
                  <a:lnTo>
                    <a:pt x="17478" y="57611"/>
                  </a:lnTo>
                  <a:cubicBezTo>
                    <a:pt x="23967" y="51121"/>
                    <a:pt x="27981" y="42156"/>
                    <a:pt x="27981" y="32254"/>
                  </a:cubicBezTo>
                  <a:lnTo>
                    <a:pt x="27982" y="32254"/>
                  </a:lnTo>
                  <a:cubicBezTo>
                    <a:pt x="27982" y="22351"/>
                    <a:pt x="23968" y="13386"/>
                    <a:pt x="17479" y="6897"/>
                  </a:cubicBezTo>
                  <a:lnTo>
                    <a:pt x="829"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0" name="Rectangle: Rounded Corners 979">
              <a:extLst>
                <a:ext uri="{FF2B5EF4-FFF2-40B4-BE49-F238E27FC236}">
                  <a16:creationId xmlns:a16="http://schemas.microsoft.com/office/drawing/2014/main" id="{E68B9D8C-FEFB-E9C4-C8C9-7251502A8FC7}"/>
                </a:ext>
              </a:extLst>
            </p:cNvPr>
            <p:cNvSpPr/>
            <p:nvPr/>
          </p:nvSpPr>
          <p:spPr bwMode="auto">
            <a:xfrm rot="2617518">
              <a:off x="8955645" y="5641413"/>
              <a:ext cx="116126" cy="62206"/>
            </a:xfrm>
            <a:prstGeom prst="round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1" name="Group 990">
            <a:extLst>
              <a:ext uri="{FF2B5EF4-FFF2-40B4-BE49-F238E27FC236}">
                <a16:creationId xmlns:a16="http://schemas.microsoft.com/office/drawing/2014/main" id="{8F6C007A-2644-359B-D174-EC004A7CB8CE}"/>
              </a:ext>
            </a:extLst>
          </p:cNvPr>
          <p:cNvGrpSpPr/>
          <p:nvPr/>
        </p:nvGrpSpPr>
        <p:grpSpPr>
          <a:xfrm rot="5833279">
            <a:off x="9293235" y="5329896"/>
            <a:ext cx="536802" cy="434517"/>
            <a:chOff x="8449837" y="5326101"/>
            <a:chExt cx="536802" cy="434517"/>
          </a:xfrm>
        </p:grpSpPr>
        <p:cxnSp>
          <p:nvCxnSpPr>
            <p:cNvPr id="992" name="Straight Connector 991">
              <a:extLst>
                <a:ext uri="{FF2B5EF4-FFF2-40B4-BE49-F238E27FC236}">
                  <a16:creationId xmlns:a16="http://schemas.microsoft.com/office/drawing/2014/main" id="{EE7E9901-7D44-EB41-4DE0-0A5436A81C2F}"/>
                </a:ext>
              </a:extLst>
            </p:cNvPr>
            <p:cNvCxnSpPr>
              <a:cxnSpLocks/>
            </p:cNvCxnSpPr>
            <p:nvPr/>
          </p:nvCxnSpPr>
          <p:spPr bwMode="auto">
            <a:xfrm>
              <a:off x="8449837" y="5326101"/>
              <a:ext cx="172843" cy="135209"/>
            </a:xfrm>
            <a:prstGeom prst="line">
              <a:avLst/>
            </a:prstGeom>
            <a:noFill/>
            <a:ln w="28575" cap="flat" cmpd="sng" algn="ctr">
              <a:solidFill>
                <a:schemeClr val="bg1"/>
              </a:solidFill>
              <a:prstDash val="solid"/>
              <a:round/>
              <a:headEnd type="none" w="med" len="med"/>
              <a:tailEnd type="none" w="med" len="med"/>
            </a:ln>
            <a:effectLst/>
          </p:spPr>
        </p:cxnSp>
        <p:sp>
          <p:nvSpPr>
            <p:cNvPr id="993" name="Rectangle: Rounded Corners 992">
              <a:extLst>
                <a:ext uri="{FF2B5EF4-FFF2-40B4-BE49-F238E27FC236}">
                  <a16:creationId xmlns:a16="http://schemas.microsoft.com/office/drawing/2014/main" id="{76DDE128-21DA-42B9-FBDA-B50E99BD624E}"/>
                </a:ext>
              </a:extLst>
            </p:cNvPr>
            <p:cNvSpPr/>
            <p:nvPr/>
          </p:nvSpPr>
          <p:spPr bwMode="auto">
            <a:xfrm rot="2406523">
              <a:off x="8570068" y="5500755"/>
              <a:ext cx="252980" cy="49348"/>
            </a:xfrm>
            <a:prstGeom prst="roundRect">
              <a:avLst>
                <a:gd name="adj" fmla="val 50000"/>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4" name="Freeform: Shape 993">
              <a:extLst>
                <a:ext uri="{FF2B5EF4-FFF2-40B4-BE49-F238E27FC236}">
                  <a16:creationId xmlns:a16="http://schemas.microsoft.com/office/drawing/2014/main" id="{32F17656-BEEA-7A95-A3DF-F8F5AC623C51}"/>
                </a:ext>
              </a:extLst>
            </p:cNvPr>
            <p:cNvSpPr/>
            <p:nvPr/>
          </p:nvSpPr>
          <p:spPr bwMode="auto">
            <a:xfrm rot="2406523">
              <a:off x="8778771" y="5613707"/>
              <a:ext cx="124372" cy="70759"/>
            </a:xfrm>
            <a:custGeom>
              <a:avLst/>
              <a:gdLst>
                <a:gd name="connsiteX0" fmla="*/ 829 w 124372"/>
                <a:gd name="connsiteY0" fmla="*/ 0 h 70759"/>
                <a:gd name="connsiteX1" fmla="*/ 115402 w 124372"/>
                <a:gd name="connsiteY1" fmla="*/ 6030 h 70759"/>
                <a:gd name="connsiteX2" fmla="*/ 124359 w 124372"/>
                <a:gd name="connsiteY2" fmla="*/ 15982 h 70759"/>
                <a:gd name="connsiteX3" fmla="*/ 121947 w 124372"/>
                <a:gd name="connsiteY3" fmla="*/ 61789 h 70759"/>
                <a:gd name="connsiteX4" fmla="*/ 111996 w 124372"/>
                <a:gd name="connsiteY4" fmla="*/ 70746 h 70759"/>
                <a:gd name="connsiteX5" fmla="*/ 0 w 124372"/>
                <a:gd name="connsiteY5" fmla="*/ 64851 h 70759"/>
                <a:gd name="connsiteX6" fmla="*/ 17478 w 124372"/>
                <a:gd name="connsiteY6" fmla="*/ 57611 h 70759"/>
                <a:gd name="connsiteX7" fmla="*/ 27981 w 124372"/>
                <a:gd name="connsiteY7" fmla="*/ 32254 h 70759"/>
                <a:gd name="connsiteX8" fmla="*/ 27982 w 124372"/>
                <a:gd name="connsiteY8" fmla="*/ 32254 h 70759"/>
                <a:gd name="connsiteX9" fmla="*/ 17479 w 124372"/>
                <a:gd name="connsiteY9" fmla="*/ 6897 h 70759"/>
                <a:gd name="connsiteX10" fmla="*/ 829 w 124372"/>
                <a:gd name="connsiteY10" fmla="*/ 0 h 7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372" h="70759">
                  <a:moveTo>
                    <a:pt x="829" y="0"/>
                  </a:moveTo>
                  <a:lnTo>
                    <a:pt x="115402" y="6030"/>
                  </a:lnTo>
                  <a:cubicBezTo>
                    <a:pt x="120623" y="6305"/>
                    <a:pt x="124634" y="10761"/>
                    <a:pt x="124359" y="15982"/>
                  </a:cubicBezTo>
                  <a:lnTo>
                    <a:pt x="121947" y="61789"/>
                  </a:lnTo>
                  <a:cubicBezTo>
                    <a:pt x="121672" y="67010"/>
                    <a:pt x="117217" y="71021"/>
                    <a:pt x="111996" y="70746"/>
                  </a:cubicBezTo>
                  <a:lnTo>
                    <a:pt x="0" y="64851"/>
                  </a:lnTo>
                  <a:lnTo>
                    <a:pt x="17478" y="57611"/>
                  </a:lnTo>
                  <a:cubicBezTo>
                    <a:pt x="23967" y="51121"/>
                    <a:pt x="27981" y="42156"/>
                    <a:pt x="27981" y="32254"/>
                  </a:cubicBezTo>
                  <a:lnTo>
                    <a:pt x="27982" y="32254"/>
                  </a:lnTo>
                  <a:cubicBezTo>
                    <a:pt x="27982" y="22351"/>
                    <a:pt x="23968" y="13386"/>
                    <a:pt x="17479" y="6897"/>
                  </a:cubicBezTo>
                  <a:lnTo>
                    <a:pt x="829"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5" name="Rectangle: Rounded Corners 994">
              <a:extLst>
                <a:ext uri="{FF2B5EF4-FFF2-40B4-BE49-F238E27FC236}">
                  <a16:creationId xmlns:a16="http://schemas.microsoft.com/office/drawing/2014/main" id="{8C0ACB22-F0AD-9BC9-7BD7-9EAFE9ACCDE5}"/>
                </a:ext>
              </a:extLst>
            </p:cNvPr>
            <p:cNvSpPr/>
            <p:nvPr/>
          </p:nvSpPr>
          <p:spPr bwMode="auto">
            <a:xfrm rot="2617518">
              <a:off x="8870513" y="5698412"/>
              <a:ext cx="116126" cy="62206"/>
            </a:xfrm>
            <a:prstGeom prst="roundRect">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6" name="Group 995">
            <a:extLst>
              <a:ext uri="{FF2B5EF4-FFF2-40B4-BE49-F238E27FC236}">
                <a16:creationId xmlns:a16="http://schemas.microsoft.com/office/drawing/2014/main" id="{03146D0D-05A8-563E-9249-2DB3FDE920CE}"/>
              </a:ext>
            </a:extLst>
          </p:cNvPr>
          <p:cNvGrpSpPr/>
          <p:nvPr/>
        </p:nvGrpSpPr>
        <p:grpSpPr>
          <a:xfrm rot="5722236">
            <a:off x="9210299" y="5268655"/>
            <a:ext cx="535512" cy="456970"/>
            <a:chOff x="8536259" y="5246649"/>
            <a:chExt cx="535512" cy="456970"/>
          </a:xfrm>
        </p:grpSpPr>
        <p:cxnSp>
          <p:nvCxnSpPr>
            <p:cNvPr id="997" name="Straight Connector 996">
              <a:extLst>
                <a:ext uri="{FF2B5EF4-FFF2-40B4-BE49-F238E27FC236}">
                  <a16:creationId xmlns:a16="http://schemas.microsoft.com/office/drawing/2014/main" id="{578E5E2C-B107-1076-7BD8-6A88B63560E0}"/>
                </a:ext>
              </a:extLst>
            </p:cNvPr>
            <p:cNvCxnSpPr>
              <a:cxnSpLocks/>
            </p:cNvCxnSpPr>
            <p:nvPr/>
          </p:nvCxnSpPr>
          <p:spPr bwMode="auto">
            <a:xfrm>
              <a:off x="8536259" y="5246649"/>
              <a:ext cx="174237" cy="161693"/>
            </a:xfrm>
            <a:prstGeom prst="line">
              <a:avLst/>
            </a:prstGeom>
            <a:noFill/>
            <a:ln w="28575" cap="flat" cmpd="sng" algn="ctr">
              <a:solidFill>
                <a:schemeClr val="bg1"/>
              </a:solidFill>
              <a:prstDash val="solid"/>
              <a:round/>
              <a:headEnd type="none" w="med" len="med"/>
              <a:tailEnd type="none" w="med" len="med"/>
            </a:ln>
            <a:effectLst/>
          </p:spPr>
        </p:cxnSp>
        <p:sp>
          <p:nvSpPr>
            <p:cNvPr id="998" name="Rectangle: Rounded Corners 997">
              <a:extLst>
                <a:ext uri="{FF2B5EF4-FFF2-40B4-BE49-F238E27FC236}">
                  <a16:creationId xmlns:a16="http://schemas.microsoft.com/office/drawing/2014/main" id="{EE082581-CAC2-5495-0582-B3ECDBCD68A0}"/>
                </a:ext>
              </a:extLst>
            </p:cNvPr>
            <p:cNvSpPr/>
            <p:nvPr/>
          </p:nvSpPr>
          <p:spPr bwMode="auto">
            <a:xfrm rot="2406523">
              <a:off x="8659279" y="5443605"/>
              <a:ext cx="252980" cy="49348"/>
            </a:xfrm>
            <a:prstGeom prst="roundRect">
              <a:avLst>
                <a:gd name="adj" fmla="val 50000"/>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9" name="Freeform: Shape 998">
              <a:extLst>
                <a:ext uri="{FF2B5EF4-FFF2-40B4-BE49-F238E27FC236}">
                  <a16:creationId xmlns:a16="http://schemas.microsoft.com/office/drawing/2014/main" id="{42823736-D317-6013-1493-5F606F3B35A6}"/>
                </a:ext>
              </a:extLst>
            </p:cNvPr>
            <p:cNvSpPr/>
            <p:nvPr/>
          </p:nvSpPr>
          <p:spPr bwMode="auto">
            <a:xfrm rot="2406523">
              <a:off x="8863146" y="5554874"/>
              <a:ext cx="124372" cy="70759"/>
            </a:xfrm>
            <a:custGeom>
              <a:avLst/>
              <a:gdLst>
                <a:gd name="connsiteX0" fmla="*/ 829 w 124372"/>
                <a:gd name="connsiteY0" fmla="*/ 0 h 70759"/>
                <a:gd name="connsiteX1" fmla="*/ 115402 w 124372"/>
                <a:gd name="connsiteY1" fmla="*/ 6030 h 70759"/>
                <a:gd name="connsiteX2" fmla="*/ 124359 w 124372"/>
                <a:gd name="connsiteY2" fmla="*/ 15982 h 70759"/>
                <a:gd name="connsiteX3" fmla="*/ 121947 w 124372"/>
                <a:gd name="connsiteY3" fmla="*/ 61789 h 70759"/>
                <a:gd name="connsiteX4" fmla="*/ 111996 w 124372"/>
                <a:gd name="connsiteY4" fmla="*/ 70746 h 70759"/>
                <a:gd name="connsiteX5" fmla="*/ 0 w 124372"/>
                <a:gd name="connsiteY5" fmla="*/ 64851 h 70759"/>
                <a:gd name="connsiteX6" fmla="*/ 17478 w 124372"/>
                <a:gd name="connsiteY6" fmla="*/ 57611 h 70759"/>
                <a:gd name="connsiteX7" fmla="*/ 27981 w 124372"/>
                <a:gd name="connsiteY7" fmla="*/ 32254 h 70759"/>
                <a:gd name="connsiteX8" fmla="*/ 27982 w 124372"/>
                <a:gd name="connsiteY8" fmla="*/ 32254 h 70759"/>
                <a:gd name="connsiteX9" fmla="*/ 17479 w 124372"/>
                <a:gd name="connsiteY9" fmla="*/ 6897 h 70759"/>
                <a:gd name="connsiteX10" fmla="*/ 829 w 124372"/>
                <a:gd name="connsiteY10" fmla="*/ 0 h 7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372" h="70759">
                  <a:moveTo>
                    <a:pt x="829" y="0"/>
                  </a:moveTo>
                  <a:lnTo>
                    <a:pt x="115402" y="6030"/>
                  </a:lnTo>
                  <a:cubicBezTo>
                    <a:pt x="120623" y="6305"/>
                    <a:pt x="124634" y="10761"/>
                    <a:pt x="124359" y="15982"/>
                  </a:cubicBezTo>
                  <a:lnTo>
                    <a:pt x="121947" y="61789"/>
                  </a:lnTo>
                  <a:cubicBezTo>
                    <a:pt x="121672" y="67010"/>
                    <a:pt x="117217" y="71021"/>
                    <a:pt x="111996" y="70746"/>
                  </a:cubicBezTo>
                  <a:lnTo>
                    <a:pt x="0" y="64851"/>
                  </a:lnTo>
                  <a:lnTo>
                    <a:pt x="17478" y="57611"/>
                  </a:lnTo>
                  <a:cubicBezTo>
                    <a:pt x="23967" y="51121"/>
                    <a:pt x="27981" y="42156"/>
                    <a:pt x="27981" y="32254"/>
                  </a:cubicBezTo>
                  <a:lnTo>
                    <a:pt x="27982" y="32254"/>
                  </a:lnTo>
                  <a:cubicBezTo>
                    <a:pt x="27982" y="22351"/>
                    <a:pt x="23968" y="13386"/>
                    <a:pt x="17479" y="6897"/>
                  </a:cubicBezTo>
                  <a:lnTo>
                    <a:pt x="829"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0" name="Rectangle: Rounded Corners 999">
              <a:extLst>
                <a:ext uri="{FF2B5EF4-FFF2-40B4-BE49-F238E27FC236}">
                  <a16:creationId xmlns:a16="http://schemas.microsoft.com/office/drawing/2014/main" id="{4890FAE6-F940-7B80-A4FC-7D07977C886C}"/>
                </a:ext>
              </a:extLst>
            </p:cNvPr>
            <p:cNvSpPr/>
            <p:nvPr/>
          </p:nvSpPr>
          <p:spPr bwMode="auto">
            <a:xfrm rot="2617518">
              <a:off x="8955645" y="5641413"/>
              <a:ext cx="116126" cy="62206"/>
            </a:xfrm>
            <a:prstGeom prst="round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05" name="Rectangle: Rounded Corners 1004">
            <a:extLst>
              <a:ext uri="{FF2B5EF4-FFF2-40B4-BE49-F238E27FC236}">
                <a16:creationId xmlns:a16="http://schemas.microsoft.com/office/drawing/2014/main" id="{301E8A59-FCDE-91BE-F0D3-15A27D207D5B}"/>
              </a:ext>
            </a:extLst>
          </p:cNvPr>
          <p:cNvSpPr/>
          <p:nvPr/>
        </p:nvSpPr>
        <p:spPr bwMode="auto">
          <a:xfrm rot="5400000">
            <a:off x="9029855" y="5860532"/>
            <a:ext cx="123142" cy="77143"/>
          </a:xfrm>
          <a:prstGeom prst="round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7" name="Rectangle: Rounded Corners 1006">
            <a:extLst>
              <a:ext uri="{FF2B5EF4-FFF2-40B4-BE49-F238E27FC236}">
                <a16:creationId xmlns:a16="http://schemas.microsoft.com/office/drawing/2014/main" id="{DBB4FFE1-DFB6-58B4-C6C1-EDA573BA7DFE}"/>
              </a:ext>
            </a:extLst>
          </p:cNvPr>
          <p:cNvSpPr/>
          <p:nvPr/>
        </p:nvSpPr>
        <p:spPr bwMode="auto">
          <a:xfrm rot="5400000">
            <a:off x="9135792" y="5860533"/>
            <a:ext cx="123142" cy="77143"/>
          </a:xfrm>
          <a:prstGeom prst="round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8" name="Oval 1207">
            <a:extLst>
              <a:ext uri="{FF2B5EF4-FFF2-40B4-BE49-F238E27FC236}">
                <a16:creationId xmlns:a16="http://schemas.microsoft.com/office/drawing/2014/main" id="{968A3F5D-2ADE-4712-314D-DF3F460DEB44}"/>
              </a:ext>
            </a:extLst>
          </p:cNvPr>
          <p:cNvSpPr/>
          <p:nvPr/>
        </p:nvSpPr>
        <p:spPr bwMode="auto">
          <a:xfrm>
            <a:off x="3912795" y="5256465"/>
            <a:ext cx="291877" cy="221687"/>
          </a:xfrm>
          <a:prstGeom prst="ellipse">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8" name="Rectangle: Rounded Corners 1007">
            <a:extLst>
              <a:ext uri="{FF2B5EF4-FFF2-40B4-BE49-F238E27FC236}">
                <a16:creationId xmlns:a16="http://schemas.microsoft.com/office/drawing/2014/main" id="{20EB2AF7-CDE0-4DE0-3C6C-1B4ACC8AAE2B}"/>
              </a:ext>
            </a:extLst>
          </p:cNvPr>
          <p:cNvSpPr/>
          <p:nvPr/>
        </p:nvSpPr>
        <p:spPr bwMode="auto">
          <a:xfrm rot="5400000">
            <a:off x="9135792" y="5983676"/>
            <a:ext cx="123142" cy="77143"/>
          </a:xfrm>
          <a:prstGeom prst="round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9" name="Freeform: Shape 1018">
            <a:extLst>
              <a:ext uri="{FF2B5EF4-FFF2-40B4-BE49-F238E27FC236}">
                <a16:creationId xmlns:a16="http://schemas.microsoft.com/office/drawing/2014/main" id="{73C9507D-D4CC-24AB-B9A9-49A854AC190C}"/>
              </a:ext>
            </a:extLst>
          </p:cNvPr>
          <p:cNvSpPr/>
          <p:nvPr/>
        </p:nvSpPr>
        <p:spPr bwMode="auto">
          <a:xfrm>
            <a:off x="9052854" y="5960675"/>
            <a:ext cx="115957" cy="123143"/>
          </a:xfrm>
          <a:custGeom>
            <a:avLst/>
            <a:gdLst>
              <a:gd name="connsiteX0" fmla="*/ 12858 w 115957"/>
              <a:gd name="connsiteY0" fmla="*/ 0 h 123143"/>
              <a:gd name="connsiteX1" fmla="*/ 64286 w 115957"/>
              <a:gd name="connsiteY1" fmla="*/ 0 h 123143"/>
              <a:gd name="connsiteX2" fmla="*/ 77144 w 115957"/>
              <a:gd name="connsiteY2" fmla="*/ 12857 h 123143"/>
              <a:gd name="connsiteX3" fmla="*/ 77144 w 115957"/>
              <a:gd name="connsiteY3" fmla="*/ 50867 h 123143"/>
              <a:gd name="connsiteX4" fmla="*/ 93097 w 115957"/>
              <a:gd name="connsiteY4" fmla="*/ 44259 h 123143"/>
              <a:gd name="connsiteX5" fmla="*/ 115957 w 115957"/>
              <a:gd name="connsiteY5" fmla="*/ 67119 h 123143"/>
              <a:gd name="connsiteX6" fmla="*/ 93097 w 115957"/>
              <a:gd name="connsiteY6" fmla="*/ 89979 h 123143"/>
              <a:gd name="connsiteX7" fmla="*/ 77144 w 115957"/>
              <a:gd name="connsiteY7" fmla="*/ 83371 h 123143"/>
              <a:gd name="connsiteX8" fmla="*/ 77144 w 115957"/>
              <a:gd name="connsiteY8" fmla="*/ 110286 h 123143"/>
              <a:gd name="connsiteX9" fmla="*/ 64286 w 115957"/>
              <a:gd name="connsiteY9" fmla="*/ 123143 h 123143"/>
              <a:gd name="connsiteX10" fmla="*/ 12858 w 115957"/>
              <a:gd name="connsiteY10" fmla="*/ 123143 h 123143"/>
              <a:gd name="connsiteX11" fmla="*/ 0 w 115957"/>
              <a:gd name="connsiteY11" fmla="*/ 110286 h 123143"/>
              <a:gd name="connsiteX12" fmla="*/ 0 w 115957"/>
              <a:gd name="connsiteY12" fmla="*/ 12857 h 123143"/>
              <a:gd name="connsiteX13" fmla="*/ 12858 w 115957"/>
              <a:gd name="connsiteY13" fmla="*/ 0 h 1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957" h="123143">
                <a:moveTo>
                  <a:pt x="12858" y="0"/>
                </a:moveTo>
                <a:lnTo>
                  <a:pt x="64286" y="0"/>
                </a:lnTo>
                <a:cubicBezTo>
                  <a:pt x="71388" y="0"/>
                  <a:pt x="77144" y="5756"/>
                  <a:pt x="77144" y="12857"/>
                </a:cubicBezTo>
                <a:lnTo>
                  <a:pt x="77144" y="50867"/>
                </a:lnTo>
                <a:lnTo>
                  <a:pt x="93097" y="44259"/>
                </a:lnTo>
                <a:cubicBezTo>
                  <a:pt x="105722" y="44259"/>
                  <a:pt x="115957" y="54494"/>
                  <a:pt x="115957" y="67119"/>
                </a:cubicBezTo>
                <a:cubicBezTo>
                  <a:pt x="115957" y="79744"/>
                  <a:pt x="105722" y="89979"/>
                  <a:pt x="93097" y="89979"/>
                </a:cubicBezTo>
                <a:lnTo>
                  <a:pt x="77144" y="83371"/>
                </a:lnTo>
                <a:lnTo>
                  <a:pt x="77144" y="110286"/>
                </a:lnTo>
                <a:cubicBezTo>
                  <a:pt x="77144" y="117387"/>
                  <a:pt x="71388" y="123143"/>
                  <a:pt x="64286" y="123143"/>
                </a:cubicBezTo>
                <a:lnTo>
                  <a:pt x="12858" y="123143"/>
                </a:lnTo>
                <a:cubicBezTo>
                  <a:pt x="5756" y="123143"/>
                  <a:pt x="0" y="117387"/>
                  <a:pt x="0" y="110286"/>
                </a:cubicBezTo>
                <a:lnTo>
                  <a:pt x="0" y="12857"/>
                </a:lnTo>
                <a:cubicBezTo>
                  <a:pt x="0" y="5756"/>
                  <a:pt x="5756" y="0"/>
                  <a:pt x="12858" y="0"/>
                </a:cubicBezTo>
                <a:close/>
              </a:path>
            </a:pathLst>
          </a:custGeom>
          <a:solidFill>
            <a:schemeClr val="tx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21" name="Straight Connector 1020">
            <a:extLst>
              <a:ext uri="{FF2B5EF4-FFF2-40B4-BE49-F238E27FC236}">
                <a16:creationId xmlns:a16="http://schemas.microsoft.com/office/drawing/2014/main" id="{DF6E0DEB-BAA8-F807-31EE-630A668C407C}"/>
              </a:ext>
            </a:extLst>
          </p:cNvPr>
          <p:cNvCxnSpPr/>
          <p:nvPr/>
        </p:nvCxnSpPr>
        <p:spPr bwMode="auto">
          <a:xfrm>
            <a:off x="9100788" y="5777474"/>
            <a:ext cx="104543" cy="0"/>
          </a:xfrm>
          <a:prstGeom prst="line">
            <a:avLst/>
          </a:prstGeom>
          <a:noFill/>
          <a:ln w="28575" cap="flat" cmpd="sng" algn="ctr">
            <a:solidFill>
              <a:schemeClr val="bg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3E2B04B8-CA57-14DF-67D5-4057B5D3DEAB}"/>
              </a:ext>
            </a:extLst>
          </p:cNvPr>
          <p:cNvCxnSpPr/>
          <p:nvPr/>
        </p:nvCxnSpPr>
        <p:spPr bwMode="auto">
          <a:xfrm>
            <a:off x="9100788" y="5809652"/>
            <a:ext cx="104543" cy="0"/>
          </a:xfrm>
          <a:prstGeom prst="line">
            <a:avLst/>
          </a:prstGeom>
          <a:noFill/>
          <a:ln w="28575" cap="flat" cmpd="sng" algn="ctr">
            <a:solidFill>
              <a:schemeClr val="bg1"/>
            </a:solidFill>
            <a:prstDash val="solid"/>
            <a:round/>
            <a:headEnd type="none" w="med" len="med"/>
            <a:tailEnd type="none" w="med" len="med"/>
          </a:ln>
          <a:effectLst/>
        </p:spPr>
      </p:cxnSp>
      <p:sp>
        <p:nvSpPr>
          <p:cNvPr id="1023" name="TextBox 1022">
            <a:extLst>
              <a:ext uri="{FF2B5EF4-FFF2-40B4-BE49-F238E27FC236}">
                <a16:creationId xmlns:a16="http://schemas.microsoft.com/office/drawing/2014/main" id="{3B2E7FF4-7973-A1A7-B003-4E1386ECAE1A}"/>
              </a:ext>
            </a:extLst>
          </p:cNvPr>
          <p:cNvSpPr txBox="1"/>
          <p:nvPr/>
        </p:nvSpPr>
        <p:spPr bwMode="auto">
          <a:xfrm>
            <a:off x="9544275" y="5451859"/>
            <a:ext cx="537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DLL3</a:t>
            </a:r>
          </a:p>
        </p:txBody>
      </p:sp>
      <p:sp>
        <p:nvSpPr>
          <p:cNvPr id="1024" name="TextBox 1023">
            <a:extLst>
              <a:ext uri="{FF2B5EF4-FFF2-40B4-BE49-F238E27FC236}">
                <a16:creationId xmlns:a16="http://schemas.microsoft.com/office/drawing/2014/main" id="{486D4E4C-0EB2-F2AA-B9CC-AD7D8509E378}"/>
              </a:ext>
            </a:extLst>
          </p:cNvPr>
          <p:cNvSpPr txBox="1"/>
          <p:nvPr/>
        </p:nvSpPr>
        <p:spPr bwMode="auto">
          <a:xfrm>
            <a:off x="8255123" y="5462905"/>
            <a:ext cx="482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CD3</a:t>
            </a:r>
          </a:p>
        </p:txBody>
      </p:sp>
      <p:pic>
        <p:nvPicPr>
          <p:cNvPr id="1026" name="Picture 1025" descr="A diagram of a cell division&#10;&#10;Description automatically generated">
            <a:extLst>
              <a:ext uri="{FF2B5EF4-FFF2-40B4-BE49-F238E27FC236}">
                <a16:creationId xmlns:a16="http://schemas.microsoft.com/office/drawing/2014/main" id="{C3128086-3B7E-2C34-2C80-80B9A7E385EC}"/>
              </a:ext>
            </a:extLst>
          </p:cNvPr>
          <p:cNvPicPr>
            <a:picLocks noChangeAspect="1"/>
          </p:cNvPicPr>
          <p:nvPr/>
        </p:nvPicPr>
        <p:blipFill>
          <a:blip r:embed="rId2"/>
          <a:srcRect l="22689" t="84263" r="75096" b="10696"/>
          <a:stretch>
            <a:fillRect/>
          </a:stretch>
        </p:blipFill>
        <p:spPr>
          <a:xfrm>
            <a:off x="-10317018" y="5462905"/>
            <a:ext cx="332510" cy="346747"/>
          </a:xfrm>
          <a:prstGeom prst="rect">
            <a:avLst/>
          </a:prstGeom>
          <a:ln>
            <a:solidFill>
              <a:schemeClr val="accent1"/>
            </a:solidFill>
          </a:ln>
        </p:spPr>
      </p:pic>
      <p:sp>
        <p:nvSpPr>
          <p:cNvPr id="1068" name="Freeform: Shape 1067">
            <a:extLst>
              <a:ext uri="{FF2B5EF4-FFF2-40B4-BE49-F238E27FC236}">
                <a16:creationId xmlns:a16="http://schemas.microsoft.com/office/drawing/2014/main" id="{958AC5C5-DE2C-0086-41F8-FDBA1BE01E28}"/>
              </a:ext>
            </a:extLst>
          </p:cNvPr>
          <p:cNvSpPr/>
          <p:nvPr/>
        </p:nvSpPr>
        <p:spPr bwMode="auto">
          <a:xfrm rot="2577236">
            <a:off x="4200216" y="5774161"/>
            <a:ext cx="14300" cy="1430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73" name="Freeform: Shape 1072">
            <a:extLst>
              <a:ext uri="{FF2B5EF4-FFF2-40B4-BE49-F238E27FC236}">
                <a16:creationId xmlns:a16="http://schemas.microsoft.com/office/drawing/2014/main" id="{188DD12D-F708-38F0-C22D-6277451D0F8A}"/>
              </a:ext>
            </a:extLst>
          </p:cNvPr>
          <p:cNvSpPr/>
          <p:nvPr/>
        </p:nvSpPr>
        <p:spPr bwMode="auto">
          <a:xfrm rot="2577236">
            <a:off x="4332324" y="5718341"/>
            <a:ext cx="14300" cy="1430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74" name="Freeform: Shape 1073">
            <a:extLst>
              <a:ext uri="{FF2B5EF4-FFF2-40B4-BE49-F238E27FC236}">
                <a16:creationId xmlns:a16="http://schemas.microsoft.com/office/drawing/2014/main" id="{135D0540-A0F7-3C6A-45C9-EC58BC76F2A4}"/>
              </a:ext>
            </a:extLst>
          </p:cNvPr>
          <p:cNvSpPr/>
          <p:nvPr/>
        </p:nvSpPr>
        <p:spPr bwMode="auto">
          <a:xfrm rot="2577236">
            <a:off x="4257348" y="5627490"/>
            <a:ext cx="14300" cy="1430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75" name="Freeform: Shape 1074">
            <a:extLst>
              <a:ext uri="{FF2B5EF4-FFF2-40B4-BE49-F238E27FC236}">
                <a16:creationId xmlns:a16="http://schemas.microsoft.com/office/drawing/2014/main" id="{ADB0C1B8-981B-0DE0-197A-4E49CE491BCF}"/>
              </a:ext>
            </a:extLst>
          </p:cNvPr>
          <p:cNvSpPr/>
          <p:nvPr/>
        </p:nvSpPr>
        <p:spPr bwMode="auto">
          <a:xfrm rot="2577236">
            <a:off x="4208429" y="5871466"/>
            <a:ext cx="14300" cy="1430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nvGrpSpPr>
          <p:cNvPr id="1087" name="Group 1086">
            <a:extLst>
              <a:ext uri="{FF2B5EF4-FFF2-40B4-BE49-F238E27FC236}">
                <a16:creationId xmlns:a16="http://schemas.microsoft.com/office/drawing/2014/main" id="{17718777-4014-A1BC-BB25-8E7499079782}"/>
              </a:ext>
            </a:extLst>
          </p:cNvPr>
          <p:cNvGrpSpPr/>
          <p:nvPr/>
        </p:nvGrpSpPr>
        <p:grpSpPr>
          <a:xfrm>
            <a:off x="2900915" y="5385422"/>
            <a:ext cx="185107" cy="157325"/>
            <a:chOff x="2881655" y="5464650"/>
            <a:chExt cx="204367" cy="173694"/>
          </a:xfrm>
        </p:grpSpPr>
        <p:cxnSp>
          <p:nvCxnSpPr>
            <p:cNvPr id="1066" name="Straight Connector 1065">
              <a:extLst>
                <a:ext uri="{FF2B5EF4-FFF2-40B4-BE49-F238E27FC236}">
                  <a16:creationId xmlns:a16="http://schemas.microsoft.com/office/drawing/2014/main" id="{2536866A-4F21-1F2C-EC75-A3D9C49E9CBE}"/>
                </a:ext>
              </a:extLst>
            </p:cNvPr>
            <p:cNvCxnSpPr>
              <a:cxnSpLocks/>
            </p:cNvCxnSpPr>
            <p:nvPr/>
          </p:nvCxnSpPr>
          <p:spPr bwMode="auto">
            <a:xfrm rot="2881306" flipH="1">
              <a:off x="3028184" y="5533015"/>
              <a:ext cx="39329" cy="56482"/>
            </a:xfrm>
            <a:prstGeom prst="line">
              <a:avLst/>
            </a:prstGeom>
            <a:noFill/>
            <a:ln w="19050" cap="flat" cmpd="sng" algn="ctr">
              <a:solidFill>
                <a:schemeClr val="accent4"/>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3B46F700-1B0F-A77B-849B-E9ECC500E1A7}"/>
                </a:ext>
              </a:extLst>
            </p:cNvPr>
            <p:cNvCxnSpPr>
              <a:cxnSpLocks/>
            </p:cNvCxnSpPr>
            <p:nvPr/>
          </p:nvCxnSpPr>
          <p:spPr bwMode="auto">
            <a:xfrm rot="2881306">
              <a:off x="2955842" y="5456789"/>
              <a:ext cx="38465" cy="54187"/>
            </a:xfrm>
            <a:prstGeom prst="line">
              <a:avLst/>
            </a:prstGeom>
            <a:noFill/>
            <a:ln w="19050" cap="flat" cmpd="sng" algn="ctr">
              <a:solidFill>
                <a:schemeClr val="accent4"/>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A38433E6-646C-E994-FE07-7E348B23FF15}"/>
                </a:ext>
              </a:extLst>
            </p:cNvPr>
            <p:cNvCxnSpPr>
              <a:cxnSpLocks/>
            </p:cNvCxnSpPr>
            <p:nvPr/>
          </p:nvCxnSpPr>
          <p:spPr bwMode="auto">
            <a:xfrm rot="2881306">
              <a:off x="2980435" y="558189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1479A492-7D51-91D5-C080-524AB0DC5A2F}"/>
                </a:ext>
              </a:extLst>
            </p:cNvPr>
            <p:cNvCxnSpPr>
              <a:cxnSpLocks/>
            </p:cNvCxnSpPr>
            <p:nvPr/>
          </p:nvCxnSpPr>
          <p:spPr bwMode="auto">
            <a:xfrm rot="2881306">
              <a:off x="2955095" y="5604692"/>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2EB3DAA6-438A-5F80-2A9B-8279534B8D24}"/>
                </a:ext>
              </a:extLst>
            </p:cNvPr>
            <p:cNvCxnSpPr>
              <a:cxnSpLocks/>
            </p:cNvCxnSpPr>
            <p:nvPr/>
          </p:nvCxnSpPr>
          <p:spPr bwMode="auto">
            <a:xfrm rot="2881306">
              <a:off x="2940100" y="553706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FC4531A6-C16F-3A51-74C6-FE15E8DFC0B0}"/>
                </a:ext>
              </a:extLst>
            </p:cNvPr>
            <p:cNvCxnSpPr>
              <a:cxnSpLocks/>
            </p:cNvCxnSpPr>
            <p:nvPr/>
          </p:nvCxnSpPr>
          <p:spPr bwMode="auto">
            <a:xfrm rot="2881306">
              <a:off x="2914760" y="5559862"/>
              <a:ext cx="28841" cy="0"/>
            </a:xfrm>
            <a:prstGeom prst="line">
              <a:avLst/>
            </a:prstGeom>
            <a:noFill/>
            <a:ln w="28575" cap="flat" cmpd="sng" algn="ctr">
              <a:solidFill>
                <a:schemeClr val="accent6"/>
              </a:solidFill>
              <a:prstDash val="solid"/>
              <a:round/>
              <a:headEnd type="none" w="med" len="med"/>
              <a:tailEnd type="none" w="med" len="med"/>
            </a:ln>
            <a:effectLst/>
          </p:spPr>
        </p:cxnSp>
        <p:sp>
          <p:nvSpPr>
            <p:cNvPr id="1076" name="Freeform: Shape 1075">
              <a:extLst>
                <a:ext uri="{FF2B5EF4-FFF2-40B4-BE49-F238E27FC236}">
                  <a16:creationId xmlns:a16="http://schemas.microsoft.com/office/drawing/2014/main" id="{94A0C653-D972-DC97-EB2F-4560E41D9384}"/>
                </a:ext>
              </a:extLst>
            </p:cNvPr>
            <p:cNvSpPr/>
            <p:nvPr/>
          </p:nvSpPr>
          <p:spPr bwMode="auto">
            <a:xfrm rot="2881306">
              <a:off x="2939775" y="5441884"/>
              <a:ext cx="43699"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a:p>
          </p:txBody>
        </p:sp>
        <p:sp>
          <p:nvSpPr>
            <p:cNvPr id="1077" name="Freeform: Shape 1076">
              <a:extLst>
                <a:ext uri="{FF2B5EF4-FFF2-40B4-BE49-F238E27FC236}">
                  <a16:creationId xmlns:a16="http://schemas.microsoft.com/office/drawing/2014/main" id="{B9526316-9F22-C4CC-3E5A-021CF0183602}"/>
                </a:ext>
              </a:extLst>
            </p:cNvPr>
            <p:cNvSpPr/>
            <p:nvPr/>
          </p:nvSpPr>
          <p:spPr bwMode="auto">
            <a:xfrm rot="2881306" flipH="1">
              <a:off x="2985076" y="5491263"/>
              <a:ext cx="41951"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083" name="Freeform: Shape 1082">
              <a:extLst>
                <a:ext uri="{FF2B5EF4-FFF2-40B4-BE49-F238E27FC236}">
                  <a16:creationId xmlns:a16="http://schemas.microsoft.com/office/drawing/2014/main" id="{1370CA67-9E2D-5A65-94CC-AC86B63622AD}"/>
                </a:ext>
              </a:extLst>
            </p:cNvPr>
            <p:cNvSpPr/>
            <p:nvPr/>
          </p:nvSpPr>
          <p:spPr bwMode="auto">
            <a:xfrm rot="21295930">
              <a:off x="2994994" y="5580745"/>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84" name="Freeform: Shape 1083">
              <a:extLst>
                <a:ext uri="{FF2B5EF4-FFF2-40B4-BE49-F238E27FC236}">
                  <a16:creationId xmlns:a16="http://schemas.microsoft.com/office/drawing/2014/main" id="{13A20268-CC85-80E7-4CFF-EEE48FD650F4}"/>
                </a:ext>
              </a:extLst>
            </p:cNvPr>
            <p:cNvSpPr/>
            <p:nvPr/>
          </p:nvSpPr>
          <p:spPr bwMode="auto">
            <a:xfrm rot="21295930">
              <a:off x="2965014" y="5606978"/>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85" name="Freeform: Shape 1084">
              <a:extLst>
                <a:ext uri="{FF2B5EF4-FFF2-40B4-BE49-F238E27FC236}">
                  <a16:creationId xmlns:a16="http://schemas.microsoft.com/office/drawing/2014/main" id="{6024E27E-C676-0D50-B1C6-8D2C06D20B11}"/>
                </a:ext>
              </a:extLst>
            </p:cNvPr>
            <p:cNvSpPr/>
            <p:nvPr/>
          </p:nvSpPr>
          <p:spPr bwMode="auto">
            <a:xfrm rot="21295930">
              <a:off x="2905053" y="5533277"/>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86" name="Freeform: Shape 1085">
              <a:extLst>
                <a:ext uri="{FF2B5EF4-FFF2-40B4-BE49-F238E27FC236}">
                  <a16:creationId xmlns:a16="http://schemas.microsoft.com/office/drawing/2014/main" id="{65AFC558-DDF3-9301-6A0E-EF30CC5EAF8A}"/>
                </a:ext>
              </a:extLst>
            </p:cNvPr>
            <p:cNvSpPr/>
            <p:nvPr/>
          </p:nvSpPr>
          <p:spPr bwMode="auto">
            <a:xfrm rot="21295930">
              <a:off x="2927539" y="5508293"/>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1088" name="Group 1087">
            <a:extLst>
              <a:ext uri="{FF2B5EF4-FFF2-40B4-BE49-F238E27FC236}">
                <a16:creationId xmlns:a16="http://schemas.microsoft.com/office/drawing/2014/main" id="{0919455E-6B9C-D46D-2994-456151353DC9}"/>
              </a:ext>
            </a:extLst>
          </p:cNvPr>
          <p:cNvGrpSpPr/>
          <p:nvPr/>
        </p:nvGrpSpPr>
        <p:grpSpPr>
          <a:xfrm rot="4550860">
            <a:off x="3219790" y="4879703"/>
            <a:ext cx="185107" cy="157325"/>
            <a:chOff x="2881655" y="5464650"/>
            <a:chExt cx="204367" cy="173694"/>
          </a:xfrm>
        </p:grpSpPr>
        <p:cxnSp>
          <p:nvCxnSpPr>
            <p:cNvPr id="1089" name="Straight Connector 1088">
              <a:extLst>
                <a:ext uri="{FF2B5EF4-FFF2-40B4-BE49-F238E27FC236}">
                  <a16:creationId xmlns:a16="http://schemas.microsoft.com/office/drawing/2014/main" id="{C8B8E8A8-9476-4092-2B85-47F44E2AAB06}"/>
                </a:ext>
              </a:extLst>
            </p:cNvPr>
            <p:cNvCxnSpPr>
              <a:cxnSpLocks/>
            </p:cNvCxnSpPr>
            <p:nvPr/>
          </p:nvCxnSpPr>
          <p:spPr bwMode="auto">
            <a:xfrm rot="2881306" flipH="1">
              <a:off x="3028184" y="5533015"/>
              <a:ext cx="39329" cy="56482"/>
            </a:xfrm>
            <a:prstGeom prst="line">
              <a:avLst/>
            </a:prstGeom>
            <a:noFill/>
            <a:ln w="19050" cap="flat" cmpd="sng" algn="ctr">
              <a:solidFill>
                <a:schemeClr val="accent4"/>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2FAD7F99-D5BF-1FDD-49A6-AE7DB6E90814}"/>
                </a:ext>
              </a:extLst>
            </p:cNvPr>
            <p:cNvCxnSpPr>
              <a:cxnSpLocks/>
            </p:cNvCxnSpPr>
            <p:nvPr/>
          </p:nvCxnSpPr>
          <p:spPr bwMode="auto">
            <a:xfrm rot="2881306">
              <a:off x="2955842" y="5456789"/>
              <a:ext cx="38465" cy="54187"/>
            </a:xfrm>
            <a:prstGeom prst="line">
              <a:avLst/>
            </a:prstGeom>
            <a:noFill/>
            <a:ln w="19050" cap="flat" cmpd="sng" algn="ctr">
              <a:solidFill>
                <a:schemeClr val="accent4"/>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9A63600B-5920-60A5-9984-CB6B191A1D75}"/>
                </a:ext>
              </a:extLst>
            </p:cNvPr>
            <p:cNvCxnSpPr>
              <a:cxnSpLocks/>
            </p:cNvCxnSpPr>
            <p:nvPr/>
          </p:nvCxnSpPr>
          <p:spPr bwMode="auto">
            <a:xfrm rot="2881306">
              <a:off x="2980435" y="558189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4A2CB5FB-F0DD-ECF4-4A99-D01A9B70736E}"/>
                </a:ext>
              </a:extLst>
            </p:cNvPr>
            <p:cNvCxnSpPr>
              <a:cxnSpLocks/>
            </p:cNvCxnSpPr>
            <p:nvPr/>
          </p:nvCxnSpPr>
          <p:spPr bwMode="auto">
            <a:xfrm rot="2881306">
              <a:off x="2955095" y="5604692"/>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C3A6524B-50EA-342E-793E-5BC137C32421}"/>
                </a:ext>
              </a:extLst>
            </p:cNvPr>
            <p:cNvCxnSpPr>
              <a:cxnSpLocks/>
            </p:cNvCxnSpPr>
            <p:nvPr/>
          </p:nvCxnSpPr>
          <p:spPr bwMode="auto">
            <a:xfrm rot="2881306">
              <a:off x="2940100" y="553706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A51381E0-9E41-41D2-7EFA-8D90AD9854EB}"/>
                </a:ext>
              </a:extLst>
            </p:cNvPr>
            <p:cNvCxnSpPr>
              <a:cxnSpLocks/>
            </p:cNvCxnSpPr>
            <p:nvPr/>
          </p:nvCxnSpPr>
          <p:spPr bwMode="auto">
            <a:xfrm rot="2881306">
              <a:off x="2914760" y="5559862"/>
              <a:ext cx="28841" cy="0"/>
            </a:xfrm>
            <a:prstGeom prst="line">
              <a:avLst/>
            </a:prstGeom>
            <a:noFill/>
            <a:ln w="28575" cap="flat" cmpd="sng" algn="ctr">
              <a:solidFill>
                <a:schemeClr val="accent6"/>
              </a:solidFill>
              <a:prstDash val="solid"/>
              <a:round/>
              <a:headEnd type="none" w="med" len="med"/>
              <a:tailEnd type="none" w="med" len="med"/>
            </a:ln>
            <a:effectLst/>
          </p:spPr>
        </p:cxnSp>
        <p:sp>
          <p:nvSpPr>
            <p:cNvPr id="1095" name="Freeform: Shape 1094">
              <a:extLst>
                <a:ext uri="{FF2B5EF4-FFF2-40B4-BE49-F238E27FC236}">
                  <a16:creationId xmlns:a16="http://schemas.microsoft.com/office/drawing/2014/main" id="{409ADCCA-537D-AB93-56AE-D2040048E8B6}"/>
                </a:ext>
              </a:extLst>
            </p:cNvPr>
            <p:cNvSpPr/>
            <p:nvPr/>
          </p:nvSpPr>
          <p:spPr bwMode="auto">
            <a:xfrm rot="2881306">
              <a:off x="2939775" y="5441884"/>
              <a:ext cx="43699"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a:p>
          </p:txBody>
        </p:sp>
        <p:sp>
          <p:nvSpPr>
            <p:cNvPr id="1096" name="Freeform: Shape 1095">
              <a:extLst>
                <a:ext uri="{FF2B5EF4-FFF2-40B4-BE49-F238E27FC236}">
                  <a16:creationId xmlns:a16="http://schemas.microsoft.com/office/drawing/2014/main" id="{AFD4B87B-5D92-2FEB-F216-EB32193AF1BD}"/>
                </a:ext>
              </a:extLst>
            </p:cNvPr>
            <p:cNvSpPr/>
            <p:nvPr/>
          </p:nvSpPr>
          <p:spPr bwMode="auto">
            <a:xfrm rot="2881306" flipH="1">
              <a:off x="2985076" y="5491263"/>
              <a:ext cx="41951"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097" name="Freeform: Shape 1096">
              <a:extLst>
                <a:ext uri="{FF2B5EF4-FFF2-40B4-BE49-F238E27FC236}">
                  <a16:creationId xmlns:a16="http://schemas.microsoft.com/office/drawing/2014/main" id="{4E7A2BF4-77A8-9108-EC17-42FAFB5C3B12}"/>
                </a:ext>
              </a:extLst>
            </p:cNvPr>
            <p:cNvSpPr/>
            <p:nvPr/>
          </p:nvSpPr>
          <p:spPr bwMode="auto">
            <a:xfrm rot="21295930">
              <a:off x="2994994" y="5580745"/>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98" name="Freeform: Shape 1097">
              <a:extLst>
                <a:ext uri="{FF2B5EF4-FFF2-40B4-BE49-F238E27FC236}">
                  <a16:creationId xmlns:a16="http://schemas.microsoft.com/office/drawing/2014/main" id="{848747D1-471A-6928-BF47-3B148F3DA0DC}"/>
                </a:ext>
              </a:extLst>
            </p:cNvPr>
            <p:cNvSpPr/>
            <p:nvPr/>
          </p:nvSpPr>
          <p:spPr bwMode="auto">
            <a:xfrm rot="21295930">
              <a:off x="2965014" y="5606978"/>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099" name="Freeform: Shape 1098">
              <a:extLst>
                <a:ext uri="{FF2B5EF4-FFF2-40B4-BE49-F238E27FC236}">
                  <a16:creationId xmlns:a16="http://schemas.microsoft.com/office/drawing/2014/main" id="{7BCA68E2-0C83-3B45-E234-647C9835DA4B}"/>
                </a:ext>
              </a:extLst>
            </p:cNvPr>
            <p:cNvSpPr/>
            <p:nvPr/>
          </p:nvSpPr>
          <p:spPr bwMode="auto">
            <a:xfrm rot="21295930">
              <a:off x="2905053" y="5533277"/>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0" name="Freeform: Shape 1099">
              <a:extLst>
                <a:ext uri="{FF2B5EF4-FFF2-40B4-BE49-F238E27FC236}">
                  <a16:creationId xmlns:a16="http://schemas.microsoft.com/office/drawing/2014/main" id="{7F1B8928-19A0-05FB-AAED-FE3048E7A192}"/>
                </a:ext>
              </a:extLst>
            </p:cNvPr>
            <p:cNvSpPr/>
            <p:nvPr/>
          </p:nvSpPr>
          <p:spPr bwMode="auto">
            <a:xfrm rot="21295930">
              <a:off x="2927539" y="5508293"/>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101" name="Freeform: Shape 1100">
            <a:extLst>
              <a:ext uri="{FF2B5EF4-FFF2-40B4-BE49-F238E27FC236}">
                <a16:creationId xmlns:a16="http://schemas.microsoft.com/office/drawing/2014/main" id="{7BBBAF44-38D5-D9F2-17A9-E194C2C16742}"/>
              </a:ext>
            </a:extLst>
          </p:cNvPr>
          <p:cNvSpPr/>
          <p:nvPr/>
        </p:nvSpPr>
        <p:spPr bwMode="auto">
          <a:xfrm rot="21295930">
            <a:off x="3093514" y="5449352"/>
            <a:ext cx="28410" cy="2841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2" name="Freeform: Shape 1101">
            <a:extLst>
              <a:ext uri="{FF2B5EF4-FFF2-40B4-BE49-F238E27FC236}">
                <a16:creationId xmlns:a16="http://schemas.microsoft.com/office/drawing/2014/main" id="{77044B66-DCB8-FBAF-D44C-1609B0711298}"/>
              </a:ext>
            </a:extLst>
          </p:cNvPr>
          <p:cNvSpPr/>
          <p:nvPr/>
        </p:nvSpPr>
        <p:spPr bwMode="auto">
          <a:xfrm rot="21295930">
            <a:off x="3325862" y="5054610"/>
            <a:ext cx="28410" cy="2841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3" name="Freeform: Shape 1102">
            <a:extLst>
              <a:ext uri="{FF2B5EF4-FFF2-40B4-BE49-F238E27FC236}">
                <a16:creationId xmlns:a16="http://schemas.microsoft.com/office/drawing/2014/main" id="{BEB07D1F-DD5F-9095-6581-80F3B01047A4}"/>
              </a:ext>
            </a:extLst>
          </p:cNvPr>
          <p:cNvSpPr/>
          <p:nvPr/>
        </p:nvSpPr>
        <p:spPr bwMode="auto">
          <a:xfrm rot="21295930">
            <a:off x="3664389" y="5779135"/>
            <a:ext cx="28410" cy="2841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4" name="Freeform: Shape 1103">
            <a:extLst>
              <a:ext uri="{FF2B5EF4-FFF2-40B4-BE49-F238E27FC236}">
                <a16:creationId xmlns:a16="http://schemas.microsoft.com/office/drawing/2014/main" id="{9EDFF4CC-0DEB-B0B7-EE77-C7A586F0C58C}"/>
              </a:ext>
            </a:extLst>
          </p:cNvPr>
          <p:cNvSpPr/>
          <p:nvPr/>
        </p:nvSpPr>
        <p:spPr bwMode="auto">
          <a:xfrm rot="21295930">
            <a:off x="3620667" y="5198267"/>
            <a:ext cx="28410" cy="2841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6" name="Freeform: Shape 1105">
            <a:extLst>
              <a:ext uri="{FF2B5EF4-FFF2-40B4-BE49-F238E27FC236}">
                <a16:creationId xmlns:a16="http://schemas.microsoft.com/office/drawing/2014/main" id="{F41CABA7-0B95-067A-0A23-AE924D72736E}"/>
              </a:ext>
            </a:extLst>
          </p:cNvPr>
          <p:cNvSpPr/>
          <p:nvPr/>
        </p:nvSpPr>
        <p:spPr bwMode="auto">
          <a:xfrm rot="4246790">
            <a:off x="4068176" y="5349939"/>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7" name="Freeform: Shape 1106">
            <a:extLst>
              <a:ext uri="{FF2B5EF4-FFF2-40B4-BE49-F238E27FC236}">
                <a16:creationId xmlns:a16="http://schemas.microsoft.com/office/drawing/2014/main" id="{23117197-0889-4476-17CD-C7C8B523669A}"/>
              </a:ext>
            </a:extLst>
          </p:cNvPr>
          <p:cNvSpPr/>
          <p:nvPr/>
        </p:nvSpPr>
        <p:spPr bwMode="auto">
          <a:xfrm rot="4246790">
            <a:off x="4121752" y="5348799"/>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8" name="Freeform: Shape 1107">
            <a:extLst>
              <a:ext uri="{FF2B5EF4-FFF2-40B4-BE49-F238E27FC236}">
                <a16:creationId xmlns:a16="http://schemas.microsoft.com/office/drawing/2014/main" id="{57ACAEDD-9438-8875-C6FB-1258CE430434}"/>
              </a:ext>
            </a:extLst>
          </p:cNvPr>
          <p:cNvSpPr/>
          <p:nvPr/>
        </p:nvSpPr>
        <p:spPr bwMode="auto">
          <a:xfrm rot="4246790">
            <a:off x="4052854" y="5376495"/>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23" name="Freeform: Shape 1122">
            <a:extLst>
              <a:ext uri="{FF2B5EF4-FFF2-40B4-BE49-F238E27FC236}">
                <a16:creationId xmlns:a16="http://schemas.microsoft.com/office/drawing/2014/main" id="{2B8F59BD-F5A4-FC6E-528C-E5A2876B843A}"/>
              </a:ext>
            </a:extLst>
          </p:cNvPr>
          <p:cNvSpPr/>
          <p:nvPr/>
        </p:nvSpPr>
        <p:spPr bwMode="auto">
          <a:xfrm rot="4246790">
            <a:off x="4090647" y="5387731"/>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25" name="Freeform: Shape 1124">
            <a:extLst>
              <a:ext uri="{FF2B5EF4-FFF2-40B4-BE49-F238E27FC236}">
                <a16:creationId xmlns:a16="http://schemas.microsoft.com/office/drawing/2014/main" id="{49602A65-564F-CC3F-4B47-A8634210A48E}"/>
              </a:ext>
            </a:extLst>
          </p:cNvPr>
          <p:cNvSpPr/>
          <p:nvPr/>
        </p:nvSpPr>
        <p:spPr bwMode="auto">
          <a:xfrm rot="4246790">
            <a:off x="3946249" y="5597605"/>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26" name="Freeform: Shape 1125">
            <a:extLst>
              <a:ext uri="{FF2B5EF4-FFF2-40B4-BE49-F238E27FC236}">
                <a16:creationId xmlns:a16="http://schemas.microsoft.com/office/drawing/2014/main" id="{5D00B736-0387-E6F4-FB99-05D2950CB27A}"/>
              </a:ext>
            </a:extLst>
          </p:cNvPr>
          <p:cNvSpPr/>
          <p:nvPr/>
        </p:nvSpPr>
        <p:spPr bwMode="auto">
          <a:xfrm rot="4246790">
            <a:off x="3903777" y="5588861"/>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1" name="Freeform: Shape 1140">
            <a:extLst>
              <a:ext uri="{FF2B5EF4-FFF2-40B4-BE49-F238E27FC236}">
                <a16:creationId xmlns:a16="http://schemas.microsoft.com/office/drawing/2014/main" id="{FEA677F8-EEF6-91DB-C1A1-B1B4DD604914}"/>
              </a:ext>
            </a:extLst>
          </p:cNvPr>
          <p:cNvSpPr/>
          <p:nvPr/>
        </p:nvSpPr>
        <p:spPr bwMode="auto">
          <a:xfrm rot="4246790">
            <a:off x="3912522" y="5623839"/>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2" name="Freeform: Shape 1141">
            <a:extLst>
              <a:ext uri="{FF2B5EF4-FFF2-40B4-BE49-F238E27FC236}">
                <a16:creationId xmlns:a16="http://schemas.microsoft.com/office/drawing/2014/main" id="{4B05DB10-711F-F123-A4C2-067FFBB13192}"/>
              </a:ext>
            </a:extLst>
          </p:cNvPr>
          <p:cNvSpPr/>
          <p:nvPr/>
        </p:nvSpPr>
        <p:spPr bwMode="auto">
          <a:xfrm rot="4246790">
            <a:off x="3964989" y="5633833"/>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3" name="Freeform: Shape 1142">
            <a:extLst>
              <a:ext uri="{FF2B5EF4-FFF2-40B4-BE49-F238E27FC236}">
                <a16:creationId xmlns:a16="http://schemas.microsoft.com/office/drawing/2014/main" id="{FB024D5F-09D2-346A-39AF-F877170C3E15}"/>
              </a:ext>
            </a:extLst>
          </p:cNvPr>
          <p:cNvSpPr/>
          <p:nvPr/>
        </p:nvSpPr>
        <p:spPr bwMode="auto">
          <a:xfrm rot="4246790">
            <a:off x="4132997" y="5672338"/>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4" name="Freeform: Shape 1143">
            <a:extLst>
              <a:ext uri="{FF2B5EF4-FFF2-40B4-BE49-F238E27FC236}">
                <a16:creationId xmlns:a16="http://schemas.microsoft.com/office/drawing/2014/main" id="{BFA3A298-BCB2-1A8B-8106-754759698447}"/>
              </a:ext>
            </a:extLst>
          </p:cNvPr>
          <p:cNvSpPr/>
          <p:nvPr/>
        </p:nvSpPr>
        <p:spPr bwMode="auto">
          <a:xfrm rot="4246790">
            <a:off x="4179217" y="5594888"/>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5" name="Freeform: Shape 1144">
            <a:extLst>
              <a:ext uri="{FF2B5EF4-FFF2-40B4-BE49-F238E27FC236}">
                <a16:creationId xmlns:a16="http://schemas.microsoft.com/office/drawing/2014/main" id="{FD699FE5-BA7E-BA49-32D2-43E2763809AD}"/>
              </a:ext>
            </a:extLst>
          </p:cNvPr>
          <p:cNvSpPr/>
          <p:nvPr/>
        </p:nvSpPr>
        <p:spPr bwMode="auto">
          <a:xfrm rot="4246790">
            <a:off x="4370341" y="5679832"/>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6" name="Freeform: Shape 1145">
            <a:extLst>
              <a:ext uri="{FF2B5EF4-FFF2-40B4-BE49-F238E27FC236}">
                <a16:creationId xmlns:a16="http://schemas.microsoft.com/office/drawing/2014/main" id="{20013536-EC32-75E6-FEB1-C56E9FA444B8}"/>
              </a:ext>
            </a:extLst>
          </p:cNvPr>
          <p:cNvSpPr/>
          <p:nvPr/>
        </p:nvSpPr>
        <p:spPr bwMode="auto">
          <a:xfrm rot="4246790">
            <a:off x="4286645" y="5853468"/>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7" name="Freeform: Shape 1146">
            <a:extLst>
              <a:ext uri="{FF2B5EF4-FFF2-40B4-BE49-F238E27FC236}">
                <a16:creationId xmlns:a16="http://schemas.microsoft.com/office/drawing/2014/main" id="{188BF4A0-E42F-3427-B165-E7DD04A6FDC3}"/>
              </a:ext>
            </a:extLst>
          </p:cNvPr>
          <p:cNvSpPr/>
          <p:nvPr/>
        </p:nvSpPr>
        <p:spPr bwMode="auto">
          <a:xfrm rot="4246790">
            <a:off x="4346996" y="5830417"/>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8" name="Freeform: Shape 1147">
            <a:extLst>
              <a:ext uri="{FF2B5EF4-FFF2-40B4-BE49-F238E27FC236}">
                <a16:creationId xmlns:a16="http://schemas.microsoft.com/office/drawing/2014/main" id="{06267B37-57AC-425A-9DB3-936495D18795}"/>
              </a:ext>
            </a:extLst>
          </p:cNvPr>
          <p:cNvSpPr/>
          <p:nvPr/>
        </p:nvSpPr>
        <p:spPr bwMode="auto">
          <a:xfrm rot="4246790">
            <a:off x="4224185" y="5798503"/>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9" name="Freeform: Shape 1148">
            <a:extLst>
              <a:ext uri="{FF2B5EF4-FFF2-40B4-BE49-F238E27FC236}">
                <a16:creationId xmlns:a16="http://schemas.microsoft.com/office/drawing/2014/main" id="{14F78559-7E25-83C7-0FA1-77EB1685587D}"/>
              </a:ext>
            </a:extLst>
          </p:cNvPr>
          <p:cNvSpPr/>
          <p:nvPr/>
        </p:nvSpPr>
        <p:spPr bwMode="auto">
          <a:xfrm rot="4246790">
            <a:off x="4200575" y="5713767"/>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50" name="Freeform: Shape 1149">
            <a:extLst>
              <a:ext uri="{FF2B5EF4-FFF2-40B4-BE49-F238E27FC236}">
                <a16:creationId xmlns:a16="http://schemas.microsoft.com/office/drawing/2014/main" id="{4E10A055-E93B-4160-786C-54D688D0BAD6}"/>
              </a:ext>
            </a:extLst>
          </p:cNvPr>
          <p:cNvSpPr/>
          <p:nvPr/>
        </p:nvSpPr>
        <p:spPr bwMode="auto">
          <a:xfrm rot="4246790">
            <a:off x="4160602" y="5823694"/>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51" name="Freeform: Shape 1150">
            <a:extLst>
              <a:ext uri="{FF2B5EF4-FFF2-40B4-BE49-F238E27FC236}">
                <a16:creationId xmlns:a16="http://schemas.microsoft.com/office/drawing/2014/main" id="{83AFF8F5-8BC6-7243-C83E-25F3B824445C}"/>
              </a:ext>
            </a:extLst>
          </p:cNvPr>
          <p:cNvSpPr/>
          <p:nvPr/>
        </p:nvSpPr>
        <p:spPr bwMode="auto">
          <a:xfrm rot="4246790">
            <a:off x="4286767" y="5902278"/>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52" name="Freeform: Shape 1151">
            <a:extLst>
              <a:ext uri="{FF2B5EF4-FFF2-40B4-BE49-F238E27FC236}">
                <a16:creationId xmlns:a16="http://schemas.microsoft.com/office/drawing/2014/main" id="{1E7A1152-AE99-CC07-99BC-D5D64B6D611C}"/>
              </a:ext>
            </a:extLst>
          </p:cNvPr>
          <p:cNvSpPr/>
          <p:nvPr/>
        </p:nvSpPr>
        <p:spPr bwMode="auto">
          <a:xfrm rot="4246790">
            <a:off x="4313001" y="5660052"/>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53" name="Freeform: Shape 1152">
            <a:extLst>
              <a:ext uri="{FF2B5EF4-FFF2-40B4-BE49-F238E27FC236}">
                <a16:creationId xmlns:a16="http://schemas.microsoft.com/office/drawing/2014/main" id="{725C3F49-7AA9-9279-B046-A2D1979EE723}"/>
              </a:ext>
            </a:extLst>
          </p:cNvPr>
          <p:cNvSpPr/>
          <p:nvPr/>
        </p:nvSpPr>
        <p:spPr bwMode="auto">
          <a:xfrm rot="4246790">
            <a:off x="4342609" y="5770306"/>
            <a:ext cx="23230" cy="23230"/>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cxnSp>
        <p:nvCxnSpPr>
          <p:cNvPr id="1155" name="Straight Connector 1154">
            <a:extLst>
              <a:ext uri="{FF2B5EF4-FFF2-40B4-BE49-F238E27FC236}">
                <a16:creationId xmlns:a16="http://schemas.microsoft.com/office/drawing/2014/main" id="{0DB803E4-4EF4-D634-4ED6-F78BF45A9451}"/>
              </a:ext>
            </a:extLst>
          </p:cNvPr>
          <p:cNvCxnSpPr>
            <a:cxnSpLocks/>
            <a:stCxn id="1101" idx="1"/>
          </p:cNvCxnSpPr>
          <p:nvPr/>
        </p:nvCxnSpPr>
        <p:spPr bwMode="auto">
          <a:xfrm flipV="1">
            <a:off x="3121868" y="5461349"/>
            <a:ext cx="92272" cy="953"/>
          </a:xfrm>
          <a:prstGeom prst="line">
            <a:avLst/>
          </a:prstGeom>
          <a:noFill/>
          <a:ln w="12700" cap="flat" cmpd="sng" algn="ctr">
            <a:solidFill>
              <a:schemeClr val="bg1"/>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048BD3D2-7B9F-3098-870E-BD7FAA62C554}"/>
              </a:ext>
            </a:extLst>
          </p:cNvPr>
          <p:cNvCxnSpPr>
            <a:cxnSpLocks/>
          </p:cNvCxnSpPr>
          <p:nvPr/>
        </p:nvCxnSpPr>
        <p:spPr bwMode="auto">
          <a:xfrm>
            <a:off x="3348585" y="5080769"/>
            <a:ext cx="21619" cy="38740"/>
          </a:xfrm>
          <a:prstGeom prst="line">
            <a:avLst/>
          </a:prstGeom>
          <a:noFill/>
          <a:ln w="12700" cap="flat" cmpd="sng" algn="ctr">
            <a:solidFill>
              <a:schemeClr val="bg1"/>
            </a:solidFill>
            <a:prstDash val="solid"/>
            <a:round/>
            <a:headEnd type="none" w="med" len="med"/>
            <a:tailEnd type="none" w="med" len="med"/>
          </a:ln>
          <a:effectLst/>
        </p:spPr>
      </p:cxnSp>
      <p:grpSp>
        <p:nvGrpSpPr>
          <p:cNvPr id="1164" name="Group 1163">
            <a:extLst>
              <a:ext uri="{FF2B5EF4-FFF2-40B4-BE49-F238E27FC236}">
                <a16:creationId xmlns:a16="http://schemas.microsoft.com/office/drawing/2014/main" id="{6FCAE92D-03BA-626E-6121-593C178C5569}"/>
              </a:ext>
            </a:extLst>
          </p:cNvPr>
          <p:cNvGrpSpPr/>
          <p:nvPr/>
        </p:nvGrpSpPr>
        <p:grpSpPr>
          <a:xfrm rot="7945773">
            <a:off x="3623915" y="5057325"/>
            <a:ext cx="185107" cy="157325"/>
            <a:chOff x="2881655" y="5464650"/>
            <a:chExt cx="204367" cy="173694"/>
          </a:xfrm>
        </p:grpSpPr>
        <p:cxnSp>
          <p:nvCxnSpPr>
            <p:cNvPr id="1165" name="Straight Connector 1164">
              <a:extLst>
                <a:ext uri="{FF2B5EF4-FFF2-40B4-BE49-F238E27FC236}">
                  <a16:creationId xmlns:a16="http://schemas.microsoft.com/office/drawing/2014/main" id="{22AD8625-A2FC-0AB0-860C-D6614742455F}"/>
                </a:ext>
              </a:extLst>
            </p:cNvPr>
            <p:cNvCxnSpPr>
              <a:cxnSpLocks/>
            </p:cNvCxnSpPr>
            <p:nvPr/>
          </p:nvCxnSpPr>
          <p:spPr bwMode="auto">
            <a:xfrm rot="2881306" flipH="1">
              <a:off x="3028184" y="5533015"/>
              <a:ext cx="39329" cy="56482"/>
            </a:xfrm>
            <a:prstGeom prst="line">
              <a:avLst/>
            </a:prstGeom>
            <a:noFill/>
            <a:ln w="19050" cap="flat" cmpd="sng" algn="ctr">
              <a:solidFill>
                <a:schemeClr val="accent4"/>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ACED3C64-65A4-B063-75ED-80F73E7B9AF2}"/>
                </a:ext>
              </a:extLst>
            </p:cNvPr>
            <p:cNvCxnSpPr>
              <a:cxnSpLocks/>
            </p:cNvCxnSpPr>
            <p:nvPr/>
          </p:nvCxnSpPr>
          <p:spPr bwMode="auto">
            <a:xfrm rot="2881306">
              <a:off x="2955842" y="5456789"/>
              <a:ext cx="38465" cy="54187"/>
            </a:xfrm>
            <a:prstGeom prst="line">
              <a:avLst/>
            </a:prstGeom>
            <a:noFill/>
            <a:ln w="19050" cap="flat" cmpd="sng" algn="ctr">
              <a:solidFill>
                <a:schemeClr val="accent4"/>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0E79F867-0259-CBAC-DC16-0E2469D28FAC}"/>
                </a:ext>
              </a:extLst>
            </p:cNvPr>
            <p:cNvCxnSpPr>
              <a:cxnSpLocks/>
            </p:cNvCxnSpPr>
            <p:nvPr/>
          </p:nvCxnSpPr>
          <p:spPr bwMode="auto">
            <a:xfrm rot="2881306">
              <a:off x="2980435" y="558189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5A3C7494-070D-0671-9DC1-75A0B9D940DB}"/>
                </a:ext>
              </a:extLst>
            </p:cNvPr>
            <p:cNvCxnSpPr>
              <a:cxnSpLocks/>
            </p:cNvCxnSpPr>
            <p:nvPr/>
          </p:nvCxnSpPr>
          <p:spPr bwMode="auto">
            <a:xfrm rot="2881306">
              <a:off x="2955095" y="5604692"/>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E5EE12E1-6C00-F578-7AE9-8B3BB310903D}"/>
                </a:ext>
              </a:extLst>
            </p:cNvPr>
            <p:cNvCxnSpPr>
              <a:cxnSpLocks/>
            </p:cNvCxnSpPr>
            <p:nvPr/>
          </p:nvCxnSpPr>
          <p:spPr bwMode="auto">
            <a:xfrm rot="2881306">
              <a:off x="2940100" y="553706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D25D7842-69FC-DDFC-6292-3EBFD51BCD58}"/>
                </a:ext>
              </a:extLst>
            </p:cNvPr>
            <p:cNvCxnSpPr>
              <a:cxnSpLocks/>
            </p:cNvCxnSpPr>
            <p:nvPr/>
          </p:nvCxnSpPr>
          <p:spPr bwMode="auto">
            <a:xfrm rot="2881306">
              <a:off x="2914760" y="5559862"/>
              <a:ext cx="28841" cy="0"/>
            </a:xfrm>
            <a:prstGeom prst="line">
              <a:avLst/>
            </a:prstGeom>
            <a:noFill/>
            <a:ln w="28575" cap="flat" cmpd="sng" algn="ctr">
              <a:solidFill>
                <a:schemeClr val="accent6"/>
              </a:solidFill>
              <a:prstDash val="solid"/>
              <a:round/>
              <a:headEnd type="none" w="med" len="med"/>
              <a:tailEnd type="none" w="med" len="med"/>
            </a:ln>
            <a:effectLst/>
          </p:spPr>
        </p:cxnSp>
        <p:sp>
          <p:nvSpPr>
            <p:cNvPr id="1171" name="Freeform: Shape 1170">
              <a:extLst>
                <a:ext uri="{FF2B5EF4-FFF2-40B4-BE49-F238E27FC236}">
                  <a16:creationId xmlns:a16="http://schemas.microsoft.com/office/drawing/2014/main" id="{D3B35817-1728-65E8-AE6B-D3B90228D7E8}"/>
                </a:ext>
              </a:extLst>
            </p:cNvPr>
            <p:cNvSpPr/>
            <p:nvPr/>
          </p:nvSpPr>
          <p:spPr bwMode="auto">
            <a:xfrm rot="2881306">
              <a:off x="2939775" y="5441884"/>
              <a:ext cx="43699"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a:p>
          </p:txBody>
        </p:sp>
        <p:sp>
          <p:nvSpPr>
            <p:cNvPr id="1172" name="Freeform: Shape 1171">
              <a:extLst>
                <a:ext uri="{FF2B5EF4-FFF2-40B4-BE49-F238E27FC236}">
                  <a16:creationId xmlns:a16="http://schemas.microsoft.com/office/drawing/2014/main" id="{CC9D7060-3DA8-1C87-1D52-0512FAE91992}"/>
                </a:ext>
              </a:extLst>
            </p:cNvPr>
            <p:cNvSpPr/>
            <p:nvPr/>
          </p:nvSpPr>
          <p:spPr bwMode="auto">
            <a:xfrm rot="2881306" flipH="1">
              <a:off x="2985076" y="5491263"/>
              <a:ext cx="41951"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173" name="Freeform: Shape 1172">
              <a:extLst>
                <a:ext uri="{FF2B5EF4-FFF2-40B4-BE49-F238E27FC236}">
                  <a16:creationId xmlns:a16="http://schemas.microsoft.com/office/drawing/2014/main" id="{FF366ABC-9C63-7C51-F754-9C596901EB6D}"/>
                </a:ext>
              </a:extLst>
            </p:cNvPr>
            <p:cNvSpPr/>
            <p:nvPr/>
          </p:nvSpPr>
          <p:spPr bwMode="auto">
            <a:xfrm rot="21295930">
              <a:off x="2994994" y="5580745"/>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74" name="Freeform: Shape 1173">
              <a:extLst>
                <a:ext uri="{FF2B5EF4-FFF2-40B4-BE49-F238E27FC236}">
                  <a16:creationId xmlns:a16="http://schemas.microsoft.com/office/drawing/2014/main" id="{1749EC2E-195F-3A9B-9C71-827A3CCDB2A0}"/>
                </a:ext>
              </a:extLst>
            </p:cNvPr>
            <p:cNvSpPr/>
            <p:nvPr/>
          </p:nvSpPr>
          <p:spPr bwMode="auto">
            <a:xfrm rot="21295930">
              <a:off x="2965014" y="5606978"/>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75" name="Freeform: Shape 1174">
              <a:extLst>
                <a:ext uri="{FF2B5EF4-FFF2-40B4-BE49-F238E27FC236}">
                  <a16:creationId xmlns:a16="http://schemas.microsoft.com/office/drawing/2014/main" id="{255365BB-785F-9B64-5C3E-81C7C350E0C8}"/>
                </a:ext>
              </a:extLst>
            </p:cNvPr>
            <p:cNvSpPr/>
            <p:nvPr/>
          </p:nvSpPr>
          <p:spPr bwMode="auto">
            <a:xfrm rot="21295930">
              <a:off x="2905053" y="5533277"/>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76" name="Freeform: Shape 1175">
              <a:extLst>
                <a:ext uri="{FF2B5EF4-FFF2-40B4-BE49-F238E27FC236}">
                  <a16:creationId xmlns:a16="http://schemas.microsoft.com/office/drawing/2014/main" id="{3F9D7288-332F-FBA8-190E-08B1970BDCE7}"/>
                </a:ext>
              </a:extLst>
            </p:cNvPr>
            <p:cNvSpPr/>
            <p:nvPr/>
          </p:nvSpPr>
          <p:spPr bwMode="auto">
            <a:xfrm rot="21295930">
              <a:off x="2927539" y="5508293"/>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cxnSp>
        <p:nvCxnSpPr>
          <p:cNvPr id="1177" name="Straight Connector 1176">
            <a:extLst>
              <a:ext uri="{FF2B5EF4-FFF2-40B4-BE49-F238E27FC236}">
                <a16:creationId xmlns:a16="http://schemas.microsoft.com/office/drawing/2014/main" id="{02D48CFB-9DE6-EEBF-2483-897BBA89FFF6}"/>
              </a:ext>
            </a:extLst>
          </p:cNvPr>
          <p:cNvCxnSpPr>
            <a:cxnSpLocks/>
          </p:cNvCxnSpPr>
          <p:nvPr/>
        </p:nvCxnSpPr>
        <p:spPr bwMode="auto">
          <a:xfrm flipH="1">
            <a:off x="3600357" y="5220219"/>
            <a:ext cx="30065" cy="26541"/>
          </a:xfrm>
          <a:prstGeom prst="line">
            <a:avLst/>
          </a:prstGeom>
          <a:noFill/>
          <a:ln w="12700" cap="flat" cmpd="sng" algn="ctr">
            <a:solidFill>
              <a:schemeClr val="bg1"/>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B07FC771-7266-60CE-0A00-16A92C636AC0}"/>
              </a:ext>
            </a:extLst>
          </p:cNvPr>
          <p:cNvCxnSpPr>
            <a:cxnSpLocks/>
          </p:cNvCxnSpPr>
          <p:nvPr/>
        </p:nvCxnSpPr>
        <p:spPr bwMode="auto">
          <a:xfrm flipV="1">
            <a:off x="4047507" y="5307777"/>
            <a:ext cx="68087" cy="26204"/>
          </a:xfrm>
          <a:prstGeom prst="line">
            <a:avLst/>
          </a:prstGeom>
          <a:noFill/>
          <a:ln w="19050" cap="flat" cmpd="sng" algn="ctr">
            <a:solidFill>
              <a:schemeClr val="accent4"/>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1F0056DB-0357-6ACC-268D-2DA0346F01A8}"/>
              </a:ext>
            </a:extLst>
          </p:cNvPr>
          <p:cNvCxnSpPr>
            <a:cxnSpLocks/>
          </p:cNvCxnSpPr>
          <p:nvPr/>
        </p:nvCxnSpPr>
        <p:spPr bwMode="auto">
          <a:xfrm>
            <a:off x="3957285" y="5356263"/>
            <a:ext cx="62024" cy="29160"/>
          </a:xfrm>
          <a:prstGeom prst="line">
            <a:avLst/>
          </a:prstGeom>
          <a:noFill/>
          <a:ln w="19050" cap="flat" cmpd="sng" algn="ctr">
            <a:solidFill>
              <a:schemeClr val="accent4"/>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EC092487-F1B5-D44E-A0D9-110DEDA8FE1F}"/>
              </a:ext>
            </a:extLst>
          </p:cNvPr>
          <p:cNvCxnSpPr>
            <a:cxnSpLocks/>
          </p:cNvCxnSpPr>
          <p:nvPr/>
        </p:nvCxnSpPr>
        <p:spPr bwMode="auto">
          <a:xfrm>
            <a:off x="3998295" y="5301339"/>
            <a:ext cx="26405" cy="39079"/>
          </a:xfrm>
          <a:prstGeom prst="line">
            <a:avLst/>
          </a:prstGeom>
          <a:noFill/>
          <a:ln w="19050" cap="flat" cmpd="sng" algn="ctr">
            <a:solidFill>
              <a:schemeClr val="accent4"/>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6EA58448-D2C4-6832-2A55-6631E714A732}"/>
              </a:ext>
            </a:extLst>
          </p:cNvPr>
          <p:cNvCxnSpPr>
            <a:cxnSpLocks/>
          </p:cNvCxnSpPr>
          <p:nvPr/>
        </p:nvCxnSpPr>
        <p:spPr bwMode="auto">
          <a:xfrm>
            <a:off x="4015318" y="5423135"/>
            <a:ext cx="49979" cy="0"/>
          </a:xfrm>
          <a:prstGeom prst="line">
            <a:avLst/>
          </a:prstGeom>
          <a:noFill/>
          <a:ln w="19050" cap="flat" cmpd="sng" algn="ctr">
            <a:solidFill>
              <a:schemeClr val="accent4"/>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C918B15A-3FF1-5ABE-0898-0CC502991DAC}"/>
              </a:ext>
            </a:extLst>
          </p:cNvPr>
          <p:cNvCxnSpPr>
            <a:cxnSpLocks/>
          </p:cNvCxnSpPr>
          <p:nvPr/>
        </p:nvCxnSpPr>
        <p:spPr bwMode="auto">
          <a:xfrm>
            <a:off x="3946967" y="5393155"/>
            <a:ext cx="49979" cy="0"/>
          </a:xfrm>
          <a:prstGeom prst="line">
            <a:avLst/>
          </a:prstGeom>
          <a:noFill/>
          <a:ln w="19050" cap="flat" cmpd="sng" algn="ctr">
            <a:solidFill>
              <a:schemeClr val="accent4"/>
            </a:solidFill>
            <a:prstDash val="solid"/>
            <a:round/>
            <a:headEnd type="none" w="med" len="med"/>
            <a:tailEnd type="none" w="med" len="med"/>
          </a:ln>
          <a:effectLst/>
        </p:spPr>
      </p:cxnSp>
      <p:grpSp>
        <p:nvGrpSpPr>
          <p:cNvPr id="1189" name="Group 1188">
            <a:extLst>
              <a:ext uri="{FF2B5EF4-FFF2-40B4-BE49-F238E27FC236}">
                <a16:creationId xmlns:a16="http://schemas.microsoft.com/office/drawing/2014/main" id="{8CED3006-08CC-7229-64E0-CF605FD1E65E}"/>
              </a:ext>
            </a:extLst>
          </p:cNvPr>
          <p:cNvGrpSpPr/>
          <p:nvPr/>
        </p:nvGrpSpPr>
        <p:grpSpPr>
          <a:xfrm rot="17533869">
            <a:off x="3555225" y="5812406"/>
            <a:ext cx="185107" cy="157325"/>
            <a:chOff x="2881655" y="5464650"/>
            <a:chExt cx="204367" cy="173694"/>
          </a:xfrm>
        </p:grpSpPr>
        <p:cxnSp>
          <p:nvCxnSpPr>
            <p:cNvPr id="1190" name="Straight Connector 1189">
              <a:extLst>
                <a:ext uri="{FF2B5EF4-FFF2-40B4-BE49-F238E27FC236}">
                  <a16:creationId xmlns:a16="http://schemas.microsoft.com/office/drawing/2014/main" id="{9506C3AC-3FD7-F758-054E-EED21A3F260A}"/>
                </a:ext>
              </a:extLst>
            </p:cNvPr>
            <p:cNvCxnSpPr>
              <a:cxnSpLocks/>
            </p:cNvCxnSpPr>
            <p:nvPr/>
          </p:nvCxnSpPr>
          <p:spPr bwMode="auto">
            <a:xfrm rot="2881306" flipH="1">
              <a:off x="3028184" y="5533015"/>
              <a:ext cx="39329" cy="56482"/>
            </a:xfrm>
            <a:prstGeom prst="line">
              <a:avLst/>
            </a:prstGeom>
            <a:noFill/>
            <a:ln w="19050" cap="flat" cmpd="sng" algn="ctr">
              <a:solidFill>
                <a:schemeClr val="accent4"/>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9D89A77D-970C-2F4F-AB07-658AA09A0922}"/>
                </a:ext>
              </a:extLst>
            </p:cNvPr>
            <p:cNvCxnSpPr>
              <a:cxnSpLocks/>
            </p:cNvCxnSpPr>
            <p:nvPr/>
          </p:nvCxnSpPr>
          <p:spPr bwMode="auto">
            <a:xfrm rot="2881306">
              <a:off x="2955842" y="5456789"/>
              <a:ext cx="38465" cy="54187"/>
            </a:xfrm>
            <a:prstGeom prst="line">
              <a:avLst/>
            </a:prstGeom>
            <a:noFill/>
            <a:ln w="19050" cap="flat" cmpd="sng" algn="ctr">
              <a:solidFill>
                <a:schemeClr val="accent4"/>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DCD94AD0-D8B7-9E8A-95FC-4ACD2AB42746}"/>
                </a:ext>
              </a:extLst>
            </p:cNvPr>
            <p:cNvCxnSpPr>
              <a:cxnSpLocks/>
            </p:cNvCxnSpPr>
            <p:nvPr/>
          </p:nvCxnSpPr>
          <p:spPr bwMode="auto">
            <a:xfrm rot="2881306">
              <a:off x="2980435" y="558189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12316BC6-FA4B-2CEA-C4EB-64F4C404266B}"/>
                </a:ext>
              </a:extLst>
            </p:cNvPr>
            <p:cNvCxnSpPr>
              <a:cxnSpLocks/>
            </p:cNvCxnSpPr>
            <p:nvPr/>
          </p:nvCxnSpPr>
          <p:spPr bwMode="auto">
            <a:xfrm rot="2881306">
              <a:off x="2955095" y="5604692"/>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36BC6984-D40E-262D-422E-A971C48A70E8}"/>
                </a:ext>
              </a:extLst>
            </p:cNvPr>
            <p:cNvCxnSpPr>
              <a:cxnSpLocks/>
            </p:cNvCxnSpPr>
            <p:nvPr/>
          </p:nvCxnSpPr>
          <p:spPr bwMode="auto">
            <a:xfrm rot="2881306">
              <a:off x="2940100" y="5537064"/>
              <a:ext cx="28841" cy="0"/>
            </a:xfrm>
            <a:prstGeom prst="line">
              <a:avLst/>
            </a:prstGeom>
            <a:noFill/>
            <a:ln w="28575" cap="flat" cmpd="sng" algn="ctr">
              <a:solidFill>
                <a:schemeClr val="accent6"/>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6315A527-CD0B-A3A0-7D9C-114D0FCE3069}"/>
                </a:ext>
              </a:extLst>
            </p:cNvPr>
            <p:cNvCxnSpPr>
              <a:cxnSpLocks/>
            </p:cNvCxnSpPr>
            <p:nvPr/>
          </p:nvCxnSpPr>
          <p:spPr bwMode="auto">
            <a:xfrm rot="2881306">
              <a:off x="2914760" y="5559862"/>
              <a:ext cx="28841" cy="0"/>
            </a:xfrm>
            <a:prstGeom prst="line">
              <a:avLst/>
            </a:prstGeom>
            <a:noFill/>
            <a:ln w="28575" cap="flat" cmpd="sng" algn="ctr">
              <a:solidFill>
                <a:schemeClr val="accent6"/>
              </a:solidFill>
              <a:prstDash val="solid"/>
              <a:round/>
              <a:headEnd type="none" w="med" len="med"/>
              <a:tailEnd type="none" w="med" len="med"/>
            </a:ln>
            <a:effectLst/>
          </p:spPr>
        </p:cxnSp>
        <p:sp>
          <p:nvSpPr>
            <p:cNvPr id="1196" name="Freeform: Shape 1195">
              <a:extLst>
                <a:ext uri="{FF2B5EF4-FFF2-40B4-BE49-F238E27FC236}">
                  <a16:creationId xmlns:a16="http://schemas.microsoft.com/office/drawing/2014/main" id="{E19DA5DC-3408-B4A9-DAF7-9EF5E03AC3A5}"/>
                </a:ext>
              </a:extLst>
            </p:cNvPr>
            <p:cNvSpPr/>
            <p:nvPr/>
          </p:nvSpPr>
          <p:spPr bwMode="auto">
            <a:xfrm rot="2881306">
              <a:off x="2939775" y="5441884"/>
              <a:ext cx="43699"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a:p>
          </p:txBody>
        </p:sp>
        <p:sp>
          <p:nvSpPr>
            <p:cNvPr id="1197" name="Freeform: Shape 1196">
              <a:extLst>
                <a:ext uri="{FF2B5EF4-FFF2-40B4-BE49-F238E27FC236}">
                  <a16:creationId xmlns:a16="http://schemas.microsoft.com/office/drawing/2014/main" id="{AA802178-BAE7-B4AE-CEEA-037A14031E85}"/>
                </a:ext>
              </a:extLst>
            </p:cNvPr>
            <p:cNvSpPr/>
            <p:nvPr/>
          </p:nvSpPr>
          <p:spPr bwMode="auto">
            <a:xfrm rot="2881306" flipH="1">
              <a:off x="2985076" y="5491263"/>
              <a:ext cx="41951" cy="159940"/>
            </a:xfrm>
            <a:custGeom>
              <a:avLst/>
              <a:gdLst>
                <a:gd name="connsiteX0" fmla="*/ 95849 w 95849"/>
                <a:gd name="connsiteY0" fmla="*/ 350808 h 350808"/>
                <a:gd name="connsiteX1" fmla="*/ 95849 w 95849"/>
                <a:gd name="connsiteY1" fmla="*/ 141857 h 350808"/>
                <a:gd name="connsiteX2" fmla="*/ 0 w 95849"/>
                <a:gd name="connsiteY2" fmla="*/ 0 h 350808"/>
              </a:gdLst>
              <a:ahLst/>
              <a:cxnLst>
                <a:cxn ang="0">
                  <a:pos x="connsiteX0" y="connsiteY0"/>
                </a:cxn>
                <a:cxn ang="0">
                  <a:pos x="connsiteX1" y="connsiteY1"/>
                </a:cxn>
                <a:cxn ang="0">
                  <a:pos x="connsiteX2" y="connsiteY2"/>
                </a:cxn>
              </a:cxnLst>
              <a:rect l="l" t="t" r="r" b="b"/>
              <a:pathLst>
                <a:path w="95849" h="350808">
                  <a:moveTo>
                    <a:pt x="95849" y="350808"/>
                  </a:moveTo>
                  <a:lnTo>
                    <a:pt x="95849" y="141857"/>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198" name="Freeform: Shape 1197">
              <a:extLst>
                <a:ext uri="{FF2B5EF4-FFF2-40B4-BE49-F238E27FC236}">
                  <a16:creationId xmlns:a16="http://schemas.microsoft.com/office/drawing/2014/main" id="{5EEDA0DE-E033-9A36-F748-ABB1A0AF993A}"/>
                </a:ext>
              </a:extLst>
            </p:cNvPr>
            <p:cNvSpPr/>
            <p:nvPr/>
          </p:nvSpPr>
          <p:spPr bwMode="auto">
            <a:xfrm rot="21295930">
              <a:off x="2994994" y="5580745"/>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99" name="Freeform: Shape 1198">
              <a:extLst>
                <a:ext uri="{FF2B5EF4-FFF2-40B4-BE49-F238E27FC236}">
                  <a16:creationId xmlns:a16="http://schemas.microsoft.com/office/drawing/2014/main" id="{358E2D48-9E92-47B8-C183-F8926B11FBF2}"/>
                </a:ext>
              </a:extLst>
            </p:cNvPr>
            <p:cNvSpPr/>
            <p:nvPr/>
          </p:nvSpPr>
          <p:spPr bwMode="auto">
            <a:xfrm rot="21295930">
              <a:off x="2965014" y="5606978"/>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00" name="Freeform: Shape 1199">
              <a:extLst>
                <a:ext uri="{FF2B5EF4-FFF2-40B4-BE49-F238E27FC236}">
                  <a16:creationId xmlns:a16="http://schemas.microsoft.com/office/drawing/2014/main" id="{F5D5A336-A621-B248-BE0B-61E68651626D}"/>
                </a:ext>
              </a:extLst>
            </p:cNvPr>
            <p:cNvSpPr/>
            <p:nvPr/>
          </p:nvSpPr>
          <p:spPr bwMode="auto">
            <a:xfrm rot="21295930">
              <a:off x="2905053" y="5533277"/>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01" name="Freeform: Shape 1200">
              <a:extLst>
                <a:ext uri="{FF2B5EF4-FFF2-40B4-BE49-F238E27FC236}">
                  <a16:creationId xmlns:a16="http://schemas.microsoft.com/office/drawing/2014/main" id="{8C079654-E69E-D916-0428-A56CFC403E4D}"/>
                </a:ext>
              </a:extLst>
            </p:cNvPr>
            <p:cNvSpPr/>
            <p:nvPr/>
          </p:nvSpPr>
          <p:spPr bwMode="auto">
            <a:xfrm rot="21295930">
              <a:off x="2927539" y="5508293"/>
              <a:ext cx="31366" cy="31366"/>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 h="22860">
                  <a:moveTo>
                    <a:pt x="11430" y="0"/>
                  </a:moveTo>
                  <a:cubicBezTo>
                    <a:pt x="17743" y="0"/>
                    <a:pt x="22860" y="5117"/>
                    <a:pt x="22860" y="11430"/>
                  </a:cubicBezTo>
                  <a:cubicBezTo>
                    <a:pt x="22860" y="17743"/>
                    <a:pt x="17743" y="22860"/>
                    <a:pt x="11430" y="22860"/>
                  </a:cubicBezTo>
                  <a:cubicBezTo>
                    <a:pt x="5117" y="22860"/>
                    <a:pt x="0" y="17743"/>
                    <a:pt x="0" y="11430"/>
                  </a:cubicBezTo>
                  <a:cubicBezTo>
                    <a:pt x="0" y="5117"/>
                    <a:pt x="5117" y="0"/>
                    <a:pt x="11430" y="0"/>
                  </a:cubicBez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cxnSp>
        <p:nvCxnSpPr>
          <p:cNvPr id="1202" name="Straight Connector 1201">
            <a:extLst>
              <a:ext uri="{FF2B5EF4-FFF2-40B4-BE49-F238E27FC236}">
                <a16:creationId xmlns:a16="http://schemas.microsoft.com/office/drawing/2014/main" id="{BF4885FA-3566-ECD6-43EB-DB1A3DCCF7DC}"/>
              </a:ext>
            </a:extLst>
          </p:cNvPr>
          <p:cNvCxnSpPr>
            <a:cxnSpLocks/>
          </p:cNvCxnSpPr>
          <p:nvPr/>
        </p:nvCxnSpPr>
        <p:spPr bwMode="auto">
          <a:xfrm flipH="1">
            <a:off x="3683706" y="5723086"/>
            <a:ext cx="15117" cy="58622"/>
          </a:xfrm>
          <a:prstGeom prst="line">
            <a:avLst/>
          </a:prstGeom>
          <a:noFill/>
          <a:ln w="12700" cap="flat" cmpd="sng" algn="ctr">
            <a:solidFill>
              <a:schemeClr val="bg1"/>
            </a:solidFill>
            <a:prstDash val="solid"/>
            <a:round/>
            <a:headEnd type="none" w="med" len="med"/>
            <a:tailEnd type="none" w="med" len="med"/>
          </a:ln>
          <a:effectLst/>
        </p:spPr>
      </p:cxnSp>
      <p:sp>
        <p:nvSpPr>
          <p:cNvPr id="1212" name="Freeform: Shape 1211">
            <a:extLst>
              <a:ext uri="{FF2B5EF4-FFF2-40B4-BE49-F238E27FC236}">
                <a16:creationId xmlns:a16="http://schemas.microsoft.com/office/drawing/2014/main" id="{C8A85E4A-C042-7231-1713-33DA2B6FF38B}"/>
              </a:ext>
            </a:extLst>
          </p:cNvPr>
          <p:cNvSpPr/>
          <p:nvPr/>
        </p:nvSpPr>
        <p:spPr bwMode="auto">
          <a:xfrm>
            <a:off x="3517823" y="6026333"/>
            <a:ext cx="1094947" cy="235419"/>
          </a:xfrm>
          <a:custGeom>
            <a:avLst/>
            <a:gdLst>
              <a:gd name="connsiteX0" fmla="*/ 547473 w 1094947"/>
              <a:gd name="connsiteY0" fmla="*/ 0 h 235419"/>
              <a:gd name="connsiteX1" fmla="*/ 1074062 w 1094947"/>
              <a:gd name="connsiteY1" fmla="*/ 197375 h 235419"/>
              <a:gd name="connsiteX2" fmla="*/ 1094947 w 1094947"/>
              <a:gd name="connsiteY2" fmla="*/ 235419 h 235419"/>
              <a:gd name="connsiteX3" fmla="*/ 0 w 1094947"/>
              <a:gd name="connsiteY3" fmla="*/ 235419 h 235419"/>
              <a:gd name="connsiteX4" fmla="*/ 20884 w 1094947"/>
              <a:gd name="connsiteY4" fmla="*/ 197375 h 235419"/>
              <a:gd name="connsiteX5" fmla="*/ 547473 w 1094947"/>
              <a:gd name="connsiteY5" fmla="*/ 0 h 23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947" h="235419">
                <a:moveTo>
                  <a:pt x="547473" y="0"/>
                </a:moveTo>
                <a:cubicBezTo>
                  <a:pt x="784196" y="0"/>
                  <a:pt x="987304" y="81386"/>
                  <a:pt x="1074062" y="197375"/>
                </a:cubicBezTo>
                <a:lnTo>
                  <a:pt x="1094947" y="235419"/>
                </a:lnTo>
                <a:lnTo>
                  <a:pt x="0" y="235419"/>
                </a:lnTo>
                <a:lnTo>
                  <a:pt x="20884" y="197375"/>
                </a:lnTo>
                <a:cubicBezTo>
                  <a:pt x="107643" y="81386"/>
                  <a:pt x="310750" y="0"/>
                  <a:pt x="547473" y="0"/>
                </a:cubicBezTo>
                <a:close/>
              </a:path>
            </a:pathLst>
          </a:custGeom>
          <a:solidFill>
            <a:schemeClr val="accent2">
              <a:lumMod val="40000"/>
              <a:lumOff val="60000"/>
            </a:schemeClr>
          </a:solidFill>
          <a:ln w="1905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4" name="Freeform: Shape 1213">
            <a:extLst>
              <a:ext uri="{FF2B5EF4-FFF2-40B4-BE49-F238E27FC236}">
                <a16:creationId xmlns:a16="http://schemas.microsoft.com/office/drawing/2014/main" id="{5D945441-325E-6141-9E1D-ED600214EDC4}"/>
              </a:ext>
            </a:extLst>
          </p:cNvPr>
          <p:cNvSpPr/>
          <p:nvPr/>
        </p:nvSpPr>
        <p:spPr bwMode="auto">
          <a:xfrm>
            <a:off x="3779745" y="6153983"/>
            <a:ext cx="551528" cy="117709"/>
          </a:xfrm>
          <a:custGeom>
            <a:avLst/>
            <a:gdLst>
              <a:gd name="connsiteX0" fmla="*/ 547473 w 1094947"/>
              <a:gd name="connsiteY0" fmla="*/ 0 h 235419"/>
              <a:gd name="connsiteX1" fmla="*/ 1074062 w 1094947"/>
              <a:gd name="connsiteY1" fmla="*/ 197375 h 235419"/>
              <a:gd name="connsiteX2" fmla="*/ 1094947 w 1094947"/>
              <a:gd name="connsiteY2" fmla="*/ 235419 h 235419"/>
              <a:gd name="connsiteX3" fmla="*/ 0 w 1094947"/>
              <a:gd name="connsiteY3" fmla="*/ 235419 h 235419"/>
              <a:gd name="connsiteX4" fmla="*/ 20884 w 1094947"/>
              <a:gd name="connsiteY4" fmla="*/ 197375 h 235419"/>
              <a:gd name="connsiteX5" fmla="*/ 547473 w 1094947"/>
              <a:gd name="connsiteY5" fmla="*/ 0 h 23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947" h="235419">
                <a:moveTo>
                  <a:pt x="547473" y="0"/>
                </a:moveTo>
                <a:cubicBezTo>
                  <a:pt x="784196" y="0"/>
                  <a:pt x="987304" y="81386"/>
                  <a:pt x="1074062" y="197375"/>
                </a:cubicBezTo>
                <a:lnTo>
                  <a:pt x="1094947" y="235419"/>
                </a:lnTo>
                <a:lnTo>
                  <a:pt x="0" y="235419"/>
                </a:lnTo>
                <a:lnTo>
                  <a:pt x="20884" y="197375"/>
                </a:lnTo>
                <a:cubicBezTo>
                  <a:pt x="107643" y="81386"/>
                  <a:pt x="310750" y="0"/>
                  <a:pt x="547473" y="0"/>
                </a:cubicBezTo>
                <a:close/>
              </a:path>
            </a:pathLst>
          </a:custGeom>
          <a:solidFill>
            <a:schemeClr val="accent2"/>
          </a:solidFill>
          <a:ln w="1905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5" name="TextBox 1214">
            <a:extLst>
              <a:ext uri="{FF2B5EF4-FFF2-40B4-BE49-F238E27FC236}">
                <a16:creationId xmlns:a16="http://schemas.microsoft.com/office/drawing/2014/main" id="{2350CF8E-16EB-4C3A-A6B2-CCA7217454D2}"/>
              </a:ext>
            </a:extLst>
          </p:cNvPr>
          <p:cNvSpPr txBox="1"/>
          <p:nvPr/>
        </p:nvSpPr>
        <p:spPr bwMode="auto">
          <a:xfrm>
            <a:off x="3607590" y="6219859"/>
            <a:ext cx="10278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Effector cell</a:t>
            </a:r>
          </a:p>
        </p:txBody>
      </p:sp>
      <p:cxnSp>
        <p:nvCxnSpPr>
          <p:cNvPr id="1217" name="Straight Connector 1216">
            <a:extLst>
              <a:ext uri="{FF2B5EF4-FFF2-40B4-BE49-F238E27FC236}">
                <a16:creationId xmlns:a16="http://schemas.microsoft.com/office/drawing/2014/main" id="{26F7A9D0-1B7A-53CE-BCC2-BC3810F91391}"/>
              </a:ext>
            </a:extLst>
          </p:cNvPr>
          <p:cNvCxnSpPr>
            <a:cxnSpLocks/>
          </p:cNvCxnSpPr>
          <p:nvPr/>
        </p:nvCxnSpPr>
        <p:spPr bwMode="auto">
          <a:xfrm>
            <a:off x="3697200" y="6040249"/>
            <a:ext cx="42472" cy="77449"/>
          </a:xfrm>
          <a:prstGeom prst="line">
            <a:avLst/>
          </a:prstGeom>
          <a:noFill/>
          <a:ln w="12700" cap="flat" cmpd="sng" algn="ctr">
            <a:solidFill>
              <a:schemeClr val="accent5"/>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92608684-D139-68DA-F75C-4B1E66658A3A}"/>
              </a:ext>
            </a:extLst>
          </p:cNvPr>
          <p:cNvCxnSpPr>
            <a:cxnSpLocks/>
          </p:cNvCxnSpPr>
          <p:nvPr/>
        </p:nvCxnSpPr>
        <p:spPr bwMode="auto">
          <a:xfrm>
            <a:off x="3718151" y="6031505"/>
            <a:ext cx="42472" cy="77449"/>
          </a:xfrm>
          <a:prstGeom prst="line">
            <a:avLst/>
          </a:prstGeom>
          <a:noFill/>
          <a:ln w="12700" cap="flat" cmpd="sng" algn="ctr">
            <a:solidFill>
              <a:schemeClr val="accent5"/>
            </a:solidFill>
            <a:prstDash val="solid"/>
            <a:round/>
            <a:headEnd type="none" w="med" len="med"/>
            <a:tailEnd type="none" w="med" len="med"/>
          </a:ln>
          <a:effectLst/>
        </p:spPr>
      </p:cxnSp>
      <p:sp>
        <p:nvSpPr>
          <p:cNvPr id="1221" name="Freeform: Shape 1220">
            <a:extLst>
              <a:ext uri="{FF2B5EF4-FFF2-40B4-BE49-F238E27FC236}">
                <a16:creationId xmlns:a16="http://schemas.microsoft.com/office/drawing/2014/main" id="{7C670CFF-61F5-BAFE-C007-5FD47B5D3C18}"/>
              </a:ext>
            </a:extLst>
          </p:cNvPr>
          <p:cNvSpPr/>
          <p:nvPr/>
        </p:nvSpPr>
        <p:spPr bwMode="auto">
          <a:xfrm rot="2368378">
            <a:off x="3632193" y="5958796"/>
            <a:ext cx="35420" cy="47324"/>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 name="connsiteX0" fmla="*/ 11430 w 28424"/>
              <a:gd name="connsiteY0" fmla="*/ 321 h 26053"/>
              <a:gd name="connsiteX1" fmla="*/ 28424 w 28424"/>
              <a:gd name="connsiteY1" fmla="*/ 23271 h 26053"/>
              <a:gd name="connsiteX2" fmla="*/ 11430 w 28424"/>
              <a:gd name="connsiteY2" fmla="*/ 23181 h 26053"/>
              <a:gd name="connsiteX3" fmla="*/ 0 w 28424"/>
              <a:gd name="connsiteY3" fmla="*/ 11751 h 26053"/>
              <a:gd name="connsiteX4" fmla="*/ 11430 w 28424"/>
              <a:gd name="connsiteY4" fmla="*/ 321 h 26053"/>
              <a:gd name="connsiteX0" fmla="*/ 11493 w 28500"/>
              <a:gd name="connsiteY0" fmla="*/ 321 h 38079"/>
              <a:gd name="connsiteX1" fmla="*/ 28487 w 28500"/>
              <a:gd name="connsiteY1" fmla="*/ 23271 h 38079"/>
              <a:gd name="connsiteX2" fmla="*/ 8428 w 28500"/>
              <a:gd name="connsiteY2" fmla="*/ 38079 h 38079"/>
              <a:gd name="connsiteX3" fmla="*/ 63 w 28500"/>
              <a:gd name="connsiteY3" fmla="*/ 11751 h 38079"/>
              <a:gd name="connsiteX4" fmla="*/ 11493 w 28500"/>
              <a:gd name="connsiteY4" fmla="*/ 321 h 38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00" h="38079">
                <a:moveTo>
                  <a:pt x="11493" y="321"/>
                </a:moveTo>
                <a:cubicBezTo>
                  <a:pt x="16230" y="2241"/>
                  <a:pt x="28998" y="16978"/>
                  <a:pt x="28487" y="23271"/>
                </a:cubicBezTo>
                <a:cubicBezTo>
                  <a:pt x="27976" y="29564"/>
                  <a:pt x="14741" y="38079"/>
                  <a:pt x="8428" y="38079"/>
                </a:cubicBezTo>
                <a:cubicBezTo>
                  <a:pt x="2115" y="38079"/>
                  <a:pt x="-448" y="18044"/>
                  <a:pt x="63" y="11751"/>
                </a:cubicBezTo>
                <a:cubicBezTo>
                  <a:pt x="574" y="5458"/>
                  <a:pt x="6756" y="-1599"/>
                  <a:pt x="11493" y="321"/>
                </a:cubicBez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22" name="Freeform: Shape 1221">
            <a:extLst>
              <a:ext uri="{FF2B5EF4-FFF2-40B4-BE49-F238E27FC236}">
                <a16:creationId xmlns:a16="http://schemas.microsoft.com/office/drawing/2014/main" id="{B8DFB27A-500A-C8AF-4ED6-A1863D6A1C30}"/>
              </a:ext>
            </a:extLst>
          </p:cNvPr>
          <p:cNvSpPr/>
          <p:nvPr/>
        </p:nvSpPr>
        <p:spPr bwMode="auto">
          <a:xfrm rot="19280246">
            <a:off x="3692153" y="5937560"/>
            <a:ext cx="35420" cy="47324"/>
          </a:xfrm>
          <a:custGeom>
            <a:avLst/>
            <a:gdLst>
              <a:gd name="connsiteX0" fmla="*/ 11430 w 22860"/>
              <a:gd name="connsiteY0" fmla="*/ 0 h 22860"/>
              <a:gd name="connsiteX1" fmla="*/ 22860 w 22860"/>
              <a:gd name="connsiteY1" fmla="*/ 11430 h 22860"/>
              <a:gd name="connsiteX2" fmla="*/ 11430 w 22860"/>
              <a:gd name="connsiteY2" fmla="*/ 22860 h 22860"/>
              <a:gd name="connsiteX3" fmla="*/ 0 w 22860"/>
              <a:gd name="connsiteY3" fmla="*/ 11430 h 22860"/>
              <a:gd name="connsiteX4" fmla="*/ 11430 w 22860"/>
              <a:gd name="connsiteY4" fmla="*/ 0 h 22860"/>
              <a:gd name="connsiteX0" fmla="*/ 11430 w 28424"/>
              <a:gd name="connsiteY0" fmla="*/ 321 h 26053"/>
              <a:gd name="connsiteX1" fmla="*/ 28424 w 28424"/>
              <a:gd name="connsiteY1" fmla="*/ 23271 h 26053"/>
              <a:gd name="connsiteX2" fmla="*/ 11430 w 28424"/>
              <a:gd name="connsiteY2" fmla="*/ 23181 h 26053"/>
              <a:gd name="connsiteX3" fmla="*/ 0 w 28424"/>
              <a:gd name="connsiteY3" fmla="*/ 11751 h 26053"/>
              <a:gd name="connsiteX4" fmla="*/ 11430 w 28424"/>
              <a:gd name="connsiteY4" fmla="*/ 321 h 26053"/>
              <a:gd name="connsiteX0" fmla="*/ 11493 w 28500"/>
              <a:gd name="connsiteY0" fmla="*/ 321 h 38079"/>
              <a:gd name="connsiteX1" fmla="*/ 28487 w 28500"/>
              <a:gd name="connsiteY1" fmla="*/ 23271 h 38079"/>
              <a:gd name="connsiteX2" fmla="*/ 8428 w 28500"/>
              <a:gd name="connsiteY2" fmla="*/ 38079 h 38079"/>
              <a:gd name="connsiteX3" fmla="*/ 63 w 28500"/>
              <a:gd name="connsiteY3" fmla="*/ 11751 h 38079"/>
              <a:gd name="connsiteX4" fmla="*/ 11493 w 28500"/>
              <a:gd name="connsiteY4" fmla="*/ 321 h 38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00" h="38079">
                <a:moveTo>
                  <a:pt x="11493" y="321"/>
                </a:moveTo>
                <a:cubicBezTo>
                  <a:pt x="16230" y="2241"/>
                  <a:pt x="28998" y="16978"/>
                  <a:pt x="28487" y="23271"/>
                </a:cubicBezTo>
                <a:cubicBezTo>
                  <a:pt x="27976" y="29564"/>
                  <a:pt x="14741" y="38079"/>
                  <a:pt x="8428" y="38079"/>
                </a:cubicBezTo>
                <a:cubicBezTo>
                  <a:pt x="2115" y="38079"/>
                  <a:pt x="-448" y="18044"/>
                  <a:pt x="63" y="11751"/>
                </a:cubicBezTo>
                <a:cubicBezTo>
                  <a:pt x="574" y="5458"/>
                  <a:pt x="6756" y="-1599"/>
                  <a:pt x="11493" y="321"/>
                </a:cubicBez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cxnSp>
        <p:nvCxnSpPr>
          <p:cNvPr id="1223" name="Straight Connector 1222">
            <a:extLst>
              <a:ext uri="{FF2B5EF4-FFF2-40B4-BE49-F238E27FC236}">
                <a16:creationId xmlns:a16="http://schemas.microsoft.com/office/drawing/2014/main" id="{F776000C-72C4-DAB0-EF54-00BF1DDBAF04}"/>
              </a:ext>
            </a:extLst>
          </p:cNvPr>
          <p:cNvCxnSpPr>
            <a:cxnSpLocks/>
          </p:cNvCxnSpPr>
          <p:nvPr/>
        </p:nvCxnSpPr>
        <p:spPr bwMode="auto">
          <a:xfrm>
            <a:off x="3738138" y="5960675"/>
            <a:ext cx="74047" cy="134758"/>
          </a:xfrm>
          <a:prstGeom prst="line">
            <a:avLst/>
          </a:prstGeom>
          <a:noFill/>
          <a:ln w="28575" cap="flat" cmpd="sng" algn="ctr">
            <a:solidFill>
              <a:schemeClr val="accent5"/>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61DCED02-5A06-4DCB-1632-87E8F414448E}"/>
              </a:ext>
            </a:extLst>
          </p:cNvPr>
          <p:cNvCxnSpPr>
            <a:cxnSpLocks/>
          </p:cNvCxnSpPr>
          <p:nvPr/>
        </p:nvCxnSpPr>
        <p:spPr bwMode="auto">
          <a:xfrm flipV="1">
            <a:off x="3701506" y="6048077"/>
            <a:ext cx="33860" cy="13686"/>
          </a:xfrm>
          <a:prstGeom prst="line">
            <a:avLst/>
          </a:prstGeom>
          <a:noFill/>
          <a:ln w="12700" cap="flat" cmpd="sng" algn="ctr">
            <a:solidFill>
              <a:schemeClr val="accent5"/>
            </a:solidFill>
            <a:prstDash val="solid"/>
            <a:round/>
            <a:headEnd type="none" w="med" len="med"/>
            <a:tailEnd type="none" w="med" len="med"/>
          </a:ln>
          <a:effectLst/>
        </p:spPr>
      </p:cxnSp>
      <p:sp>
        <p:nvSpPr>
          <p:cNvPr id="1228" name="Freeform: Shape 1227">
            <a:extLst>
              <a:ext uri="{FF2B5EF4-FFF2-40B4-BE49-F238E27FC236}">
                <a16:creationId xmlns:a16="http://schemas.microsoft.com/office/drawing/2014/main" id="{8E3A531C-906B-3AEA-E0EF-76B73A88706A}"/>
              </a:ext>
            </a:extLst>
          </p:cNvPr>
          <p:cNvSpPr/>
          <p:nvPr/>
        </p:nvSpPr>
        <p:spPr bwMode="auto">
          <a:xfrm>
            <a:off x="4202243" y="5662534"/>
            <a:ext cx="82230" cy="308548"/>
          </a:xfrm>
          <a:custGeom>
            <a:avLst/>
            <a:gdLst>
              <a:gd name="connsiteX0" fmla="*/ 0 w 90725"/>
              <a:gd name="connsiteY0" fmla="*/ 308548 h 308548"/>
              <a:gd name="connsiteX1" fmla="*/ 89941 w 90725"/>
              <a:gd name="connsiteY1" fmla="*/ 113676 h 308548"/>
              <a:gd name="connsiteX2" fmla="*/ 36226 w 90725"/>
              <a:gd name="connsiteY2" fmla="*/ 0 h 308548"/>
              <a:gd name="connsiteX0" fmla="*/ 0 w 82230"/>
              <a:gd name="connsiteY0" fmla="*/ 308548 h 308548"/>
              <a:gd name="connsiteX1" fmla="*/ 81197 w 82230"/>
              <a:gd name="connsiteY1" fmla="*/ 143657 h 308548"/>
              <a:gd name="connsiteX2" fmla="*/ 36226 w 82230"/>
              <a:gd name="connsiteY2" fmla="*/ 0 h 308548"/>
              <a:gd name="connsiteX0" fmla="*/ 0 w 82230"/>
              <a:gd name="connsiteY0" fmla="*/ 308548 h 308548"/>
              <a:gd name="connsiteX1" fmla="*/ 81197 w 82230"/>
              <a:gd name="connsiteY1" fmla="*/ 143657 h 308548"/>
              <a:gd name="connsiteX2" fmla="*/ 36226 w 82230"/>
              <a:gd name="connsiteY2" fmla="*/ 0 h 308548"/>
            </a:gdLst>
            <a:ahLst/>
            <a:cxnLst>
              <a:cxn ang="0">
                <a:pos x="connsiteX0" y="connsiteY0"/>
              </a:cxn>
              <a:cxn ang="0">
                <a:pos x="connsiteX1" y="connsiteY1"/>
              </a:cxn>
              <a:cxn ang="0">
                <a:pos x="connsiteX2" y="connsiteY2"/>
              </a:cxn>
            </a:cxnLst>
            <a:rect l="l" t="t" r="r" b="b"/>
            <a:pathLst>
              <a:path w="82230" h="308548">
                <a:moveTo>
                  <a:pt x="0" y="308548"/>
                </a:moveTo>
                <a:cubicBezTo>
                  <a:pt x="41951" y="253064"/>
                  <a:pt x="75159" y="195082"/>
                  <a:pt x="81197" y="143657"/>
                </a:cubicBezTo>
                <a:cubicBezTo>
                  <a:pt x="87235" y="92232"/>
                  <a:pt x="66102" y="31125"/>
                  <a:pt x="36226" y="0"/>
                </a:cubicBezTo>
              </a:path>
            </a:pathLst>
          </a:custGeom>
          <a:noFill/>
          <a:ln w="28575">
            <a:solidFill>
              <a:schemeClr val="accent2"/>
            </a:solidFill>
            <a:miter lim="800000"/>
            <a:headEnd/>
            <a:tailEnd/>
          </a:ln>
        </p:spPr>
        <p:txBody>
          <a:bodyPr rtlCol="0" anchor="ctr"/>
          <a:lstStyle/>
          <a:p>
            <a:pPr algn="ctr"/>
            <a:endParaRPr lang="en-US"/>
          </a:p>
        </p:txBody>
      </p:sp>
      <p:cxnSp>
        <p:nvCxnSpPr>
          <p:cNvPr id="1230" name="Straight Arrow Connector 1229">
            <a:extLst>
              <a:ext uri="{FF2B5EF4-FFF2-40B4-BE49-F238E27FC236}">
                <a16:creationId xmlns:a16="http://schemas.microsoft.com/office/drawing/2014/main" id="{7273C72F-6EE9-096C-956C-E0813A4F3D3E}"/>
              </a:ext>
            </a:extLst>
          </p:cNvPr>
          <p:cNvCxnSpPr>
            <a:cxnSpLocks/>
            <a:stCxn id="1228" idx="2"/>
          </p:cNvCxnSpPr>
          <p:nvPr/>
        </p:nvCxnSpPr>
        <p:spPr bwMode="auto">
          <a:xfrm flipH="1" flipV="1">
            <a:off x="4204672" y="5624534"/>
            <a:ext cx="33797" cy="38000"/>
          </a:xfrm>
          <a:prstGeom prst="straightConnector1">
            <a:avLst/>
          </a:prstGeom>
          <a:noFill/>
          <a:ln w="28575" cap="flat" cmpd="sng" algn="ctr">
            <a:solidFill>
              <a:schemeClr val="accent2"/>
            </a:solidFill>
            <a:prstDash val="solid"/>
            <a:round/>
            <a:headEnd type="none" w="med" len="med"/>
            <a:tailEnd type="triangle"/>
          </a:ln>
          <a:effectLst/>
        </p:spPr>
      </p:cxnSp>
      <p:grpSp>
        <p:nvGrpSpPr>
          <p:cNvPr id="1239" name="Group 1238">
            <a:extLst>
              <a:ext uri="{FF2B5EF4-FFF2-40B4-BE49-F238E27FC236}">
                <a16:creationId xmlns:a16="http://schemas.microsoft.com/office/drawing/2014/main" id="{C6F867B8-4A31-5ADF-0F68-FF7A11C7A318}"/>
              </a:ext>
            </a:extLst>
          </p:cNvPr>
          <p:cNvGrpSpPr/>
          <p:nvPr/>
        </p:nvGrpSpPr>
        <p:grpSpPr>
          <a:xfrm>
            <a:off x="3381960" y="5053410"/>
            <a:ext cx="192376" cy="92222"/>
            <a:chOff x="3381960" y="5053410"/>
            <a:chExt cx="192376" cy="92222"/>
          </a:xfrm>
        </p:grpSpPr>
        <p:sp>
          <p:nvSpPr>
            <p:cNvPr id="1233" name="Freeform: Shape 1232">
              <a:extLst>
                <a:ext uri="{FF2B5EF4-FFF2-40B4-BE49-F238E27FC236}">
                  <a16:creationId xmlns:a16="http://schemas.microsoft.com/office/drawing/2014/main" id="{7465F5A8-95E1-92DA-CE26-585DE0C7E619}"/>
                </a:ext>
              </a:extLst>
            </p:cNvPr>
            <p:cNvSpPr/>
            <p:nvPr/>
          </p:nvSpPr>
          <p:spPr bwMode="auto">
            <a:xfrm>
              <a:off x="3381960" y="5053410"/>
              <a:ext cx="123669" cy="78929"/>
            </a:xfrm>
            <a:custGeom>
              <a:avLst/>
              <a:gdLst>
                <a:gd name="connsiteX0" fmla="*/ 0 w 242341"/>
                <a:gd name="connsiteY0" fmla="*/ 0 h 88691"/>
                <a:gd name="connsiteX1" fmla="*/ 72452 w 242341"/>
                <a:gd name="connsiteY1" fmla="*/ 69954 h 88691"/>
                <a:gd name="connsiteX2" fmla="*/ 242341 w 242341"/>
                <a:gd name="connsiteY2" fmla="*/ 88691 h 88691"/>
                <a:gd name="connsiteX0" fmla="*/ 0 w 179882"/>
                <a:gd name="connsiteY0" fmla="*/ 0 h 88691"/>
                <a:gd name="connsiteX1" fmla="*/ 72452 w 179882"/>
                <a:gd name="connsiteY1" fmla="*/ 69954 h 88691"/>
                <a:gd name="connsiteX2" fmla="*/ 179882 w 179882"/>
                <a:gd name="connsiteY2" fmla="*/ 88691 h 88691"/>
                <a:gd name="connsiteX0" fmla="*/ 0 w 179882"/>
                <a:gd name="connsiteY0" fmla="*/ 0 h 88691"/>
                <a:gd name="connsiteX1" fmla="*/ 54963 w 179882"/>
                <a:gd name="connsiteY1" fmla="*/ 68705 h 88691"/>
                <a:gd name="connsiteX2" fmla="*/ 179882 w 179882"/>
                <a:gd name="connsiteY2" fmla="*/ 88691 h 88691"/>
                <a:gd name="connsiteX0" fmla="*/ 0 w 179882"/>
                <a:gd name="connsiteY0" fmla="*/ 0 h 88691"/>
                <a:gd name="connsiteX1" fmla="*/ 179882 w 179882"/>
                <a:gd name="connsiteY1" fmla="*/ 88691 h 88691"/>
                <a:gd name="connsiteX0" fmla="*/ 0 w 179882"/>
                <a:gd name="connsiteY0" fmla="*/ 0 h 88691"/>
                <a:gd name="connsiteX1" fmla="*/ 179882 w 179882"/>
                <a:gd name="connsiteY1" fmla="*/ 88691 h 88691"/>
                <a:gd name="connsiteX0" fmla="*/ 0 w 179882"/>
                <a:gd name="connsiteY0" fmla="*/ 0 h 92792"/>
                <a:gd name="connsiteX1" fmla="*/ 179882 w 179882"/>
                <a:gd name="connsiteY1" fmla="*/ 88691 h 92792"/>
                <a:gd name="connsiteX0" fmla="*/ 0 w 123669"/>
                <a:gd name="connsiteY0" fmla="*/ 0 h 83940"/>
                <a:gd name="connsiteX1" fmla="*/ 123669 w 123669"/>
                <a:gd name="connsiteY1" fmla="*/ 78698 h 83940"/>
                <a:gd name="connsiteX0" fmla="*/ 0 w 123669"/>
                <a:gd name="connsiteY0" fmla="*/ 0 h 78698"/>
                <a:gd name="connsiteX1" fmla="*/ 123669 w 123669"/>
                <a:gd name="connsiteY1" fmla="*/ 78698 h 78698"/>
                <a:gd name="connsiteX0" fmla="*/ 0 w 123669"/>
                <a:gd name="connsiteY0" fmla="*/ 0 h 79578"/>
                <a:gd name="connsiteX1" fmla="*/ 123669 w 123669"/>
                <a:gd name="connsiteY1" fmla="*/ 78698 h 79578"/>
                <a:gd name="connsiteX0" fmla="*/ 0 w 123669"/>
                <a:gd name="connsiteY0" fmla="*/ 0 h 78929"/>
                <a:gd name="connsiteX1" fmla="*/ 123669 w 123669"/>
                <a:gd name="connsiteY1" fmla="*/ 78698 h 78929"/>
              </a:gdLst>
              <a:ahLst/>
              <a:cxnLst>
                <a:cxn ang="0">
                  <a:pos x="connsiteX0" y="connsiteY0"/>
                </a:cxn>
                <a:cxn ang="0">
                  <a:pos x="connsiteX1" y="connsiteY1"/>
                </a:cxn>
              </a:cxnLst>
              <a:rect l="l" t="t" r="r" b="b"/>
              <a:pathLst>
                <a:path w="123669" h="78929">
                  <a:moveTo>
                    <a:pt x="0" y="0"/>
                  </a:moveTo>
                  <a:cubicBezTo>
                    <a:pt x="23735" y="57046"/>
                    <a:pt x="63707" y="81613"/>
                    <a:pt x="123669" y="78698"/>
                  </a:cubicBezTo>
                </a:path>
              </a:pathLst>
            </a:custGeom>
            <a:noFill/>
            <a:ln w="28575">
              <a:solidFill>
                <a:schemeClr val="bg1"/>
              </a:solidFill>
              <a:miter lim="800000"/>
              <a:headEnd/>
              <a:tailEnd/>
            </a:ln>
          </p:spPr>
          <p:txBody>
            <a:bodyPr rtlCol="0" anchor="ctr"/>
            <a:lstStyle/>
            <a:p>
              <a:pPr algn="ctr"/>
              <a:endParaRPr lang="en-US"/>
            </a:p>
          </p:txBody>
        </p:sp>
        <p:cxnSp>
          <p:nvCxnSpPr>
            <p:cNvPr id="1236" name="Straight Arrow Connector 1235">
              <a:extLst>
                <a:ext uri="{FF2B5EF4-FFF2-40B4-BE49-F238E27FC236}">
                  <a16:creationId xmlns:a16="http://schemas.microsoft.com/office/drawing/2014/main" id="{73B47019-1B0F-9166-6CBD-AA44BF84FB8D}"/>
                </a:ext>
              </a:extLst>
            </p:cNvPr>
            <p:cNvCxnSpPr>
              <a:cxnSpLocks/>
              <a:stCxn id="1233" idx="1"/>
              <a:endCxn id="1207" idx="2"/>
            </p:cNvCxnSpPr>
            <p:nvPr/>
          </p:nvCxnSpPr>
          <p:spPr bwMode="auto">
            <a:xfrm>
              <a:off x="3505629" y="5132108"/>
              <a:ext cx="68707" cy="13524"/>
            </a:xfrm>
            <a:prstGeom prst="straightConnector1">
              <a:avLst/>
            </a:prstGeom>
            <a:noFill/>
            <a:ln w="28575" cap="flat" cmpd="sng" algn="ctr">
              <a:solidFill>
                <a:schemeClr val="bg1"/>
              </a:solidFill>
              <a:prstDash val="solid"/>
              <a:round/>
              <a:headEnd type="none" w="med" len="med"/>
              <a:tailEnd type="triangle"/>
            </a:ln>
            <a:effectLst/>
          </p:spPr>
        </p:cxnSp>
      </p:grpSp>
      <p:sp>
        <p:nvSpPr>
          <p:cNvPr id="1241" name="Freeform: Shape 1240">
            <a:extLst>
              <a:ext uri="{FF2B5EF4-FFF2-40B4-BE49-F238E27FC236}">
                <a16:creationId xmlns:a16="http://schemas.microsoft.com/office/drawing/2014/main" id="{8013D7B2-9F64-2902-1F5C-BE32270058D1}"/>
              </a:ext>
            </a:extLst>
          </p:cNvPr>
          <p:cNvSpPr/>
          <p:nvPr/>
        </p:nvSpPr>
        <p:spPr bwMode="auto">
          <a:xfrm rot="10800000">
            <a:off x="3885132" y="5138462"/>
            <a:ext cx="123669" cy="78929"/>
          </a:xfrm>
          <a:custGeom>
            <a:avLst/>
            <a:gdLst>
              <a:gd name="connsiteX0" fmla="*/ 0 w 242341"/>
              <a:gd name="connsiteY0" fmla="*/ 0 h 88691"/>
              <a:gd name="connsiteX1" fmla="*/ 72452 w 242341"/>
              <a:gd name="connsiteY1" fmla="*/ 69954 h 88691"/>
              <a:gd name="connsiteX2" fmla="*/ 242341 w 242341"/>
              <a:gd name="connsiteY2" fmla="*/ 88691 h 88691"/>
              <a:gd name="connsiteX0" fmla="*/ 0 w 179882"/>
              <a:gd name="connsiteY0" fmla="*/ 0 h 88691"/>
              <a:gd name="connsiteX1" fmla="*/ 72452 w 179882"/>
              <a:gd name="connsiteY1" fmla="*/ 69954 h 88691"/>
              <a:gd name="connsiteX2" fmla="*/ 179882 w 179882"/>
              <a:gd name="connsiteY2" fmla="*/ 88691 h 88691"/>
              <a:gd name="connsiteX0" fmla="*/ 0 w 179882"/>
              <a:gd name="connsiteY0" fmla="*/ 0 h 88691"/>
              <a:gd name="connsiteX1" fmla="*/ 54963 w 179882"/>
              <a:gd name="connsiteY1" fmla="*/ 68705 h 88691"/>
              <a:gd name="connsiteX2" fmla="*/ 179882 w 179882"/>
              <a:gd name="connsiteY2" fmla="*/ 88691 h 88691"/>
              <a:gd name="connsiteX0" fmla="*/ 0 w 179882"/>
              <a:gd name="connsiteY0" fmla="*/ 0 h 88691"/>
              <a:gd name="connsiteX1" fmla="*/ 179882 w 179882"/>
              <a:gd name="connsiteY1" fmla="*/ 88691 h 88691"/>
              <a:gd name="connsiteX0" fmla="*/ 0 w 179882"/>
              <a:gd name="connsiteY0" fmla="*/ 0 h 88691"/>
              <a:gd name="connsiteX1" fmla="*/ 179882 w 179882"/>
              <a:gd name="connsiteY1" fmla="*/ 88691 h 88691"/>
              <a:gd name="connsiteX0" fmla="*/ 0 w 179882"/>
              <a:gd name="connsiteY0" fmla="*/ 0 h 92792"/>
              <a:gd name="connsiteX1" fmla="*/ 179882 w 179882"/>
              <a:gd name="connsiteY1" fmla="*/ 88691 h 92792"/>
              <a:gd name="connsiteX0" fmla="*/ 0 w 123669"/>
              <a:gd name="connsiteY0" fmla="*/ 0 h 83940"/>
              <a:gd name="connsiteX1" fmla="*/ 123669 w 123669"/>
              <a:gd name="connsiteY1" fmla="*/ 78698 h 83940"/>
              <a:gd name="connsiteX0" fmla="*/ 0 w 123669"/>
              <a:gd name="connsiteY0" fmla="*/ 0 h 78698"/>
              <a:gd name="connsiteX1" fmla="*/ 123669 w 123669"/>
              <a:gd name="connsiteY1" fmla="*/ 78698 h 78698"/>
              <a:gd name="connsiteX0" fmla="*/ 0 w 123669"/>
              <a:gd name="connsiteY0" fmla="*/ 0 h 79578"/>
              <a:gd name="connsiteX1" fmla="*/ 123669 w 123669"/>
              <a:gd name="connsiteY1" fmla="*/ 78698 h 79578"/>
              <a:gd name="connsiteX0" fmla="*/ 0 w 123669"/>
              <a:gd name="connsiteY0" fmla="*/ 0 h 78929"/>
              <a:gd name="connsiteX1" fmla="*/ 123669 w 123669"/>
              <a:gd name="connsiteY1" fmla="*/ 78698 h 78929"/>
            </a:gdLst>
            <a:ahLst/>
            <a:cxnLst>
              <a:cxn ang="0">
                <a:pos x="connsiteX0" y="connsiteY0"/>
              </a:cxn>
              <a:cxn ang="0">
                <a:pos x="connsiteX1" y="connsiteY1"/>
              </a:cxn>
            </a:cxnLst>
            <a:rect l="l" t="t" r="r" b="b"/>
            <a:pathLst>
              <a:path w="123669" h="78929">
                <a:moveTo>
                  <a:pt x="0" y="0"/>
                </a:moveTo>
                <a:cubicBezTo>
                  <a:pt x="23735" y="57046"/>
                  <a:pt x="63707" y="81613"/>
                  <a:pt x="123669" y="78698"/>
                </a:cubicBezTo>
              </a:path>
            </a:pathLst>
          </a:custGeom>
          <a:noFill/>
          <a:ln w="28575">
            <a:solidFill>
              <a:schemeClr val="bg1"/>
            </a:solidFill>
            <a:miter lim="800000"/>
            <a:headEnd/>
            <a:tailEnd/>
          </a:ln>
        </p:spPr>
        <p:txBody>
          <a:bodyPr rtlCol="0" anchor="ctr"/>
          <a:lstStyle/>
          <a:p>
            <a:pPr algn="ctr"/>
            <a:endParaRPr lang="en-US"/>
          </a:p>
        </p:txBody>
      </p:sp>
      <p:cxnSp>
        <p:nvCxnSpPr>
          <p:cNvPr id="1244" name="Straight Arrow Connector 1243">
            <a:extLst>
              <a:ext uri="{FF2B5EF4-FFF2-40B4-BE49-F238E27FC236}">
                <a16:creationId xmlns:a16="http://schemas.microsoft.com/office/drawing/2014/main" id="{1D8B6F9D-0B09-9C6E-44E3-6D7FD4F330D6}"/>
              </a:ext>
            </a:extLst>
          </p:cNvPr>
          <p:cNvCxnSpPr>
            <a:cxnSpLocks/>
            <a:stCxn id="1241" idx="0"/>
          </p:cNvCxnSpPr>
          <p:nvPr/>
        </p:nvCxnSpPr>
        <p:spPr bwMode="auto">
          <a:xfrm>
            <a:off x="4008801" y="5217391"/>
            <a:ext cx="23553" cy="35412"/>
          </a:xfrm>
          <a:prstGeom prst="straightConnector1">
            <a:avLst/>
          </a:prstGeom>
          <a:noFill/>
          <a:ln w="28575" cap="flat" cmpd="sng" algn="ctr">
            <a:solidFill>
              <a:schemeClr val="bg1"/>
            </a:solidFill>
            <a:prstDash val="solid"/>
            <a:round/>
            <a:headEnd type="none" w="med" len="med"/>
            <a:tailEnd type="triangle"/>
          </a:ln>
          <a:effectLst/>
        </p:spPr>
      </p:cxnSp>
      <p:sp>
        <p:nvSpPr>
          <p:cNvPr id="1248" name="Freeform: Shape 1247">
            <a:extLst>
              <a:ext uri="{FF2B5EF4-FFF2-40B4-BE49-F238E27FC236}">
                <a16:creationId xmlns:a16="http://schemas.microsoft.com/office/drawing/2014/main" id="{19507CB7-2B3D-EC6C-D97E-7933A4CCB151}"/>
              </a:ext>
            </a:extLst>
          </p:cNvPr>
          <p:cNvSpPr/>
          <p:nvPr/>
        </p:nvSpPr>
        <p:spPr bwMode="auto">
          <a:xfrm rot="15989001">
            <a:off x="4010094" y="5468043"/>
            <a:ext cx="123669" cy="78929"/>
          </a:xfrm>
          <a:custGeom>
            <a:avLst/>
            <a:gdLst>
              <a:gd name="connsiteX0" fmla="*/ 0 w 242341"/>
              <a:gd name="connsiteY0" fmla="*/ 0 h 88691"/>
              <a:gd name="connsiteX1" fmla="*/ 72452 w 242341"/>
              <a:gd name="connsiteY1" fmla="*/ 69954 h 88691"/>
              <a:gd name="connsiteX2" fmla="*/ 242341 w 242341"/>
              <a:gd name="connsiteY2" fmla="*/ 88691 h 88691"/>
              <a:gd name="connsiteX0" fmla="*/ 0 w 179882"/>
              <a:gd name="connsiteY0" fmla="*/ 0 h 88691"/>
              <a:gd name="connsiteX1" fmla="*/ 72452 w 179882"/>
              <a:gd name="connsiteY1" fmla="*/ 69954 h 88691"/>
              <a:gd name="connsiteX2" fmla="*/ 179882 w 179882"/>
              <a:gd name="connsiteY2" fmla="*/ 88691 h 88691"/>
              <a:gd name="connsiteX0" fmla="*/ 0 w 179882"/>
              <a:gd name="connsiteY0" fmla="*/ 0 h 88691"/>
              <a:gd name="connsiteX1" fmla="*/ 54963 w 179882"/>
              <a:gd name="connsiteY1" fmla="*/ 68705 h 88691"/>
              <a:gd name="connsiteX2" fmla="*/ 179882 w 179882"/>
              <a:gd name="connsiteY2" fmla="*/ 88691 h 88691"/>
              <a:gd name="connsiteX0" fmla="*/ 0 w 179882"/>
              <a:gd name="connsiteY0" fmla="*/ 0 h 88691"/>
              <a:gd name="connsiteX1" fmla="*/ 179882 w 179882"/>
              <a:gd name="connsiteY1" fmla="*/ 88691 h 88691"/>
              <a:gd name="connsiteX0" fmla="*/ 0 w 179882"/>
              <a:gd name="connsiteY0" fmla="*/ 0 h 88691"/>
              <a:gd name="connsiteX1" fmla="*/ 179882 w 179882"/>
              <a:gd name="connsiteY1" fmla="*/ 88691 h 88691"/>
              <a:gd name="connsiteX0" fmla="*/ 0 w 179882"/>
              <a:gd name="connsiteY0" fmla="*/ 0 h 92792"/>
              <a:gd name="connsiteX1" fmla="*/ 179882 w 179882"/>
              <a:gd name="connsiteY1" fmla="*/ 88691 h 92792"/>
              <a:gd name="connsiteX0" fmla="*/ 0 w 123669"/>
              <a:gd name="connsiteY0" fmla="*/ 0 h 83940"/>
              <a:gd name="connsiteX1" fmla="*/ 123669 w 123669"/>
              <a:gd name="connsiteY1" fmla="*/ 78698 h 83940"/>
              <a:gd name="connsiteX0" fmla="*/ 0 w 123669"/>
              <a:gd name="connsiteY0" fmla="*/ 0 h 78698"/>
              <a:gd name="connsiteX1" fmla="*/ 123669 w 123669"/>
              <a:gd name="connsiteY1" fmla="*/ 78698 h 78698"/>
              <a:gd name="connsiteX0" fmla="*/ 0 w 123669"/>
              <a:gd name="connsiteY0" fmla="*/ 0 h 79578"/>
              <a:gd name="connsiteX1" fmla="*/ 123669 w 123669"/>
              <a:gd name="connsiteY1" fmla="*/ 78698 h 79578"/>
              <a:gd name="connsiteX0" fmla="*/ 0 w 123669"/>
              <a:gd name="connsiteY0" fmla="*/ 0 h 78929"/>
              <a:gd name="connsiteX1" fmla="*/ 123669 w 123669"/>
              <a:gd name="connsiteY1" fmla="*/ 78698 h 78929"/>
            </a:gdLst>
            <a:ahLst/>
            <a:cxnLst>
              <a:cxn ang="0">
                <a:pos x="connsiteX0" y="connsiteY0"/>
              </a:cxn>
              <a:cxn ang="0">
                <a:pos x="connsiteX1" y="connsiteY1"/>
              </a:cxn>
            </a:cxnLst>
            <a:rect l="l" t="t" r="r" b="b"/>
            <a:pathLst>
              <a:path w="123669" h="78929">
                <a:moveTo>
                  <a:pt x="0" y="0"/>
                </a:moveTo>
                <a:cubicBezTo>
                  <a:pt x="23735" y="57046"/>
                  <a:pt x="63707" y="81613"/>
                  <a:pt x="123669" y="78698"/>
                </a:cubicBezTo>
              </a:path>
            </a:pathLst>
          </a:custGeom>
          <a:noFill/>
          <a:ln w="28575">
            <a:solidFill>
              <a:schemeClr val="bg1"/>
            </a:solidFill>
            <a:miter lim="800000"/>
            <a:headEnd/>
            <a:tailEnd/>
          </a:ln>
        </p:spPr>
        <p:txBody>
          <a:bodyPr rtlCol="0" anchor="ctr"/>
          <a:lstStyle/>
          <a:p>
            <a:pPr algn="ctr"/>
            <a:endParaRPr lang="en-US"/>
          </a:p>
        </p:txBody>
      </p:sp>
      <p:cxnSp>
        <p:nvCxnSpPr>
          <p:cNvPr id="1250" name="Straight Arrow Connector 1249">
            <a:extLst>
              <a:ext uri="{FF2B5EF4-FFF2-40B4-BE49-F238E27FC236}">
                <a16:creationId xmlns:a16="http://schemas.microsoft.com/office/drawing/2014/main" id="{2ABBC323-B8B0-0D31-4A15-7BD4EFBBDDCA}"/>
              </a:ext>
            </a:extLst>
          </p:cNvPr>
          <p:cNvCxnSpPr>
            <a:cxnSpLocks/>
            <a:stCxn id="1248" idx="0"/>
          </p:cNvCxnSpPr>
          <p:nvPr/>
        </p:nvCxnSpPr>
        <p:spPr bwMode="auto">
          <a:xfrm flipV="1">
            <a:off x="4036331" y="5520249"/>
            <a:ext cx="0" cy="51397"/>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72178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7695C-0475-E9B9-7125-B95209212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37CBC-D965-E6D9-86B0-D8C5E064D84C}"/>
              </a:ext>
            </a:extLst>
          </p:cNvPr>
          <p:cNvSpPr>
            <a:spLocks noGrp="1"/>
          </p:cNvSpPr>
          <p:nvPr>
            <p:ph type="title"/>
          </p:nvPr>
        </p:nvSpPr>
        <p:spPr/>
        <p:txBody>
          <a:bodyPr>
            <a:normAutofit/>
          </a:bodyPr>
          <a:lstStyle/>
          <a:p>
            <a:pPr>
              <a:spcBef>
                <a:spcPts val="250"/>
              </a:spcBef>
              <a:spcAft>
                <a:spcPts val="0"/>
              </a:spcAft>
              <a:buSzPts val="1100"/>
              <a:tabLst>
                <a:tab pos="295275" algn="l"/>
                <a:tab pos="295910" algn="l"/>
              </a:tabLst>
            </a:pPr>
            <a:r>
              <a:rPr lang="en-US" sz="3600"/>
              <a:t>ES-SCLC: Key Points</a:t>
            </a:r>
          </a:p>
        </p:txBody>
      </p:sp>
      <p:sp>
        <p:nvSpPr>
          <p:cNvPr id="3" name="Content Placeholder 2">
            <a:extLst>
              <a:ext uri="{FF2B5EF4-FFF2-40B4-BE49-F238E27FC236}">
                <a16:creationId xmlns:a16="http://schemas.microsoft.com/office/drawing/2014/main" id="{862D400B-FE76-2D9F-EEDE-11D7AC2B9978}"/>
              </a:ext>
            </a:extLst>
          </p:cNvPr>
          <p:cNvSpPr>
            <a:spLocks noGrp="1"/>
          </p:cNvSpPr>
          <p:nvPr>
            <p:ph idx="1"/>
          </p:nvPr>
        </p:nvSpPr>
        <p:spPr/>
        <p:txBody>
          <a:bodyPr>
            <a:noAutofit/>
          </a:bodyPr>
          <a:lstStyle/>
          <a:p>
            <a:r>
              <a:rPr lang="en-US" sz="2400"/>
              <a:t>Chemoimmunotherapy with platinum/etoposide plus a PD-L1 inhibitor (atezolizumab or durvalumab) remains the frontline foundation</a:t>
            </a:r>
          </a:p>
          <a:p>
            <a:r>
              <a:rPr lang="en-US" sz="2400" err="1"/>
              <a:t>IMforte</a:t>
            </a:r>
            <a:r>
              <a:rPr lang="en-US" sz="2400"/>
              <a:t> showed improved overall survival with lurbinectedin added to atezolizumab maintenance after induction; this regimen now has FDA approval and NCCN recommendation for eligible patients</a:t>
            </a:r>
          </a:p>
          <a:p>
            <a:r>
              <a:rPr lang="en-US" sz="2400"/>
              <a:t>Emerging transcriptomic subtypes, particularly the inflammatory subtype, may guide future selection</a:t>
            </a:r>
          </a:p>
          <a:p>
            <a:r>
              <a:rPr lang="en-US" sz="2400"/>
              <a:t>Ongoing development includes PD-1 inhibitors, bispecific antibodies, antibody–drug conjugates, and biomarker-directed combinations</a:t>
            </a:r>
          </a:p>
          <a:p>
            <a:r>
              <a:rPr lang="en-US" sz="2400"/>
              <a:t>Supportive care remains critical, including proactive myelosuppression management and toxicity mitigation to preserve dose intensity and quality of life</a:t>
            </a:r>
          </a:p>
        </p:txBody>
      </p:sp>
    </p:spTree>
    <p:extLst>
      <p:ext uri="{BB962C8B-B14F-4D97-AF65-F5344CB8AC3E}">
        <p14:creationId xmlns:p14="http://schemas.microsoft.com/office/powerpoint/2010/main" val="1006727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r>
              <a:rPr lang="en-US" sz="4000">
                <a:latin typeface="Calibri"/>
                <a:ea typeface="Calibri"/>
                <a:cs typeface="Calibri"/>
              </a:rPr>
              <a:t>Go Online for More CCO </a:t>
            </a:r>
            <a:br>
              <a:rPr lang="en-US" sz="4000">
                <a:latin typeface="Calibri"/>
                <a:ea typeface="Calibri"/>
                <a:cs typeface="Calibri"/>
              </a:rPr>
            </a:br>
            <a:r>
              <a:rPr lang="en-US" sz="4000">
                <a:latin typeface="Calibri"/>
                <a:ea typeface="Calibri"/>
                <a:cs typeface="Calibri"/>
              </a:rPr>
              <a:t>Coverage of SCLC!</a:t>
            </a:r>
            <a:endParaRPr lang="en-US" sz="4000" b="0">
              <a:solidFill>
                <a:srgbClr val="000000"/>
              </a:solidFill>
              <a:latin typeface="Calibri"/>
              <a:ea typeface="Calibri"/>
              <a:cs typeface="Calibri"/>
            </a:endParaRP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a:defRPr/>
            </a:pPr>
            <a:r>
              <a:rPr lang="en-US" sz="2200">
                <a:solidFill>
                  <a:srgbClr val="E1471D"/>
                </a:solidFill>
                <a:latin typeface="Calibri"/>
                <a:ea typeface="Calibri"/>
                <a:cs typeface="Calibri"/>
              </a:rPr>
              <a:t>Additional CME-Certified Medical Minutes </a:t>
            </a:r>
            <a:r>
              <a:rPr lang="en-US" sz="2200" b="0">
                <a:solidFill>
                  <a:srgbClr val="455560"/>
                </a:solidFill>
                <a:latin typeface="Calibri"/>
                <a:ea typeface="Calibri"/>
                <a:cs typeface="Calibri"/>
              </a:rPr>
              <a:t>on SCLC </a:t>
            </a:r>
            <a:endParaRPr lang="en-US" sz="2200">
              <a:solidFill>
                <a:srgbClr val="E1471D"/>
              </a:solidFill>
              <a:latin typeface="Calibri"/>
              <a:ea typeface="Calibri"/>
              <a:cs typeface="Calibri"/>
            </a:endParaRPr>
          </a:p>
          <a:p>
            <a:pPr>
              <a:defRPr/>
            </a:pPr>
            <a:r>
              <a:rPr lang="en-US" sz="2200">
                <a:solidFill>
                  <a:srgbClr val="E1471D"/>
                </a:solidFill>
                <a:latin typeface="Calibri"/>
                <a:ea typeface="Calibri"/>
                <a:cs typeface="Calibri"/>
              </a:rPr>
              <a:t>Interactive Decision-Support Tool </a:t>
            </a:r>
            <a:r>
              <a:rPr lang="en-US" sz="2200" b="0">
                <a:solidFill>
                  <a:srgbClr val="455560"/>
                </a:solidFill>
                <a:latin typeface="Calibri"/>
                <a:ea typeface="Calibri"/>
                <a:cs typeface="Calibri"/>
              </a:rPr>
              <a:t>on SCLC </a:t>
            </a:r>
            <a:r>
              <a:rPr lang="en-US" sz="2200" b="0">
                <a:latin typeface="Calibri"/>
                <a:ea typeface="Calibri"/>
                <a:cs typeface="Calibri"/>
              </a:rPr>
              <a:t>coming soon!</a:t>
            </a:r>
            <a:endParaRPr lang="en-US">
              <a:latin typeface="Calibri"/>
              <a:ea typeface="Calibri"/>
              <a:cs typeface="Calibri"/>
            </a:endParaRP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30169850"/>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99eb0e0-2f0c-45e4-8f92-dd6f1a19274f">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36CD948E5B76549BF38BB519E6AC07E" ma:contentTypeVersion="19" ma:contentTypeDescription="Create a new document." ma:contentTypeScope="" ma:versionID="df7dec251fb296f3a9577565ad2b3652">
  <xsd:schema xmlns:xsd="http://www.w3.org/2001/XMLSchema" xmlns:xs="http://www.w3.org/2001/XMLSchema" xmlns:p="http://schemas.microsoft.com/office/2006/metadata/properties" xmlns:ns2="d99eb0e0-2f0c-45e4-8f92-dd6f1a19274f" xmlns:ns3="22fd6914-46d4-4c7e-bbad-46e82841b69d" targetNamespace="http://schemas.microsoft.com/office/2006/metadata/properties" ma:root="true" ma:fieldsID="6835b17df52b48be888e4bbafb707424" ns2:_="" ns3:_="">
    <xsd:import namespace="d99eb0e0-2f0c-45e4-8f92-dd6f1a19274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eb0e0-2f0c-45e4-8f92-dd6f1a1927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B0DBD4-D93E-4582-91E5-DE323A13C84C}">
  <ds:schemaRefs>
    <ds:schemaRef ds:uri="http://schemas.microsoft.com/office/infopath/2007/PartnerControls"/>
    <ds:schemaRef ds:uri="22fd6914-46d4-4c7e-bbad-46e82841b69d"/>
    <ds:schemaRef ds:uri="http://schemas.microsoft.com/office/2006/documentManagement/types"/>
    <ds:schemaRef ds:uri="http://schemas.microsoft.com/office/2006/metadata/properties"/>
    <ds:schemaRef ds:uri="http://purl.org/dc/dcmitype/"/>
    <ds:schemaRef ds:uri="http://purl.org/dc/elements/1.1/"/>
    <ds:schemaRef ds:uri="http://schemas.openxmlformats.org/package/2006/metadata/core-properties"/>
    <ds:schemaRef ds:uri="http://www.w3.org/XML/1998/namespace"/>
    <ds:schemaRef ds:uri="http://purl.org/dc/terms/"/>
    <ds:schemaRef ds:uri="d99eb0e0-2f0c-45e4-8f92-dd6f1a19274f"/>
  </ds:schemaRefs>
</ds:datastoreItem>
</file>

<file path=customXml/itemProps2.xml><?xml version="1.0" encoding="utf-8"?>
<ds:datastoreItem xmlns:ds="http://schemas.openxmlformats.org/officeDocument/2006/customXml" ds:itemID="{1D04D607-8E6B-46C6-8E30-337D2B0C5C6A}">
  <ds:schemaRefs>
    <ds:schemaRef ds:uri="http://schemas.microsoft.com/sharepoint/v3/contenttype/forms"/>
  </ds:schemaRefs>
</ds:datastoreItem>
</file>

<file path=customXml/itemProps3.xml><?xml version="1.0" encoding="utf-8"?>
<ds:datastoreItem xmlns:ds="http://schemas.openxmlformats.org/officeDocument/2006/customXml" ds:itemID="{8207EB9A-BD9C-4EE2-9044-5BEC023C56B9}">
  <ds:schemaRefs>
    <ds:schemaRef ds:uri="22fd6914-46d4-4c7e-bbad-46e82841b69d"/>
    <ds:schemaRef ds:uri="d99eb0e0-2f0c-45e4-8f92-dd6f1a1927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20</TotalTime>
  <Words>4147</Words>
  <Application>Microsoft Office PowerPoint</Application>
  <PresentationFormat>Widescreen</PresentationFormat>
  <Paragraphs>1026</Paragraphs>
  <Slides>27</Slides>
  <Notes>20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Aptos</vt:lpstr>
      <vt:lpstr>Arial</vt:lpstr>
      <vt:lpstr>Calibri</vt:lpstr>
      <vt:lpstr>Calibri Light</vt:lpstr>
      <vt:lpstr>Gene Sans Light</vt:lpstr>
      <vt:lpstr>Times</vt:lpstr>
      <vt:lpstr>Times New Roman</vt:lpstr>
      <vt:lpstr>Wingdings</vt:lpstr>
      <vt:lpstr>2022_CCO_Template</vt:lpstr>
      <vt:lpstr>1_2022_CCO_Template</vt:lpstr>
      <vt:lpstr>3_2022_CCO_Template</vt:lpstr>
      <vt:lpstr>Enhancing Outcomes in Extensive-Stage Small-Cell Lung Cancer With Recent Therapeutic Advancements for First-line Therapy </vt:lpstr>
      <vt:lpstr>About These Slides</vt:lpstr>
      <vt:lpstr>Faculty and Disclosures</vt:lpstr>
      <vt:lpstr>Faculty and Disclosures</vt:lpstr>
      <vt:lpstr>Faculty and Disclosures</vt:lpstr>
      <vt:lpstr>Faculty and Disclosures</vt:lpstr>
      <vt:lpstr>Faculty and Disclosures</vt:lpstr>
      <vt:lpstr>Learning Objectives</vt:lpstr>
      <vt:lpstr>The Current Era of Immunotherapy (IO) Integration in Treatment of SCLC</vt:lpstr>
      <vt:lpstr>Patient Case Example: Management Considerations for ES-SCLC   </vt:lpstr>
      <vt:lpstr>Phase III Trials: Addition of Anti–PD-L1 Checkpoint Inhibitors to First-line Platinum + Etoposide in ES-SCLC</vt:lpstr>
      <vt:lpstr>IMpower133 and CASPIAN: OS With Addition of IO to CT </vt:lpstr>
      <vt:lpstr>IMforte: Lurbinectedin + Atezolizumab as First-line Maintenance Therapy in ES-SCLC</vt:lpstr>
      <vt:lpstr>IMforte: OS With Lurbinectedin + Atezolizumab as First-line Maintenance Therapy</vt:lpstr>
      <vt:lpstr>Current NCCN Guidelines on Primary Treatment for  ES-SCLC</vt:lpstr>
      <vt:lpstr>NCCN Guideline for Patients With SCLC Who Do Not Have a History of Smoking</vt:lpstr>
      <vt:lpstr>Patient Case Example: Considerations for Maintenance Therapy</vt:lpstr>
      <vt:lpstr>IMpower133: Safety Summary </vt:lpstr>
      <vt:lpstr>IMforte: Safety During Maintenance Phase</vt:lpstr>
      <vt:lpstr>Supportive Care: Myelosuppression Management</vt:lpstr>
      <vt:lpstr>Approaches to Improve Long-term Outcomes</vt:lpstr>
      <vt:lpstr>TMB Does Not Predict OS Benefit From Atezolizumab + Chemotherapy</vt:lpstr>
      <vt:lpstr>SCLC Subtypes Associated With Variable Benefit From Frontline Chemoimmunotherapy</vt:lpstr>
      <vt:lpstr>SWOG S2409-PRISM: Durvalumab vs Biomarker-Directed Novel Agents + Durvalumab in ES-SCLC</vt:lpstr>
      <vt:lpstr>SCLC: Targeted Approaches</vt:lpstr>
      <vt:lpstr>ES-SCLC: Key Points</vt:lpstr>
      <vt:lpstr>Go Online for More CCO  Coverage of SCLC!</vt:lpstr>
    </vt:vector>
  </TitlesOfParts>
  <Company>Yale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Outcomes in Extensive-Stage Small-Cell Lung Cancer With Recent Therapeutic Advancements for First-line Therapy</dc:title>
  <dc:creator>Chiang, Anne</dc:creator>
  <cp:lastModifiedBy>Valerie Wenzel</cp:lastModifiedBy>
  <cp:revision>3</cp:revision>
  <dcterms:created xsi:type="dcterms:W3CDTF">2025-08-29T13:02:35Z</dcterms:created>
  <dcterms:modified xsi:type="dcterms:W3CDTF">2025-11-10T13:52:20Z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0x010100836CD948E5B76549BF38BB519E6AC07E</vt:lpwstr>
  </property>
  <property fmtid="{D5CDD505-2E9C-101B-9397-08002B2CF9AE}" pid="3" name="MediaServiceImageTags">
    <vt:lpwstr/>
  </property>
</Properties>
</file>