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4" r:id="rId5"/>
  </p:sldMasterIdLst>
  <p:notesMasterIdLst>
    <p:notesMasterId r:id="rId19"/>
  </p:notesMasterIdLst>
  <p:sldIdLst>
    <p:sldId id="562" r:id="rId6"/>
    <p:sldId id="558" r:id="rId7"/>
    <p:sldId id="559" r:id="rId8"/>
    <p:sldId id="538" r:id="rId9"/>
    <p:sldId id="2147471234" r:id="rId10"/>
    <p:sldId id="563" r:id="rId11"/>
    <p:sldId id="2147471238" r:id="rId12"/>
    <p:sldId id="2147471237" r:id="rId13"/>
    <p:sldId id="2147471235" r:id="rId14"/>
    <p:sldId id="570" r:id="rId15"/>
    <p:sldId id="2147471243" r:id="rId16"/>
    <p:sldId id="2147471236" r:id="rId17"/>
    <p:sldId id="56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AC" lastIdx="1" clrIdx="6"/>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8" name="Gordon Kelley" initials="GK" lastIdx="18" clrIdx="7">
    <p:extLst>
      <p:ext uri="{19B8F6BF-5375-455C-9EA6-DF929625EA0E}">
        <p15:presenceInfo xmlns:p15="http://schemas.microsoft.com/office/powerpoint/2012/main" userId="S::gkelley@clinicaloptions.com::7e3d11cf-7436-4611-80d7-51121a63678e" providerId="AD"/>
      </p:ext>
    </p:extLst>
  </p:cmAuthor>
  <p:cmAuthor id="2" name="Megan Capel" initials="MC" lastIdx="6" clrIdx="1"/>
  <p:cmAuthor id="9" name="Maddelynne Parker" initials="MP" lastIdx="17" clrIdx="8">
    <p:extLst>
      <p:ext uri="{19B8F6BF-5375-455C-9EA6-DF929625EA0E}">
        <p15:presenceInfo xmlns:p15="http://schemas.microsoft.com/office/powerpoint/2012/main" userId="Maddelynne Parker" providerId="None"/>
      </p:ext>
    </p:extLst>
  </p:cmAuthor>
  <p:cmAuthor id="3" name="Andrea Boecler" initials="AB" lastIdx="1" clrIdx="2">
    <p:extLst>
      <p:ext uri="{19B8F6BF-5375-455C-9EA6-DF929625EA0E}">
        <p15:presenceInfo xmlns:p15="http://schemas.microsoft.com/office/powerpoint/2012/main" userId="S::aboecler@clinicaloptions.com::28e82037-1239-4052-943b-ae184e0bc2af" providerId="AD"/>
      </p:ext>
    </p:extLst>
  </p:cmAuthor>
  <p:cmAuthor id="10" name="Marie Becker" initials="MB" lastIdx="11" clrIdx="9">
    <p:extLst>
      <p:ext uri="{19B8F6BF-5375-455C-9EA6-DF929625EA0E}">
        <p15:presenceInfo xmlns:p15="http://schemas.microsoft.com/office/powerpoint/2012/main" userId="S::mbecker@clinicaloptions.com::a16991b8-7bb5-4da5-98af-c360d036dd20" providerId="AD"/>
      </p:ext>
    </p:extLst>
  </p:cmAuthor>
  <p:cmAuthor id="4" name="Timothy Quill" initials="TQ" lastIdx="2" clrIdx="3">
    <p:extLst>
      <p:ext uri="{19B8F6BF-5375-455C-9EA6-DF929625EA0E}">
        <p15:presenceInfo xmlns:p15="http://schemas.microsoft.com/office/powerpoint/2012/main" userId="S::tquill@clinicaloptions.com::b1dc6efb-2995-45e7-a306-57a2c67aa886" providerId="AD"/>
      </p:ext>
    </p:extLst>
  </p:cmAuthor>
  <p:cmAuthor id="11" name="Dussadee Royal" initials="DR" lastIdx="2" clrIdx="10">
    <p:extLst>
      <p:ext uri="{19B8F6BF-5375-455C-9EA6-DF929625EA0E}">
        <p15:presenceInfo xmlns:p15="http://schemas.microsoft.com/office/powerpoint/2012/main" userId="S::droyal@clinicaloptions.com::51beead8-6fa0-4b98-aeba-37044af35e17" providerId="AD"/>
      </p:ext>
    </p:extLst>
  </p:cmAuthor>
  <p:cmAuthor id="5" name=" " initials="MAC" lastIdx="10" clrIdx="4"/>
  <p:cmAuthor id="6" name="Andrew Bowser" initials="A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61F14A-16BA-4147-B08D-EFA3B13D42F8}" v="244" dt="2024-06-05T16:03:23.6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87202" autoAdjust="0"/>
  </p:normalViewPr>
  <p:slideViewPr>
    <p:cSldViewPr snapToGrid="0">
      <p:cViewPr varScale="1">
        <p:scale>
          <a:sx n="56" d="100"/>
          <a:sy n="56" d="100"/>
        </p:scale>
        <p:origin x="992" y="4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A034-0579-47F9-B6DF-682E6DFFD09C}" type="datetimeFigureOut">
              <a:rPr lang="en-US" smtClean="0"/>
              <a:t>6/5/2024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88DBE-8FB8-49F7-A478-A52A085B60B0}" type="slidenum">
              <a:rPr lang="en-US" smtClean="0"/>
              <a:t>‹#›</a:t>
            </a:fld>
            <a:endParaRPr lang="en-US" dirty="0"/>
          </a:p>
        </p:txBody>
      </p:sp>
    </p:spTree>
    <p:extLst>
      <p:ext uri="{BB962C8B-B14F-4D97-AF65-F5344CB8AC3E}">
        <p14:creationId xmlns:p14="http://schemas.microsoft.com/office/powerpoint/2010/main" val="83723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MF, myelofibrosis; OS, overall survival.</a:t>
            </a:r>
          </a:p>
        </p:txBody>
      </p:sp>
      <p:sp>
        <p:nvSpPr>
          <p:cNvPr id="4" name="Slide Number Placeholder 3"/>
          <p:cNvSpPr>
            <a:spLocks noGrp="1"/>
          </p:cNvSpPr>
          <p:nvPr>
            <p:ph type="sldNum" sz="quarter" idx="5"/>
          </p:nvPr>
        </p:nvSpPr>
        <p:spPr/>
        <p:txBody>
          <a:bodyPr/>
          <a:lstStyle/>
          <a:p>
            <a:fld id="{1C788DBE-8FB8-49F7-A478-A52A085B60B0}" type="slidenum">
              <a:rPr lang="en-US" smtClean="0"/>
              <a:t>3</a:t>
            </a:fld>
            <a:endParaRPr lang="en-US" dirty="0"/>
          </a:p>
        </p:txBody>
      </p:sp>
    </p:spTree>
    <p:extLst>
      <p:ext uri="{BB962C8B-B14F-4D97-AF65-F5344CB8AC3E}">
        <p14:creationId xmlns:p14="http://schemas.microsoft.com/office/powerpoint/2010/main" val="1928669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DIPSS, Dynamic International Prognostic Scoring System; ECOG, Eastern Cooperative Oncology Group; ET, essential thrombocythemia; Int, intermediate; MF, myelofibrosis; MFSAF, Myelofibrosis Symptom Assessment Form; PS, performance status; PV, polycythemia vera; SVR35, ≥35% spleen volume reduction; TSS, total symptom score; TSS50, ≥50% reduction in total symptom score.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49921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AI, American Indian; AN, Alaska Native; DIPSS, Dynamic International Prognostic Scoring System; ECOG, Eastern Cooperative Oncology Group; ET, essential thrombocythemia; Hb, hemoglobin; Int, intermediate; MF, myelofibrosis; PS, performance status; PV, polycythemia vera; RBC, red blood cell; SD, standard deviation; TSS, total symptom score.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61643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DIPSS, Dynamic International Prognostic Scoring System; ET, essential thrombocythemia; Hb, hemoglobin; PV, polycythemia vera; SVR35, ≥35% spleen volume reduction.</a:t>
            </a:r>
          </a:p>
          <a:p>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160225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BL, baseline; ITT, intention-to-treat; TSS, total symptom score; TSS50, ≥50% reduction in total symptom score. </a:t>
            </a:r>
          </a:p>
          <a:p>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55459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SVR35, 35% reduction in spleen volume; TSS50, ≥50% reduction in total symptom score.</a:t>
            </a:r>
          </a:p>
          <a:p>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01833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RBC, red blood cell.</a:t>
            </a:r>
          </a:p>
          <a:p>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945055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SAE, serious adverse event; TEAE, treatment-emergent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459454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Gr, grade; SAE, serious adverse event; TEAE, treatment-emergent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244384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Hb, hemoglobin; MF, myelofibrosis; </a:t>
            </a:r>
            <a:r>
              <a:rPr lang="en-US" b="0" i="1" dirty="0"/>
              <a:t>SVR35, ≥35% spleen volume reduction; </a:t>
            </a:r>
            <a:r>
              <a:rPr lang="en-US" i="1" dirty="0"/>
              <a:t>TSS, total symptom score;</a:t>
            </a:r>
            <a:r>
              <a:rPr lang="en-US" b="0" i="1" dirty="0"/>
              <a:t> TSS50, ≥50% reduction in total symptom score.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742802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13</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5.sv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5.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675198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890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9707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30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261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92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8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7826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924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0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999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6878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FE058147-9935-638E-1E68-BB4D57F952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21210" y="236597"/>
            <a:ext cx="3991276" cy="982467"/>
          </a:xfrm>
          <a:prstGeom prst="rect">
            <a:avLst/>
          </a:prstGeom>
        </p:spPr>
      </p:pic>
    </p:spTree>
    <p:extLst>
      <p:ext uri="{BB962C8B-B14F-4D97-AF65-F5344CB8AC3E}">
        <p14:creationId xmlns:p14="http://schemas.microsoft.com/office/powerpoint/2010/main" val="1780930140"/>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0FD63AE9-99A6-2877-6D5E-5E441524498B}"/>
              </a:ext>
            </a:extLst>
          </p:cNvPr>
          <p:cNvGrpSpPr/>
          <p:nvPr userDrawn="1"/>
        </p:nvGrpSpPr>
        <p:grpSpPr>
          <a:xfrm>
            <a:off x="9809410" y="6154855"/>
            <a:ext cx="1980029" cy="577224"/>
            <a:chOff x="9874835" y="6236872"/>
            <a:chExt cx="1980029" cy="577224"/>
          </a:xfrm>
        </p:grpSpPr>
        <p:pic>
          <p:nvPicPr>
            <p:cNvPr id="8" name="Picture 1">
              <a:extLst>
                <a:ext uri="{FF2B5EF4-FFF2-40B4-BE49-F238E27FC236}">
                  <a16:creationId xmlns:a16="http://schemas.microsoft.com/office/drawing/2014/main" id="{5E16E1E0-7A11-669E-98BE-4BD1B36AFE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B12327A3-F2C7-E7CC-4FEC-57F952C99349}"/>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25131352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8E126E6E-2CA4-EB78-B06B-B142F26311C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54413" y="5722925"/>
            <a:ext cx="2944728" cy="724856"/>
          </a:xfrm>
          <a:prstGeom prst="rect">
            <a:avLst/>
          </a:prstGeom>
        </p:spPr>
      </p:pic>
      <p:pic>
        <p:nvPicPr>
          <p:cNvPr id="6" name="Picture 2">
            <a:extLst>
              <a:ext uri="{FF2B5EF4-FFF2-40B4-BE49-F238E27FC236}">
                <a16:creationId xmlns:a16="http://schemas.microsoft.com/office/drawing/2014/main" id="{2CFB8004-5C25-8069-3CBF-9A9C651D6B9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38477" y="236596"/>
            <a:ext cx="1190616" cy="982467"/>
          </a:xfrm>
          <a:prstGeom prst="rect">
            <a:avLst/>
          </a:prstGeom>
        </p:spPr>
      </p:pic>
    </p:spTree>
    <p:extLst>
      <p:ext uri="{BB962C8B-B14F-4D97-AF65-F5344CB8AC3E}">
        <p14:creationId xmlns:p14="http://schemas.microsoft.com/office/powerpoint/2010/main" val="32316159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7A286000-5B2D-17C3-D398-E42D5BB63E43}"/>
              </a:ext>
            </a:extLst>
          </p:cNvPr>
          <p:cNvGrpSpPr/>
          <p:nvPr userDrawn="1"/>
        </p:nvGrpSpPr>
        <p:grpSpPr>
          <a:xfrm>
            <a:off x="9809410" y="6154855"/>
            <a:ext cx="1980029" cy="577224"/>
            <a:chOff x="9874835" y="6236872"/>
            <a:chExt cx="1980029" cy="577224"/>
          </a:xfrm>
        </p:grpSpPr>
        <p:pic>
          <p:nvPicPr>
            <p:cNvPr id="9" name="Picture 1">
              <a:extLst>
                <a:ext uri="{FF2B5EF4-FFF2-40B4-BE49-F238E27FC236}">
                  <a16:creationId xmlns:a16="http://schemas.microsoft.com/office/drawing/2014/main" id="{CE741E83-DC78-A600-E365-E9831CB8F8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1F07E0D4-4C57-6F8B-C792-34C8445E1441}"/>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4372697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A05D0954-239C-25A9-95A3-84BF30B08D86}"/>
              </a:ext>
            </a:extLst>
          </p:cNvPr>
          <p:cNvGrpSpPr/>
          <p:nvPr userDrawn="1"/>
        </p:nvGrpSpPr>
        <p:grpSpPr>
          <a:xfrm>
            <a:off x="9809410" y="6154855"/>
            <a:ext cx="1980029" cy="577224"/>
            <a:chOff x="9874835" y="6236872"/>
            <a:chExt cx="1980029" cy="577224"/>
          </a:xfrm>
        </p:grpSpPr>
        <p:pic>
          <p:nvPicPr>
            <p:cNvPr id="3" name="Picture 1">
              <a:extLst>
                <a:ext uri="{FF2B5EF4-FFF2-40B4-BE49-F238E27FC236}">
                  <a16:creationId xmlns:a16="http://schemas.microsoft.com/office/drawing/2014/main" id="{C6BE949A-9C00-7C33-CFDE-AEAEB7769C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357F997B-0935-BCEB-4E5D-1EB940B2FD3F}"/>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1234547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6" name="Group 5">
            <a:extLst>
              <a:ext uri="{FF2B5EF4-FFF2-40B4-BE49-F238E27FC236}">
                <a16:creationId xmlns:a16="http://schemas.microsoft.com/office/drawing/2014/main" id="{46468F88-13EF-5564-933B-4859B580D0AB}"/>
              </a:ext>
            </a:extLst>
          </p:cNvPr>
          <p:cNvGrpSpPr/>
          <p:nvPr userDrawn="1"/>
        </p:nvGrpSpPr>
        <p:grpSpPr>
          <a:xfrm>
            <a:off x="9809410" y="6154855"/>
            <a:ext cx="1980029" cy="577224"/>
            <a:chOff x="9874835" y="6236872"/>
            <a:chExt cx="1980029" cy="577224"/>
          </a:xfrm>
        </p:grpSpPr>
        <p:pic>
          <p:nvPicPr>
            <p:cNvPr id="7" name="Picture 1">
              <a:extLst>
                <a:ext uri="{FF2B5EF4-FFF2-40B4-BE49-F238E27FC236}">
                  <a16:creationId xmlns:a16="http://schemas.microsoft.com/office/drawing/2014/main" id="{A5FF4C9D-124A-00C6-AC0F-64F8C627B6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B0760CB3-4E74-F4F8-914D-250FDCB0FC44}"/>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26027133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7AC89B1-B779-E5D5-D6FA-C9E7E1998BB6}"/>
              </a:ext>
            </a:extLst>
          </p:cNvPr>
          <p:cNvGrpSpPr/>
          <p:nvPr userDrawn="1"/>
        </p:nvGrpSpPr>
        <p:grpSpPr>
          <a:xfrm>
            <a:off x="9809410" y="6154855"/>
            <a:ext cx="1980029" cy="577224"/>
            <a:chOff x="9874835" y="6236872"/>
            <a:chExt cx="1980029" cy="577224"/>
          </a:xfrm>
        </p:grpSpPr>
        <p:pic>
          <p:nvPicPr>
            <p:cNvPr id="6" name="Picture 1">
              <a:extLst>
                <a:ext uri="{FF2B5EF4-FFF2-40B4-BE49-F238E27FC236}">
                  <a16:creationId xmlns:a16="http://schemas.microsoft.com/office/drawing/2014/main" id="{B6B98A57-407D-0E08-6889-578A84CF3B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8B103939-AB7E-56D9-979E-6ACB2E2849E8}"/>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19408321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D078B9DC-2825-3F71-4F80-5635EA3EB04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54413" y="5722925"/>
            <a:ext cx="2944728" cy="724856"/>
          </a:xfrm>
          <a:prstGeom prst="rect">
            <a:avLst/>
          </a:prstGeom>
        </p:spPr>
      </p:pic>
      <p:pic>
        <p:nvPicPr>
          <p:cNvPr id="5" name="Picture 2">
            <a:extLst>
              <a:ext uri="{FF2B5EF4-FFF2-40B4-BE49-F238E27FC236}">
                <a16:creationId xmlns:a16="http://schemas.microsoft.com/office/drawing/2014/main" id="{31CA9A55-26F0-24CA-8D40-F9EBFBA3461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738477" y="236596"/>
            <a:ext cx="1190616" cy="982467"/>
          </a:xfrm>
          <a:prstGeom prst="rect">
            <a:avLst/>
          </a:prstGeom>
        </p:spPr>
      </p:pic>
    </p:spTree>
    <p:extLst>
      <p:ext uri="{BB962C8B-B14F-4D97-AF65-F5344CB8AC3E}">
        <p14:creationId xmlns:p14="http://schemas.microsoft.com/office/powerpoint/2010/main" val="48508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03723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4862528"/>
      </p:ext>
    </p:extLst>
  </p:cSld>
  <p:clrMap bg1="dk2" tx1="lt1" bg2="dk1"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MANIFEST-2 Update: Phase III Trial of Pelabresib Plus Ruxolitinib in JAK Inhibitor–Naive Myelofibrosis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400731"/>
            <a:ext cx="758524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GSK, Lilly, Novartis Pharmaceuticals Corporation, and Sanofi.</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5845107"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2024</a:t>
            </a:r>
            <a:r>
              <a:rPr kumimoji="0" lang="en-US" sz="1600" b="0" i="0" u="none" strike="noStrike" kern="0" cap="none" spc="0" normalizeH="0" baseline="0" noProof="0" dirty="0">
                <a:ln>
                  <a:noFill/>
                </a:ln>
                <a:solidFill>
                  <a:srgbClr val="455560"/>
                </a:solidFill>
                <a:effectLst/>
                <a:uLnTx/>
                <a:uFillTx/>
                <a:latin typeface="Calibri"/>
                <a:ea typeface="+mn-ea"/>
                <a:cs typeface="Calibri"/>
              </a:rPr>
              <a:t> </a:t>
            </a:r>
            <a:r>
              <a:rPr kumimoji="0" lang="en-US" sz="1600" b="0" i="1" u="none" strike="noStrike" kern="0" cap="none" spc="0" normalizeH="0" baseline="0" noProof="0" dirty="0">
                <a:ln>
                  <a:noFill/>
                </a:ln>
                <a:solidFill>
                  <a:srgbClr val="455560"/>
                </a:solidFill>
                <a:effectLst/>
                <a:uLnTx/>
                <a:uFillTx/>
                <a:latin typeface="Calibri"/>
                <a:ea typeface="+mn-ea"/>
                <a:cs typeface="Calibri"/>
              </a:rPr>
              <a:t>American Society of Clinical Oncology Annual Meeting, May 31 - June 4, 2024</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6135728"/>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MANIFEST-2 Update: Background</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4" y="1316197"/>
            <a:ext cx="10877529" cy="4650686"/>
          </a:xfrm>
        </p:spPr>
        <p:txBody>
          <a:bodyPr/>
          <a:lstStyle/>
          <a:p>
            <a:r>
              <a:rPr lang="en-US" altLang="en-US" sz="2200" dirty="0"/>
              <a:t>MF is debilitating, progressive; comprises 4 key hallmarks: splenomegaly, disease-associated symptoms, cytopenia, bone marrow fibrosis</a:t>
            </a:r>
            <a:r>
              <a:rPr lang="en-US" altLang="en-US" sz="2200" baseline="30000" dirty="0"/>
              <a:t>1</a:t>
            </a:r>
            <a:endParaRPr lang="en-US" altLang="en-US" sz="2200" dirty="0"/>
          </a:p>
          <a:p>
            <a:pPr lvl="1"/>
            <a:r>
              <a:rPr lang="en-US" altLang="en-US" sz="2000" dirty="0"/>
              <a:t>Reduced spleen size is associated with significantly improved OS</a:t>
            </a:r>
            <a:r>
              <a:rPr lang="en-US" altLang="en-US" sz="2000" baseline="30000" dirty="0"/>
              <a:t>2</a:t>
            </a:r>
            <a:endParaRPr lang="en-US" altLang="en-US" sz="2000" dirty="0"/>
          </a:p>
          <a:p>
            <a:pPr lvl="1"/>
            <a:r>
              <a:rPr lang="en-US" altLang="en-US" sz="2000" dirty="0"/>
              <a:t>Dysregulation of the JAK/STAT pathway and BET-mediated gene regulation play a role in </a:t>
            </a:r>
            <a:br>
              <a:rPr lang="en-US" altLang="en-US" sz="2000" dirty="0"/>
            </a:br>
            <a:r>
              <a:rPr lang="en-US" altLang="en-US" sz="2000" dirty="0"/>
              <a:t>MF pathogenesis</a:t>
            </a:r>
            <a:r>
              <a:rPr lang="en-US" altLang="en-US" sz="2000" baseline="30000" dirty="0"/>
              <a:t>3</a:t>
            </a:r>
          </a:p>
          <a:p>
            <a:r>
              <a:rPr lang="en-US" altLang="en-US" sz="2200" dirty="0"/>
              <a:t>Standard-of-care treatment for intermediate-risk and high-risk MF is JAK inhibition</a:t>
            </a:r>
            <a:r>
              <a:rPr lang="en-US" altLang="en-US" sz="2200" baseline="30000" dirty="0"/>
              <a:t>1</a:t>
            </a:r>
            <a:endParaRPr lang="en-US" altLang="en-US" sz="2200" dirty="0"/>
          </a:p>
          <a:p>
            <a:pPr lvl="1"/>
            <a:r>
              <a:rPr lang="en-US" altLang="en-US" sz="2000" dirty="0"/>
              <a:t>Current treatments have limited durability and depth of response, and treatment-related AEs are a concern; therefore, unmet need for more-effective therapies persists</a:t>
            </a:r>
            <a:r>
              <a:rPr lang="en-US" altLang="en-US" sz="2000" baseline="30000" dirty="0"/>
              <a:t>1,4</a:t>
            </a:r>
            <a:endParaRPr lang="en-US" altLang="en-US" sz="2000" dirty="0"/>
          </a:p>
          <a:p>
            <a:r>
              <a:rPr lang="en-US" altLang="en-US" sz="2200" dirty="0"/>
              <a:t>Pelabresib: oral, small-molecule BET inhibitor that potentially modifies MF pathobiology</a:t>
            </a:r>
            <a:r>
              <a:rPr lang="en-US" altLang="en-US" sz="2200" baseline="30000" dirty="0"/>
              <a:t>5</a:t>
            </a:r>
            <a:endParaRPr lang="en-US" altLang="en-US" sz="2200" dirty="0"/>
          </a:p>
          <a:p>
            <a:r>
              <a:rPr lang="en-US" altLang="en-US" sz="2200" dirty="0"/>
              <a:t>Current study reports efficacy and safety of pelabresib plus ruxolitinib in patients with MF not previously treated with a JAK inhibitor</a:t>
            </a:r>
            <a:r>
              <a:rPr lang="en-US" altLang="en-US" sz="2200" baseline="30000" dirty="0"/>
              <a:t>6</a:t>
            </a:r>
            <a:endParaRPr lang="en-US" altLang="en-US" sz="22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8" y="6231852"/>
            <a:ext cx="834055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lang="en-US" altLang="en-US" sz="1100" dirty="0">
                <a:solidFill>
                  <a:srgbClr val="455560"/>
                </a:solidFill>
                <a:latin typeface="Calibri" panose="020F0502020204030204" pitchFamily="34" charset="0"/>
                <a:cs typeface="Arial" panose="020B0604020202020204" pitchFamily="34" charset="0"/>
              </a:rPr>
              <a:t>1. Tefferi. Am J Hematol. 2023;98:801. 2. Bewersdorf. Hemasphere. 2023;7:e44640da. 3. Kleppe. Cancer Cell. 2018;33:29. </a:t>
            </a:r>
            <a:br>
              <a:rPr lang="en-US" altLang="en-US" sz="1100" dirty="0">
                <a:solidFill>
                  <a:srgbClr val="455560"/>
                </a:solidFill>
                <a:latin typeface="Calibri" panose="020F0502020204030204" pitchFamily="34" charset="0"/>
                <a:cs typeface="Arial" panose="020B0604020202020204" pitchFamily="34" charset="0"/>
              </a:rPr>
            </a:br>
            <a:r>
              <a:rPr lang="en-US" altLang="en-US" sz="1100" dirty="0">
                <a:solidFill>
                  <a:srgbClr val="455560"/>
                </a:solidFill>
                <a:latin typeface="Calibri" panose="020F0502020204030204" pitchFamily="34" charset="0"/>
                <a:cs typeface="Arial" panose="020B0604020202020204" pitchFamily="34" charset="0"/>
              </a:rPr>
              <a:t>4. Harrison. Future Oncol. 2022;18:2987 5. Mascarenhas. JCO. 2023;41:4993. 6. </a:t>
            </a:r>
            <a:r>
              <a:rPr kumimoji="0" lang="en-US" altLang="en-US" sz="1100" b="0" i="0" u="none" strike="noStrike" kern="1200" cap="none" spc="-10" normalizeH="0" baseline="0" noProof="0" dirty="0">
                <a:ln>
                  <a:noFill/>
                </a:ln>
                <a:solidFill>
                  <a:srgbClr val="455560"/>
                </a:solidFill>
                <a:effectLst/>
                <a:uLnTx/>
                <a:uFillTx/>
                <a:latin typeface="Calibri" panose="020F0502020204030204" pitchFamily="34" charset="0"/>
                <a:cs typeface="Arial" panose="020B0604020202020204" pitchFamily="34" charset="0"/>
              </a:rPr>
              <a:t>Rampal. ASH 2024. Abstr 6502.</a:t>
            </a:r>
            <a:endParaRPr kumimoji="0" lang="en-US" altLang="en-US" sz="11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901E4-689F-46F0-95E8-84D50B50B310}"/>
              </a:ext>
            </a:extLst>
          </p:cNvPr>
          <p:cNvSpPr>
            <a:spLocks noGrp="1"/>
          </p:cNvSpPr>
          <p:nvPr>
            <p:ph type="title"/>
          </p:nvPr>
        </p:nvSpPr>
        <p:spPr/>
        <p:txBody>
          <a:bodyPr/>
          <a:lstStyle/>
          <a:p>
            <a:r>
              <a:rPr lang="en-US" dirty="0"/>
              <a:t>MANIFEST-2: Study Design</a:t>
            </a:r>
          </a:p>
        </p:txBody>
      </p:sp>
      <p:sp>
        <p:nvSpPr>
          <p:cNvPr id="3" name="Content Placeholder 2">
            <a:extLst>
              <a:ext uri="{FF2B5EF4-FFF2-40B4-BE49-F238E27FC236}">
                <a16:creationId xmlns:a16="http://schemas.microsoft.com/office/drawing/2014/main" id="{DDA865C6-494F-437E-B2A5-99071CB0AAF9}"/>
              </a:ext>
            </a:extLst>
          </p:cNvPr>
          <p:cNvSpPr>
            <a:spLocks noGrp="1"/>
          </p:cNvSpPr>
          <p:nvPr>
            <p:ph idx="1"/>
          </p:nvPr>
        </p:nvSpPr>
        <p:spPr/>
        <p:txBody>
          <a:bodyPr/>
          <a:lstStyle/>
          <a:p>
            <a:r>
              <a:rPr lang="en-US" sz="2200" dirty="0"/>
              <a:t>Randomized, double-blind, placebo-controlled phase III trial (data cutoff: Aug 31, 2023)</a:t>
            </a:r>
          </a:p>
          <a:p>
            <a:endParaRPr lang="en-US" sz="2200" dirty="0"/>
          </a:p>
          <a:p>
            <a:endParaRPr lang="en-US" sz="2200" dirty="0"/>
          </a:p>
          <a:p>
            <a:endParaRPr lang="en-US" sz="2200" dirty="0"/>
          </a:p>
          <a:p>
            <a:endParaRPr lang="en-US" sz="2200" dirty="0"/>
          </a:p>
          <a:p>
            <a:endParaRPr lang="en-US" sz="2200" dirty="0"/>
          </a:p>
          <a:p>
            <a:endParaRPr lang="en-US" sz="2200" b="1" kern="0" dirty="0"/>
          </a:p>
          <a:p>
            <a:r>
              <a:rPr lang="en-US" sz="2200" b="1" kern="0" dirty="0"/>
              <a:t>Primary endpoint</a:t>
            </a:r>
            <a:r>
              <a:rPr lang="en-US" sz="2200" b="0" kern="0" dirty="0"/>
              <a:t>: SVR35</a:t>
            </a:r>
            <a:r>
              <a:rPr lang="en-US" sz="2200" dirty="0"/>
              <a:t> response</a:t>
            </a:r>
            <a:r>
              <a:rPr lang="en-US" sz="2200" b="0" kern="0" dirty="0"/>
              <a:t> at Wk 24</a:t>
            </a:r>
          </a:p>
          <a:p>
            <a:r>
              <a:rPr lang="en-US" sz="2200" b="1" kern="0" dirty="0"/>
              <a:t>Key secondary endpoints</a:t>
            </a:r>
            <a:r>
              <a:rPr lang="en-US" sz="2200" b="0" kern="0" dirty="0"/>
              <a:t>: TSS absolute change from baseline and TSS50 response </a:t>
            </a:r>
            <a:br>
              <a:rPr lang="en-US" sz="2200" b="0" kern="0" dirty="0"/>
            </a:br>
            <a:r>
              <a:rPr lang="en-US" sz="2200" b="0" kern="0" dirty="0"/>
              <a:t>at Wk 24, safety </a:t>
            </a:r>
          </a:p>
        </p:txBody>
      </p:sp>
      <p:sp>
        <p:nvSpPr>
          <p:cNvPr id="4" name="Text Box 15">
            <a:extLst>
              <a:ext uri="{FF2B5EF4-FFF2-40B4-BE49-F238E27FC236}">
                <a16:creationId xmlns:a16="http://schemas.microsoft.com/office/drawing/2014/main" id="{12A67B26-D190-475B-9CA1-DA6E8255CBF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Rampal. ASH 2024. Abstr 6502.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Text Box 45">
            <a:extLst>
              <a:ext uri="{FF2B5EF4-FFF2-40B4-BE49-F238E27FC236}">
                <a16:creationId xmlns:a16="http://schemas.microsoft.com/office/drawing/2014/main" id="{5326B6B3-286A-D732-A6EB-D57A973DF6E0}"/>
              </a:ext>
            </a:extLst>
          </p:cNvPr>
          <p:cNvSpPr txBox="1">
            <a:spLocks noChangeArrowheads="1"/>
          </p:cNvSpPr>
          <p:nvPr/>
        </p:nvSpPr>
        <p:spPr bwMode="auto">
          <a:xfrm>
            <a:off x="830351" y="2707189"/>
            <a:ext cx="3206754"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JAK inhibitor</a:t>
            </a:r>
            <a:r>
              <a:rPr lang="en-GB" altLang="en-US" sz="1600" dirty="0">
                <a:solidFill>
                  <a:srgbClr val="000000"/>
                </a:solidFill>
                <a:latin typeface="Calibri" panose="020F0502020204030204" pitchFamily="34" charset="0"/>
                <a:cs typeface="Calibri" panose="020F0502020204030204" pitchFamily="34" charset="0"/>
              </a:rPr>
              <a:t>–</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naive MF (primary or post ET/PV) with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TSS ≥10 (≥3 for 2 symptoms)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using MFSAF v4.0; DIPSS score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≥Int-1; spleen volume ≥450 cm</a:t>
            </a:r>
            <a:r>
              <a:rPr kumimoji="0" lang="en-GB" alt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3 </a:t>
            </a:r>
            <a:r>
              <a:rPr kumimoji="0" lang="en-GB" altLang="en-US" sz="1600" b="0" i="0" u="none" strike="noStrike" kern="1200" cap="none" spc="0" normalizeH="0" noProof="0" dirty="0">
                <a:ln>
                  <a:noFill/>
                </a:ln>
                <a:solidFill>
                  <a:srgbClr val="000000"/>
                </a:solidFill>
                <a:effectLst/>
                <a:uLnTx/>
                <a:uFillTx/>
                <a:latin typeface="Calibri" panose="020F0502020204030204" pitchFamily="34" charset="0"/>
                <a:ea typeface="+mn-ea"/>
                <a:cs typeface="Arial" panose="020B0604020202020204" pitchFamily="34" charset="0"/>
              </a:rPr>
              <a:t>by CT/MRI</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ECOG PS </a:t>
            </a:r>
            <a:r>
              <a:rPr lang="en-GB" altLang="en-US" sz="1600" dirty="0">
                <a:solidFill>
                  <a:srgbClr val="000000"/>
                </a:solidFill>
                <a:latin typeface="Calibri" panose="020F0502020204030204" pitchFamily="34" charset="0"/>
                <a:cs typeface="Arial" panose="020B0604020202020204" pitchFamily="34" charset="0"/>
              </a:rPr>
              <a:t>≤</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430)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Rectangle 49">
            <a:extLst>
              <a:ext uri="{FF2B5EF4-FFF2-40B4-BE49-F238E27FC236}">
                <a16:creationId xmlns:a16="http://schemas.microsoft.com/office/drawing/2014/main" id="{166581BD-5320-A934-2AC6-4236E7BB15B0}"/>
              </a:ext>
            </a:extLst>
          </p:cNvPr>
          <p:cNvSpPr>
            <a:spLocks noChangeArrowheads="1"/>
          </p:cNvSpPr>
          <p:nvPr/>
        </p:nvSpPr>
        <p:spPr bwMode="auto">
          <a:xfrm>
            <a:off x="4916239" y="2502103"/>
            <a:ext cx="5614929" cy="92560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Pelabresib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125 mg PO QD x 14 days + </a:t>
            </a:r>
            <a:r>
              <a:rPr lang="en-US" altLang="en-US" sz="1600" b="1" dirty="0">
                <a:solidFill>
                  <a:srgbClr val="FFFFFF"/>
                </a:solidFill>
                <a:latin typeface="Calibri" panose="020F0502020204030204" pitchFamily="34" charset="0"/>
                <a:cs typeface="Arial" panose="020B0604020202020204" pitchFamily="34" charset="0"/>
              </a:rPr>
              <a:t>r</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uxolitinib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per label</a:t>
            </a:r>
            <a:r>
              <a:rPr lang="en-US" altLang="en-US" sz="1600" dirty="0">
                <a:solidFill>
                  <a:srgbClr val="FFFFFF"/>
                </a:solidFill>
                <a:latin typeface="Calibri" panose="020F0502020204030204" pitchFamily="34" charset="0"/>
                <a:cs typeface="Arial" panose="020B0604020202020204" pitchFamily="34" charset="0"/>
              </a:rPr>
              <a: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x 21-day cycles</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214)</a:t>
            </a:r>
          </a:p>
        </p:txBody>
      </p:sp>
      <p:sp>
        <p:nvSpPr>
          <p:cNvPr id="7" name="Rectangle 6">
            <a:extLst>
              <a:ext uri="{FF2B5EF4-FFF2-40B4-BE49-F238E27FC236}">
                <a16:creationId xmlns:a16="http://schemas.microsoft.com/office/drawing/2014/main" id="{4AB05A31-C8EB-1AA5-76D4-DE69181EC2FF}"/>
              </a:ext>
            </a:extLst>
          </p:cNvPr>
          <p:cNvSpPr/>
          <p:nvPr/>
        </p:nvSpPr>
        <p:spPr>
          <a:xfrm>
            <a:off x="1800046" y="1980318"/>
            <a:ext cx="5207925" cy="523220"/>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DIPSS risk (Int-1 vs Int-2 vs high), platelet count </a:t>
            </a:r>
            <a:b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(100-200 vs &gt;200 x 10</a:t>
            </a:r>
            <a:r>
              <a:rPr kumimoji="0" lang="en-US" altLang="en-US" sz="1400" b="0" i="1"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9</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 and spleen volume (&lt;1800 vs </a:t>
            </a: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≥1800 cm</a:t>
            </a:r>
            <a:r>
              <a:rPr kumimoji="0" lang="en-GB" altLang="en-US" sz="1400" b="0" i="1"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3</a:t>
            </a: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8" name="Straight Arrow Connector 7">
            <a:extLst>
              <a:ext uri="{FF2B5EF4-FFF2-40B4-BE49-F238E27FC236}">
                <a16:creationId xmlns:a16="http://schemas.microsoft.com/office/drawing/2014/main" id="{A2709993-6882-4479-E95D-ECBC28C30F7A}"/>
              </a:ext>
            </a:extLst>
          </p:cNvPr>
          <p:cNvCxnSpPr>
            <a:cxnSpLocks/>
          </p:cNvCxnSpPr>
          <p:nvPr/>
        </p:nvCxnSpPr>
        <p:spPr bwMode="auto">
          <a:xfrm>
            <a:off x="4314230" y="2507916"/>
            <a:ext cx="0" cy="605184"/>
          </a:xfrm>
          <a:prstGeom prst="straightConnector1">
            <a:avLst/>
          </a:prstGeom>
          <a:noFill/>
          <a:ln w="28575" cap="flat" cmpd="sng" algn="ctr">
            <a:solidFill>
              <a:schemeClr val="bg1"/>
            </a:solidFill>
            <a:prstDash val="sysDot"/>
            <a:round/>
            <a:headEnd type="none" w="med" len="med"/>
            <a:tailEnd type="triangle"/>
          </a:ln>
          <a:effectLst/>
        </p:spPr>
      </p:cxnSp>
      <p:sp>
        <p:nvSpPr>
          <p:cNvPr id="9" name="Line 53">
            <a:extLst>
              <a:ext uri="{FF2B5EF4-FFF2-40B4-BE49-F238E27FC236}">
                <a16:creationId xmlns:a16="http://schemas.microsoft.com/office/drawing/2014/main" id="{023334A2-AC99-733C-8B33-E9E5834F757E}"/>
              </a:ext>
            </a:extLst>
          </p:cNvPr>
          <p:cNvSpPr>
            <a:spLocks noChangeShapeType="1"/>
          </p:cNvSpPr>
          <p:nvPr/>
        </p:nvSpPr>
        <p:spPr bwMode="auto">
          <a:xfrm>
            <a:off x="4131114" y="3701747"/>
            <a:ext cx="622300" cy="350837"/>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Line 54">
            <a:extLst>
              <a:ext uri="{FF2B5EF4-FFF2-40B4-BE49-F238E27FC236}">
                <a16:creationId xmlns:a16="http://schemas.microsoft.com/office/drawing/2014/main" id="{65A12CF3-2879-EA7C-5E1A-3CD537415234}"/>
              </a:ext>
            </a:extLst>
          </p:cNvPr>
          <p:cNvSpPr>
            <a:spLocks noChangeShapeType="1"/>
          </p:cNvSpPr>
          <p:nvPr/>
        </p:nvSpPr>
        <p:spPr bwMode="auto">
          <a:xfrm flipV="1">
            <a:off x="4131114" y="3039893"/>
            <a:ext cx="622300" cy="347662"/>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Rectangle 49">
            <a:extLst>
              <a:ext uri="{FF2B5EF4-FFF2-40B4-BE49-F238E27FC236}">
                <a16:creationId xmlns:a16="http://schemas.microsoft.com/office/drawing/2014/main" id="{54981026-4CE7-83BC-957B-36D2D38A7A99}"/>
              </a:ext>
            </a:extLst>
          </p:cNvPr>
          <p:cNvSpPr>
            <a:spLocks noChangeArrowheads="1"/>
          </p:cNvSpPr>
          <p:nvPr/>
        </p:nvSpPr>
        <p:spPr bwMode="auto">
          <a:xfrm>
            <a:off x="4916239" y="3527874"/>
            <a:ext cx="5614928" cy="92560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PO QD x 14 days + </a:t>
            </a:r>
            <a:r>
              <a:rPr lang="en-US" altLang="en-US" sz="1600" b="1" dirty="0">
                <a:solidFill>
                  <a:srgbClr val="FFFFFF"/>
                </a:solidFill>
                <a:latin typeface="Calibri" panose="020F0502020204030204" pitchFamily="34" charset="0"/>
                <a:cs typeface="Arial" panose="020B0604020202020204" pitchFamily="34" charset="0"/>
              </a:rPr>
              <a:t>r</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uxolitinib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per label</a:t>
            </a:r>
            <a:r>
              <a:rPr lang="en-US" altLang="en-US" sz="1600" dirty="0">
                <a:solidFill>
                  <a:srgbClr val="FFFFFF"/>
                </a:solidFill>
                <a:latin typeface="Calibri" panose="020F0502020204030204" pitchFamily="34" charset="0"/>
                <a:cs typeface="Arial" panose="020B0604020202020204" pitchFamily="34" charset="0"/>
              </a:rPr>
              <a: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BID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x 21-day cycles</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216)</a:t>
            </a:r>
          </a:p>
        </p:txBody>
      </p:sp>
      <p:sp>
        <p:nvSpPr>
          <p:cNvPr id="15" name="Rectangle 14">
            <a:extLst>
              <a:ext uri="{FF2B5EF4-FFF2-40B4-BE49-F238E27FC236}">
                <a16:creationId xmlns:a16="http://schemas.microsoft.com/office/drawing/2014/main" id="{881632E0-BF69-EEEB-A984-B06DCDBEB4E8}"/>
              </a:ext>
            </a:extLst>
          </p:cNvPr>
          <p:cNvSpPr/>
          <p:nvPr/>
        </p:nvSpPr>
        <p:spPr>
          <a:xfrm>
            <a:off x="4916240" y="4469129"/>
            <a:ext cx="5774458" cy="461665"/>
          </a:xfrm>
          <a:prstGeom prst="rect">
            <a:avLst/>
          </a:prstGeom>
        </p:spPr>
        <p:txBody>
          <a:bodyPr wrap="square">
            <a:sp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*10-15 mg BID starting dose based on platelet count with mandatory dosage increase of </a:t>
            </a:r>
            <a:b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 mg after cycle 1 to a maximum 25 mg BID dose.</a:t>
            </a:r>
          </a:p>
        </p:txBody>
      </p:sp>
    </p:spTree>
    <p:extLst>
      <p:ext uri="{BB962C8B-B14F-4D97-AF65-F5344CB8AC3E}">
        <p14:creationId xmlns:p14="http://schemas.microsoft.com/office/powerpoint/2010/main" val="2645755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MANIFEST-2 Update: Baseline Characteristics</a:t>
            </a:r>
            <a:endParaRPr lang="en-US" altLang="en-US" dirty="0"/>
          </a:p>
        </p:txBody>
      </p:sp>
      <p:graphicFrame>
        <p:nvGraphicFramePr>
          <p:cNvPr id="3" name="Group 3">
            <a:extLst>
              <a:ext uri="{FF2B5EF4-FFF2-40B4-BE49-F238E27FC236}">
                <a16:creationId xmlns:a16="http://schemas.microsoft.com/office/drawing/2014/main" id="{C21B3924-318D-B2CD-DAFA-3560E7AF7781}"/>
              </a:ext>
            </a:extLst>
          </p:cNvPr>
          <p:cNvGraphicFramePr>
            <a:graphicFrameLocks/>
          </p:cNvGraphicFramePr>
          <p:nvPr>
            <p:extLst>
              <p:ext uri="{D42A27DB-BD31-4B8C-83A1-F6EECF244321}">
                <p14:modId xmlns:p14="http://schemas.microsoft.com/office/powerpoint/2010/main" val="911074411"/>
              </p:ext>
            </p:extLst>
          </p:nvPr>
        </p:nvGraphicFramePr>
        <p:xfrm>
          <a:off x="312274" y="1296749"/>
          <a:ext cx="5719270" cy="5120752"/>
        </p:xfrm>
        <a:graphic>
          <a:graphicData uri="http://schemas.openxmlformats.org/drawingml/2006/table">
            <a:tbl>
              <a:tblPr/>
              <a:tblGrid>
                <a:gridCol w="2316190">
                  <a:extLst>
                    <a:ext uri="{9D8B030D-6E8A-4147-A177-3AD203B41FA5}">
                      <a16:colId xmlns:a16="http://schemas.microsoft.com/office/drawing/2014/main" val="20000"/>
                    </a:ext>
                  </a:extLst>
                </a:gridCol>
                <a:gridCol w="1550710">
                  <a:extLst>
                    <a:ext uri="{9D8B030D-6E8A-4147-A177-3AD203B41FA5}">
                      <a16:colId xmlns:a16="http://schemas.microsoft.com/office/drawing/2014/main" val="20001"/>
                    </a:ext>
                  </a:extLst>
                </a:gridCol>
                <a:gridCol w="1852370">
                  <a:extLst>
                    <a:ext uri="{9D8B030D-6E8A-4147-A177-3AD203B41FA5}">
                      <a16:colId xmlns:a16="http://schemas.microsoft.com/office/drawing/2014/main" val="20002"/>
                    </a:ext>
                  </a:extLst>
                </a:gridCol>
              </a:tblGrid>
              <a:tr h="3929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Pelabresib + Ruxolitinib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637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(19-84)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(26-88)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1637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129 (60.3)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122 (56.5)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7366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Not reported/unknown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160 (74.8)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(16.4)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163 (75.5)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(19.4)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5074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Disease subtype,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MF</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Post-PV MF</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Post-ET MF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107 (50.0)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(21.0)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(29.0)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110 (50.9)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(24.5)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(24.5)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96941445"/>
                  </a:ext>
                </a:extLst>
              </a:tr>
              <a:tr h="5074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DIPSS risk category,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128 (59.8)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 (35.0)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127 (58.8)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(34.3)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24969"/>
                  </a:ext>
                </a:extLst>
              </a:tr>
              <a:tr h="29205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0/1/≥2/missing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107 (50)/97 (45.3)/10 (4.7)/0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109 (50.5)/95 (44.0)/10 (4.6)/2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22859821"/>
                  </a:ext>
                </a:extLst>
              </a:tr>
            </a:tbl>
          </a:graphicData>
        </a:graphic>
      </p:graphicFrame>
      <p:graphicFrame>
        <p:nvGraphicFramePr>
          <p:cNvPr id="7" name="Group 3">
            <a:extLst>
              <a:ext uri="{FF2B5EF4-FFF2-40B4-BE49-F238E27FC236}">
                <a16:creationId xmlns:a16="http://schemas.microsoft.com/office/drawing/2014/main" id="{B105C2AE-16FF-EC13-CC3F-F72257C02EB0}"/>
              </a:ext>
            </a:extLst>
          </p:cNvPr>
          <p:cNvGraphicFramePr>
            <a:graphicFrameLocks/>
          </p:cNvGraphicFramePr>
          <p:nvPr>
            <p:extLst>
              <p:ext uri="{D42A27DB-BD31-4B8C-83A1-F6EECF244321}">
                <p14:modId xmlns:p14="http://schemas.microsoft.com/office/powerpoint/2010/main" val="1243817690"/>
              </p:ext>
            </p:extLst>
          </p:nvPr>
        </p:nvGraphicFramePr>
        <p:xfrm>
          <a:off x="6180286" y="1296748"/>
          <a:ext cx="5719271" cy="4572128"/>
        </p:xfrm>
        <a:graphic>
          <a:graphicData uri="http://schemas.openxmlformats.org/drawingml/2006/table">
            <a:tbl>
              <a:tblPr/>
              <a:tblGrid>
                <a:gridCol w="2753649">
                  <a:extLst>
                    <a:ext uri="{9D8B030D-6E8A-4147-A177-3AD203B41FA5}">
                      <a16:colId xmlns:a16="http://schemas.microsoft.com/office/drawing/2014/main" val="20000"/>
                    </a:ext>
                  </a:extLst>
                </a:gridCol>
                <a:gridCol w="1482811">
                  <a:extLst>
                    <a:ext uri="{9D8B030D-6E8A-4147-A177-3AD203B41FA5}">
                      <a16:colId xmlns:a16="http://schemas.microsoft.com/office/drawing/2014/main" val="20001"/>
                    </a:ext>
                  </a:extLst>
                </a:gridCol>
                <a:gridCol w="1482811">
                  <a:extLst>
                    <a:ext uri="{9D8B030D-6E8A-4147-A177-3AD203B41FA5}">
                      <a16:colId xmlns:a16="http://schemas.microsoft.com/office/drawing/2014/main" val="20002"/>
                    </a:ext>
                  </a:extLst>
                </a:gridCol>
              </a:tblGrid>
              <a:tr h="5251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Pelabresib + Ruxolitinib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Ruxolitinib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137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Mutations,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JAK2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V617F</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CALR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MPL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Triple negative*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 molecular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125 (58.4)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(21.0)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 (33.6)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122 (56.5)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(22.7)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 (40.7)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370888538"/>
                  </a:ext>
                </a:extLst>
              </a:tr>
              <a:tr h="2188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Hb, g/dL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10.9 (5.8-18.0)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11.0 (6.7-17.9)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720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platelet count, x 10</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400" b="0" i="0" u="none" strike="noStrike" cap="none" normalizeH="0" baseline="0" dirty="0">
                          <a:ln>
                            <a:noFill/>
                          </a:ln>
                          <a:solidFill>
                            <a:schemeClr val="bg2">
                              <a:lumMod val="10000"/>
                            </a:schemeClr>
                          </a:solidFill>
                          <a:effectLst/>
                          <a:latin typeface="Calibri" panose="020F0502020204030204" pitchFamily="34" charset="0"/>
                        </a:rPr>
                        <a:t>/L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285 (99-1303)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287 (66-1084)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188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Mean peripheral blasts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 (1.18)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[n = 208]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 (1.25)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[n = 207]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188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Requiring RBC transfusions,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96941445"/>
                  </a:ext>
                </a:extLst>
              </a:tr>
              <a:tr h="3720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spleen volume, cc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1308.89 (200.24-7117.03)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1382.97 (277.87-5540.45)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82954701"/>
                  </a:ext>
                </a:extLst>
              </a:tr>
              <a:tr h="2188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TSS, score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26.6 (7.3-66.4)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24.7 (9.0-68.4)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61941203"/>
                  </a:ext>
                </a:extLst>
              </a:tr>
            </a:tbl>
          </a:graphicData>
        </a:graphic>
      </p:graphicFrame>
      <p:sp>
        <p:nvSpPr>
          <p:cNvPr id="4" name="Text Box 15">
            <a:extLst>
              <a:ext uri="{FF2B5EF4-FFF2-40B4-BE49-F238E27FC236}">
                <a16:creationId xmlns:a16="http://schemas.microsoft.com/office/drawing/2014/main" id="{E43F7B76-E63B-8BFC-D05E-08A92F57A8F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Rampal. ASH 2024. Abstr 6502.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C1BA00CC-1017-4C0D-21EE-2AF6D9B888A9}"/>
              </a:ext>
            </a:extLst>
          </p:cNvPr>
          <p:cNvSpPr txBox="1"/>
          <p:nvPr/>
        </p:nvSpPr>
        <p:spPr bwMode="auto">
          <a:xfrm>
            <a:off x="6045981" y="5868876"/>
            <a:ext cx="52577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*Missing data for n = 28 in pelabresib arm and n  = 27 in placebo arm.</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605550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Shape 53">
            <a:extLst>
              <a:ext uri="{FF2B5EF4-FFF2-40B4-BE49-F238E27FC236}">
                <a16:creationId xmlns:a16="http://schemas.microsoft.com/office/drawing/2014/main" id="{E06D4FA0-5380-7A2C-F079-D90C26505148}"/>
              </a:ext>
            </a:extLst>
          </p:cNvPr>
          <p:cNvSpPr/>
          <p:nvPr/>
        </p:nvSpPr>
        <p:spPr bwMode="auto">
          <a:xfrm>
            <a:off x="1585913" y="3193256"/>
            <a:ext cx="2855118" cy="954882"/>
          </a:xfrm>
          <a:custGeom>
            <a:avLst/>
            <a:gdLst>
              <a:gd name="connsiteX0" fmla="*/ 0 w 2855118"/>
              <a:gd name="connsiteY0" fmla="*/ 0 h 954882"/>
              <a:gd name="connsiteX1" fmla="*/ 0 w 2855118"/>
              <a:gd name="connsiteY1" fmla="*/ 116682 h 954882"/>
              <a:gd name="connsiteX2" fmla="*/ 83343 w 2855118"/>
              <a:gd name="connsiteY2" fmla="*/ 116682 h 954882"/>
              <a:gd name="connsiteX3" fmla="*/ 83343 w 2855118"/>
              <a:gd name="connsiteY3" fmla="*/ 297657 h 954882"/>
              <a:gd name="connsiteX4" fmla="*/ 242887 w 2855118"/>
              <a:gd name="connsiteY4" fmla="*/ 297657 h 954882"/>
              <a:gd name="connsiteX5" fmla="*/ 242887 w 2855118"/>
              <a:gd name="connsiteY5" fmla="*/ 402432 h 954882"/>
              <a:gd name="connsiteX6" fmla="*/ 581025 w 2855118"/>
              <a:gd name="connsiteY6" fmla="*/ 402432 h 954882"/>
              <a:gd name="connsiteX7" fmla="*/ 581025 w 2855118"/>
              <a:gd name="connsiteY7" fmla="*/ 528638 h 954882"/>
              <a:gd name="connsiteX8" fmla="*/ 1121568 w 2855118"/>
              <a:gd name="connsiteY8" fmla="*/ 528638 h 954882"/>
              <a:gd name="connsiteX9" fmla="*/ 1121568 w 2855118"/>
              <a:gd name="connsiteY9" fmla="*/ 688182 h 954882"/>
              <a:gd name="connsiteX10" fmla="*/ 1719262 w 2855118"/>
              <a:gd name="connsiteY10" fmla="*/ 688182 h 954882"/>
              <a:gd name="connsiteX11" fmla="*/ 1719262 w 2855118"/>
              <a:gd name="connsiteY11" fmla="*/ 776288 h 954882"/>
              <a:gd name="connsiteX12" fmla="*/ 2562225 w 2855118"/>
              <a:gd name="connsiteY12" fmla="*/ 776288 h 954882"/>
              <a:gd name="connsiteX13" fmla="*/ 2562225 w 2855118"/>
              <a:gd name="connsiteY13" fmla="*/ 954882 h 954882"/>
              <a:gd name="connsiteX14" fmla="*/ 2855118 w 2855118"/>
              <a:gd name="connsiteY14" fmla="*/ 954882 h 954882"/>
              <a:gd name="connsiteX15" fmla="*/ 2855118 w 2855118"/>
              <a:gd name="connsiteY15" fmla="*/ 14288 h 954882"/>
              <a:gd name="connsiteX16" fmla="*/ 0 w 2855118"/>
              <a:gd name="connsiteY16" fmla="*/ 0 h 954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55118" h="954882">
                <a:moveTo>
                  <a:pt x="0" y="0"/>
                </a:moveTo>
                <a:lnTo>
                  <a:pt x="0" y="116682"/>
                </a:lnTo>
                <a:lnTo>
                  <a:pt x="83343" y="116682"/>
                </a:lnTo>
                <a:lnTo>
                  <a:pt x="83343" y="297657"/>
                </a:lnTo>
                <a:lnTo>
                  <a:pt x="242887" y="297657"/>
                </a:lnTo>
                <a:lnTo>
                  <a:pt x="242887" y="402432"/>
                </a:lnTo>
                <a:lnTo>
                  <a:pt x="581025" y="402432"/>
                </a:lnTo>
                <a:lnTo>
                  <a:pt x="581025" y="528638"/>
                </a:lnTo>
                <a:lnTo>
                  <a:pt x="1121568" y="528638"/>
                </a:lnTo>
                <a:lnTo>
                  <a:pt x="1121568" y="688182"/>
                </a:lnTo>
                <a:lnTo>
                  <a:pt x="1719262" y="688182"/>
                </a:lnTo>
                <a:lnTo>
                  <a:pt x="1719262" y="776288"/>
                </a:lnTo>
                <a:lnTo>
                  <a:pt x="2562225" y="776288"/>
                </a:lnTo>
                <a:lnTo>
                  <a:pt x="2562225" y="954882"/>
                </a:lnTo>
                <a:lnTo>
                  <a:pt x="2855118" y="954882"/>
                </a:lnTo>
                <a:lnTo>
                  <a:pt x="2855118" y="14288"/>
                </a:lnTo>
                <a:lnTo>
                  <a:pt x="0" y="0"/>
                </a:lnTo>
                <a:close/>
              </a:path>
            </a:pathLst>
          </a:cu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5" name="Group 44">
            <a:extLst>
              <a:ext uri="{FF2B5EF4-FFF2-40B4-BE49-F238E27FC236}">
                <a16:creationId xmlns:a16="http://schemas.microsoft.com/office/drawing/2014/main" id="{D2BE1509-03EF-11AC-DA6D-F13900A76BD9}"/>
              </a:ext>
            </a:extLst>
          </p:cNvPr>
          <p:cNvGrpSpPr/>
          <p:nvPr/>
        </p:nvGrpSpPr>
        <p:grpSpPr>
          <a:xfrm>
            <a:off x="1521619" y="3193256"/>
            <a:ext cx="4698206" cy="1616869"/>
            <a:chOff x="1521619" y="3193256"/>
            <a:chExt cx="4698206" cy="1616869"/>
          </a:xfrm>
        </p:grpSpPr>
        <p:sp>
          <p:nvSpPr>
            <p:cNvPr id="41" name="Freeform: Shape 40">
              <a:extLst>
                <a:ext uri="{FF2B5EF4-FFF2-40B4-BE49-F238E27FC236}">
                  <a16:creationId xmlns:a16="http://schemas.microsoft.com/office/drawing/2014/main" id="{8697FA9C-EA37-F7C5-A209-42C70127CA87}"/>
                </a:ext>
              </a:extLst>
            </p:cNvPr>
            <p:cNvSpPr/>
            <p:nvPr/>
          </p:nvSpPr>
          <p:spPr bwMode="auto">
            <a:xfrm>
              <a:off x="1521619" y="3193256"/>
              <a:ext cx="1528762" cy="921544"/>
            </a:xfrm>
            <a:custGeom>
              <a:avLst/>
              <a:gdLst>
                <a:gd name="connsiteX0" fmla="*/ 0 w 1528762"/>
                <a:gd name="connsiteY0" fmla="*/ 0 h 921544"/>
                <a:gd name="connsiteX1" fmla="*/ 0 w 1528762"/>
                <a:gd name="connsiteY1" fmla="*/ 61913 h 921544"/>
                <a:gd name="connsiteX2" fmla="*/ 26194 w 1528762"/>
                <a:gd name="connsiteY2" fmla="*/ 61913 h 921544"/>
                <a:gd name="connsiteX3" fmla="*/ 26194 w 1528762"/>
                <a:gd name="connsiteY3" fmla="*/ 150019 h 921544"/>
                <a:gd name="connsiteX4" fmla="*/ 47625 w 1528762"/>
                <a:gd name="connsiteY4" fmla="*/ 150019 h 921544"/>
                <a:gd name="connsiteX5" fmla="*/ 47625 w 1528762"/>
                <a:gd name="connsiteY5" fmla="*/ 292894 h 921544"/>
                <a:gd name="connsiteX6" fmla="*/ 73819 w 1528762"/>
                <a:gd name="connsiteY6" fmla="*/ 292894 h 921544"/>
                <a:gd name="connsiteX7" fmla="*/ 73819 w 1528762"/>
                <a:gd name="connsiteY7" fmla="*/ 338138 h 921544"/>
                <a:gd name="connsiteX8" fmla="*/ 95250 w 1528762"/>
                <a:gd name="connsiteY8" fmla="*/ 338138 h 921544"/>
                <a:gd name="connsiteX9" fmla="*/ 95250 w 1528762"/>
                <a:gd name="connsiteY9" fmla="*/ 388144 h 921544"/>
                <a:gd name="connsiteX10" fmla="*/ 121444 w 1528762"/>
                <a:gd name="connsiteY10" fmla="*/ 388144 h 921544"/>
                <a:gd name="connsiteX11" fmla="*/ 121444 w 1528762"/>
                <a:gd name="connsiteY11" fmla="*/ 402432 h 921544"/>
                <a:gd name="connsiteX12" fmla="*/ 142875 w 1528762"/>
                <a:gd name="connsiteY12" fmla="*/ 402432 h 921544"/>
                <a:gd name="connsiteX13" fmla="*/ 142875 w 1528762"/>
                <a:gd name="connsiteY13" fmla="*/ 471488 h 921544"/>
                <a:gd name="connsiteX14" fmla="*/ 240506 w 1528762"/>
                <a:gd name="connsiteY14" fmla="*/ 471488 h 921544"/>
                <a:gd name="connsiteX15" fmla="*/ 240506 w 1528762"/>
                <a:gd name="connsiteY15" fmla="*/ 511969 h 921544"/>
                <a:gd name="connsiteX16" fmla="*/ 261937 w 1528762"/>
                <a:gd name="connsiteY16" fmla="*/ 511969 h 921544"/>
                <a:gd name="connsiteX17" fmla="*/ 261937 w 1528762"/>
                <a:gd name="connsiteY17" fmla="*/ 519113 h 921544"/>
                <a:gd name="connsiteX18" fmla="*/ 307181 w 1528762"/>
                <a:gd name="connsiteY18" fmla="*/ 519113 h 921544"/>
                <a:gd name="connsiteX19" fmla="*/ 307181 w 1528762"/>
                <a:gd name="connsiteY19" fmla="*/ 542925 h 921544"/>
                <a:gd name="connsiteX20" fmla="*/ 352425 w 1528762"/>
                <a:gd name="connsiteY20" fmla="*/ 542925 h 921544"/>
                <a:gd name="connsiteX21" fmla="*/ 352425 w 1528762"/>
                <a:gd name="connsiteY21" fmla="*/ 564357 h 921544"/>
                <a:gd name="connsiteX22" fmla="*/ 407194 w 1528762"/>
                <a:gd name="connsiteY22" fmla="*/ 564357 h 921544"/>
                <a:gd name="connsiteX23" fmla="*/ 407194 w 1528762"/>
                <a:gd name="connsiteY23" fmla="*/ 571500 h 921544"/>
                <a:gd name="connsiteX24" fmla="*/ 435769 w 1528762"/>
                <a:gd name="connsiteY24" fmla="*/ 571500 h 921544"/>
                <a:gd name="connsiteX25" fmla="*/ 435769 w 1528762"/>
                <a:gd name="connsiteY25" fmla="*/ 600075 h 921544"/>
                <a:gd name="connsiteX26" fmla="*/ 454819 w 1528762"/>
                <a:gd name="connsiteY26" fmla="*/ 600075 h 921544"/>
                <a:gd name="connsiteX27" fmla="*/ 454819 w 1528762"/>
                <a:gd name="connsiteY27" fmla="*/ 640557 h 921544"/>
                <a:gd name="connsiteX28" fmla="*/ 611981 w 1528762"/>
                <a:gd name="connsiteY28" fmla="*/ 640557 h 921544"/>
                <a:gd name="connsiteX29" fmla="*/ 611981 w 1528762"/>
                <a:gd name="connsiteY29" fmla="*/ 681038 h 921544"/>
                <a:gd name="connsiteX30" fmla="*/ 628650 w 1528762"/>
                <a:gd name="connsiteY30" fmla="*/ 681038 h 921544"/>
                <a:gd name="connsiteX31" fmla="*/ 628650 w 1528762"/>
                <a:gd name="connsiteY31" fmla="*/ 695325 h 921544"/>
                <a:gd name="connsiteX32" fmla="*/ 654844 w 1528762"/>
                <a:gd name="connsiteY32" fmla="*/ 695325 h 921544"/>
                <a:gd name="connsiteX33" fmla="*/ 654844 w 1528762"/>
                <a:gd name="connsiteY33" fmla="*/ 721519 h 921544"/>
                <a:gd name="connsiteX34" fmla="*/ 685800 w 1528762"/>
                <a:gd name="connsiteY34" fmla="*/ 721519 h 921544"/>
                <a:gd name="connsiteX35" fmla="*/ 745331 w 1528762"/>
                <a:gd name="connsiteY35" fmla="*/ 721519 h 921544"/>
                <a:gd name="connsiteX36" fmla="*/ 745331 w 1528762"/>
                <a:gd name="connsiteY36" fmla="*/ 750094 h 921544"/>
                <a:gd name="connsiteX37" fmla="*/ 807244 w 1528762"/>
                <a:gd name="connsiteY37" fmla="*/ 750094 h 921544"/>
                <a:gd name="connsiteX38" fmla="*/ 807244 w 1528762"/>
                <a:gd name="connsiteY38" fmla="*/ 762000 h 921544"/>
                <a:gd name="connsiteX39" fmla="*/ 912019 w 1528762"/>
                <a:gd name="connsiteY39" fmla="*/ 762000 h 921544"/>
                <a:gd name="connsiteX40" fmla="*/ 912019 w 1528762"/>
                <a:gd name="connsiteY40" fmla="*/ 785813 h 921544"/>
                <a:gd name="connsiteX41" fmla="*/ 992981 w 1528762"/>
                <a:gd name="connsiteY41" fmla="*/ 785813 h 921544"/>
                <a:gd name="connsiteX42" fmla="*/ 992981 w 1528762"/>
                <a:gd name="connsiteY42" fmla="*/ 797719 h 921544"/>
                <a:gd name="connsiteX43" fmla="*/ 1009650 w 1528762"/>
                <a:gd name="connsiteY43" fmla="*/ 797719 h 921544"/>
                <a:gd name="connsiteX44" fmla="*/ 1009650 w 1528762"/>
                <a:gd name="connsiteY44" fmla="*/ 809625 h 921544"/>
                <a:gd name="connsiteX45" fmla="*/ 1059656 w 1528762"/>
                <a:gd name="connsiteY45" fmla="*/ 809625 h 921544"/>
                <a:gd name="connsiteX46" fmla="*/ 1059656 w 1528762"/>
                <a:gd name="connsiteY46" fmla="*/ 819150 h 921544"/>
                <a:gd name="connsiteX47" fmla="*/ 1152525 w 1528762"/>
                <a:gd name="connsiteY47" fmla="*/ 819150 h 921544"/>
                <a:gd name="connsiteX48" fmla="*/ 1152525 w 1528762"/>
                <a:gd name="connsiteY48" fmla="*/ 833438 h 921544"/>
                <a:gd name="connsiteX49" fmla="*/ 1178719 w 1528762"/>
                <a:gd name="connsiteY49" fmla="*/ 833438 h 921544"/>
                <a:gd name="connsiteX50" fmla="*/ 1178719 w 1528762"/>
                <a:gd name="connsiteY50" fmla="*/ 847725 h 921544"/>
                <a:gd name="connsiteX51" fmla="*/ 1223962 w 1528762"/>
                <a:gd name="connsiteY51" fmla="*/ 847725 h 921544"/>
                <a:gd name="connsiteX52" fmla="*/ 1247775 w 1528762"/>
                <a:gd name="connsiteY52" fmla="*/ 847725 h 921544"/>
                <a:gd name="connsiteX53" fmla="*/ 1247775 w 1528762"/>
                <a:gd name="connsiteY53" fmla="*/ 873919 h 921544"/>
                <a:gd name="connsiteX54" fmla="*/ 1271587 w 1528762"/>
                <a:gd name="connsiteY54" fmla="*/ 873919 h 921544"/>
                <a:gd name="connsiteX55" fmla="*/ 1271587 w 1528762"/>
                <a:gd name="connsiteY55" fmla="*/ 885825 h 921544"/>
                <a:gd name="connsiteX56" fmla="*/ 1288256 w 1528762"/>
                <a:gd name="connsiteY56" fmla="*/ 885825 h 921544"/>
                <a:gd name="connsiteX57" fmla="*/ 1288256 w 1528762"/>
                <a:gd name="connsiteY57" fmla="*/ 895350 h 921544"/>
                <a:gd name="connsiteX58" fmla="*/ 1376362 w 1528762"/>
                <a:gd name="connsiteY58" fmla="*/ 895350 h 921544"/>
                <a:gd name="connsiteX59" fmla="*/ 1376362 w 1528762"/>
                <a:gd name="connsiteY59" fmla="*/ 912019 h 921544"/>
                <a:gd name="connsiteX60" fmla="*/ 1452562 w 1528762"/>
                <a:gd name="connsiteY60" fmla="*/ 912019 h 921544"/>
                <a:gd name="connsiteX61" fmla="*/ 1452562 w 1528762"/>
                <a:gd name="connsiteY61" fmla="*/ 921544 h 921544"/>
                <a:gd name="connsiteX62" fmla="*/ 1528762 w 1528762"/>
                <a:gd name="connsiteY62" fmla="*/ 921544 h 921544"/>
                <a:gd name="connsiteX63" fmla="*/ 1528762 w 1528762"/>
                <a:gd name="connsiteY63" fmla="*/ 540544 h 921544"/>
                <a:gd name="connsiteX64" fmla="*/ 1471612 w 1528762"/>
                <a:gd name="connsiteY64" fmla="*/ 540544 h 921544"/>
                <a:gd name="connsiteX65" fmla="*/ 1471612 w 1528762"/>
                <a:gd name="connsiteY65" fmla="*/ 526257 h 921544"/>
                <a:gd name="connsiteX66" fmla="*/ 1440656 w 1528762"/>
                <a:gd name="connsiteY66" fmla="*/ 526257 h 921544"/>
                <a:gd name="connsiteX67" fmla="*/ 1440656 w 1528762"/>
                <a:gd name="connsiteY67" fmla="*/ 523875 h 921544"/>
                <a:gd name="connsiteX68" fmla="*/ 1364456 w 1528762"/>
                <a:gd name="connsiteY68" fmla="*/ 523875 h 921544"/>
                <a:gd name="connsiteX69" fmla="*/ 1364456 w 1528762"/>
                <a:gd name="connsiteY69" fmla="*/ 514350 h 921544"/>
                <a:gd name="connsiteX70" fmla="*/ 1259681 w 1528762"/>
                <a:gd name="connsiteY70" fmla="*/ 514350 h 921544"/>
                <a:gd name="connsiteX71" fmla="*/ 1259681 w 1528762"/>
                <a:gd name="connsiteY71" fmla="*/ 497682 h 921544"/>
                <a:gd name="connsiteX72" fmla="*/ 1240631 w 1528762"/>
                <a:gd name="connsiteY72" fmla="*/ 497682 h 921544"/>
                <a:gd name="connsiteX73" fmla="*/ 1240631 w 1528762"/>
                <a:gd name="connsiteY73" fmla="*/ 488157 h 921544"/>
                <a:gd name="connsiteX74" fmla="*/ 1185862 w 1528762"/>
                <a:gd name="connsiteY74" fmla="*/ 488157 h 921544"/>
                <a:gd name="connsiteX75" fmla="*/ 1185862 w 1528762"/>
                <a:gd name="connsiteY75" fmla="*/ 481013 h 921544"/>
                <a:gd name="connsiteX76" fmla="*/ 1076325 w 1528762"/>
                <a:gd name="connsiteY76" fmla="*/ 481013 h 921544"/>
                <a:gd name="connsiteX77" fmla="*/ 1076325 w 1528762"/>
                <a:gd name="connsiteY77" fmla="*/ 464344 h 921544"/>
                <a:gd name="connsiteX78" fmla="*/ 1047750 w 1528762"/>
                <a:gd name="connsiteY78" fmla="*/ 464344 h 921544"/>
                <a:gd name="connsiteX79" fmla="*/ 1047750 w 1528762"/>
                <a:gd name="connsiteY79" fmla="*/ 452438 h 921544"/>
                <a:gd name="connsiteX80" fmla="*/ 942975 w 1528762"/>
                <a:gd name="connsiteY80" fmla="*/ 452438 h 921544"/>
                <a:gd name="connsiteX81" fmla="*/ 947737 w 1528762"/>
                <a:gd name="connsiteY81" fmla="*/ 447676 h 921544"/>
                <a:gd name="connsiteX82" fmla="*/ 842962 w 1528762"/>
                <a:gd name="connsiteY82" fmla="*/ 447676 h 921544"/>
                <a:gd name="connsiteX83" fmla="*/ 842962 w 1528762"/>
                <a:gd name="connsiteY83" fmla="*/ 431007 h 921544"/>
                <a:gd name="connsiteX84" fmla="*/ 819150 w 1528762"/>
                <a:gd name="connsiteY84" fmla="*/ 431007 h 921544"/>
                <a:gd name="connsiteX85" fmla="*/ 819150 w 1528762"/>
                <a:gd name="connsiteY85" fmla="*/ 431007 h 921544"/>
                <a:gd name="connsiteX86" fmla="*/ 773906 w 1528762"/>
                <a:gd name="connsiteY86" fmla="*/ 431007 h 921544"/>
                <a:gd name="connsiteX87" fmla="*/ 773906 w 1528762"/>
                <a:gd name="connsiteY87" fmla="*/ 392907 h 921544"/>
                <a:gd name="connsiteX88" fmla="*/ 750094 w 1528762"/>
                <a:gd name="connsiteY88" fmla="*/ 392907 h 921544"/>
                <a:gd name="connsiteX89" fmla="*/ 750094 w 1528762"/>
                <a:gd name="connsiteY89" fmla="*/ 378619 h 921544"/>
                <a:gd name="connsiteX90" fmla="*/ 673894 w 1528762"/>
                <a:gd name="connsiteY90" fmla="*/ 378619 h 921544"/>
                <a:gd name="connsiteX91" fmla="*/ 673894 w 1528762"/>
                <a:gd name="connsiteY91" fmla="*/ 378619 h 921544"/>
                <a:gd name="connsiteX92" fmla="*/ 673894 w 1528762"/>
                <a:gd name="connsiteY92" fmla="*/ 366713 h 921544"/>
                <a:gd name="connsiteX93" fmla="*/ 611981 w 1528762"/>
                <a:gd name="connsiteY93" fmla="*/ 366713 h 921544"/>
                <a:gd name="connsiteX94" fmla="*/ 611981 w 1528762"/>
                <a:gd name="connsiteY94" fmla="*/ 352425 h 921544"/>
                <a:gd name="connsiteX95" fmla="*/ 559594 w 1528762"/>
                <a:gd name="connsiteY95" fmla="*/ 352425 h 921544"/>
                <a:gd name="connsiteX96" fmla="*/ 559594 w 1528762"/>
                <a:gd name="connsiteY96" fmla="*/ 330994 h 921544"/>
                <a:gd name="connsiteX97" fmla="*/ 533400 w 1528762"/>
                <a:gd name="connsiteY97" fmla="*/ 330994 h 921544"/>
                <a:gd name="connsiteX98" fmla="*/ 533400 w 1528762"/>
                <a:gd name="connsiteY98" fmla="*/ 314325 h 921544"/>
                <a:gd name="connsiteX99" fmla="*/ 502444 w 1528762"/>
                <a:gd name="connsiteY99" fmla="*/ 314325 h 921544"/>
                <a:gd name="connsiteX100" fmla="*/ 502444 w 1528762"/>
                <a:gd name="connsiteY100" fmla="*/ 307182 h 921544"/>
                <a:gd name="connsiteX101" fmla="*/ 490537 w 1528762"/>
                <a:gd name="connsiteY101" fmla="*/ 307182 h 921544"/>
                <a:gd name="connsiteX102" fmla="*/ 490537 w 1528762"/>
                <a:gd name="connsiteY102" fmla="*/ 292894 h 921544"/>
                <a:gd name="connsiteX103" fmla="*/ 459581 w 1528762"/>
                <a:gd name="connsiteY103" fmla="*/ 292894 h 921544"/>
                <a:gd name="connsiteX104" fmla="*/ 459581 w 1528762"/>
                <a:gd name="connsiteY104" fmla="*/ 285750 h 921544"/>
                <a:gd name="connsiteX105" fmla="*/ 438150 w 1528762"/>
                <a:gd name="connsiteY105" fmla="*/ 285750 h 921544"/>
                <a:gd name="connsiteX106" fmla="*/ 438150 w 1528762"/>
                <a:gd name="connsiteY106" fmla="*/ 271463 h 921544"/>
                <a:gd name="connsiteX107" fmla="*/ 397669 w 1528762"/>
                <a:gd name="connsiteY107" fmla="*/ 271463 h 921544"/>
                <a:gd name="connsiteX108" fmla="*/ 397669 w 1528762"/>
                <a:gd name="connsiteY108" fmla="*/ 242888 h 921544"/>
                <a:gd name="connsiteX109" fmla="*/ 304800 w 1528762"/>
                <a:gd name="connsiteY109" fmla="*/ 242888 h 921544"/>
                <a:gd name="connsiteX110" fmla="*/ 304800 w 1528762"/>
                <a:gd name="connsiteY110" fmla="*/ 223838 h 921544"/>
                <a:gd name="connsiteX111" fmla="*/ 280987 w 1528762"/>
                <a:gd name="connsiteY111" fmla="*/ 223838 h 921544"/>
                <a:gd name="connsiteX112" fmla="*/ 280987 w 1528762"/>
                <a:gd name="connsiteY112" fmla="*/ 202407 h 921544"/>
                <a:gd name="connsiteX113" fmla="*/ 257175 w 1528762"/>
                <a:gd name="connsiteY113" fmla="*/ 202407 h 921544"/>
                <a:gd name="connsiteX114" fmla="*/ 257175 w 1528762"/>
                <a:gd name="connsiteY114" fmla="*/ 147638 h 921544"/>
                <a:gd name="connsiteX115" fmla="*/ 216694 w 1528762"/>
                <a:gd name="connsiteY115" fmla="*/ 147638 h 921544"/>
                <a:gd name="connsiteX116" fmla="*/ 204787 w 1528762"/>
                <a:gd name="connsiteY116" fmla="*/ 135731 h 921544"/>
                <a:gd name="connsiteX117" fmla="*/ 183356 w 1528762"/>
                <a:gd name="connsiteY117" fmla="*/ 135731 h 921544"/>
                <a:gd name="connsiteX118" fmla="*/ 183356 w 1528762"/>
                <a:gd name="connsiteY118" fmla="*/ 107157 h 921544"/>
                <a:gd name="connsiteX119" fmla="*/ 166687 w 1528762"/>
                <a:gd name="connsiteY119" fmla="*/ 107157 h 921544"/>
                <a:gd name="connsiteX120" fmla="*/ 166687 w 1528762"/>
                <a:gd name="connsiteY120" fmla="*/ 59532 h 921544"/>
                <a:gd name="connsiteX121" fmla="*/ 92869 w 1528762"/>
                <a:gd name="connsiteY121" fmla="*/ 59532 h 921544"/>
                <a:gd name="connsiteX122" fmla="*/ 92869 w 1528762"/>
                <a:gd name="connsiteY122" fmla="*/ 7144 h 921544"/>
                <a:gd name="connsiteX123" fmla="*/ 0 w 1528762"/>
                <a:gd name="connsiteY123" fmla="*/ 0 h 921544"/>
                <a:gd name="connsiteX0" fmla="*/ 0 w 1528762"/>
                <a:gd name="connsiteY0" fmla="*/ 0 h 921544"/>
                <a:gd name="connsiteX1" fmla="*/ 0 w 1528762"/>
                <a:gd name="connsiteY1" fmla="*/ 61913 h 921544"/>
                <a:gd name="connsiteX2" fmla="*/ 26194 w 1528762"/>
                <a:gd name="connsiteY2" fmla="*/ 61913 h 921544"/>
                <a:gd name="connsiteX3" fmla="*/ 26194 w 1528762"/>
                <a:gd name="connsiteY3" fmla="*/ 150019 h 921544"/>
                <a:gd name="connsiteX4" fmla="*/ 47625 w 1528762"/>
                <a:gd name="connsiteY4" fmla="*/ 150019 h 921544"/>
                <a:gd name="connsiteX5" fmla="*/ 47625 w 1528762"/>
                <a:gd name="connsiteY5" fmla="*/ 292894 h 921544"/>
                <a:gd name="connsiteX6" fmla="*/ 73819 w 1528762"/>
                <a:gd name="connsiteY6" fmla="*/ 292894 h 921544"/>
                <a:gd name="connsiteX7" fmla="*/ 73819 w 1528762"/>
                <a:gd name="connsiteY7" fmla="*/ 338138 h 921544"/>
                <a:gd name="connsiteX8" fmla="*/ 95250 w 1528762"/>
                <a:gd name="connsiteY8" fmla="*/ 338138 h 921544"/>
                <a:gd name="connsiteX9" fmla="*/ 95250 w 1528762"/>
                <a:gd name="connsiteY9" fmla="*/ 388144 h 921544"/>
                <a:gd name="connsiteX10" fmla="*/ 121444 w 1528762"/>
                <a:gd name="connsiteY10" fmla="*/ 388144 h 921544"/>
                <a:gd name="connsiteX11" fmla="*/ 121444 w 1528762"/>
                <a:gd name="connsiteY11" fmla="*/ 402432 h 921544"/>
                <a:gd name="connsiteX12" fmla="*/ 142875 w 1528762"/>
                <a:gd name="connsiteY12" fmla="*/ 402432 h 921544"/>
                <a:gd name="connsiteX13" fmla="*/ 142875 w 1528762"/>
                <a:gd name="connsiteY13" fmla="*/ 471488 h 921544"/>
                <a:gd name="connsiteX14" fmla="*/ 240506 w 1528762"/>
                <a:gd name="connsiteY14" fmla="*/ 471488 h 921544"/>
                <a:gd name="connsiteX15" fmla="*/ 240506 w 1528762"/>
                <a:gd name="connsiteY15" fmla="*/ 511969 h 921544"/>
                <a:gd name="connsiteX16" fmla="*/ 261937 w 1528762"/>
                <a:gd name="connsiteY16" fmla="*/ 511969 h 921544"/>
                <a:gd name="connsiteX17" fmla="*/ 261937 w 1528762"/>
                <a:gd name="connsiteY17" fmla="*/ 519113 h 921544"/>
                <a:gd name="connsiteX18" fmla="*/ 307181 w 1528762"/>
                <a:gd name="connsiteY18" fmla="*/ 519113 h 921544"/>
                <a:gd name="connsiteX19" fmla="*/ 307181 w 1528762"/>
                <a:gd name="connsiteY19" fmla="*/ 542925 h 921544"/>
                <a:gd name="connsiteX20" fmla="*/ 352425 w 1528762"/>
                <a:gd name="connsiteY20" fmla="*/ 542925 h 921544"/>
                <a:gd name="connsiteX21" fmla="*/ 352425 w 1528762"/>
                <a:gd name="connsiteY21" fmla="*/ 564357 h 921544"/>
                <a:gd name="connsiteX22" fmla="*/ 407194 w 1528762"/>
                <a:gd name="connsiteY22" fmla="*/ 564357 h 921544"/>
                <a:gd name="connsiteX23" fmla="*/ 407194 w 1528762"/>
                <a:gd name="connsiteY23" fmla="*/ 571500 h 921544"/>
                <a:gd name="connsiteX24" fmla="*/ 435769 w 1528762"/>
                <a:gd name="connsiteY24" fmla="*/ 571500 h 921544"/>
                <a:gd name="connsiteX25" fmla="*/ 435769 w 1528762"/>
                <a:gd name="connsiteY25" fmla="*/ 600075 h 921544"/>
                <a:gd name="connsiteX26" fmla="*/ 454819 w 1528762"/>
                <a:gd name="connsiteY26" fmla="*/ 600075 h 921544"/>
                <a:gd name="connsiteX27" fmla="*/ 454819 w 1528762"/>
                <a:gd name="connsiteY27" fmla="*/ 640557 h 921544"/>
                <a:gd name="connsiteX28" fmla="*/ 611981 w 1528762"/>
                <a:gd name="connsiteY28" fmla="*/ 640557 h 921544"/>
                <a:gd name="connsiteX29" fmla="*/ 611981 w 1528762"/>
                <a:gd name="connsiteY29" fmla="*/ 681038 h 921544"/>
                <a:gd name="connsiteX30" fmla="*/ 628650 w 1528762"/>
                <a:gd name="connsiteY30" fmla="*/ 681038 h 921544"/>
                <a:gd name="connsiteX31" fmla="*/ 628650 w 1528762"/>
                <a:gd name="connsiteY31" fmla="*/ 695325 h 921544"/>
                <a:gd name="connsiteX32" fmla="*/ 654844 w 1528762"/>
                <a:gd name="connsiteY32" fmla="*/ 695325 h 921544"/>
                <a:gd name="connsiteX33" fmla="*/ 654844 w 1528762"/>
                <a:gd name="connsiteY33" fmla="*/ 721519 h 921544"/>
                <a:gd name="connsiteX34" fmla="*/ 685800 w 1528762"/>
                <a:gd name="connsiteY34" fmla="*/ 721519 h 921544"/>
                <a:gd name="connsiteX35" fmla="*/ 745331 w 1528762"/>
                <a:gd name="connsiteY35" fmla="*/ 721519 h 921544"/>
                <a:gd name="connsiteX36" fmla="*/ 745331 w 1528762"/>
                <a:gd name="connsiteY36" fmla="*/ 750094 h 921544"/>
                <a:gd name="connsiteX37" fmla="*/ 807244 w 1528762"/>
                <a:gd name="connsiteY37" fmla="*/ 750094 h 921544"/>
                <a:gd name="connsiteX38" fmla="*/ 807244 w 1528762"/>
                <a:gd name="connsiteY38" fmla="*/ 762000 h 921544"/>
                <a:gd name="connsiteX39" fmla="*/ 912019 w 1528762"/>
                <a:gd name="connsiteY39" fmla="*/ 762000 h 921544"/>
                <a:gd name="connsiteX40" fmla="*/ 912019 w 1528762"/>
                <a:gd name="connsiteY40" fmla="*/ 785813 h 921544"/>
                <a:gd name="connsiteX41" fmla="*/ 992981 w 1528762"/>
                <a:gd name="connsiteY41" fmla="*/ 785813 h 921544"/>
                <a:gd name="connsiteX42" fmla="*/ 992981 w 1528762"/>
                <a:gd name="connsiteY42" fmla="*/ 797719 h 921544"/>
                <a:gd name="connsiteX43" fmla="*/ 1009650 w 1528762"/>
                <a:gd name="connsiteY43" fmla="*/ 797719 h 921544"/>
                <a:gd name="connsiteX44" fmla="*/ 1009650 w 1528762"/>
                <a:gd name="connsiteY44" fmla="*/ 809625 h 921544"/>
                <a:gd name="connsiteX45" fmla="*/ 1059656 w 1528762"/>
                <a:gd name="connsiteY45" fmla="*/ 809625 h 921544"/>
                <a:gd name="connsiteX46" fmla="*/ 1059656 w 1528762"/>
                <a:gd name="connsiteY46" fmla="*/ 819150 h 921544"/>
                <a:gd name="connsiteX47" fmla="*/ 1152525 w 1528762"/>
                <a:gd name="connsiteY47" fmla="*/ 819150 h 921544"/>
                <a:gd name="connsiteX48" fmla="*/ 1152525 w 1528762"/>
                <a:gd name="connsiteY48" fmla="*/ 833438 h 921544"/>
                <a:gd name="connsiteX49" fmla="*/ 1178719 w 1528762"/>
                <a:gd name="connsiteY49" fmla="*/ 833438 h 921544"/>
                <a:gd name="connsiteX50" fmla="*/ 1178719 w 1528762"/>
                <a:gd name="connsiteY50" fmla="*/ 847725 h 921544"/>
                <a:gd name="connsiteX51" fmla="*/ 1223962 w 1528762"/>
                <a:gd name="connsiteY51" fmla="*/ 847725 h 921544"/>
                <a:gd name="connsiteX52" fmla="*/ 1247775 w 1528762"/>
                <a:gd name="connsiteY52" fmla="*/ 847725 h 921544"/>
                <a:gd name="connsiteX53" fmla="*/ 1247775 w 1528762"/>
                <a:gd name="connsiteY53" fmla="*/ 873919 h 921544"/>
                <a:gd name="connsiteX54" fmla="*/ 1271587 w 1528762"/>
                <a:gd name="connsiteY54" fmla="*/ 873919 h 921544"/>
                <a:gd name="connsiteX55" fmla="*/ 1271587 w 1528762"/>
                <a:gd name="connsiteY55" fmla="*/ 885825 h 921544"/>
                <a:gd name="connsiteX56" fmla="*/ 1288256 w 1528762"/>
                <a:gd name="connsiteY56" fmla="*/ 885825 h 921544"/>
                <a:gd name="connsiteX57" fmla="*/ 1288256 w 1528762"/>
                <a:gd name="connsiteY57" fmla="*/ 895350 h 921544"/>
                <a:gd name="connsiteX58" fmla="*/ 1376362 w 1528762"/>
                <a:gd name="connsiteY58" fmla="*/ 895350 h 921544"/>
                <a:gd name="connsiteX59" fmla="*/ 1376362 w 1528762"/>
                <a:gd name="connsiteY59" fmla="*/ 912019 h 921544"/>
                <a:gd name="connsiteX60" fmla="*/ 1452562 w 1528762"/>
                <a:gd name="connsiteY60" fmla="*/ 912019 h 921544"/>
                <a:gd name="connsiteX61" fmla="*/ 1452562 w 1528762"/>
                <a:gd name="connsiteY61" fmla="*/ 921544 h 921544"/>
                <a:gd name="connsiteX62" fmla="*/ 1528762 w 1528762"/>
                <a:gd name="connsiteY62" fmla="*/ 921544 h 921544"/>
                <a:gd name="connsiteX63" fmla="*/ 1528762 w 1528762"/>
                <a:gd name="connsiteY63" fmla="*/ 540544 h 921544"/>
                <a:gd name="connsiteX64" fmla="*/ 1471612 w 1528762"/>
                <a:gd name="connsiteY64" fmla="*/ 540544 h 921544"/>
                <a:gd name="connsiteX65" fmla="*/ 1471612 w 1528762"/>
                <a:gd name="connsiteY65" fmla="*/ 526257 h 921544"/>
                <a:gd name="connsiteX66" fmla="*/ 1440656 w 1528762"/>
                <a:gd name="connsiteY66" fmla="*/ 526257 h 921544"/>
                <a:gd name="connsiteX67" fmla="*/ 1440656 w 1528762"/>
                <a:gd name="connsiteY67" fmla="*/ 523875 h 921544"/>
                <a:gd name="connsiteX68" fmla="*/ 1364456 w 1528762"/>
                <a:gd name="connsiteY68" fmla="*/ 523875 h 921544"/>
                <a:gd name="connsiteX69" fmla="*/ 1364456 w 1528762"/>
                <a:gd name="connsiteY69" fmla="*/ 514350 h 921544"/>
                <a:gd name="connsiteX70" fmla="*/ 1259681 w 1528762"/>
                <a:gd name="connsiteY70" fmla="*/ 514350 h 921544"/>
                <a:gd name="connsiteX71" fmla="*/ 1259681 w 1528762"/>
                <a:gd name="connsiteY71" fmla="*/ 497682 h 921544"/>
                <a:gd name="connsiteX72" fmla="*/ 1240631 w 1528762"/>
                <a:gd name="connsiteY72" fmla="*/ 497682 h 921544"/>
                <a:gd name="connsiteX73" fmla="*/ 1240631 w 1528762"/>
                <a:gd name="connsiteY73" fmla="*/ 488157 h 921544"/>
                <a:gd name="connsiteX74" fmla="*/ 1185862 w 1528762"/>
                <a:gd name="connsiteY74" fmla="*/ 488157 h 921544"/>
                <a:gd name="connsiteX75" fmla="*/ 1185862 w 1528762"/>
                <a:gd name="connsiteY75" fmla="*/ 481013 h 921544"/>
                <a:gd name="connsiteX76" fmla="*/ 1076325 w 1528762"/>
                <a:gd name="connsiteY76" fmla="*/ 481013 h 921544"/>
                <a:gd name="connsiteX77" fmla="*/ 1076325 w 1528762"/>
                <a:gd name="connsiteY77" fmla="*/ 464344 h 921544"/>
                <a:gd name="connsiteX78" fmla="*/ 1047750 w 1528762"/>
                <a:gd name="connsiteY78" fmla="*/ 464344 h 921544"/>
                <a:gd name="connsiteX79" fmla="*/ 1047750 w 1528762"/>
                <a:gd name="connsiteY79" fmla="*/ 452438 h 921544"/>
                <a:gd name="connsiteX80" fmla="*/ 942975 w 1528762"/>
                <a:gd name="connsiteY80" fmla="*/ 452438 h 921544"/>
                <a:gd name="connsiteX81" fmla="*/ 947737 w 1528762"/>
                <a:gd name="connsiteY81" fmla="*/ 447676 h 921544"/>
                <a:gd name="connsiteX82" fmla="*/ 842962 w 1528762"/>
                <a:gd name="connsiteY82" fmla="*/ 447676 h 921544"/>
                <a:gd name="connsiteX83" fmla="*/ 842962 w 1528762"/>
                <a:gd name="connsiteY83" fmla="*/ 431007 h 921544"/>
                <a:gd name="connsiteX84" fmla="*/ 819150 w 1528762"/>
                <a:gd name="connsiteY84" fmla="*/ 431007 h 921544"/>
                <a:gd name="connsiteX85" fmla="*/ 819150 w 1528762"/>
                <a:gd name="connsiteY85" fmla="*/ 431007 h 921544"/>
                <a:gd name="connsiteX86" fmla="*/ 766762 w 1528762"/>
                <a:gd name="connsiteY86" fmla="*/ 414338 h 921544"/>
                <a:gd name="connsiteX87" fmla="*/ 773906 w 1528762"/>
                <a:gd name="connsiteY87" fmla="*/ 392907 h 921544"/>
                <a:gd name="connsiteX88" fmla="*/ 750094 w 1528762"/>
                <a:gd name="connsiteY88" fmla="*/ 392907 h 921544"/>
                <a:gd name="connsiteX89" fmla="*/ 750094 w 1528762"/>
                <a:gd name="connsiteY89" fmla="*/ 378619 h 921544"/>
                <a:gd name="connsiteX90" fmla="*/ 673894 w 1528762"/>
                <a:gd name="connsiteY90" fmla="*/ 378619 h 921544"/>
                <a:gd name="connsiteX91" fmla="*/ 673894 w 1528762"/>
                <a:gd name="connsiteY91" fmla="*/ 378619 h 921544"/>
                <a:gd name="connsiteX92" fmla="*/ 673894 w 1528762"/>
                <a:gd name="connsiteY92" fmla="*/ 366713 h 921544"/>
                <a:gd name="connsiteX93" fmla="*/ 611981 w 1528762"/>
                <a:gd name="connsiteY93" fmla="*/ 366713 h 921544"/>
                <a:gd name="connsiteX94" fmla="*/ 611981 w 1528762"/>
                <a:gd name="connsiteY94" fmla="*/ 352425 h 921544"/>
                <a:gd name="connsiteX95" fmla="*/ 559594 w 1528762"/>
                <a:gd name="connsiteY95" fmla="*/ 352425 h 921544"/>
                <a:gd name="connsiteX96" fmla="*/ 559594 w 1528762"/>
                <a:gd name="connsiteY96" fmla="*/ 330994 h 921544"/>
                <a:gd name="connsiteX97" fmla="*/ 533400 w 1528762"/>
                <a:gd name="connsiteY97" fmla="*/ 330994 h 921544"/>
                <a:gd name="connsiteX98" fmla="*/ 533400 w 1528762"/>
                <a:gd name="connsiteY98" fmla="*/ 314325 h 921544"/>
                <a:gd name="connsiteX99" fmla="*/ 502444 w 1528762"/>
                <a:gd name="connsiteY99" fmla="*/ 314325 h 921544"/>
                <a:gd name="connsiteX100" fmla="*/ 502444 w 1528762"/>
                <a:gd name="connsiteY100" fmla="*/ 307182 h 921544"/>
                <a:gd name="connsiteX101" fmla="*/ 490537 w 1528762"/>
                <a:gd name="connsiteY101" fmla="*/ 307182 h 921544"/>
                <a:gd name="connsiteX102" fmla="*/ 490537 w 1528762"/>
                <a:gd name="connsiteY102" fmla="*/ 292894 h 921544"/>
                <a:gd name="connsiteX103" fmla="*/ 459581 w 1528762"/>
                <a:gd name="connsiteY103" fmla="*/ 292894 h 921544"/>
                <a:gd name="connsiteX104" fmla="*/ 459581 w 1528762"/>
                <a:gd name="connsiteY104" fmla="*/ 285750 h 921544"/>
                <a:gd name="connsiteX105" fmla="*/ 438150 w 1528762"/>
                <a:gd name="connsiteY105" fmla="*/ 285750 h 921544"/>
                <a:gd name="connsiteX106" fmla="*/ 438150 w 1528762"/>
                <a:gd name="connsiteY106" fmla="*/ 271463 h 921544"/>
                <a:gd name="connsiteX107" fmla="*/ 397669 w 1528762"/>
                <a:gd name="connsiteY107" fmla="*/ 271463 h 921544"/>
                <a:gd name="connsiteX108" fmla="*/ 397669 w 1528762"/>
                <a:gd name="connsiteY108" fmla="*/ 242888 h 921544"/>
                <a:gd name="connsiteX109" fmla="*/ 304800 w 1528762"/>
                <a:gd name="connsiteY109" fmla="*/ 242888 h 921544"/>
                <a:gd name="connsiteX110" fmla="*/ 304800 w 1528762"/>
                <a:gd name="connsiteY110" fmla="*/ 223838 h 921544"/>
                <a:gd name="connsiteX111" fmla="*/ 280987 w 1528762"/>
                <a:gd name="connsiteY111" fmla="*/ 223838 h 921544"/>
                <a:gd name="connsiteX112" fmla="*/ 280987 w 1528762"/>
                <a:gd name="connsiteY112" fmla="*/ 202407 h 921544"/>
                <a:gd name="connsiteX113" fmla="*/ 257175 w 1528762"/>
                <a:gd name="connsiteY113" fmla="*/ 202407 h 921544"/>
                <a:gd name="connsiteX114" fmla="*/ 257175 w 1528762"/>
                <a:gd name="connsiteY114" fmla="*/ 147638 h 921544"/>
                <a:gd name="connsiteX115" fmla="*/ 216694 w 1528762"/>
                <a:gd name="connsiteY115" fmla="*/ 147638 h 921544"/>
                <a:gd name="connsiteX116" fmla="*/ 204787 w 1528762"/>
                <a:gd name="connsiteY116" fmla="*/ 135731 h 921544"/>
                <a:gd name="connsiteX117" fmla="*/ 183356 w 1528762"/>
                <a:gd name="connsiteY117" fmla="*/ 135731 h 921544"/>
                <a:gd name="connsiteX118" fmla="*/ 183356 w 1528762"/>
                <a:gd name="connsiteY118" fmla="*/ 107157 h 921544"/>
                <a:gd name="connsiteX119" fmla="*/ 166687 w 1528762"/>
                <a:gd name="connsiteY119" fmla="*/ 107157 h 921544"/>
                <a:gd name="connsiteX120" fmla="*/ 166687 w 1528762"/>
                <a:gd name="connsiteY120" fmla="*/ 59532 h 921544"/>
                <a:gd name="connsiteX121" fmla="*/ 92869 w 1528762"/>
                <a:gd name="connsiteY121" fmla="*/ 59532 h 921544"/>
                <a:gd name="connsiteX122" fmla="*/ 92869 w 1528762"/>
                <a:gd name="connsiteY122" fmla="*/ 7144 h 921544"/>
                <a:gd name="connsiteX123" fmla="*/ 0 w 1528762"/>
                <a:gd name="connsiteY123" fmla="*/ 0 h 921544"/>
                <a:gd name="connsiteX0" fmla="*/ 0 w 1528762"/>
                <a:gd name="connsiteY0" fmla="*/ 0 h 921544"/>
                <a:gd name="connsiteX1" fmla="*/ 0 w 1528762"/>
                <a:gd name="connsiteY1" fmla="*/ 61913 h 921544"/>
                <a:gd name="connsiteX2" fmla="*/ 26194 w 1528762"/>
                <a:gd name="connsiteY2" fmla="*/ 61913 h 921544"/>
                <a:gd name="connsiteX3" fmla="*/ 26194 w 1528762"/>
                <a:gd name="connsiteY3" fmla="*/ 150019 h 921544"/>
                <a:gd name="connsiteX4" fmla="*/ 47625 w 1528762"/>
                <a:gd name="connsiteY4" fmla="*/ 150019 h 921544"/>
                <a:gd name="connsiteX5" fmla="*/ 47625 w 1528762"/>
                <a:gd name="connsiteY5" fmla="*/ 292894 h 921544"/>
                <a:gd name="connsiteX6" fmla="*/ 73819 w 1528762"/>
                <a:gd name="connsiteY6" fmla="*/ 292894 h 921544"/>
                <a:gd name="connsiteX7" fmla="*/ 73819 w 1528762"/>
                <a:gd name="connsiteY7" fmla="*/ 338138 h 921544"/>
                <a:gd name="connsiteX8" fmla="*/ 95250 w 1528762"/>
                <a:gd name="connsiteY8" fmla="*/ 338138 h 921544"/>
                <a:gd name="connsiteX9" fmla="*/ 95250 w 1528762"/>
                <a:gd name="connsiteY9" fmla="*/ 388144 h 921544"/>
                <a:gd name="connsiteX10" fmla="*/ 121444 w 1528762"/>
                <a:gd name="connsiteY10" fmla="*/ 388144 h 921544"/>
                <a:gd name="connsiteX11" fmla="*/ 121444 w 1528762"/>
                <a:gd name="connsiteY11" fmla="*/ 402432 h 921544"/>
                <a:gd name="connsiteX12" fmla="*/ 142875 w 1528762"/>
                <a:gd name="connsiteY12" fmla="*/ 402432 h 921544"/>
                <a:gd name="connsiteX13" fmla="*/ 142875 w 1528762"/>
                <a:gd name="connsiteY13" fmla="*/ 471488 h 921544"/>
                <a:gd name="connsiteX14" fmla="*/ 240506 w 1528762"/>
                <a:gd name="connsiteY14" fmla="*/ 471488 h 921544"/>
                <a:gd name="connsiteX15" fmla="*/ 240506 w 1528762"/>
                <a:gd name="connsiteY15" fmla="*/ 511969 h 921544"/>
                <a:gd name="connsiteX16" fmla="*/ 261937 w 1528762"/>
                <a:gd name="connsiteY16" fmla="*/ 511969 h 921544"/>
                <a:gd name="connsiteX17" fmla="*/ 261937 w 1528762"/>
                <a:gd name="connsiteY17" fmla="*/ 519113 h 921544"/>
                <a:gd name="connsiteX18" fmla="*/ 307181 w 1528762"/>
                <a:gd name="connsiteY18" fmla="*/ 519113 h 921544"/>
                <a:gd name="connsiteX19" fmla="*/ 307181 w 1528762"/>
                <a:gd name="connsiteY19" fmla="*/ 542925 h 921544"/>
                <a:gd name="connsiteX20" fmla="*/ 352425 w 1528762"/>
                <a:gd name="connsiteY20" fmla="*/ 542925 h 921544"/>
                <a:gd name="connsiteX21" fmla="*/ 352425 w 1528762"/>
                <a:gd name="connsiteY21" fmla="*/ 564357 h 921544"/>
                <a:gd name="connsiteX22" fmla="*/ 407194 w 1528762"/>
                <a:gd name="connsiteY22" fmla="*/ 564357 h 921544"/>
                <a:gd name="connsiteX23" fmla="*/ 407194 w 1528762"/>
                <a:gd name="connsiteY23" fmla="*/ 571500 h 921544"/>
                <a:gd name="connsiteX24" fmla="*/ 435769 w 1528762"/>
                <a:gd name="connsiteY24" fmla="*/ 571500 h 921544"/>
                <a:gd name="connsiteX25" fmla="*/ 435769 w 1528762"/>
                <a:gd name="connsiteY25" fmla="*/ 600075 h 921544"/>
                <a:gd name="connsiteX26" fmla="*/ 454819 w 1528762"/>
                <a:gd name="connsiteY26" fmla="*/ 600075 h 921544"/>
                <a:gd name="connsiteX27" fmla="*/ 454819 w 1528762"/>
                <a:gd name="connsiteY27" fmla="*/ 640557 h 921544"/>
                <a:gd name="connsiteX28" fmla="*/ 611981 w 1528762"/>
                <a:gd name="connsiteY28" fmla="*/ 640557 h 921544"/>
                <a:gd name="connsiteX29" fmla="*/ 611981 w 1528762"/>
                <a:gd name="connsiteY29" fmla="*/ 681038 h 921544"/>
                <a:gd name="connsiteX30" fmla="*/ 628650 w 1528762"/>
                <a:gd name="connsiteY30" fmla="*/ 681038 h 921544"/>
                <a:gd name="connsiteX31" fmla="*/ 628650 w 1528762"/>
                <a:gd name="connsiteY31" fmla="*/ 695325 h 921544"/>
                <a:gd name="connsiteX32" fmla="*/ 654844 w 1528762"/>
                <a:gd name="connsiteY32" fmla="*/ 695325 h 921544"/>
                <a:gd name="connsiteX33" fmla="*/ 654844 w 1528762"/>
                <a:gd name="connsiteY33" fmla="*/ 721519 h 921544"/>
                <a:gd name="connsiteX34" fmla="*/ 685800 w 1528762"/>
                <a:gd name="connsiteY34" fmla="*/ 721519 h 921544"/>
                <a:gd name="connsiteX35" fmla="*/ 745331 w 1528762"/>
                <a:gd name="connsiteY35" fmla="*/ 721519 h 921544"/>
                <a:gd name="connsiteX36" fmla="*/ 745331 w 1528762"/>
                <a:gd name="connsiteY36" fmla="*/ 750094 h 921544"/>
                <a:gd name="connsiteX37" fmla="*/ 807244 w 1528762"/>
                <a:gd name="connsiteY37" fmla="*/ 750094 h 921544"/>
                <a:gd name="connsiteX38" fmla="*/ 807244 w 1528762"/>
                <a:gd name="connsiteY38" fmla="*/ 762000 h 921544"/>
                <a:gd name="connsiteX39" fmla="*/ 912019 w 1528762"/>
                <a:gd name="connsiteY39" fmla="*/ 762000 h 921544"/>
                <a:gd name="connsiteX40" fmla="*/ 912019 w 1528762"/>
                <a:gd name="connsiteY40" fmla="*/ 785813 h 921544"/>
                <a:gd name="connsiteX41" fmla="*/ 992981 w 1528762"/>
                <a:gd name="connsiteY41" fmla="*/ 785813 h 921544"/>
                <a:gd name="connsiteX42" fmla="*/ 992981 w 1528762"/>
                <a:gd name="connsiteY42" fmla="*/ 797719 h 921544"/>
                <a:gd name="connsiteX43" fmla="*/ 1009650 w 1528762"/>
                <a:gd name="connsiteY43" fmla="*/ 797719 h 921544"/>
                <a:gd name="connsiteX44" fmla="*/ 1009650 w 1528762"/>
                <a:gd name="connsiteY44" fmla="*/ 809625 h 921544"/>
                <a:gd name="connsiteX45" fmla="*/ 1059656 w 1528762"/>
                <a:gd name="connsiteY45" fmla="*/ 809625 h 921544"/>
                <a:gd name="connsiteX46" fmla="*/ 1059656 w 1528762"/>
                <a:gd name="connsiteY46" fmla="*/ 819150 h 921544"/>
                <a:gd name="connsiteX47" fmla="*/ 1152525 w 1528762"/>
                <a:gd name="connsiteY47" fmla="*/ 819150 h 921544"/>
                <a:gd name="connsiteX48" fmla="*/ 1152525 w 1528762"/>
                <a:gd name="connsiteY48" fmla="*/ 833438 h 921544"/>
                <a:gd name="connsiteX49" fmla="*/ 1178719 w 1528762"/>
                <a:gd name="connsiteY49" fmla="*/ 833438 h 921544"/>
                <a:gd name="connsiteX50" fmla="*/ 1178719 w 1528762"/>
                <a:gd name="connsiteY50" fmla="*/ 847725 h 921544"/>
                <a:gd name="connsiteX51" fmla="*/ 1223962 w 1528762"/>
                <a:gd name="connsiteY51" fmla="*/ 847725 h 921544"/>
                <a:gd name="connsiteX52" fmla="*/ 1247775 w 1528762"/>
                <a:gd name="connsiteY52" fmla="*/ 847725 h 921544"/>
                <a:gd name="connsiteX53" fmla="*/ 1247775 w 1528762"/>
                <a:gd name="connsiteY53" fmla="*/ 873919 h 921544"/>
                <a:gd name="connsiteX54" fmla="*/ 1271587 w 1528762"/>
                <a:gd name="connsiteY54" fmla="*/ 873919 h 921544"/>
                <a:gd name="connsiteX55" fmla="*/ 1271587 w 1528762"/>
                <a:gd name="connsiteY55" fmla="*/ 885825 h 921544"/>
                <a:gd name="connsiteX56" fmla="*/ 1288256 w 1528762"/>
                <a:gd name="connsiteY56" fmla="*/ 885825 h 921544"/>
                <a:gd name="connsiteX57" fmla="*/ 1288256 w 1528762"/>
                <a:gd name="connsiteY57" fmla="*/ 895350 h 921544"/>
                <a:gd name="connsiteX58" fmla="*/ 1376362 w 1528762"/>
                <a:gd name="connsiteY58" fmla="*/ 895350 h 921544"/>
                <a:gd name="connsiteX59" fmla="*/ 1376362 w 1528762"/>
                <a:gd name="connsiteY59" fmla="*/ 912019 h 921544"/>
                <a:gd name="connsiteX60" fmla="*/ 1452562 w 1528762"/>
                <a:gd name="connsiteY60" fmla="*/ 912019 h 921544"/>
                <a:gd name="connsiteX61" fmla="*/ 1452562 w 1528762"/>
                <a:gd name="connsiteY61" fmla="*/ 921544 h 921544"/>
                <a:gd name="connsiteX62" fmla="*/ 1528762 w 1528762"/>
                <a:gd name="connsiteY62" fmla="*/ 921544 h 921544"/>
                <a:gd name="connsiteX63" fmla="*/ 1528762 w 1528762"/>
                <a:gd name="connsiteY63" fmla="*/ 540544 h 921544"/>
                <a:gd name="connsiteX64" fmla="*/ 1471612 w 1528762"/>
                <a:gd name="connsiteY64" fmla="*/ 540544 h 921544"/>
                <a:gd name="connsiteX65" fmla="*/ 1471612 w 1528762"/>
                <a:gd name="connsiteY65" fmla="*/ 526257 h 921544"/>
                <a:gd name="connsiteX66" fmla="*/ 1440656 w 1528762"/>
                <a:gd name="connsiteY66" fmla="*/ 526257 h 921544"/>
                <a:gd name="connsiteX67" fmla="*/ 1440656 w 1528762"/>
                <a:gd name="connsiteY67" fmla="*/ 523875 h 921544"/>
                <a:gd name="connsiteX68" fmla="*/ 1364456 w 1528762"/>
                <a:gd name="connsiteY68" fmla="*/ 523875 h 921544"/>
                <a:gd name="connsiteX69" fmla="*/ 1364456 w 1528762"/>
                <a:gd name="connsiteY69" fmla="*/ 514350 h 921544"/>
                <a:gd name="connsiteX70" fmla="*/ 1259681 w 1528762"/>
                <a:gd name="connsiteY70" fmla="*/ 514350 h 921544"/>
                <a:gd name="connsiteX71" fmla="*/ 1259681 w 1528762"/>
                <a:gd name="connsiteY71" fmla="*/ 497682 h 921544"/>
                <a:gd name="connsiteX72" fmla="*/ 1240631 w 1528762"/>
                <a:gd name="connsiteY72" fmla="*/ 497682 h 921544"/>
                <a:gd name="connsiteX73" fmla="*/ 1240631 w 1528762"/>
                <a:gd name="connsiteY73" fmla="*/ 488157 h 921544"/>
                <a:gd name="connsiteX74" fmla="*/ 1185862 w 1528762"/>
                <a:gd name="connsiteY74" fmla="*/ 488157 h 921544"/>
                <a:gd name="connsiteX75" fmla="*/ 1185862 w 1528762"/>
                <a:gd name="connsiteY75" fmla="*/ 481013 h 921544"/>
                <a:gd name="connsiteX76" fmla="*/ 1076325 w 1528762"/>
                <a:gd name="connsiteY76" fmla="*/ 481013 h 921544"/>
                <a:gd name="connsiteX77" fmla="*/ 1076325 w 1528762"/>
                <a:gd name="connsiteY77" fmla="*/ 464344 h 921544"/>
                <a:gd name="connsiteX78" fmla="*/ 1047750 w 1528762"/>
                <a:gd name="connsiteY78" fmla="*/ 464344 h 921544"/>
                <a:gd name="connsiteX79" fmla="*/ 1047750 w 1528762"/>
                <a:gd name="connsiteY79" fmla="*/ 452438 h 921544"/>
                <a:gd name="connsiteX80" fmla="*/ 942975 w 1528762"/>
                <a:gd name="connsiteY80" fmla="*/ 452438 h 921544"/>
                <a:gd name="connsiteX81" fmla="*/ 947737 w 1528762"/>
                <a:gd name="connsiteY81" fmla="*/ 447676 h 921544"/>
                <a:gd name="connsiteX82" fmla="*/ 842962 w 1528762"/>
                <a:gd name="connsiteY82" fmla="*/ 447676 h 921544"/>
                <a:gd name="connsiteX83" fmla="*/ 842962 w 1528762"/>
                <a:gd name="connsiteY83" fmla="*/ 431007 h 921544"/>
                <a:gd name="connsiteX84" fmla="*/ 819150 w 1528762"/>
                <a:gd name="connsiteY84" fmla="*/ 431007 h 921544"/>
                <a:gd name="connsiteX85" fmla="*/ 816768 w 1528762"/>
                <a:gd name="connsiteY85" fmla="*/ 414338 h 921544"/>
                <a:gd name="connsiteX86" fmla="*/ 766762 w 1528762"/>
                <a:gd name="connsiteY86" fmla="*/ 414338 h 921544"/>
                <a:gd name="connsiteX87" fmla="*/ 773906 w 1528762"/>
                <a:gd name="connsiteY87" fmla="*/ 392907 h 921544"/>
                <a:gd name="connsiteX88" fmla="*/ 750094 w 1528762"/>
                <a:gd name="connsiteY88" fmla="*/ 392907 h 921544"/>
                <a:gd name="connsiteX89" fmla="*/ 750094 w 1528762"/>
                <a:gd name="connsiteY89" fmla="*/ 378619 h 921544"/>
                <a:gd name="connsiteX90" fmla="*/ 673894 w 1528762"/>
                <a:gd name="connsiteY90" fmla="*/ 378619 h 921544"/>
                <a:gd name="connsiteX91" fmla="*/ 673894 w 1528762"/>
                <a:gd name="connsiteY91" fmla="*/ 378619 h 921544"/>
                <a:gd name="connsiteX92" fmla="*/ 673894 w 1528762"/>
                <a:gd name="connsiteY92" fmla="*/ 366713 h 921544"/>
                <a:gd name="connsiteX93" fmla="*/ 611981 w 1528762"/>
                <a:gd name="connsiteY93" fmla="*/ 366713 h 921544"/>
                <a:gd name="connsiteX94" fmla="*/ 611981 w 1528762"/>
                <a:gd name="connsiteY94" fmla="*/ 352425 h 921544"/>
                <a:gd name="connsiteX95" fmla="*/ 559594 w 1528762"/>
                <a:gd name="connsiteY95" fmla="*/ 352425 h 921544"/>
                <a:gd name="connsiteX96" fmla="*/ 559594 w 1528762"/>
                <a:gd name="connsiteY96" fmla="*/ 330994 h 921544"/>
                <a:gd name="connsiteX97" fmla="*/ 533400 w 1528762"/>
                <a:gd name="connsiteY97" fmla="*/ 330994 h 921544"/>
                <a:gd name="connsiteX98" fmla="*/ 533400 w 1528762"/>
                <a:gd name="connsiteY98" fmla="*/ 314325 h 921544"/>
                <a:gd name="connsiteX99" fmla="*/ 502444 w 1528762"/>
                <a:gd name="connsiteY99" fmla="*/ 314325 h 921544"/>
                <a:gd name="connsiteX100" fmla="*/ 502444 w 1528762"/>
                <a:gd name="connsiteY100" fmla="*/ 307182 h 921544"/>
                <a:gd name="connsiteX101" fmla="*/ 490537 w 1528762"/>
                <a:gd name="connsiteY101" fmla="*/ 307182 h 921544"/>
                <a:gd name="connsiteX102" fmla="*/ 490537 w 1528762"/>
                <a:gd name="connsiteY102" fmla="*/ 292894 h 921544"/>
                <a:gd name="connsiteX103" fmla="*/ 459581 w 1528762"/>
                <a:gd name="connsiteY103" fmla="*/ 292894 h 921544"/>
                <a:gd name="connsiteX104" fmla="*/ 459581 w 1528762"/>
                <a:gd name="connsiteY104" fmla="*/ 285750 h 921544"/>
                <a:gd name="connsiteX105" fmla="*/ 438150 w 1528762"/>
                <a:gd name="connsiteY105" fmla="*/ 285750 h 921544"/>
                <a:gd name="connsiteX106" fmla="*/ 438150 w 1528762"/>
                <a:gd name="connsiteY106" fmla="*/ 271463 h 921544"/>
                <a:gd name="connsiteX107" fmla="*/ 397669 w 1528762"/>
                <a:gd name="connsiteY107" fmla="*/ 271463 h 921544"/>
                <a:gd name="connsiteX108" fmla="*/ 397669 w 1528762"/>
                <a:gd name="connsiteY108" fmla="*/ 242888 h 921544"/>
                <a:gd name="connsiteX109" fmla="*/ 304800 w 1528762"/>
                <a:gd name="connsiteY109" fmla="*/ 242888 h 921544"/>
                <a:gd name="connsiteX110" fmla="*/ 304800 w 1528762"/>
                <a:gd name="connsiteY110" fmla="*/ 223838 h 921544"/>
                <a:gd name="connsiteX111" fmla="*/ 280987 w 1528762"/>
                <a:gd name="connsiteY111" fmla="*/ 223838 h 921544"/>
                <a:gd name="connsiteX112" fmla="*/ 280987 w 1528762"/>
                <a:gd name="connsiteY112" fmla="*/ 202407 h 921544"/>
                <a:gd name="connsiteX113" fmla="*/ 257175 w 1528762"/>
                <a:gd name="connsiteY113" fmla="*/ 202407 h 921544"/>
                <a:gd name="connsiteX114" fmla="*/ 257175 w 1528762"/>
                <a:gd name="connsiteY114" fmla="*/ 147638 h 921544"/>
                <a:gd name="connsiteX115" fmla="*/ 216694 w 1528762"/>
                <a:gd name="connsiteY115" fmla="*/ 147638 h 921544"/>
                <a:gd name="connsiteX116" fmla="*/ 204787 w 1528762"/>
                <a:gd name="connsiteY116" fmla="*/ 135731 h 921544"/>
                <a:gd name="connsiteX117" fmla="*/ 183356 w 1528762"/>
                <a:gd name="connsiteY117" fmla="*/ 135731 h 921544"/>
                <a:gd name="connsiteX118" fmla="*/ 183356 w 1528762"/>
                <a:gd name="connsiteY118" fmla="*/ 107157 h 921544"/>
                <a:gd name="connsiteX119" fmla="*/ 166687 w 1528762"/>
                <a:gd name="connsiteY119" fmla="*/ 107157 h 921544"/>
                <a:gd name="connsiteX120" fmla="*/ 166687 w 1528762"/>
                <a:gd name="connsiteY120" fmla="*/ 59532 h 921544"/>
                <a:gd name="connsiteX121" fmla="*/ 92869 w 1528762"/>
                <a:gd name="connsiteY121" fmla="*/ 59532 h 921544"/>
                <a:gd name="connsiteX122" fmla="*/ 92869 w 1528762"/>
                <a:gd name="connsiteY122" fmla="*/ 7144 h 921544"/>
                <a:gd name="connsiteX123" fmla="*/ 0 w 1528762"/>
                <a:gd name="connsiteY123" fmla="*/ 0 h 921544"/>
                <a:gd name="connsiteX0" fmla="*/ 0 w 1528762"/>
                <a:gd name="connsiteY0" fmla="*/ 0 h 921544"/>
                <a:gd name="connsiteX1" fmla="*/ 0 w 1528762"/>
                <a:gd name="connsiteY1" fmla="*/ 61913 h 921544"/>
                <a:gd name="connsiteX2" fmla="*/ 26194 w 1528762"/>
                <a:gd name="connsiteY2" fmla="*/ 61913 h 921544"/>
                <a:gd name="connsiteX3" fmla="*/ 26194 w 1528762"/>
                <a:gd name="connsiteY3" fmla="*/ 150019 h 921544"/>
                <a:gd name="connsiteX4" fmla="*/ 47625 w 1528762"/>
                <a:gd name="connsiteY4" fmla="*/ 150019 h 921544"/>
                <a:gd name="connsiteX5" fmla="*/ 47625 w 1528762"/>
                <a:gd name="connsiteY5" fmla="*/ 292894 h 921544"/>
                <a:gd name="connsiteX6" fmla="*/ 73819 w 1528762"/>
                <a:gd name="connsiteY6" fmla="*/ 292894 h 921544"/>
                <a:gd name="connsiteX7" fmla="*/ 73819 w 1528762"/>
                <a:gd name="connsiteY7" fmla="*/ 338138 h 921544"/>
                <a:gd name="connsiteX8" fmla="*/ 95250 w 1528762"/>
                <a:gd name="connsiteY8" fmla="*/ 338138 h 921544"/>
                <a:gd name="connsiteX9" fmla="*/ 95250 w 1528762"/>
                <a:gd name="connsiteY9" fmla="*/ 388144 h 921544"/>
                <a:gd name="connsiteX10" fmla="*/ 121444 w 1528762"/>
                <a:gd name="connsiteY10" fmla="*/ 388144 h 921544"/>
                <a:gd name="connsiteX11" fmla="*/ 121444 w 1528762"/>
                <a:gd name="connsiteY11" fmla="*/ 402432 h 921544"/>
                <a:gd name="connsiteX12" fmla="*/ 142875 w 1528762"/>
                <a:gd name="connsiteY12" fmla="*/ 402432 h 921544"/>
                <a:gd name="connsiteX13" fmla="*/ 142875 w 1528762"/>
                <a:gd name="connsiteY13" fmla="*/ 471488 h 921544"/>
                <a:gd name="connsiteX14" fmla="*/ 240506 w 1528762"/>
                <a:gd name="connsiteY14" fmla="*/ 471488 h 921544"/>
                <a:gd name="connsiteX15" fmla="*/ 240506 w 1528762"/>
                <a:gd name="connsiteY15" fmla="*/ 511969 h 921544"/>
                <a:gd name="connsiteX16" fmla="*/ 261937 w 1528762"/>
                <a:gd name="connsiteY16" fmla="*/ 511969 h 921544"/>
                <a:gd name="connsiteX17" fmla="*/ 261937 w 1528762"/>
                <a:gd name="connsiteY17" fmla="*/ 519113 h 921544"/>
                <a:gd name="connsiteX18" fmla="*/ 307181 w 1528762"/>
                <a:gd name="connsiteY18" fmla="*/ 519113 h 921544"/>
                <a:gd name="connsiteX19" fmla="*/ 307181 w 1528762"/>
                <a:gd name="connsiteY19" fmla="*/ 542925 h 921544"/>
                <a:gd name="connsiteX20" fmla="*/ 352425 w 1528762"/>
                <a:gd name="connsiteY20" fmla="*/ 542925 h 921544"/>
                <a:gd name="connsiteX21" fmla="*/ 352425 w 1528762"/>
                <a:gd name="connsiteY21" fmla="*/ 564357 h 921544"/>
                <a:gd name="connsiteX22" fmla="*/ 407194 w 1528762"/>
                <a:gd name="connsiteY22" fmla="*/ 564357 h 921544"/>
                <a:gd name="connsiteX23" fmla="*/ 407194 w 1528762"/>
                <a:gd name="connsiteY23" fmla="*/ 571500 h 921544"/>
                <a:gd name="connsiteX24" fmla="*/ 435769 w 1528762"/>
                <a:gd name="connsiteY24" fmla="*/ 571500 h 921544"/>
                <a:gd name="connsiteX25" fmla="*/ 435769 w 1528762"/>
                <a:gd name="connsiteY25" fmla="*/ 600075 h 921544"/>
                <a:gd name="connsiteX26" fmla="*/ 454819 w 1528762"/>
                <a:gd name="connsiteY26" fmla="*/ 600075 h 921544"/>
                <a:gd name="connsiteX27" fmla="*/ 454819 w 1528762"/>
                <a:gd name="connsiteY27" fmla="*/ 640557 h 921544"/>
                <a:gd name="connsiteX28" fmla="*/ 611981 w 1528762"/>
                <a:gd name="connsiteY28" fmla="*/ 640557 h 921544"/>
                <a:gd name="connsiteX29" fmla="*/ 611981 w 1528762"/>
                <a:gd name="connsiteY29" fmla="*/ 681038 h 921544"/>
                <a:gd name="connsiteX30" fmla="*/ 628650 w 1528762"/>
                <a:gd name="connsiteY30" fmla="*/ 681038 h 921544"/>
                <a:gd name="connsiteX31" fmla="*/ 628650 w 1528762"/>
                <a:gd name="connsiteY31" fmla="*/ 695325 h 921544"/>
                <a:gd name="connsiteX32" fmla="*/ 654844 w 1528762"/>
                <a:gd name="connsiteY32" fmla="*/ 695325 h 921544"/>
                <a:gd name="connsiteX33" fmla="*/ 654844 w 1528762"/>
                <a:gd name="connsiteY33" fmla="*/ 721519 h 921544"/>
                <a:gd name="connsiteX34" fmla="*/ 685800 w 1528762"/>
                <a:gd name="connsiteY34" fmla="*/ 721519 h 921544"/>
                <a:gd name="connsiteX35" fmla="*/ 745331 w 1528762"/>
                <a:gd name="connsiteY35" fmla="*/ 721519 h 921544"/>
                <a:gd name="connsiteX36" fmla="*/ 745331 w 1528762"/>
                <a:gd name="connsiteY36" fmla="*/ 750094 h 921544"/>
                <a:gd name="connsiteX37" fmla="*/ 807244 w 1528762"/>
                <a:gd name="connsiteY37" fmla="*/ 750094 h 921544"/>
                <a:gd name="connsiteX38" fmla="*/ 807244 w 1528762"/>
                <a:gd name="connsiteY38" fmla="*/ 762000 h 921544"/>
                <a:gd name="connsiteX39" fmla="*/ 912019 w 1528762"/>
                <a:gd name="connsiteY39" fmla="*/ 762000 h 921544"/>
                <a:gd name="connsiteX40" fmla="*/ 912019 w 1528762"/>
                <a:gd name="connsiteY40" fmla="*/ 785813 h 921544"/>
                <a:gd name="connsiteX41" fmla="*/ 992981 w 1528762"/>
                <a:gd name="connsiteY41" fmla="*/ 785813 h 921544"/>
                <a:gd name="connsiteX42" fmla="*/ 992981 w 1528762"/>
                <a:gd name="connsiteY42" fmla="*/ 797719 h 921544"/>
                <a:gd name="connsiteX43" fmla="*/ 1009650 w 1528762"/>
                <a:gd name="connsiteY43" fmla="*/ 797719 h 921544"/>
                <a:gd name="connsiteX44" fmla="*/ 1009650 w 1528762"/>
                <a:gd name="connsiteY44" fmla="*/ 809625 h 921544"/>
                <a:gd name="connsiteX45" fmla="*/ 1059656 w 1528762"/>
                <a:gd name="connsiteY45" fmla="*/ 809625 h 921544"/>
                <a:gd name="connsiteX46" fmla="*/ 1059656 w 1528762"/>
                <a:gd name="connsiteY46" fmla="*/ 819150 h 921544"/>
                <a:gd name="connsiteX47" fmla="*/ 1152525 w 1528762"/>
                <a:gd name="connsiteY47" fmla="*/ 819150 h 921544"/>
                <a:gd name="connsiteX48" fmla="*/ 1152525 w 1528762"/>
                <a:gd name="connsiteY48" fmla="*/ 833438 h 921544"/>
                <a:gd name="connsiteX49" fmla="*/ 1178719 w 1528762"/>
                <a:gd name="connsiteY49" fmla="*/ 833438 h 921544"/>
                <a:gd name="connsiteX50" fmla="*/ 1178719 w 1528762"/>
                <a:gd name="connsiteY50" fmla="*/ 847725 h 921544"/>
                <a:gd name="connsiteX51" fmla="*/ 1223962 w 1528762"/>
                <a:gd name="connsiteY51" fmla="*/ 847725 h 921544"/>
                <a:gd name="connsiteX52" fmla="*/ 1247775 w 1528762"/>
                <a:gd name="connsiteY52" fmla="*/ 847725 h 921544"/>
                <a:gd name="connsiteX53" fmla="*/ 1247775 w 1528762"/>
                <a:gd name="connsiteY53" fmla="*/ 873919 h 921544"/>
                <a:gd name="connsiteX54" fmla="*/ 1271587 w 1528762"/>
                <a:gd name="connsiteY54" fmla="*/ 873919 h 921544"/>
                <a:gd name="connsiteX55" fmla="*/ 1271587 w 1528762"/>
                <a:gd name="connsiteY55" fmla="*/ 885825 h 921544"/>
                <a:gd name="connsiteX56" fmla="*/ 1288256 w 1528762"/>
                <a:gd name="connsiteY56" fmla="*/ 885825 h 921544"/>
                <a:gd name="connsiteX57" fmla="*/ 1288256 w 1528762"/>
                <a:gd name="connsiteY57" fmla="*/ 895350 h 921544"/>
                <a:gd name="connsiteX58" fmla="*/ 1376362 w 1528762"/>
                <a:gd name="connsiteY58" fmla="*/ 895350 h 921544"/>
                <a:gd name="connsiteX59" fmla="*/ 1376362 w 1528762"/>
                <a:gd name="connsiteY59" fmla="*/ 912019 h 921544"/>
                <a:gd name="connsiteX60" fmla="*/ 1452562 w 1528762"/>
                <a:gd name="connsiteY60" fmla="*/ 912019 h 921544"/>
                <a:gd name="connsiteX61" fmla="*/ 1452562 w 1528762"/>
                <a:gd name="connsiteY61" fmla="*/ 921544 h 921544"/>
                <a:gd name="connsiteX62" fmla="*/ 1528762 w 1528762"/>
                <a:gd name="connsiteY62" fmla="*/ 921544 h 921544"/>
                <a:gd name="connsiteX63" fmla="*/ 1528762 w 1528762"/>
                <a:gd name="connsiteY63" fmla="*/ 540544 h 921544"/>
                <a:gd name="connsiteX64" fmla="*/ 1471612 w 1528762"/>
                <a:gd name="connsiteY64" fmla="*/ 540544 h 921544"/>
                <a:gd name="connsiteX65" fmla="*/ 1471612 w 1528762"/>
                <a:gd name="connsiteY65" fmla="*/ 526257 h 921544"/>
                <a:gd name="connsiteX66" fmla="*/ 1440656 w 1528762"/>
                <a:gd name="connsiteY66" fmla="*/ 526257 h 921544"/>
                <a:gd name="connsiteX67" fmla="*/ 1440656 w 1528762"/>
                <a:gd name="connsiteY67" fmla="*/ 523875 h 921544"/>
                <a:gd name="connsiteX68" fmla="*/ 1364456 w 1528762"/>
                <a:gd name="connsiteY68" fmla="*/ 523875 h 921544"/>
                <a:gd name="connsiteX69" fmla="*/ 1364456 w 1528762"/>
                <a:gd name="connsiteY69" fmla="*/ 514350 h 921544"/>
                <a:gd name="connsiteX70" fmla="*/ 1259681 w 1528762"/>
                <a:gd name="connsiteY70" fmla="*/ 514350 h 921544"/>
                <a:gd name="connsiteX71" fmla="*/ 1259681 w 1528762"/>
                <a:gd name="connsiteY71" fmla="*/ 497682 h 921544"/>
                <a:gd name="connsiteX72" fmla="*/ 1240631 w 1528762"/>
                <a:gd name="connsiteY72" fmla="*/ 497682 h 921544"/>
                <a:gd name="connsiteX73" fmla="*/ 1240631 w 1528762"/>
                <a:gd name="connsiteY73" fmla="*/ 488157 h 921544"/>
                <a:gd name="connsiteX74" fmla="*/ 1185862 w 1528762"/>
                <a:gd name="connsiteY74" fmla="*/ 488157 h 921544"/>
                <a:gd name="connsiteX75" fmla="*/ 1185862 w 1528762"/>
                <a:gd name="connsiteY75" fmla="*/ 481013 h 921544"/>
                <a:gd name="connsiteX76" fmla="*/ 1076325 w 1528762"/>
                <a:gd name="connsiteY76" fmla="*/ 481013 h 921544"/>
                <a:gd name="connsiteX77" fmla="*/ 1076325 w 1528762"/>
                <a:gd name="connsiteY77" fmla="*/ 464344 h 921544"/>
                <a:gd name="connsiteX78" fmla="*/ 1047750 w 1528762"/>
                <a:gd name="connsiteY78" fmla="*/ 464344 h 921544"/>
                <a:gd name="connsiteX79" fmla="*/ 1047750 w 1528762"/>
                <a:gd name="connsiteY79" fmla="*/ 452438 h 921544"/>
                <a:gd name="connsiteX80" fmla="*/ 942975 w 1528762"/>
                <a:gd name="connsiteY80" fmla="*/ 452438 h 921544"/>
                <a:gd name="connsiteX81" fmla="*/ 947737 w 1528762"/>
                <a:gd name="connsiteY81" fmla="*/ 447676 h 921544"/>
                <a:gd name="connsiteX82" fmla="*/ 842962 w 1528762"/>
                <a:gd name="connsiteY82" fmla="*/ 440532 h 921544"/>
                <a:gd name="connsiteX83" fmla="*/ 842962 w 1528762"/>
                <a:gd name="connsiteY83" fmla="*/ 431007 h 921544"/>
                <a:gd name="connsiteX84" fmla="*/ 819150 w 1528762"/>
                <a:gd name="connsiteY84" fmla="*/ 431007 h 921544"/>
                <a:gd name="connsiteX85" fmla="*/ 816768 w 1528762"/>
                <a:gd name="connsiteY85" fmla="*/ 414338 h 921544"/>
                <a:gd name="connsiteX86" fmla="*/ 766762 w 1528762"/>
                <a:gd name="connsiteY86" fmla="*/ 414338 h 921544"/>
                <a:gd name="connsiteX87" fmla="*/ 773906 w 1528762"/>
                <a:gd name="connsiteY87" fmla="*/ 392907 h 921544"/>
                <a:gd name="connsiteX88" fmla="*/ 750094 w 1528762"/>
                <a:gd name="connsiteY88" fmla="*/ 392907 h 921544"/>
                <a:gd name="connsiteX89" fmla="*/ 750094 w 1528762"/>
                <a:gd name="connsiteY89" fmla="*/ 378619 h 921544"/>
                <a:gd name="connsiteX90" fmla="*/ 673894 w 1528762"/>
                <a:gd name="connsiteY90" fmla="*/ 378619 h 921544"/>
                <a:gd name="connsiteX91" fmla="*/ 673894 w 1528762"/>
                <a:gd name="connsiteY91" fmla="*/ 378619 h 921544"/>
                <a:gd name="connsiteX92" fmla="*/ 673894 w 1528762"/>
                <a:gd name="connsiteY92" fmla="*/ 366713 h 921544"/>
                <a:gd name="connsiteX93" fmla="*/ 611981 w 1528762"/>
                <a:gd name="connsiteY93" fmla="*/ 366713 h 921544"/>
                <a:gd name="connsiteX94" fmla="*/ 611981 w 1528762"/>
                <a:gd name="connsiteY94" fmla="*/ 352425 h 921544"/>
                <a:gd name="connsiteX95" fmla="*/ 559594 w 1528762"/>
                <a:gd name="connsiteY95" fmla="*/ 352425 h 921544"/>
                <a:gd name="connsiteX96" fmla="*/ 559594 w 1528762"/>
                <a:gd name="connsiteY96" fmla="*/ 330994 h 921544"/>
                <a:gd name="connsiteX97" fmla="*/ 533400 w 1528762"/>
                <a:gd name="connsiteY97" fmla="*/ 330994 h 921544"/>
                <a:gd name="connsiteX98" fmla="*/ 533400 w 1528762"/>
                <a:gd name="connsiteY98" fmla="*/ 314325 h 921544"/>
                <a:gd name="connsiteX99" fmla="*/ 502444 w 1528762"/>
                <a:gd name="connsiteY99" fmla="*/ 314325 h 921544"/>
                <a:gd name="connsiteX100" fmla="*/ 502444 w 1528762"/>
                <a:gd name="connsiteY100" fmla="*/ 307182 h 921544"/>
                <a:gd name="connsiteX101" fmla="*/ 490537 w 1528762"/>
                <a:gd name="connsiteY101" fmla="*/ 307182 h 921544"/>
                <a:gd name="connsiteX102" fmla="*/ 490537 w 1528762"/>
                <a:gd name="connsiteY102" fmla="*/ 292894 h 921544"/>
                <a:gd name="connsiteX103" fmla="*/ 459581 w 1528762"/>
                <a:gd name="connsiteY103" fmla="*/ 292894 h 921544"/>
                <a:gd name="connsiteX104" fmla="*/ 459581 w 1528762"/>
                <a:gd name="connsiteY104" fmla="*/ 285750 h 921544"/>
                <a:gd name="connsiteX105" fmla="*/ 438150 w 1528762"/>
                <a:gd name="connsiteY105" fmla="*/ 285750 h 921544"/>
                <a:gd name="connsiteX106" fmla="*/ 438150 w 1528762"/>
                <a:gd name="connsiteY106" fmla="*/ 271463 h 921544"/>
                <a:gd name="connsiteX107" fmla="*/ 397669 w 1528762"/>
                <a:gd name="connsiteY107" fmla="*/ 271463 h 921544"/>
                <a:gd name="connsiteX108" fmla="*/ 397669 w 1528762"/>
                <a:gd name="connsiteY108" fmla="*/ 242888 h 921544"/>
                <a:gd name="connsiteX109" fmla="*/ 304800 w 1528762"/>
                <a:gd name="connsiteY109" fmla="*/ 242888 h 921544"/>
                <a:gd name="connsiteX110" fmla="*/ 304800 w 1528762"/>
                <a:gd name="connsiteY110" fmla="*/ 223838 h 921544"/>
                <a:gd name="connsiteX111" fmla="*/ 280987 w 1528762"/>
                <a:gd name="connsiteY111" fmla="*/ 223838 h 921544"/>
                <a:gd name="connsiteX112" fmla="*/ 280987 w 1528762"/>
                <a:gd name="connsiteY112" fmla="*/ 202407 h 921544"/>
                <a:gd name="connsiteX113" fmla="*/ 257175 w 1528762"/>
                <a:gd name="connsiteY113" fmla="*/ 202407 h 921544"/>
                <a:gd name="connsiteX114" fmla="*/ 257175 w 1528762"/>
                <a:gd name="connsiteY114" fmla="*/ 147638 h 921544"/>
                <a:gd name="connsiteX115" fmla="*/ 216694 w 1528762"/>
                <a:gd name="connsiteY115" fmla="*/ 147638 h 921544"/>
                <a:gd name="connsiteX116" fmla="*/ 204787 w 1528762"/>
                <a:gd name="connsiteY116" fmla="*/ 135731 h 921544"/>
                <a:gd name="connsiteX117" fmla="*/ 183356 w 1528762"/>
                <a:gd name="connsiteY117" fmla="*/ 135731 h 921544"/>
                <a:gd name="connsiteX118" fmla="*/ 183356 w 1528762"/>
                <a:gd name="connsiteY118" fmla="*/ 107157 h 921544"/>
                <a:gd name="connsiteX119" fmla="*/ 166687 w 1528762"/>
                <a:gd name="connsiteY119" fmla="*/ 107157 h 921544"/>
                <a:gd name="connsiteX120" fmla="*/ 166687 w 1528762"/>
                <a:gd name="connsiteY120" fmla="*/ 59532 h 921544"/>
                <a:gd name="connsiteX121" fmla="*/ 92869 w 1528762"/>
                <a:gd name="connsiteY121" fmla="*/ 59532 h 921544"/>
                <a:gd name="connsiteX122" fmla="*/ 92869 w 1528762"/>
                <a:gd name="connsiteY122" fmla="*/ 7144 h 921544"/>
                <a:gd name="connsiteX123" fmla="*/ 0 w 1528762"/>
                <a:gd name="connsiteY123" fmla="*/ 0 h 921544"/>
                <a:gd name="connsiteX0" fmla="*/ 0 w 1528762"/>
                <a:gd name="connsiteY0" fmla="*/ 0 h 921544"/>
                <a:gd name="connsiteX1" fmla="*/ 0 w 1528762"/>
                <a:gd name="connsiteY1" fmla="*/ 61913 h 921544"/>
                <a:gd name="connsiteX2" fmla="*/ 26194 w 1528762"/>
                <a:gd name="connsiteY2" fmla="*/ 61913 h 921544"/>
                <a:gd name="connsiteX3" fmla="*/ 26194 w 1528762"/>
                <a:gd name="connsiteY3" fmla="*/ 150019 h 921544"/>
                <a:gd name="connsiteX4" fmla="*/ 47625 w 1528762"/>
                <a:gd name="connsiteY4" fmla="*/ 150019 h 921544"/>
                <a:gd name="connsiteX5" fmla="*/ 47625 w 1528762"/>
                <a:gd name="connsiteY5" fmla="*/ 292894 h 921544"/>
                <a:gd name="connsiteX6" fmla="*/ 73819 w 1528762"/>
                <a:gd name="connsiteY6" fmla="*/ 292894 h 921544"/>
                <a:gd name="connsiteX7" fmla="*/ 73819 w 1528762"/>
                <a:gd name="connsiteY7" fmla="*/ 338138 h 921544"/>
                <a:gd name="connsiteX8" fmla="*/ 95250 w 1528762"/>
                <a:gd name="connsiteY8" fmla="*/ 338138 h 921544"/>
                <a:gd name="connsiteX9" fmla="*/ 95250 w 1528762"/>
                <a:gd name="connsiteY9" fmla="*/ 388144 h 921544"/>
                <a:gd name="connsiteX10" fmla="*/ 121444 w 1528762"/>
                <a:gd name="connsiteY10" fmla="*/ 388144 h 921544"/>
                <a:gd name="connsiteX11" fmla="*/ 121444 w 1528762"/>
                <a:gd name="connsiteY11" fmla="*/ 402432 h 921544"/>
                <a:gd name="connsiteX12" fmla="*/ 142875 w 1528762"/>
                <a:gd name="connsiteY12" fmla="*/ 402432 h 921544"/>
                <a:gd name="connsiteX13" fmla="*/ 142875 w 1528762"/>
                <a:gd name="connsiteY13" fmla="*/ 471488 h 921544"/>
                <a:gd name="connsiteX14" fmla="*/ 240506 w 1528762"/>
                <a:gd name="connsiteY14" fmla="*/ 471488 h 921544"/>
                <a:gd name="connsiteX15" fmla="*/ 240506 w 1528762"/>
                <a:gd name="connsiteY15" fmla="*/ 511969 h 921544"/>
                <a:gd name="connsiteX16" fmla="*/ 261937 w 1528762"/>
                <a:gd name="connsiteY16" fmla="*/ 511969 h 921544"/>
                <a:gd name="connsiteX17" fmla="*/ 261937 w 1528762"/>
                <a:gd name="connsiteY17" fmla="*/ 519113 h 921544"/>
                <a:gd name="connsiteX18" fmla="*/ 307181 w 1528762"/>
                <a:gd name="connsiteY18" fmla="*/ 519113 h 921544"/>
                <a:gd name="connsiteX19" fmla="*/ 307181 w 1528762"/>
                <a:gd name="connsiteY19" fmla="*/ 542925 h 921544"/>
                <a:gd name="connsiteX20" fmla="*/ 352425 w 1528762"/>
                <a:gd name="connsiteY20" fmla="*/ 542925 h 921544"/>
                <a:gd name="connsiteX21" fmla="*/ 352425 w 1528762"/>
                <a:gd name="connsiteY21" fmla="*/ 564357 h 921544"/>
                <a:gd name="connsiteX22" fmla="*/ 407194 w 1528762"/>
                <a:gd name="connsiteY22" fmla="*/ 564357 h 921544"/>
                <a:gd name="connsiteX23" fmla="*/ 407194 w 1528762"/>
                <a:gd name="connsiteY23" fmla="*/ 571500 h 921544"/>
                <a:gd name="connsiteX24" fmla="*/ 435769 w 1528762"/>
                <a:gd name="connsiteY24" fmla="*/ 571500 h 921544"/>
                <a:gd name="connsiteX25" fmla="*/ 435769 w 1528762"/>
                <a:gd name="connsiteY25" fmla="*/ 600075 h 921544"/>
                <a:gd name="connsiteX26" fmla="*/ 454819 w 1528762"/>
                <a:gd name="connsiteY26" fmla="*/ 600075 h 921544"/>
                <a:gd name="connsiteX27" fmla="*/ 454819 w 1528762"/>
                <a:gd name="connsiteY27" fmla="*/ 640557 h 921544"/>
                <a:gd name="connsiteX28" fmla="*/ 611981 w 1528762"/>
                <a:gd name="connsiteY28" fmla="*/ 640557 h 921544"/>
                <a:gd name="connsiteX29" fmla="*/ 611981 w 1528762"/>
                <a:gd name="connsiteY29" fmla="*/ 681038 h 921544"/>
                <a:gd name="connsiteX30" fmla="*/ 628650 w 1528762"/>
                <a:gd name="connsiteY30" fmla="*/ 681038 h 921544"/>
                <a:gd name="connsiteX31" fmla="*/ 628650 w 1528762"/>
                <a:gd name="connsiteY31" fmla="*/ 695325 h 921544"/>
                <a:gd name="connsiteX32" fmla="*/ 654844 w 1528762"/>
                <a:gd name="connsiteY32" fmla="*/ 695325 h 921544"/>
                <a:gd name="connsiteX33" fmla="*/ 654844 w 1528762"/>
                <a:gd name="connsiteY33" fmla="*/ 721519 h 921544"/>
                <a:gd name="connsiteX34" fmla="*/ 685800 w 1528762"/>
                <a:gd name="connsiteY34" fmla="*/ 731044 h 921544"/>
                <a:gd name="connsiteX35" fmla="*/ 745331 w 1528762"/>
                <a:gd name="connsiteY35" fmla="*/ 721519 h 921544"/>
                <a:gd name="connsiteX36" fmla="*/ 745331 w 1528762"/>
                <a:gd name="connsiteY36" fmla="*/ 750094 h 921544"/>
                <a:gd name="connsiteX37" fmla="*/ 807244 w 1528762"/>
                <a:gd name="connsiteY37" fmla="*/ 750094 h 921544"/>
                <a:gd name="connsiteX38" fmla="*/ 807244 w 1528762"/>
                <a:gd name="connsiteY38" fmla="*/ 762000 h 921544"/>
                <a:gd name="connsiteX39" fmla="*/ 912019 w 1528762"/>
                <a:gd name="connsiteY39" fmla="*/ 762000 h 921544"/>
                <a:gd name="connsiteX40" fmla="*/ 912019 w 1528762"/>
                <a:gd name="connsiteY40" fmla="*/ 785813 h 921544"/>
                <a:gd name="connsiteX41" fmla="*/ 992981 w 1528762"/>
                <a:gd name="connsiteY41" fmla="*/ 785813 h 921544"/>
                <a:gd name="connsiteX42" fmla="*/ 992981 w 1528762"/>
                <a:gd name="connsiteY42" fmla="*/ 797719 h 921544"/>
                <a:gd name="connsiteX43" fmla="*/ 1009650 w 1528762"/>
                <a:gd name="connsiteY43" fmla="*/ 797719 h 921544"/>
                <a:gd name="connsiteX44" fmla="*/ 1009650 w 1528762"/>
                <a:gd name="connsiteY44" fmla="*/ 809625 h 921544"/>
                <a:gd name="connsiteX45" fmla="*/ 1059656 w 1528762"/>
                <a:gd name="connsiteY45" fmla="*/ 809625 h 921544"/>
                <a:gd name="connsiteX46" fmla="*/ 1059656 w 1528762"/>
                <a:gd name="connsiteY46" fmla="*/ 819150 h 921544"/>
                <a:gd name="connsiteX47" fmla="*/ 1152525 w 1528762"/>
                <a:gd name="connsiteY47" fmla="*/ 819150 h 921544"/>
                <a:gd name="connsiteX48" fmla="*/ 1152525 w 1528762"/>
                <a:gd name="connsiteY48" fmla="*/ 833438 h 921544"/>
                <a:gd name="connsiteX49" fmla="*/ 1178719 w 1528762"/>
                <a:gd name="connsiteY49" fmla="*/ 833438 h 921544"/>
                <a:gd name="connsiteX50" fmla="*/ 1178719 w 1528762"/>
                <a:gd name="connsiteY50" fmla="*/ 847725 h 921544"/>
                <a:gd name="connsiteX51" fmla="*/ 1223962 w 1528762"/>
                <a:gd name="connsiteY51" fmla="*/ 847725 h 921544"/>
                <a:gd name="connsiteX52" fmla="*/ 1247775 w 1528762"/>
                <a:gd name="connsiteY52" fmla="*/ 847725 h 921544"/>
                <a:gd name="connsiteX53" fmla="*/ 1247775 w 1528762"/>
                <a:gd name="connsiteY53" fmla="*/ 873919 h 921544"/>
                <a:gd name="connsiteX54" fmla="*/ 1271587 w 1528762"/>
                <a:gd name="connsiteY54" fmla="*/ 873919 h 921544"/>
                <a:gd name="connsiteX55" fmla="*/ 1271587 w 1528762"/>
                <a:gd name="connsiteY55" fmla="*/ 885825 h 921544"/>
                <a:gd name="connsiteX56" fmla="*/ 1288256 w 1528762"/>
                <a:gd name="connsiteY56" fmla="*/ 885825 h 921544"/>
                <a:gd name="connsiteX57" fmla="*/ 1288256 w 1528762"/>
                <a:gd name="connsiteY57" fmla="*/ 895350 h 921544"/>
                <a:gd name="connsiteX58" fmla="*/ 1376362 w 1528762"/>
                <a:gd name="connsiteY58" fmla="*/ 895350 h 921544"/>
                <a:gd name="connsiteX59" fmla="*/ 1376362 w 1528762"/>
                <a:gd name="connsiteY59" fmla="*/ 912019 h 921544"/>
                <a:gd name="connsiteX60" fmla="*/ 1452562 w 1528762"/>
                <a:gd name="connsiteY60" fmla="*/ 912019 h 921544"/>
                <a:gd name="connsiteX61" fmla="*/ 1452562 w 1528762"/>
                <a:gd name="connsiteY61" fmla="*/ 921544 h 921544"/>
                <a:gd name="connsiteX62" fmla="*/ 1528762 w 1528762"/>
                <a:gd name="connsiteY62" fmla="*/ 921544 h 921544"/>
                <a:gd name="connsiteX63" fmla="*/ 1528762 w 1528762"/>
                <a:gd name="connsiteY63" fmla="*/ 540544 h 921544"/>
                <a:gd name="connsiteX64" fmla="*/ 1471612 w 1528762"/>
                <a:gd name="connsiteY64" fmla="*/ 540544 h 921544"/>
                <a:gd name="connsiteX65" fmla="*/ 1471612 w 1528762"/>
                <a:gd name="connsiteY65" fmla="*/ 526257 h 921544"/>
                <a:gd name="connsiteX66" fmla="*/ 1440656 w 1528762"/>
                <a:gd name="connsiteY66" fmla="*/ 526257 h 921544"/>
                <a:gd name="connsiteX67" fmla="*/ 1440656 w 1528762"/>
                <a:gd name="connsiteY67" fmla="*/ 523875 h 921544"/>
                <a:gd name="connsiteX68" fmla="*/ 1364456 w 1528762"/>
                <a:gd name="connsiteY68" fmla="*/ 523875 h 921544"/>
                <a:gd name="connsiteX69" fmla="*/ 1364456 w 1528762"/>
                <a:gd name="connsiteY69" fmla="*/ 514350 h 921544"/>
                <a:gd name="connsiteX70" fmla="*/ 1259681 w 1528762"/>
                <a:gd name="connsiteY70" fmla="*/ 514350 h 921544"/>
                <a:gd name="connsiteX71" fmla="*/ 1259681 w 1528762"/>
                <a:gd name="connsiteY71" fmla="*/ 497682 h 921544"/>
                <a:gd name="connsiteX72" fmla="*/ 1240631 w 1528762"/>
                <a:gd name="connsiteY72" fmla="*/ 497682 h 921544"/>
                <a:gd name="connsiteX73" fmla="*/ 1240631 w 1528762"/>
                <a:gd name="connsiteY73" fmla="*/ 488157 h 921544"/>
                <a:gd name="connsiteX74" fmla="*/ 1185862 w 1528762"/>
                <a:gd name="connsiteY74" fmla="*/ 488157 h 921544"/>
                <a:gd name="connsiteX75" fmla="*/ 1185862 w 1528762"/>
                <a:gd name="connsiteY75" fmla="*/ 481013 h 921544"/>
                <a:gd name="connsiteX76" fmla="*/ 1076325 w 1528762"/>
                <a:gd name="connsiteY76" fmla="*/ 481013 h 921544"/>
                <a:gd name="connsiteX77" fmla="*/ 1076325 w 1528762"/>
                <a:gd name="connsiteY77" fmla="*/ 464344 h 921544"/>
                <a:gd name="connsiteX78" fmla="*/ 1047750 w 1528762"/>
                <a:gd name="connsiteY78" fmla="*/ 464344 h 921544"/>
                <a:gd name="connsiteX79" fmla="*/ 1047750 w 1528762"/>
                <a:gd name="connsiteY79" fmla="*/ 452438 h 921544"/>
                <a:gd name="connsiteX80" fmla="*/ 942975 w 1528762"/>
                <a:gd name="connsiteY80" fmla="*/ 452438 h 921544"/>
                <a:gd name="connsiteX81" fmla="*/ 947737 w 1528762"/>
                <a:gd name="connsiteY81" fmla="*/ 447676 h 921544"/>
                <a:gd name="connsiteX82" fmla="*/ 842962 w 1528762"/>
                <a:gd name="connsiteY82" fmla="*/ 440532 h 921544"/>
                <a:gd name="connsiteX83" fmla="*/ 842962 w 1528762"/>
                <a:gd name="connsiteY83" fmla="*/ 431007 h 921544"/>
                <a:gd name="connsiteX84" fmla="*/ 819150 w 1528762"/>
                <a:gd name="connsiteY84" fmla="*/ 431007 h 921544"/>
                <a:gd name="connsiteX85" fmla="*/ 816768 w 1528762"/>
                <a:gd name="connsiteY85" fmla="*/ 414338 h 921544"/>
                <a:gd name="connsiteX86" fmla="*/ 766762 w 1528762"/>
                <a:gd name="connsiteY86" fmla="*/ 414338 h 921544"/>
                <a:gd name="connsiteX87" fmla="*/ 773906 w 1528762"/>
                <a:gd name="connsiteY87" fmla="*/ 392907 h 921544"/>
                <a:gd name="connsiteX88" fmla="*/ 750094 w 1528762"/>
                <a:gd name="connsiteY88" fmla="*/ 392907 h 921544"/>
                <a:gd name="connsiteX89" fmla="*/ 750094 w 1528762"/>
                <a:gd name="connsiteY89" fmla="*/ 378619 h 921544"/>
                <a:gd name="connsiteX90" fmla="*/ 673894 w 1528762"/>
                <a:gd name="connsiteY90" fmla="*/ 378619 h 921544"/>
                <a:gd name="connsiteX91" fmla="*/ 673894 w 1528762"/>
                <a:gd name="connsiteY91" fmla="*/ 378619 h 921544"/>
                <a:gd name="connsiteX92" fmla="*/ 673894 w 1528762"/>
                <a:gd name="connsiteY92" fmla="*/ 366713 h 921544"/>
                <a:gd name="connsiteX93" fmla="*/ 611981 w 1528762"/>
                <a:gd name="connsiteY93" fmla="*/ 366713 h 921544"/>
                <a:gd name="connsiteX94" fmla="*/ 611981 w 1528762"/>
                <a:gd name="connsiteY94" fmla="*/ 352425 h 921544"/>
                <a:gd name="connsiteX95" fmla="*/ 559594 w 1528762"/>
                <a:gd name="connsiteY95" fmla="*/ 352425 h 921544"/>
                <a:gd name="connsiteX96" fmla="*/ 559594 w 1528762"/>
                <a:gd name="connsiteY96" fmla="*/ 330994 h 921544"/>
                <a:gd name="connsiteX97" fmla="*/ 533400 w 1528762"/>
                <a:gd name="connsiteY97" fmla="*/ 330994 h 921544"/>
                <a:gd name="connsiteX98" fmla="*/ 533400 w 1528762"/>
                <a:gd name="connsiteY98" fmla="*/ 314325 h 921544"/>
                <a:gd name="connsiteX99" fmla="*/ 502444 w 1528762"/>
                <a:gd name="connsiteY99" fmla="*/ 314325 h 921544"/>
                <a:gd name="connsiteX100" fmla="*/ 502444 w 1528762"/>
                <a:gd name="connsiteY100" fmla="*/ 307182 h 921544"/>
                <a:gd name="connsiteX101" fmla="*/ 490537 w 1528762"/>
                <a:gd name="connsiteY101" fmla="*/ 307182 h 921544"/>
                <a:gd name="connsiteX102" fmla="*/ 490537 w 1528762"/>
                <a:gd name="connsiteY102" fmla="*/ 292894 h 921544"/>
                <a:gd name="connsiteX103" fmla="*/ 459581 w 1528762"/>
                <a:gd name="connsiteY103" fmla="*/ 292894 h 921544"/>
                <a:gd name="connsiteX104" fmla="*/ 459581 w 1528762"/>
                <a:gd name="connsiteY104" fmla="*/ 285750 h 921544"/>
                <a:gd name="connsiteX105" fmla="*/ 438150 w 1528762"/>
                <a:gd name="connsiteY105" fmla="*/ 285750 h 921544"/>
                <a:gd name="connsiteX106" fmla="*/ 438150 w 1528762"/>
                <a:gd name="connsiteY106" fmla="*/ 271463 h 921544"/>
                <a:gd name="connsiteX107" fmla="*/ 397669 w 1528762"/>
                <a:gd name="connsiteY107" fmla="*/ 271463 h 921544"/>
                <a:gd name="connsiteX108" fmla="*/ 397669 w 1528762"/>
                <a:gd name="connsiteY108" fmla="*/ 242888 h 921544"/>
                <a:gd name="connsiteX109" fmla="*/ 304800 w 1528762"/>
                <a:gd name="connsiteY109" fmla="*/ 242888 h 921544"/>
                <a:gd name="connsiteX110" fmla="*/ 304800 w 1528762"/>
                <a:gd name="connsiteY110" fmla="*/ 223838 h 921544"/>
                <a:gd name="connsiteX111" fmla="*/ 280987 w 1528762"/>
                <a:gd name="connsiteY111" fmla="*/ 223838 h 921544"/>
                <a:gd name="connsiteX112" fmla="*/ 280987 w 1528762"/>
                <a:gd name="connsiteY112" fmla="*/ 202407 h 921544"/>
                <a:gd name="connsiteX113" fmla="*/ 257175 w 1528762"/>
                <a:gd name="connsiteY113" fmla="*/ 202407 h 921544"/>
                <a:gd name="connsiteX114" fmla="*/ 257175 w 1528762"/>
                <a:gd name="connsiteY114" fmla="*/ 147638 h 921544"/>
                <a:gd name="connsiteX115" fmla="*/ 216694 w 1528762"/>
                <a:gd name="connsiteY115" fmla="*/ 147638 h 921544"/>
                <a:gd name="connsiteX116" fmla="*/ 204787 w 1528762"/>
                <a:gd name="connsiteY116" fmla="*/ 135731 h 921544"/>
                <a:gd name="connsiteX117" fmla="*/ 183356 w 1528762"/>
                <a:gd name="connsiteY117" fmla="*/ 135731 h 921544"/>
                <a:gd name="connsiteX118" fmla="*/ 183356 w 1528762"/>
                <a:gd name="connsiteY118" fmla="*/ 107157 h 921544"/>
                <a:gd name="connsiteX119" fmla="*/ 166687 w 1528762"/>
                <a:gd name="connsiteY119" fmla="*/ 107157 h 921544"/>
                <a:gd name="connsiteX120" fmla="*/ 166687 w 1528762"/>
                <a:gd name="connsiteY120" fmla="*/ 59532 h 921544"/>
                <a:gd name="connsiteX121" fmla="*/ 92869 w 1528762"/>
                <a:gd name="connsiteY121" fmla="*/ 59532 h 921544"/>
                <a:gd name="connsiteX122" fmla="*/ 92869 w 1528762"/>
                <a:gd name="connsiteY122" fmla="*/ 7144 h 921544"/>
                <a:gd name="connsiteX123" fmla="*/ 0 w 1528762"/>
                <a:gd name="connsiteY123" fmla="*/ 0 h 921544"/>
                <a:gd name="connsiteX0" fmla="*/ 0 w 1528762"/>
                <a:gd name="connsiteY0" fmla="*/ 0 h 921544"/>
                <a:gd name="connsiteX1" fmla="*/ 0 w 1528762"/>
                <a:gd name="connsiteY1" fmla="*/ 61913 h 921544"/>
                <a:gd name="connsiteX2" fmla="*/ 26194 w 1528762"/>
                <a:gd name="connsiteY2" fmla="*/ 61913 h 921544"/>
                <a:gd name="connsiteX3" fmla="*/ 26194 w 1528762"/>
                <a:gd name="connsiteY3" fmla="*/ 150019 h 921544"/>
                <a:gd name="connsiteX4" fmla="*/ 47625 w 1528762"/>
                <a:gd name="connsiteY4" fmla="*/ 150019 h 921544"/>
                <a:gd name="connsiteX5" fmla="*/ 47625 w 1528762"/>
                <a:gd name="connsiteY5" fmla="*/ 292894 h 921544"/>
                <a:gd name="connsiteX6" fmla="*/ 73819 w 1528762"/>
                <a:gd name="connsiteY6" fmla="*/ 292894 h 921544"/>
                <a:gd name="connsiteX7" fmla="*/ 73819 w 1528762"/>
                <a:gd name="connsiteY7" fmla="*/ 338138 h 921544"/>
                <a:gd name="connsiteX8" fmla="*/ 95250 w 1528762"/>
                <a:gd name="connsiteY8" fmla="*/ 338138 h 921544"/>
                <a:gd name="connsiteX9" fmla="*/ 95250 w 1528762"/>
                <a:gd name="connsiteY9" fmla="*/ 388144 h 921544"/>
                <a:gd name="connsiteX10" fmla="*/ 121444 w 1528762"/>
                <a:gd name="connsiteY10" fmla="*/ 388144 h 921544"/>
                <a:gd name="connsiteX11" fmla="*/ 121444 w 1528762"/>
                <a:gd name="connsiteY11" fmla="*/ 402432 h 921544"/>
                <a:gd name="connsiteX12" fmla="*/ 142875 w 1528762"/>
                <a:gd name="connsiteY12" fmla="*/ 402432 h 921544"/>
                <a:gd name="connsiteX13" fmla="*/ 142875 w 1528762"/>
                <a:gd name="connsiteY13" fmla="*/ 471488 h 921544"/>
                <a:gd name="connsiteX14" fmla="*/ 240506 w 1528762"/>
                <a:gd name="connsiteY14" fmla="*/ 471488 h 921544"/>
                <a:gd name="connsiteX15" fmla="*/ 240506 w 1528762"/>
                <a:gd name="connsiteY15" fmla="*/ 511969 h 921544"/>
                <a:gd name="connsiteX16" fmla="*/ 261937 w 1528762"/>
                <a:gd name="connsiteY16" fmla="*/ 511969 h 921544"/>
                <a:gd name="connsiteX17" fmla="*/ 261937 w 1528762"/>
                <a:gd name="connsiteY17" fmla="*/ 519113 h 921544"/>
                <a:gd name="connsiteX18" fmla="*/ 307181 w 1528762"/>
                <a:gd name="connsiteY18" fmla="*/ 519113 h 921544"/>
                <a:gd name="connsiteX19" fmla="*/ 307181 w 1528762"/>
                <a:gd name="connsiteY19" fmla="*/ 542925 h 921544"/>
                <a:gd name="connsiteX20" fmla="*/ 352425 w 1528762"/>
                <a:gd name="connsiteY20" fmla="*/ 542925 h 921544"/>
                <a:gd name="connsiteX21" fmla="*/ 352425 w 1528762"/>
                <a:gd name="connsiteY21" fmla="*/ 564357 h 921544"/>
                <a:gd name="connsiteX22" fmla="*/ 407194 w 1528762"/>
                <a:gd name="connsiteY22" fmla="*/ 564357 h 921544"/>
                <a:gd name="connsiteX23" fmla="*/ 407194 w 1528762"/>
                <a:gd name="connsiteY23" fmla="*/ 571500 h 921544"/>
                <a:gd name="connsiteX24" fmla="*/ 435769 w 1528762"/>
                <a:gd name="connsiteY24" fmla="*/ 571500 h 921544"/>
                <a:gd name="connsiteX25" fmla="*/ 435769 w 1528762"/>
                <a:gd name="connsiteY25" fmla="*/ 600075 h 921544"/>
                <a:gd name="connsiteX26" fmla="*/ 454819 w 1528762"/>
                <a:gd name="connsiteY26" fmla="*/ 600075 h 921544"/>
                <a:gd name="connsiteX27" fmla="*/ 454819 w 1528762"/>
                <a:gd name="connsiteY27" fmla="*/ 640557 h 921544"/>
                <a:gd name="connsiteX28" fmla="*/ 611981 w 1528762"/>
                <a:gd name="connsiteY28" fmla="*/ 640557 h 921544"/>
                <a:gd name="connsiteX29" fmla="*/ 611981 w 1528762"/>
                <a:gd name="connsiteY29" fmla="*/ 681038 h 921544"/>
                <a:gd name="connsiteX30" fmla="*/ 628650 w 1528762"/>
                <a:gd name="connsiteY30" fmla="*/ 681038 h 921544"/>
                <a:gd name="connsiteX31" fmla="*/ 628650 w 1528762"/>
                <a:gd name="connsiteY31" fmla="*/ 695325 h 921544"/>
                <a:gd name="connsiteX32" fmla="*/ 654844 w 1528762"/>
                <a:gd name="connsiteY32" fmla="*/ 695325 h 921544"/>
                <a:gd name="connsiteX33" fmla="*/ 654844 w 1528762"/>
                <a:gd name="connsiteY33" fmla="*/ 721519 h 921544"/>
                <a:gd name="connsiteX34" fmla="*/ 685800 w 1528762"/>
                <a:gd name="connsiteY34" fmla="*/ 731044 h 921544"/>
                <a:gd name="connsiteX35" fmla="*/ 745331 w 1528762"/>
                <a:gd name="connsiteY35" fmla="*/ 728663 h 921544"/>
                <a:gd name="connsiteX36" fmla="*/ 745331 w 1528762"/>
                <a:gd name="connsiteY36" fmla="*/ 750094 h 921544"/>
                <a:gd name="connsiteX37" fmla="*/ 807244 w 1528762"/>
                <a:gd name="connsiteY37" fmla="*/ 750094 h 921544"/>
                <a:gd name="connsiteX38" fmla="*/ 807244 w 1528762"/>
                <a:gd name="connsiteY38" fmla="*/ 762000 h 921544"/>
                <a:gd name="connsiteX39" fmla="*/ 912019 w 1528762"/>
                <a:gd name="connsiteY39" fmla="*/ 762000 h 921544"/>
                <a:gd name="connsiteX40" fmla="*/ 912019 w 1528762"/>
                <a:gd name="connsiteY40" fmla="*/ 785813 h 921544"/>
                <a:gd name="connsiteX41" fmla="*/ 992981 w 1528762"/>
                <a:gd name="connsiteY41" fmla="*/ 785813 h 921544"/>
                <a:gd name="connsiteX42" fmla="*/ 992981 w 1528762"/>
                <a:gd name="connsiteY42" fmla="*/ 797719 h 921544"/>
                <a:gd name="connsiteX43" fmla="*/ 1009650 w 1528762"/>
                <a:gd name="connsiteY43" fmla="*/ 797719 h 921544"/>
                <a:gd name="connsiteX44" fmla="*/ 1009650 w 1528762"/>
                <a:gd name="connsiteY44" fmla="*/ 809625 h 921544"/>
                <a:gd name="connsiteX45" fmla="*/ 1059656 w 1528762"/>
                <a:gd name="connsiteY45" fmla="*/ 809625 h 921544"/>
                <a:gd name="connsiteX46" fmla="*/ 1059656 w 1528762"/>
                <a:gd name="connsiteY46" fmla="*/ 819150 h 921544"/>
                <a:gd name="connsiteX47" fmla="*/ 1152525 w 1528762"/>
                <a:gd name="connsiteY47" fmla="*/ 819150 h 921544"/>
                <a:gd name="connsiteX48" fmla="*/ 1152525 w 1528762"/>
                <a:gd name="connsiteY48" fmla="*/ 833438 h 921544"/>
                <a:gd name="connsiteX49" fmla="*/ 1178719 w 1528762"/>
                <a:gd name="connsiteY49" fmla="*/ 833438 h 921544"/>
                <a:gd name="connsiteX50" fmla="*/ 1178719 w 1528762"/>
                <a:gd name="connsiteY50" fmla="*/ 847725 h 921544"/>
                <a:gd name="connsiteX51" fmla="*/ 1223962 w 1528762"/>
                <a:gd name="connsiteY51" fmla="*/ 847725 h 921544"/>
                <a:gd name="connsiteX52" fmla="*/ 1247775 w 1528762"/>
                <a:gd name="connsiteY52" fmla="*/ 847725 h 921544"/>
                <a:gd name="connsiteX53" fmla="*/ 1247775 w 1528762"/>
                <a:gd name="connsiteY53" fmla="*/ 873919 h 921544"/>
                <a:gd name="connsiteX54" fmla="*/ 1271587 w 1528762"/>
                <a:gd name="connsiteY54" fmla="*/ 873919 h 921544"/>
                <a:gd name="connsiteX55" fmla="*/ 1271587 w 1528762"/>
                <a:gd name="connsiteY55" fmla="*/ 885825 h 921544"/>
                <a:gd name="connsiteX56" fmla="*/ 1288256 w 1528762"/>
                <a:gd name="connsiteY56" fmla="*/ 885825 h 921544"/>
                <a:gd name="connsiteX57" fmla="*/ 1288256 w 1528762"/>
                <a:gd name="connsiteY57" fmla="*/ 895350 h 921544"/>
                <a:gd name="connsiteX58" fmla="*/ 1376362 w 1528762"/>
                <a:gd name="connsiteY58" fmla="*/ 895350 h 921544"/>
                <a:gd name="connsiteX59" fmla="*/ 1376362 w 1528762"/>
                <a:gd name="connsiteY59" fmla="*/ 912019 h 921544"/>
                <a:gd name="connsiteX60" fmla="*/ 1452562 w 1528762"/>
                <a:gd name="connsiteY60" fmla="*/ 912019 h 921544"/>
                <a:gd name="connsiteX61" fmla="*/ 1452562 w 1528762"/>
                <a:gd name="connsiteY61" fmla="*/ 921544 h 921544"/>
                <a:gd name="connsiteX62" fmla="*/ 1528762 w 1528762"/>
                <a:gd name="connsiteY62" fmla="*/ 921544 h 921544"/>
                <a:gd name="connsiteX63" fmla="*/ 1528762 w 1528762"/>
                <a:gd name="connsiteY63" fmla="*/ 540544 h 921544"/>
                <a:gd name="connsiteX64" fmla="*/ 1471612 w 1528762"/>
                <a:gd name="connsiteY64" fmla="*/ 540544 h 921544"/>
                <a:gd name="connsiteX65" fmla="*/ 1471612 w 1528762"/>
                <a:gd name="connsiteY65" fmla="*/ 526257 h 921544"/>
                <a:gd name="connsiteX66" fmla="*/ 1440656 w 1528762"/>
                <a:gd name="connsiteY66" fmla="*/ 526257 h 921544"/>
                <a:gd name="connsiteX67" fmla="*/ 1440656 w 1528762"/>
                <a:gd name="connsiteY67" fmla="*/ 523875 h 921544"/>
                <a:gd name="connsiteX68" fmla="*/ 1364456 w 1528762"/>
                <a:gd name="connsiteY68" fmla="*/ 523875 h 921544"/>
                <a:gd name="connsiteX69" fmla="*/ 1364456 w 1528762"/>
                <a:gd name="connsiteY69" fmla="*/ 514350 h 921544"/>
                <a:gd name="connsiteX70" fmla="*/ 1259681 w 1528762"/>
                <a:gd name="connsiteY70" fmla="*/ 514350 h 921544"/>
                <a:gd name="connsiteX71" fmla="*/ 1259681 w 1528762"/>
                <a:gd name="connsiteY71" fmla="*/ 497682 h 921544"/>
                <a:gd name="connsiteX72" fmla="*/ 1240631 w 1528762"/>
                <a:gd name="connsiteY72" fmla="*/ 497682 h 921544"/>
                <a:gd name="connsiteX73" fmla="*/ 1240631 w 1528762"/>
                <a:gd name="connsiteY73" fmla="*/ 488157 h 921544"/>
                <a:gd name="connsiteX74" fmla="*/ 1185862 w 1528762"/>
                <a:gd name="connsiteY74" fmla="*/ 488157 h 921544"/>
                <a:gd name="connsiteX75" fmla="*/ 1185862 w 1528762"/>
                <a:gd name="connsiteY75" fmla="*/ 481013 h 921544"/>
                <a:gd name="connsiteX76" fmla="*/ 1076325 w 1528762"/>
                <a:gd name="connsiteY76" fmla="*/ 481013 h 921544"/>
                <a:gd name="connsiteX77" fmla="*/ 1076325 w 1528762"/>
                <a:gd name="connsiteY77" fmla="*/ 464344 h 921544"/>
                <a:gd name="connsiteX78" fmla="*/ 1047750 w 1528762"/>
                <a:gd name="connsiteY78" fmla="*/ 464344 h 921544"/>
                <a:gd name="connsiteX79" fmla="*/ 1047750 w 1528762"/>
                <a:gd name="connsiteY79" fmla="*/ 452438 h 921544"/>
                <a:gd name="connsiteX80" fmla="*/ 942975 w 1528762"/>
                <a:gd name="connsiteY80" fmla="*/ 452438 h 921544"/>
                <a:gd name="connsiteX81" fmla="*/ 947737 w 1528762"/>
                <a:gd name="connsiteY81" fmla="*/ 447676 h 921544"/>
                <a:gd name="connsiteX82" fmla="*/ 842962 w 1528762"/>
                <a:gd name="connsiteY82" fmla="*/ 440532 h 921544"/>
                <a:gd name="connsiteX83" fmla="*/ 842962 w 1528762"/>
                <a:gd name="connsiteY83" fmla="*/ 431007 h 921544"/>
                <a:gd name="connsiteX84" fmla="*/ 819150 w 1528762"/>
                <a:gd name="connsiteY84" fmla="*/ 431007 h 921544"/>
                <a:gd name="connsiteX85" fmla="*/ 816768 w 1528762"/>
                <a:gd name="connsiteY85" fmla="*/ 414338 h 921544"/>
                <a:gd name="connsiteX86" fmla="*/ 766762 w 1528762"/>
                <a:gd name="connsiteY86" fmla="*/ 414338 h 921544"/>
                <a:gd name="connsiteX87" fmla="*/ 773906 w 1528762"/>
                <a:gd name="connsiteY87" fmla="*/ 392907 h 921544"/>
                <a:gd name="connsiteX88" fmla="*/ 750094 w 1528762"/>
                <a:gd name="connsiteY88" fmla="*/ 392907 h 921544"/>
                <a:gd name="connsiteX89" fmla="*/ 750094 w 1528762"/>
                <a:gd name="connsiteY89" fmla="*/ 378619 h 921544"/>
                <a:gd name="connsiteX90" fmla="*/ 673894 w 1528762"/>
                <a:gd name="connsiteY90" fmla="*/ 378619 h 921544"/>
                <a:gd name="connsiteX91" fmla="*/ 673894 w 1528762"/>
                <a:gd name="connsiteY91" fmla="*/ 378619 h 921544"/>
                <a:gd name="connsiteX92" fmla="*/ 673894 w 1528762"/>
                <a:gd name="connsiteY92" fmla="*/ 366713 h 921544"/>
                <a:gd name="connsiteX93" fmla="*/ 611981 w 1528762"/>
                <a:gd name="connsiteY93" fmla="*/ 366713 h 921544"/>
                <a:gd name="connsiteX94" fmla="*/ 611981 w 1528762"/>
                <a:gd name="connsiteY94" fmla="*/ 352425 h 921544"/>
                <a:gd name="connsiteX95" fmla="*/ 559594 w 1528762"/>
                <a:gd name="connsiteY95" fmla="*/ 352425 h 921544"/>
                <a:gd name="connsiteX96" fmla="*/ 559594 w 1528762"/>
                <a:gd name="connsiteY96" fmla="*/ 330994 h 921544"/>
                <a:gd name="connsiteX97" fmla="*/ 533400 w 1528762"/>
                <a:gd name="connsiteY97" fmla="*/ 330994 h 921544"/>
                <a:gd name="connsiteX98" fmla="*/ 533400 w 1528762"/>
                <a:gd name="connsiteY98" fmla="*/ 314325 h 921544"/>
                <a:gd name="connsiteX99" fmla="*/ 502444 w 1528762"/>
                <a:gd name="connsiteY99" fmla="*/ 314325 h 921544"/>
                <a:gd name="connsiteX100" fmla="*/ 502444 w 1528762"/>
                <a:gd name="connsiteY100" fmla="*/ 307182 h 921544"/>
                <a:gd name="connsiteX101" fmla="*/ 490537 w 1528762"/>
                <a:gd name="connsiteY101" fmla="*/ 307182 h 921544"/>
                <a:gd name="connsiteX102" fmla="*/ 490537 w 1528762"/>
                <a:gd name="connsiteY102" fmla="*/ 292894 h 921544"/>
                <a:gd name="connsiteX103" fmla="*/ 459581 w 1528762"/>
                <a:gd name="connsiteY103" fmla="*/ 292894 h 921544"/>
                <a:gd name="connsiteX104" fmla="*/ 459581 w 1528762"/>
                <a:gd name="connsiteY104" fmla="*/ 285750 h 921544"/>
                <a:gd name="connsiteX105" fmla="*/ 438150 w 1528762"/>
                <a:gd name="connsiteY105" fmla="*/ 285750 h 921544"/>
                <a:gd name="connsiteX106" fmla="*/ 438150 w 1528762"/>
                <a:gd name="connsiteY106" fmla="*/ 271463 h 921544"/>
                <a:gd name="connsiteX107" fmla="*/ 397669 w 1528762"/>
                <a:gd name="connsiteY107" fmla="*/ 271463 h 921544"/>
                <a:gd name="connsiteX108" fmla="*/ 397669 w 1528762"/>
                <a:gd name="connsiteY108" fmla="*/ 242888 h 921544"/>
                <a:gd name="connsiteX109" fmla="*/ 304800 w 1528762"/>
                <a:gd name="connsiteY109" fmla="*/ 242888 h 921544"/>
                <a:gd name="connsiteX110" fmla="*/ 304800 w 1528762"/>
                <a:gd name="connsiteY110" fmla="*/ 223838 h 921544"/>
                <a:gd name="connsiteX111" fmla="*/ 280987 w 1528762"/>
                <a:gd name="connsiteY111" fmla="*/ 223838 h 921544"/>
                <a:gd name="connsiteX112" fmla="*/ 280987 w 1528762"/>
                <a:gd name="connsiteY112" fmla="*/ 202407 h 921544"/>
                <a:gd name="connsiteX113" fmla="*/ 257175 w 1528762"/>
                <a:gd name="connsiteY113" fmla="*/ 202407 h 921544"/>
                <a:gd name="connsiteX114" fmla="*/ 257175 w 1528762"/>
                <a:gd name="connsiteY114" fmla="*/ 147638 h 921544"/>
                <a:gd name="connsiteX115" fmla="*/ 216694 w 1528762"/>
                <a:gd name="connsiteY115" fmla="*/ 147638 h 921544"/>
                <a:gd name="connsiteX116" fmla="*/ 204787 w 1528762"/>
                <a:gd name="connsiteY116" fmla="*/ 135731 h 921544"/>
                <a:gd name="connsiteX117" fmla="*/ 183356 w 1528762"/>
                <a:gd name="connsiteY117" fmla="*/ 135731 h 921544"/>
                <a:gd name="connsiteX118" fmla="*/ 183356 w 1528762"/>
                <a:gd name="connsiteY118" fmla="*/ 107157 h 921544"/>
                <a:gd name="connsiteX119" fmla="*/ 166687 w 1528762"/>
                <a:gd name="connsiteY119" fmla="*/ 107157 h 921544"/>
                <a:gd name="connsiteX120" fmla="*/ 166687 w 1528762"/>
                <a:gd name="connsiteY120" fmla="*/ 59532 h 921544"/>
                <a:gd name="connsiteX121" fmla="*/ 92869 w 1528762"/>
                <a:gd name="connsiteY121" fmla="*/ 59532 h 921544"/>
                <a:gd name="connsiteX122" fmla="*/ 92869 w 1528762"/>
                <a:gd name="connsiteY122" fmla="*/ 7144 h 921544"/>
                <a:gd name="connsiteX123" fmla="*/ 0 w 1528762"/>
                <a:gd name="connsiteY123" fmla="*/ 0 h 921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1528762" h="921544">
                  <a:moveTo>
                    <a:pt x="0" y="0"/>
                  </a:moveTo>
                  <a:lnTo>
                    <a:pt x="0" y="61913"/>
                  </a:lnTo>
                  <a:lnTo>
                    <a:pt x="26194" y="61913"/>
                  </a:lnTo>
                  <a:lnTo>
                    <a:pt x="26194" y="150019"/>
                  </a:lnTo>
                  <a:lnTo>
                    <a:pt x="47625" y="150019"/>
                  </a:lnTo>
                  <a:lnTo>
                    <a:pt x="47625" y="292894"/>
                  </a:lnTo>
                  <a:lnTo>
                    <a:pt x="73819" y="292894"/>
                  </a:lnTo>
                  <a:lnTo>
                    <a:pt x="73819" y="338138"/>
                  </a:lnTo>
                  <a:lnTo>
                    <a:pt x="95250" y="338138"/>
                  </a:lnTo>
                  <a:lnTo>
                    <a:pt x="95250" y="388144"/>
                  </a:lnTo>
                  <a:lnTo>
                    <a:pt x="121444" y="388144"/>
                  </a:lnTo>
                  <a:lnTo>
                    <a:pt x="121444" y="402432"/>
                  </a:lnTo>
                  <a:lnTo>
                    <a:pt x="142875" y="402432"/>
                  </a:lnTo>
                  <a:lnTo>
                    <a:pt x="142875" y="471488"/>
                  </a:lnTo>
                  <a:lnTo>
                    <a:pt x="240506" y="471488"/>
                  </a:lnTo>
                  <a:lnTo>
                    <a:pt x="240506" y="511969"/>
                  </a:lnTo>
                  <a:lnTo>
                    <a:pt x="261937" y="511969"/>
                  </a:lnTo>
                  <a:lnTo>
                    <a:pt x="261937" y="519113"/>
                  </a:lnTo>
                  <a:lnTo>
                    <a:pt x="307181" y="519113"/>
                  </a:lnTo>
                  <a:lnTo>
                    <a:pt x="307181" y="542925"/>
                  </a:lnTo>
                  <a:lnTo>
                    <a:pt x="352425" y="542925"/>
                  </a:lnTo>
                  <a:lnTo>
                    <a:pt x="352425" y="564357"/>
                  </a:lnTo>
                  <a:lnTo>
                    <a:pt x="407194" y="564357"/>
                  </a:lnTo>
                  <a:lnTo>
                    <a:pt x="407194" y="571500"/>
                  </a:lnTo>
                  <a:lnTo>
                    <a:pt x="435769" y="571500"/>
                  </a:lnTo>
                  <a:lnTo>
                    <a:pt x="435769" y="600075"/>
                  </a:lnTo>
                  <a:lnTo>
                    <a:pt x="454819" y="600075"/>
                  </a:lnTo>
                  <a:lnTo>
                    <a:pt x="454819" y="640557"/>
                  </a:lnTo>
                  <a:lnTo>
                    <a:pt x="611981" y="640557"/>
                  </a:lnTo>
                  <a:lnTo>
                    <a:pt x="611981" y="681038"/>
                  </a:lnTo>
                  <a:lnTo>
                    <a:pt x="628650" y="681038"/>
                  </a:lnTo>
                  <a:lnTo>
                    <a:pt x="628650" y="695325"/>
                  </a:lnTo>
                  <a:lnTo>
                    <a:pt x="654844" y="695325"/>
                  </a:lnTo>
                  <a:lnTo>
                    <a:pt x="654844" y="721519"/>
                  </a:lnTo>
                  <a:lnTo>
                    <a:pt x="685800" y="731044"/>
                  </a:lnTo>
                  <a:lnTo>
                    <a:pt x="745331" y="728663"/>
                  </a:lnTo>
                  <a:lnTo>
                    <a:pt x="745331" y="750094"/>
                  </a:lnTo>
                  <a:lnTo>
                    <a:pt x="807244" y="750094"/>
                  </a:lnTo>
                  <a:lnTo>
                    <a:pt x="807244" y="762000"/>
                  </a:lnTo>
                  <a:lnTo>
                    <a:pt x="912019" y="762000"/>
                  </a:lnTo>
                  <a:lnTo>
                    <a:pt x="912019" y="785813"/>
                  </a:lnTo>
                  <a:lnTo>
                    <a:pt x="992981" y="785813"/>
                  </a:lnTo>
                  <a:lnTo>
                    <a:pt x="992981" y="797719"/>
                  </a:lnTo>
                  <a:lnTo>
                    <a:pt x="1009650" y="797719"/>
                  </a:lnTo>
                  <a:lnTo>
                    <a:pt x="1009650" y="809625"/>
                  </a:lnTo>
                  <a:lnTo>
                    <a:pt x="1059656" y="809625"/>
                  </a:lnTo>
                  <a:lnTo>
                    <a:pt x="1059656" y="819150"/>
                  </a:lnTo>
                  <a:lnTo>
                    <a:pt x="1152525" y="819150"/>
                  </a:lnTo>
                  <a:lnTo>
                    <a:pt x="1152525" y="833438"/>
                  </a:lnTo>
                  <a:lnTo>
                    <a:pt x="1178719" y="833438"/>
                  </a:lnTo>
                  <a:lnTo>
                    <a:pt x="1178719" y="847725"/>
                  </a:lnTo>
                  <a:lnTo>
                    <a:pt x="1223962" y="847725"/>
                  </a:lnTo>
                  <a:lnTo>
                    <a:pt x="1247775" y="847725"/>
                  </a:lnTo>
                  <a:lnTo>
                    <a:pt x="1247775" y="873919"/>
                  </a:lnTo>
                  <a:lnTo>
                    <a:pt x="1271587" y="873919"/>
                  </a:lnTo>
                  <a:lnTo>
                    <a:pt x="1271587" y="885825"/>
                  </a:lnTo>
                  <a:lnTo>
                    <a:pt x="1288256" y="885825"/>
                  </a:lnTo>
                  <a:lnTo>
                    <a:pt x="1288256" y="895350"/>
                  </a:lnTo>
                  <a:lnTo>
                    <a:pt x="1376362" y="895350"/>
                  </a:lnTo>
                  <a:lnTo>
                    <a:pt x="1376362" y="912019"/>
                  </a:lnTo>
                  <a:lnTo>
                    <a:pt x="1452562" y="912019"/>
                  </a:lnTo>
                  <a:lnTo>
                    <a:pt x="1452562" y="921544"/>
                  </a:lnTo>
                  <a:lnTo>
                    <a:pt x="1528762" y="921544"/>
                  </a:lnTo>
                  <a:lnTo>
                    <a:pt x="1528762" y="540544"/>
                  </a:lnTo>
                  <a:lnTo>
                    <a:pt x="1471612" y="540544"/>
                  </a:lnTo>
                  <a:lnTo>
                    <a:pt x="1471612" y="526257"/>
                  </a:lnTo>
                  <a:lnTo>
                    <a:pt x="1440656" y="526257"/>
                  </a:lnTo>
                  <a:lnTo>
                    <a:pt x="1440656" y="523875"/>
                  </a:lnTo>
                  <a:lnTo>
                    <a:pt x="1364456" y="523875"/>
                  </a:lnTo>
                  <a:lnTo>
                    <a:pt x="1364456" y="514350"/>
                  </a:lnTo>
                  <a:lnTo>
                    <a:pt x="1259681" y="514350"/>
                  </a:lnTo>
                  <a:lnTo>
                    <a:pt x="1259681" y="497682"/>
                  </a:lnTo>
                  <a:lnTo>
                    <a:pt x="1240631" y="497682"/>
                  </a:lnTo>
                  <a:lnTo>
                    <a:pt x="1240631" y="488157"/>
                  </a:lnTo>
                  <a:lnTo>
                    <a:pt x="1185862" y="488157"/>
                  </a:lnTo>
                  <a:lnTo>
                    <a:pt x="1185862" y="481013"/>
                  </a:lnTo>
                  <a:lnTo>
                    <a:pt x="1076325" y="481013"/>
                  </a:lnTo>
                  <a:lnTo>
                    <a:pt x="1076325" y="464344"/>
                  </a:lnTo>
                  <a:lnTo>
                    <a:pt x="1047750" y="464344"/>
                  </a:lnTo>
                  <a:lnTo>
                    <a:pt x="1047750" y="452438"/>
                  </a:lnTo>
                  <a:lnTo>
                    <a:pt x="942975" y="452438"/>
                  </a:lnTo>
                  <a:lnTo>
                    <a:pt x="947737" y="447676"/>
                  </a:lnTo>
                  <a:lnTo>
                    <a:pt x="842962" y="440532"/>
                  </a:lnTo>
                  <a:lnTo>
                    <a:pt x="842962" y="431007"/>
                  </a:lnTo>
                  <a:lnTo>
                    <a:pt x="819150" y="431007"/>
                  </a:lnTo>
                  <a:lnTo>
                    <a:pt x="816768" y="414338"/>
                  </a:lnTo>
                  <a:lnTo>
                    <a:pt x="766762" y="414338"/>
                  </a:lnTo>
                  <a:lnTo>
                    <a:pt x="773906" y="392907"/>
                  </a:lnTo>
                  <a:lnTo>
                    <a:pt x="750094" y="392907"/>
                  </a:lnTo>
                  <a:lnTo>
                    <a:pt x="750094" y="378619"/>
                  </a:lnTo>
                  <a:lnTo>
                    <a:pt x="673894" y="378619"/>
                  </a:lnTo>
                  <a:lnTo>
                    <a:pt x="673894" y="378619"/>
                  </a:lnTo>
                  <a:lnTo>
                    <a:pt x="673894" y="366713"/>
                  </a:lnTo>
                  <a:lnTo>
                    <a:pt x="611981" y="366713"/>
                  </a:lnTo>
                  <a:lnTo>
                    <a:pt x="611981" y="352425"/>
                  </a:lnTo>
                  <a:lnTo>
                    <a:pt x="559594" y="352425"/>
                  </a:lnTo>
                  <a:lnTo>
                    <a:pt x="559594" y="330994"/>
                  </a:lnTo>
                  <a:lnTo>
                    <a:pt x="533400" y="330994"/>
                  </a:lnTo>
                  <a:lnTo>
                    <a:pt x="533400" y="314325"/>
                  </a:lnTo>
                  <a:lnTo>
                    <a:pt x="502444" y="314325"/>
                  </a:lnTo>
                  <a:lnTo>
                    <a:pt x="502444" y="307182"/>
                  </a:lnTo>
                  <a:lnTo>
                    <a:pt x="490537" y="307182"/>
                  </a:lnTo>
                  <a:lnTo>
                    <a:pt x="490537" y="292894"/>
                  </a:lnTo>
                  <a:lnTo>
                    <a:pt x="459581" y="292894"/>
                  </a:lnTo>
                  <a:lnTo>
                    <a:pt x="459581" y="285750"/>
                  </a:lnTo>
                  <a:lnTo>
                    <a:pt x="438150" y="285750"/>
                  </a:lnTo>
                  <a:lnTo>
                    <a:pt x="438150" y="271463"/>
                  </a:lnTo>
                  <a:lnTo>
                    <a:pt x="397669" y="271463"/>
                  </a:lnTo>
                  <a:lnTo>
                    <a:pt x="397669" y="242888"/>
                  </a:lnTo>
                  <a:lnTo>
                    <a:pt x="304800" y="242888"/>
                  </a:lnTo>
                  <a:lnTo>
                    <a:pt x="304800" y="223838"/>
                  </a:lnTo>
                  <a:lnTo>
                    <a:pt x="280987" y="223838"/>
                  </a:lnTo>
                  <a:lnTo>
                    <a:pt x="280987" y="202407"/>
                  </a:lnTo>
                  <a:lnTo>
                    <a:pt x="257175" y="202407"/>
                  </a:lnTo>
                  <a:lnTo>
                    <a:pt x="257175" y="147638"/>
                  </a:lnTo>
                  <a:lnTo>
                    <a:pt x="216694" y="147638"/>
                  </a:lnTo>
                  <a:lnTo>
                    <a:pt x="204787" y="135731"/>
                  </a:lnTo>
                  <a:lnTo>
                    <a:pt x="183356" y="135731"/>
                  </a:lnTo>
                  <a:lnTo>
                    <a:pt x="183356" y="107157"/>
                  </a:lnTo>
                  <a:lnTo>
                    <a:pt x="166687" y="107157"/>
                  </a:lnTo>
                  <a:lnTo>
                    <a:pt x="166687" y="59532"/>
                  </a:lnTo>
                  <a:lnTo>
                    <a:pt x="92869" y="59532"/>
                  </a:lnTo>
                  <a:lnTo>
                    <a:pt x="92869" y="7144"/>
                  </a:lnTo>
                  <a:lnTo>
                    <a:pt x="0" y="0"/>
                  </a:lnTo>
                  <a:close/>
                </a:path>
              </a:pathLst>
            </a:cu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Freeform: Shape 41">
              <a:extLst>
                <a:ext uri="{FF2B5EF4-FFF2-40B4-BE49-F238E27FC236}">
                  <a16:creationId xmlns:a16="http://schemas.microsoft.com/office/drawing/2014/main" id="{AAC050C3-7758-130C-A506-FB025AC75146}"/>
                </a:ext>
              </a:extLst>
            </p:cNvPr>
            <p:cNvSpPr/>
            <p:nvPr/>
          </p:nvSpPr>
          <p:spPr bwMode="auto">
            <a:xfrm>
              <a:off x="3045619" y="3731419"/>
              <a:ext cx="1285875" cy="619125"/>
            </a:xfrm>
            <a:custGeom>
              <a:avLst/>
              <a:gdLst>
                <a:gd name="connsiteX0" fmla="*/ 0 w 1285875"/>
                <a:gd name="connsiteY0" fmla="*/ 0 h 619125"/>
                <a:gd name="connsiteX1" fmla="*/ 0 w 1285875"/>
                <a:gd name="connsiteY1" fmla="*/ 390525 h 619125"/>
                <a:gd name="connsiteX2" fmla="*/ 19050 w 1285875"/>
                <a:gd name="connsiteY2" fmla="*/ 390525 h 619125"/>
                <a:gd name="connsiteX3" fmla="*/ 19050 w 1285875"/>
                <a:gd name="connsiteY3" fmla="*/ 402431 h 619125"/>
                <a:gd name="connsiteX4" fmla="*/ 45244 w 1285875"/>
                <a:gd name="connsiteY4" fmla="*/ 402431 h 619125"/>
                <a:gd name="connsiteX5" fmla="*/ 45244 w 1285875"/>
                <a:gd name="connsiteY5" fmla="*/ 414337 h 619125"/>
                <a:gd name="connsiteX6" fmla="*/ 92869 w 1285875"/>
                <a:gd name="connsiteY6" fmla="*/ 414337 h 619125"/>
                <a:gd name="connsiteX7" fmla="*/ 92869 w 1285875"/>
                <a:gd name="connsiteY7" fmla="*/ 423862 h 619125"/>
                <a:gd name="connsiteX8" fmla="*/ 114300 w 1285875"/>
                <a:gd name="connsiteY8" fmla="*/ 423862 h 619125"/>
                <a:gd name="connsiteX9" fmla="*/ 114300 w 1285875"/>
                <a:gd name="connsiteY9" fmla="*/ 440531 h 619125"/>
                <a:gd name="connsiteX10" fmla="*/ 140494 w 1285875"/>
                <a:gd name="connsiteY10" fmla="*/ 440531 h 619125"/>
                <a:gd name="connsiteX11" fmla="*/ 140494 w 1285875"/>
                <a:gd name="connsiteY11" fmla="*/ 452437 h 619125"/>
                <a:gd name="connsiteX12" fmla="*/ 302419 w 1285875"/>
                <a:gd name="connsiteY12" fmla="*/ 452437 h 619125"/>
                <a:gd name="connsiteX13" fmla="*/ 302419 w 1285875"/>
                <a:gd name="connsiteY13" fmla="*/ 466725 h 619125"/>
                <a:gd name="connsiteX14" fmla="*/ 378619 w 1285875"/>
                <a:gd name="connsiteY14" fmla="*/ 466725 h 619125"/>
                <a:gd name="connsiteX15" fmla="*/ 378619 w 1285875"/>
                <a:gd name="connsiteY15" fmla="*/ 476250 h 619125"/>
                <a:gd name="connsiteX16" fmla="*/ 428625 w 1285875"/>
                <a:gd name="connsiteY16" fmla="*/ 476250 h 619125"/>
                <a:gd name="connsiteX17" fmla="*/ 428625 w 1285875"/>
                <a:gd name="connsiteY17" fmla="*/ 485775 h 619125"/>
                <a:gd name="connsiteX18" fmla="*/ 450056 w 1285875"/>
                <a:gd name="connsiteY18" fmla="*/ 485775 h 619125"/>
                <a:gd name="connsiteX19" fmla="*/ 450056 w 1285875"/>
                <a:gd name="connsiteY19" fmla="*/ 492919 h 619125"/>
                <a:gd name="connsiteX20" fmla="*/ 516731 w 1285875"/>
                <a:gd name="connsiteY20" fmla="*/ 492919 h 619125"/>
                <a:gd name="connsiteX21" fmla="*/ 516731 w 1285875"/>
                <a:gd name="connsiteY21" fmla="*/ 504825 h 619125"/>
                <a:gd name="connsiteX22" fmla="*/ 552450 w 1285875"/>
                <a:gd name="connsiteY22" fmla="*/ 504825 h 619125"/>
                <a:gd name="connsiteX23" fmla="*/ 552450 w 1285875"/>
                <a:gd name="connsiteY23" fmla="*/ 514350 h 619125"/>
                <a:gd name="connsiteX24" fmla="*/ 621506 w 1285875"/>
                <a:gd name="connsiteY24" fmla="*/ 514350 h 619125"/>
                <a:gd name="connsiteX25" fmla="*/ 621506 w 1285875"/>
                <a:gd name="connsiteY25" fmla="*/ 526256 h 619125"/>
                <a:gd name="connsiteX26" fmla="*/ 666750 w 1285875"/>
                <a:gd name="connsiteY26" fmla="*/ 526256 h 619125"/>
                <a:gd name="connsiteX27" fmla="*/ 666750 w 1285875"/>
                <a:gd name="connsiteY27" fmla="*/ 540544 h 619125"/>
                <a:gd name="connsiteX28" fmla="*/ 688181 w 1285875"/>
                <a:gd name="connsiteY28" fmla="*/ 540544 h 619125"/>
                <a:gd name="connsiteX29" fmla="*/ 688181 w 1285875"/>
                <a:gd name="connsiteY29" fmla="*/ 547687 h 619125"/>
                <a:gd name="connsiteX30" fmla="*/ 812006 w 1285875"/>
                <a:gd name="connsiteY30" fmla="*/ 547687 h 619125"/>
                <a:gd name="connsiteX31" fmla="*/ 812006 w 1285875"/>
                <a:gd name="connsiteY31" fmla="*/ 559594 h 619125"/>
                <a:gd name="connsiteX32" fmla="*/ 876300 w 1285875"/>
                <a:gd name="connsiteY32" fmla="*/ 559594 h 619125"/>
                <a:gd name="connsiteX33" fmla="*/ 876300 w 1285875"/>
                <a:gd name="connsiteY33" fmla="*/ 571500 h 619125"/>
                <a:gd name="connsiteX34" fmla="*/ 933450 w 1285875"/>
                <a:gd name="connsiteY34" fmla="*/ 571500 h 619125"/>
                <a:gd name="connsiteX35" fmla="*/ 933450 w 1285875"/>
                <a:gd name="connsiteY35" fmla="*/ 578644 h 619125"/>
                <a:gd name="connsiteX36" fmla="*/ 985837 w 1285875"/>
                <a:gd name="connsiteY36" fmla="*/ 578644 h 619125"/>
                <a:gd name="connsiteX37" fmla="*/ 1076325 w 1285875"/>
                <a:gd name="connsiteY37" fmla="*/ 578644 h 619125"/>
                <a:gd name="connsiteX38" fmla="*/ 1066800 w 1285875"/>
                <a:gd name="connsiteY38" fmla="*/ 588169 h 619125"/>
                <a:gd name="connsiteX39" fmla="*/ 1107281 w 1285875"/>
                <a:gd name="connsiteY39" fmla="*/ 588169 h 619125"/>
                <a:gd name="connsiteX40" fmla="*/ 1107281 w 1285875"/>
                <a:gd name="connsiteY40" fmla="*/ 604837 h 619125"/>
                <a:gd name="connsiteX41" fmla="*/ 1204912 w 1285875"/>
                <a:gd name="connsiteY41" fmla="*/ 604837 h 619125"/>
                <a:gd name="connsiteX42" fmla="*/ 1204912 w 1285875"/>
                <a:gd name="connsiteY42" fmla="*/ 619125 h 619125"/>
                <a:gd name="connsiteX43" fmla="*/ 1285875 w 1285875"/>
                <a:gd name="connsiteY43" fmla="*/ 619125 h 619125"/>
                <a:gd name="connsiteX44" fmla="*/ 1285875 w 1285875"/>
                <a:gd name="connsiteY44" fmla="*/ 257175 h 619125"/>
                <a:gd name="connsiteX45" fmla="*/ 1254919 w 1285875"/>
                <a:gd name="connsiteY45" fmla="*/ 257175 h 619125"/>
                <a:gd name="connsiteX46" fmla="*/ 1254919 w 1285875"/>
                <a:gd name="connsiteY46" fmla="*/ 247650 h 619125"/>
                <a:gd name="connsiteX47" fmla="*/ 1166812 w 1285875"/>
                <a:gd name="connsiteY47" fmla="*/ 247650 h 619125"/>
                <a:gd name="connsiteX48" fmla="*/ 1166812 w 1285875"/>
                <a:gd name="connsiteY48" fmla="*/ 230981 h 619125"/>
                <a:gd name="connsiteX49" fmla="*/ 1140619 w 1285875"/>
                <a:gd name="connsiteY49" fmla="*/ 230981 h 619125"/>
                <a:gd name="connsiteX50" fmla="*/ 1140619 w 1285875"/>
                <a:gd name="connsiteY50" fmla="*/ 219075 h 619125"/>
                <a:gd name="connsiteX51" fmla="*/ 1116806 w 1285875"/>
                <a:gd name="connsiteY51" fmla="*/ 219075 h 619125"/>
                <a:gd name="connsiteX52" fmla="*/ 1116806 w 1285875"/>
                <a:gd name="connsiteY52" fmla="*/ 214312 h 619125"/>
                <a:gd name="connsiteX53" fmla="*/ 1007269 w 1285875"/>
                <a:gd name="connsiteY53" fmla="*/ 214312 h 619125"/>
                <a:gd name="connsiteX54" fmla="*/ 1007269 w 1285875"/>
                <a:gd name="connsiteY54" fmla="*/ 200025 h 619125"/>
                <a:gd name="connsiteX55" fmla="*/ 942975 w 1285875"/>
                <a:gd name="connsiteY55" fmla="*/ 200025 h 619125"/>
                <a:gd name="connsiteX56" fmla="*/ 900112 w 1285875"/>
                <a:gd name="connsiteY56" fmla="*/ 200025 h 619125"/>
                <a:gd name="connsiteX57" fmla="*/ 900112 w 1285875"/>
                <a:gd name="connsiteY57" fmla="*/ 183356 h 619125"/>
                <a:gd name="connsiteX58" fmla="*/ 802481 w 1285875"/>
                <a:gd name="connsiteY58" fmla="*/ 183356 h 619125"/>
                <a:gd name="connsiteX59" fmla="*/ 802481 w 1285875"/>
                <a:gd name="connsiteY59" fmla="*/ 173831 h 619125"/>
                <a:gd name="connsiteX60" fmla="*/ 754856 w 1285875"/>
                <a:gd name="connsiteY60" fmla="*/ 173831 h 619125"/>
                <a:gd name="connsiteX61" fmla="*/ 762000 w 1285875"/>
                <a:gd name="connsiteY61" fmla="*/ 166687 h 619125"/>
                <a:gd name="connsiteX62" fmla="*/ 697706 w 1285875"/>
                <a:gd name="connsiteY62" fmla="*/ 166687 h 619125"/>
                <a:gd name="connsiteX63" fmla="*/ 697706 w 1285875"/>
                <a:gd name="connsiteY63" fmla="*/ 138112 h 619125"/>
                <a:gd name="connsiteX64" fmla="*/ 631031 w 1285875"/>
                <a:gd name="connsiteY64" fmla="*/ 138112 h 619125"/>
                <a:gd name="connsiteX65" fmla="*/ 631031 w 1285875"/>
                <a:gd name="connsiteY65" fmla="*/ 114300 h 619125"/>
                <a:gd name="connsiteX66" fmla="*/ 581025 w 1285875"/>
                <a:gd name="connsiteY66" fmla="*/ 114300 h 619125"/>
                <a:gd name="connsiteX67" fmla="*/ 581025 w 1285875"/>
                <a:gd name="connsiteY67" fmla="*/ 95250 h 619125"/>
                <a:gd name="connsiteX68" fmla="*/ 354806 w 1285875"/>
                <a:gd name="connsiteY68" fmla="*/ 95250 h 619125"/>
                <a:gd name="connsiteX69" fmla="*/ 354806 w 1285875"/>
                <a:gd name="connsiteY69" fmla="*/ 73819 h 619125"/>
                <a:gd name="connsiteX70" fmla="*/ 316706 w 1285875"/>
                <a:gd name="connsiteY70" fmla="*/ 73819 h 619125"/>
                <a:gd name="connsiteX71" fmla="*/ 316706 w 1285875"/>
                <a:gd name="connsiteY71" fmla="*/ 47625 h 619125"/>
                <a:gd name="connsiteX72" fmla="*/ 114300 w 1285875"/>
                <a:gd name="connsiteY72" fmla="*/ 47625 h 619125"/>
                <a:gd name="connsiteX73" fmla="*/ 114300 w 1285875"/>
                <a:gd name="connsiteY73" fmla="*/ 28575 h 619125"/>
                <a:gd name="connsiteX74" fmla="*/ 61912 w 1285875"/>
                <a:gd name="connsiteY74" fmla="*/ 28575 h 619125"/>
                <a:gd name="connsiteX75" fmla="*/ 61912 w 1285875"/>
                <a:gd name="connsiteY75" fmla="*/ 7144 h 619125"/>
                <a:gd name="connsiteX76" fmla="*/ 0 w 1285875"/>
                <a:gd name="connsiteY76" fmla="*/ 0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1285875" h="619125">
                  <a:moveTo>
                    <a:pt x="0" y="0"/>
                  </a:moveTo>
                  <a:lnTo>
                    <a:pt x="0" y="390525"/>
                  </a:lnTo>
                  <a:lnTo>
                    <a:pt x="19050" y="390525"/>
                  </a:lnTo>
                  <a:lnTo>
                    <a:pt x="19050" y="402431"/>
                  </a:lnTo>
                  <a:lnTo>
                    <a:pt x="45244" y="402431"/>
                  </a:lnTo>
                  <a:lnTo>
                    <a:pt x="45244" y="414337"/>
                  </a:lnTo>
                  <a:lnTo>
                    <a:pt x="92869" y="414337"/>
                  </a:lnTo>
                  <a:lnTo>
                    <a:pt x="92869" y="423862"/>
                  </a:lnTo>
                  <a:lnTo>
                    <a:pt x="114300" y="423862"/>
                  </a:lnTo>
                  <a:lnTo>
                    <a:pt x="114300" y="440531"/>
                  </a:lnTo>
                  <a:lnTo>
                    <a:pt x="140494" y="440531"/>
                  </a:lnTo>
                  <a:lnTo>
                    <a:pt x="140494" y="452437"/>
                  </a:lnTo>
                  <a:lnTo>
                    <a:pt x="302419" y="452437"/>
                  </a:lnTo>
                  <a:lnTo>
                    <a:pt x="302419" y="466725"/>
                  </a:lnTo>
                  <a:lnTo>
                    <a:pt x="378619" y="466725"/>
                  </a:lnTo>
                  <a:lnTo>
                    <a:pt x="378619" y="476250"/>
                  </a:lnTo>
                  <a:lnTo>
                    <a:pt x="428625" y="476250"/>
                  </a:lnTo>
                  <a:lnTo>
                    <a:pt x="428625" y="485775"/>
                  </a:lnTo>
                  <a:lnTo>
                    <a:pt x="450056" y="485775"/>
                  </a:lnTo>
                  <a:lnTo>
                    <a:pt x="450056" y="492919"/>
                  </a:lnTo>
                  <a:lnTo>
                    <a:pt x="516731" y="492919"/>
                  </a:lnTo>
                  <a:lnTo>
                    <a:pt x="516731" y="504825"/>
                  </a:lnTo>
                  <a:lnTo>
                    <a:pt x="552450" y="504825"/>
                  </a:lnTo>
                  <a:lnTo>
                    <a:pt x="552450" y="514350"/>
                  </a:lnTo>
                  <a:lnTo>
                    <a:pt x="621506" y="514350"/>
                  </a:lnTo>
                  <a:lnTo>
                    <a:pt x="621506" y="526256"/>
                  </a:lnTo>
                  <a:lnTo>
                    <a:pt x="666750" y="526256"/>
                  </a:lnTo>
                  <a:lnTo>
                    <a:pt x="666750" y="540544"/>
                  </a:lnTo>
                  <a:lnTo>
                    <a:pt x="688181" y="540544"/>
                  </a:lnTo>
                  <a:lnTo>
                    <a:pt x="688181" y="547687"/>
                  </a:lnTo>
                  <a:lnTo>
                    <a:pt x="812006" y="547687"/>
                  </a:lnTo>
                  <a:lnTo>
                    <a:pt x="812006" y="559594"/>
                  </a:lnTo>
                  <a:lnTo>
                    <a:pt x="876300" y="559594"/>
                  </a:lnTo>
                  <a:lnTo>
                    <a:pt x="876300" y="571500"/>
                  </a:lnTo>
                  <a:lnTo>
                    <a:pt x="933450" y="571500"/>
                  </a:lnTo>
                  <a:lnTo>
                    <a:pt x="933450" y="578644"/>
                  </a:lnTo>
                  <a:lnTo>
                    <a:pt x="985837" y="578644"/>
                  </a:lnTo>
                  <a:lnTo>
                    <a:pt x="1076325" y="578644"/>
                  </a:lnTo>
                  <a:lnTo>
                    <a:pt x="1066800" y="588169"/>
                  </a:lnTo>
                  <a:lnTo>
                    <a:pt x="1107281" y="588169"/>
                  </a:lnTo>
                  <a:lnTo>
                    <a:pt x="1107281" y="604837"/>
                  </a:lnTo>
                  <a:lnTo>
                    <a:pt x="1204912" y="604837"/>
                  </a:lnTo>
                  <a:lnTo>
                    <a:pt x="1204912" y="619125"/>
                  </a:lnTo>
                  <a:lnTo>
                    <a:pt x="1285875" y="619125"/>
                  </a:lnTo>
                  <a:lnTo>
                    <a:pt x="1285875" y="257175"/>
                  </a:lnTo>
                  <a:lnTo>
                    <a:pt x="1254919" y="257175"/>
                  </a:lnTo>
                  <a:lnTo>
                    <a:pt x="1254919" y="247650"/>
                  </a:lnTo>
                  <a:lnTo>
                    <a:pt x="1166812" y="247650"/>
                  </a:lnTo>
                  <a:lnTo>
                    <a:pt x="1166812" y="230981"/>
                  </a:lnTo>
                  <a:lnTo>
                    <a:pt x="1140619" y="230981"/>
                  </a:lnTo>
                  <a:lnTo>
                    <a:pt x="1140619" y="219075"/>
                  </a:lnTo>
                  <a:lnTo>
                    <a:pt x="1116806" y="219075"/>
                  </a:lnTo>
                  <a:lnTo>
                    <a:pt x="1116806" y="214312"/>
                  </a:lnTo>
                  <a:lnTo>
                    <a:pt x="1007269" y="214312"/>
                  </a:lnTo>
                  <a:lnTo>
                    <a:pt x="1007269" y="200025"/>
                  </a:lnTo>
                  <a:lnTo>
                    <a:pt x="942975" y="200025"/>
                  </a:lnTo>
                  <a:lnTo>
                    <a:pt x="900112" y="200025"/>
                  </a:lnTo>
                  <a:lnTo>
                    <a:pt x="900112" y="183356"/>
                  </a:lnTo>
                  <a:lnTo>
                    <a:pt x="802481" y="183356"/>
                  </a:lnTo>
                  <a:lnTo>
                    <a:pt x="802481" y="173831"/>
                  </a:lnTo>
                  <a:lnTo>
                    <a:pt x="754856" y="173831"/>
                  </a:lnTo>
                  <a:lnTo>
                    <a:pt x="762000" y="166687"/>
                  </a:lnTo>
                  <a:lnTo>
                    <a:pt x="697706" y="166687"/>
                  </a:lnTo>
                  <a:lnTo>
                    <a:pt x="697706" y="138112"/>
                  </a:lnTo>
                  <a:lnTo>
                    <a:pt x="631031" y="138112"/>
                  </a:lnTo>
                  <a:lnTo>
                    <a:pt x="631031" y="114300"/>
                  </a:lnTo>
                  <a:lnTo>
                    <a:pt x="581025" y="114300"/>
                  </a:lnTo>
                  <a:lnTo>
                    <a:pt x="581025" y="95250"/>
                  </a:lnTo>
                  <a:lnTo>
                    <a:pt x="354806" y="95250"/>
                  </a:lnTo>
                  <a:lnTo>
                    <a:pt x="354806" y="73819"/>
                  </a:lnTo>
                  <a:lnTo>
                    <a:pt x="316706" y="73819"/>
                  </a:lnTo>
                  <a:lnTo>
                    <a:pt x="316706" y="47625"/>
                  </a:lnTo>
                  <a:lnTo>
                    <a:pt x="114300" y="47625"/>
                  </a:lnTo>
                  <a:lnTo>
                    <a:pt x="114300" y="28575"/>
                  </a:lnTo>
                  <a:lnTo>
                    <a:pt x="61912" y="28575"/>
                  </a:lnTo>
                  <a:lnTo>
                    <a:pt x="61912" y="7144"/>
                  </a:lnTo>
                  <a:lnTo>
                    <a:pt x="0" y="0"/>
                  </a:lnTo>
                  <a:close/>
                </a:path>
              </a:pathLst>
            </a:cu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Freeform: Shape 43">
              <a:extLst>
                <a:ext uri="{FF2B5EF4-FFF2-40B4-BE49-F238E27FC236}">
                  <a16:creationId xmlns:a16="http://schemas.microsoft.com/office/drawing/2014/main" id="{E69897CA-E922-1FDC-F5B6-99030EDED707}"/>
                </a:ext>
              </a:extLst>
            </p:cNvPr>
            <p:cNvSpPr/>
            <p:nvPr/>
          </p:nvSpPr>
          <p:spPr bwMode="auto">
            <a:xfrm>
              <a:off x="4318000" y="3197225"/>
              <a:ext cx="1901825" cy="1612900"/>
            </a:xfrm>
            <a:custGeom>
              <a:avLst/>
              <a:gdLst>
                <a:gd name="connsiteX0" fmla="*/ 3175 w 1901825"/>
                <a:gd name="connsiteY0" fmla="*/ 790575 h 1612900"/>
                <a:gd name="connsiteX1" fmla="*/ 3175 w 1901825"/>
                <a:gd name="connsiteY1" fmla="*/ 1149350 h 1612900"/>
                <a:gd name="connsiteX2" fmla="*/ 85725 w 1901825"/>
                <a:gd name="connsiteY2" fmla="*/ 1149350 h 1612900"/>
                <a:gd name="connsiteX3" fmla="*/ 85725 w 1901825"/>
                <a:gd name="connsiteY3" fmla="*/ 1165225 h 1612900"/>
                <a:gd name="connsiteX4" fmla="*/ 139700 w 1901825"/>
                <a:gd name="connsiteY4" fmla="*/ 1165225 h 1612900"/>
                <a:gd name="connsiteX5" fmla="*/ 139700 w 1901825"/>
                <a:gd name="connsiteY5" fmla="*/ 1177925 h 1612900"/>
                <a:gd name="connsiteX6" fmla="*/ 234950 w 1901825"/>
                <a:gd name="connsiteY6" fmla="*/ 1177925 h 1612900"/>
                <a:gd name="connsiteX7" fmla="*/ 234950 w 1901825"/>
                <a:gd name="connsiteY7" fmla="*/ 1190625 h 1612900"/>
                <a:gd name="connsiteX8" fmla="*/ 314325 w 1901825"/>
                <a:gd name="connsiteY8" fmla="*/ 1190625 h 1612900"/>
                <a:gd name="connsiteX9" fmla="*/ 314325 w 1901825"/>
                <a:gd name="connsiteY9" fmla="*/ 1200150 h 1612900"/>
                <a:gd name="connsiteX10" fmla="*/ 431800 w 1901825"/>
                <a:gd name="connsiteY10" fmla="*/ 1200150 h 1612900"/>
                <a:gd name="connsiteX11" fmla="*/ 431800 w 1901825"/>
                <a:gd name="connsiteY11" fmla="*/ 1216025 h 1612900"/>
                <a:gd name="connsiteX12" fmla="*/ 457200 w 1901825"/>
                <a:gd name="connsiteY12" fmla="*/ 1216025 h 1612900"/>
                <a:gd name="connsiteX13" fmla="*/ 457200 w 1901825"/>
                <a:gd name="connsiteY13" fmla="*/ 1228725 h 1612900"/>
                <a:gd name="connsiteX14" fmla="*/ 536575 w 1901825"/>
                <a:gd name="connsiteY14" fmla="*/ 1228725 h 1612900"/>
                <a:gd name="connsiteX15" fmla="*/ 536575 w 1901825"/>
                <a:gd name="connsiteY15" fmla="*/ 1235075 h 1612900"/>
                <a:gd name="connsiteX16" fmla="*/ 574675 w 1901825"/>
                <a:gd name="connsiteY16" fmla="*/ 1235075 h 1612900"/>
                <a:gd name="connsiteX17" fmla="*/ 574675 w 1901825"/>
                <a:gd name="connsiteY17" fmla="*/ 1244600 h 1612900"/>
                <a:gd name="connsiteX18" fmla="*/ 650875 w 1901825"/>
                <a:gd name="connsiteY18" fmla="*/ 1244600 h 1612900"/>
                <a:gd name="connsiteX19" fmla="*/ 644525 w 1901825"/>
                <a:gd name="connsiteY19" fmla="*/ 1250950 h 1612900"/>
                <a:gd name="connsiteX20" fmla="*/ 762000 w 1901825"/>
                <a:gd name="connsiteY20" fmla="*/ 1250950 h 1612900"/>
                <a:gd name="connsiteX21" fmla="*/ 762000 w 1901825"/>
                <a:gd name="connsiteY21" fmla="*/ 1279525 h 1612900"/>
                <a:gd name="connsiteX22" fmla="*/ 828675 w 1901825"/>
                <a:gd name="connsiteY22" fmla="*/ 1279525 h 1612900"/>
                <a:gd name="connsiteX23" fmla="*/ 828675 w 1901825"/>
                <a:gd name="connsiteY23" fmla="*/ 1292225 h 1612900"/>
                <a:gd name="connsiteX24" fmla="*/ 939800 w 1901825"/>
                <a:gd name="connsiteY24" fmla="*/ 1292225 h 1612900"/>
                <a:gd name="connsiteX25" fmla="*/ 939800 w 1901825"/>
                <a:gd name="connsiteY25" fmla="*/ 1298575 h 1612900"/>
                <a:gd name="connsiteX26" fmla="*/ 965200 w 1901825"/>
                <a:gd name="connsiteY26" fmla="*/ 1298575 h 1612900"/>
                <a:gd name="connsiteX27" fmla="*/ 965200 w 1901825"/>
                <a:gd name="connsiteY27" fmla="*/ 1314450 h 1612900"/>
                <a:gd name="connsiteX28" fmla="*/ 1019175 w 1901825"/>
                <a:gd name="connsiteY28" fmla="*/ 1314450 h 1612900"/>
                <a:gd name="connsiteX29" fmla="*/ 1019175 w 1901825"/>
                <a:gd name="connsiteY29" fmla="*/ 1323975 h 1612900"/>
                <a:gd name="connsiteX30" fmla="*/ 1108075 w 1901825"/>
                <a:gd name="connsiteY30" fmla="*/ 1323975 h 1612900"/>
                <a:gd name="connsiteX31" fmla="*/ 1108075 w 1901825"/>
                <a:gd name="connsiteY31" fmla="*/ 1343025 h 1612900"/>
                <a:gd name="connsiteX32" fmla="*/ 1152525 w 1901825"/>
                <a:gd name="connsiteY32" fmla="*/ 1343025 h 1612900"/>
                <a:gd name="connsiteX33" fmla="*/ 1152525 w 1901825"/>
                <a:gd name="connsiteY33" fmla="*/ 1352550 h 1612900"/>
                <a:gd name="connsiteX34" fmla="*/ 1219200 w 1901825"/>
                <a:gd name="connsiteY34" fmla="*/ 1352550 h 1612900"/>
                <a:gd name="connsiteX35" fmla="*/ 1219200 w 1901825"/>
                <a:gd name="connsiteY35" fmla="*/ 1368425 h 1612900"/>
                <a:gd name="connsiteX36" fmla="*/ 1282700 w 1901825"/>
                <a:gd name="connsiteY36" fmla="*/ 1368425 h 1612900"/>
                <a:gd name="connsiteX37" fmla="*/ 1282700 w 1901825"/>
                <a:gd name="connsiteY37" fmla="*/ 1377950 h 1612900"/>
                <a:gd name="connsiteX38" fmla="*/ 1346200 w 1901825"/>
                <a:gd name="connsiteY38" fmla="*/ 1377950 h 1612900"/>
                <a:gd name="connsiteX39" fmla="*/ 1346200 w 1901825"/>
                <a:gd name="connsiteY39" fmla="*/ 1406525 h 1612900"/>
                <a:gd name="connsiteX40" fmla="*/ 1460500 w 1901825"/>
                <a:gd name="connsiteY40" fmla="*/ 1406525 h 1612900"/>
                <a:gd name="connsiteX41" fmla="*/ 1460500 w 1901825"/>
                <a:gd name="connsiteY41" fmla="*/ 1441450 h 1612900"/>
                <a:gd name="connsiteX42" fmla="*/ 1527175 w 1901825"/>
                <a:gd name="connsiteY42" fmla="*/ 1441450 h 1612900"/>
                <a:gd name="connsiteX43" fmla="*/ 1527175 w 1901825"/>
                <a:gd name="connsiteY43" fmla="*/ 1450975 h 1612900"/>
                <a:gd name="connsiteX44" fmla="*/ 1527175 w 1901825"/>
                <a:gd name="connsiteY44" fmla="*/ 1457325 h 1612900"/>
                <a:gd name="connsiteX45" fmla="*/ 1562100 w 1901825"/>
                <a:gd name="connsiteY45" fmla="*/ 1457325 h 1612900"/>
                <a:gd name="connsiteX46" fmla="*/ 1562100 w 1901825"/>
                <a:gd name="connsiteY46" fmla="*/ 1489075 h 1612900"/>
                <a:gd name="connsiteX47" fmla="*/ 1616075 w 1901825"/>
                <a:gd name="connsiteY47" fmla="*/ 1489075 h 1612900"/>
                <a:gd name="connsiteX48" fmla="*/ 1616075 w 1901825"/>
                <a:gd name="connsiteY48" fmla="*/ 1504950 h 1612900"/>
                <a:gd name="connsiteX49" fmla="*/ 1670050 w 1901825"/>
                <a:gd name="connsiteY49" fmla="*/ 1504950 h 1612900"/>
                <a:gd name="connsiteX50" fmla="*/ 1660525 w 1901825"/>
                <a:gd name="connsiteY50" fmla="*/ 1514475 h 1612900"/>
                <a:gd name="connsiteX51" fmla="*/ 1711325 w 1901825"/>
                <a:gd name="connsiteY51" fmla="*/ 1514475 h 1612900"/>
                <a:gd name="connsiteX52" fmla="*/ 1711325 w 1901825"/>
                <a:gd name="connsiteY52" fmla="*/ 1552575 h 1612900"/>
                <a:gd name="connsiteX53" fmla="*/ 1822450 w 1901825"/>
                <a:gd name="connsiteY53" fmla="*/ 1552575 h 1612900"/>
                <a:gd name="connsiteX54" fmla="*/ 1822450 w 1901825"/>
                <a:gd name="connsiteY54" fmla="*/ 1587500 h 1612900"/>
                <a:gd name="connsiteX55" fmla="*/ 1876425 w 1901825"/>
                <a:gd name="connsiteY55" fmla="*/ 1587500 h 1612900"/>
                <a:gd name="connsiteX56" fmla="*/ 1876425 w 1901825"/>
                <a:gd name="connsiteY56" fmla="*/ 1612900 h 1612900"/>
                <a:gd name="connsiteX57" fmla="*/ 1901825 w 1901825"/>
                <a:gd name="connsiteY57" fmla="*/ 1612900 h 1612900"/>
                <a:gd name="connsiteX58" fmla="*/ 1901825 w 1901825"/>
                <a:gd name="connsiteY58" fmla="*/ 1517650 h 1612900"/>
                <a:gd name="connsiteX59" fmla="*/ 1873250 w 1901825"/>
                <a:gd name="connsiteY59" fmla="*/ 1517650 h 1612900"/>
                <a:gd name="connsiteX60" fmla="*/ 1873250 w 1901825"/>
                <a:gd name="connsiteY60" fmla="*/ 1463675 h 1612900"/>
                <a:gd name="connsiteX61" fmla="*/ 1873250 w 1901825"/>
                <a:gd name="connsiteY61" fmla="*/ 0 h 1612900"/>
                <a:gd name="connsiteX62" fmla="*/ 0 w 1901825"/>
                <a:gd name="connsiteY62" fmla="*/ 0 h 1612900"/>
                <a:gd name="connsiteX63" fmla="*/ 0 w 1901825"/>
                <a:gd name="connsiteY63" fmla="*/ 34925 h 1612900"/>
                <a:gd name="connsiteX64" fmla="*/ 3175 w 1901825"/>
                <a:gd name="connsiteY64" fmla="*/ 790575 h 161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901825" h="1612900">
                  <a:moveTo>
                    <a:pt x="3175" y="790575"/>
                  </a:moveTo>
                  <a:lnTo>
                    <a:pt x="3175" y="1149350"/>
                  </a:lnTo>
                  <a:lnTo>
                    <a:pt x="85725" y="1149350"/>
                  </a:lnTo>
                  <a:lnTo>
                    <a:pt x="85725" y="1165225"/>
                  </a:lnTo>
                  <a:lnTo>
                    <a:pt x="139700" y="1165225"/>
                  </a:lnTo>
                  <a:lnTo>
                    <a:pt x="139700" y="1177925"/>
                  </a:lnTo>
                  <a:lnTo>
                    <a:pt x="234950" y="1177925"/>
                  </a:lnTo>
                  <a:lnTo>
                    <a:pt x="234950" y="1190625"/>
                  </a:lnTo>
                  <a:lnTo>
                    <a:pt x="314325" y="1190625"/>
                  </a:lnTo>
                  <a:lnTo>
                    <a:pt x="314325" y="1200150"/>
                  </a:lnTo>
                  <a:lnTo>
                    <a:pt x="431800" y="1200150"/>
                  </a:lnTo>
                  <a:lnTo>
                    <a:pt x="431800" y="1216025"/>
                  </a:lnTo>
                  <a:lnTo>
                    <a:pt x="457200" y="1216025"/>
                  </a:lnTo>
                  <a:lnTo>
                    <a:pt x="457200" y="1228725"/>
                  </a:lnTo>
                  <a:lnTo>
                    <a:pt x="536575" y="1228725"/>
                  </a:lnTo>
                  <a:lnTo>
                    <a:pt x="536575" y="1235075"/>
                  </a:lnTo>
                  <a:lnTo>
                    <a:pt x="574675" y="1235075"/>
                  </a:lnTo>
                  <a:lnTo>
                    <a:pt x="574675" y="1244600"/>
                  </a:lnTo>
                  <a:lnTo>
                    <a:pt x="650875" y="1244600"/>
                  </a:lnTo>
                  <a:lnTo>
                    <a:pt x="644525" y="1250950"/>
                  </a:lnTo>
                  <a:lnTo>
                    <a:pt x="762000" y="1250950"/>
                  </a:lnTo>
                  <a:lnTo>
                    <a:pt x="762000" y="1279525"/>
                  </a:lnTo>
                  <a:lnTo>
                    <a:pt x="828675" y="1279525"/>
                  </a:lnTo>
                  <a:lnTo>
                    <a:pt x="828675" y="1292225"/>
                  </a:lnTo>
                  <a:lnTo>
                    <a:pt x="939800" y="1292225"/>
                  </a:lnTo>
                  <a:lnTo>
                    <a:pt x="939800" y="1298575"/>
                  </a:lnTo>
                  <a:lnTo>
                    <a:pt x="965200" y="1298575"/>
                  </a:lnTo>
                  <a:lnTo>
                    <a:pt x="965200" y="1314450"/>
                  </a:lnTo>
                  <a:lnTo>
                    <a:pt x="1019175" y="1314450"/>
                  </a:lnTo>
                  <a:lnTo>
                    <a:pt x="1019175" y="1323975"/>
                  </a:lnTo>
                  <a:lnTo>
                    <a:pt x="1108075" y="1323975"/>
                  </a:lnTo>
                  <a:lnTo>
                    <a:pt x="1108075" y="1343025"/>
                  </a:lnTo>
                  <a:lnTo>
                    <a:pt x="1152525" y="1343025"/>
                  </a:lnTo>
                  <a:lnTo>
                    <a:pt x="1152525" y="1352550"/>
                  </a:lnTo>
                  <a:lnTo>
                    <a:pt x="1219200" y="1352550"/>
                  </a:lnTo>
                  <a:lnTo>
                    <a:pt x="1219200" y="1368425"/>
                  </a:lnTo>
                  <a:lnTo>
                    <a:pt x="1282700" y="1368425"/>
                  </a:lnTo>
                  <a:lnTo>
                    <a:pt x="1282700" y="1377950"/>
                  </a:lnTo>
                  <a:lnTo>
                    <a:pt x="1346200" y="1377950"/>
                  </a:lnTo>
                  <a:lnTo>
                    <a:pt x="1346200" y="1406525"/>
                  </a:lnTo>
                  <a:lnTo>
                    <a:pt x="1460500" y="1406525"/>
                  </a:lnTo>
                  <a:lnTo>
                    <a:pt x="1460500" y="1441450"/>
                  </a:lnTo>
                  <a:lnTo>
                    <a:pt x="1527175" y="1441450"/>
                  </a:lnTo>
                  <a:lnTo>
                    <a:pt x="1527175" y="1450975"/>
                  </a:lnTo>
                  <a:lnTo>
                    <a:pt x="1527175" y="1457325"/>
                  </a:lnTo>
                  <a:lnTo>
                    <a:pt x="1562100" y="1457325"/>
                  </a:lnTo>
                  <a:lnTo>
                    <a:pt x="1562100" y="1489075"/>
                  </a:lnTo>
                  <a:lnTo>
                    <a:pt x="1616075" y="1489075"/>
                  </a:lnTo>
                  <a:lnTo>
                    <a:pt x="1616075" y="1504950"/>
                  </a:lnTo>
                  <a:lnTo>
                    <a:pt x="1670050" y="1504950"/>
                  </a:lnTo>
                  <a:lnTo>
                    <a:pt x="1660525" y="1514475"/>
                  </a:lnTo>
                  <a:lnTo>
                    <a:pt x="1711325" y="1514475"/>
                  </a:lnTo>
                  <a:lnTo>
                    <a:pt x="1711325" y="1552575"/>
                  </a:lnTo>
                  <a:lnTo>
                    <a:pt x="1822450" y="1552575"/>
                  </a:lnTo>
                  <a:lnTo>
                    <a:pt x="1822450" y="1587500"/>
                  </a:lnTo>
                  <a:lnTo>
                    <a:pt x="1876425" y="1587500"/>
                  </a:lnTo>
                  <a:lnTo>
                    <a:pt x="1876425" y="1612900"/>
                  </a:lnTo>
                  <a:lnTo>
                    <a:pt x="1901825" y="1612900"/>
                  </a:lnTo>
                  <a:lnTo>
                    <a:pt x="1901825" y="1517650"/>
                  </a:lnTo>
                  <a:lnTo>
                    <a:pt x="1873250" y="1517650"/>
                  </a:lnTo>
                  <a:lnTo>
                    <a:pt x="1873250" y="1463675"/>
                  </a:lnTo>
                  <a:lnTo>
                    <a:pt x="1873250" y="0"/>
                  </a:lnTo>
                  <a:lnTo>
                    <a:pt x="0" y="0"/>
                  </a:lnTo>
                  <a:lnTo>
                    <a:pt x="0" y="34925"/>
                  </a:lnTo>
                  <a:cubicBezTo>
                    <a:pt x="1058" y="286808"/>
                    <a:pt x="2117" y="538692"/>
                    <a:pt x="3175" y="790575"/>
                  </a:cubicBezTo>
                  <a:close/>
                </a:path>
              </a:pathLst>
            </a:cu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 name="Title 1">
            <a:extLst>
              <a:ext uri="{FF2B5EF4-FFF2-40B4-BE49-F238E27FC236}">
                <a16:creationId xmlns:a16="http://schemas.microsoft.com/office/drawing/2014/main" id="{CED901E4-689F-46F0-95E8-84D50B50B310}"/>
              </a:ext>
            </a:extLst>
          </p:cNvPr>
          <p:cNvSpPr>
            <a:spLocks noGrp="1"/>
          </p:cNvSpPr>
          <p:nvPr>
            <p:ph type="title"/>
          </p:nvPr>
        </p:nvSpPr>
        <p:spPr/>
        <p:txBody>
          <a:bodyPr/>
          <a:lstStyle/>
          <a:p>
            <a:r>
              <a:rPr lang="en-US" dirty="0"/>
              <a:t>MANIFEST-2 Update: SVR35 at Wk 24</a:t>
            </a:r>
          </a:p>
        </p:txBody>
      </p:sp>
      <p:graphicFrame>
        <p:nvGraphicFramePr>
          <p:cNvPr id="9" name="Group 3">
            <a:extLst>
              <a:ext uri="{FF2B5EF4-FFF2-40B4-BE49-F238E27FC236}">
                <a16:creationId xmlns:a16="http://schemas.microsoft.com/office/drawing/2014/main" id="{BAE87331-ECC7-48DB-83AA-E0576CA4C22F}"/>
              </a:ext>
            </a:extLst>
          </p:cNvPr>
          <p:cNvGraphicFramePr>
            <a:graphicFrameLocks/>
          </p:cNvGraphicFramePr>
          <p:nvPr>
            <p:extLst>
              <p:ext uri="{D42A27DB-BD31-4B8C-83A1-F6EECF244321}">
                <p14:modId xmlns:p14="http://schemas.microsoft.com/office/powerpoint/2010/main" val="1610916171"/>
              </p:ext>
            </p:extLst>
          </p:nvPr>
        </p:nvGraphicFramePr>
        <p:xfrm>
          <a:off x="6545459" y="1712863"/>
          <a:ext cx="4949101" cy="2560384"/>
        </p:xfrm>
        <a:graphic>
          <a:graphicData uri="http://schemas.openxmlformats.org/drawingml/2006/table">
            <a:tbl>
              <a:tblPr/>
              <a:tblGrid>
                <a:gridCol w="1563876">
                  <a:extLst>
                    <a:ext uri="{9D8B030D-6E8A-4147-A177-3AD203B41FA5}">
                      <a16:colId xmlns:a16="http://schemas.microsoft.com/office/drawing/2014/main" val="20000"/>
                    </a:ext>
                  </a:extLst>
                </a:gridCol>
                <a:gridCol w="1484560">
                  <a:extLst>
                    <a:ext uri="{9D8B030D-6E8A-4147-A177-3AD203B41FA5}">
                      <a16:colId xmlns:a16="http://schemas.microsoft.com/office/drawing/2014/main" val="20001"/>
                    </a:ext>
                  </a:extLst>
                </a:gridCol>
                <a:gridCol w="237236">
                  <a:extLst>
                    <a:ext uri="{9D8B030D-6E8A-4147-A177-3AD203B41FA5}">
                      <a16:colId xmlns:a16="http://schemas.microsoft.com/office/drawing/2014/main" val="2482986507"/>
                    </a:ext>
                  </a:extLst>
                </a:gridCol>
                <a:gridCol w="1663429">
                  <a:extLst>
                    <a:ext uri="{9D8B030D-6E8A-4147-A177-3AD203B41FA5}">
                      <a16:colId xmlns:a16="http://schemas.microsoft.com/office/drawing/2014/main" val="2424013022"/>
                    </a:ext>
                  </a:extLst>
                </a:gridCol>
              </a:tblGrid>
              <a:tr h="3331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 </a:t>
                      </a:r>
                      <a:br>
                        <a:rPr kumimoji="0" lang="en-GB" sz="1600" b="1" i="0" u="none" strike="noStrike" cap="none" normalizeH="0" baseline="0" dirty="0">
                          <a:ln>
                            <a:noFill/>
                          </a:ln>
                          <a:solidFill>
                            <a:schemeClr val="tx1"/>
                          </a:solidFill>
                          <a:effectLst/>
                          <a:latin typeface="Calibri" panose="020F0502020204030204" pitchFamily="34" charset="0"/>
                        </a:rPr>
                      </a:br>
                      <a:r>
                        <a:rPr kumimoji="0" lang="en-GB" sz="1600" b="1" i="0" u="none" strike="noStrike" cap="none" normalizeH="0" baseline="0" dirty="0">
                          <a:ln>
                            <a:noFill/>
                          </a:ln>
                          <a:solidFill>
                            <a:schemeClr val="tx1"/>
                          </a:solidFill>
                          <a:effectLst/>
                          <a:latin typeface="Calibri" panose="020F0502020204030204" pitchFamily="34" charset="0"/>
                        </a:rPr>
                        <a:t>at Wk 24,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Pelabresib + Ruxolitinib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a:t>
                      </a:r>
                      <a:r>
                        <a:rPr kumimoji="0" lang="en-US" sz="1600" b="1" i="0" u="none" strike="noStrike" cap="none" normalizeH="0" baseline="0" dirty="0" err="1">
                          <a:ln>
                            <a:noFill/>
                          </a:ln>
                          <a:solidFill>
                            <a:schemeClr val="tx1"/>
                          </a:solidFill>
                          <a:effectLst/>
                          <a:latin typeface="Calibri" panose="020F0502020204030204" pitchFamily="34" charset="0"/>
                        </a:rPr>
                        <a:t>Ruxolitinib</a:t>
                      </a:r>
                      <a:r>
                        <a:rPr kumimoji="0" lang="en-US" sz="1600" b="1" i="0" u="none" strike="noStrike" cap="none" normalizeH="0" baseline="0" dirty="0">
                          <a:ln>
                            <a:noFill/>
                          </a:ln>
                          <a:solidFill>
                            <a:schemeClr val="tx1"/>
                          </a:solidFill>
                          <a:effectLst/>
                          <a:latin typeface="Calibri" panose="020F0502020204030204" pitchFamily="34" charset="0"/>
                        </a:rPr>
                        <a: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92880">
                <a:tc rowSpan="2">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SVR35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6937590"/>
                  </a:ext>
                </a:extLst>
              </a:tr>
              <a:tr h="192880">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Diff: 30.4 (95% CI: 21.6-39.3; </a:t>
                      </a: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45339294"/>
                  </a:ext>
                </a:extLst>
              </a:tr>
              <a:tr h="33315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Mean change in spleen volume,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 = 171]</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-50.6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(-53.2 to -48.0)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 = 183]</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-30.6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(-33.7 to -27.5)</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163530"/>
                  </a:ext>
                </a:extLst>
              </a:tr>
            </a:tbl>
          </a:graphicData>
        </a:graphic>
      </p:graphicFrame>
      <p:sp>
        <p:nvSpPr>
          <p:cNvPr id="6" name="Text Box 15">
            <a:extLst>
              <a:ext uri="{FF2B5EF4-FFF2-40B4-BE49-F238E27FC236}">
                <a16:creationId xmlns:a16="http://schemas.microsoft.com/office/drawing/2014/main" id="{B4407BCF-D0B3-E914-3694-861D2041D6A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Rampal. ASH 2024. Abstr 6502.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9208D60E-B8CC-534C-E7FD-97718EBC763E}"/>
              </a:ext>
            </a:extLst>
          </p:cNvPr>
          <p:cNvSpPr txBox="1"/>
          <p:nvPr/>
        </p:nvSpPr>
        <p:spPr bwMode="auto">
          <a:xfrm rot="16200000">
            <a:off x="-666772" y="3055958"/>
            <a:ext cx="29863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Change in Spleen Volume (%)</a:t>
            </a:r>
          </a:p>
        </p:txBody>
      </p:sp>
      <p:sp>
        <p:nvSpPr>
          <p:cNvPr id="5" name="Content Placeholder 2">
            <a:extLst>
              <a:ext uri="{FF2B5EF4-FFF2-40B4-BE49-F238E27FC236}">
                <a16:creationId xmlns:a16="http://schemas.microsoft.com/office/drawing/2014/main" id="{7FD6E4AD-2EDC-F8E0-2AE0-E7AE35BD341C}"/>
              </a:ext>
            </a:extLst>
          </p:cNvPr>
          <p:cNvSpPr txBox="1">
            <a:spLocks/>
          </p:cNvSpPr>
          <p:nvPr/>
        </p:nvSpPr>
        <p:spPr bwMode="auto">
          <a:xfrm>
            <a:off x="604675" y="5339413"/>
            <a:ext cx="10877529" cy="7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kern="0" dirty="0"/>
              <a:t>SVR35 responses at Wk 24 consistently higher with pelabresib + ruxolitinib across key prespecified subgroups, including DIPSS risk, primary and post-ET/PV MF, baseline spleen volume, Hb, and platelet count</a:t>
            </a:r>
          </a:p>
        </p:txBody>
      </p:sp>
      <p:grpSp>
        <p:nvGrpSpPr>
          <p:cNvPr id="21" name="Group 20">
            <a:extLst>
              <a:ext uri="{FF2B5EF4-FFF2-40B4-BE49-F238E27FC236}">
                <a16:creationId xmlns:a16="http://schemas.microsoft.com/office/drawing/2014/main" id="{4FC37594-AC5B-BFA1-AE99-DE585B3E4DC7}"/>
              </a:ext>
            </a:extLst>
          </p:cNvPr>
          <p:cNvGrpSpPr/>
          <p:nvPr/>
        </p:nvGrpSpPr>
        <p:grpSpPr>
          <a:xfrm>
            <a:off x="3810909" y="1768820"/>
            <a:ext cx="2669172" cy="307777"/>
            <a:chOff x="1812537" y="2040692"/>
            <a:chExt cx="2669172" cy="307777"/>
          </a:xfrm>
        </p:grpSpPr>
        <p:sp>
          <p:nvSpPr>
            <p:cNvPr id="3" name="TextBox 2">
              <a:extLst>
                <a:ext uri="{FF2B5EF4-FFF2-40B4-BE49-F238E27FC236}">
                  <a16:creationId xmlns:a16="http://schemas.microsoft.com/office/drawing/2014/main" id="{72584C9E-7DA7-DFE4-AD95-27ADC3A69770}"/>
                </a:ext>
              </a:extLst>
            </p:cNvPr>
            <p:cNvSpPr txBox="1"/>
            <p:nvPr/>
          </p:nvSpPr>
          <p:spPr bwMode="auto">
            <a:xfrm>
              <a:off x="1910959" y="2040692"/>
              <a:ext cx="25707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Pelabresib + ruxolitinib (n = 171)</a:t>
              </a:r>
            </a:p>
          </p:txBody>
        </p:sp>
        <p:sp>
          <p:nvSpPr>
            <p:cNvPr id="19" name="Rectangle 18">
              <a:extLst>
                <a:ext uri="{FF2B5EF4-FFF2-40B4-BE49-F238E27FC236}">
                  <a16:creationId xmlns:a16="http://schemas.microsoft.com/office/drawing/2014/main" id="{521866EB-7BFB-FB59-D806-B9C4C3E7B001}"/>
                </a:ext>
              </a:extLst>
            </p:cNvPr>
            <p:cNvSpPr/>
            <p:nvPr/>
          </p:nvSpPr>
          <p:spPr bwMode="auto">
            <a:xfrm>
              <a:off x="1812537" y="2101647"/>
              <a:ext cx="139700" cy="1397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2" name="Group 21">
            <a:extLst>
              <a:ext uri="{FF2B5EF4-FFF2-40B4-BE49-F238E27FC236}">
                <a16:creationId xmlns:a16="http://schemas.microsoft.com/office/drawing/2014/main" id="{F571D03A-0B81-B0AF-FE9E-A65B016DA4A6}"/>
              </a:ext>
            </a:extLst>
          </p:cNvPr>
          <p:cNvGrpSpPr/>
          <p:nvPr/>
        </p:nvGrpSpPr>
        <p:grpSpPr>
          <a:xfrm>
            <a:off x="3806518" y="2040066"/>
            <a:ext cx="2518082" cy="307777"/>
            <a:chOff x="3934312" y="2003326"/>
            <a:chExt cx="2518082" cy="307777"/>
          </a:xfrm>
        </p:grpSpPr>
        <p:sp>
          <p:nvSpPr>
            <p:cNvPr id="7" name="TextBox 6">
              <a:extLst>
                <a:ext uri="{FF2B5EF4-FFF2-40B4-BE49-F238E27FC236}">
                  <a16:creationId xmlns:a16="http://schemas.microsoft.com/office/drawing/2014/main" id="{E5258CA8-544B-C4E8-CB8C-894E9AA922EB}"/>
                </a:ext>
              </a:extLst>
            </p:cNvPr>
            <p:cNvSpPr txBox="1"/>
            <p:nvPr/>
          </p:nvSpPr>
          <p:spPr bwMode="auto">
            <a:xfrm>
              <a:off x="4032733" y="2003326"/>
              <a:ext cx="24196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 + ruxolitinib (n = 183)</a:t>
              </a:r>
            </a:p>
          </p:txBody>
        </p:sp>
        <p:sp>
          <p:nvSpPr>
            <p:cNvPr id="20" name="Rectangle 19">
              <a:extLst>
                <a:ext uri="{FF2B5EF4-FFF2-40B4-BE49-F238E27FC236}">
                  <a16:creationId xmlns:a16="http://schemas.microsoft.com/office/drawing/2014/main" id="{13B45E0D-3B1A-A099-AF41-46A37B7DED48}"/>
                </a:ext>
              </a:extLst>
            </p:cNvPr>
            <p:cNvSpPr/>
            <p:nvPr/>
          </p:nvSpPr>
          <p:spPr bwMode="auto">
            <a:xfrm>
              <a:off x="3934312" y="2064281"/>
              <a:ext cx="139700" cy="1397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7" name="Group 26">
            <a:extLst>
              <a:ext uri="{FF2B5EF4-FFF2-40B4-BE49-F238E27FC236}">
                <a16:creationId xmlns:a16="http://schemas.microsoft.com/office/drawing/2014/main" id="{ED6B87A1-D85B-6487-5478-1FF72CE54D3C}"/>
              </a:ext>
            </a:extLst>
          </p:cNvPr>
          <p:cNvGrpSpPr/>
          <p:nvPr/>
        </p:nvGrpSpPr>
        <p:grpSpPr>
          <a:xfrm>
            <a:off x="862258" y="2088827"/>
            <a:ext cx="568089" cy="3153448"/>
            <a:chOff x="914401" y="2088827"/>
            <a:chExt cx="568089" cy="3153448"/>
          </a:xfrm>
        </p:grpSpPr>
        <p:sp>
          <p:nvSpPr>
            <p:cNvPr id="23" name="TextBox 22">
              <a:extLst>
                <a:ext uri="{FF2B5EF4-FFF2-40B4-BE49-F238E27FC236}">
                  <a16:creationId xmlns:a16="http://schemas.microsoft.com/office/drawing/2014/main" id="{8C96D5D4-277C-DB4D-CD8A-F5419CC6F498}"/>
                </a:ext>
              </a:extLst>
            </p:cNvPr>
            <p:cNvSpPr txBox="1"/>
            <p:nvPr/>
          </p:nvSpPr>
          <p:spPr bwMode="auto">
            <a:xfrm>
              <a:off x="1028829" y="2088827"/>
              <a:ext cx="4420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24" name="TextBox 23">
              <a:extLst>
                <a:ext uri="{FF2B5EF4-FFF2-40B4-BE49-F238E27FC236}">
                  <a16:creationId xmlns:a16="http://schemas.microsoft.com/office/drawing/2014/main" id="{1AD466E6-2164-247A-87AD-EDA5ECD89958}"/>
                </a:ext>
              </a:extLst>
            </p:cNvPr>
            <p:cNvSpPr txBox="1"/>
            <p:nvPr/>
          </p:nvSpPr>
          <p:spPr bwMode="auto">
            <a:xfrm>
              <a:off x="1040403" y="3041028"/>
              <a:ext cx="4420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5" name="TextBox 24">
              <a:extLst>
                <a:ext uri="{FF2B5EF4-FFF2-40B4-BE49-F238E27FC236}">
                  <a16:creationId xmlns:a16="http://schemas.microsoft.com/office/drawing/2014/main" id="{4565B847-805F-AC8E-FD6E-30AAD6C287F3}"/>
                </a:ext>
              </a:extLst>
            </p:cNvPr>
            <p:cNvSpPr txBox="1"/>
            <p:nvPr/>
          </p:nvSpPr>
          <p:spPr bwMode="auto">
            <a:xfrm>
              <a:off x="1028829" y="3993229"/>
              <a:ext cx="4420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26" name="TextBox 25">
              <a:extLst>
                <a:ext uri="{FF2B5EF4-FFF2-40B4-BE49-F238E27FC236}">
                  <a16:creationId xmlns:a16="http://schemas.microsoft.com/office/drawing/2014/main" id="{208B033E-B023-0928-F18C-07458934A9AB}"/>
                </a:ext>
              </a:extLst>
            </p:cNvPr>
            <p:cNvSpPr txBox="1"/>
            <p:nvPr/>
          </p:nvSpPr>
          <p:spPr bwMode="auto">
            <a:xfrm>
              <a:off x="914401" y="4934498"/>
              <a:ext cx="5565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sp>
        <p:nvSpPr>
          <p:cNvPr id="28" name="TextBox 27">
            <a:extLst>
              <a:ext uri="{FF2B5EF4-FFF2-40B4-BE49-F238E27FC236}">
                <a16:creationId xmlns:a16="http://schemas.microsoft.com/office/drawing/2014/main" id="{C8C3DB7C-76CC-53AD-FC23-F9966C04EA0B}"/>
              </a:ext>
            </a:extLst>
          </p:cNvPr>
          <p:cNvSpPr txBox="1"/>
          <p:nvPr/>
        </p:nvSpPr>
        <p:spPr bwMode="auto">
          <a:xfrm>
            <a:off x="873712" y="3591878"/>
            <a:ext cx="6841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SVR35</a:t>
            </a:r>
          </a:p>
        </p:txBody>
      </p:sp>
      <p:sp>
        <p:nvSpPr>
          <p:cNvPr id="29" name="TextBox 28">
            <a:extLst>
              <a:ext uri="{FF2B5EF4-FFF2-40B4-BE49-F238E27FC236}">
                <a16:creationId xmlns:a16="http://schemas.microsoft.com/office/drawing/2014/main" id="{9A26A0C2-4DBC-C70D-A9EB-DED9A065C44F}"/>
              </a:ext>
            </a:extLst>
          </p:cNvPr>
          <p:cNvSpPr txBox="1"/>
          <p:nvPr/>
        </p:nvSpPr>
        <p:spPr bwMode="auto">
          <a:xfrm>
            <a:off x="1026456" y="3827436"/>
            <a:ext cx="13008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35% reduction</a:t>
            </a:r>
          </a:p>
        </p:txBody>
      </p:sp>
      <p:sp>
        <p:nvSpPr>
          <p:cNvPr id="30" name="Freeform: Shape 29">
            <a:extLst>
              <a:ext uri="{FF2B5EF4-FFF2-40B4-BE49-F238E27FC236}">
                <a16:creationId xmlns:a16="http://schemas.microsoft.com/office/drawing/2014/main" id="{784C6E0F-AFA1-9039-A2AA-00574E16C6A5}"/>
              </a:ext>
            </a:extLst>
          </p:cNvPr>
          <p:cNvSpPr/>
          <p:nvPr/>
        </p:nvSpPr>
        <p:spPr bwMode="auto">
          <a:xfrm>
            <a:off x="1447800" y="1714500"/>
            <a:ext cx="0" cy="3384550"/>
          </a:xfrm>
          <a:custGeom>
            <a:avLst/>
            <a:gdLst>
              <a:gd name="connsiteX0" fmla="*/ 0 w 4813300"/>
              <a:gd name="connsiteY0" fmla="*/ 0 h 3384550"/>
              <a:gd name="connsiteX1" fmla="*/ 0 w 4813300"/>
              <a:gd name="connsiteY1" fmla="*/ 3384550 h 3384550"/>
              <a:gd name="connsiteX2" fmla="*/ 4813300 w 4813300"/>
              <a:gd name="connsiteY2" fmla="*/ 3384550 h 3384550"/>
              <a:gd name="connsiteX0" fmla="*/ 0 w 0"/>
              <a:gd name="connsiteY0" fmla="*/ 0 h 3384550"/>
              <a:gd name="connsiteX1" fmla="*/ 0 w 0"/>
              <a:gd name="connsiteY1" fmla="*/ 3384550 h 3384550"/>
            </a:gdLst>
            <a:ahLst/>
            <a:cxnLst>
              <a:cxn ang="0">
                <a:pos x="connsiteX0" y="connsiteY0"/>
              </a:cxn>
              <a:cxn ang="0">
                <a:pos x="connsiteX1" y="connsiteY1"/>
              </a:cxn>
            </a:cxnLst>
            <a:rect l="l" t="t" r="r" b="b"/>
            <a:pathLst>
              <a:path h="3384550">
                <a:moveTo>
                  <a:pt x="0" y="0"/>
                </a:moveTo>
                <a:lnTo>
                  <a:pt x="0" y="3384550"/>
                </a:lnTo>
              </a:path>
            </a:pathLst>
          </a:custGeom>
          <a:noFill/>
          <a:ln w="28575">
            <a:solidFill>
              <a:schemeClr val="bg1"/>
            </a:solidFill>
            <a:miter lim="800000"/>
            <a:headEnd/>
            <a:tailEnd/>
          </a:ln>
        </p:spPr>
        <p:txBody>
          <a:bodyPr rtlCol="0" anchor="ctr"/>
          <a:lstStyle/>
          <a:p>
            <a:pPr algn="ctr"/>
            <a:endParaRPr lang="en-US"/>
          </a:p>
        </p:txBody>
      </p:sp>
      <p:grpSp>
        <p:nvGrpSpPr>
          <p:cNvPr id="36" name="Group 35">
            <a:extLst>
              <a:ext uri="{FF2B5EF4-FFF2-40B4-BE49-F238E27FC236}">
                <a16:creationId xmlns:a16="http://schemas.microsoft.com/office/drawing/2014/main" id="{BB0B8EF5-70F6-A0DB-54A3-23A7F57922D5}"/>
              </a:ext>
            </a:extLst>
          </p:cNvPr>
          <p:cNvGrpSpPr/>
          <p:nvPr/>
        </p:nvGrpSpPr>
        <p:grpSpPr>
          <a:xfrm>
            <a:off x="1368537" y="2240717"/>
            <a:ext cx="79264" cy="2860599"/>
            <a:chOff x="1368536" y="2240717"/>
            <a:chExt cx="475151" cy="2860599"/>
          </a:xfrm>
        </p:grpSpPr>
        <p:cxnSp>
          <p:nvCxnSpPr>
            <p:cNvPr id="32" name="Straight Connector 31">
              <a:extLst>
                <a:ext uri="{FF2B5EF4-FFF2-40B4-BE49-F238E27FC236}">
                  <a16:creationId xmlns:a16="http://schemas.microsoft.com/office/drawing/2014/main" id="{253E725E-B698-5AEF-F87D-6EF38B100D44}"/>
                </a:ext>
              </a:extLst>
            </p:cNvPr>
            <p:cNvCxnSpPr/>
            <p:nvPr/>
          </p:nvCxnSpPr>
          <p:spPr bwMode="auto">
            <a:xfrm>
              <a:off x="1368536" y="2240717"/>
              <a:ext cx="475151"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8ED67E4-CA8A-C2B4-C01A-48E410800D69}"/>
                </a:ext>
              </a:extLst>
            </p:cNvPr>
            <p:cNvCxnSpPr/>
            <p:nvPr/>
          </p:nvCxnSpPr>
          <p:spPr bwMode="auto">
            <a:xfrm>
              <a:off x="1368536" y="3194916"/>
              <a:ext cx="475151"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2DB82B2-D6F9-48A2-5A1B-DC9C33E125E2}"/>
                </a:ext>
              </a:extLst>
            </p:cNvPr>
            <p:cNvCxnSpPr/>
            <p:nvPr/>
          </p:nvCxnSpPr>
          <p:spPr bwMode="auto">
            <a:xfrm>
              <a:off x="1368536" y="4147117"/>
              <a:ext cx="475151"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2689BD3-5602-9667-EA27-8BDBE3389E96}"/>
                </a:ext>
              </a:extLst>
            </p:cNvPr>
            <p:cNvCxnSpPr/>
            <p:nvPr/>
          </p:nvCxnSpPr>
          <p:spPr bwMode="auto">
            <a:xfrm>
              <a:off x="1368536" y="5101316"/>
              <a:ext cx="475151" cy="0"/>
            </a:xfrm>
            <a:prstGeom prst="line">
              <a:avLst/>
            </a:prstGeom>
            <a:noFill/>
            <a:ln w="28575" cap="flat" cmpd="sng" algn="ctr">
              <a:solidFill>
                <a:schemeClr val="bg1"/>
              </a:solidFill>
              <a:prstDash val="solid"/>
              <a:round/>
              <a:headEnd type="none" w="med" len="med"/>
              <a:tailEnd type="none" w="med" len="med"/>
            </a:ln>
            <a:effectLst/>
          </p:spPr>
        </p:cxnSp>
      </p:grpSp>
      <p:sp>
        <p:nvSpPr>
          <p:cNvPr id="39" name="Freeform: Shape 38">
            <a:extLst>
              <a:ext uri="{FF2B5EF4-FFF2-40B4-BE49-F238E27FC236}">
                <a16:creationId xmlns:a16="http://schemas.microsoft.com/office/drawing/2014/main" id="{CF5FA404-2F3B-EE10-FD83-3D218F9E31AF}"/>
              </a:ext>
            </a:extLst>
          </p:cNvPr>
          <p:cNvSpPr/>
          <p:nvPr/>
        </p:nvSpPr>
        <p:spPr bwMode="auto">
          <a:xfrm>
            <a:off x="1459706" y="1714500"/>
            <a:ext cx="159544" cy="1476375"/>
          </a:xfrm>
          <a:custGeom>
            <a:avLst/>
            <a:gdLst>
              <a:gd name="connsiteX0" fmla="*/ 0 w 159544"/>
              <a:gd name="connsiteY0" fmla="*/ 0 h 1476375"/>
              <a:gd name="connsiteX1" fmla="*/ 0 w 159544"/>
              <a:gd name="connsiteY1" fmla="*/ 904875 h 1476375"/>
              <a:gd name="connsiteX2" fmla="*/ 23813 w 159544"/>
              <a:gd name="connsiteY2" fmla="*/ 904875 h 1476375"/>
              <a:gd name="connsiteX3" fmla="*/ 23813 w 159544"/>
              <a:gd name="connsiteY3" fmla="*/ 1047750 h 1476375"/>
              <a:gd name="connsiteX4" fmla="*/ 40482 w 159544"/>
              <a:gd name="connsiteY4" fmla="*/ 1047750 h 1476375"/>
              <a:gd name="connsiteX5" fmla="*/ 40482 w 159544"/>
              <a:gd name="connsiteY5" fmla="*/ 1354931 h 1476375"/>
              <a:gd name="connsiteX6" fmla="*/ 66675 w 159544"/>
              <a:gd name="connsiteY6" fmla="*/ 1354931 h 1476375"/>
              <a:gd name="connsiteX7" fmla="*/ 66675 w 159544"/>
              <a:gd name="connsiteY7" fmla="*/ 1476375 h 1476375"/>
              <a:gd name="connsiteX8" fmla="*/ 159544 w 159544"/>
              <a:gd name="connsiteY8" fmla="*/ 1476375 h 1476375"/>
              <a:gd name="connsiteX9" fmla="*/ 159544 w 159544"/>
              <a:gd name="connsiteY9" fmla="*/ 1454944 h 1476375"/>
              <a:gd name="connsiteX10" fmla="*/ 130969 w 159544"/>
              <a:gd name="connsiteY10" fmla="*/ 1454944 h 1476375"/>
              <a:gd name="connsiteX11" fmla="*/ 130969 w 159544"/>
              <a:gd name="connsiteY11" fmla="*/ 1343025 h 1476375"/>
              <a:gd name="connsiteX12" fmla="*/ 109538 w 159544"/>
              <a:gd name="connsiteY12" fmla="*/ 1343025 h 1476375"/>
              <a:gd name="connsiteX13" fmla="*/ 109538 w 159544"/>
              <a:gd name="connsiteY13" fmla="*/ 1173956 h 1476375"/>
              <a:gd name="connsiteX14" fmla="*/ 61913 w 159544"/>
              <a:gd name="connsiteY14" fmla="*/ 1173956 h 1476375"/>
              <a:gd name="connsiteX15" fmla="*/ 61913 w 159544"/>
              <a:gd name="connsiteY15" fmla="*/ 883444 h 1476375"/>
              <a:gd name="connsiteX16" fmla="*/ 40482 w 159544"/>
              <a:gd name="connsiteY16" fmla="*/ 883444 h 1476375"/>
              <a:gd name="connsiteX17" fmla="*/ 40482 w 159544"/>
              <a:gd name="connsiteY17" fmla="*/ 747713 h 1476375"/>
              <a:gd name="connsiteX18" fmla="*/ 21432 w 159544"/>
              <a:gd name="connsiteY18" fmla="*/ 747713 h 1476375"/>
              <a:gd name="connsiteX19" fmla="*/ 0 w 159544"/>
              <a:gd name="connsiteY19" fmla="*/ 0 h 1476375"/>
              <a:gd name="connsiteX0" fmla="*/ 0 w 159544"/>
              <a:gd name="connsiteY0" fmla="*/ 0 h 1476375"/>
              <a:gd name="connsiteX1" fmla="*/ 0 w 159544"/>
              <a:gd name="connsiteY1" fmla="*/ 904875 h 1476375"/>
              <a:gd name="connsiteX2" fmla="*/ 23813 w 159544"/>
              <a:gd name="connsiteY2" fmla="*/ 904875 h 1476375"/>
              <a:gd name="connsiteX3" fmla="*/ 23813 w 159544"/>
              <a:gd name="connsiteY3" fmla="*/ 1047750 h 1476375"/>
              <a:gd name="connsiteX4" fmla="*/ 40482 w 159544"/>
              <a:gd name="connsiteY4" fmla="*/ 1047750 h 1476375"/>
              <a:gd name="connsiteX5" fmla="*/ 40482 w 159544"/>
              <a:gd name="connsiteY5" fmla="*/ 1354931 h 1476375"/>
              <a:gd name="connsiteX6" fmla="*/ 66675 w 159544"/>
              <a:gd name="connsiteY6" fmla="*/ 1354931 h 1476375"/>
              <a:gd name="connsiteX7" fmla="*/ 66675 w 159544"/>
              <a:gd name="connsiteY7" fmla="*/ 1476375 h 1476375"/>
              <a:gd name="connsiteX8" fmla="*/ 159544 w 159544"/>
              <a:gd name="connsiteY8" fmla="*/ 1476375 h 1476375"/>
              <a:gd name="connsiteX9" fmla="*/ 159544 w 159544"/>
              <a:gd name="connsiteY9" fmla="*/ 1454944 h 1476375"/>
              <a:gd name="connsiteX10" fmla="*/ 130969 w 159544"/>
              <a:gd name="connsiteY10" fmla="*/ 1454944 h 1476375"/>
              <a:gd name="connsiteX11" fmla="*/ 130969 w 159544"/>
              <a:gd name="connsiteY11" fmla="*/ 1343025 h 1476375"/>
              <a:gd name="connsiteX12" fmla="*/ 109538 w 159544"/>
              <a:gd name="connsiteY12" fmla="*/ 1343025 h 1476375"/>
              <a:gd name="connsiteX13" fmla="*/ 109538 w 159544"/>
              <a:gd name="connsiteY13" fmla="*/ 1173956 h 1476375"/>
              <a:gd name="connsiteX14" fmla="*/ 61913 w 159544"/>
              <a:gd name="connsiteY14" fmla="*/ 1173956 h 1476375"/>
              <a:gd name="connsiteX15" fmla="*/ 61913 w 159544"/>
              <a:gd name="connsiteY15" fmla="*/ 883444 h 1476375"/>
              <a:gd name="connsiteX16" fmla="*/ 40482 w 159544"/>
              <a:gd name="connsiteY16" fmla="*/ 883444 h 1476375"/>
              <a:gd name="connsiteX17" fmla="*/ 40482 w 159544"/>
              <a:gd name="connsiteY17" fmla="*/ 747713 h 1476375"/>
              <a:gd name="connsiteX18" fmla="*/ 21432 w 159544"/>
              <a:gd name="connsiteY18" fmla="*/ 747713 h 1476375"/>
              <a:gd name="connsiteX19" fmla="*/ 11907 w 159544"/>
              <a:gd name="connsiteY19" fmla="*/ 371475 h 1476375"/>
              <a:gd name="connsiteX20" fmla="*/ 0 w 159544"/>
              <a:gd name="connsiteY20" fmla="*/ 0 h 1476375"/>
              <a:gd name="connsiteX0" fmla="*/ 0 w 159544"/>
              <a:gd name="connsiteY0" fmla="*/ 0 h 1476375"/>
              <a:gd name="connsiteX1" fmla="*/ 0 w 159544"/>
              <a:gd name="connsiteY1" fmla="*/ 904875 h 1476375"/>
              <a:gd name="connsiteX2" fmla="*/ 23813 w 159544"/>
              <a:gd name="connsiteY2" fmla="*/ 904875 h 1476375"/>
              <a:gd name="connsiteX3" fmla="*/ 23813 w 159544"/>
              <a:gd name="connsiteY3" fmla="*/ 1047750 h 1476375"/>
              <a:gd name="connsiteX4" fmla="*/ 40482 w 159544"/>
              <a:gd name="connsiteY4" fmla="*/ 1047750 h 1476375"/>
              <a:gd name="connsiteX5" fmla="*/ 40482 w 159544"/>
              <a:gd name="connsiteY5" fmla="*/ 1354931 h 1476375"/>
              <a:gd name="connsiteX6" fmla="*/ 66675 w 159544"/>
              <a:gd name="connsiteY6" fmla="*/ 1354931 h 1476375"/>
              <a:gd name="connsiteX7" fmla="*/ 66675 w 159544"/>
              <a:gd name="connsiteY7" fmla="*/ 1476375 h 1476375"/>
              <a:gd name="connsiteX8" fmla="*/ 159544 w 159544"/>
              <a:gd name="connsiteY8" fmla="*/ 1476375 h 1476375"/>
              <a:gd name="connsiteX9" fmla="*/ 159544 w 159544"/>
              <a:gd name="connsiteY9" fmla="*/ 1454944 h 1476375"/>
              <a:gd name="connsiteX10" fmla="*/ 130969 w 159544"/>
              <a:gd name="connsiteY10" fmla="*/ 1454944 h 1476375"/>
              <a:gd name="connsiteX11" fmla="*/ 130969 w 159544"/>
              <a:gd name="connsiteY11" fmla="*/ 1343025 h 1476375"/>
              <a:gd name="connsiteX12" fmla="*/ 109538 w 159544"/>
              <a:gd name="connsiteY12" fmla="*/ 1343025 h 1476375"/>
              <a:gd name="connsiteX13" fmla="*/ 109538 w 159544"/>
              <a:gd name="connsiteY13" fmla="*/ 1173956 h 1476375"/>
              <a:gd name="connsiteX14" fmla="*/ 61913 w 159544"/>
              <a:gd name="connsiteY14" fmla="*/ 1173956 h 1476375"/>
              <a:gd name="connsiteX15" fmla="*/ 61913 w 159544"/>
              <a:gd name="connsiteY15" fmla="*/ 883444 h 1476375"/>
              <a:gd name="connsiteX16" fmla="*/ 40482 w 159544"/>
              <a:gd name="connsiteY16" fmla="*/ 883444 h 1476375"/>
              <a:gd name="connsiteX17" fmla="*/ 40482 w 159544"/>
              <a:gd name="connsiteY17" fmla="*/ 747713 h 1476375"/>
              <a:gd name="connsiteX18" fmla="*/ 21432 w 159544"/>
              <a:gd name="connsiteY18" fmla="*/ 747713 h 1476375"/>
              <a:gd name="connsiteX19" fmla="*/ 16669 w 159544"/>
              <a:gd name="connsiteY19" fmla="*/ 4763 h 1476375"/>
              <a:gd name="connsiteX20" fmla="*/ 0 w 159544"/>
              <a:gd name="connsiteY20" fmla="*/ 0 h 1476375"/>
              <a:gd name="connsiteX0" fmla="*/ 0 w 159544"/>
              <a:gd name="connsiteY0" fmla="*/ 0 h 1476375"/>
              <a:gd name="connsiteX1" fmla="*/ 0 w 159544"/>
              <a:gd name="connsiteY1" fmla="*/ 904875 h 1476375"/>
              <a:gd name="connsiteX2" fmla="*/ 23813 w 159544"/>
              <a:gd name="connsiteY2" fmla="*/ 904875 h 1476375"/>
              <a:gd name="connsiteX3" fmla="*/ 23813 w 159544"/>
              <a:gd name="connsiteY3" fmla="*/ 1047750 h 1476375"/>
              <a:gd name="connsiteX4" fmla="*/ 40482 w 159544"/>
              <a:gd name="connsiteY4" fmla="*/ 1047750 h 1476375"/>
              <a:gd name="connsiteX5" fmla="*/ 40482 w 159544"/>
              <a:gd name="connsiteY5" fmla="*/ 1354931 h 1476375"/>
              <a:gd name="connsiteX6" fmla="*/ 66675 w 159544"/>
              <a:gd name="connsiteY6" fmla="*/ 1354931 h 1476375"/>
              <a:gd name="connsiteX7" fmla="*/ 66675 w 159544"/>
              <a:gd name="connsiteY7" fmla="*/ 1476375 h 1476375"/>
              <a:gd name="connsiteX8" fmla="*/ 159544 w 159544"/>
              <a:gd name="connsiteY8" fmla="*/ 1476375 h 1476375"/>
              <a:gd name="connsiteX9" fmla="*/ 159544 w 159544"/>
              <a:gd name="connsiteY9" fmla="*/ 1454944 h 1476375"/>
              <a:gd name="connsiteX10" fmla="*/ 130969 w 159544"/>
              <a:gd name="connsiteY10" fmla="*/ 1454944 h 1476375"/>
              <a:gd name="connsiteX11" fmla="*/ 130969 w 159544"/>
              <a:gd name="connsiteY11" fmla="*/ 1343025 h 1476375"/>
              <a:gd name="connsiteX12" fmla="*/ 109538 w 159544"/>
              <a:gd name="connsiteY12" fmla="*/ 1343025 h 1476375"/>
              <a:gd name="connsiteX13" fmla="*/ 109538 w 159544"/>
              <a:gd name="connsiteY13" fmla="*/ 1173956 h 1476375"/>
              <a:gd name="connsiteX14" fmla="*/ 61913 w 159544"/>
              <a:gd name="connsiteY14" fmla="*/ 1173956 h 1476375"/>
              <a:gd name="connsiteX15" fmla="*/ 61913 w 159544"/>
              <a:gd name="connsiteY15" fmla="*/ 883444 h 1476375"/>
              <a:gd name="connsiteX16" fmla="*/ 40482 w 159544"/>
              <a:gd name="connsiteY16" fmla="*/ 883444 h 1476375"/>
              <a:gd name="connsiteX17" fmla="*/ 40482 w 159544"/>
              <a:gd name="connsiteY17" fmla="*/ 747713 h 1476375"/>
              <a:gd name="connsiteX18" fmla="*/ 14288 w 159544"/>
              <a:gd name="connsiteY18" fmla="*/ 747713 h 1476375"/>
              <a:gd name="connsiteX19" fmla="*/ 16669 w 159544"/>
              <a:gd name="connsiteY19" fmla="*/ 4763 h 1476375"/>
              <a:gd name="connsiteX20" fmla="*/ 0 w 159544"/>
              <a:gd name="connsiteY20" fmla="*/ 0 h 1476375"/>
              <a:gd name="connsiteX0" fmla="*/ 0 w 159544"/>
              <a:gd name="connsiteY0" fmla="*/ 0 h 1476375"/>
              <a:gd name="connsiteX1" fmla="*/ 0 w 159544"/>
              <a:gd name="connsiteY1" fmla="*/ 904875 h 1476375"/>
              <a:gd name="connsiteX2" fmla="*/ 23813 w 159544"/>
              <a:gd name="connsiteY2" fmla="*/ 904875 h 1476375"/>
              <a:gd name="connsiteX3" fmla="*/ 23813 w 159544"/>
              <a:gd name="connsiteY3" fmla="*/ 1047750 h 1476375"/>
              <a:gd name="connsiteX4" fmla="*/ 40482 w 159544"/>
              <a:gd name="connsiteY4" fmla="*/ 1047750 h 1476375"/>
              <a:gd name="connsiteX5" fmla="*/ 40482 w 159544"/>
              <a:gd name="connsiteY5" fmla="*/ 1354931 h 1476375"/>
              <a:gd name="connsiteX6" fmla="*/ 66675 w 159544"/>
              <a:gd name="connsiteY6" fmla="*/ 1354931 h 1476375"/>
              <a:gd name="connsiteX7" fmla="*/ 66675 w 159544"/>
              <a:gd name="connsiteY7" fmla="*/ 1476375 h 1476375"/>
              <a:gd name="connsiteX8" fmla="*/ 159544 w 159544"/>
              <a:gd name="connsiteY8" fmla="*/ 1476375 h 1476375"/>
              <a:gd name="connsiteX9" fmla="*/ 159544 w 159544"/>
              <a:gd name="connsiteY9" fmla="*/ 1454944 h 1476375"/>
              <a:gd name="connsiteX10" fmla="*/ 130969 w 159544"/>
              <a:gd name="connsiteY10" fmla="*/ 1454944 h 1476375"/>
              <a:gd name="connsiteX11" fmla="*/ 130969 w 159544"/>
              <a:gd name="connsiteY11" fmla="*/ 1343025 h 1476375"/>
              <a:gd name="connsiteX12" fmla="*/ 109538 w 159544"/>
              <a:gd name="connsiteY12" fmla="*/ 1343025 h 1476375"/>
              <a:gd name="connsiteX13" fmla="*/ 109538 w 159544"/>
              <a:gd name="connsiteY13" fmla="*/ 1173956 h 1476375"/>
              <a:gd name="connsiteX14" fmla="*/ 61913 w 159544"/>
              <a:gd name="connsiteY14" fmla="*/ 1173956 h 1476375"/>
              <a:gd name="connsiteX15" fmla="*/ 61913 w 159544"/>
              <a:gd name="connsiteY15" fmla="*/ 883444 h 1476375"/>
              <a:gd name="connsiteX16" fmla="*/ 40482 w 159544"/>
              <a:gd name="connsiteY16" fmla="*/ 883444 h 1476375"/>
              <a:gd name="connsiteX17" fmla="*/ 40482 w 159544"/>
              <a:gd name="connsiteY17" fmla="*/ 747713 h 1476375"/>
              <a:gd name="connsiteX18" fmla="*/ 14288 w 159544"/>
              <a:gd name="connsiteY18" fmla="*/ 747713 h 1476375"/>
              <a:gd name="connsiteX19" fmla="*/ 78582 w 159544"/>
              <a:gd name="connsiteY19" fmla="*/ 16669 h 1476375"/>
              <a:gd name="connsiteX20" fmla="*/ 0 w 159544"/>
              <a:gd name="connsiteY20" fmla="*/ 0 h 1476375"/>
              <a:gd name="connsiteX0" fmla="*/ 0 w 159544"/>
              <a:gd name="connsiteY0" fmla="*/ 4762 h 1481137"/>
              <a:gd name="connsiteX1" fmla="*/ 0 w 159544"/>
              <a:gd name="connsiteY1" fmla="*/ 909637 h 1481137"/>
              <a:gd name="connsiteX2" fmla="*/ 23813 w 159544"/>
              <a:gd name="connsiteY2" fmla="*/ 909637 h 1481137"/>
              <a:gd name="connsiteX3" fmla="*/ 23813 w 159544"/>
              <a:gd name="connsiteY3" fmla="*/ 1052512 h 1481137"/>
              <a:gd name="connsiteX4" fmla="*/ 40482 w 159544"/>
              <a:gd name="connsiteY4" fmla="*/ 1052512 h 1481137"/>
              <a:gd name="connsiteX5" fmla="*/ 40482 w 159544"/>
              <a:gd name="connsiteY5" fmla="*/ 1359693 h 1481137"/>
              <a:gd name="connsiteX6" fmla="*/ 66675 w 159544"/>
              <a:gd name="connsiteY6" fmla="*/ 1359693 h 1481137"/>
              <a:gd name="connsiteX7" fmla="*/ 66675 w 159544"/>
              <a:gd name="connsiteY7" fmla="*/ 1481137 h 1481137"/>
              <a:gd name="connsiteX8" fmla="*/ 159544 w 159544"/>
              <a:gd name="connsiteY8" fmla="*/ 1481137 h 1481137"/>
              <a:gd name="connsiteX9" fmla="*/ 159544 w 159544"/>
              <a:gd name="connsiteY9" fmla="*/ 1459706 h 1481137"/>
              <a:gd name="connsiteX10" fmla="*/ 130969 w 159544"/>
              <a:gd name="connsiteY10" fmla="*/ 1459706 h 1481137"/>
              <a:gd name="connsiteX11" fmla="*/ 130969 w 159544"/>
              <a:gd name="connsiteY11" fmla="*/ 1347787 h 1481137"/>
              <a:gd name="connsiteX12" fmla="*/ 109538 w 159544"/>
              <a:gd name="connsiteY12" fmla="*/ 1347787 h 1481137"/>
              <a:gd name="connsiteX13" fmla="*/ 109538 w 159544"/>
              <a:gd name="connsiteY13" fmla="*/ 1178718 h 1481137"/>
              <a:gd name="connsiteX14" fmla="*/ 61913 w 159544"/>
              <a:gd name="connsiteY14" fmla="*/ 1178718 h 1481137"/>
              <a:gd name="connsiteX15" fmla="*/ 61913 w 159544"/>
              <a:gd name="connsiteY15" fmla="*/ 888206 h 1481137"/>
              <a:gd name="connsiteX16" fmla="*/ 40482 w 159544"/>
              <a:gd name="connsiteY16" fmla="*/ 888206 h 1481137"/>
              <a:gd name="connsiteX17" fmla="*/ 40482 w 159544"/>
              <a:gd name="connsiteY17" fmla="*/ 752475 h 1481137"/>
              <a:gd name="connsiteX18" fmla="*/ 14288 w 159544"/>
              <a:gd name="connsiteY18" fmla="*/ 752475 h 1481137"/>
              <a:gd name="connsiteX19" fmla="*/ 26194 w 159544"/>
              <a:gd name="connsiteY19" fmla="*/ 0 h 1481137"/>
              <a:gd name="connsiteX20" fmla="*/ 0 w 159544"/>
              <a:gd name="connsiteY20" fmla="*/ 4762 h 1481137"/>
              <a:gd name="connsiteX0" fmla="*/ 0 w 159544"/>
              <a:gd name="connsiteY0" fmla="*/ 0 h 1476375"/>
              <a:gd name="connsiteX1" fmla="*/ 0 w 159544"/>
              <a:gd name="connsiteY1" fmla="*/ 904875 h 1476375"/>
              <a:gd name="connsiteX2" fmla="*/ 23813 w 159544"/>
              <a:gd name="connsiteY2" fmla="*/ 904875 h 1476375"/>
              <a:gd name="connsiteX3" fmla="*/ 23813 w 159544"/>
              <a:gd name="connsiteY3" fmla="*/ 1047750 h 1476375"/>
              <a:gd name="connsiteX4" fmla="*/ 40482 w 159544"/>
              <a:gd name="connsiteY4" fmla="*/ 1047750 h 1476375"/>
              <a:gd name="connsiteX5" fmla="*/ 40482 w 159544"/>
              <a:gd name="connsiteY5" fmla="*/ 1354931 h 1476375"/>
              <a:gd name="connsiteX6" fmla="*/ 66675 w 159544"/>
              <a:gd name="connsiteY6" fmla="*/ 1354931 h 1476375"/>
              <a:gd name="connsiteX7" fmla="*/ 66675 w 159544"/>
              <a:gd name="connsiteY7" fmla="*/ 1476375 h 1476375"/>
              <a:gd name="connsiteX8" fmla="*/ 159544 w 159544"/>
              <a:gd name="connsiteY8" fmla="*/ 1476375 h 1476375"/>
              <a:gd name="connsiteX9" fmla="*/ 159544 w 159544"/>
              <a:gd name="connsiteY9" fmla="*/ 1454944 h 1476375"/>
              <a:gd name="connsiteX10" fmla="*/ 130969 w 159544"/>
              <a:gd name="connsiteY10" fmla="*/ 1454944 h 1476375"/>
              <a:gd name="connsiteX11" fmla="*/ 130969 w 159544"/>
              <a:gd name="connsiteY11" fmla="*/ 1343025 h 1476375"/>
              <a:gd name="connsiteX12" fmla="*/ 109538 w 159544"/>
              <a:gd name="connsiteY12" fmla="*/ 1343025 h 1476375"/>
              <a:gd name="connsiteX13" fmla="*/ 109538 w 159544"/>
              <a:gd name="connsiteY13" fmla="*/ 1173956 h 1476375"/>
              <a:gd name="connsiteX14" fmla="*/ 61913 w 159544"/>
              <a:gd name="connsiteY14" fmla="*/ 1173956 h 1476375"/>
              <a:gd name="connsiteX15" fmla="*/ 61913 w 159544"/>
              <a:gd name="connsiteY15" fmla="*/ 883444 h 1476375"/>
              <a:gd name="connsiteX16" fmla="*/ 40482 w 159544"/>
              <a:gd name="connsiteY16" fmla="*/ 883444 h 1476375"/>
              <a:gd name="connsiteX17" fmla="*/ 40482 w 159544"/>
              <a:gd name="connsiteY17" fmla="*/ 747713 h 1476375"/>
              <a:gd name="connsiteX18" fmla="*/ 14288 w 159544"/>
              <a:gd name="connsiteY18" fmla="*/ 747713 h 1476375"/>
              <a:gd name="connsiteX19" fmla="*/ 21431 w 159544"/>
              <a:gd name="connsiteY19" fmla="*/ 4763 h 1476375"/>
              <a:gd name="connsiteX20" fmla="*/ 0 w 159544"/>
              <a:gd name="connsiteY20" fmla="*/ 0 h 1476375"/>
              <a:gd name="connsiteX0" fmla="*/ 0 w 159544"/>
              <a:gd name="connsiteY0" fmla="*/ 0 h 1476375"/>
              <a:gd name="connsiteX1" fmla="*/ 0 w 159544"/>
              <a:gd name="connsiteY1" fmla="*/ 904875 h 1476375"/>
              <a:gd name="connsiteX2" fmla="*/ 23813 w 159544"/>
              <a:gd name="connsiteY2" fmla="*/ 904875 h 1476375"/>
              <a:gd name="connsiteX3" fmla="*/ 23813 w 159544"/>
              <a:gd name="connsiteY3" fmla="*/ 1047750 h 1476375"/>
              <a:gd name="connsiteX4" fmla="*/ 40482 w 159544"/>
              <a:gd name="connsiteY4" fmla="*/ 1047750 h 1476375"/>
              <a:gd name="connsiteX5" fmla="*/ 40482 w 159544"/>
              <a:gd name="connsiteY5" fmla="*/ 1354931 h 1476375"/>
              <a:gd name="connsiteX6" fmla="*/ 66675 w 159544"/>
              <a:gd name="connsiteY6" fmla="*/ 1354931 h 1476375"/>
              <a:gd name="connsiteX7" fmla="*/ 66675 w 159544"/>
              <a:gd name="connsiteY7" fmla="*/ 1476375 h 1476375"/>
              <a:gd name="connsiteX8" fmla="*/ 159544 w 159544"/>
              <a:gd name="connsiteY8" fmla="*/ 1476375 h 1476375"/>
              <a:gd name="connsiteX9" fmla="*/ 159544 w 159544"/>
              <a:gd name="connsiteY9" fmla="*/ 1454944 h 1476375"/>
              <a:gd name="connsiteX10" fmla="*/ 130969 w 159544"/>
              <a:gd name="connsiteY10" fmla="*/ 1454944 h 1476375"/>
              <a:gd name="connsiteX11" fmla="*/ 130969 w 159544"/>
              <a:gd name="connsiteY11" fmla="*/ 1343025 h 1476375"/>
              <a:gd name="connsiteX12" fmla="*/ 109538 w 159544"/>
              <a:gd name="connsiteY12" fmla="*/ 1343025 h 1476375"/>
              <a:gd name="connsiteX13" fmla="*/ 109538 w 159544"/>
              <a:gd name="connsiteY13" fmla="*/ 1173956 h 1476375"/>
              <a:gd name="connsiteX14" fmla="*/ 61913 w 159544"/>
              <a:gd name="connsiteY14" fmla="*/ 1173956 h 1476375"/>
              <a:gd name="connsiteX15" fmla="*/ 61913 w 159544"/>
              <a:gd name="connsiteY15" fmla="*/ 883444 h 1476375"/>
              <a:gd name="connsiteX16" fmla="*/ 40482 w 159544"/>
              <a:gd name="connsiteY16" fmla="*/ 883444 h 1476375"/>
              <a:gd name="connsiteX17" fmla="*/ 40482 w 159544"/>
              <a:gd name="connsiteY17" fmla="*/ 747713 h 1476375"/>
              <a:gd name="connsiteX18" fmla="*/ 14288 w 159544"/>
              <a:gd name="connsiteY18" fmla="*/ 747713 h 1476375"/>
              <a:gd name="connsiteX19" fmla="*/ 14287 w 159544"/>
              <a:gd name="connsiteY19" fmla="*/ 4763 h 1476375"/>
              <a:gd name="connsiteX20" fmla="*/ 0 w 159544"/>
              <a:gd name="connsiteY20" fmla="*/ 0 h 147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9544" h="1476375">
                <a:moveTo>
                  <a:pt x="0" y="0"/>
                </a:moveTo>
                <a:lnTo>
                  <a:pt x="0" y="904875"/>
                </a:lnTo>
                <a:lnTo>
                  <a:pt x="23813" y="904875"/>
                </a:lnTo>
                <a:lnTo>
                  <a:pt x="23813" y="1047750"/>
                </a:lnTo>
                <a:lnTo>
                  <a:pt x="40482" y="1047750"/>
                </a:lnTo>
                <a:lnTo>
                  <a:pt x="40482" y="1354931"/>
                </a:lnTo>
                <a:lnTo>
                  <a:pt x="66675" y="1354931"/>
                </a:lnTo>
                <a:lnTo>
                  <a:pt x="66675" y="1476375"/>
                </a:lnTo>
                <a:lnTo>
                  <a:pt x="159544" y="1476375"/>
                </a:lnTo>
                <a:lnTo>
                  <a:pt x="159544" y="1454944"/>
                </a:lnTo>
                <a:lnTo>
                  <a:pt x="130969" y="1454944"/>
                </a:lnTo>
                <a:lnTo>
                  <a:pt x="130969" y="1343025"/>
                </a:lnTo>
                <a:lnTo>
                  <a:pt x="109538" y="1343025"/>
                </a:lnTo>
                <a:lnTo>
                  <a:pt x="109538" y="1173956"/>
                </a:lnTo>
                <a:lnTo>
                  <a:pt x="61913" y="1173956"/>
                </a:lnTo>
                <a:lnTo>
                  <a:pt x="61913" y="883444"/>
                </a:lnTo>
                <a:lnTo>
                  <a:pt x="40482" y="883444"/>
                </a:lnTo>
                <a:lnTo>
                  <a:pt x="40482" y="747713"/>
                </a:lnTo>
                <a:lnTo>
                  <a:pt x="14288" y="747713"/>
                </a:lnTo>
                <a:cubicBezTo>
                  <a:pt x="12700" y="500063"/>
                  <a:pt x="15875" y="252413"/>
                  <a:pt x="14287" y="4763"/>
                </a:cubicBezTo>
                <a:lnTo>
                  <a:pt x="0" y="0"/>
                </a:lnTo>
                <a:close/>
              </a:path>
            </a:pathLst>
          </a:cu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Freeform: Shape 39">
            <a:extLst>
              <a:ext uri="{FF2B5EF4-FFF2-40B4-BE49-F238E27FC236}">
                <a16:creationId xmlns:a16="http://schemas.microsoft.com/office/drawing/2014/main" id="{101F2D2C-B14E-222A-622A-B84D7FB29FFD}"/>
              </a:ext>
            </a:extLst>
          </p:cNvPr>
          <p:cNvSpPr/>
          <p:nvPr/>
        </p:nvSpPr>
        <p:spPr bwMode="auto">
          <a:xfrm>
            <a:off x="1456937" y="2618127"/>
            <a:ext cx="69056" cy="573881"/>
          </a:xfrm>
          <a:custGeom>
            <a:avLst/>
            <a:gdLst>
              <a:gd name="connsiteX0" fmla="*/ 0 w 73819"/>
              <a:gd name="connsiteY0" fmla="*/ 0 h 573881"/>
              <a:gd name="connsiteX1" fmla="*/ 0 w 73819"/>
              <a:gd name="connsiteY1" fmla="*/ 573881 h 573881"/>
              <a:gd name="connsiteX2" fmla="*/ 69056 w 73819"/>
              <a:gd name="connsiteY2" fmla="*/ 573881 h 573881"/>
              <a:gd name="connsiteX3" fmla="*/ 69056 w 73819"/>
              <a:gd name="connsiteY3" fmla="*/ 447675 h 573881"/>
              <a:gd name="connsiteX4" fmla="*/ 35719 w 73819"/>
              <a:gd name="connsiteY4" fmla="*/ 447675 h 573881"/>
              <a:gd name="connsiteX5" fmla="*/ 35719 w 73819"/>
              <a:gd name="connsiteY5" fmla="*/ 145256 h 573881"/>
              <a:gd name="connsiteX6" fmla="*/ 23813 w 73819"/>
              <a:gd name="connsiteY6" fmla="*/ 145256 h 573881"/>
              <a:gd name="connsiteX7" fmla="*/ 73819 w 73819"/>
              <a:gd name="connsiteY7" fmla="*/ 4762 h 573881"/>
              <a:gd name="connsiteX8" fmla="*/ 0 w 73819"/>
              <a:gd name="connsiteY8" fmla="*/ 0 h 573881"/>
              <a:gd name="connsiteX0" fmla="*/ 0 w 69056"/>
              <a:gd name="connsiteY0" fmla="*/ 0 h 573881"/>
              <a:gd name="connsiteX1" fmla="*/ 0 w 69056"/>
              <a:gd name="connsiteY1" fmla="*/ 573881 h 573881"/>
              <a:gd name="connsiteX2" fmla="*/ 69056 w 69056"/>
              <a:gd name="connsiteY2" fmla="*/ 573881 h 573881"/>
              <a:gd name="connsiteX3" fmla="*/ 69056 w 69056"/>
              <a:gd name="connsiteY3" fmla="*/ 447675 h 573881"/>
              <a:gd name="connsiteX4" fmla="*/ 35719 w 69056"/>
              <a:gd name="connsiteY4" fmla="*/ 447675 h 573881"/>
              <a:gd name="connsiteX5" fmla="*/ 35719 w 69056"/>
              <a:gd name="connsiteY5" fmla="*/ 145256 h 573881"/>
              <a:gd name="connsiteX6" fmla="*/ 23813 w 69056"/>
              <a:gd name="connsiteY6" fmla="*/ 145256 h 573881"/>
              <a:gd name="connsiteX7" fmla="*/ 30957 w 69056"/>
              <a:gd name="connsiteY7" fmla="*/ 4762 h 573881"/>
              <a:gd name="connsiteX8" fmla="*/ 0 w 69056"/>
              <a:gd name="connsiteY8" fmla="*/ 0 h 573881"/>
              <a:gd name="connsiteX0" fmla="*/ 0 w 69056"/>
              <a:gd name="connsiteY0" fmla="*/ 0 h 573881"/>
              <a:gd name="connsiteX1" fmla="*/ 0 w 69056"/>
              <a:gd name="connsiteY1" fmla="*/ 573881 h 573881"/>
              <a:gd name="connsiteX2" fmla="*/ 69056 w 69056"/>
              <a:gd name="connsiteY2" fmla="*/ 573881 h 573881"/>
              <a:gd name="connsiteX3" fmla="*/ 69056 w 69056"/>
              <a:gd name="connsiteY3" fmla="*/ 447675 h 573881"/>
              <a:gd name="connsiteX4" fmla="*/ 35719 w 69056"/>
              <a:gd name="connsiteY4" fmla="*/ 447675 h 573881"/>
              <a:gd name="connsiteX5" fmla="*/ 35719 w 69056"/>
              <a:gd name="connsiteY5" fmla="*/ 145256 h 573881"/>
              <a:gd name="connsiteX6" fmla="*/ 23813 w 69056"/>
              <a:gd name="connsiteY6" fmla="*/ 145256 h 573881"/>
              <a:gd name="connsiteX7" fmla="*/ 19051 w 69056"/>
              <a:gd name="connsiteY7" fmla="*/ 0 h 573881"/>
              <a:gd name="connsiteX8" fmla="*/ 0 w 69056"/>
              <a:gd name="connsiteY8" fmla="*/ 0 h 573881"/>
              <a:gd name="connsiteX0" fmla="*/ 0 w 69056"/>
              <a:gd name="connsiteY0" fmla="*/ 0 h 573881"/>
              <a:gd name="connsiteX1" fmla="*/ 0 w 69056"/>
              <a:gd name="connsiteY1" fmla="*/ 573881 h 573881"/>
              <a:gd name="connsiteX2" fmla="*/ 69056 w 69056"/>
              <a:gd name="connsiteY2" fmla="*/ 573881 h 573881"/>
              <a:gd name="connsiteX3" fmla="*/ 69056 w 69056"/>
              <a:gd name="connsiteY3" fmla="*/ 447675 h 573881"/>
              <a:gd name="connsiteX4" fmla="*/ 35719 w 69056"/>
              <a:gd name="connsiteY4" fmla="*/ 447675 h 573881"/>
              <a:gd name="connsiteX5" fmla="*/ 35719 w 69056"/>
              <a:gd name="connsiteY5" fmla="*/ 145256 h 573881"/>
              <a:gd name="connsiteX6" fmla="*/ 23813 w 69056"/>
              <a:gd name="connsiteY6" fmla="*/ 145256 h 573881"/>
              <a:gd name="connsiteX7" fmla="*/ 30957 w 69056"/>
              <a:gd name="connsiteY7" fmla="*/ 2382 h 573881"/>
              <a:gd name="connsiteX8" fmla="*/ 0 w 69056"/>
              <a:gd name="connsiteY8" fmla="*/ 0 h 573881"/>
              <a:gd name="connsiteX0" fmla="*/ 0 w 69056"/>
              <a:gd name="connsiteY0" fmla="*/ 0 h 573881"/>
              <a:gd name="connsiteX1" fmla="*/ 0 w 69056"/>
              <a:gd name="connsiteY1" fmla="*/ 573881 h 573881"/>
              <a:gd name="connsiteX2" fmla="*/ 69056 w 69056"/>
              <a:gd name="connsiteY2" fmla="*/ 573881 h 573881"/>
              <a:gd name="connsiteX3" fmla="*/ 69056 w 69056"/>
              <a:gd name="connsiteY3" fmla="*/ 447675 h 573881"/>
              <a:gd name="connsiteX4" fmla="*/ 35719 w 69056"/>
              <a:gd name="connsiteY4" fmla="*/ 447675 h 573881"/>
              <a:gd name="connsiteX5" fmla="*/ 35719 w 69056"/>
              <a:gd name="connsiteY5" fmla="*/ 145256 h 573881"/>
              <a:gd name="connsiteX6" fmla="*/ 23813 w 69056"/>
              <a:gd name="connsiteY6" fmla="*/ 145256 h 573881"/>
              <a:gd name="connsiteX7" fmla="*/ 21432 w 69056"/>
              <a:gd name="connsiteY7" fmla="*/ 4763 h 573881"/>
              <a:gd name="connsiteX8" fmla="*/ 0 w 69056"/>
              <a:gd name="connsiteY8" fmla="*/ 0 h 573881"/>
              <a:gd name="connsiteX0" fmla="*/ 0 w 69056"/>
              <a:gd name="connsiteY0" fmla="*/ 0 h 573881"/>
              <a:gd name="connsiteX1" fmla="*/ 0 w 69056"/>
              <a:gd name="connsiteY1" fmla="*/ 573881 h 573881"/>
              <a:gd name="connsiteX2" fmla="*/ 69056 w 69056"/>
              <a:gd name="connsiteY2" fmla="*/ 573881 h 573881"/>
              <a:gd name="connsiteX3" fmla="*/ 69056 w 69056"/>
              <a:gd name="connsiteY3" fmla="*/ 447675 h 573881"/>
              <a:gd name="connsiteX4" fmla="*/ 35719 w 69056"/>
              <a:gd name="connsiteY4" fmla="*/ 447675 h 573881"/>
              <a:gd name="connsiteX5" fmla="*/ 35719 w 69056"/>
              <a:gd name="connsiteY5" fmla="*/ 145256 h 573881"/>
              <a:gd name="connsiteX6" fmla="*/ 23813 w 69056"/>
              <a:gd name="connsiteY6" fmla="*/ 145256 h 573881"/>
              <a:gd name="connsiteX7" fmla="*/ 26195 w 69056"/>
              <a:gd name="connsiteY7" fmla="*/ 73820 h 573881"/>
              <a:gd name="connsiteX8" fmla="*/ 0 w 69056"/>
              <a:gd name="connsiteY8" fmla="*/ 0 h 573881"/>
              <a:gd name="connsiteX0" fmla="*/ 0 w 69056"/>
              <a:gd name="connsiteY0" fmla="*/ 0 h 573881"/>
              <a:gd name="connsiteX1" fmla="*/ 0 w 69056"/>
              <a:gd name="connsiteY1" fmla="*/ 573881 h 573881"/>
              <a:gd name="connsiteX2" fmla="*/ 69056 w 69056"/>
              <a:gd name="connsiteY2" fmla="*/ 573881 h 573881"/>
              <a:gd name="connsiteX3" fmla="*/ 69056 w 69056"/>
              <a:gd name="connsiteY3" fmla="*/ 447675 h 573881"/>
              <a:gd name="connsiteX4" fmla="*/ 35719 w 69056"/>
              <a:gd name="connsiteY4" fmla="*/ 447675 h 573881"/>
              <a:gd name="connsiteX5" fmla="*/ 35719 w 69056"/>
              <a:gd name="connsiteY5" fmla="*/ 145256 h 573881"/>
              <a:gd name="connsiteX6" fmla="*/ 23813 w 69056"/>
              <a:gd name="connsiteY6" fmla="*/ 145256 h 573881"/>
              <a:gd name="connsiteX7" fmla="*/ 19051 w 69056"/>
              <a:gd name="connsiteY7" fmla="*/ 9526 h 573881"/>
              <a:gd name="connsiteX8" fmla="*/ 0 w 69056"/>
              <a:gd name="connsiteY8" fmla="*/ 0 h 573881"/>
              <a:gd name="connsiteX0" fmla="*/ 0 w 69056"/>
              <a:gd name="connsiteY0" fmla="*/ 0 h 573881"/>
              <a:gd name="connsiteX1" fmla="*/ 0 w 69056"/>
              <a:gd name="connsiteY1" fmla="*/ 573881 h 573881"/>
              <a:gd name="connsiteX2" fmla="*/ 69056 w 69056"/>
              <a:gd name="connsiteY2" fmla="*/ 573881 h 573881"/>
              <a:gd name="connsiteX3" fmla="*/ 69056 w 69056"/>
              <a:gd name="connsiteY3" fmla="*/ 447675 h 573881"/>
              <a:gd name="connsiteX4" fmla="*/ 35719 w 69056"/>
              <a:gd name="connsiteY4" fmla="*/ 447675 h 573881"/>
              <a:gd name="connsiteX5" fmla="*/ 35719 w 69056"/>
              <a:gd name="connsiteY5" fmla="*/ 145256 h 573881"/>
              <a:gd name="connsiteX6" fmla="*/ 23813 w 69056"/>
              <a:gd name="connsiteY6" fmla="*/ 145256 h 573881"/>
              <a:gd name="connsiteX7" fmla="*/ 28576 w 69056"/>
              <a:gd name="connsiteY7" fmla="*/ 19051 h 573881"/>
              <a:gd name="connsiteX8" fmla="*/ 0 w 69056"/>
              <a:gd name="connsiteY8" fmla="*/ 0 h 573881"/>
              <a:gd name="connsiteX0" fmla="*/ 0 w 69056"/>
              <a:gd name="connsiteY0" fmla="*/ 0 h 573881"/>
              <a:gd name="connsiteX1" fmla="*/ 0 w 69056"/>
              <a:gd name="connsiteY1" fmla="*/ 573881 h 573881"/>
              <a:gd name="connsiteX2" fmla="*/ 69056 w 69056"/>
              <a:gd name="connsiteY2" fmla="*/ 573881 h 573881"/>
              <a:gd name="connsiteX3" fmla="*/ 69056 w 69056"/>
              <a:gd name="connsiteY3" fmla="*/ 447675 h 573881"/>
              <a:gd name="connsiteX4" fmla="*/ 35719 w 69056"/>
              <a:gd name="connsiteY4" fmla="*/ 447675 h 573881"/>
              <a:gd name="connsiteX5" fmla="*/ 35719 w 69056"/>
              <a:gd name="connsiteY5" fmla="*/ 145256 h 573881"/>
              <a:gd name="connsiteX6" fmla="*/ 23813 w 69056"/>
              <a:gd name="connsiteY6" fmla="*/ 145256 h 573881"/>
              <a:gd name="connsiteX7" fmla="*/ 21433 w 69056"/>
              <a:gd name="connsiteY7" fmla="*/ 28576 h 573881"/>
              <a:gd name="connsiteX8" fmla="*/ 0 w 69056"/>
              <a:gd name="connsiteY8" fmla="*/ 0 h 573881"/>
              <a:gd name="connsiteX0" fmla="*/ 0 w 69056"/>
              <a:gd name="connsiteY0" fmla="*/ 0 h 573881"/>
              <a:gd name="connsiteX1" fmla="*/ 0 w 69056"/>
              <a:gd name="connsiteY1" fmla="*/ 573881 h 573881"/>
              <a:gd name="connsiteX2" fmla="*/ 69056 w 69056"/>
              <a:gd name="connsiteY2" fmla="*/ 573881 h 573881"/>
              <a:gd name="connsiteX3" fmla="*/ 69056 w 69056"/>
              <a:gd name="connsiteY3" fmla="*/ 447675 h 573881"/>
              <a:gd name="connsiteX4" fmla="*/ 35719 w 69056"/>
              <a:gd name="connsiteY4" fmla="*/ 447675 h 573881"/>
              <a:gd name="connsiteX5" fmla="*/ 35719 w 69056"/>
              <a:gd name="connsiteY5" fmla="*/ 145256 h 573881"/>
              <a:gd name="connsiteX6" fmla="*/ 23813 w 69056"/>
              <a:gd name="connsiteY6" fmla="*/ 145256 h 573881"/>
              <a:gd name="connsiteX7" fmla="*/ 21433 w 69056"/>
              <a:gd name="connsiteY7" fmla="*/ 1 h 573881"/>
              <a:gd name="connsiteX8" fmla="*/ 0 w 69056"/>
              <a:gd name="connsiteY8" fmla="*/ 0 h 573881"/>
              <a:gd name="connsiteX0" fmla="*/ 0 w 83344"/>
              <a:gd name="connsiteY0" fmla="*/ 0 h 573881"/>
              <a:gd name="connsiteX1" fmla="*/ 0 w 83344"/>
              <a:gd name="connsiteY1" fmla="*/ 573881 h 573881"/>
              <a:gd name="connsiteX2" fmla="*/ 69056 w 83344"/>
              <a:gd name="connsiteY2" fmla="*/ 573881 h 573881"/>
              <a:gd name="connsiteX3" fmla="*/ 69056 w 83344"/>
              <a:gd name="connsiteY3" fmla="*/ 447675 h 573881"/>
              <a:gd name="connsiteX4" fmla="*/ 35719 w 83344"/>
              <a:gd name="connsiteY4" fmla="*/ 447675 h 573881"/>
              <a:gd name="connsiteX5" fmla="*/ 83344 w 83344"/>
              <a:gd name="connsiteY5" fmla="*/ 150019 h 573881"/>
              <a:gd name="connsiteX6" fmla="*/ 23813 w 83344"/>
              <a:gd name="connsiteY6" fmla="*/ 145256 h 573881"/>
              <a:gd name="connsiteX7" fmla="*/ 21433 w 83344"/>
              <a:gd name="connsiteY7" fmla="*/ 1 h 573881"/>
              <a:gd name="connsiteX8" fmla="*/ 0 w 83344"/>
              <a:gd name="connsiteY8" fmla="*/ 0 h 573881"/>
              <a:gd name="connsiteX0" fmla="*/ 0 w 69056"/>
              <a:gd name="connsiteY0" fmla="*/ 0 h 573881"/>
              <a:gd name="connsiteX1" fmla="*/ 0 w 69056"/>
              <a:gd name="connsiteY1" fmla="*/ 573881 h 573881"/>
              <a:gd name="connsiteX2" fmla="*/ 69056 w 69056"/>
              <a:gd name="connsiteY2" fmla="*/ 573881 h 573881"/>
              <a:gd name="connsiteX3" fmla="*/ 69056 w 69056"/>
              <a:gd name="connsiteY3" fmla="*/ 447675 h 573881"/>
              <a:gd name="connsiteX4" fmla="*/ 35719 w 69056"/>
              <a:gd name="connsiteY4" fmla="*/ 447675 h 573881"/>
              <a:gd name="connsiteX5" fmla="*/ 50007 w 69056"/>
              <a:gd name="connsiteY5" fmla="*/ 147638 h 573881"/>
              <a:gd name="connsiteX6" fmla="*/ 23813 w 69056"/>
              <a:gd name="connsiteY6" fmla="*/ 145256 h 573881"/>
              <a:gd name="connsiteX7" fmla="*/ 21433 w 69056"/>
              <a:gd name="connsiteY7" fmla="*/ 1 h 573881"/>
              <a:gd name="connsiteX8" fmla="*/ 0 w 69056"/>
              <a:gd name="connsiteY8" fmla="*/ 0 h 573881"/>
              <a:gd name="connsiteX0" fmla="*/ 0 w 69056"/>
              <a:gd name="connsiteY0" fmla="*/ 0 h 573881"/>
              <a:gd name="connsiteX1" fmla="*/ 0 w 69056"/>
              <a:gd name="connsiteY1" fmla="*/ 573881 h 573881"/>
              <a:gd name="connsiteX2" fmla="*/ 69056 w 69056"/>
              <a:gd name="connsiteY2" fmla="*/ 573881 h 573881"/>
              <a:gd name="connsiteX3" fmla="*/ 69056 w 69056"/>
              <a:gd name="connsiteY3" fmla="*/ 447675 h 573881"/>
              <a:gd name="connsiteX4" fmla="*/ 35719 w 69056"/>
              <a:gd name="connsiteY4" fmla="*/ 447675 h 573881"/>
              <a:gd name="connsiteX5" fmla="*/ 40482 w 69056"/>
              <a:gd name="connsiteY5" fmla="*/ 147638 h 573881"/>
              <a:gd name="connsiteX6" fmla="*/ 23813 w 69056"/>
              <a:gd name="connsiteY6" fmla="*/ 145256 h 573881"/>
              <a:gd name="connsiteX7" fmla="*/ 21433 w 69056"/>
              <a:gd name="connsiteY7" fmla="*/ 1 h 573881"/>
              <a:gd name="connsiteX8" fmla="*/ 0 w 69056"/>
              <a:gd name="connsiteY8" fmla="*/ 0 h 573881"/>
              <a:gd name="connsiteX0" fmla="*/ 0 w 69056"/>
              <a:gd name="connsiteY0" fmla="*/ 0 h 573881"/>
              <a:gd name="connsiteX1" fmla="*/ 0 w 69056"/>
              <a:gd name="connsiteY1" fmla="*/ 573881 h 573881"/>
              <a:gd name="connsiteX2" fmla="*/ 69056 w 69056"/>
              <a:gd name="connsiteY2" fmla="*/ 573881 h 573881"/>
              <a:gd name="connsiteX3" fmla="*/ 69056 w 69056"/>
              <a:gd name="connsiteY3" fmla="*/ 447675 h 573881"/>
              <a:gd name="connsiteX4" fmla="*/ 42863 w 69056"/>
              <a:gd name="connsiteY4" fmla="*/ 447675 h 573881"/>
              <a:gd name="connsiteX5" fmla="*/ 40482 w 69056"/>
              <a:gd name="connsiteY5" fmla="*/ 147638 h 573881"/>
              <a:gd name="connsiteX6" fmla="*/ 23813 w 69056"/>
              <a:gd name="connsiteY6" fmla="*/ 145256 h 573881"/>
              <a:gd name="connsiteX7" fmla="*/ 21433 w 69056"/>
              <a:gd name="connsiteY7" fmla="*/ 1 h 573881"/>
              <a:gd name="connsiteX8" fmla="*/ 0 w 69056"/>
              <a:gd name="connsiteY8" fmla="*/ 0 h 573881"/>
              <a:gd name="connsiteX0" fmla="*/ 0 w 69056"/>
              <a:gd name="connsiteY0" fmla="*/ 0 h 573881"/>
              <a:gd name="connsiteX1" fmla="*/ 0 w 69056"/>
              <a:gd name="connsiteY1" fmla="*/ 573881 h 573881"/>
              <a:gd name="connsiteX2" fmla="*/ 69056 w 69056"/>
              <a:gd name="connsiteY2" fmla="*/ 573881 h 573881"/>
              <a:gd name="connsiteX3" fmla="*/ 69056 w 69056"/>
              <a:gd name="connsiteY3" fmla="*/ 447675 h 573881"/>
              <a:gd name="connsiteX4" fmla="*/ 42863 w 69056"/>
              <a:gd name="connsiteY4" fmla="*/ 447675 h 573881"/>
              <a:gd name="connsiteX5" fmla="*/ 40482 w 69056"/>
              <a:gd name="connsiteY5" fmla="*/ 147638 h 573881"/>
              <a:gd name="connsiteX6" fmla="*/ 23813 w 69056"/>
              <a:gd name="connsiteY6" fmla="*/ 145256 h 573881"/>
              <a:gd name="connsiteX7" fmla="*/ 30958 w 69056"/>
              <a:gd name="connsiteY7" fmla="*/ 1 h 573881"/>
              <a:gd name="connsiteX8" fmla="*/ 0 w 69056"/>
              <a:gd name="connsiteY8" fmla="*/ 0 h 573881"/>
              <a:gd name="connsiteX0" fmla="*/ 0 w 69056"/>
              <a:gd name="connsiteY0" fmla="*/ 0 h 573881"/>
              <a:gd name="connsiteX1" fmla="*/ 0 w 69056"/>
              <a:gd name="connsiteY1" fmla="*/ 573881 h 573881"/>
              <a:gd name="connsiteX2" fmla="*/ 69056 w 69056"/>
              <a:gd name="connsiteY2" fmla="*/ 573881 h 573881"/>
              <a:gd name="connsiteX3" fmla="*/ 69056 w 69056"/>
              <a:gd name="connsiteY3" fmla="*/ 447675 h 573881"/>
              <a:gd name="connsiteX4" fmla="*/ 42863 w 69056"/>
              <a:gd name="connsiteY4" fmla="*/ 447675 h 573881"/>
              <a:gd name="connsiteX5" fmla="*/ 40482 w 69056"/>
              <a:gd name="connsiteY5" fmla="*/ 147638 h 573881"/>
              <a:gd name="connsiteX6" fmla="*/ 30957 w 69056"/>
              <a:gd name="connsiteY6" fmla="*/ 145256 h 573881"/>
              <a:gd name="connsiteX7" fmla="*/ 30958 w 69056"/>
              <a:gd name="connsiteY7" fmla="*/ 1 h 573881"/>
              <a:gd name="connsiteX8" fmla="*/ 0 w 69056"/>
              <a:gd name="connsiteY8" fmla="*/ 0 h 573881"/>
              <a:gd name="connsiteX0" fmla="*/ 0 w 69056"/>
              <a:gd name="connsiteY0" fmla="*/ 0 h 573881"/>
              <a:gd name="connsiteX1" fmla="*/ 0 w 69056"/>
              <a:gd name="connsiteY1" fmla="*/ 573881 h 573881"/>
              <a:gd name="connsiteX2" fmla="*/ 69056 w 69056"/>
              <a:gd name="connsiteY2" fmla="*/ 573881 h 573881"/>
              <a:gd name="connsiteX3" fmla="*/ 69056 w 69056"/>
              <a:gd name="connsiteY3" fmla="*/ 447675 h 573881"/>
              <a:gd name="connsiteX4" fmla="*/ 42863 w 69056"/>
              <a:gd name="connsiteY4" fmla="*/ 447675 h 573881"/>
              <a:gd name="connsiteX5" fmla="*/ 45244 w 69056"/>
              <a:gd name="connsiteY5" fmla="*/ 147638 h 573881"/>
              <a:gd name="connsiteX6" fmla="*/ 30957 w 69056"/>
              <a:gd name="connsiteY6" fmla="*/ 145256 h 573881"/>
              <a:gd name="connsiteX7" fmla="*/ 30958 w 69056"/>
              <a:gd name="connsiteY7" fmla="*/ 1 h 573881"/>
              <a:gd name="connsiteX8" fmla="*/ 0 w 69056"/>
              <a:gd name="connsiteY8" fmla="*/ 0 h 57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056" h="573881">
                <a:moveTo>
                  <a:pt x="0" y="0"/>
                </a:moveTo>
                <a:lnTo>
                  <a:pt x="0" y="573881"/>
                </a:lnTo>
                <a:lnTo>
                  <a:pt x="69056" y="573881"/>
                </a:lnTo>
                <a:lnTo>
                  <a:pt x="69056" y="447675"/>
                </a:lnTo>
                <a:lnTo>
                  <a:pt x="42863" y="447675"/>
                </a:lnTo>
                <a:cubicBezTo>
                  <a:pt x="44451" y="347663"/>
                  <a:pt x="43656" y="247650"/>
                  <a:pt x="45244" y="147638"/>
                </a:cubicBezTo>
                <a:lnTo>
                  <a:pt x="30957" y="145256"/>
                </a:lnTo>
                <a:cubicBezTo>
                  <a:pt x="30163" y="98425"/>
                  <a:pt x="31752" y="46832"/>
                  <a:pt x="30958" y="1"/>
                </a:cubicBezTo>
                <a:lnTo>
                  <a:pt x="0" y="0"/>
                </a:lnTo>
                <a:close/>
              </a:path>
            </a:pathLst>
          </a:cu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Freeform: Shape 45">
            <a:extLst>
              <a:ext uri="{FF2B5EF4-FFF2-40B4-BE49-F238E27FC236}">
                <a16:creationId xmlns:a16="http://schemas.microsoft.com/office/drawing/2014/main" id="{60468AFE-7029-7D4F-469B-20761AB18905}"/>
              </a:ext>
            </a:extLst>
          </p:cNvPr>
          <p:cNvSpPr/>
          <p:nvPr/>
        </p:nvSpPr>
        <p:spPr bwMode="auto">
          <a:xfrm>
            <a:off x="1614488" y="3186113"/>
            <a:ext cx="2114550" cy="673893"/>
          </a:xfrm>
          <a:custGeom>
            <a:avLst/>
            <a:gdLst>
              <a:gd name="connsiteX0" fmla="*/ 0 w 2114550"/>
              <a:gd name="connsiteY0" fmla="*/ 0 h 673893"/>
              <a:gd name="connsiteX1" fmla="*/ 0 w 2114550"/>
              <a:gd name="connsiteY1" fmla="*/ 59531 h 673893"/>
              <a:gd name="connsiteX2" fmla="*/ 78581 w 2114550"/>
              <a:gd name="connsiteY2" fmla="*/ 59531 h 673893"/>
              <a:gd name="connsiteX3" fmla="*/ 78581 w 2114550"/>
              <a:gd name="connsiteY3" fmla="*/ 109537 h 673893"/>
              <a:gd name="connsiteX4" fmla="*/ 95250 w 2114550"/>
              <a:gd name="connsiteY4" fmla="*/ 109537 h 673893"/>
              <a:gd name="connsiteX5" fmla="*/ 95250 w 2114550"/>
              <a:gd name="connsiteY5" fmla="*/ 135731 h 673893"/>
              <a:gd name="connsiteX6" fmla="*/ 121443 w 2114550"/>
              <a:gd name="connsiteY6" fmla="*/ 135731 h 673893"/>
              <a:gd name="connsiteX7" fmla="*/ 121443 w 2114550"/>
              <a:gd name="connsiteY7" fmla="*/ 152400 h 673893"/>
              <a:gd name="connsiteX8" fmla="*/ 161925 w 2114550"/>
              <a:gd name="connsiteY8" fmla="*/ 152400 h 673893"/>
              <a:gd name="connsiteX9" fmla="*/ 161925 w 2114550"/>
              <a:gd name="connsiteY9" fmla="*/ 190500 h 673893"/>
              <a:gd name="connsiteX10" fmla="*/ 190500 w 2114550"/>
              <a:gd name="connsiteY10" fmla="*/ 190500 h 673893"/>
              <a:gd name="connsiteX11" fmla="*/ 190500 w 2114550"/>
              <a:gd name="connsiteY11" fmla="*/ 233362 h 673893"/>
              <a:gd name="connsiteX12" fmla="*/ 216693 w 2114550"/>
              <a:gd name="connsiteY12" fmla="*/ 233362 h 673893"/>
              <a:gd name="connsiteX13" fmla="*/ 216693 w 2114550"/>
              <a:gd name="connsiteY13" fmla="*/ 242887 h 673893"/>
              <a:gd name="connsiteX14" fmla="*/ 240506 w 2114550"/>
              <a:gd name="connsiteY14" fmla="*/ 242887 h 673893"/>
              <a:gd name="connsiteX15" fmla="*/ 240506 w 2114550"/>
              <a:gd name="connsiteY15" fmla="*/ 254793 h 673893"/>
              <a:gd name="connsiteX16" fmla="*/ 304800 w 2114550"/>
              <a:gd name="connsiteY16" fmla="*/ 254793 h 673893"/>
              <a:gd name="connsiteX17" fmla="*/ 304800 w 2114550"/>
              <a:gd name="connsiteY17" fmla="*/ 276225 h 673893"/>
              <a:gd name="connsiteX18" fmla="*/ 347662 w 2114550"/>
              <a:gd name="connsiteY18" fmla="*/ 276225 h 673893"/>
              <a:gd name="connsiteX19" fmla="*/ 347662 w 2114550"/>
              <a:gd name="connsiteY19" fmla="*/ 295275 h 673893"/>
              <a:gd name="connsiteX20" fmla="*/ 402431 w 2114550"/>
              <a:gd name="connsiteY20" fmla="*/ 295275 h 673893"/>
              <a:gd name="connsiteX21" fmla="*/ 402431 w 2114550"/>
              <a:gd name="connsiteY21" fmla="*/ 319087 h 673893"/>
              <a:gd name="connsiteX22" fmla="*/ 445293 w 2114550"/>
              <a:gd name="connsiteY22" fmla="*/ 319087 h 673893"/>
              <a:gd name="connsiteX23" fmla="*/ 445293 w 2114550"/>
              <a:gd name="connsiteY23" fmla="*/ 335756 h 673893"/>
              <a:gd name="connsiteX24" fmla="*/ 469106 w 2114550"/>
              <a:gd name="connsiteY24" fmla="*/ 335756 h 673893"/>
              <a:gd name="connsiteX25" fmla="*/ 469106 w 2114550"/>
              <a:gd name="connsiteY25" fmla="*/ 354806 h 673893"/>
              <a:gd name="connsiteX26" fmla="*/ 540543 w 2114550"/>
              <a:gd name="connsiteY26" fmla="*/ 354806 h 673893"/>
              <a:gd name="connsiteX27" fmla="*/ 540543 w 2114550"/>
              <a:gd name="connsiteY27" fmla="*/ 369093 h 673893"/>
              <a:gd name="connsiteX28" fmla="*/ 585787 w 2114550"/>
              <a:gd name="connsiteY28" fmla="*/ 369093 h 673893"/>
              <a:gd name="connsiteX29" fmla="*/ 585787 w 2114550"/>
              <a:gd name="connsiteY29" fmla="*/ 385762 h 673893"/>
              <a:gd name="connsiteX30" fmla="*/ 678656 w 2114550"/>
              <a:gd name="connsiteY30" fmla="*/ 385762 h 673893"/>
              <a:gd name="connsiteX31" fmla="*/ 678656 w 2114550"/>
              <a:gd name="connsiteY31" fmla="*/ 419100 h 673893"/>
              <a:gd name="connsiteX32" fmla="*/ 726281 w 2114550"/>
              <a:gd name="connsiteY32" fmla="*/ 419100 h 673893"/>
              <a:gd name="connsiteX33" fmla="*/ 726281 w 2114550"/>
              <a:gd name="connsiteY33" fmla="*/ 433387 h 673893"/>
              <a:gd name="connsiteX34" fmla="*/ 754856 w 2114550"/>
              <a:gd name="connsiteY34" fmla="*/ 433387 h 673893"/>
              <a:gd name="connsiteX35" fmla="*/ 754856 w 2114550"/>
              <a:gd name="connsiteY35" fmla="*/ 450056 h 673893"/>
              <a:gd name="connsiteX36" fmla="*/ 945356 w 2114550"/>
              <a:gd name="connsiteY36" fmla="*/ 450056 h 673893"/>
              <a:gd name="connsiteX37" fmla="*/ 945356 w 2114550"/>
              <a:gd name="connsiteY37" fmla="*/ 450056 h 673893"/>
              <a:gd name="connsiteX38" fmla="*/ 964406 w 2114550"/>
              <a:gd name="connsiteY38" fmla="*/ 450056 h 673893"/>
              <a:gd name="connsiteX39" fmla="*/ 964406 w 2114550"/>
              <a:gd name="connsiteY39" fmla="*/ 485775 h 673893"/>
              <a:gd name="connsiteX40" fmla="*/ 1095375 w 2114550"/>
              <a:gd name="connsiteY40" fmla="*/ 485775 h 673893"/>
              <a:gd name="connsiteX41" fmla="*/ 1095375 w 2114550"/>
              <a:gd name="connsiteY41" fmla="*/ 497681 h 673893"/>
              <a:gd name="connsiteX42" fmla="*/ 1138237 w 2114550"/>
              <a:gd name="connsiteY42" fmla="*/ 497681 h 673893"/>
              <a:gd name="connsiteX43" fmla="*/ 1157287 w 2114550"/>
              <a:gd name="connsiteY43" fmla="*/ 497681 h 673893"/>
              <a:gd name="connsiteX44" fmla="*/ 1157287 w 2114550"/>
              <a:gd name="connsiteY44" fmla="*/ 516731 h 673893"/>
              <a:gd name="connsiteX45" fmla="*/ 1269206 w 2114550"/>
              <a:gd name="connsiteY45" fmla="*/ 516731 h 673893"/>
              <a:gd name="connsiteX46" fmla="*/ 1269206 w 2114550"/>
              <a:gd name="connsiteY46" fmla="*/ 540543 h 673893"/>
              <a:gd name="connsiteX47" fmla="*/ 1352550 w 2114550"/>
              <a:gd name="connsiteY47" fmla="*/ 540543 h 673893"/>
              <a:gd name="connsiteX48" fmla="*/ 1352550 w 2114550"/>
              <a:gd name="connsiteY48" fmla="*/ 540543 h 673893"/>
              <a:gd name="connsiteX49" fmla="*/ 1414462 w 2114550"/>
              <a:gd name="connsiteY49" fmla="*/ 540543 h 673893"/>
              <a:gd name="connsiteX50" fmla="*/ 1414462 w 2114550"/>
              <a:gd name="connsiteY50" fmla="*/ 564356 h 673893"/>
              <a:gd name="connsiteX51" fmla="*/ 1471612 w 2114550"/>
              <a:gd name="connsiteY51" fmla="*/ 564356 h 673893"/>
              <a:gd name="connsiteX52" fmla="*/ 1471612 w 2114550"/>
              <a:gd name="connsiteY52" fmla="*/ 573881 h 673893"/>
              <a:gd name="connsiteX53" fmla="*/ 1526381 w 2114550"/>
              <a:gd name="connsiteY53" fmla="*/ 573881 h 673893"/>
              <a:gd name="connsiteX54" fmla="*/ 1526381 w 2114550"/>
              <a:gd name="connsiteY54" fmla="*/ 592931 h 673893"/>
              <a:gd name="connsiteX55" fmla="*/ 1550193 w 2114550"/>
              <a:gd name="connsiteY55" fmla="*/ 592931 h 673893"/>
              <a:gd name="connsiteX56" fmla="*/ 1743075 w 2114550"/>
              <a:gd name="connsiteY56" fmla="*/ 592931 h 673893"/>
              <a:gd name="connsiteX57" fmla="*/ 1743075 w 2114550"/>
              <a:gd name="connsiteY57" fmla="*/ 614362 h 673893"/>
              <a:gd name="connsiteX58" fmla="*/ 1797843 w 2114550"/>
              <a:gd name="connsiteY58" fmla="*/ 614362 h 673893"/>
              <a:gd name="connsiteX59" fmla="*/ 1797843 w 2114550"/>
              <a:gd name="connsiteY59" fmla="*/ 640556 h 673893"/>
              <a:gd name="connsiteX60" fmla="*/ 2005012 w 2114550"/>
              <a:gd name="connsiteY60" fmla="*/ 640556 h 673893"/>
              <a:gd name="connsiteX61" fmla="*/ 2005012 w 2114550"/>
              <a:gd name="connsiteY61" fmla="*/ 654843 h 673893"/>
              <a:gd name="connsiteX62" fmla="*/ 2043112 w 2114550"/>
              <a:gd name="connsiteY62" fmla="*/ 654843 h 673893"/>
              <a:gd name="connsiteX63" fmla="*/ 2043112 w 2114550"/>
              <a:gd name="connsiteY63" fmla="*/ 673893 h 673893"/>
              <a:gd name="connsiteX64" fmla="*/ 2114550 w 2114550"/>
              <a:gd name="connsiteY64" fmla="*/ 673893 h 673893"/>
              <a:gd name="connsiteX65" fmla="*/ 2114550 w 2114550"/>
              <a:gd name="connsiteY65" fmla="*/ 0 h 673893"/>
              <a:gd name="connsiteX66" fmla="*/ 0 w 2114550"/>
              <a:gd name="connsiteY66" fmla="*/ 0 h 673893"/>
              <a:gd name="connsiteX0" fmla="*/ 0 w 2114550"/>
              <a:gd name="connsiteY0" fmla="*/ 0 h 673893"/>
              <a:gd name="connsiteX1" fmla="*/ 0 w 2114550"/>
              <a:gd name="connsiteY1" fmla="*/ 59531 h 673893"/>
              <a:gd name="connsiteX2" fmla="*/ 78581 w 2114550"/>
              <a:gd name="connsiteY2" fmla="*/ 59531 h 673893"/>
              <a:gd name="connsiteX3" fmla="*/ 78581 w 2114550"/>
              <a:gd name="connsiteY3" fmla="*/ 109537 h 673893"/>
              <a:gd name="connsiteX4" fmla="*/ 95250 w 2114550"/>
              <a:gd name="connsiteY4" fmla="*/ 109537 h 673893"/>
              <a:gd name="connsiteX5" fmla="*/ 95250 w 2114550"/>
              <a:gd name="connsiteY5" fmla="*/ 135731 h 673893"/>
              <a:gd name="connsiteX6" fmla="*/ 121443 w 2114550"/>
              <a:gd name="connsiteY6" fmla="*/ 135731 h 673893"/>
              <a:gd name="connsiteX7" fmla="*/ 121443 w 2114550"/>
              <a:gd name="connsiteY7" fmla="*/ 152400 h 673893"/>
              <a:gd name="connsiteX8" fmla="*/ 161925 w 2114550"/>
              <a:gd name="connsiteY8" fmla="*/ 152400 h 673893"/>
              <a:gd name="connsiteX9" fmla="*/ 161925 w 2114550"/>
              <a:gd name="connsiteY9" fmla="*/ 190500 h 673893"/>
              <a:gd name="connsiteX10" fmla="*/ 190500 w 2114550"/>
              <a:gd name="connsiteY10" fmla="*/ 190500 h 673893"/>
              <a:gd name="connsiteX11" fmla="*/ 190500 w 2114550"/>
              <a:gd name="connsiteY11" fmla="*/ 233362 h 673893"/>
              <a:gd name="connsiteX12" fmla="*/ 216693 w 2114550"/>
              <a:gd name="connsiteY12" fmla="*/ 233362 h 673893"/>
              <a:gd name="connsiteX13" fmla="*/ 216693 w 2114550"/>
              <a:gd name="connsiteY13" fmla="*/ 242887 h 673893"/>
              <a:gd name="connsiteX14" fmla="*/ 240506 w 2114550"/>
              <a:gd name="connsiteY14" fmla="*/ 242887 h 673893"/>
              <a:gd name="connsiteX15" fmla="*/ 240506 w 2114550"/>
              <a:gd name="connsiteY15" fmla="*/ 254793 h 673893"/>
              <a:gd name="connsiteX16" fmla="*/ 304800 w 2114550"/>
              <a:gd name="connsiteY16" fmla="*/ 254793 h 673893"/>
              <a:gd name="connsiteX17" fmla="*/ 304800 w 2114550"/>
              <a:gd name="connsiteY17" fmla="*/ 276225 h 673893"/>
              <a:gd name="connsiteX18" fmla="*/ 347662 w 2114550"/>
              <a:gd name="connsiteY18" fmla="*/ 276225 h 673893"/>
              <a:gd name="connsiteX19" fmla="*/ 347662 w 2114550"/>
              <a:gd name="connsiteY19" fmla="*/ 295275 h 673893"/>
              <a:gd name="connsiteX20" fmla="*/ 402431 w 2114550"/>
              <a:gd name="connsiteY20" fmla="*/ 295275 h 673893"/>
              <a:gd name="connsiteX21" fmla="*/ 402431 w 2114550"/>
              <a:gd name="connsiteY21" fmla="*/ 319087 h 673893"/>
              <a:gd name="connsiteX22" fmla="*/ 445293 w 2114550"/>
              <a:gd name="connsiteY22" fmla="*/ 319087 h 673893"/>
              <a:gd name="connsiteX23" fmla="*/ 445293 w 2114550"/>
              <a:gd name="connsiteY23" fmla="*/ 335756 h 673893"/>
              <a:gd name="connsiteX24" fmla="*/ 469106 w 2114550"/>
              <a:gd name="connsiteY24" fmla="*/ 335756 h 673893"/>
              <a:gd name="connsiteX25" fmla="*/ 469106 w 2114550"/>
              <a:gd name="connsiteY25" fmla="*/ 354806 h 673893"/>
              <a:gd name="connsiteX26" fmla="*/ 540543 w 2114550"/>
              <a:gd name="connsiteY26" fmla="*/ 354806 h 673893"/>
              <a:gd name="connsiteX27" fmla="*/ 540543 w 2114550"/>
              <a:gd name="connsiteY27" fmla="*/ 369093 h 673893"/>
              <a:gd name="connsiteX28" fmla="*/ 585787 w 2114550"/>
              <a:gd name="connsiteY28" fmla="*/ 369093 h 673893"/>
              <a:gd name="connsiteX29" fmla="*/ 585787 w 2114550"/>
              <a:gd name="connsiteY29" fmla="*/ 385762 h 673893"/>
              <a:gd name="connsiteX30" fmla="*/ 678656 w 2114550"/>
              <a:gd name="connsiteY30" fmla="*/ 385762 h 673893"/>
              <a:gd name="connsiteX31" fmla="*/ 678656 w 2114550"/>
              <a:gd name="connsiteY31" fmla="*/ 419100 h 673893"/>
              <a:gd name="connsiteX32" fmla="*/ 726281 w 2114550"/>
              <a:gd name="connsiteY32" fmla="*/ 419100 h 673893"/>
              <a:gd name="connsiteX33" fmla="*/ 726281 w 2114550"/>
              <a:gd name="connsiteY33" fmla="*/ 433387 h 673893"/>
              <a:gd name="connsiteX34" fmla="*/ 754856 w 2114550"/>
              <a:gd name="connsiteY34" fmla="*/ 433387 h 673893"/>
              <a:gd name="connsiteX35" fmla="*/ 754856 w 2114550"/>
              <a:gd name="connsiteY35" fmla="*/ 450056 h 673893"/>
              <a:gd name="connsiteX36" fmla="*/ 945356 w 2114550"/>
              <a:gd name="connsiteY36" fmla="*/ 450056 h 673893"/>
              <a:gd name="connsiteX37" fmla="*/ 942974 w 2114550"/>
              <a:gd name="connsiteY37" fmla="*/ 457199 h 673893"/>
              <a:gd name="connsiteX38" fmla="*/ 964406 w 2114550"/>
              <a:gd name="connsiteY38" fmla="*/ 450056 h 673893"/>
              <a:gd name="connsiteX39" fmla="*/ 964406 w 2114550"/>
              <a:gd name="connsiteY39" fmla="*/ 485775 h 673893"/>
              <a:gd name="connsiteX40" fmla="*/ 1095375 w 2114550"/>
              <a:gd name="connsiteY40" fmla="*/ 485775 h 673893"/>
              <a:gd name="connsiteX41" fmla="*/ 1095375 w 2114550"/>
              <a:gd name="connsiteY41" fmla="*/ 497681 h 673893"/>
              <a:gd name="connsiteX42" fmla="*/ 1138237 w 2114550"/>
              <a:gd name="connsiteY42" fmla="*/ 497681 h 673893"/>
              <a:gd name="connsiteX43" fmla="*/ 1157287 w 2114550"/>
              <a:gd name="connsiteY43" fmla="*/ 497681 h 673893"/>
              <a:gd name="connsiteX44" fmla="*/ 1157287 w 2114550"/>
              <a:gd name="connsiteY44" fmla="*/ 516731 h 673893"/>
              <a:gd name="connsiteX45" fmla="*/ 1269206 w 2114550"/>
              <a:gd name="connsiteY45" fmla="*/ 516731 h 673893"/>
              <a:gd name="connsiteX46" fmla="*/ 1269206 w 2114550"/>
              <a:gd name="connsiteY46" fmla="*/ 540543 h 673893"/>
              <a:gd name="connsiteX47" fmla="*/ 1352550 w 2114550"/>
              <a:gd name="connsiteY47" fmla="*/ 540543 h 673893"/>
              <a:gd name="connsiteX48" fmla="*/ 1352550 w 2114550"/>
              <a:gd name="connsiteY48" fmla="*/ 540543 h 673893"/>
              <a:gd name="connsiteX49" fmla="*/ 1414462 w 2114550"/>
              <a:gd name="connsiteY49" fmla="*/ 540543 h 673893"/>
              <a:gd name="connsiteX50" fmla="*/ 1414462 w 2114550"/>
              <a:gd name="connsiteY50" fmla="*/ 564356 h 673893"/>
              <a:gd name="connsiteX51" fmla="*/ 1471612 w 2114550"/>
              <a:gd name="connsiteY51" fmla="*/ 564356 h 673893"/>
              <a:gd name="connsiteX52" fmla="*/ 1471612 w 2114550"/>
              <a:gd name="connsiteY52" fmla="*/ 573881 h 673893"/>
              <a:gd name="connsiteX53" fmla="*/ 1526381 w 2114550"/>
              <a:gd name="connsiteY53" fmla="*/ 573881 h 673893"/>
              <a:gd name="connsiteX54" fmla="*/ 1526381 w 2114550"/>
              <a:gd name="connsiteY54" fmla="*/ 592931 h 673893"/>
              <a:gd name="connsiteX55" fmla="*/ 1550193 w 2114550"/>
              <a:gd name="connsiteY55" fmla="*/ 592931 h 673893"/>
              <a:gd name="connsiteX56" fmla="*/ 1743075 w 2114550"/>
              <a:gd name="connsiteY56" fmla="*/ 592931 h 673893"/>
              <a:gd name="connsiteX57" fmla="*/ 1743075 w 2114550"/>
              <a:gd name="connsiteY57" fmla="*/ 614362 h 673893"/>
              <a:gd name="connsiteX58" fmla="*/ 1797843 w 2114550"/>
              <a:gd name="connsiteY58" fmla="*/ 614362 h 673893"/>
              <a:gd name="connsiteX59" fmla="*/ 1797843 w 2114550"/>
              <a:gd name="connsiteY59" fmla="*/ 640556 h 673893"/>
              <a:gd name="connsiteX60" fmla="*/ 2005012 w 2114550"/>
              <a:gd name="connsiteY60" fmla="*/ 640556 h 673893"/>
              <a:gd name="connsiteX61" fmla="*/ 2005012 w 2114550"/>
              <a:gd name="connsiteY61" fmla="*/ 654843 h 673893"/>
              <a:gd name="connsiteX62" fmla="*/ 2043112 w 2114550"/>
              <a:gd name="connsiteY62" fmla="*/ 654843 h 673893"/>
              <a:gd name="connsiteX63" fmla="*/ 2043112 w 2114550"/>
              <a:gd name="connsiteY63" fmla="*/ 673893 h 673893"/>
              <a:gd name="connsiteX64" fmla="*/ 2114550 w 2114550"/>
              <a:gd name="connsiteY64" fmla="*/ 673893 h 673893"/>
              <a:gd name="connsiteX65" fmla="*/ 2114550 w 2114550"/>
              <a:gd name="connsiteY65" fmla="*/ 0 h 673893"/>
              <a:gd name="connsiteX66" fmla="*/ 0 w 2114550"/>
              <a:gd name="connsiteY66" fmla="*/ 0 h 673893"/>
              <a:gd name="connsiteX0" fmla="*/ 0 w 2114550"/>
              <a:gd name="connsiteY0" fmla="*/ 0 h 673893"/>
              <a:gd name="connsiteX1" fmla="*/ 0 w 2114550"/>
              <a:gd name="connsiteY1" fmla="*/ 59531 h 673893"/>
              <a:gd name="connsiteX2" fmla="*/ 78581 w 2114550"/>
              <a:gd name="connsiteY2" fmla="*/ 59531 h 673893"/>
              <a:gd name="connsiteX3" fmla="*/ 78581 w 2114550"/>
              <a:gd name="connsiteY3" fmla="*/ 109537 h 673893"/>
              <a:gd name="connsiteX4" fmla="*/ 95250 w 2114550"/>
              <a:gd name="connsiteY4" fmla="*/ 109537 h 673893"/>
              <a:gd name="connsiteX5" fmla="*/ 95250 w 2114550"/>
              <a:gd name="connsiteY5" fmla="*/ 135731 h 673893"/>
              <a:gd name="connsiteX6" fmla="*/ 121443 w 2114550"/>
              <a:gd name="connsiteY6" fmla="*/ 135731 h 673893"/>
              <a:gd name="connsiteX7" fmla="*/ 121443 w 2114550"/>
              <a:gd name="connsiteY7" fmla="*/ 152400 h 673893"/>
              <a:gd name="connsiteX8" fmla="*/ 161925 w 2114550"/>
              <a:gd name="connsiteY8" fmla="*/ 152400 h 673893"/>
              <a:gd name="connsiteX9" fmla="*/ 161925 w 2114550"/>
              <a:gd name="connsiteY9" fmla="*/ 190500 h 673893"/>
              <a:gd name="connsiteX10" fmla="*/ 190500 w 2114550"/>
              <a:gd name="connsiteY10" fmla="*/ 190500 h 673893"/>
              <a:gd name="connsiteX11" fmla="*/ 190500 w 2114550"/>
              <a:gd name="connsiteY11" fmla="*/ 233362 h 673893"/>
              <a:gd name="connsiteX12" fmla="*/ 216693 w 2114550"/>
              <a:gd name="connsiteY12" fmla="*/ 233362 h 673893"/>
              <a:gd name="connsiteX13" fmla="*/ 216693 w 2114550"/>
              <a:gd name="connsiteY13" fmla="*/ 242887 h 673893"/>
              <a:gd name="connsiteX14" fmla="*/ 240506 w 2114550"/>
              <a:gd name="connsiteY14" fmla="*/ 242887 h 673893"/>
              <a:gd name="connsiteX15" fmla="*/ 240506 w 2114550"/>
              <a:gd name="connsiteY15" fmla="*/ 254793 h 673893"/>
              <a:gd name="connsiteX16" fmla="*/ 304800 w 2114550"/>
              <a:gd name="connsiteY16" fmla="*/ 254793 h 673893"/>
              <a:gd name="connsiteX17" fmla="*/ 304800 w 2114550"/>
              <a:gd name="connsiteY17" fmla="*/ 276225 h 673893"/>
              <a:gd name="connsiteX18" fmla="*/ 347662 w 2114550"/>
              <a:gd name="connsiteY18" fmla="*/ 276225 h 673893"/>
              <a:gd name="connsiteX19" fmla="*/ 347662 w 2114550"/>
              <a:gd name="connsiteY19" fmla="*/ 295275 h 673893"/>
              <a:gd name="connsiteX20" fmla="*/ 402431 w 2114550"/>
              <a:gd name="connsiteY20" fmla="*/ 295275 h 673893"/>
              <a:gd name="connsiteX21" fmla="*/ 402431 w 2114550"/>
              <a:gd name="connsiteY21" fmla="*/ 319087 h 673893"/>
              <a:gd name="connsiteX22" fmla="*/ 445293 w 2114550"/>
              <a:gd name="connsiteY22" fmla="*/ 319087 h 673893"/>
              <a:gd name="connsiteX23" fmla="*/ 445293 w 2114550"/>
              <a:gd name="connsiteY23" fmla="*/ 335756 h 673893"/>
              <a:gd name="connsiteX24" fmla="*/ 469106 w 2114550"/>
              <a:gd name="connsiteY24" fmla="*/ 335756 h 673893"/>
              <a:gd name="connsiteX25" fmla="*/ 469106 w 2114550"/>
              <a:gd name="connsiteY25" fmla="*/ 354806 h 673893"/>
              <a:gd name="connsiteX26" fmla="*/ 540543 w 2114550"/>
              <a:gd name="connsiteY26" fmla="*/ 354806 h 673893"/>
              <a:gd name="connsiteX27" fmla="*/ 540543 w 2114550"/>
              <a:gd name="connsiteY27" fmla="*/ 369093 h 673893"/>
              <a:gd name="connsiteX28" fmla="*/ 585787 w 2114550"/>
              <a:gd name="connsiteY28" fmla="*/ 369093 h 673893"/>
              <a:gd name="connsiteX29" fmla="*/ 585787 w 2114550"/>
              <a:gd name="connsiteY29" fmla="*/ 385762 h 673893"/>
              <a:gd name="connsiteX30" fmla="*/ 678656 w 2114550"/>
              <a:gd name="connsiteY30" fmla="*/ 385762 h 673893"/>
              <a:gd name="connsiteX31" fmla="*/ 678656 w 2114550"/>
              <a:gd name="connsiteY31" fmla="*/ 419100 h 673893"/>
              <a:gd name="connsiteX32" fmla="*/ 726281 w 2114550"/>
              <a:gd name="connsiteY32" fmla="*/ 419100 h 673893"/>
              <a:gd name="connsiteX33" fmla="*/ 726281 w 2114550"/>
              <a:gd name="connsiteY33" fmla="*/ 433387 h 673893"/>
              <a:gd name="connsiteX34" fmla="*/ 754856 w 2114550"/>
              <a:gd name="connsiteY34" fmla="*/ 433387 h 673893"/>
              <a:gd name="connsiteX35" fmla="*/ 754856 w 2114550"/>
              <a:gd name="connsiteY35" fmla="*/ 450056 h 673893"/>
              <a:gd name="connsiteX36" fmla="*/ 945356 w 2114550"/>
              <a:gd name="connsiteY36" fmla="*/ 450056 h 673893"/>
              <a:gd name="connsiteX37" fmla="*/ 909636 w 2114550"/>
              <a:gd name="connsiteY37" fmla="*/ 450055 h 673893"/>
              <a:gd name="connsiteX38" fmla="*/ 964406 w 2114550"/>
              <a:gd name="connsiteY38" fmla="*/ 450056 h 673893"/>
              <a:gd name="connsiteX39" fmla="*/ 964406 w 2114550"/>
              <a:gd name="connsiteY39" fmla="*/ 485775 h 673893"/>
              <a:gd name="connsiteX40" fmla="*/ 1095375 w 2114550"/>
              <a:gd name="connsiteY40" fmla="*/ 485775 h 673893"/>
              <a:gd name="connsiteX41" fmla="*/ 1095375 w 2114550"/>
              <a:gd name="connsiteY41" fmla="*/ 497681 h 673893"/>
              <a:gd name="connsiteX42" fmla="*/ 1138237 w 2114550"/>
              <a:gd name="connsiteY42" fmla="*/ 497681 h 673893"/>
              <a:gd name="connsiteX43" fmla="*/ 1157287 w 2114550"/>
              <a:gd name="connsiteY43" fmla="*/ 497681 h 673893"/>
              <a:gd name="connsiteX44" fmla="*/ 1157287 w 2114550"/>
              <a:gd name="connsiteY44" fmla="*/ 516731 h 673893"/>
              <a:gd name="connsiteX45" fmla="*/ 1269206 w 2114550"/>
              <a:gd name="connsiteY45" fmla="*/ 516731 h 673893"/>
              <a:gd name="connsiteX46" fmla="*/ 1269206 w 2114550"/>
              <a:gd name="connsiteY46" fmla="*/ 540543 h 673893"/>
              <a:gd name="connsiteX47" fmla="*/ 1352550 w 2114550"/>
              <a:gd name="connsiteY47" fmla="*/ 540543 h 673893"/>
              <a:gd name="connsiteX48" fmla="*/ 1352550 w 2114550"/>
              <a:gd name="connsiteY48" fmla="*/ 540543 h 673893"/>
              <a:gd name="connsiteX49" fmla="*/ 1414462 w 2114550"/>
              <a:gd name="connsiteY49" fmla="*/ 540543 h 673893"/>
              <a:gd name="connsiteX50" fmla="*/ 1414462 w 2114550"/>
              <a:gd name="connsiteY50" fmla="*/ 564356 h 673893"/>
              <a:gd name="connsiteX51" fmla="*/ 1471612 w 2114550"/>
              <a:gd name="connsiteY51" fmla="*/ 564356 h 673893"/>
              <a:gd name="connsiteX52" fmla="*/ 1471612 w 2114550"/>
              <a:gd name="connsiteY52" fmla="*/ 573881 h 673893"/>
              <a:gd name="connsiteX53" fmla="*/ 1526381 w 2114550"/>
              <a:gd name="connsiteY53" fmla="*/ 573881 h 673893"/>
              <a:gd name="connsiteX54" fmla="*/ 1526381 w 2114550"/>
              <a:gd name="connsiteY54" fmla="*/ 592931 h 673893"/>
              <a:gd name="connsiteX55" fmla="*/ 1550193 w 2114550"/>
              <a:gd name="connsiteY55" fmla="*/ 592931 h 673893"/>
              <a:gd name="connsiteX56" fmla="*/ 1743075 w 2114550"/>
              <a:gd name="connsiteY56" fmla="*/ 592931 h 673893"/>
              <a:gd name="connsiteX57" fmla="*/ 1743075 w 2114550"/>
              <a:gd name="connsiteY57" fmla="*/ 614362 h 673893"/>
              <a:gd name="connsiteX58" fmla="*/ 1797843 w 2114550"/>
              <a:gd name="connsiteY58" fmla="*/ 614362 h 673893"/>
              <a:gd name="connsiteX59" fmla="*/ 1797843 w 2114550"/>
              <a:gd name="connsiteY59" fmla="*/ 640556 h 673893"/>
              <a:gd name="connsiteX60" fmla="*/ 2005012 w 2114550"/>
              <a:gd name="connsiteY60" fmla="*/ 640556 h 673893"/>
              <a:gd name="connsiteX61" fmla="*/ 2005012 w 2114550"/>
              <a:gd name="connsiteY61" fmla="*/ 654843 h 673893"/>
              <a:gd name="connsiteX62" fmla="*/ 2043112 w 2114550"/>
              <a:gd name="connsiteY62" fmla="*/ 654843 h 673893"/>
              <a:gd name="connsiteX63" fmla="*/ 2043112 w 2114550"/>
              <a:gd name="connsiteY63" fmla="*/ 673893 h 673893"/>
              <a:gd name="connsiteX64" fmla="*/ 2114550 w 2114550"/>
              <a:gd name="connsiteY64" fmla="*/ 673893 h 673893"/>
              <a:gd name="connsiteX65" fmla="*/ 2114550 w 2114550"/>
              <a:gd name="connsiteY65" fmla="*/ 0 h 673893"/>
              <a:gd name="connsiteX66" fmla="*/ 0 w 2114550"/>
              <a:gd name="connsiteY66" fmla="*/ 0 h 673893"/>
              <a:gd name="connsiteX0" fmla="*/ 0 w 2114550"/>
              <a:gd name="connsiteY0" fmla="*/ 0 h 673893"/>
              <a:gd name="connsiteX1" fmla="*/ 0 w 2114550"/>
              <a:gd name="connsiteY1" fmla="*/ 59531 h 673893"/>
              <a:gd name="connsiteX2" fmla="*/ 78581 w 2114550"/>
              <a:gd name="connsiteY2" fmla="*/ 59531 h 673893"/>
              <a:gd name="connsiteX3" fmla="*/ 78581 w 2114550"/>
              <a:gd name="connsiteY3" fmla="*/ 109537 h 673893"/>
              <a:gd name="connsiteX4" fmla="*/ 95250 w 2114550"/>
              <a:gd name="connsiteY4" fmla="*/ 109537 h 673893"/>
              <a:gd name="connsiteX5" fmla="*/ 95250 w 2114550"/>
              <a:gd name="connsiteY5" fmla="*/ 135731 h 673893"/>
              <a:gd name="connsiteX6" fmla="*/ 121443 w 2114550"/>
              <a:gd name="connsiteY6" fmla="*/ 135731 h 673893"/>
              <a:gd name="connsiteX7" fmla="*/ 121443 w 2114550"/>
              <a:gd name="connsiteY7" fmla="*/ 152400 h 673893"/>
              <a:gd name="connsiteX8" fmla="*/ 161925 w 2114550"/>
              <a:gd name="connsiteY8" fmla="*/ 152400 h 673893"/>
              <a:gd name="connsiteX9" fmla="*/ 161925 w 2114550"/>
              <a:gd name="connsiteY9" fmla="*/ 190500 h 673893"/>
              <a:gd name="connsiteX10" fmla="*/ 190500 w 2114550"/>
              <a:gd name="connsiteY10" fmla="*/ 190500 h 673893"/>
              <a:gd name="connsiteX11" fmla="*/ 190500 w 2114550"/>
              <a:gd name="connsiteY11" fmla="*/ 233362 h 673893"/>
              <a:gd name="connsiteX12" fmla="*/ 216693 w 2114550"/>
              <a:gd name="connsiteY12" fmla="*/ 233362 h 673893"/>
              <a:gd name="connsiteX13" fmla="*/ 216693 w 2114550"/>
              <a:gd name="connsiteY13" fmla="*/ 242887 h 673893"/>
              <a:gd name="connsiteX14" fmla="*/ 240506 w 2114550"/>
              <a:gd name="connsiteY14" fmla="*/ 242887 h 673893"/>
              <a:gd name="connsiteX15" fmla="*/ 240506 w 2114550"/>
              <a:gd name="connsiteY15" fmla="*/ 254793 h 673893"/>
              <a:gd name="connsiteX16" fmla="*/ 304800 w 2114550"/>
              <a:gd name="connsiteY16" fmla="*/ 254793 h 673893"/>
              <a:gd name="connsiteX17" fmla="*/ 304800 w 2114550"/>
              <a:gd name="connsiteY17" fmla="*/ 276225 h 673893"/>
              <a:gd name="connsiteX18" fmla="*/ 347662 w 2114550"/>
              <a:gd name="connsiteY18" fmla="*/ 276225 h 673893"/>
              <a:gd name="connsiteX19" fmla="*/ 347662 w 2114550"/>
              <a:gd name="connsiteY19" fmla="*/ 295275 h 673893"/>
              <a:gd name="connsiteX20" fmla="*/ 402431 w 2114550"/>
              <a:gd name="connsiteY20" fmla="*/ 295275 h 673893"/>
              <a:gd name="connsiteX21" fmla="*/ 402431 w 2114550"/>
              <a:gd name="connsiteY21" fmla="*/ 319087 h 673893"/>
              <a:gd name="connsiteX22" fmla="*/ 445293 w 2114550"/>
              <a:gd name="connsiteY22" fmla="*/ 319087 h 673893"/>
              <a:gd name="connsiteX23" fmla="*/ 445293 w 2114550"/>
              <a:gd name="connsiteY23" fmla="*/ 335756 h 673893"/>
              <a:gd name="connsiteX24" fmla="*/ 469106 w 2114550"/>
              <a:gd name="connsiteY24" fmla="*/ 335756 h 673893"/>
              <a:gd name="connsiteX25" fmla="*/ 469106 w 2114550"/>
              <a:gd name="connsiteY25" fmla="*/ 354806 h 673893"/>
              <a:gd name="connsiteX26" fmla="*/ 540543 w 2114550"/>
              <a:gd name="connsiteY26" fmla="*/ 354806 h 673893"/>
              <a:gd name="connsiteX27" fmla="*/ 540543 w 2114550"/>
              <a:gd name="connsiteY27" fmla="*/ 369093 h 673893"/>
              <a:gd name="connsiteX28" fmla="*/ 585787 w 2114550"/>
              <a:gd name="connsiteY28" fmla="*/ 369093 h 673893"/>
              <a:gd name="connsiteX29" fmla="*/ 585787 w 2114550"/>
              <a:gd name="connsiteY29" fmla="*/ 385762 h 673893"/>
              <a:gd name="connsiteX30" fmla="*/ 678656 w 2114550"/>
              <a:gd name="connsiteY30" fmla="*/ 385762 h 673893"/>
              <a:gd name="connsiteX31" fmla="*/ 678656 w 2114550"/>
              <a:gd name="connsiteY31" fmla="*/ 419100 h 673893"/>
              <a:gd name="connsiteX32" fmla="*/ 726281 w 2114550"/>
              <a:gd name="connsiteY32" fmla="*/ 419100 h 673893"/>
              <a:gd name="connsiteX33" fmla="*/ 726281 w 2114550"/>
              <a:gd name="connsiteY33" fmla="*/ 433387 h 673893"/>
              <a:gd name="connsiteX34" fmla="*/ 754856 w 2114550"/>
              <a:gd name="connsiteY34" fmla="*/ 433387 h 673893"/>
              <a:gd name="connsiteX35" fmla="*/ 754856 w 2114550"/>
              <a:gd name="connsiteY35" fmla="*/ 450056 h 673893"/>
              <a:gd name="connsiteX36" fmla="*/ 945356 w 2114550"/>
              <a:gd name="connsiteY36" fmla="*/ 450056 h 673893"/>
              <a:gd name="connsiteX37" fmla="*/ 904873 w 2114550"/>
              <a:gd name="connsiteY37" fmla="*/ 502442 h 673893"/>
              <a:gd name="connsiteX38" fmla="*/ 964406 w 2114550"/>
              <a:gd name="connsiteY38" fmla="*/ 450056 h 673893"/>
              <a:gd name="connsiteX39" fmla="*/ 964406 w 2114550"/>
              <a:gd name="connsiteY39" fmla="*/ 485775 h 673893"/>
              <a:gd name="connsiteX40" fmla="*/ 1095375 w 2114550"/>
              <a:gd name="connsiteY40" fmla="*/ 485775 h 673893"/>
              <a:gd name="connsiteX41" fmla="*/ 1095375 w 2114550"/>
              <a:gd name="connsiteY41" fmla="*/ 497681 h 673893"/>
              <a:gd name="connsiteX42" fmla="*/ 1138237 w 2114550"/>
              <a:gd name="connsiteY42" fmla="*/ 497681 h 673893"/>
              <a:gd name="connsiteX43" fmla="*/ 1157287 w 2114550"/>
              <a:gd name="connsiteY43" fmla="*/ 497681 h 673893"/>
              <a:gd name="connsiteX44" fmla="*/ 1157287 w 2114550"/>
              <a:gd name="connsiteY44" fmla="*/ 516731 h 673893"/>
              <a:gd name="connsiteX45" fmla="*/ 1269206 w 2114550"/>
              <a:gd name="connsiteY45" fmla="*/ 516731 h 673893"/>
              <a:gd name="connsiteX46" fmla="*/ 1269206 w 2114550"/>
              <a:gd name="connsiteY46" fmla="*/ 540543 h 673893"/>
              <a:gd name="connsiteX47" fmla="*/ 1352550 w 2114550"/>
              <a:gd name="connsiteY47" fmla="*/ 540543 h 673893"/>
              <a:gd name="connsiteX48" fmla="*/ 1352550 w 2114550"/>
              <a:gd name="connsiteY48" fmla="*/ 540543 h 673893"/>
              <a:gd name="connsiteX49" fmla="*/ 1414462 w 2114550"/>
              <a:gd name="connsiteY49" fmla="*/ 540543 h 673893"/>
              <a:gd name="connsiteX50" fmla="*/ 1414462 w 2114550"/>
              <a:gd name="connsiteY50" fmla="*/ 564356 h 673893"/>
              <a:gd name="connsiteX51" fmla="*/ 1471612 w 2114550"/>
              <a:gd name="connsiteY51" fmla="*/ 564356 h 673893"/>
              <a:gd name="connsiteX52" fmla="*/ 1471612 w 2114550"/>
              <a:gd name="connsiteY52" fmla="*/ 573881 h 673893"/>
              <a:gd name="connsiteX53" fmla="*/ 1526381 w 2114550"/>
              <a:gd name="connsiteY53" fmla="*/ 573881 h 673893"/>
              <a:gd name="connsiteX54" fmla="*/ 1526381 w 2114550"/>
              <a:gd name="connsiteY54" fmla="*/ 592931 h 673893"/>
              <a:gd name="connsiteX55" fmla="*/ 1550193 w 2114550"/>
              <a:gd name="connsiteY55" fmla="*/ 592931 h 673893"/>
              <a:gd name="connsiteX56" fmla="*/ 1743075 w 2114550"/>
              <a:gd name="connsiteY56" fmla="*/ 592931 h 673893"/>
              <a:gd name="connsiteX57" fmla="*/ 1743075 w 2114550"/>
              <a:gd name="connsiteY57" fmla="*/ 614362 h 673893"/>
              <a:gd name="connsiteX58" fmla="*/ 1797843 w 2114550"/>
              <a:gd name="connsiteY58" fmla="*/ 614362 h 673893"/>
              <a:gd name="connsiteX59" fmla="*/ 1797843 w 2114550"/>
              <a:gd name="connsiteY59" fmla="*/ 640556 h 673893"/>
              <a:gd name="connsiteX60" fmla="*/ 2005012 w 2114550"/>
              <a:gd name="connsiteY60" fmla="*/ 640556 h 673893"/>
              <a:gd name="connsiteX61" fmla="*/ 2005012 w 2114550"/>
              <a:gd name="connsiteY61" fmla="*/ 654843 h 673893"/>
              <a:gd name="connsiteX62" fmla="*/ 2043112 w 2114550"/>
              <a:gd name="connsiteY62" fmla="*/ 654843 h 673893"/>
              <a:gd name="connsiteX63" fmla="*/ 2043112 w 2114550"/>
              <a:gd name="connsiteY63" fmla="*/ 673893 h 673893"/>
              <a:gd name="connsiteX64" fmla="*/ 2114550 w 2114550"/>
              <a:gd name="connsiteY64" fmla="*/ 673893 h 673893"/>
              <a:gd name="connsiteX65" fmla="*/ 2114550 w 2114550"/>
              <a:gd name="connsiteY65" fmla="*/ 0 h 673893"/>
              <a:gd name="connsiteX66" fmla="*/ 0 w 2114550"/>
              <a:gd name="connsiteY66" fmla="*/ 0 h 673893"/>
              <a:gd name="connsiteX0" fmla="*/ 0 w 2114550"/>
              <a:gd name="connsiteY0" fmla="*/ 0 h 673893"/>
              <a:gd name="connsiteX1" fmla="*/ 0 w 2114550"/>
              <a:gd name="connsiteY1" fmla="*/ 59531 h 673893"/>
              <a:gd name="connsiteX2" fmla="*/ 78581 w 2114550"/>
              <a:gd name="connsiteY2" fmla="*/ 59531 h 673893"/>
              <a:gd name="connsiteX3" fmla="*/ 78581 w 2114550"/>
              <a:gd name="connsiteY3" fmla="*/ 109537 h 673893"/>
              <a:gd name="connsiteX4" fmla="*/ 95250 w 2114550"/>
              <a:gd name="connsiteY4" fmla="*/ 109537 h 673893"/>
              <a:gd name="connsiteX5" fmla="*/ 95250 w 2114550"/>
              <a:gd name="connsiteY5" fmla="*/ 135731 h 673893"/>
              <a:gd name="connsiteX6" fmla="*/ 121443 w 2114550"/>
              <a:gd name="connsiteY6" fmla="*/ 135731 h 673893"/>
              <a:gd name="connsiteX7" fmla="*/ 121443 w 2114550"/>
              <a:gd name="connsiteY7" fmla="*/ 152400 h 673893"/>
              <a:gd name="connsiteX8" fmla="*/ 161925 w 2114550"/>
              <a:gd name="connsiteY8" fmla="*/ 152400 h 673893"/>
              <a:gd name="connsiteX9" fmla="*/ 161925 w 2114550"/>
              <a:gd name="connsiteY9" fmla="*/ 190500 h 673893"/>
              <a:gd name="connsiteX10" fmla="*/ 190500 w 2114550"/>
              <a:gd name="connsiteY10" fmla="*/ 190500 h 673893"/>
              <a:gd name="connsiteX11" fmla="*/ 190500 w 2114550"/>
              <a:gd name="connsiteY11" fmla="*/ 233362 h 673893"/>
              <a:gd name="connsiteX12" fmla="*/ 216693 w 2114550"/>
              <a:gd name="connsiteY12" fmla="*/ 233362 h 673893"/>
              <a:gd name="connsiteX13" fmla="*/ 216693 w 2114550"/>
              <a:gd name="connsiteY13" fmla="*/ 242887 h 673893"/>
              <a:gd name="connsiteX14" fmla="*/ 240506 w 2114550"/>
              <a:gd name="connsiteY14" fmla="*/ 242887 h 673893"/>
              <a:gd name="connsiteX15" fmla="*/ 240506 w 2114550"/>
              <a:gd name="connsiteY15" fmla="*/ 254793 h 673893"/>
              <a:gd name="connsiteX16" fmla="*/ 304800 w 2114550"/>
              <a:gd name="connsiteY16" fmla="*/ 254793 h 673893"/>
              <a:gd name="connsiteX17" fmla="*/ 304800 w 2114550"/>
              <a:gd name="connsiteY17" fmla="*/ 276225 h 673893"/>
              <a:gd name="connsiteX18" fmla="*/ 347662 w 2114550"/>
              <a:gd name="connsiteY18" fmla="*/ 276225 h 673893"/>
              <a:gd name="connsiteX19" fmla="*/ 347662 w 2114550"/>
              <a:gd name="connsiteY19" fmla="*/ 295275 h 673893"/>
              <a:gd name="connsiteX20" fmla="*/ 402431 w 2114550"/>
              <a:gd name="connsiteY20" fmla="*/ 295275 h 673893"/>
              <a:gd name="connsiteX21" fmla="*/ 402431 w 2114550"/>
              <a:gd name="connsiteY21" fmla="*/ 319087 h 673893"/>
              <a:gd name="connsiteX22" fmla="*/ 445293 w 2114550"/>
              <a:gd name="connsiteY22" fmla="*/ 319087 h 673893"/>
              <a:gd name="connsiteX23" fmla="*/ 445293 w 2114550"/>
              <a:gd name="connsiteY23" fmla="*/ 335756 h 673893"/>
              <a:gd name="connsiteX24" fmla="*/ 469106 w 2114550"/>
              <a:gd name="connsiteY24" fmla="*/ 335756 h 673893"/>
              <a:gd name="connsiteX25" fmla="*/ 469106 w 2114550"/>
              <a:gd name="connsiteY25" fmla="*/ 354806 h 673893"/>
              <a:gd name="connsiteX26" fmla="*/ 540543 w 2114550"/>
              <a:gd name="connsiteY26" fmla="*/ 354806 h 673893"/>
              <a:gd name="connsiteX27" fmla="*/ 540543 w 2114550"/>
              <a:gd name="connsiteY27" fmla="*/ 369093 h 673893"/>
              <a:gd name="connsiteX28" fmla="*/ 585787 w 2114550"/>
              <a:gd name="connsiteY28" fmla="*/ 369093 h 673893"/>
              <a:gd name="connsiteX29" fmla="*/ 585787 w 2114550"/>
              <a:gd name="connsiteY29" fmla="*/ 385762 h 673893"/>
              <a:gd name="connsiteX30" fmla="*/ 678656 w 2114550"/>
              <a:gd name="connsiteY30" fmla="*/ 385762 h 673893"/>
              <a:gd name="connsiteX31" fmla="*/ 678656 w 2114550"/>
              <a:gd name="connsiteY31" fmla="*/ 419100 h 673893"/>
              <a:gd name="connsiteX32" fmla="*/ 726281 w 2114550"/>
              <a:gd name="connsiteY32" fmla="*/ 419100 h 673893"/>
              <a:gd name="connsiteX33" fmla="*/ 726281 w 2114550"/>
              <a:gd name="connsiteY33" fmla="*/ 433387 h 673893"/>
              <a:gd name="connsiteX34" fmla="*/ 754856 w 2114550"/>
              <a:gd name="connsiteY34" fmla="*/ 433387 h 673893"/>
              <a:gd name="connsiteX35" fmla="*/ 754856 w 2114550"/>
              <a:gd name="connsiteY35" fmla="*/ 450056 h 673893"/>
              <a:gd name="connsiteX36" fmla="*/ 864393 w 2114550"/>
              <a:gd name="connsiteY36" fmla="*/ 447675 h 673893"/>
              <a:gd name="connsiteX37" fmla="*/ 904873 w 2114550"/>
              <a:gd name="connsiteY37" fmla="*/ 502442 h 673893"/>
              <a:gd name="connsiteX38" fmla="*/ 964406 w 2114550"/>
              <a:gd name="connsiteY38" fmla="*/ 450056 h 673893"/>
              <a:gd name="connsiteX39" fmla="*/ 964406 w 2114550"/>
              <a:gd name="connsiteY39" fmla="*/ 485775 h 673893"/>
              <a:gd name="connsiteX40" fmla="*/ 1095375 w 2114550"/>
              <a:gd name="connsiteY40" fmla="*/ 485775 h 673893"/>
              <a:gd name="connsiteX41" fmla="*/ 1095375 w 2114550"/>
              <a:gd name="connsiteY41" fmla="*/ 497681 h 673893"/>
              <a:gd name="connsiteX42" fmla="*/ 1138237 w 2114550"/>
              <a:gd name="connsiteY42" fmla="*/ 497681 h 673893"/>
              <a:gd name="connsiteX43" fmla="*/ 1157287 w 2114550"/>
              <a:gd name="connsiteY43" fmla="*/ 497681 h 673893"/>
              <a:gd name="connsiteX44" fmla="*/ 1157287 w 2114550"/>
              <a:gd name="connsiteY44" fmla="*/ 516731 h 673893"/>
              <a:gd name="connsiteX45" fmla="*/ 1269206 w 2114550"/>
              <a:gd name="connsiteY45" fmla="*/ 516731 h 673893"/>
              <a:gd name="connsiteX46" fmla="*/ 1269206 w 2114550"/>
              <a:gd name="connsiteY46" fmla="*/ 540543 h 673893"/>
              <a:gd name="connsiteX47" fmla="*/ 1352550 w 2114550"/>
              <a:gd name="connsiteY47" fmla="*/ 540543 h 673893"/>
              <a:gd name="connsiteX48" fmla="*/ 1352550 w 2114550"/>
              <a:gd name="connsiteY48" fmla="*/ 540543 h 673893"/>
              <a:gd name="connsiteX49" fmla="*/ 1414462 w 2114550"/>
              <a:gd name="connsiteY49" fmla="*/ 540543 h 673893"/>
              <a:gd name="connsiteX50" fmla="*/ 1414462 w 2114550"/>
              <a:gd name="connsiteY50" fmla="*/ 564356 h 673893"/>
              <a:gd name="connsiteX51" fmla="*/ 1471612 w 2114550"/>
              <a:gd name="connsiteY51" fmla="*/ 564356 h 673893"/>
              <a:gd name="connsiteX52" fmla="*/ 1471612 w 2114550"/>
              <a:gd name="connsiteY52" fmla="*/ 573881 h 673893"/>
              <a:gd name="connsiteX53" fmla="*/ 1526381 w 2114550"/>
              <a:gd name="connsiteY53" fmla="*/ 573881 h 673893"/>
              <a:gd name="connsiteX54" fmla="*/ 1526381 w 2114550"/>
              <a:gd name="connsiteY54" fmla="*/ 592931 h 673893"/>
              <a:gd name="connsiteX55" fmla="*/ 1550193 w 2114550"/>
              <a:gd name="connsiteY55" fmla="*/ 592931 h 673893"/>
              <a:gd name="connsiteX56" fmla="*/ 1743075 w 2114550"/>
              <a:gd name="connsiteY56" fmla="*/ 592931 h 673893"/>
              <a:gd name="connsiteX57" fmla="*/ 1743075 w 2114550"/>
              <a:gd name="connsiteY57" fmla="*/ 614362 h 673893"/>
              <a:gd name="connsiteX58" fmla="*/ 1797843 w 2114550"/>
              <a:gd name="connsiteY58" fmla="*/ 614362 h 673893"/>
              <a:gd name="connsiteX59" fmla="*/ 1797843 w 2114550"/>
              <a:gd name="connsiteY59" fmla="*/ 640556 h 673893"/>
              <a:gd name="connsiteX60" fmla="*/ 2005012 w 2114550"/>
              <a:gd name="connsiteY60" fmla="*/ 640556 h 673893"/>
              <a:gd name="connsiteX61" fmla="*/ 2005012 w 2114550"/>
              <a:gd name="connsiteY61" fmla="*/ 654843 h 673893"/>
              <a:gd name="connsiteX62" fmla="*/ 2043112 w 2114550"/>
              <a:gd name="connsiteY62" fmla="*/ 654843 h 673893"/>
              <a:gd name="connsiteX63" fmla="*/ 2043112 w 2114550"/>
              <a:gd name="connsiteY63" fmla="*/ 673893 h 673893"/>
              <a:gd name="connsiteX64" fmla="*/ 2114550 w 2114550"/>
              <a:gd name="connsiteY64" fmla="*/ 673893 h 673893"/>
              <a:gd name="connsiteX65" fmla="*/ 2114550 w 2114550"/>
              <a:gd name="connsiteY65" fmla="*/ 0 h 673893"/>
              <a:gd name="connsiteX66" fmla="*/ 0 w 2114550"/>
              <a:gd name="connsiteY66" fmla="*/ 0 h 673893"/>
              <a:gd name="connsiteX0" fmla="*/ 0 w 2114550"/>
              <a:gd name="connsiteY0" fmla="*/ 0 h 673893"/>
              <a:gd name="connsiteX1" fmla="*/ 0 w 2114550"/>
              <a:gd name="connsiteY1" fmla="*/ 59531 h 673893"/>
              <a:gd name="connsiteX2" fmla="*/ 78581 w 2114550"/>
              <a:gd name="connsiteY2" fmla="*/ 59531 h 673893"/>
              <a:gd name="connsiteX3" fmla="*/ 78581 w 2114550"/>
              <a:gd name="connsiteY3" fmla="*/ 109537 h 673893"/>
              <a:gd name="connsiteX4" fmla="*/ 95250 w 2114550"/>
              <a:gd name="connsiteY4" fmla="*/ 109537 h 673893"/>
              <a:gd name="connsiteX5" fmla="*/ 95250 w 2114550"/>
              <a:gd name="connsiteY5" fmla="*/ 135731 h 673893"/>
              <a:gd name="connsiteX6" fmla="*/ 121443 w 2114550"/>
              <a:gd name="connsiteY6" fmla="*/ 135731 h 673893"/>
              <a:gd name="connsiteX7" fmla="*/ 121443 w 2114550"/>
              <a:gd name="connsiteY7" fmla="*/ 152400 h 673893"/>
              <a:gd name="connsiteX8" fmla="*/ 161925 w 2114550"/>
              <a:gd name="connsiteY8" fmla="*/ 152400 h 673893"/>
              <a:gd name="connsiteX9" fmla="*/ 161925 w 2114550"/>
              <a:gd name="connsiteY9" fmla="*/ 190500 h 673893"/>
              <a:gd name="connsiteX10" fmla="*/ 190500 w 2114550"/>
              <a:gd name="connsiteY10" fmla="*/ 190500 h 673893"/>
              <a:gd name="connsiteX11" fmla="*/ 190500 w 2114550"/>
              <a:gd name="connsiteY11" fmla="*/ 233362 h 673893"/>
              <a:gd name="connsiteX12" fmla="*/ 216693 w 2114550"/>
              <a:gd name="connsiteY12" fmla="*/ 233362 h 673893"/>
              <a:gd name="connsiteX13" fmla="*/ 216693 w 2114550"/>
              <a:gd name="connsiteY13" fmla="*/ 242887 h 673893"/>
              <a:gd name="connsiteX14" fmla="*/ 240506 w 2114550"/>
              <a:gd name="connsiteY14" fmla="*/ 242887 h 673893"/>
              <a:gd name="connsiteX15" fmla="*/ 240506 w 2114550"/>
              <a:gd name="connsiteY15" fmla="*/ 254793 h 673893"/>
              <a:gd name="connsiteX16" fmla="*/ 304800 w 2114550"/>
              <a:gd name="connsiteY16" fmla="*/ 254793 h 673893"/>
              <a:gd name="connsiteX17" fmla="*/ 304800 w 2114550"/>
              <a:gd name="connsiteY17" fmla="*/ 276225 h 673893"/>
              <a:gd name="connsiteX18" fmla="*/ 347662 w 2114550"/>
              <a:gd name="connsiteY18" fmla="*/ 276225 h 673893"/>
              <a:gd name="connsiteX19" fmla="*/ 347662 w 2114550"/>
              <a:gd name="connsiteY19" fmla="*/ 295275 h 673893"/>
              <a:gd name="connsiteX20" fmla="*/ 402431 w 2114550"/>
              <a:gd name="connsiteY20" fmla="*/ 295275 h 673893"/>
              <a:gd name="connsiteX21" fmla="*/ 402431 w 2114550"/>
              <a:gd name="connsiteY21" fmla="*/ 319087 h 673893"/>
              <a:gd name="connsiteX22" fmla="*/ 445293 w 2114550"/>
              <a:gd name="connsiteY22" fmla="*/ 319087 h 673893"/>
              <a:gd name="connsiteX23" fmla="*/ 445293 w 2114550"/>
              <a:gd name="connsiteY23" fmla="*/ 335756 h 673893"/>
              <a:gd name="connsiteX24" fmla="*/ 469106 w 2114550"/>
              <a:gd name="connsiteY24" fmla="*/ 335756 h 673893"/>
              <a:gd name="connsiteX25" fmla="*/ 469106 w 2114550"/>
              <a:gd name="connsiteY25" fmla="*/ 354806 h 673893"/>
              <a:gd name="connsiteX26" fmla="*/ 540543 w 2114550"/>
              <a:gd name="connsiteY26" fmla="*/ 354806 h 673893"/>
              <a:gd name="connsiteX27" fmla="*/ 540543 w 2114550"/>
              <a:gd name="connsiteY27" fmla="*/ 369093 h 673893"/>
              <a:gd name="connsiteX28" fmla="*/ 585787 w 2114550"/>
              <a:gd name="connsiteY28" fmla="*/ 369093 h 673893"/>
              <a:gd name="connsiteX29" fmla="*/ 585787 w 2114550"/>
              <a:gd name="connsiteY29" fmla="*/ 385762 h 673893"/>
              <a:gd name="connsiteX30" fmla="*/ 678656 w 2114550"/>
              <a:gd name="connsiteY30" fmla="*/ 385762 h 673893"/>
              <a:gd name="connsiteX31" fmla="*/ 678656 w 2114550"/>
              <a:gd name="connsiteY31" fmla="*/ 419100 h 673893"/>
              <a:gd name="connsiteX32" fmla="*/ 726281 w 2114550"/>
              <a:gd name="connsiteY32" fmla="*/ 419100 h 673893"/>
              <a:gd name="connsiteX33" fmla="*/ 726281 w 2114550"/>
              <a:gd name="connsiteY33" fmla="*/ 433387 h 673893"/>
              <a:gd name="connsiteX34" fmla="*/ 754856 w 2114550"/>
              <a:gd name="connsiteY34" fmla="*/ 433387 h 673893"/>
              <a:gd name="connsiteX35" fmla="*/ 754856 w 2114550"/>
              <a:gd name="connsiteY35" fmla="*/ 450056 h 673893"/>
              <a:gd name="connsiteX36" fmla="*/ 864393 w 2114550"/>
              <a:gd name="connsiteY36" fmla="*/ 447675 h 673893"/>
              <a:gd name="connsiteX37" fmla="*/ 864391 w 2114550"/>
              <a:gd name="connsiteY37" fmla="*/ 464342 h 673893"/>
              <a:gd name="connsiteX38" fmla="*/ 964406 w 2114550"/>
              <a:gd name="connsiteY38" fmla="*/ 450056 h 673893"/>
              <a:gd name="connsiteX39" fmla="*/ 964406 w 2114550"/>
              <a:gd name="connsiteY39" fmla="*/ 485775 h 673893"/>
              <a:gd name="connsiteX40" fmla="*/ 1095375 w 2114550"/>
              <a:gd name="connsiteY40" fmla="*/ 485775 h 673893"/>
              <a:gd name="connsiteX41" fmla="*/ 1095375 w 2114550"/>
              <a:gd name="connsiteY41" fmla="*/ 497681 h 673893"/>
              <a:gd name="connsiteX42" fmla="*/ 1138237 w 2114550"/>
              <a:gd name="connsiteY42" fmla="*/ 497681 h 673893"/>
              <a:gd name="connsiteX43" fmla="*/ 1157287 w 2114550"/>
              <a:gd name="connsiteY43" fmla="*/ 497681 h 673893"/>
              <a:gd name="connsiteX44" fmla="*/ 1157287 w 2114550"/>
              <a:gd name="connsiteY44" fmla="*/ 516731 h 673893"/>
              <a:gd name="connsiteX45" fmla="*/ 1269206 w 2114550"/>
              <a:gd name="connsiteY45" fmla="*/ 516731 h 673893"/>
              <a:gd name="connsiteX46" fmla="*/ 1269206 w 2114550"/>
              <a:gd name="connsiteY46" fmla="*/ 540543 h 673893"/>
              <a:gd name="connsiteX47" fmla="*/ 1352550 w 2114550"/>
              <a:gd name="connsiteY47" fmla="*/ 540543 h 673893"/>
              <a:gd name="connsiteX48" fmla="*/ 1352550 w 2114550"/>
              <a:gd name="connsiteY48" fmla="*/ 540543 h 673893"/>
              <a:gd name="connsiteX49" fmla="*/ 1414462 w 2114550"/>
              <a:gd name="connsiteY49" fmla="*/ 540543 h 673893"/>
              <a:gd name="connsiteX50" fmla="*/ 1414462 w 2114550"/>
              <a:gd name="connsiteY50" fmla="*/ 564356 h 673893"/>
              <a:gd name="connsiteX51" fmla="*/ 1471612 w 2114550"/>
              <a:gd name="connsiteY51" fmla="*/ 564356 h 673893"/>
              <a:gd name="connsiteX52" fmla="*/ 1471612 w 2114550"/>
              <a:gd name="connsiteY52" fmla="*/ 573881 h 673893"/>
              <a:gd name="connsiteX53" fmla="*/ 1526381 w 2114550"/>
              <a:gd name="connsiteY53" fmla="*/ 573881 h 673893"/>
              <a:gd name="connsiteX54" fmla="*/ 1526381 w 2114550"/>
              <a:gd name="connsiteY54" fmla="*/ 592931 h 673893"/>
              <a:gd name="connsiteX55" fmla="*/ 1550193 w 2114550"/>
              <a:gd name="connsiteY55" fmla="*/ 592931 h 673893"/>
              <a:gd name="connsiteX56" fmla="*/ 1743075 w 2114550"/>
              <a:gd name="connsiteY56" fmla="*/ 592931 h 673893"/>
              <a:gd name="connsiteX57" fmla="*/ 1743075 w 2114550"/>
              <a:gd name="connsiteY57" fmla="*/ 614362 h 673893"/>
              <a:gd name="connsiteX58" fmla="*/ 1797843 w 2114550"/>
              <a:gd name="connsiteY58" fmla="*/ 614362 h 673893"/>
              <a:gd name="connsiteX59" fmla="*/ 1797843 w 2114550"/>
              <a:gd name="connsiteY59" fmla="*/ 640556 h 673893"/>
              <a:gd name="connsiteX60" fmla="*/ 2005012 w 2114550"/>
              <a:gd name="connsiteY60" fmla="*/ 640556 h 673893"/>
              <a:gd name="connsiteX61" fmla="*/ 2005012 w 2114550"/>
              <a:gd name="connsiteY61" fmla="*/ 654843 h 673893"/>
              <a:gd name="connsiteX62" fmla="*/ 2043112 w 2114550"/>
              <a:gd name="connsiteY62" fmla="*/ 654843 h 673893"/>
              <a:gd name="connsiteX63" fmla="*/ 2043112 w 2114550"/>
              <a:gd name="connsiteY63" fmla="*/ 673893 h 673893"/>
              <a:gd name="connsiteX64" fmla="*/ 2114550 w 2114550"/>
              <a:gd name="connsiteY64" fmla="*/ 673893 h 673893"/>
              <a:gd name="connsiteX65" fmla="*/ 2114550 w 2114550"/>
              <a:gd name="connsiteY65" fmla="*/ 0 h 673893"/>
              <a:gd name="connsiteX66" fmla="*/ 0 w 2114550"/>
              <a:gd name="connsiteY66" fmla="*/ 0 h 673893"/>
              <a:gd name="connsiteX0" fmla="*/ 0 w 2114550"/>
              <a:gd name="connsiteY0" fmla="*/ 0 h 673893"/>
              <a:gd name="connsiteX1" fmla="*/ 0 w 2114550"/>
              <a:gd name="connsiteY1" fmla="*/ 59531 h 673893"/>
              <a:gd name="connsiteX2" fmla="*/ 78581 w 2114550"/>
              <a:gd name="connsiteY2" fmla="*/ 59531 h 673893"/>
              <a:gd name="connsiteX3" fmla="*/ 78581 w 2114550"/>
              <a:gd name="connsiteY3" fmla="*/ 109537 h 673893"/>
              <a:gd name="connsiteX4" fmla="*/ 95250 w 2114550"/>
              <a:gd name="connsiteY4" fmla="*/ 109537 h 673893"/>
              <a:gd name="connsiteX5" fmla="*/ 95250 w 2114550"/>
              <a:gd name="connsiteY5" fmla="*/ 135731 h 673893"/>
              <a:gd name="connsiteX6" fmla="*/ 121443 w 2114550"/>
              <a:gd name="connsiteY6" fmla="*/ 135731 h 673893"/>
              <a:gd name="connsiteX7" fmla="*/ 121443 w 2114550"/>
              <a:gd name="connsiteY7" fmla="*/ 152400 h 673893"/>
              <a:gd name="connsiteX8" fmla="*/ 161925 w 2114550"/>
              <a:gd name="connsiteY8" fmla="*/ 152400 h 673893"/>
              <a:gd name="connsiteX9" fmla="*/ 161925 w 2114550"/>
              <a:gd name="connsiteY9" fmla="*/ 190500 h 673893"/>
              <a:gd name="connsiteX10" fmla="*/ 190500 w 2114550"/>
              <a:gd name="connsiteY10" fmla="*/ 190500 h 673893"/>
              <a:gd name="connsiteX11" fmla="*/ 190500 w 2114550"/>
              <a:gd name="connsiteY11" fmla="*/ 233362 h 673893"/>
              <a:gd name="connsiteX12" fmla="*/ 216693 w 2114550"/>
              <a:gd name="connsiteY12" fmla="*/ 233362 h 673893"/>
              <a:gd name="connsiteX13" fmla="*/ 216693 w 2114550"/>
              <a:gd name="connsiteY13" fmla="*/ 242887 h 673893"/>
              <a:gd name="connsiteX14" fmla="*/ 240506 w 2114550"/>
              <a:gd name="connsiteY14" fmla="*/ 242887 h 673893"/>
              <a:gd name="connsiteX15" fmla="*/ 240506 w 2114550"/>
              <a:gd name="connsiteY15" fmla="*/ 254793 h 673893"/>
              <a:gd name="connsiteX16" fmla="*/ 304800 w 2114550"/>
              <a:gd name="connsiteY16" fmla="*/ 254793 h 673893"/>
              <a:gd name="connsiteX17" fmla="*/ 304800 w 2114550"/>
              <a:gd name="connsiteY17" fmla="*/ 276225 h 673893"/>
              <a:gd name="connsiteX18" fmla="*/ 347662 w 2114550"/>
              <a:gd name="connsiteY18" fmla="*/ 276225 h 673893"/>
              <a:gd name="connsiteX19" fmla="*/ 347662 w 2114550"/>
              <a:gd name="connsiteY19" fmla="*/ 295275 h 673893"/>
              <a:gd name="connsiteX20" fmla="*/ 402431 w 2114550"/>
              <a:gd name="connsiteY20" fmla="*/ 295275 h 673893"/>
              <a:gd name="connsiteX21" fmla="*/ 402431 w 2114550"/>
              <a:gd name="connsiteY21" fmla="*/ 319087 h 673893"/>
              <a:gd name="connsiteX22" fmla="*/ 445293 w 2114550"/>
              <a:gd name="connsiteY22" fmla="*/ 319087 h 673893"/>
              <a:gd name="connsiteX23" fmla="*/ 445293 w 2114550"/>
              <a:gd name="connsiteY23" fmla="*/ 335756 h 673893"/>
              <a:gd name="connsiteX24" fmla="*/ 469106 w 2114550"/>
              <a:gd name="connsiteY24" fmla="*/ 335756 h 673893"/>
              <a:gd name="connsiteX25" fmla="*/ 469106 w 2114550"/>
              <a:gd name="connsiteY25" fmla="*/ 354806 h 673893"/>
              <a:gd name="connsiteX26" fmla="*/ 540543 w 2114550"/>
              <a:gd name="connsiteY26" fmla="*/ 354806 h 673893"/>
              <a:gd name="connsiteX27" fmla="*/ 540543 w 2114550"/>
              <a:gd name="connsiteY27" fmla="*/ 369093 h 673893"/>
              <a:gd name="connsiteX28" fmla="*/ 585787 w 2114550"/>
              <a:gd name="connsiteY28" fmla="*/ 369093 h 673893"/>
              <a:gd name="connsiteX29" fmla="*/ 585787 w 2114550"/>
              <a:gd name="connsiteY29" fmla="*/ 385762 h 673893"/>
              <a:gd name="connsiteX30" fmla="*/ 678656 w 2114550"/>
              <a:gd name="connsiteY30" fmla="*/ 385762 h 673893"/>
              <a:gd name="connsiteX31" fmla="*/ 678656 w 2114550"/>
              <a:gd name="connsiteY31" fmla="*/ 419100 h 673893"/>
              <a:gd name="connsiteX32" fmla="*/ 726281 w 2114550"/>
              <a:gd name="connsiteY32" fmla="*/ 419100 h 673893"/>
              <a:gd name="connsiteX33" fmla="*/ 726281 w 2114550"/>
              <a:gd name="connsiteY33" fmla="*/ 433387 h 673893"/>
              <a:gd name="connsiteX34" fmla="*/ 754856 w 2114550"/>
              <a:gd name="connsiteY34" fmla="*/ 433387 h 673893"/>
              <a:gd name="connsiteX35" fmla="*/ 754856 w 2114550"/>
              <a:gd name="connsiteY35" fmla="*/ 450056 h 673893"/>
              <a:gd name="connsiteX36" fmla="*/ 864393 w 2114550"/>
              <a:gd name="connsiteY36" fmla="*/ 447675 h 673893"/>
              <a:gd name="connsiteX37" fmla="*/ 864391 w 2114550"/>
              <a:gd name="connsiteY37" fmla="*/ 464342 h 673893"/>
              <a:gd name="connsiteX38" fmla="*/ 964406 w 2114550"/>
              <a:gd name="connsiteY38" fmla="*/ 466725 h 673893"/>
              <a:gd name="connsiteX39" fmla="*/ 964406 w 2114550"/>
              <a:gd name="connsiteY39" fmla="*/ 485775 h 673893"/>
              <a:gd name="connsiteX40" fmla="*/ 1095375 w 2114550"/>
              <a:gd name="connsiteY40" fmla="*/ 485775 h 673893"/>
              <a:gd name="connsiteX41" fmla="*/ 1095375 w 2114550"/>
              <a:gd name="connsiteY41" fmla="*/ 497681 h 673893"/>
              <a:gd name="connsiteX42" fmla="*/ 1138237 w 2114550"/>
              <a:gd name="connsiteY42" fmla="*/ 497681 h 673893"/>
              <a:gd name="connsiteX43" fmla="*/ 1157287 w 2114550"/>
              <a:gd name="connsiteY43" fmla="*/ 497681 h 673893"/>
              <a:gd name="connsiteX44" fmla="*/ 1157287 w 2114550"/>
              <a:gd name="connsiteY44" fmla="*/ 516731 h 673893"/>
              <a:gd name="connsiteX45" fmla="*/ 1269206 w 2114550"/>
              <a:gd name="connsiteY45" fmla="*/ 516731 h 673893"/>
              <a:gd name="connsiteX46" fmla="*/ 1269206 w 2114550"/>
              <a:gd name="connsiteY46" fmla="*/ 540543 h 673893"/>
              <a:gd name="connsiteX47" fmla="*/ 1352550 w 2114550"/>
              <a:gd name="connsiteY47" fmla="*/ 540543 h 673893"/>
              <a:gd name="connsiteX48" fmla="*/ 1352550 w 2114550"/>
              <a:gd name="connsiteY48" fmla="*/ 540543 h 673893"/>
              <a:gd name="connsiteX49" fmla="*/ 1414462 w 2114550"/>
              <a:gd name="connsiteY49" fmla="*/ 540543 h 673893"/>
              <a:gd name="connsiteX50" fmla="*/ 1414462 w 2114550"/>
              <a:gd name="connsiteY50" fmla="*/ 564356 h 673893"/>
              <a:gd name="connsiteX51" fmla="*/ 1471612 w 2114550"/>
              <a:gd name="connsiteY51" fmla="*/ 564356 h 673893"/>
              <a:gd name="connsiteX52" fmla="*/ 1471612 w 2114550"/>
              <a:gd name="connsiteY52" fmla="*/ 573881 h 673893"/>
              <a:gd name="connsiteX53" fmla="*/ 1526381 w 2114550"/>
              <a:gd name="connsiteY53" fmla="*/ 573881 h 673893"/>
              <a:gd name="connsiteX54" fmla="*/ 1526381 w 2114550"/>
              <a:gd name="connsiteY54" fmla="*/ 592931 h 673893"/>
              <a:gd name="connsiteX55" fmla="*/ 1550193 w 2114550"/>
              <a:gd name="connsiteY55" fmla="*/ 592931 h 673893"/>
              <a:gd name="connsiteX56" fmla="*/ 1743075 w 2114550"/>
              <a:gd name="connsiteY56" fmla="*/ 592931 h 673893"/>
              <a:gd name="connsiteX57" fmla="*/ 1743075 w 2114550"/>
              <a:gd name="connsiteY57" fmla="*/ 614362 h 673893"/>
              <a:gd name="connsiteX58" fmla="*/ 1797843 w 2114550"/>
              <a:gd name="connsiteY58" fmla="*/ 614362 h 673893"/>
              <a:gd name="connsiteX59" fmla="*/ 1797843 w 2114550"/>
              <a:gd name="connsiteY59" fmla="*/ 640556 h 673893"/>
              <a:gd name="connsiteX60" fmla="*/ 2005012 w 2114550"/>
              <a:gd name="connsiteY60" fmla="*/ 640556 h 673893"/>
              <a:gd name="connsiteX61" fmla="*/ 2005012 w 2114550"/>
              <a:gd name="connsiteY61" fmla="*/ 654843 h 673893"/>
              <a:gd name="connsiteX62" fmla="*/ 2043112 w 2114550"/>
              <a:gd name="connsiteY62" fmla="*/ 654843 h 673893"/>
              <a:gd name="connsiteX63" fmla="*/ 2043112 w 2114550"/>
              <a:gd name="connsiteY63" fmla="*/ 673893 h 673893"/>
              <a:gd name="connsiteX64" fmla="*/ 2114550 w 2114550"/>
              <a:gd name="connsiteY64" fmla="*/ 673893 h 673893"/>
              <a:gd name="connsiteX65" fmla="*/ 2114550 w 2114550"/>
              <a:gd name="connsiteY65" fmla="*/ 0 h 673893"/>
              <a:gd name="connsiteX66" fmla="*/ 0 w 2114550"/>
              <a:gd name="connsiteY66" fmla="*/ 0 h 673893"/>
              <a:gd name="connsiteX0" fmla="*/ 0 w 2114550"/>
              <a:gd name="connsiteY0" fmla="*/ 0 h 673893"/>
              <a:gd name="connsiteX1" fmla="*/ 0 w 2114550"/>
              <a:gd name="connsiteY1" fmla="*/ 59531 h 673893"/>
              <a:gd name="connsiteX2" fmla="*/ 78581 w 2114550"/>
              <a:gd name="connsiteY2" fmla="*/ 59531 h 673893"/>
              <a:gd name="connsiteX3" fmla="*/ 78581 w 2114550"/>
              <a:gd name="connsiteY3" fmla="*/ 109537 h 673893"/>
              <a:gd name="connsiteX4" fmla="*/ 95250 w 2114550"/>
              <a:gd name="connsiteY4" fmla="*/ 109537 h 673893"/>
              <a:gd name="connsiteX5" fmla="*/ 95250 w 2114550"/>
              <a:gd name="connsiteY5" fmla="*/ 135731 h 673893"/>
              <a:gd name="connsiteX6" fmla="*/ 121443 w 2114550"/>
              <a:gd name="connsiteY6" fmla="*/ 135731 h 673893"/>
              <a:gd name="connsiteX7" fmla="*/ 121443 w 2114550"/>
              <a:gd name="connsiteY7" fmla="*/ 152400 h 673893"/>
              <a:gd name="connsiteX8" fmla="*/ 161925 w 2114550"/>
              <a:gd name="connsiteY8" fmla="*/ 152400 h 673893"/>
              <a:gd name="connsiteX9" fmla="*/ 161925 w 2114550"/>
              <a:gd name="connsiteY9" fmla="*/ 190500 h 673893"/>
              <a:gd name="connsiteX10" fmla="*/ 190500 w 2114550"/>
              <a:gd name="connsiteY10" fmla="*/ 190500 h 673893"/>
              <a:gd name="connsiteX11" fmla="*/ 190500 w 2114550"/>
              <a:gd name="connsiteY11" fmla="*/ 233362 h 673893"/>
              <a:gd name="connsiteX12" fmla="*/ 216693 w 2114550"/>
              <a:gd name="connsiteY12" fmla="*/ 233362 h 673893"/>
              <a:gd name="connsiteX13" fmla="*/ 216693 w 2114550"/>
              <a:gd name="connsiteY13" fmla="*/ 242887 h 673893"/>
              <a:gd name="connsiteX14" fmla="*/ 240506 w 2114550"/>
              <a:gd name="connsiteY14" fmla="*/ 242887 h 673893"/>
              <a:gd name="connsiteX15" fmla="*/ 240506 w 2114550"/>
              <a:gd name="connsiteY15" fmla="*/ 254793 h 673893"/>
              <a:gd name="connsiteX16" fmla="*/ 304800 w 2114550"/>
              <a:gd name="connsiteY16" fmla="*/ 254793 h 673893"/>
              <a:gd name="connsiteX17" fmla="*/ 304800 w 2114550"/>
              <a:gd name="connsiteY17" fmla="*/ 276225 h 673893"/>
              <a:gd name="connsiteX18" fmla="*/ 347662 w 2114550"/>
              <a:gd name="connsiteY18" fmla="*/ 276225 h 673893"/>
              <a:gd name="connsiteX19" fmla="*/ 347662 w 2114550"/>
              <a:gd name="connsiteY19" fmla="*/ 295275 h 673893"/>
              <a:gd name="connsiteX20" fmla="*/ 402431 w 2114550"/>
              <a:gd name="connsiteY20" fmla="*/ 295275 h 673893"/>
              <a:gd name="connsiteX21" fmla="*/ 402431 w 2114550"/>
              <a:gd name="connsiteY21" fmla="*/ 319087 h 673893"/>
              <a:gd name="connsiteX22" fmla="*/ 445293 w 2114550"/>
              <a:gd name="connsiteY22" fmla="*/ 319087 h 673893"/>
              <a:gd name="connsiteX23" fmla="*/ 445293 w 2114550"/>
              <a:gd name="connsiteY23" fmla="*/ 335756 h 673893"/>
              <a:gd name="connsiteX24" fmla="*/ 469106 w 2114550"/>
              <a:gd name="connsiteY24" fmla="*/ 335756 h 673893"/>
              <a:gd name="connsiteX25" fmla="*/ 469106 w 2114550"/>
              <a:gd name="connsiteY25" fmla="*/ 354806 h 673893"/>
              <a:gd name="connsiteX26" fmla="*/ 540543 w 2114550"/>
              <a:gd name="connsiteY26" fmla="*/ 354806 h 673893"/>
              <a:gd name="connsiteX27" fmla="*/ 540543 w 2114550"/>
              <a:gd name="connsiteY27" fmla="*/ 369093 h 673893"/>
              <a:gd name="connsiteX28" fmla="*/ 585787 w 2114550"/>
              <a:gd name="connsiteY28" fmla="*/ 369093 h 673893"/>
              <a:gd name="connsiteX29" fmla="*/ 585787 w 2114550"/>
              <a:gd name="connsiteY29" fmla="*/ 385762 h 673893"/>
              <a:gd name="connsiteX30" fmla="*/ 678656 w 2114550"/>
              <a:gd name="connsiteY30" fmla="*/ 385762 h 673893"/>
              <a:gd name="connsiteX31" fmla="*/ 678656 w 2114550"/>
              <a:gd name="connsiteY31" fmla="*/ 419100 h 673893"/>
              <a:gd name="connsiteX32" fmla="*/ 726281 w 2114550"/>
              <a:gd name="connsiteY32" fmla="*/ 419100 h 673893"/>
              <a:gd name="connsiteX33" fmla="*/ 726281 w 2114550"/>
              <a:gd name="connsiteY33" fmla="*/ 433387 h 673893"/>
              <a:gd name="connsiteX34" fmla="*/ 754856 w 2114550"/>
              <a:gd name="connsiteY34" fmla="*/ 433387 h 673893"/>
              <a:gd name="connsiteX35" fmla="*/ 754856 w 2114550"/>
              <a:gd name="connsiteY35" fmla="*/ 450056 h 673893"/>
              <a:gd name="connsiteX36" fmla="*/ 864393 w 2114550"/>
              <a:gd name="connsiteY36" fmla="*/ 447675 h 673893"/>
              <a:gd name="connsiteX37" fmla="*/ 864391 w 2114550"/>
              <a:gd name="connsiteY37" fmla="*/ 464342 h 673893"/>
              <a:gd name="connsiteX38" fmla="*/ 964406 w 2114550"/>
              <a:gd name="connsiteY38" fmla="*/ 466725 h 673893"/>
              <a:gd name="connsiteX39" fmla="*/ 964406 w 2114550"/>
              <a:gd name="connsiteY39" fmla="*/ 485775 h 673893"/>
              <a:gd name="connsiteX40" fmla="*/ 1095375 w 2114550"/>
              <a:gd name="connsiteY40" fmla="*/ 485775 h 673893"/>
              <a:gd name="connsiteX41" fmla="*/ 1095375 w 2114550"/>
              <a:gd name="connsiteY41" fmla="*/ 497681 h 673893"/>
              <a:gd name="connsiteX42" fmla="*/ 1138237 w 2114550"/>
              <a:gd name="connsiteY42" fmla="*/ 497681 h 673893"/>
              <a:gd name="connsiteX43" fmla="*/ 1157287 w 2114550"/>
              <a:gd name="connsiteY43" fmla="*/ 497681 h 673893"/>
              <a:gd name="connsiteX44" fmla="*/ 1157287 w 2114550"/>
              <a:gd name="connsiteY44" fmla="*/ 516731 h 673893"/>
              <a:gd name="connsiteX45" fmla="*/ 1269206 w 2114550"/>
              <a:gd name="connsiteY45" fmla="*/ 516731 h 673893"/>
              <a:gd name="connsiteX46" fmla="*/ 1269206 w 2114550"/>
              <a:gd name="connsiteY46" fmla="*/ 540543 h 673893"/>
              <a:gd name="connsiteX47" fmla="*/ 1352550 w 2114550"/>
              <a:gd name="connsiteY47" fmla="*/ 540543 h 673893"/>
              <a:gd name="connsiteX48" fmla="*/ 1352550 w 2114550"/>
              <a:gd name="connsiteY48" fmla="*/ 540543 h 673893"/>
              <a:gd name="connsiteX49" fmla="*/ 1412080 w 2114550"/>
              <a:gd name="connsiteY49" fmla="*/ 547687 h 673893"/>
              <a:gd name="connsiteX50" fmla="*/ 1414462 w 2114550"/>
              <a:gd name="connsiteY50" fmla="*/ 564356 h 673893"/>
              <a:gd name="connsiteX51" fmla="*/ 1471612 w 2114550"/>
              <a:gd name="connsiteY51" fmla="*/ 564356 h 673893"/>
              <a:gd name="connsiteX52" fmla="*/ 1471612 w 2114550"/>
              <a:gd name="connsiteY52" fmla="*/ 573881 h 673893"/>
              <a:gd name="connsiteX53" fmla="*/ 1526381 w 2114550"/>
              <a:gd name="connsiteY53" fmla="*/ 573881 h 673893"/>
              <a:gd name="connsiteX54" fmla="*/ 1526381 w 2114550"/>
              <a:gd name="connsiteY54" fmla="*/ 592931 h 673893"/>
              <a:gd name="connsiteX55" fmla="*/ 1550193 w 2114550"/>
              <a:gd name="connsiteY55" fmla="*/ 592931 h 673893"/>
              <a:gd name="connsiteX56" fmla="*/ 1743075 w 2114550"/>
              <a:gd name="connsiteY56" fmla="*/ 592931 h 673893"/>
              <a:gd name="connsiteX57" fmla="*/ 1743075 w 2114550"/>
              <a:gd name="connsiteY57" fmla="*/ 614362 h 673893"/>
              <a:gd name="connsiteX58" fmla="*/ 1797843 w 2114550"/>
              <a:gd name="connsiteY58" fmla="*/ 614362 h 673893"/>
              <a:gd name="connsiteX59" fmla="*/ 1797843 w 2114550"/>
              <a:gd name="connsiteY59" fmla="*/ 640556 h 673893"/>
              <a:gd name="connsiteX60" fmla="*/ 2005012 w 2114550"/>
              <a:gd name="connsiteY60" fmla="*/ 640556 h 673893"/>
              <a:gd name="connsiteX61" fmla="*/ 2005012 w 2114550"/>
              <a:gd name="connsiteY61" fmla="*/ 654843 h 673893"/>
              <a:gd name="connsiteX62" fmla="*/ 2043112 w 2114550"/>
              <a:gd name="connsiteY62" fmla="*/ 654843 h 673893"/>
              <a:gd name="connsiteX63" fmla="*/ 2043112 w 2114550"/>
              <a:gd name="connsiteY63" fmla="*/ 673893 h 673893"/>
              <a:gd name="connsiteX64" fmla="*/ 2114550 w 2114550"/>
              <a:gd name="connsiteY64" fmla="*/ 673893 h 673893"/>
              <a:gd name="connsiteX65" fmla="*/ 2114550 w 2114550"/>
              <a:gd name="connsiteY65" fmla="*/ 0 h 673893"/>
              <a:gd name="connsiteX66" fmla="*/ 0 w 2114550"/>
              <a:gd name="connsiteY66" fmla="*/ 0 h 673893"/>
              <a:gd name="connsiteX0" fmla="*/ 0 w 2114550"/>
              <a:gd name="connsiteY0" fmla="*/ 0 h 673893"/>
              <a:gd name="connsiteX1" fmla="*/ 0 w 2114550"/>
              <a:gd name="connsiteY1" fmla="*/ 59531 h 673893"/>
              <a:gd name="connsiteX2" fmla="*/ 78581 w 2114550"/>
              <a:gd name="connsiteY2" fmla="*/ 59531 h 673893"/>
              <a:gd name="connsiteX3" fmla="*/ 78581 w 2114550"/>
              <a:gd name="connsiteY3" fmla="*/ 109537 h 673893"/>
              <a:gd name="connsiteX4" fmla="*/ 95250 w 2114550"/>
              <a:gd name="connsiteY4" fmla="*/ 109537 h 673893"/>
              <a:gd name="connsiteX5" fmla="*/ 95250 w 2114550"/>
              <a:gd name="connsiteY5" fmla="*/ 135731 h 673893"/>
              <a:gd name="connsiteX6" fmla="*/ 121443 w 2114550"/>
              <a:gd name="connsiteY6" fmla="*/ 135731 h 673893"/>
              <a:gd name="connsiteX7" fmla="*/ 121443 w 2114550"/>
              <a:gd name="connsiteY7" fmla="*/ 152400 h 673893"/>
              <a:gd name="connsiteX8" fmla="*/ 161925 w 2114550"/>
              <a:gd name="connsiteY8" fmla="*/ 152400 h 673893"/>
              <a:gd name="connsiteX9" fmla="*/ 161925 w 2114550"/>
              <a:gd name="connsiteY9" fmla="*/ 190500 h 673893"/>
              <a:gd name="connsiteX10" fmla="*/ 190500 w 2114550"/>
              <a:gd name="connsiteY10" fmla="*/ 190500 h 673893"/>
              <a:gd name="connsiteX11" fmla="*/ 190500 w 2114550"/>
              <a:gd name="connsiteY11" fmla="*/ 233362 h 673893"/>
              <a:gd name="connsiteX12" fmla="*/ 216693 w 2114550"/>
              <a:gd name="connsiteY12" fmla="*/ 233362 h 673893"/>
              <a:gd name="connsiteX13" fmla="*/ 216693 w 2114550"/>
              <a:gd name="connsiteY13" fmla="*/ 242887 h 673893"/>
              <a:gd name="connsiteX14" fmla="*/ 240506 w 2114550"/>
              <a:gd name="connsiteY14" fmla="*/ 242887 h 673893"/>
              <a:gd name="connsiteX15" fmla="*/ 240506 w 2114550"/>
              <a:gd name="connsiteY15" fmla="*/ 254793 h 673893"/>
              <a:gd name="connsiteX16" fmla="*/ 304800 w 2114550"/>
              <a:gd name="connsiteY16" fmla="*/ 254793 h 673893"/>
              <a:gd name="connsiteX17" fmla="*/ 304800 w 2114550"/>
              <a:gd name="connsiteY17" fmla="*/ 276225 h 673893"/>
              <a:gd name="connsiteX18" fmla="*/ 347662 w 2114550"/>
              <a:gd name="connsiteY18" fmla="*/ 276225 h 673893"/>
              <a:gd name="connsiteX19" fmla="*/ 347662 w 2114550"/>
              <a:gd name="connsiteY19" fmla="*/ 295275 h 673893"/>
              <a:gd name="connsiteX20" fmla="*/ 402431 w 2114550"/>
              <a:gd name="connsiteY20" fmla="*/ 295275 h 673893"/>
              <a:gd name="connsiteX21" fmla="*/ 402431 w 2114550"/>
              <a:gd name="connsiteY21" fmla="*/ 319087 h 673893"/>
              <a:gd name="connsiteX22" fmla="*/ 445293 w 2114550"/>
              <a:gd name="connsiteY22" fmla="*/ 319087 h 673893"/>
              <a:gd name="connsiteX23" fmla="*/ 445293 w 2114550"/>
              <a:gd name="connsiteY23" fmla="*/ 335756 h 673893"/>
              <a:gd name="connsiteX24" fmla="*/ 469106 w 2114550"/>
              <a:gd name="connsiteY24" fmla="*/ 335756 h 673893"/>
              <a:gd name="connsiteX25" fmla="*/ 469106 w 2114550"/>
              <a:gd name="connsiteY25" fmla="*/ 354806 h 673893"/>
              <a:gd name="connsiteX26" fmla="*/ 540543 w 2114550"/>
              <a:gd name="connsiteY26" fmla="*/ 354806 h 673893"/>
              <a:gd name="connsiteX27" fmla="*/ 540543 w 2114550"/>
              <a:gd name="connsiteY27" fmla="*/ 369093 h 673893"/>
              <a:gd name="connsiteX28" fmla="*/ 585787 w 2114550"/>
              <a:gd name="connsiteY28" fmla="*/ 369093 h 673893"/>
              <a:gd name="connsiteX29" fmla="*/ 585787 w 2114550"/>
              <a:gd name="connsiteY29" fmla="*/ 385762 h 673893"/>
              <a:gd name="connsiteX30" fmla="*/ 678656 w 2114550"/>
              <a:gd name="connsiteY30" fmla="*/ 385762 h 673893"/>
              <a:gd name="connsiteX31" fmla="*/ 678656 w 2114550"/>
              <a:gd name="connsiteY31" fmla="*/ 419100 h 673893"/>
              <a:gd name="connsiteX32" fmla="*/ 726281 w 2114550"/>
              <a:gd name="connsiteY32" fmla="*/ 419100 h 673893"/>
              <a:gd name="connsiteX33" fmla="*/ 726281 w 2114550"/>
              <a:gd name="connsiteY33" fmla="*/ 433387 h 673893"/>
              <a:gd name="connsiteX34" fmla="*/ 754856 w 2114550"/>
              <a:gd name="connsiteY34" fmla="*/ 433387 h 673893"/>
              <a:gd name="connsiteX35" fmla="*/ 754856 w 2114550"/>
              <a:gd name="connsiteY35" fmla="*/ 450056 h 673893"/>
              <a:gd name="connsiteX36" fmla="*/ 864393 w 2114550"/>
              <a:gd name="connsiteY36" fmla="*/ 447675 h 673893"/>
              <a:gd name="connsiteX37" fmla="*/ 864391 w 2114550"/>
              <a:gd name="connsiteY37" fmla="*/ 464342 h 673893"/>
              <a:gd name="connsiteX38" fmla="*/ 964406 w 2114550"/>
              <a:gd name="connsiteY38" fmla="*/ 466725 h 673893"/>
              <a:gd name="connsiteX39" fmla="*/ 964406 w 2114550"/>
              <a:gd name="connsiteY39" fmla="*/ 485775 h 673893"/>
              <a:gd name="connsiteX40" fmla="*/ 1095375 w 2114550"/>
              <a:gd name="connsiteY40" fmla="*/ 485775 h 673893"/>
              <a:gd name="connsiteX41" fmla="*/ 1095375 w 2114550"/>
              <a:gd name="connsiteY41" fmla="*/ 497681 h 673893"/>
              <a:gd name="connsiteX42" fmla="*/ 1138237 w 2114550"/>
              <a:gd name="connsiteY42" fmla="*/ 497681 h 673893"/>
              <a:gd name="connsiteX43" fmla="*/ 1157287 w 2114550"/>
              <a:gd name="connsiteY43" fmla="*/ 497681 h 673893"/>
              <a:gd name="connsiteX44" fmla="*/ 1157287 w 2114550"/>
              <a:gd name="connsiteY44" fmla="*/ 516731 h 673893"/>
              <a:gd name="connsiteX45" fmla="*/ 1269206 w 2114550"/>
              <a:gd name="connsiteY45" fmla="*/ 516731 h 673893"/>
              <a:gd name="connsiteX46" fmla="*/ 1269206 w 2114550"/>
              <a:gd name="connsiteY46" fmla="*/ 540543 h 673893"/>
              <a:gd name="connsiteX47" fmla="*/ 1352550 w 2114550"/>
              <a:gd name="connsiteY47" fmla="*/ 540543 h 673893"/>
              <a:gd name="connsiteX48" fmla="*/ 1352550 w 2114550"/>
              <a:gd name="connsiteY48" fmla="*/ 540543 h 673893"/>
              <a:gd name="connsiteX49" fmla="*/ 1412080 w 2114550"/>
              <a:gd name="connsiteY49" fmla="*/ 547687 h 673893"/>
              <a:gd name="connsiteX50" fmla="*/ 1414462 w 2114550"/>
              <a:gd name="connsiteY50" fmla="*/ 564356 h 673893"/>
              <a:gd name="connsiteX51" fmla="*/ 1471612 w 2114550"/>
              <a:gd name="connsiteY51" fmla="*/ 564356 h 673893"/>
              <a:gd name="connsiteX52" fmla="*/ 1471612 w 2114550"/>
              <a:gd name="connsiteY52" fmla="*/ 573881 h 673893"/>
              <a:gd name="connsiteX53" fmla="*/ 1526381 w 2114550"/>
              <a:gd name="connsiteY53" fmla="*/ 573881 h 673893"/>
              <a:gd name="connsiteX54" fmla="*/ 1526381 w 2114550"/>
              <a:gd name="connsiteY54" fmla="*/ 592931 h 673893"/>
              <a:gd name="connsiteX55" fmla="*/ 1550193 w 2114550"/>
              <a:gd name="connsiteY55" fmla="*/ 592931 h 673893"/>
              <a:gd name="connsiteX56" fmla="*/ 1743075 w 2114550"/>
              <a:gd name="connsiteY56" fmla="*/ 602456 h 673893"/>
              <a:gd name="connsiteX57" fmla="*/ 1743075 w 2114550"/>
              <a:gd name="connsiteY57" fmla="*/ 614362 h 673893"/>
              <a:gd name="connsiteX58" fmla="*/ 1797843 w 2114550"/>
              <a:gd name="connsiteY58" fmla="*/ 614362 h 673893"/>
              <a:gd name="connsiteX59" fmla="*/ 1797843 w 2114550"/>
              <a:gd name="connsiteY59" fmla="*/ 640556 h 673893"/>
              <a:gd name="connsiteX60" fmla="*/ 2005012 w 2114550"/>
              <a:gd name="connsiteY60" fmla="*/ 640556 h 673893"/>
              <a:gd name="connsiteX61" fmla="*/ 2005012 w 2114550"/>
              <a:gd name="connsiteY61" fmla="*/ 654843 h 673893"/>
              <a:gd name="connsiteX62" fmla="*/ 2043112 w 2114550"/>
              <a:gd name="connsiteY62" fmla="*/ 654843 h 673893"/>
              <a:gd name="connsiteX63" fmla="*/ 2043112 w 2114550"/>
              <a:gd name="connsiteY63" fmla="*/ 673893 h 673893"/>
              <a:gd name="connsiteX64" fmla="*/ 2114550 w 2114550"/>
              <a:gd name="connsiteY64" fmla="*/ 673893 h 673893"/>
              <a:gd name="connsiteX65" fmla="*/ 2114550 w 2114550"/>
              <a:gd name="connsiteY65" fmla="*/ 0 h 673893"/>
              <a:gd name="connsiteX66" fmla="*/ 0 w 2114550"/>
              <a:gd name="connsiteY66" fmla="*/ 0 h 673893"/>
              <a:gd name="connsiteX0" fmla="*/ 0 w 2114550"/>
              <a:gd name="connsiteY0" fmla="*/ 0 h 673893"/>
              <a:gd name="connsiteX1" fmla="*/ 0 w 2114550"/>
              <a:gd name="connsiteY1" fmla="*/ 59531 h 673893"/>
              <a:gd name="connsiteX2" fmla="*/ 78581 w 2114550"/>
              <a:gd name="connsiteY2" fmla="*/ 59531 h 673893"/>
              <a:gd name="connsiteX3" fmla="*/ 78581 w 2114550"/>
              <a:gd name="connsiteY3" fmla="*/ 109537 h 673893"/>
              <a:gd name="connsiteX4" fmla="*/ 95250 w 2114550"/>
              <a:gd name="connsiteY4" fmla="*/ 109537 h 673893"/>
              <a:gd name="connsiteX5" fmla="*/ 95250 w 2114550"/>
              <a:gd name="connsiteY5" fmla="*/ 135731 h 673893"/>
              <a:gd name="connsiteX6" fmla="*/ 121443 w 2114550"/>
              <a:gd name="connsiteY6" fmla="*/ 135731 h 673893"/>
              <a:gd name="connsiteX7" fmla="*/ 121443 w 2114550"/>
              <a:gd name="connsiteY7" fmla="*/ 152400 h 673893"/>
              <a:gd name="connsiteX8" fmla="*/ 161925 w 2114550"/>
              <a:gd name="connsiteY8" fmla="*/ 152400 h 673893"/>
              <a:gd name="connsiteX9" fmla="*/ 161925 w 2114550"/>
              <a:gd name="connsiteY9" fmla="*/ 190500 h 673893"/>
              <a:gd name="connsiteX10" fmla="*/ 190500 w 2114550"/>
              <a:gd name="connsiteY10" fmla="*/ 190500 h 673893"/>
              <a:gd name="connsiteX11" fmla="*/ 190500 w 2114550"/>
              <a:gd name="connsiteY11" fmla="*/ 233362 h 673893"/>
              <a:gd name="connsiteX12" fmla="*/ 216693 w 2114550"/>
              <a:gd name="connsiteY12" fmla="*/ 233362 h 673893"/>
              <a:gd name="connsiteX13" fmla="*/ 216693 w 2114550"/>
              <a:gd name="connsiteY13" fmla="*/ 242887 h 673893"/>
              <a:gd name="connsiteX14" fmla="*/ 240506 w 2114550"/>
              <a:gd name="connsiteY14" fmla="*/ 242887 h 673893"/>
              <a:gd name="connsiteX15" fmla="*/ 240506 w 2114550"/>
              <a:gd name="connsiteY15" fmla="*/ 254793 h 673893"/>
              <a:gd name="connsiteX16" fmla="*/ 304800 w 2114550"/>
              <a:gd name="connsiteY16" fmla="*/ 254793 h 673893"/>
              <a:gd name="connsiteX17" fmla="*/ 304800 w 2114550"/>
              <a:gd name="connsiteY17" fmla="*/ 276225 h 673893"/>
              <a:gd name="connsiteX18" fmla="*/ 347662 w 2114550"/>
              <a:gd name="connsiteY18" fmla="*/ 276225 h 673893"/>
              <a:gd name="connsiteX19" fmla="*/ 347662 w 2114550"/>
              <a:gd name="connsiteY19" fmla="*/ 295275 h 673893"/>
              <a:gd name="connsiteX20" fmla="*/ 402431 w 2114550"/>
              <a:gd name="connsiteY20" fmla="*/ 295275 h 673893"/>
              <a:gd name="connsiteX21" fmla="*/ 402431 w 2114550"/>
              <a:gd name="connsiteY21" fmla="*/ 319087 h 673893"/>
              <a:gd name="connsiteX22" fmla="*/ 445293 w 2114550"/>
              <a:gd name="connsiteY22" fmla="*/ 319087 h 673893"/>
              <a:gd name="connsiteX23" fmla="*/ 445293 w 2114550"/>
              <a:gd name="connsiteY23" fmla="*/ 335756 h 673893"/>
              <a:gd name="connsiteX24" fmla="*/ 469106 w 2114550"/>
              <a:gd name="connsiteY24" fmla="*/ 335756 h 673893"/>
              <a:gd name="connsiteX25" fmla="*/ 469106 w 2114550"/>
              <a:gd name="connsiteY25" fmla="*/ 354806 h 673893"/>
              <a:gd name="connsiteX26" fmla="*/ 540543 w 2114550"/>
              <a:gd name="connsiteY26" fmla="*/ 354806 h 673893"/>
              <a:gd name="connsiteX27" fmla="*/ 540543 w 2114550"/>
              <a:gd name="connsiteY27" fmla="*/ 369093 h 673893"/>
              <a:gd name="connsiteX28" fmla="*/ 585787 w 2114550"/>
              <a:gd name="connsiteY28" fmla="*/ 369093 h 673893"/>
              <a:gd name="connsiteX29" fmla="*/ 585787 w 2114550"/>
              <a:gd name="connsiteY29" fmla="*/ 385762 h 673893"/>
              <a:gd name="connsiteX30" fmla="*/ 678656 w 2114550"/>
              <a:gd name="connsiteY30" fmla="*/ 385762 h 673893"/>
              <a:gd name="connsiteX31" fmla="*/ 678656 w 2114550"/>
              <a:gd name="connsiteY31" fmla="*/ 419100 h 673893"/>
              <a:gd name="connsiteX32" fmla="*/ 726281 w 2114550"/>
              <a:gd name="connsiteY32" fmla="*/ 419100 h 673893"/>
              <a:gd name="connsiteX33" fmla="*/ 726281 w 2114550"/>
              <a:gd name="connsiteY33" fmla="*/ 433387 h 673893"/>
              <a:gd name="connsiteX34" fmla="*/ 754856 w 2114550"/>
              <a:gd name="connsiteY34" fmla="*/ 433387 h 673893"/>
              <a:gd name="connsiteX35" fmla="*/ 754856 w 2114550"/>
              <a:gd name="connsiteY35" fmla="*/ 450056 h 673893"/>
              <a:gd name="connsiteX36" fmla="*/ 864393 w 2114550"/>
              <a:gd name="connsiteY36" fmla="*/ 447675 h 673893"/>
              <a:gd name="connsiteX37" fmla="*/ 864391 w 2114550"/>
              <a:gd name="connsiteY37" fmla="*/ 464342 h 673893"/>
              <a:gd name="connsiteX38" fmla="*/ 964406 w 2114550"/>
              <a:gd name="connsiteY38" fmla="*/ 466725 h 673893"/>
              <a:gd name="connsiteX39" fmla="*/ 964406 w 2114550"/>
              <a:gd name="connsiteY39" fmla="*/ 485775 h 673893"/>
              <a:gd name="connsiteX40" fmla="*/ 1095375 w 2114550"/>
              <a:gd name="connsiteY40" fmla="*/ 485775 h 673893"/>
              <a:gd name="connsiteX41" fmla="*/ 1095375 w 2114550"/>
              <a:gd name="connsiteY41" fmla="*/ 497681 h 673893"/>
              <a:gd name="connsiteX42" fmla="*/ 1138237 w 2114550"/>
              <a:gd name="connsiteY42" fmla="*/ 497681 h 673893"/>
              <a:gd name="connsiteX43" fmla="*/ 1157287 w 2114550"/>
              <a:gd name="connsiteY43" fmla="*/ 497681 h 673893"/>
              <a:gd name="connsiteX44" fmla="*/ 1157287 w 2114550"/>
              <a:gd name="connsiteY44" fmla="*/ 516731 h 673893"/>
              <a:gd name="connsiteX45" fmla="*/ 1269206 w 2114550"/>
              <a:gd name="connsiteY45" fmla="*/ 516731 h 673893"/>
              <a:gd name="connsiteX46" fmla="*/ 1269206 w 2114550"/>
              <a:gd name="connsiteY46" fmla="*/ 540543 h 673893"/>
              <a:gd name="connsiteX47" fmla="*/ 1352550 w 2114550"/>
              <a:gd name="connsiteY47" fmla="*/ 540543 h 673893"/>
              <a:gd name="connsiteX48" fmla="*/ 1352550 w 2114550"/>
              <a:gd name="connsiteY48" fmla="*/ 540543 h 673893"/>
              <a:gd name="connsiteX49" fmla="*/ 1412080 w 2114550"/>
              <a:gd name="connsiteY49" fmla="*/ 547687 h 673893"/>
              <a:gd name="connsiteX50" fmla="*/ 1414462 w 2114550"/>
              <a:gd name="connsiteY50" fmla="*/ 564356 h 673893"/>
              <a:gd name="connsiteX51" fmla="*/ 1471612 w 2114550"/>
              <a:gd name="connsiteY51" fmla="*/ 564356 h 673893"/>
              <a:gd name="connsiteX52" fmla="*/ 1471612 w 2114550"/>
              <a:gd name="connsiteY52" fmla="*/ 573881 h 673893"/>
              <a:gd name="connsiteX53" fmla="*/ 1526381 w 2114550"/>
              <a:gd name="connsiteY53" fmla="*/ 573881 h 673893"/>
              <a:gd name="connsiteX54" fmla="*/ 1526381 w 2114550"/>
              <a:gd name="connsiteY54" fmla="*/ 592931 h 673893"/>
              <a:gd name="connsiteX55" fmla="*/ 1550193 w 2114550"/>
              <a:gd name="connsiteY55" fmla="*/ 592931 h 673893"/>
              <a:gd name="connsiteX56" fmla="*/ 1743075 w 2114550"/>
              <a:gd name="connsiteY56" fmla="*/ 602456 h 673893"/>
              <a:gd name="connsiteX57" fmla="*/ 1743075 w 2114550"/>
              <a:gd name="connsiteY57" fmla="*/ 614362 h 673893"/>
              <a:gd name="connsiteX58" fmla="*/ 1797843 w 2114550"/>
              <a:gd name="connsiteY58" fmla="*/ 614362 h 673893"/>
              <a:gd name="connsiteX59" fmla="*/ 1797843 w 2114550"/>
              <a:gd name="connsiteY59" fmla="*/ 640556 h 673893"/>
              <a:gd name="connsiteX60" fmla="*/ 2005012 w 2114550"/>
              <a:gd name="connsiteY60" fmla="*/ 647700 h 673893"/>
              <a:gd name="connsiteX61" fmla="*/ 2005012 w 2114550"/>
              <a:gd name="connsiteY61" fmla="*/ 654843 h 673893"/>
              <a:gd name="connsiteX62" fmla="*/ 2043112 w 2114550"/>
              <a:gd name="connsiteY62" fmla="*/ 654843 h 673893"/>
              <a:gd name="connsiteX63" fmla="*/ 2043112 w 2114550"/>
              <a:gd name="connsiteY63" fmla="*/ 673893 h 673893"/>
              <a:gd name="connsiteX64" fmla="*/ 2114550 w 2114550"/>
              <a:gd name="connsiteY64" fmla="*/ 673893 h 673893"/>
              <a:gd name="connsiteX65" fmla="*/ 2114550 w 2114550"/>
              <a:gd name="connsiteY65" fmla="*/ 0 h 673893"/>
              <a:gd name="connsiteX66" fmla="*/ 0 w 2114550"/>
              <a:gd name="connsiteY66" fmla="*/ 0 h 673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114550" h="673893">
                <a:moveTo>
                  <a:pt x="0" y="0"/>
                </a:moveTo>
                <a:lnTo>
                  <a:pt x="0" y="59531"/>
                </a:lnTo>
                <a:lnTo>
                  <a:pt x="78581" y="59531"/>
                </a:lnTo>
                <a:lnTo>
                  <a:pt x="78581" y="109537"/>
                </a:lnTo>
                <a:lnTo>
                  <a:pt x="95250" y="109537"/>
                </a:lnTo>
                <a:lnTo>
                  <a:pt x="95250" y="135731"/>
                </a:lnTo>
                <a:lnTo>
                  <a:pt x="121443" y="135731"/>
                </a:lnTo>
                <a:lnTo>
                  <a:pt x="121443" y="152400"/>
                </a:lnTo>
                <a:lnTo>
                  <a:pt x="161925" y="152400"/>
                </a:lnTo>
                <a:lnTo>
                  <a:pt x="161925" y="190500"/>
                </a:lnTo>
                <a:lnTo>
                  <a:pt x="190500" y="190500"/>
                </a:lnTo>
                <a:lnTo>
                  <a:pt x="190500" y="233362"/>
                </a:lnTo>
                <a:lnTo>
                  <a:pt x="216693" y="233362"/>
                </a:lnTo>
                <a:lnTo>
                  <a:pt x="216693" y="242887"/>
                </a:lnTo>
                <a:lnTo>
                  <a:pt x="240506" y="242887"/>
                </a:lnTo>
                <a:lnTo>
                  <a:pt x="240506" y="254793"/>
                </a:lnTo>
                <a:lnTo>
                  <a:pt x="304800" y="254793"/>
                </a:lnTo>
                <a:lnTo>
                  <a:pt x="304800" y="276225"/>
                </a:lnTo>
                <a:lnTo>
                  <a:pt x="347662" y="276225"/>
                </a:lnTo>
                <a:lnTo>
                  <a:pt x="347662" y="295275"/>
                </a:lnTo>
                <a:lnTo>
                  <a:pt x="402431" y="295275"/>
                </a:lnTo>
                <a:lnTo>
                  <a:pt x="402431" y="319087"/>
                </a:lnTo>
                <a:lnTo>
                  <a:pt x="445293" y="319087"/>
                </a:lnTo>
                <a:lnTo>
                  <a:pt x="445293" y="335756"/>
                </a:lnTo>
                <a:lnTo>
                  <a:pt x="469106" y="335756"/>
                </a:lnTo>
                <a:lnTo>
                  <a:pt x="469106" y="354806"/>
                </a:lnTo>
                <a:lnTo>
                  <a:pt x="540543" y="354806"/>
                </a:lnTo>
                <a:lnTo>
                  <a:pt x="540543" y="369093"/>
                </a:lnTo>
                <a:lnTo>
                  <a:pt x="585787" y="369093"/>
                </a:lnTo>
                <a:lnTo>
                  <a:pt x="585787" y="385762"/>
                </a:lnTo>
                <a:lnTo>
                  <a:pt x="678656" y="385762"/>
                </a:lnTo>
                <a:lnTo>
                  <a:pt x="678656" y="419100"/>
                </a:lnTo>
                <a:lnTo>
                  <a:pt x="726281" y="419100"/>
                </a:lnTo>
                <a:lnTo>
                  <a:pt x="726281" y="433387"/>
                </a:lnTo>
                <a:lnTo>
                  <a:pt x="754856" y="433387"/>
                </a:lnTo>
                <a:lnTo>
                  <a:pt x="754856" y="450056"/>
                </a:lnTo>
                <a:lnTo>
                  <a:pt x="864393" y="447675"/>
                </a:lnTo>
                <a:cubicBezTo>
                  <a:pt x="864392" y="453231"/>
                  <a:pt x="864392" y="458786"/>
                  <a:pt x="864391" y="464342"/>
                </a:cubicBezTo>
                <a:lnTo>
                  <a:pt x="964406" y="466725"/>
                </a:lnTo>
                <a:lnTo>
                  <a:pt x="964406" y="485775"/>
                </a:lnTo>
                <a:lnTo>
                  <a:pt x="1095375" y="485775"/>
                </a:lnTo>
                <a:lnTo>
                  <a:pt x="1095375" y="497681"/>
                </a:lnTo>
                <a:lnTo>
                  <a:pt x="1138237" y="497681"/>
                </a:lnTo>
                <a:lnTo>
                  <a:pt x="1157287" y="497681"/>
                </a:lnTo>
                <a:lnTo>
                  <a:pt x="1157287" y="516731"/>
                </a:lnTo>
                <a:lnTo>
                  <a:pt x="1269206" y="516731"/>
                </a:lnTo>
                <a:lnTo>
                  <a:pt x="1269206" y="540543"/>
                </a:lnTo>
                <a:lnTo>
                  <a:pt x="1352550" y="540543"/>
                </a:lnTo>
                <a:lnTo>
                  <a:pt x="1352550" y="540543"/>
                </a:lnTo>
                <a:lnTo>
                  <a:pt x="1412080" y="547687"/>
                </a:lnTo>
                <a:lnTo>
                  <a:pt x="1414462" y="564356"/>
                </a:lnTo>
                <a:lnTo>
                  <a:pt x="1471612" y="564356"/>
                </a:lnTo>
                <a:lnTo>
                  <a:pt x="1471612" y="573881"/>
                </a:lnTo>
                <a:lnTo>
                  <a:pt x="1526381" y="573881"/>
                </a:lnTo>
                <a:lnTo>
                  <a:pt x="1526381" y="592931"/>
                </a:lnTo>
                <a:lnTo>
                  <a:pt x="1550193" y="592931"/>
                </a:lnTo>
                <a:lnTo>
                  <a:pt x="1743075" y="602456"/>
                </a:lnTo>
                <a:lnTo>
                  <a:pt x="1743075" y="614362"/>
                </a:lnTo>
                <a:lnTo>
                  <a:pt x="1797843" y="614362"/>
                </a:lnTo>
                <a:lnTo>
                  <a:pt x="1797843" y="640556"/>
                </a:lnTo>
                <a:lnTo>
                  <a:pt x="2005012" y="647700"/>
                </a:lnTo>
                <a:lnTo>
                  <a:pt x="2005012" y="654843"/>
                </a:lnTo>
                <a:lnTo>
                  <a:pt x="2043112" y="654843"/>
                </a:lnTo>
                <a:lnTo>
                  <a:pt x="2043112" y="673893"/>
                </a:lnTo>
                <a:lnTo>
                  <a:pt x="2114550" y="673893"/>
                </a:lnTo>
                <a:lnTo>
                  <a:pt x="2114550" y="0"/>
                </a:lnTo>
                <a:lnTo>
                  <a:pt x="0" y="0"/>
                </a:lnTo>
                <a:close/>
              </a:path>
            </a:pathLst>
          </a:cu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Freeform: Shape 46">
            <a:extLst>
              <a:ext uri="{FF2B5EF4-FFF2-40B4-BE49-F238E27FC236}">
                <a16:creationId xmlns:a16="http://schemas.microsoft.com/office/drawing/2014/main" id="{8C3A11A8-6FAF-6249-1805-4A74D6B54530}"/>
              </a:ext>
            </a:extLst>
          </p:cNvPr>
          <p:cNvSpPr/>
          <p:nvPr/>
        </p:nvSpPr>
        <p:spPr bwMode="auto">
          <a:xfrm>
            <a:off x="3724275" y="3186113"/>
            <a:ext cx="1564481" cy="1009650"/>
          </a:xfrm>
          <a:custGeom>
            <a:avLst/>
            <a:gdLst>
              <a:gd name="connsiteX0" fmla="*/ 0 w 1564481"/>
              <a:gd name="connsiteY0" fmla="*/ 0 h 1009650"/>
              <a:gd name="connsiteX1" fmla="*/ 0 w 1564481"/>
              <a:gd name="connsiteY1" fmla="*/ 700087 h 1009650"/>
              <a:gd name="connsiteX2" fmla="*/ 76200 w 1564481"/>
              <a:gd name="connsiteY2" fmla="*/ 700087 h 1009650"/>
              <a:gd name="connsiteX3" fmla="*/ 76200 w 1564481"/>
              <a:gd name="connsiteY3" fmla="*/ 700087 h 1009650"/>
              <a:gd name="connsiteX4" fmla="*/ 64294 w 1564481"/>
              <a:gd name="connsiteY4" fmla="*/ 711993 h 1009650"/>
              <a:gd name="connsiteX5" fmla="*/ 128588 w 1564481"/>
              <a:gd name="connsiteY5" fmla="*/ 711993 h 1009650"/>
              <a:gd name="connsiteX6" fmla="*/ 128588 w 1564481"/>
              <a:gd name="connsiteY6" fmla="*/ 731043 h 1009650"/>
              <a:gd name="connsiteX7" fmla="*/ 228600 w 1564481"/>
              <a:gd name="connsiteY7" fmla="*/ 731043 h 1009650"/>
              <a:gd name="connsiteX8" fmla="*/ 228600 w 1564481"/>
              <a:gd name="connsiteY8" fmla="*/ 740568 h 1009650"/>
              <a:gd name="connsiteX9" fmla="*/ 264319 w 1564481"/>
              <a:gd name="connsiteY9" fmla="*/ 740568 h 1009650"/>
              <a:gd name="connsiteX10" fmla="*/ 264319 w 1564481"/>
              <a:gd name="connsiteY10" fmla="*/ 750093 h 1009650"/>
              <a:gd name="connsiteX11" fmla="*/ 328613 w 1564481"/>
              <a:gd name="connsiteY11" fmla="*/ 750093 h 1009650"/>
              <a:gd name="connsiteX12" fmla="*/ 328613 w 1564481"/>
              <a:gd name="connsiteY12" fmla="*/ 759618 h 1009650"/>
              <a:gd name="connsiteX13" fmla="*/ 466725 w 1564481"/>
              <a:gd name="connsiteY13" fmla="*/ 759618 h 1009650"/>
              <a:gd name="connsiteX14" fmla="*/ 466725 w 1564481"/>
              <a:gd name="connsiteY14" fmla="*/ 788193 h 1009650"/>
              <a:gd name="connsiteX15" fmla="*/ 507206 w 1564481"/>
              <a:gd name="connsiteY15" fmla="*/ 788193 h 1009650"/>
              <a:gd name="connsiteX16" fmla="*/ 507206 w 1564481"/>
              <a:gd name="connsiteY16" fmla="*/ 795337 h 1009650"/>
              <a:gd name="connsiteX17" fmla="*/ 559594 w 1564481"/>
              <a:gd name="connsiteY17" fmla="*/ 795337 h 1009650"/>
              <a:gd name="connsiteX18" fmla="*/ 559594 w 1564481"/>
              <a:gd name="connsiteY18" fmla="*/ 804862 h 1009650"/>
              <a:gd name="connsiteX19" fmla="*/ 588169 w 1564481"/>
              <a:gd name="connsiteY19" fmla="*/ 804862 h 1009650"/>
              <a:gd name="connsiteX20" fmla="*/ 588169 w 1564481"/>
              <a:gd name="connsiteY20" fmla="*/ 819150 h 1009650"/>
              <a:gd name="connsiteX21" fmla="*/ 700088 w 1564481"/>
              <a:gd name="connsiteY21" fmla="*/ 819150 h 1009650"/>
              <a:gd name="connsiteX22" fmla="*/ 700088 w 1564481"/>
              <a:gd name="connsiteY22" fmla="*/ 826293 h 1009650"/>
              <a:gd name="connsiteX23" fmla="*/ 754856 w 1564481"/>
              <a:gd name="connsiteY23" fmla="*/ 826293 h 1009650"/>
              <a:gd name="connsiteX24" fmla="*/ 754856 w 1564481"/>
              <a:gd name="connsiteY24" fmla="*/ 840581 h 1009650"/>
              <a:gd name="connsiteX25" fmla="*/ 828675 w 1564481"/>
              <a:gd name="connsiteY25" fmla="*/ 840581 h 1009650"/>
              <a:gd name="connsiteX26" fmla="*/ 828675 w 1564481"/>
              <a:gd name="connsiteY26" fmla="*/ 847725 h 1009650"/>
              <a:gd name="connsiteX27" fmla="*/ 869156 w 1564481"/>
              <a:gd name="connsiteY27" fmla="*/ 847725 h 1009650"/>
              <a:gd name="connsiteX28" fmla="*/ 869156 w 1564481"/>
              <a:gd name="connsiteY28" fmla="*/ 859631 h 1009650"/>
              <a:gd name="connsiteX29" fmla="*/ 895350 w 1564481"/>
              <a:gd name="connsiteY29" fmla="*/ 859631 h 1009650"/>
              <a:gd name="connsiteX30" fmla="*/ 935831 w 1564481"/>
              <a:gd name="connsiteY30" fmla="*/ 859631 h 1009650"/>
              <a:gd name="connsiteX31" fmla="*/ 935831 w 1564481"/>
              <a:gd name="connsiteY31" fmla="*/ 869156 h 1009650"/>
              <a:gd name="connsiteX32" fmla="*/ 990600 w 1564481"/>
              <a:gd name="connsiteY32" fmla="*/ 869156 h 1009650"/>
              <a:gd name="connsiteX33" fmla="*/ 990600 w 1564481"/>
              <a:gd name="connsiteY33" fmla="*/ 881062 h 1009650"/>
              <a:gd name="connsiteX34" fmla="*/ 1073944 w 1564481"/>
              <a:gd name="connsiteY34" fmla="*/ 881062 h 1009650"/>
              <a:gd name="connsiteX35" fmla="*/ 1073944 w 1564481"/>
              <a:gd name="connsiteY35" fmla="*/ 900112 h 1009650"/>
              <a:gd name="connsiteX36" fmla="*/ 1235869 w 1564481"/>
              <a:gd name="connsiteY36" fmla="*/ 900112 h 1009650"/>
              <a:gd name="connsiteX37" fmla="*/ 1264444 w 1564481"/>
              <a:gd name="connsiteY37" fmla="*/ 900112 h 1009650"/>
              <a:gd name="connsiteX38" fmla="*/ 1264444 w 1564481"/>
              <a:gd name="connsiteY38" fmla="*/ 916781 h 1009650"/>
              <a:gd name="connsiteX39" fmla="*/ 1314450 w 1564481"/>
              <a:gd name="connsiteY39" fmla="*/ 916781 h 1009650"/>
              <a:gd name="connsiteX40" fmla="*/ 1314450 w 1564481"/>
              <a:gd name="connsiteY40" fmla="*/ 942975 h 1009650"/>
              <a:gd name="connsiteX41" fmla="*/ 1347788 w 1564481"/>
              <a:gd name="connsiteY41" fmla="*/ 942975 h 1009650"/>
              <a:gd name="connsiteX42" fmla="*/ 1347788 w 1564481"/>
              <a:gd name="connsiteY42" fmla="*/ 957262 h 1009650"/>
              <a:gd name="connsiteX43" fmla="*/ 1452563 w 1564481"/>
              <a:gd name="connsiteY43" fmla="*/ 957262 h 1009650"/>
              <a:gd name="connsiteX44" fmla="*/ 1452563 w 1564481"/>
              <a:gd name="connsiteY44" fmla="*/ 976312 h 1009650"/>
              <a:gd name="connsiteX45" fmla="*/ 1485900 w 1564481"/>
              <a:gd name="connsiteY45" fmla="*/ 976312 h 1009650"/>
              <a:gd name="connsiteX46" fmla="*/ 1485900 w 1564481"/>
              <a:gd name="connsiteY46" fmla="*/ 1009650 h 1009650"/>
              <a:gd name="connsiteX47" fmla="*/ 1564481 w 1564481"/>
              <a:gd name="connsiteY47" fmla="*/ 1009650 h 1009650"/>
              <a:gd name="connsiteX48" fmla="*/ 1564481 w 1564481"/>
              <a:gd name="connsiteY48" fmla="*/ 4762 h 1009650"/>
              <a:gd name="connsiteX49" fmla="*/ 0 w 1564481"/>
              <a:gd name="connsiteY49" fmla="*/ 0 h 1009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564481" h="1009650">
                <a:moveTo>
                  <a:pt x="0" y="0"/>
                </a:moveTo>
                <a:lnTo>
                  <a:pt x="0" y="700087"/>
                </a:lnTo>
                <a:lnTo>
                  <a:pt x="76200" y="700087"/>
                </a:lnTo>
                <a:lnTo>
                  <a:pt x="76200" y="700087"/>
                </a:lnTo>
                <a:lnTo>
                  <a:pt x="64294" y="711993"/>
                </a:lnTo>
                <a:lnTo>
                  <a:pt x="128588" y="711993"/>
                </a:lnTo>
                <a:lnTo>
                  <a:pt x="128588" y="731043"/>
                </a:lnTo>
                <a:lnTo>
                  <a:pt x="228600" y="731043"/>
                </a:lnTo>
                <a:lnTo>
                  <a:pt x="228600" y="740568"/>
                </a:lnTo>
                <a:lnTo>
                  <a:pt x="264319" y="740568"/>
                </a:lnTo>
                <a:lnTo>
                  <a:pt x="264319" y="750093"/>
                </a:lnTo>
                <a:lnTo>
                  <a:pt x="328613" y="750093"/>
                </a:lnTo>
                <a:lnTo>
                  <a:pt x="328613" y="759618"/>
                </a:lnTo>
                <a:lnTo>
                  <a:pt x="466725" y="759618"/>
                </a:lnTo>
                <a:lnTo>
                  <a:pt x="466725" y="788193"/>
                </a:lnTo>
                <a:lnTo>
                  <a:pt x="507206" y="788193"/>
                </a:lnTo>
                <a:lnTo>
                  <a:pt x="507206" y="795337"/>
                </a:lnTo>
                <a:lnTo>
                  <a:pt x="559594" y="795337"/>
                </a:lnTo>
                <a:lnTo>
                  <a:pt x="559594" y="804862"/>
                </a:lnTo>
                <a:lnTo>
                  <a:pt x="588169" y="804862"/>
                </a:lnTo>
                <a:lnTo>
                  <a:pt x="588169" y="819150"/>
                </a:lnTo>
                <a:lnTo>
                  <a:pt x="700088" y="819150"/>
                </a:lnTo>
                <a:lnTo>
                  <a:pt x="700088" y="826293"/>
                </a:lnTo>
                <a:lnTo>
                  <a:pt x="754856" y="826293"/>
                </a:lnTo>
                <a:lnTo>
                  <a:pt x="754856" y="840581"/>
                </a:lnTo>
                <a:lnTo>
                  <a:pt x="828675" y="840581"/>
                </a:lnTo>
                <a:lnTo>
                  <a:pt x="828675" y="847725"/>
                </a:lnTo>
                <a:lnTo>
                  <a:pt x="869156" y="847725"/>
                </a:lnTo>
                <a:lnTo>
                  <a:pt x="869156" y="859631"/>
                </a:lnTo>
                <a:lnTo>
                  <a:pt x="895350" y="859631"/>
                </a:lnTo>
                <a:lnTo>
                  <a:pt x="935831" y="859631"/>
                </a:lnTo>
                <a:lnTo>
                  <a:pt x="935831" y="869156"/>
                </a:lnTo>
                <a:lnTo>
                  <a:pt x="990600" y="869156"/>
                </a:lnTo>
                <a:lnTo>
                  <a:pt x="990600" y="881062"/>
                </a:lnTo>
                <a:lnTo>
                  <a:pt x="1073944" y="881062"/>
                </a:lnTo>
                <a:lnTo>
                  <a:pt x="1073944" y="900112"/>
                </a:lnTo>
                <a:lnTo>
                  <a:pt x="1235869" y="900112"/>
                </a:lnTo>
                <a:lnTo>
                  <a:pt x="1264444" y="900112"/>
                </a:lnTo>
                <a:lnTo>
                  <a:pt x="1264444" y="916781"/>
                </a:lnTo>
                <a:lnTo>
                  <a:pt x="1314450" y="916781"/>
                </a:lnTo>
                <a:lnTo>
                  <a:pt x="1314450" y="942975"/>
                </a:lnTo>
                <a:lnTo>
                  <a:pt x="1347788" y="942975"/>
                </a:lnTo>
                <a:lnTo>
                  <a:pt x="1347788" y="957262"/>
                </a:lnTo>
                <a:lnTo>
                  <a:pt x="1452563" y="957262"/>
                </a:lnTo>
                <a:lnTo>
                  <a:pt x="1452563" y="976312"/>
                </a:lnTo>
                <a:lnTo>
                  <a:pt x="1485900" y="976312"/>
                </a:lnTo>
                <a:lnTo>
                  <a:pt x="1485900" y="1009650"/>
                </a:lnTo>
                <a:lnTo>
                  <a:pt x="1564481" y="1009650"/>
                </a:lnTo>
                <a:lnTo>
                  <a:pt x="1564481" y="4762"/>
                </a:lnTo>
                <a:lnTo>
                  <a:pt x="0" y="0"/>
                </a:lnTo>
                <a:close/>
              </a:path>
            </a:pathLst>
          </a:cu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Freeform: Shape 47">
            <a:extLst>
              <a:ext uri="{FF2B5EF4-FFF2-40B4-BE49-F238E27FC236}">
                <a16:creationId xmlns:a16="http://schemas.microsoft.com/office/drawing/2014/main" id="{1D290F7F-C1C9-C27E-ED1A-6F91EFD96866}"/>
              </a:ext>
            </a:extLst>
          </p:cNvPr>
          <p:cNvSpPr/>
          <p:nvPr/>
        </p:nvSpPr>
        <p:spPr bwMode="auto">
          <a:xfrm>
            <a:off x="5289550" y="3190875"/>
            <a:ext cx="946150" cy="1720850"/>
          </a:xfrm>
          <a:custGeom>
            <a:avLst/>
            <a:gdLst>
              <a:gd name="connsiteX0" fmla="*/ 946150 w 946150"/>
              <a:gd name="connsiteY0" fmla="*/ 0 h 1720850"/>
              <a:gd name="connsiteX1" fmla="*/ 946150 w 946150"/>
              <a:gd name="connsiteY1" fmla="*/ 1720850 h 1720850"/>
              <a:gd name="connsiteX2" fmla="*/ 933450 w 946150"/>
              <a:gd name="connsiteY2" fmla="*/ 1720850 h 1720850"/>
              <a:gd name="connsiteX3" fmla="*/ 933450 w 946150"/>
              <a:gd name="connsiteY3" fmla="*/ 1536700 h 1720850"/>
              <a:gd name="connsiteX4" fmla="*/ 898525 w 946150"/>
              <a:gd name="connsiteY4" fmla="*/ 1536700 h 1720850"/>
              <a:gd name="connsiteX5" fmla="*/ 898525 w 946150"/>
              <a:gd name="connsiteY5" fmla="*/ 1476375 h 1720850"/>
              <a:gd name="connsiteX6" fmla="*/ 885825 w 946150"/>
              <a:gd name="connsiteY6" fmla="*/ 1489075 h 1720850"/>
              <a:gd name="connsiteX7" fmla="*/ 885825 w 946150"/>
              <a:gd name="connsiteY7" fmla="*/ 1454150 h 1720850"/>
              <a:gd name="connsiteX8" fmla="*/ 835025 w 946150"/>
              <a:gd name="connsiteY8" fmla="*/ 1454150 h 1720850"/>
              <a:gd name="connsiteX9" fmla="*/ 835025 w 946150"/>
              <a:gd name="connsiteY9" fmla="*/ 1406525 h 1720850"/>
              <a:gd name="connsiteX10" fmla="*/ 819150 w 946150"/>
              <a:gd name="connsiteY10" fmla="*/ 1406525 h 1720850"/>
              <a:gd name="connsiteX11" fmla="*/ 819150 w 946150"/>
              <a:gd name="connsiteY11" fmla="*/ 1390650 h 1720850"/>
              <a:gd name="connsiteX12" fmla="*/ 793750 w 946150"/>
              <a:gd name="connsiteY12" fmla="*/ 1390650 h 1720850"/>
              <a:gd name="connsiteX13" fmla="*/ 793750 w 946150"/>
              <a:gd name="connsiteY13" fmla="*/ 1381125 h 1720850"/>
              <a:gd name="connsiteX14" fmla="*/ 758825 w 946150"/>
              <a:gd name="connsiteY14" fmla="*/ 1381125 h 1720850"/>
              <a:gd name="connsiteX15" fmla="*/ 758825 w 946150"/>
              <a:gd name="connsiteY15" fmla="*/ 1339850 h 1720850"/>
              <a:gd name="connsiteX16" fmla="*/ 749300 w 946150"/>
              <a:gd name="connsiteY16" fmla="*/ 1339850 h 1720850"/>
              <a:gd name="connsiteX17" fmla="*/ 736600 w 946150"/>
              <a:gd name="connsiteY17" fmla="*/ 1339850 h 1720850"/>
              <a:gd name="connsiteX18" fmla="*/ 736600 w 946150"/>
              <a:gd name="connsiteY18" fmla="*/ 1276350 h 1720850"/>
              <a:gd name="connsiteX19" fmla="*/ 688975 w 946150"/>
              <a:gd name="connsiteY19" fmla="*/ 1276350 h 1720850"/>
              <a:gd name="connsiteX20" fmla="*/ 701675 w 946150"/>
              <a:gd name="connsiteY20" fmla="*/ 1263650 h 1720850"/>
              <a:gd name="connsiteX21" fmla="*/ 628650 w 946150"/>
              <a:gd name="connsiteY21" fmla="*/ 1263650 h 1720850"/>
              <a:gd name="connsiteX22" fmla="*/ 628650 w 946150"/>
              <a:gd name="connsiteY22" fmla="*/ 1241425 h 1720850"/>
              <a:gd name="connsiteX23" fmla="*/ 609600 w 946150"/>
              <a:gd name="connsiteY23" fmla="*/ 1241425 h 1720850"/>
              <a:gd name="connsiteX24" fmla="*/ 603250 w 946150"/>
              <a:gd name="connsiteY24" fmla="*/ 1247775 h 1720850"/>
              <a:gd name="connsiteX25" fmla="*/ 603250 w 946150"/>
              <a:gd name="connsiteY25" fmla="*/ 1219200 h 1720850"/>
              <a:gd name="connsiteX26" fmla="*/ 581025 w 946150"/>
              <a:gd name="connsiteY26" fmla="*/ 1219200 h 1720850"/>
              <a:gd name="connsiteX27" fmla="*/ 590550 w 946150"/>
              <a:gd name="connsiteY27" fmla="*/ 1209675 h 1720850"/>
              <a:gd name="connsiteX28" fmla="*/ 542925 w 946150"/>
              <a:gd name="connsiteY28" fmla="*/ 1209675 h 1720850"/>
              <a:gd name="connsiteX29" fmla="*/ 542925 w 946150"/>
              <a:gd name="connsiteY29" fmla="*/ 1187450 h 1720850"/>
              <a:gd name="connsiteX30" fmla="*/ 517525 w 946150"/>
              <a:gd name="connsiteY30" fmla="*/ 1187450 h 1720850"/>
              <a:gd name="connsiteX31" fmla="*/ 517525 w 946150"/>
              <a:gd name="connsiteY31" fmla="*/ 1181100 h 1720850"/>
              <a:gd name="connsiteX32" fmla="*/ 498475 w 946150"/>
              <a:gd name="connsiteY32" fmla="*/ 1181100 h 1720850"/>
              <a:gd name="connsiteX33" fmla="*/ 498475 w 946150"/>
              <a:gd name="connsiteY33" fmla="*/ 1171575 h 1720850"/>
              <a:gd name="connsiteX34" fmla="*/ 479425 w 946150"/>
              <a:gd name="connsiteY34" fmla="*/ 1171575 h 1720850"/>
              <a:gd name="connsiteX35" fmla="*/ 479425 w 946150"/>
              <a:gd name="connsiteY35" fmla="*/ 1162050 h 1720850"/>
              <a:gd name="connsiteX36" fmla="*/ 412750 w 946150"/>
              <a:gd name="connsiteY36" fmla="*/ 1162050 h 1720850"/>
              <a:gd name="connsiteX37" fmla="*/ 412750 w 946150"/>
              <a:gd name="connsiteY37" fmla="*/ 1136650 h 1720850"/>
              <a:gd name="connsiteX38" fmla="*/ 342900 w 946150"/>
              <a:gd name="connsiteY38" fmla="*/ 1136650 h 1720850"/>
              <a:gd name="connsiteX39" fmla="*/ 342900 w 946150"/>
              <a:gd name="connsiteY39" fmla="*/ 1120775 h 1720850"/>
              <a:gd name="connsiteX40" fmla="*/ 279400 w 946150"/>
              <a:gd name="connsiteY40" fmla="*/ 1120775 h 1720850"/>
              <a:gd name="connsiteX41" fmla="*/ 295275 w 946150"/>
              <a:gd name="connsiteY41" fmla="*/ 1104900 h 1720850"/>
              <a:gd name="connsiteX42" fmla="*/ 257175 w 946150"/>
              <a:gd name="connsiteY42" fmla="*/ 1104900 h 1720850"/>
              <a:gd name="connsiteX43" fmla="*/ 257175 w 946150"/>
              <a:gd name="connsiteY43" fmla="*/ 1089025 h 1720850"/>
              <a:gd name="connsiteX44" fmla="*/ 203200 w 946150"/>
              <a:gd name="connsiteY44" fmla="*/ 1089025 h 1720850"/>
              <a:gd name="connsiteX45" fmla="*/ 203200 w 946150"/>
              <a:gd name="connsiteY45" fmla="*/ 1073150 h 1720850"/>
              <a:gd name="connsiteX46" fmla="*/ 146050 w 946150"/>
              <a:gd name="connsiteY46" fmla="*/ 1073150 h 1720850"/>
              <a:gd name="connsiteX47" fmla="*/ 146050 w 946150"/>
              <a:gd name="connsiteY47" fmla="*/ 1050925 h 1720850"/>
              <a:gd name="connsiteX48" fmla="*/ 66675 w 946150"/>
              <a:gd name="connsiteY48" fmla="*/ 1050925 h 1720850"/>
              <a:gd name="connsiteX49" fmla="*/ 66675 w 946150"/>
              <a:gd name="connsiteY49" fmla="*/ 1035050 h 1720850"/>
              <a:gd name="connsiteX50" fmla="*/ 25400 w 946150"/>
              <a:gd name="connsiteY50" fmla="*/ 1035050 h 1720850"/>
              <a:gd name="connsiteX51" fmla="*/ 25400 w 946150"/>
              <a:gd name="connsiteY51" fmla="*/ 1022350 h 1720850"/>
              <a:gd name="connsiteX52" fmla="*/ 0 w 946150"/>
              <a:gd name="connsiteY52" fmla="*/ 1022350 h 1720850"/>
              <a:gd name="connsiteX53" fmla="*/ 0 w 946150"/>
              <a:gd name="connsiteY53" fmla="*/ 6350 h 1720850"/>
              <a:gd name="connsiteX54" fmla="*/ 946150 w 946150"/>
              <a:gd name="connsiteY54" fmla="*/ 0 h 172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946150" h="1720850">
                <a:moveTo>
                  <a:pt x="946150" y="0"/>
                </a:moveTo>
                <a:lnTo>
                  <a:pt x="946150" y="1720850"/>
                </a:lnTo>
                <a:lnTo>
                  <a:pt x="933450" y="1720850"/>
                </a:lnTo>
                <a:lnTo>
                  <a:pt x="933450" y="1536700"/>
                </a:lnTo>
                <a:lnTo>
                  <a:pt x="898525" y="1536700"/>
                </a:lnTo>
                <a:lnTo>
                  <a:pt x="898525" y="1476375"/>
                </a:lnTo>
                <a:lnTo>
                  <a:pt x="885825" y="1489075"/>
                </a:lnTo>
                <a:lnTo>
                  <a:pt x="885825" y="1454150"/>
                </a:lnTo>
                <a:lnTo>
                  <a:pt x="835025" y="1454150"/>
                </a:lnTo>
                <a:lnTo>
                  <a:pt x="835025" y="1406525"/>
                </a:lnTo>
                <a:lnTo>
                  <a:pt x="819150" y="1406525"/>
                </a:lnTo>
                <a:lnTo>
                  <a:pt x="819150" y="1390650"/>
                </a:lnTo>
                <a:lnTo>
                  <a:pt x="793750" y="1390650"/>
                </a:lnTo>
                <a:lnTo>
                  <a:pt x="793750" y="1381125"/>
                </a:lnTo>
                <a:lnTo>
                  <a:pt x="758825" y="1381125"/>
                </a:lnTo>
                <a:lnTo>
                  <a:pt x="758825" y="1339850"/>
                </a:lnTo>
                <a:lnTo>
                  <a:pt x="749300" y="1339850"/>
                </a:lnTo>
                <a:lnTo>
                  <a:pt x="736600" y="1339850"/>
                </a:lnTo>
                <a:lnTo>
                  <a:pt x="736600" y="1276350"/>
                </a:lnTo>
                <a:lnTo>
                  <a:pt x="688975" y="1276350"/>
                </a:lnTo>
                <a:lnTo>
                  <a:pt x="701675" y="1263650"/>
                </a:lnTo>
                <a:lnTo>
                  <a:pt x="628650" y="1263650"/>
                </a:lnTo>
                <a:lnTo>
                  <a:pt x="628650" y="1241425"/>
                </a:lnTo>
                <a:lnTo>
                  <a:pt x="609600" y="1241425"/>
                </a:lnTo>
                <a:lnTo>
                  <a:pt x="603250" y="1247775"/>
                </a:lnTo>
                <a:lnTo>
                  <a:pt x="603250" y="1219200"/>
                </a:lnTo>
                <a:lnTo>
                  <a:pt x="581025" y="1219200"/>
                </a:lnTo>
                <a:lnTo>
                  <a:pt x="590550" y="1209675"/>
                </a:lnTo>
                <a:lnTo>
                  <a:pt x="542925" y="1209675"/>
                </a:lnTo>
                <a:lnTo>
                  <a:pt x="542925" y="1187450"/>
                </a:lnTo>
                <a:lnTo>
                  <a:pt x="517525" y="1187450"/>
                </a:lnTo>
                <a:lnTo>
                  <a:pt x="517525" y="1181100"/>
                </a:lnTo>
                <a:lnTo>
                  <a:pt x="498475" y="1181100"/>
                </a:lnTo>
                <a:lnTo>
                  <a:pt x="498475" y="1171575"/>
                </a:lnTo>
                <a:lnTo>
                  <a:pt x="479425" y="1171575"/>
                </a:lnTo>
                <a:lnTo>
                  <a:pt x="479425" y="1162050"/>
                </a:lnTo>
                <a:lnTo>
                  <a:pt x="412750" y="1162050"/>
                </a:lnTo>
                <a:lnTo>
                  <a:pt x="412750" y="1136650"/>
                </a:lnTo>
                <a:lnTo>
                  <a:pt x="342900" y="1136650"/>
                </a:lnTo>
                <a:lnTo>
                  <a:pt x="342900" y="1120775"/>
                </a:lnTo>
                <a:lnTo>
                  <a:pt x="279400" y="1120775"/>
                </a:lnTo>
                <a:lnTo>
                  <a:pt x="295275" y="1104900"/>
                </a:lnTo>
                <a:lnTo>
                  <a:pt x="257175" y="1104900"/>
                </a:lnTo>
                <a:lnTo>
                  <a:pt x="257175" y="1089025"/>
                </a:lnTo>
                <a:lnTo>
                  <a:pt x="203200" y="1089025"/>
                </a:lnTo>
                <a:lnTo>
                  <a:pt x="203200" y="1073150"/>
                </a:lnTo>
                <a:lnTo>
                  <a:pt x="146050" y="1073150"/>
                </a:lnTo>
                <a:lnTo>
                  <a:pt x="146050" y="1050925"/>
                </a:lnTo>
                <a:lnTo>
                  <a:pt x="66675" y="1050925"/>
                </a:lnTo>
                <a:lnTo>
                  <a:pt x="66675" y="1035050"/>
                </a:lnTo>
                <a:lnTo>
                  <a:pt x="25400" y="1035050"/>
                </a:lnTo>
                <a:lnTo>
                  <a:pt x="25400" y="1022350"/>
                </a:lnTo>
                <a:lnTo>
                  <a:pt x="0" y="1022350"/>
                </a:lnTo>
                <a:lnTo>
                  <a:pt x="0" y="6350"/>
                </a:lnTo>
                <a:lnTo>
                  <a:pt x="946150" y="0"/>
                </a:lnTo>
                <a:close/>
              </a:path>
            </a:pathLst>
          </a:cu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2" name="Straight Connector 51">
            <a:extLst>
              <a:ext uri="{FF2B5EF4-FFF2-40B4-BE49-F238E27FC236}">
                <a16:creationId xmlns:a16="http://schemas.microsoft.com/office/drawing/2014/main" id="{610673EF-B3D0-2FBA-3722-1EAC6FBFFD38}"/>
              </a:ext>
            </a:extLst>
          </p:cNvPr>
          <p:cNvCxnSpPr/>
          <p:nvPr/>
        </p:nvCxnSpPr>
        <p:spPr bwMode="auto">
          <a:xfrm>
            <a:off x="1424278" y="3866369"/>
            <a:ext cx="4813000"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49" name="Oval 48">
            <a:extLst>
              <a:ext uri="{FF2B5EF4-FFF2-40B4-BE49-F238E27FC236}">
                <a16:creationId xmlns:a16="http://schemas.microsoft.com/office/drawing/2014/main" id="{708657E2-117F-0F59-949C-218B666D03A5}"/>
              </a:ext>
            </a:extLst>
          </p:cNvPr>
          <p:cNvSpPr/>
          <p:nvPr/>
        </p:nvSpPr>
        <p:spPr bwMode="auto">
          <a:xfrm>
            <a:off x="2019937" y="3800227"/>
            <a:ext cx="113233" cy="11323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Oval 49">
            <a:extLst>
              <a:ext uri="{FF2B5EF4-FFF2-40B4-BE49-F238E27FC236}">
                <a16:creationId xmlns:a16="http://schemas.microsoft.com/office/drawing/2014/main" id="{D4A82685-3696-6583-1409-A9F15BEEC890}"/>
              </a:ext>
            </a:extLst>
          </p:cNvPr>
          <p:cNvSpPr/>
          <p:nvPr/>
        </p:nvSpPr>
        <p:spPr bwMode="auto">
          <a:xfrm>
            <a:off x="3672420" y="3800227"/>
            <a:ext cx="113233" cy="113233"/>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3" name="Straight Connector 52">
            <a:extLst>
              <a:ext uri="{FF2B5EF4-FFF2-40B4-BE49-F238E27FC236}">
                <a16:creationId xmlns:a16="http://schemas.microsoft.com/office/drawing/2014/main" id="{4AF092CC-059F-CBB9-2FBF-32B8AD010C10}"/>
              </a:ext>
            </a:extLst>
          </p:cNvPr>
          <p:cNvCxnSpPr/>
          <p:nvPr/>
        </p:nvCxnSpPr>
        <p:spPr bwMode="auto">
          <a:xfrm>
            <a:off x="1424278" y="3194774"/>
            <a:ext cx="4813000" cy="0"/>
          </a:xfrm>
          <a:prstGeom prst="line">
            <a:avLst/>
          </a:prstGeom>
          <a:noFill/>
          <a:ln w="28575" cap="flat" cmpd="sng" algn="ctr">
            <a:solidFill>
              <a:schemeClr val="bg1"/>
            </a:solidFill>
            <a:prstDash val="solid"/>
            <a:round/>
            <a:headEnd type="none" w="med" len="med"/>
            <a:tailEnd type="none" w="med" len="med"/>
          </a:ln>
          <a:effectLst/>
        </p:spPr>
      </p:cxnSp>
      <p:sp>
        <p:nvSpPr>
          <p:cNvPr id="4" name="TextBox 3">
            <a:extLst>
              <a:ext uri="{FF2B5EF4-FFF2-40B4-BE49-F238E27FC236}">
                <a16:creationId xmlns:a16="http://schemas.microsoft.com/office/drawing/2014/main" id="{E0932551-C0E5-C738-7B25-A4A3B2FC5D3F}"/>
              </a:ext>
            </a:extLst>
          </p:cNvPr>
          <p:cNvSpPr txBox="1"/>
          <p:nvPr/>
        </p:nvSpPr>
        <p:spPr bwMode="auto">
          <a:xfrm>
            <a:off x="2988175" y="1370581"/>
            <a:ext cx="16852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SVR at Week 24</a:t>
            </a:r>
          </a:p>
        </p:txBody>
      </p:sp>
    </p:spTree>
    <p:extLst>
      <p:ext uri="{BB962C8B-B14F-4D97-AF65-F5344CB8AC3E}">
        <p14:creationId xmlns:p14="http://schemas.microsoft.com/office/powerpoint/2010/main" val="1144078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Freeform: Shape 100">
            <a:extLst>
              <a:ext uri="{FF2B5EF4-FFF2-40B4-BE49-F238E27FC236}">
                <a16:creationId xmlns:a16="http://schemas.microsoft.com/office/drawing/2014/main" id="{2A16D639-7939-9B3E-EDA9-B0611966FB77}"/>
              </a:ext>
            </a:extLst>
          </p:cNvPr>
          <p:cNvSpPr/>
          <p:nvPr/>
        </p:nvSpPr>
        <p:spPr bwMode="auto">
          <a:xfrm>
            <a:off x="7377111" y="4407694"/>
            <a:ext cx="342901" cy="169069"/>
          </a:xfrm>
          <a:custGeom>
            <a:avLst/>
            <a:gdLst>
              <a:gd name="connsiteX0" fmla="*/ 0 w 342900"/>
              <a:gd name="connsiteY0" fmla="*/ 0 h 169069"/>
              <a:gd name="connsiteX1" fmla="*/ 261937 w 342900"/>
              <a:gd name="connsiteY1" fmla="*/ 0 h 169069"/>
              <a:gd name="connsiteX2" fmla="*/ 342900 w 342900"/>
              <a:gd name="connsiteY2" fmla="*/ 0 h 169069"/>
              <a:gd name="connsiteX3" fmla="*/ 342900 w 342900"/>
              <a:gd name="connsiteY3" fmla="*/ 169069 h 169069"/>
              <a:gd name="connsiteX4" fmla="*/ 290512 w 342900"/>
              <a:gd name="connsiteY4" fmla="*/ 169069 h 169069"/>
              <a:gd name="connsiteX5" fmla="*/ 290512 w 342900"/>
              <a:gd name="connsiteY5" fmla="*/ 140494 h 169069"/>
              <a:gd name="connsiteX6" fmla="*/ 216693 w 342900"/>
              <a:gd name="connsiteY6" fmla="*/ 140494 h 169069"/>
              <a:gd name="connsiteX7" fmla="*/ 216693 w 342900"/>
              <a:gd name="connsiteY7" fmla="*/ 123825 h 169069"/>
              <a:gd name="connsiteX8" fmla="*/ 188118 w 342900"/>
              <a:gd name="connsiteY8" fmla="*/ 123825 h 169069"/>
              <a:gd name="connsiteX9" fmla="*/ 188118 w 342900"/>
              <a:gd name="connsiteY9" fmla="*/ 95250 h 169069"/>
              <a:gd name="connsiteX10" fmla="*/ 140493 w 342900"/>
              <a:gd name="connsiteY10" fmla="*/ 95250 h 169069"/>
              <a:gd name="connsiteX11" fmla="*/ 140493 w 342900"/>
              <a:gd name="connsiteY11" fmla="*/ 64294 h 169069"/>
              <a:gd name="connsiteX12" fmla="*/ 95250 w 342900"/>
              <a:gd name="connsiteY12" fmla="*/ 64294 h 169069"/>
              <a:gd name="connsiteX13" fmla="*/ 95250 w 342900"/>
              <a:gd name="connsiteY13" fmla="*/ 45244 h 169069"/>
              <a:gd name="connsiteX14" fmla="*/ 59531 w 342900"/>
              <a:gd name="connsiteY14" fmla="*/ 45244 h 169069"/>
              <a:gd name="connsiteX15" fmla="*/ 59531 w 342900"/>
              <a:gd name="connsiteY15" fmla="*/ 28575 h 169069"/>
              <a:gd name="connsiteX16" fmla="*/ 0 w 342900"/>
              <a:gd name="connsiteY16" fmla="*/ 0 h 169069"/>
              <a:gd name="connsiteX0" fmla="*/ 0 w 342900"/>
              <a:gd name="connsiteY0" fmla="*/ 0 h 169069"/>
              <a:gd name="connsiteX1" fmla="*/ 261937 w 342900"/>
              <a:gd name="connsiteY1" fmla="*/ 0 h 169069"/>
              <a:gd name="connsiteX2" fmla="*/ 342900 w 342900"/>
              <a:gd name="connsiteY2" fmla="*/ 0 h 169069"/>
              <a:gd name="connsiteX3" fmla="*/ 342900 w 342900"/>
              <a:gd name="connsiteY3" fmla="*/ 169069 h 169069"/>
              <a:gd name="connsiteX4" fmla="*/ 290512 w 342900"/>
              <a:gd name="connsiteY4" fmla="*/ 169069 h 169069"/>
              <a:gd name="connsiteX5" fmla="*/ 290512 w 342900"/>
              <a:gd name="connsiteY5" fmla="*/ 140494 h 169069"/>
              <a:gd name="connsiteX6" fmla="*/ 216693 w 342900"/>
              <a:gd name="connsiteY6" fmla="*/ 140494 h 169069"/>
              <a:gd name="connsiteX7" fmla="*/ 216693 w 342900"/>
              <a:gd name="connsiteY7" fmla="*/ 123825 h 169069"/>
              <a:gd name="connsiteX8" fmla="*/ 188118 w 342900"/>
              <a:gd name="connsiteY8" fmla="*/ 123825 h 169069"/>
              <a:gd name="connsiteX9" fmla="*/ 188118 w 342900"/>
              <a:gd name="connsiteY9" fmla="*/ 95250 h 169069"/>
              <a:gd name="connsiteX10" fmla="*/ 140493 w 342900"/>
              <a:gd name="connsiteY10" fmla="*/ 95250 h 169069"/>
              <a:gd name="connsiteX11" fmla="*/ 140493 w 342900"/>
              <a:gd name="connsiteY11" fmla="*/ 64294 h 169069"/>
              <a:gd name="connsiteX12" fmla="*/ 95250 w 342900"/>
              <a:gd name="connsiteY12" fmla="*/ 64294 h 169069"/>
              <a:gd name="connsiteX13" fmla="*/ 95250 w 342900"/>
              <a:gd name="connsiteY13" fmla="*/ 45244 h 169069"/>
              <a:gd name="connsiteX14" fmla="*/ 59531 w 342900"/>
              <a:gd name="connsiteY14" fmla="*/ 45244 h 169069"/>
              <a:gd name="connsiteX15" fmla="*/ 7143 w 342900"/>
              <a:gd name="connsiteY15" fmla="*/ 57150 h 169069"/>
              <a:gd name="connsiteX16" fmla="*/ 0 w 342900"/>
              <a:gd name="connsiteY16" fmla="*/ 0 h 169069"/>
              <a:gd name="connsiteX0" fmla="*/ 0 w 342900"/>
              <a:gd name="connsiteY0" fmla="*/ 0 h 169069"/>
              <a:gd name="connsiteX1" fmla="*/ 261937 w 342900"/>
              <a:gd name="connsiteY1" fmla="*/ 0 h 169069"/>
              <a:gd name="connsiteX2" fmla="*/ 342900 w 342900"/>
              <a:gd name="connsiteY2" fmla="*/ 0 h 169069"/>
              <a:gd name="connsiteX3" fmla="*/ 342900 w 342900"/>
              <a:gd name="connsiteY3" fmla="*/ 169069 h 169069"/>
              <a:gd name="connsiteX4" fmla="*/ 290512 w 342900"/>
              <a:gd name="connsiteY4" fmla="*/ 169069 h 169069"/>
              <a:gd name="connsiteX5" fmla="*/ 290512 w 342900"/>
              <a:gd name="connsiteY5" fmla="*/ 140494 h 169069"/>
              <a:gd name="connsiteX6" fmla="*/ 216693 w 342900"/>
              <a:gd name="connsiteY6" fmla="*/ 140494 h 169069"/>
              <a:gd name="connsiteX7" fmla="*/ 216693 w 342900"/>
              <a:gd name="connsiteY7" fmla="*/ 123825 h 169069"/>
              <a:gd name="connsiteX8" fmla="*/ 188118 w 342900"/>
              <a:gd name="connsiteY8" fmla="*/ 123825 h 169069"/>
              <a:gd name="connsiteX9" fmla="*/ 188118 w 342900"/>
              <a:gd name="connsiteY9" fmla="*/ 95250 h 169069"/>
              <a:gd name="connsiteX10" fmla="*/ 140493 w 342900"/>
              <a:gd name="connsiteY10" fmla="*/ 95250 h 169069"/>
              <a:gd name="connsiteX11" fmla="*/ 140493 w 342900"/>
              <a:gd name="connsiteY11" fmla="*/ 64294 h 169069"/>
              <a:gd name="connsiteX12" fmla="*/ 95250 w 342900"/>
              <a:gd name="connsiteY12" fmla="*/ 64294 h 169069"/>
              <a:gd name="connsiteX13" fmla="*/ 95250 w 342900"/>
              <a:gd name="connsiteY13" fmla="*/ 45244 h 169069"/>
              <a:gd name="connsiteX14" fmla="*/ 59531 w 342900"/>
              <a:gd name="connsiteY14" fmla="*/ 45244 h 169069"/>
              <a:gd name="connsiteX15" fmla="*/ 47625 w 342900"/>
              <a:gd name="connsiteY15" fmla="*/ 97631 h 169069"/>
              <a:gd name="connsiteX16" fmla="*/ 0 w 342900"/>
              <a:gd name="connsiteY16" fmla="*/ 0 h 169069"/>
              <a:gd name="connsiteX0" fmla="*/ 0 w 342900"/>
              <a:gd name="connsiteY0" fmla="*/ 0 h 169069"/>
              <a:gd name="connsiteX1" fmla="*/ 261937 w 342900"/>
              <a:gd name="connsiteY1" fmla="*/ 0 h 169069"/>
              <a:gd name="connsiteX2" fmla="*/ 342900 w 342900"/>
              <a:gd name="connsiteY2" fmla="*/ 0 h 169069"/>
              <a:gd name="connsiteX3" fmla="*/ 342900 w 342900"/>
              <a:gd name="connsiteY3" fmla="*/ 169069 h 169069"/>
              <a:gd name="connsiteX4" fmla="*/ 290512 w 342900"/>
              <a:gd name="connsiteY4" fmla="*/ 169069 h 169069"/>
              <a:gd name="connsiteX5" fmla="*/ 290512 w 342900"/>
              <a:gd name="connsiteY5" fmla="*/ 140494 h 169069"/>
              <a:gd name="connsiteX6" fmla="*/ 216693 w 342900"/>
              <a:gd name="connsiteY6" fmla="*/ 140494 h 169069"/>
              <a:gd name="connsiteX7" fmla="*/ 216693 w 342900"/>
              <a:gd name="connsiteY7" fmla="*/ 123825 h 169069"/>
              <a:gd name="connsiteX8" fmla="*/ 188118 w 342900"/>
              <a:gd name="connsiteY8" fmla="*/ 123825 h 169069"/>
              <a:gd name="connsiteX9" fmla="*/ 188118 w 342900"/>
              <a:gd name="connsiteY9" fmla="*/ 95250 h 169069"/>
              <a:gd name="connsiteX10" fmla="*/ 140493 w 342900"/>
              <a:gd name="connsiteY10" fmla="*/ 95250 h 169069"/>
              <a:gd name="connsiteX11" fmla="*/ 140493 w 342900"/>
              <a:gd name="connsiteY11" fmla="*/ 64294 h 169069"/>
              <a:gd name="connsiteX12" fmla="*/ 95250 w 342900"/>
              <a:gd name="connsiteY12" fmla="*/ 64294 h 169069"/>
              <a:gd name="connsiteX13" fmla="*/ 95250 w 342900"/>
              <a:gd name="connsiteY13" fmla="*/ 45244 h 169069"/>
              <a:gd name="connsiteX14" fmla="*/ 59531 w 342900"/>
              <a:gd name="connsiteY14" fmla="*/ 45244 h 169069"/>
              <a:gd name="connsiteX15" fmla="*/ 47625 w 342900"/>
              <a:gd name="connsiteY15" fmla="*/ 97631 h 169069"/>
              <a:gd name="connsiteX16" fmla="*/ 16668 w 342900"/>
              <a:gd name="connsiteY16" fmla="*/ 35719 h 169069"/>
              <a:gd name="connsiteX17" fmla="*/ 0 w 342900"/>
              <a:gd name="connsiteY17" fmla="*/ 0 h 169069"/>
              <a:gd name="connsiteX0" fmla="*/ 1 w 342901"/>
              <a:gd name="connsiteY0" fmla="*/ 0 h 169069"/>
              <a:gd name="connsiteX1" fmla="*/ 261938 w 342901"/>
              <a:gd name="connsiteY1" fmla="*/ 0 h 169069"/>
              <a:gd name="connsiteX2" fmla="*/ 342901 w 342901"/>
              <a:gd name="connsiteY2" fmla="*/ 0 h 169069"/>
              <a:gd name="connsiteX3" fmla="*/ 342901 w 342901"/>
              <a:gd name="connsiteY3" fmla="*/ 169069 h 169069"/>
              <a:gd name="connsiteX4" fmla="*/ 290513 w 342901"/>
              <a:gd name="connsiteY4" fmla="*/ 169069 h 169069"/>
              <a:gd name="connsiteX5" fmla="*/ 290513 w 342901"/>
              <a:gd name="connsiteY5" fmla="*/ 140494 h 169069"/>
              <a:gd name="connsiteX6" fmla="*/ 216694 w 342901"/>
              <a:gd name="connsiteY6" fmla="*/ 140494 h 169069"/>
              <a:gd name="connsiteX7" fmla="*/ 216694 w 342901"/>
              <a:gd name="connsiteY7" fmla="*/ 123825 h 169069"/>
              <a:gd name="connsiteX8" fmla="*/ 188119 w 342901"/>
              <a:gd name="connsiteY8" fmla="*/ 123825 h 169069"/>
              <a:gd name="connsiteX9" fmla="*/ 188119 w 342901"/>
              <a:gd name="connsiteY9" fmla="*/ 95250 h 169069"/>
              <a:gd name="connsiteX10" fmla="*/ 140494 w 342901"/>
              <a:gd name="connsiteY10" fmla="*/ 95250 h 169069"/>
              <a:gd name="connsiteX11" fmla="*/ 140494 w 342901"/>
              <a:gd name="connsiteY11" fmla="*/ 64294 h 169069"/>
              <a:gd name="connsiteX12" fmla="*/ 95251 w 342901"/>
              <a:gd name="connsiteY12" fmla="*/ 64294 h 169069"/>
              <a:gd name="connsiteX13" fmla="*/ 95251 w 342901"/>
              <a:gd name="connsiteY13" fmla="*/ 45244 h 169069"/>
              <a:gd name="connsiteX14" fmla="*/ 59532 w 342901"/>
              <a:gd name="connsiteY14" fmla="*/ 45244 h 169069"/>
              <a:gd name="connsiteX15" fmla="*/ 47626 w 342901"/>
              <a:gd name="connsiteY15" fmla="*/ 97631 h 169069"/>
              <a:gd name="connsiteX16" fmla="*/ 0 w 342901"/>
              <a:gd name="connsiteY16" fmla="*/ 19050 h 169069"/>
              <a:gd name="connsiteX17" fmla="*/ 1 w 342901"/>
              <a:gd name="connsiteY17" fmla="*/ 0 h 169069"/>
              <a:gd name="connsiteX0" fmla="*/ 1 w 342901"/>
              <a:gd name="connsiteY0" fmla="*/ 0 h 169069"/>
              <a:gd name="connsiteX1" fmla="*/ 261938 w 342901"/>
              <a:gd name="connsiteY1" fmla="*/ 0 h 169069"/>
              <a:gd name="connsiteX2" fmla="*/ 342901 w 342901"/>
              <a:gd name="connsiteY2" fmla="*/ 0 h 169069"/>
              <a:gd name="connsiteX3" fmla="*/ 342901 w 342901"/>
              <a:gd name="connsiteY3" fmla="*/ 169069 h 169069"/>
              <a:gd name="connsiteX4" fmla="*/ 290513 w 342901"/>
              <a:gd name="connsiteY4" fmla="*/ 169069 h 169069"/>
              <a:gd name="connsiteX5" fmla="*/ 290513 w 342901"/>
              <a:gd name="connsiteY5" fmla="*/ 140494 h 169069"/>
              <a:gd name="connsiteX6" fmla="*/ 216694 w 342901"/>
              <a:gd name="connsiteY6" fmla="*/ 140494 h 169069"/>
              <a:gd name="connsiteX7" fmla="*/ 216694 w 342901"/>
              <a:gd name="connsiteY7" fmla="*/ 123825 h 169069"/>
              <a:gd name="connsiteX8" fmla="*/ 188119 w 342901"/>
              <a:gd name="connsiteY8" fmla="*/ 123825 h 169069"/>
              <a:gd name="connsiteX9" fmla="*/ 188119 w 342901"/>
              <a:gd name="connsiteY9" fmla="*/ 95250 h 169069"/>
              <a:gd name="connsiteX10" fmla="*/ 140494 w 342901"/>
              <a:gd name="connsiteY10" fmla="*/ 95250 h 169069"/>
              <a:gd name="connsiteX11" fmla="*/ 140494 w 342901"/>
              <a:gd name="connsiteY11" fmla="*/ 64294 h 169069"/>
              <a:gd name="connsiteX12" fmla="*/ 95251 w 342901"/>
              <a:gd name="connsiteY12" fmla="*/ 64294 h 169069"/>
              <a:gd name="connsiteX13" fmla="*/ 95251 w 342901"/>
              <a:gd name="connsiteY13" fmla="*/ 45244 h 169069"/>
              <a:gd name="connsiteX14" fmla="*/ 59532 w 342901"/>
              <a:gd name="connsiteY14" fmla="*/ 45244 h 169069"/>
              <a:gd name="connsiteX15" fmla="*/ 45245 w 342901"/>
              <a:gd name="connsiteY15" fmla="*/ 21431 h 169069"/>
              <a:gd name="connsiteX16" fmla="*/ 0 w 342901"/>
              <a:gd name="connsiteY16" fmla="*/ 19050 h 169069"/>
              <a:gd name="connsiteX17" fmla="*/ 1 w 342901"/>
              <a:gd name="connsiteY17" fmla="*/ 0 h 169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1" h="169069">
                <a:moveTo>
                  <a:pt x="1" y="0"/>
                </a:moveTo>
                <a:lnTo>
                  <a:pt x="261938" y="0"/>
                </a:lnTo>
                <a:lnTo>
                  <a:pt x="342901" y="0"/>
                </a:lnTo>
                <a:lnTo>
                  <a:pt x="342901" y="169069"/>
                </a:lnTo>
                <a:lnTo>
                  <a:pt x="290513" y="169069"/>
                </a:lnTo>
                <a:lnTo>
                  <a:pt x="290513" y="140494"/>
                </a:lnTo>
                <a:lnTo>
                  <a:pt x="216694" y="140494"/>
                </a:lnTo>
                <a:lnTo>
                  <a:pt x="216694" y="123825"/>
                </a:lnTo>
                <a:lnTo>
                  <a:pt x="188119" y="123825"/>
                </a:lnTo>
                <a:lnTo>
                  <a:pt x="188119" y="95250"/>
                </a:lnTo>
                <a:lnTo>
                  <a:pt x="140494" y="95250"/>
                </a:lnTo>
                <a:lnTo>
                  <a:pt x="140494" y="64294"/>
                </a:lnTo>
                <a:lnTo>
                  <a:pt x="95251" y="64294"/>
                </a:lnTo>
                <a:lnTo>
                  <a:pt x="95251" y="45244"/>
                </a:lnTo>
                <a:lnTo>
                  <a:pt x="59532" y="45244"/>
                </a:lnTo>
                <a:lnTo>
                  <a:pt x="45245" y="21431"/>
                </a:lnTo>
                <a:lnTo>
                  <a:pt x="0" y="19050"/>
                </a:lnTo>
                <a:cubicBezTo>
                  <a:pt x="0" y="12700"/>
                  <a:pt x="1" y="6350"/>
                  <a:pt x="1" y="0"/>
                </a:cubicBezTo>
                <a:close/>
              </a:path>
            </a:pathLst>
          </a:cu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00" name="Group 99">
            <a:extLst>
              <a:ext uri="{FF2B5EF4-FFF2-40B4-BE49-F238E27FC236}">
                <a16:creationId xmlns:a16="http://schemas.microsoft.com/office/drawing/2014/main" id="{D7A8E48A-3E51-6516-1114-3DB4662C2842}"/>
              </a:ext>
            </a:extLst>
          </p:cNvPr>
          <p:cNvGrpSpPr/>
          <p:nvPr/>
        </p:nvGrpSpPr>
        <p:grpSpPr>
          <a:xfrm>
            <a:off x="8091488" y="4407694"/>
            <a:ext cx="3657600" cy="1104900"/>
            <a:chOff x="8091488" y="4407694"/>
            <a:chExt cx="3657600" cy="1104900"/>
          </a:xfrm>
        </p:grpSpPr>
        <p:sp>
          <p:nvSpPr>
            <p:cNvPr id="94" name="Freeform: Shape 93">
              <a:extLst>
                <a:ext uri="{FF2B5EF4-FFF2-40B4-BE49-F238E27FC236}">
                  <a16:creationId xmlns:a16="http://schemas.microsoft.com/office/drawing/2014/main" id="{CDA7D36A-C827-373A-CCF3-D0AB377DA22C}"/>
                </a:ext>
              </a:extLst>
            </p:cNvPr>
            <p:cNvSpPr/>
            <p:nvPr/>
          </p:nvSpPr>
          <p:spPr bwMode="auto">
            <a:xfrm>
              <a:off x="10334625" y="4407694"/>
              <a:ext cx="1414463" cy="1104900"/>
            </a:xfrm>
            <a:custGeom>
              <a:avLst/>
              <a:gdLst>
                <a:gd name="connsiteX0" fmla="*/ 1414463 w 1414463"/>
                <a:gd name="connsiteY0" fmla="*/ 0 h 1112044"/>
                <a:gd name="connsiteX1" fmla="*/ 1414463 w 1414463"/>
                <a:gd name="connsiteY1" fmla="*/ 1112044 h 1112044"/>
                <a:gd name="connsiteX2" fmla="*/ 1259681 w 1414463"/>
                <a:gd name="connsiteY2" fmla="*/ 1112044 h 1112044"/>
                <a:gd name="connsiteX3" fmla="*/ 1259681 w 1414463"/>
                <a:gd name="connsiteY3" fmla="*/ 1100138 h 1112044"/>
                <a:gd name="connsiteX4" fmla="*/ 1207294 w 1414463"/>
                <a:gd name="connsiteY4" fmla="*/ 1100138 h 1112044"/>
                <a:gd name="connsiteX5" fmla="*/ 1207294 w 1414463"/>
                <a:gd name="connsiteY5" fmla="*/ 1088231 h 1112044"/>
                <a:gd name="connsiteX6" fmla="*/ 1162050 w 1414463"/>
                <a:gd name="connsiteY6" fmla="*/ 1088231 h 1112044"/>
                <a:gd name="connsiteX7" fmla="*/ 1162050 w 1414463"/>
                <a:gd name="connsiteY7" fmla="*/ 1050131 h 1112044"/>
                <a:gd name="connsiteX8" fmla="*/ 1069181 w 1414463"/>
                <a:gd name="connsiteY8" fmla="*/ 1050131 h 1112044"/>
                <a:gd name="connsiteX9" fmla="*/ 1069181 w 1414463"/>
                <a:gd name="connsiteY9" fmla="*/ 1042988 h 1112044"/>
                <a:gd name="connsiteX10" fmla="*/ 964406 w 1414463"/>
                <a:gd name="connsiteY10" fmla="*/ 1042988 h 1112044"/>
                <a:gd name="connsiteX11" fmla="*/ 964406 w 1414463"/>
                <a:gd name="connsiteY11" fmla="*/ 1028700 h 1112044"/>
                <a:gd name="connsiteX12" fmla="*/ 883444 w 1414463"/>
                <a:gd name="connsiteY12" fmla="*/ 1028700 h 1112044"/>
                <a:gd name="connsiteX13" fmla="*/ 883444 w 1414463"/>
                <a:gd name="connsiteY13" fmla="*/ 1016794 h 1112044"/>
                <a:gd name="connsiteX14" fmla="*/ 840581 w 1414463"/>
                <a:gd name="connsiteY14" fmla="*/ 1016794 h 1112044"/>
                <a:gd name="connsiteX15" fmla="*/ 840581 w 1414463"/>
                <a:gd name="connsiteY15" fmla="*/ 997744 h 1112044"/>
                <a:gd name="connsiteX16" fmla="*/ 733425 w 1414463"/>
                <a:gd name="connsiteY16" fmla="*/ 997744 h 1112044"/>
                <a:gd name="connsiteX17" fmla="*/ 733425 w 1414463"/>
                <a:gd name="connsiteY17" fmla="*/ 985838 h 1112044"/>
                <a:gd name="connsiteX18" fmla="*/ 676275 w 1414463"/>
                <a:gd name="connsiteY18" fmla="*/ 985838 h 1112044"/>
                <a:gd name="connsiteX19" fmla="*/ 676275 w 1414463"/>
                <a:gd name="connsiteY19" fmla="*/ 973931 h 1112044"/>
                <a:gd name="connsiteX20" fmla="*/ 557213 w 1414463"/>
                <a:gd name="connsiteY20" fmla="*/ 973931 h 1112044"/>
                <a:gd name="connsiteX21" fmla="*/ 557213 w 1414463"/>
                <a:gd name="connsiteY21" fmla="*/ 964406 h 1112044"/>
                <a:gd name="connsiteX22" fmla="*/ 473869 w 1414463"/>
                <a:gd name="connsiteY22" fmla="*/ 964406 h 1112044"/>
                <a:gd name="connsiteX23" fmla="*/ 473869 w 1414463"/>
                <a:gd name="connsiteY23" fmla="*/ 947738 h 1112044"/>
                <a:gd name="connsiteX24" fmla="*/ 326231 w 1414463"/>
                <a:gd name="connsiteY24" fmla="*/ 947738 h 1112044"/>
                <a:gd name="connsiteX25" fmla="*/ 326231 w 1414463"/>
                <a:gd name="connsiteY25" fmla="*/ 938213 h 1112044"/>
                <a:gd name="connsiteX26" fmla="*/ 297656 w 1414463"/>
                <a:gd name="connsiteY26" fmla="*/ 938213 h 1112044"/>
                <a:gd name="connsiteX27" fmla="*/ 297656 w 1414463"/>
                <a:gd name="connsiteY27" fmla="*/ 923925 h 1112044"/>
                <a:gd name="connsiteX28" fmla="*/ 273844 w 1414463"/>
                <a:gd name="connsiteY28" fmla="*/ 923925 h 1112044"/>
                <a:gd name="connsiteX29" fmla="*/ 273844 w 1414463"/>
                <a:gd name="connsiteY29" fmla="*/ 904875 h 1112044"/>
                <a:gd name="connsiteX30" fmla="*/ 166688 w 1414463"/>
                <a:gd name="connsiteY30" fmla="*/ 904875 h 1112044"/>
                <a:gd name="connsiteX31" fmla="*/ 166688 w 1414463"/>
                <a:gd name="connsiteY31" fmla="*/ 888206 h 1112044"/>
                <a:gd name="connsiteX32" fmla="*/ 61913 w 1414463"/>
                <a:gd name="connsiteY32" fmla="*/ 888206 h 1112044"/>
                <a:gd name="connsiteX33" fmla="*/ 61913 w 1414463"/>
                <a:gd name="connsiteY33" fmla="*/ 881063 h 1112044"/>
                <a:gd name="connsiteX34" fmla="*/ 0 w 1414463"/>
                <a:gd name="connsiteY34" fmla="*/ 881063 h 1112044"/>
                <a:gd name="connsiteX35" fmla="*/ 0 w 1414463"/>
                <a:gd name="connsiteY35" fmla="*/ 871538 h 1112044"/>
                <a:gd name="connsiteX36" fmla="*/ 0 w 1414463"/>
                <a:gd name="connsiteY36" fmla="*/ 11906 h 1112044"/>
                <a:gd name="connsiteX37" fmla="*/ 1414463 w 1414463"/>
                <a:gd name="connsiteY37" fmla="*/ 0 h 1112044"/>
                <a:gd name="connsiteX0" fmla="*/ 1412082 w 1414463"/>
                <a:gd name="connsiteY0" fmla="*/ 0 h 1104900"/>
                <a:gd name="connsiteX1" fmla="*/ 1414463 w 1414463"/>
                <a:gd name="connsiteY1" fmla="*/ 1104900 h 1104900"/>
                <a:gd name="connsiteX2" fmla="*/ 1259681 w 1414463"/>
                <a:gd name="connsiteY2" fmla="*/ 1104900 h 1104900"/>
                <a:gd name="connsiteX3" fmla="*/ 1259681 w 1414463"/>
                <a:gd name="connsiteY3" fmla="*/ 1092994 h 1104900"/>
                <a:gd name="connsiteX4" fmla="*/ 1207294 w 1414463"/>
                <a:gd name="connsiteY4" fmla="*/ 1092994 h 1104900"/>
                <a:gd name="connsiteX5" fmla="*/ 1207294 w 1414463"/>
                <a:gd name="connsiteY5" fmla="*/ 1081087 h 1104900"/>
                <a:gd name="connsiteX6" fmla="*/ 1162050 w 1414463"/>
                <a:gd name="connsiteY6" fmla="*/ 1081087 h 1104900"/>
                <a:gd name="connsiteX7" fmla="*/ 1162050 w 1414463"/>
                <a:gd name="connsiteY7" fmla="*/ 1042987 h 1104900"/>
                <a:gd name="connsiteX8" fmla="*/ 1069181 w 1414463"/>
                <a:gd name="connsiteY8" fmla="*/ 1042987 h 1104900"/>
                <a:gd name="connsiteX9" fmla="*/ 1069181 w 1414463"/>
                <a:gd name="connsiteY9" fmla="*/ 1035844 h 1104900"/>
                <a:gd name="connsiteX10" fmla="*/ 964406 w 1414463"/>
                <a:gd name="connsiteY10" fmla="*/ 1035844 h 1104900"/>
                <a:gd name="connsiteX11" fmla="*/ 964406 w 1414463"/>
                <a:gd name="connsiteY11" fmla="*/ 1021556 h 1104900"/>
                <a:gd name="connsiteX12" fmla="*/ 883444 w 1414463"/>
                <a:gd name="connsiteY12" fmla="*/ 1021556 h 1104900"/>
                <a:gd name="connsiteX13" fmla="*/ 883444 w 1414463"/>
                <a:gd name="connsiteY13" fmla="*/ 1009650 h 1104900"/>
                <a:gd name="connsiteX14" fmla="*/ 840581 w 1414463"/>
                <a:gd name="connsiteY14" fmla="*/ 1009650 h 1104900"/>
                <a:gd name="connsiteX15" fmla="*/ 840581 w 1414463"/>
                <a:gd name="connsiteY15" fmla="*/ 990600 h 1104900"/>
                <a:gd name="connsiteX16" fmla="*/ 733425 w 1414463"/>
                <a:gd name="connsiteY16" fmla="*/ 990600 h 1104900"/>
                <a:gd name="connsiteX17" fmla="*/ 733425 w 1414463"/>
                <a:gd name="connsiteY17" fmla="*/ 978694 h 1104900"/>
                <a:gd name="connsiteX18" fmla="*/ 676275 w 1414463"/>
                <a:gd name="connsiteY18" fmla="*/ 978694 h 1104900"/>
                <a:gd name="connsiteX19" fmla="*/ 676275 w 1414463"/>
                <a:gd name="connsiteY19" fmla="*/ 966787 h 1104900"/>
                <a:gd name="connsiteX20" fmla="*/ 557213 w 1414463"/>
                <a:gd name="connsiteY20" fmla="*/ 966787 h 1104900"/>
                <a:gd name="connsiteX21" fmla="*/ 557213 w 1414463"/>
                <a:gd name="connsiteY21" fmla="*/ 957262 h 1104900"/>
                <a:gd name="connsiteX22" fmla="*/ 473869 w 1414463"/>
                <a:gd name="connsiteY22" fmla="*/ 957262 h 1104900"/>
                <a:gd name="connsiteX23" fmla="*/ 473869 w 1414463"/>
                <a:gd name="connsiteY23" fmla="*/ 940594 h 1104900"/>
                <a:gd name="connsiteX24" fmla="*/ 326231 w 1414463"/>
                <a:gd name="connsiteY24" fmla="*/ 940594 h 1104900"/>
                <a:gd name="connsiteX25" fmla="*/ 326231 w 1414463"/>
                <a:gd name="connsiteY25" fmla="*/ 931069 h 1104900"/>
                <a:gd name="connsiteX26" fmla="*/ 297656 w 1414463"/>
                <a:gd name="connsiteY26" fmla="*/ 931069 h 1104900"/>
                <a:gd name="connsiteX27" fmla="*/ 297656 w 1414463"/>
                <a:gd name="connsiteY27" fmla="*/ 916781 h 1104900"/>
                <a:gd name="connsiteX28" fmla="*/ 273844 w 1414463"/>
                <a:gd name="connsiteY28" fmla="*/ 916781 h 1104900"/>
                <a:gd name="connsiteX29" fmla="*/ 273844 w 1414463"/>
                <a:gd name="connsiteY29" fmla="*/ 897731 h 1104900"/>
                <a:gd name="connsiteX30" fmla="*/ 166688 w 1414463"/>
                <a:gd name="connsiteY30" fmla="*/ 897731 h 1104900"/>
                <a:gd name="connsiteX31" fmla="*/ 166688 w 1414463"/>
                <a:gd name="connsiteY31" fmla="*/ 881062 h 1104900"/>
                <a:gd name="connsiteX32" fmla="*/ 61913 w 1414463"/>
                <a:gd name="connsiteY32" fmla="*/ 881062 h 1104900"/>
                <a:gd name="connsiteX33" fmla="*/ 61913 w 1414463"/>
                <a:gd name="connsiteY33" fmla="*/ 873919 h 1104900"/>
                <a:gd name="connsiteX34" fmla="*/ 0 w 1414463"/>
                <a:gd name="connsiteY34" fmla="*/ 873919 h 1104900"/>
                <a:gd name="connsiteX35" fmla="*/ 0 w 1414463"/>
                <a:gd name="connsiteY35" fmla="*/ 864394 h 1104900"/>
                <a:gd name="connsiteX36" fmla="*/ 0 w 1414463"/>
                <a:gd name="connsiteY36" fmla="*/ 4762 h 1104900"/>
                <a:gd name="connsiteX37" fmla="*/ 1412082 w 1414463"/>
                <a:gd name="connsiteY37"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414463" h="1104900">
                  <a:moveTo>
                    <a:pt x="1412082" y="0"/>
                  </a:moveTo>
                  <a:cubicBezTo>
                    <a:pt x="1412876" y="368300"/>
                    <a:pt x="1413669" y="736600"/>
                    <a:pt x="1414463" y="1104900"/>
                  </a:cubicBezTo>
                  <a:lnTo>
                    <a:pt x="1259681" y="1104900"/>
                  </a:lnTo>
                  <a:lnTo>
                    <a:pt x="1259681" y="1092994"/>
                  </a:lnTo>
                  <a:lnTo>
                    <a:pt x="1207294" y="1092994"/>
                  </a:lnTo>
                  <a:lnTo>
                    <a:pt x="1207294" y="1081087"/>
                  </a:lnTo>
                  <a:lnTo>
                    <a:pt x="1162050" y="1081087"/>
                  </a:lnTo>
                  <a:lnTo>
                    <a:pt x="1162050" y="1042987"/>
                  </a:lnTo>
                  <a:lnTo>
                    <a:pt x="1069181" y="1042987"/>
                  </a:lnTo>
                  <a:lnTo>
                    <a:pt x="1069181" y="1035844"/>
                  </a:lnTo>
                  <a:lnTo>
                    <a:pt x="964406" y="1035844"/>
                  </a:lnTo>
                  <a:lnTo>
                    <a:pt x="964406" y="1021556"/>
                  </a:lnTo>
                  <a:lnTo>
                    <a:pt x="883444" y="1021556"/>
                  </a:lnTo>
                  <a:lnTo>
                    <a:pt x="883444" y="1009650"/>
                  </a:lnTo>
                  <a:lnTo>
                    <a:pt x="840581" y="1009650"/>
                  </a:lnTo>
                  <a:lnTo>
                    <a:pt x="840581" y="990600"/>
                  </a:lnTo>
                  <a:lnTo>
                    <a:pt x="733425" y="990600"/>
                  </a:lnTo>
                  <a:lnTo>
                    <a:pt x="733425" y="978694"/>
                  </a:lnTo>
                  <a:lnTo>
                    <a:pt x="676275" y="978694"/>
                  </a:lnTo>
                  <a:lnTo>
                    <a:pt x="676275" y="966787"/>
                  </a:lnTo>
                  <a:lnTo>
                    <a:pt x="557213" y="966787"/>
                  </a:lnTo>
                  <a:lnTo>
                    <a:pt x="557213" y="957262"/>
                  </a:lnTo>
                  <a:lnTo>
                    <a:pt x="473869" y="957262"/>
                  </a:lnTo>
                  <a:lnTo>
                    <a:pt x="473869" y="940594"/>
                  </a:lnTo>
                  <a:lnTo>
                    <a:pt x="326231" y="940594"/>
                  </a:lnTo>
                  <a:lnTo>
                    <a:pt x="326231" y="931069"/>
                  </a:lnTo>
                  <a:lnTo>
                    <a:pt x="297656" y="931069"/>
                  </a:lnTo>
                  <a:lnTo>
                    <a:pt x="297656" y="916781"/>
                  </a:lnTo>
                  <a:lnTo>
                    <a:pt x="273844" y="916781"/>
                  </a:lnTo>
                  <a:lnTo>
                    <a:pt x="273844" y="897731"/>
                  </a:lnTo>
                  <a:lnTo>
                    <a:pt x="166688" y="897731"/>
                  </a:lnTo>
                  <a:lnTo>
                    <a:pt x="166688" y="881062"/>
                  </a:lnTo>
                  <a:lnTo>
                    <a:pt x="61913" y="881062"/>
                  </a:lnTo>
                  <a:lnTo>
                    <a:pt x="61913" y="873919"/>
                  </a:lnTo>
                  <a:lnTo>
                    <a:pt x="0" y="873919"/>
                  </a:lnTo>
                  <a:lnTo>
                    <a:pt x="0" y="864394"/>
                  </a:lnTo>
                  <a:lnTo>
                    <a:pt x="0" y="4762"/>
                  </a:lnTo>
                  <a:lnTo>
                    <a:pt x="1412082" y="0"/>
                  </a:lnTo>
                  <a:close/>
                </a:path>
              </a:pathLst>
            </a:cu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Freeform: Shape 96">
              <a:extLst>
                <a:ext uri="{FF2B5EF4-FFF2-40B4-BE49-F238E27FC236}">
                  <a16:creationId xmlns:a16="http://schemas.microsoft.com/office/drawing/2014/main" id="{75E11201-1DE2-008B-D8CD-D934651E9EB4}"/>
                </a:ext>
              </a:extLst>
            </p:cNvPr>
            <p:cNvSpPr/>
            <p:nvPr/>
          </p:nvSpPr>
          <p:spPr bwMode="auto">
            <a:xfrm>
              <a:off x="9410700" y="4407694"/>
              <a:ext cx="931069" cy="869156"/>
            </a:xfrm>
            <a:custGeom>
              <a:avLst/>
              <a:gdLst>
                <a:gd name="connsiteX0" fmla="*/ 921544 w 921544"/>
                <a:gd name="connsiteY0" fmla="*/ 0 h 864394"/>
                <a:gd name="connsiteX1" fmla="*/ 921544 w 921544"/>
                <a:gd name="connsiteY1" fmla="*/ 864394 h 864394"/>
                <a:gd name="connsiteX2" fmla="*/ 857250 w 921544"/>
                <a:gd name="connsiteY2" fmla="*/ 864394 h 864394"/>
                <a:gd name="connsiteX3" fmla="*/ 857250 w 921544"/>
                <a:gd name="connsiteY3" fmla="*/ 845344 h 864394"/>
                <a:gd name="connsiteX4" fmla="*/ 819150 w 921544"/>
                <a:gd name="connsiteY4" fmla="*/ 845344 h 864394"/>
                <a:gd name="connsiteX5" fmla="*/ 819150 w 921544"/>
                <a:gd name="connsiteY5" fmla="*/ 835819 h 864394"/>
                <a:gd name="connsiteX6" fmla="*/ 795338 w 921544"/>
                <a:gd name="connsiteY6" fmla="*/ 835819 h 864394"/>
                <a:gd name="connsiteX7" fmla="*/ 795338 w 921544"/>
                <a:gd name="connsiteY7" fmla="*/ 826294 h 864394"/>
                <a:gd name="connsiteX8" fmla="*/ 719138 w 921544"/>
                <a:gd name="connsiteY8" fmla="*/ 826294 h 864394"/>
                <a:gd name="connsiteX9" fmla="*/ 719138 w 921544"/>
                <a:gd name="connsiteY9" fmla="*/ 814388 h 864394"/>
                <a:gd name="connsiteX10" fmla="*/ 664369 w 921544"/>
                <a:gd name="connsiteY10" fmla="*/ 814388 h 864394"/>
                <a:gd name="connsiteX11" fmla="*/ 664369 w 921544"/>
                <a:gd name="connsiteY11" fmla="*/ 804863 h 864394"/>
                <a:gd name="connsiteX12" fmla="*/ 592931 w 921544"/>
                <a:gd name="connsiteY12" fmla="*/ 804863 h 864394"/>
                <a:gd name="connsiteX13" fmla="*/ 592931 w 921544"/>
                <a:gd name="connsiteY13" fmla="*/ 781050 h 864394"/>
                <a:gd name="connsiteX14" fmla="*/ 519113 w 921544"/>
                <a:gd name="connsiteY14" fmla="*/ 781050 h 864394"/>
                <a:gd name="connsiteX15" fmla="*/ 519113 w 921544"/>
                <a:gd name="connsiteY15" fmla="*/ 769144 h 864394"/>
                <a:gd name="connsiteX16" fmla="*/ 433388 w 921544"/>
                <a:gd name="connsiteY16" fmla="*/ 769144 h 864394"/>
                <a:gd name="connsiteX17" fmla="*/ 433388 w 921544"/>
                <a:gd name="connsiteY17" fmla="*/ 750094 h 864394"/>
                <a:gd name="connsiteX18" fmla="*/ 352425 w 921544"/>
                <a:gd name="connsiteY18" fmla="*/ 750094 h 864394"/>
                <a:gd name="connsiteX19" fmla="*/ 352425 w 921544"/>
                <a:gd name="connsiteY19" fmla="*/ 728663 h 864394"/>
                <a:gd name="connsiteX20" fmla="*/ 254794 w 921544"/>
                <a:gd name="connsiteY20" fmla="*/ 728663 h 864394"/>
                <a:gd name="connsiteX21" fmla="*/ 254794 w 921544"/>
                <a:gd name="connsiteY21" fmla="*/ 714375 h 864394"/>
                <a:gd name="connsiteX22" fmla="*/ 228600 w 921544"/>
                <a:gd name="connsiteY22" fmla="*/ 714375 h 864394"/>
                <a:gd name="connsiteX23" fmla="*/ 228600 w 921544"/>
                <a:gd name="connsiteY23" fmla="*/ 688182 h 864394"/>
                <a:gd name="connsiteX24" fmla="*/ 152400 w 921544"/>
                <a:gd name="connsiteY24" fmla="*/ 688182 h 864394"/>
                <a:gd name="connsiteX25" fmla="*/ 152400 w 921544"/>
                <a:gd name="connsiteY25" fmla="*/ 681038 h 864394"/>
                <a:gd name="connsiteX26" fmla="*/ 45244 w 921544"/>
                <a:gd name="connsiteY26" fmla="*/ 681038 h 864394"/>
                <a:gd name="connsiteX27" fmla="*/ 45244 w 921544"/>
                <a:gd name="connsiteY27" fmla="*/ 681038 h 864394"/>
                <a:gd name="connsiteX28" fmla="*/ 0 w 921544"/>
                <a:gd name="connsiteY28" fmla="*/ 681038 h 864394"/>
                <a:gd name="connsiteX29" fmla="*/ 0 w 921544"/>
                <a:gd name="connsiteY29" fmla="*/ 7144 h 864394"/>
                <a:gd name="connsiteX30" fmla="*/ 921544 w 921544"/>
                <a:gd name="connsiteY30" fmla="*/ 0 h 864394"/>
                <a:gd name="connsiteX0" fmla="*/ 921544 w 921544"/>
                <a:gd name="connsiteY0" fmla="*/ 4762 h 869156"/>
                <a:gd name="connsiteX1" fmla="*/ 921544 w 921544"/>
                <a:gd name="connsiteY1" fmla="*/ 869156 h 869156"/>
                <a:gd name="connsiteX2" fmla="*/ 857250 w 921544"/>
                <a:gd name="connsiteY2" fmla="*/ 869156 h 869156"/>
                <a:gd name="connsiteX3" fmla="*/ 857250 w 921544"/>
                <a:gd name="connsiteY3" fmla="*/ 850106 h 869156"/>
                <a:gd name="connsiteX4" fmla="*/ 819150 w 921544"/>
                <a:gd name="connsiteY4" fmla="*/ 850106 h 869156"/>
                <a:gd name="connsiteX5" fmla="*/ 819150 w 921544"/>
                <a:gd name="connsiteY5" fmla="*/ 840581 h 869156"/>
                <a:gd name="connsiteX6" fmla="*/ 795338 w 921544"/>
                <a:gd name="connsiteY6" fmla="*/ 840581 h 869156"/>
                <a:gd name="connsiteX7" fmla="*/ 795338 w 921544"/>
                <a:gd name="connsiteY7" fmla="*/ 831056 h 869156"/>
                <a:gd name="connsiteX8" fmla="*/ 719138 w 921544"/>
                <a:gd name="connsiteY8" fmla="*/ 831056 h 869156"/>
                <a:gd name="connsiteX9" fmla="*/ 719138 w 921544"/>
                <a:gd name="connsiteY9" fmla="*/ 819150 h 869156"/>
                <a:gd name="connsiteX10" fmla="*/ 664369 w 921544"/>
                <a:gd name="connsiteY10" fmla="*/ 819150 h 869156"/>
                <a:gd name="connsiteX11" fmla="*/ 664369 w 921544"/>
                <a:gd name="connsiteY11" fmla="*/ 809625 h 869156"/>
                <a:gd name="connsiteX12" fmla="*/ 592931 w 921544"/>
                <a:gd name="connsiteY12" fmla="*/ 809625 h 869156"/>
                <a:gd name="connsiteX13" fmla="*/ 592931 w 921544"/>
                <a:gd name="connsiteY13" fmla="*/ 785812 h 869156"/>
                <a:gd name="connsiteX14" fmla="*/ 519113 w 921544"/>
                <a:gd name="connsiteY14" fmla="*/ 785812 h 869156"/>
                <a:gd name="connsiteX15" fmla="*/ 519113 w 921544"/>
                <a:gd name="connsiteY15" fmla="*/ 773906 h 869156"/>
                <a:gd name="connsiteX16" fmla="*/ 433388 w 921544"/>
                <a:gd name="connsiteY16" fmla="*/ 773906 h 869156"/>
                <a:gd name="connsiteX17" fmla="*/ 433388 w 921544"/>
                <a:gd name="connsiteY17" fmla="*/ 754856 h 869156"/>
                <a:gd name="connsiteX18" fmla="*/ 352425 w 921544"/>
                <a:gd name="connsiteY18" fmla="*/ 754856 h 869156"/>
                <a:gd name="connsiteX19" fmla="*/ 352425 w 921544"/>
                <a:gd name="connsiteY19" fmla="*/ 733425 h 869156"/>
                <a:gd name="connsiteX20" fmla="*/ 254794 w 921544"/>
                <a:gd name="connsiteY20" fmla="*/ 733425 h 869156"/>
                <a:gd name="connsiteX21" fmla="*/ 254794 w 921544"/>
                <a:gd name="connsiteY21" fmla="*/ 719137 h 869156"/>
                <a:gd name="connsiteX22" fmla="*/ 228600 w 921544"/>
                <a:gd name="connsiteY22" fmla="*/ 719137 h 869156"/>
                <a:gd name="connsiteX23" fmla="*/ 228600 w 921544"/>
                <a:gd name="connsiteY23" fmla="*/ 692944 h 869156"/>
                <a:gd name="connsiteX24" fmla="*/ 152400 w 921544"/>
                <a:gd name="connsiteY24" fmla="*/ 692944 h 869156"/>
                <a:gd name="connsiteX25" fmla="*/ 152400 w 921544"/>
                <a:gd name="connsiteY25" fmla="*/ 685800 h 869156"/>
                <a:gd name="connsiteX26" fmla="*/ 45244 w 921544"/>
                <a:gd name="connsiteY26" fmla="*/ 685800 h 869156"/>
                <a:gd name="connsiteX27" fmla="*/ 45244 w 921544"/>
                <a:gd name="connsiteY27" fmla="*/ 685800 h 869156"/>
                <a:gd name="connsiteX28" fmla="*/ 0 w 921544"/>
                <a:gd name="connsiteY28" fmla="*/ 685800 h 869156"/>
                <a:gd name="connsiteX29" fmla="*/ 0 w 921544"/>
                <a:gd name="connsiteY29" fmla="*/ 0 h 869156"/>
                <a:gd name="connsiteX30" fmla="*/ 921544 w 921544"/>
                <a:gd name="connsiteY30" fmla="*/ 4762 h 869156"/>
                <a:gd name="connsiteX0" fmla="*/ 921544 w 921544"/>
                <a:gd name="connsiteY0" fmla="*/ 4762 h 869156"/>
                <a:gd name="connsiteX1" fmla="*/ 921544 w 921544"/>
                <a:gd name="connsiteY1" fmla="*/ 869156 h 869156"/>
                <a:gd name="connsiteX2" fmla="*/ 857250 w 921544"/>
                <a:gd name="connsiteY2" fmla="*/ 869156 h 869156"/>
                <a:gd name="connsiteX3" fmla="*/ 857250 w 921544"/>
                <a:gd name="connsiteY3" fmla="*/ 850106 h 869156"/>
                <a:gd name="connsiteX4" fmla="*/ 819150 w 921544"/>
                <a:gd name="connsiteY4" fmla="*/ 850106 h 869156"/>
                <a:gd name="connsiteX5" fmla="*/ 819150 w 921544"/>
                <a:gd name="connsiteY5" fmla="*/ 840581 h 869156"/>
                <a:gd name="connsiteX6" fmla="*/ 795338 w 921544"/>
                <a:gd name="connsiteY6" fmla="*/ 840581 h 869156"/>
                <a:gd name="connsiteX7" fmla="*/ 795338 w 921544"/>
                <a:gd name="connsiteY7" fmla="*/ 831056 h 869156"/>
                <a:gd name="connsiteX8" fmla="*/ 719138 w 921544"/>
                <a:gd name="connsiteY8" fmla="*/ 831056 h 869156"/>
                <a:gd name="connsiteX9" fmla="*/ 719138 w 921544"/>
                <a:gd name="connsiteY9" fmla="*/ 819150 h 869156"/>
                <a:gd name="connsiteX10" fmla="*/ 664369 w 921544"/>
                <a:gd name="connsiteY10" fmla="*/ 819150 h 869156"/>
                <a:gd name="connsiteX11" fmla="*/ 664369 w 921544"/>
                <a:gd name="connsiteY11" fmla="*/ 809625 h 869156"/>
                <a:gd name="connsiteX12" fmla="*/ 592931 w 921544"/>
                <a:gd name="connsiteY12" fmla="*/ 809625 h 869156"/>
                <a:gd name="connsiteX13" fmla="*/ 592931 w 921544"/>
                <a:gd name="connsiteY13" fmla="*/ 785812 h 869156"/>
                <a:gd name="connsiteX14" fmla="*/ 519113 w 921544"/>
                <a:gd name="connsiteY14" fmla="*/ 785812 h 869156"/>
                <a:gd name="connsiteX15" fmla="*/ 519113 w 921544"/>
                <a:gd name="connsiteY15" fmla="*/ 773906 h 869156"/>
                <a:gd name="connsiteX16" fmla="*/ 433388 w 921544"/>
                <a:gd name="connsiteY16" fmla="*/ 773906 h 869156"/>
                <a:gd name="connsiteX17" fmla="*/ 433388 w 921544"/>
                <a:gd name="connsiteY17" fmla="*/ 754856 h 869156"/>
                <a:gd name="connsiteX18" fmla="*/ 352425 w 921544"/>
                <a:gd name="connsiteY18" fmla="*/ 754856 h 869156"/>
                <a:gd name="connsiteX19" fmla="*/ 352425 w 921544"/>
                <a:gd name="connsiteY19" fmla="*/ 733425 h 869156"/>
                <a:gd name="connsiteX20" fmla="*/ 254794 w 921544"/>
                <a:gd name="connsiteY20" fmla="*/ 733425 h 869156"/>
                <a:gd name="connsiteX21" fmla="*/ 254794 w 921544"/>
                <a:gd name="connsiteY21" fmla="*/ 719137 h 869156"/>
                <a:gd name="connsiteX22" fmla="*/ 228600 w 921544"/>
                <a:gd name="connsiteY22" fmla="*/ 719137 h 869156"/>
                <a:gd name="connsiteX23" fmla="*/ 228600 w 921544"/>
                <a:gd name="connsiteY23" fmla="*/ 692944 h 869156"/>
                <a:gd name="connsiteX24" fmla="*/ 152400 w 921544"/>
                <a:gd name="connsiteY24" fmla="*/ 692944 h 869156"/>
                <a:gd name="connsiteX25" fmla="*/ 152400 w 921544"/>
                <a:gd name="connsiteY25" fmla="*/ 685800 h 869156"/>
                <a:gd name="connsiteX26" fmla="*/ 45244 w 921544"/>
                <a:gd name="connsiteY26" fmla="*/ 685800 h 869156"/>
                <a:gd name="connsiteX27" fmla="*/ 45244 w 921544"/>
                <a:gd name="connsiteY27" fmla="*/ 685800 h 869156"/>
                <a:gd name="connsiteX28" fmla="*/ 0 w 921544"/>
                <a:gd name="connsiteY28" fmla="*/ 647700 h 869156"/>
                <a:gd name="connsiteX29" fmla="*/ 0 w 921544"/>
                <a:gd name="connsiteY29" fmla="*/ 0 h 869156"/>
                <a:gd name="connsiteX30" fmla="*/ 921544 w 921544"/>
                <a:gd name="connsiteY30" fmla="*/ 4762 h 869156"/>
                <a:gd name="connsiteX0" fmla="*/ 921544 w 921544"/>
                <a:gd name="connsiteY0" fmla="*/ 4762 h 869156"/>
                <a:gd name="connsiteX1" fmla="*/ 921544 w 921544"/>
                <a:gd name="connsiteY1" fmla="*/ 869156 h 869156"/>
                <a:gd name="connsiteX2" fmla="*/ 857250 w 921544"/>
                <a:gd name="connsiteY2" fmla="*/ 869156 h 869156"/>
                <a:gd name="connsiteX3" fmla="*/ 857250 w 921544"/>
                <a:gd name="connsiteY3" fmla="*/ 850106 h 869156"/>
                <a:gd name="connsiteX4" fmla="*/ 819150 w 921544"/>
                <a:gd name="connsiteY4" fmla="*/ 850106 h 869156"/>
                <a:gd name="connsiteX5" fmla="*/ 819150 w 921544"/>
                <a:gd name="connsiteY5" fmla="*/ 840581 h 869156"/>
                <a:gd name="connsiteX6" fmla="*/ 795338 w 921544"/>
                <a:gd name="connsiteY6" fmla="*/ 840581 h 869156"/>
                <a:gd name="connsiteX7" fmla="*/ 795338 w 921544"/>
                <a:gd name="connsiteY7" fmla="*/ 831056 h 869156"/>
                <a:gd name="connsiteX8" fmla="*/ 719138 w 921544"/>
                <a:gd name="connsiteY8" fmla="*/ 831056 h 869156"/>
                <a:gd name="connsiteX9" fmla="*/ 719138 w 921544"/>
                <a:gd name="connsiteY9" fmla="*/ 819150 h 869156"/>
                <a:gd name="connsiteX10" fmla="*/ 664369 w 921544"/>
                <a:gd name="connsiteY10" fmla="*/ 819150 h 869156"/>
                <a:gd name="connsiteX11" fmla="*/ 664369 w 921544"/>
                <a:gd name="connsiteY11" fmla="*/ 809625 h 869156"/>
                <a:gd name="connsiteX12" fmla="*/ 592931 w 921544"/>
                <a:gd name="connsiteY12" fmla="*/ 809625 h 869156"/>
                <a:gd name="connsiteX13" fmla="*/ 592931 w 921544"/>
                <a:gd name="connsiteY13" fmla="*/ 785812 h 869156"/>
                <a:gd name="connsiteX14" fmla="*/ 519113 w 921544"/>
                <a:gd name="connsiteY14" fmla="*/ 785812 h 869156"/>
                <a:gd name="connsiteX15" fmla="*/ 519113 w 921544"/>
                <a:gd name="connsiteY15" fmla="*/ 773906 h 869156"/>
                <a:gd name="connsiteX16" fmla="*/ 433388 w 921544"/>
                <a:gd name="connsiteY16" fmla="*/ 773906 h 869156"/>
                <a:gd name="connsiteX17" fmla="*/ 433388 w 921544"/>
                <a:gd name="connsiteY17" fmla="*/ 754856 h 869156"/>
                <a:gd name="connsiteX18" fmla="*/ 352425 w 921544"/>
                <a:gd name="connsiteY18" fmla="*/ 754856 h 869156"/>
                <a:gd name="connsiteX19" fmla="*/ 352425 w 921544"/>
                <a:gd name="connsiteY19" fmla="*/ 733425 h 869156"/>
                <a:gd name="connsiteX20" fmla="*/ 254794 w 921544"/>
                <a:gd name="connsiteY20" fmla="*/ 733425 h 869156"/>
                <a:gd name="connsiteX21" fmla="*/ 254794 w 921544"/>
                <a:gd name="connsiteY21" fmla="*/ 719137 h 869156"/>
                <a:gd name="connsiteX22" fmla="*/ 228600 w 921544"/>
                <a:gd name="connsiteY22" fmla="*/ 719137 h 869156"/>
                <a:gd name="connsiteX23" fmla="*/ 228600 w 921544"/>
                <a:gd name="connsiteY23" fmla="*/ 692944 h 869156"/>
                <a:gd name="connsiteX24" fmla="*/ 152400 w 921544"/>
                <a:gd name="connsiteY24" fmla="*/ 692944 h 869156"/>
                <a:gd name="connsiteX25" fmla="*/ 152400 w 921544"/>
                <a:gd name="connsiteY25" fmla="*/ 685800 h 869156"/>
                <a:gd name="connsiteX26" fmla="*/ 45244 w 921544"/>
                <a:gd name="connsiteY26" fmla="*/ 685800 h 869156"/>
                <a:gd name="connsiteX27" fmla="*/ 45244 w 921544"/>
                <a:gd name="connsiteY27" fmla="*/ 631031 h 869156"/>
                <a:gd name="connsiteX28" fmla="*/ 0 w 921544"/>
                <a:gd name="connsiteY28" fmla="*/ 647700 h 869156"/>
                <a:gd name="connsiteX29" fmla="*/ 0 w 921544"/>
                <a:gd name="connsiteY29" fmla="*/ 0 h 869156"/>
                <a:gd name="connsiteX30" fmla="*/ 921544 w 921544"/>
                <a:gd name="connsiteY30" fmla="*/ 4762 h 869156"/>
                <a:gd name="connsiteX0" fmla="*/ 921544 w 921544"/>
                <a:gd name="connsiteY0" fmla="*/ 4762 h 869156"/>
                <a:gd name="connsiteX1" fmla="*/ 921544 w 921544"/>
                <a:gd name="connsiteY1" fmla="*/ 869156 h 869156"/>
                <a:gd name="connsiteX2" fmla="*/ 857250 w 921544"/>
                <a:gd name="connsiteY2" fmla="*/ 869156 h 869156"/>
                <a:gd name="connsiteX3" fmla="*/ 857250 w 921544"/>
                <a:gd name="connsiteY3" fmla="*/ 850106 h 869156"/>
                <a:gd name="connsiteX4" fmla="*/ 819150 w 921544"/>
                <a:gd name="connsiteY4" fmla="*/ 850106 h 869156"/>
                <a:gd name="connsiteX5" fmla="*/ 819150 w 921544"/>
                <a:gd name="connsiteY5" fmla="*/ 840581 h 869156"/>
                <a:gd name="connsiteX6" fmla="*/ 795338 w 921544"/>
                <a:gd name="connsiteY6" fmla="*/ 840581 h 869156"/>
                <a:gd name="connsiteX7" fmla="*/ 795338 w 921544"/>
                <a:gd name="connsiteY7" fmla="*/ 831056 h 869156"/>
                <a:gd name="connsiteX8" fmla="*/ 719138 w 921544"/>
                <a:gd name="connsiteY8" fmla="*/ 831056 h 869156"/>
                <a:gd name="connsiteX9" fmla="*/ 719138 w 921544"/>
                <a:gd name="connsiteY9" fmla="*/ 819150 h 869156"/>
                <a:gd name="connsiteX10" fmla="*/ 664369 w 921544"/>
                <a:gd name="connsiteY10" fmla="*/ 819150 h 869156"/>
                <a:gd name="connsiteX11" fmla="*/ 664369 w 921544"/>
                <a:gd name="connsiteY11" fmla="*/ 809625 h 869156"/>
                <a:gd name="connsiteX12" fmla="*/ 592931 w 921544"/>
                <a:gd name="connsiteY12" fmla="*/ 809625 h 869156"/>
                <a:gd name="connsiteX13" fmla="*/ 592931 w 921544"/>
                <a:gd name="connsiteY13" fmla="*/ 785812 h 869156"/>
                <a:gd name="connsiteX14" fmla="*/ 519113 w 921544"/>
                <a:gd name="connsiteY14" fmla="*/ 785812 h 869156"/>
                <a:gd name="connsiteX15" fmla="*/ 519113 w 921544"/>
                <a:gd name="connsiteY15" fmla="*/ 773906 h 869156"/>
                <a:gd name="connsiteX16" fmla="*/ 433388 w 921544"/>
                <a:gd name="connsiteY16" fmla="*/ 773906 h 869156"/>
                <a:gd name="connsiteX17" fmla="*/ 433388 w 921544"/>
                <a:gd name="connsiteY17" fmla="*/ 754856 h 869156"/>
                <a:gd name="connsiteX18" fmla="*/ 352425 w 921544"/>
                <a:gd name="connsiteY18" fmla="*/ 754856 h 869156"/>
                <a:gd name="connsiteX19" fmla="*/ 352425 w 921544"/>
                <a:gd name="connsiteY19" fmla="*/ 733425 h 869156"/>
                <a:gd name="connsiteX20" fmla="*/ 254794 w 921544"/>
                <a:gd name="connsiteY20" fmla="*/ 733425 h 869156"/>
                <a:gd name="connsiteX21" fmla="*/ 254794 w 921544"/>
                <a:gd name="connsiteY21" fmla="*/ 719137 h 869156"/>
                <a:gd name="connsiteX22" fmla="*/ 228600 w 921544"/>
                <a:gd name="connsiteY22" fmla="*/ 719137 h 869156"/>
                <a:gd name="connsiteX23" fmla="*/ 228600 w 921544"/>
                <a:gd name="connsiteY23" fmla="*/ 692944 h 869156"/>
                <a:gd name="connsiteX24" fmla="*/ 152400 w 921544"/>
                <a:gd name="connsiteY24" fmla="*/ 692944 h 869156"/>
                <a:gd name="connsiteX25" fmla="*/ 152400 w 921544"/>
                <a:gd name="connsiteY25" fmla="*/ 685800 h 869156"/>
                <a:gd name="connsiteX26" fmla="*/ 45244 w 921544"/>
                <a:gd name="connsiteY26" fmla="*/ 685800 h 869156"/>
                <a:gd name="connsiteX27" fmla="*/ 45244 w 921544"/>
                <a:gd name="connsiteY27" fmla="*/ 671512 h 869156"/>
                <a:gd name="connsiteX28" fmla="*/ 0 w 921544"/>
                <a:gd name="connsiteY28" fmla="*/ 647700 h 869156"/>
                <a:gd name="connsiteX29" fmla="*/ 0 w 921544"/>
                <a:gd name="connsiteY29" fmla="*/ 0 h 869156"/>
                <a:gd name="connsiteX30" fmla="*/ 921544 w 921544"/>
                <a:gd name="connsiteY30" fmla="*/ 4762 h 869156"/>
                <a:gd name="connsiteX0" fmla="*/ 921544 w 921544"/>
                <a:gd name="connsiteY0" fmla="*/ 4762 h 869156"/>
                <a:gd name="connsiteX1" fmla="*/ 921544 w 921544"/>
                <a:gd name="connsiteY1" fmla="*/ 869156 h 869156"/>
                <a:gd name="connsiteX2" fmla="*/ 857250 w 921544"/>
                <a:gd name="connsiteY2" fmla="*/ 869156 h 869156"/>
                <a:gd name="connsiteX3" fmla="*/ 857250 w 921544"/>
                <a:gd name="connsiteY3" fmla="*/ 850106 h 869156"/>
                <a:gd name="connsiteX4" fmla="*/ 819150 w 921544"/>
                <a:gd name="connsiteY4" fmla="*/ 850106 h 869156"/>
                <a:gd name="connsiteX5" fmla="*/ 819150 w 921544"/>
                <a:gd name="connsiteY5" fmla="*/ 840581 h 869156"/>
                <a:gd name="connsiteX6" fmla="*/ 795338 w 921544"/>
                <a:gd name="connsiteY6" fmla="*/ 840581 h 869156"/>
                <a:gd name="connsiteX7" fmla="*/ 795338 w 921544"/>
                <a:gd name="connsiteY7" fmla="*/ 831056 h 869156"/>
                <a:gd name="connsiteX8" fmla="*/ 719138 w 921544"/>
                <a:gd name="connsiteY8" fmla="*/ 831056 h 869156"/>
                <a:gd name="connsiteX9" fmla="*/ 719138 w 921544"/>
                <a:gd name="connsiteY9" fmla="*/ 819150 h 869156"/>
                <a:gd name="connsiteX10" fmla="*/ 664369 w 921544"/>
                <a:gd name="connsiteY10" fmla="*/ 819150 h 869156"/>
                <a:gd name="connsiteX11" fmla="*/ 664369 w 921544"/>
                <a:gd name="connsiteY11" fmla="*/ 809625 h 869156"/>
                <a:gd name="connsiteX12" fmla="*/ 592931 w 921544"/>
                <a:gd name="connsiteY12" fmla="*/ 809625 h 869156"/>
                <a:gd name="connsiteX13" fmla="*/ 592931 w 921544"/>
                <a:gd name="connsiteY13" fmla="*/ 785812 h 869156"/>
                <a:gd name="connsiteX14" fmla="*/ 519113 w 921544"/>
                <a:gd name="connsiteY14" fmla="*/ 785812 h 869156"/>
                <a:gd name="connsiteX15" fmla="*/ 519113 w 921544"/>
                <a:gd name="connsiteY15" fmla="*/ 773906 h 869156"/>
                <a:gd name="connsiteX16" fmla="*/ 433388 w 921544"/>
                <a:gd name="connsiteY16" fmla="*/ 773906 h 869156"/>
                <a:gd name="connsiteX17" fmla="*/ 433388 w 921544"/>
                <a:gd name="connsiteY17" fmla="*/ 754856 h 869156"/>
                <a:gd name="connsiteX18" fmla="*/ 352425 w 921544"/>
                <a:gd name="connsiteY18" fmla="*/ 754856 h 869156"/>
                <a:gd name="connsiteX19" fmla="*/ 352425 w 921544"/>
                <a:gd name="connsiteY19" fmla="*/ 733425 h 869156"/>
                <a:gd name="connsiteX20" fmla="*/ 254794 w 921544"/>
                <a:gd name="connsiteY20" fmla="*/ 733425 h 869156"/>
                <a:gd name="connsiteX21" fmla="*/ 254794 w 921544"/>
                <a:gd name="connsiteY21" fmla="*/ 719137 h 869156"/>
                <a:gd name="connsiteX22" fmla="*/ 228600 w 921544"/>
                <a:gd name="connsiteY22" fmla="*/ 719137 h 869156"/>
                <a:gd name="connsiteX23" fmla="*/ 228600 w 921544"/>
                <a:gd name="connsiteY23" fmla="*/ 692944 h 869156"/>
                <a:gd name="connsiteX24" fmla="*/ 152400 w 921544"/>
                <a:gd name="connsiteY24" fmla="*/ 692944 h 869156"/>
                <a:gd name="connsiteX25" fmla="*/ 152400 w 921544"/>
                <a:gd name="connsiteY25" fmla="*/ 685800 h 869156"/>
                <a:gd name="connsiteX26" fmla="*/ 45244 w 921544"/>
                <a:gd name="connsiteY26" fmla="*/ 685800 h 869156"/>
                <a:gd name="connsiteX27" fmla="*/ 45244 w 921544"/>
                <a:gd name="connsiteY27" fmla="*/ 671512 h 869156"/>
                <a:gd name="connsiteX28" fmla="*/ 0 w 921544"/>
                <a:gd name="connsiteY28" fmla="*/ 664369 h 869156"/>
                <a:gd name="connsiteX29" fmla="*/ 0 w 921544"/>
                <a:gd name="connsiteY29" fmla="*/ 0 h 869156"/>
                <a:gd name="connsiteX30" fmla="*/ 921544 w 921544"/>
                <a:gd name="connsiteY30" fmla="*/ 4762 h 869156"/>
                <a:gd name="connsiteX0" fmla="*/ 931069 w 931069"/>
                <a:gd name="connsiteY0" fmla="*/ 4762 h 869156"/>
                <a:gd name="connsiteX1" fmla="*/ 921544 w 931069"/>
                <a:gd name="connsiteY1" fmla="*/ 869156 h 869156"/>
                <a:gd name="connsiteX2" fmla="*/ 857250 w 931069"/>
                <a:gd name="connsiteY2" fmla="*/ 869156 h 869156"/>
                <a:gd name="connsiteX3" fmla="*/ 857250 w 931069"/>
                <a:gd name="connsiteY3" fmla="*/ 850106 h 869156"/>
                <a:gd name="connsiteX4" fmla="*/ 819150 w 931069"/>
                <a:gd name="connsiteY4" fmla="*/ 850106 h 869156"/>
                <a:gd name="connsiteX5" fmla="*/ 819150 w 931069"/>
                <a:gd name="connsiteY5" fmla="*/ 840581 h 869156"/>
                <a:gd name="connsiteX6" fmla="*/ 795338 w 931069"/>
                <a:gd name="connsiteY6" fmla="*/ 840581 h 869156"/>
                <a:gd name="connsiteX7" fmla="*/ 795338 w 931069"/>
                <a:gd name="connsiteY7" fmla="*/ 831056 h 869156"/>
                <a:gd name="connsiteX8" fmla="*/ 719138 w 931069"/>
                <a:gd name="connsiteY8" fmla="*/ 831056 h 869156"/>
                <a:gd name="connsiteX9" fmla="*/ 719138 w 931069"/>
                <a:gd name="connsiteY9" fmla="*/ 819150 h 869156"/>
                <a:gd name="connsiteX10" fmla="*/ 664369 w 931069"/>
                <a:gd name="connsiteY10" fmla="*/ 819150 h 869156"/>
                <a:gd name="connsiteX11" fmla="*/ 664369 w 931069"/>
                <a:gd name="connsiteY11" fmla="*/ 809625 h 869156"/>
                <a:gd name="connsiteX12" fmla="*/ 592931 w 931069"/>
                <a:gd name="connsiteY12" fmla="*/ 809625 h 869156"/>
                <a:gd name="connsiteX13" fmla="*/ 592931 w 931069"/>
                <a:gd name="connsiteY13" fmla="*/ 785812 h 869156"/>
                <a:gd name="connsiteX14" fmla="*/ 519113 w 931069"/>
                <a:gd name="connsiteY14" fmla="*/ 785812 h 869156"/>
                <a:gd name="connsiteX15" fmla="*/ 519113 w 931069"/>
                <a:gd name="connsiteY15" fmla="*/ 773906 h 869156"/>
                <a:gd name="connsiteX16" fmla="*/ 433388 w 931069"/>
                <a:gd name="connsiteY16" fmla="*/ 773906 h 869156"/>
                <a:gd name="connsiteX17" fmla="*/ 433388 w 931069"/>
                <a:gd name="connsiteY17" fmla="*/ 754856 h 869156"/>
                <a:gd name="connsiteX18" fmla="*/ 352425 w 931069"/>
                <a:gd name="connsiteY18" fmla="*/ 754856 h 869156"/>
                <a:gd name="connsiteX19" fmla="*/ 352425 w 931069"/>
                <a:gd name="connsiteY19" fmla="*/ 733425 h 869156"/>
                <a:gd name="connsiteX20" fmla="*/ 254794 w 931069"/>
                <a:gd name="connsiteY20" fmla="*/ 733425 h 869156"/>
                <a:gd name="connsiteX21" fmla="*/ 254794 w 931069"/>
                <a:gd name="connsiteY21" fmla="*/ 719137 h 869156"/>
                <a:gd name="connsiteX22" fmla="*/ 228600 w 931069"/>
                <a:gd name="connsiteY22" fmla="*/ 719137 h 869156"/>
                <a:gd name="connsiteX23" fmla="*/ 228600 w 931069"/>
                <a:gd name="connsiteY23" fmla="*/ 692944 h 869156"/>
                <a:gd name="connsiteX24" fmla="*/ 152400 w 931069"/>
                <a:gd name="connsiteY24" fmla="*/ 692944 h 869156"/>
                <a:gd name="connsiteX25" fmla="*/ 152400 w 931069"/>
                <a:gd name="connsiteY25" fmla="*/ 685800 h 869156"/>
                <a:gd name="connsiteX26" fmla="*/ 45244 w 931069"/>
                <a:gd name="connsiteY26" fmla="*/ 685800 h 869156"/>
                <a:gd name="connsiteX27" fmla="*/ 45244 w 931069"/>
                <a:gd name="connsiteY27" fmla="*/ 671512 h 869156"/>
                <a:gd name="connsiteX28" fmla="*/ 0 w 931069"/>
                <a:gd name="connsiteY28" fmla="*/ 664369 h 869156"/>
                <a:gd name="connsiteX29" fmla="*/ 0 w 931069"/>
                <a:gd name="connsiteY29" fmla="*/ 0 h 869156"/>
                <a:gd name="connsiteX30" fmla="*/ 931069 w 931069"/>
                <a:gd name="connsiteY30" fmla="*/ 4762 h 869156"/>
                <a:gd name="connsiteX0" fmla="*/ 931069 w 931069"/>
                <a:gd name="connsiteY0" fmla="*/ 4762 h 869156"/>
                <a:gd name="connsiteX1" fmla="*/ 931069 w 931069"/>
                <a:gd name="connsiteY1" fmla="*/ 869156 h 869156"/>
                <a:gd name="connsiteX2" fmla="*/ 857250 w 931069"/>
                <a:gd name="connsiteY2" fmla="*/ 869156 h 869156"/>
                <a:gd name="connsiteX3" fmla="*/ 857250 w 931069"/>
                <a:gd name="connsiteY3" fmla="*/ 850106 h 869156"/>
                <a:gd name="connsiteX4" fmla="*/ 819150 w 931069"/>
                <a:gd name="connsiteY4" fmla="*/ 850106 h 869156"/>
                <a:gd name="connsiteX5" fmla="*/ 819150 w 931069"/>
                <a:gd name="connsiteY5" fmla="*/ 840581 h 869156"/>
                <a:gd name="connsiteX6" fmla="*/ 795338 w 931069"/>
                <a:gd name="connsiteY6" fmla="*/ 840581 h 869156"/>
                <a:gd name="connsiteX7" fmla="*/ 795338 w 931069"/>
                <a:gd name="connsiteY7" fmla="*/ 831056 h 869156"/>
                <a:gd name="connsiteX8" fmla="*/ 719138 w 931069"/>
                <a:gd name="connsiteY8" fmla="*/ 831056 h 869156"/>
                <a:gd name="connsiteX9" fmla="*/ 719138 w 931069"/>
                <a:gd name="connsiteY9" fmla="*/ 819150 h 869156"/>
                <a:gd name="connsiteX10" fmla="*/ 664369 w 931069"/>
                <a:gd name="connsiteY10" fmla="*/ 819150 h 869156"/>
                <a:gd name="connsiteX11" fmla="*/ 664369 w 931069"/>
                <a:gd name="connsiteY11" fmla="*/ 809625 h 869156"/>
                <a:gd name="connsiteX12" fmla="*/ 592931 w 931069"/>
                <a:gd name="connsiteY12" fmla="*/ 809625 h 869156"/>
                <a:gd name="connsiteX13" fmla="*/ 592931 w 931069"/>
                <a:gd name="connsiteY13" fmla="*/ 785812 h 869156"/>
                <a:gd name="connsiteX14" fmla="*/ 519113 w 931069"/>
                <a:gd name="connsiteY14" fmla="*/ 785812 h 869156"/>
                <a:gd name="connsiteX15" fmla="*/ 519113 w 931069"/>
                <a:gd name="connsiteY15" fmla="*/ 773906 h 869156"/>
                <a:gd name="connsiteX16" fmla="*/ 433388 w 931069"/>
                <a:gd name="connsiteY16" fmla="*/ 773906 h 869156"/>
                <a:gd name="connsiteX17" fmla="*/ 433388 w 931069"/>
                <a:gd name="connsiteY17" fmla="*/ 754856 h 869156"/>
                <a:gd name="connsiteX18" fmla="*/ 352425 w 931069"/>
                <a:gd name="connsiteY18" fmla="*/ 754856 h 869156"/>
                <a:gd name="connsiteX19" fmla="*/ 352425 w 931069"/>
                <a:gd name="connsiteY19" fmla="*/ 733425 h 869156"/>
                <a:gd name="connsiteX20" fmla="*/ 254794 w 931069"/>
                <a:gd name="connsiteY20" fmla="*/ 733425 h 869156"/>
                <a:gd name="connsiteX21" fmla="*/ 254794 w 931069"/>
                <a:gd name="connsiteY21" fmla="*/ 719137 h 869156"/>
                <a:gd name="connsiteX22" fmla="*/ 228600 w 931069"/>
                <a:gd name="connsiteY22" fmla="*/ 719137 h 869156"/>
                <a:gd name="connsiteX23" fmla="*/ 228600 w 931069"/>
                <a:gd name="connsiteY23" fmla="*/ 692944 h 869156"/>
                <a:gd name="connsiteX24" fmla="*/ 152400 w 931069"/>
                <a:gd name="connsiteY24" fmla="*/ 692944 h 869156"/>
                <a:gd name="connsiteX25" fmla="*/ 152400 w 931069"/>
                <a:gd name="connsiteY25" fmla="*/ 685800 h 869156"/>
                <a:gd name="connsiteX26" fmla="*/ 45244 w 931069"/>
                <a:gd name="connsiteY26" fmla="*/ 685800 h 869156"/>
                <a:gd name="connsiteX27" fmla="*/ 45244 w 931069"/>
                <a:gd name="connsiteY27" fmla="*/ 671512 h 869156"/>
                <a:gd name="connsiteX28" fmla="*/ 0 w 931069"/>
                <a:gd name="connsiteY28" fmla="*/ 664369 h 869156"/>
                <a:gd name="connsiteX29" fmla="*/ 0 w 931069"/>
                <a:gd name="connsiteY29" fmla="*/ 0 h 869156"/>
                <a:gd name="connsiteX30" fmla="*/ 931069 w 931069"/>
                <a:gd name="connsiteY30" fmla="*/ 4762 h 869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31069" h="869156">
                  <a:moveTo>
                    <a:pt x="931069" y="4762"/>
                  </a:moveTo>
                  <a:lnTo>
                    <a:pt x="931069" y="869156"/>
                  </a:lnTo>
                  <a:lnTo>
                    <a:pt x="857250" y="869156"/>
                  </a:lnTo>
                  <a:lnTo>
                    <a:pt x="857250" y="850106"/>
                  </a:lnTo>
                  <a:lnTo>
                    <a:pt x="819150" y="850106"/>
                  </a:lnTo>
                  <a:lnTo>
                    <a:pt x="819150" y="840581"/>
                  </a:lnTo>
                  <a:lnTo>
                    <a:pt x="795338" y="840581"/>
                  </a:lnTo>
                  <a:lnTo>
                    <a:pt x="795338" y="831056"/>
                  </a:lnTo>
                  <a:lnTo>
                    <a:pt x="719138" y="831056"/>
                  </a:lnTo>
                  <a:lnTo>
                    <a:pt x="719138" y="819150"/>
                  </a:lnTo>
                  <a:lnTo>
                    <a:pt x="664369" y="819150"/>
                  </a:lnTo>
                  <a:lnTo>
                    <a:pt x="664369" y="809625"/>
                  </a:lnTo>
                  <a:lnTo>
                    <a:pt x="592931" y="809625"/>
                  </a:lnTo>
                  <a:lnTo>
                    <a:pt x="592931" y="785812"/>
                  </a:lnTo>
                  <a:lnTo>
                    <a:pt x="519113" y="785812"/>
                  </a:lnTo>
                  <a:lnTo>
                    <a:pt x="519113" y="773906"/>
                  </a:lnTo>
                  <a:lnTo>
                    <a:pt x="433388" y="773906"/>
                  </a:lnTo>
                  <a:lnTo>
                    <a:pt x="433388" y="754856"/>
                  </a:lnTo>
                  <a:lnTo>
                    <a:pt x="352425" y="754856"/>
                  </a:lnTo>
                  <a:lnTo>
                    <a:pt x="352425" y="733425"/>
                  </a:lnTo>
                  <a:lnTo>
                    <a:pt x="254794" y="733425"/>
                  </a:lnTo>
                  <a:lnTo>
                    <a:pt x="254794" y="719137"/>
                  </a:lnTo>
                  <a:lnTo>
                    <a:pt x="228600" y="719137"/>
                  </a:lnTo>
                  <a:lnTo>
                    <a:pt x="228600" y="692944"/>
                  </a:lnTo>
                  <a:lnTo>
                    <a:pt x="152400" y="692944"/>
                  </a:lnTo>
                  <a:lnTo>
                    <a:pt x="152400" y="685800"/>
                  </a:lnTo>
                  <a:lnTo>
                    <a:pt x="45244" y="685800"/>
                  </a:lnTo>
                  <a:lnTo>
                    <a:pt x="45244" y="671512"/>
                  </a:lnTo>
                  <a:lnTo>
                    <a:pt x="0" y="664369"/>
                  </a:lnTo>
                  <a:lnTo>
                    <a:pt x="0" y="0"/>
                  </a:lnTo>
                  <a:lnTo>
                    <a:pt x="931069" y="4762"/>
                  </a:lnTo>
                  <a:close/>
                </a:path>
              </a:pathLst>
            </a:cu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Freeform: Shape 98">
              <a:extLst>
                <a:ext uri="{FF2B5EF4-FFF2-40B4-BE49-F238E27FC236}">
                  <a16:creationId xmlns:a16="http://schemas.microsoft.com/office/drawing/2014/main" id="{946B961E-EB6A-C008-9139-33F900688B99}"/>
                </a:ext>
              </a:extLst>
            </p:cNvPr>
            <p:cNvSpPr/>
            <p:nvPr/>
          </p:nvSpPr>
          <p:spPr bwMode="auto">
            <a:xfrm>
              <a:off x="8091488" y="4407694"/>
              <a:ext cx="1326356" cy="659606"/>
            </a:xfrm>
            <a:custGeom>
              <a:avLst/>
              <a:gdLst>
                <a:gd name="connsiteX0" fmla="*/ 1326356 w 1326356"/>
                <a:gd name="connsiteY0" fmla="*/ 0 h 659606"/>
                <a:gd name="connsiteX1" fmla="*/ 1326356 w 1326356"/>
                <a:gd name="connsiteY1" fmla="*/ 659606 h 659606"/>
                <a:gd name="connsiteX2" fmla="*/ 1283493 w 1326356"/>
                <a:gd name="connsiteY2" fmla="*/ 659606 h 659606"/>
                <a:gd name="connsiteX3" fmla="*/ 1283493 w 1326356"/>
                <a:gd name="connsiteY3" fmla="*/ 659606 h 659606"/>
                <a:gd name="connsiteX4" fmla="*/ 1283493 w 1326356"/>
                <a:gd name="connsiteY4" fmla="*/ 645319 h 659606"/>
                <a:gd name="connsiteX5" fmla="*/ 1197768 w 1326356"/>
                <a:gd name="connsiteY5" fmla="*/ 645319 h 659606"/>
                <a:gd name="connsiteX6" fmla="*/ 1197768 w 1326356"/>
                <a:gd name="connsiteY6" fmla="*/ 633412 h 659606"/>
                <a:gd name="connsiteX7" fmla="*/ 1150143 w 1326356"/>
                <a:gd name="connsiteY7" fmla="*/ 633412 h 659606"/>
                <a:gd name="connsiteX8" fmla="*/ 1150143 w 1326356"/>
                <a:gd name="connsiteY8" fmla="*/ 619125 h 659606"/>
                <a:gd name="connsiteX9" fmla="*/ 1123950 w 1326356"/>
                <a:gd name="connsiteY9" fmla="*/ 619125 h 659606"/>
                <a:gd name="connsiteX10" fmla="*/ 1123950 w 1326356"/>
                <a:gd name="connsiteY10" fmla="*/ 604837 h 659606"/>
                <a:gd name="connsiteX11" fmla="*/ 1026318 w 1326356"/>
                <a:gd name="connsiteY11" fmla="*/ 604837 h 659606"/>
                <a:gd name="connsiteX12" fmla="*/ 1026318 w 1326356"/>
                <a:gd name="connsiteY12" fmla="*/ 583406 h 659606"/>
                <a:gd name="connsiteX13" fmla="*/ 997743 w 1326356"/>
                <a:gd name="connsiteY13" fmla="*/ 583406 h 659606"/>
                <a:gd name="connsiteX14" fmla="*/ 997743 w 1326356"/>
                <a:gd name="connsiteY14" fmla="*/ 571500 h 659606"/>
                <a:gd name="connsiteX15" fmla="*/ 945356 w 1326356"/>
                <a:gd name="connsiteY15" fmla="*/ 571500 h 659606"/>
                <a:gd name="connsiteX16" fmla="*/ 945356 w 1326356"/>
                <a:gd name="connsiteY16" fmla="*/ 564356 h 659606"/>
                <a:gd name="connsiteX17" fmla="*/ 866775 w 1326356"/>
                <a:gd name="connsiteY17" fmla="*/ 564356 h 659606"/>
                <a:gd name="connsiteX18" fmla="*/ 866775 w 1326356"/>
                <a:gd name="connsiteY18" fmla="*/ 564356 h 659606"/>
                <a:gd name="connsiteX19" fmla="*/ 835818 w 1326356"/>
                <a:gd name="connsiteY19" fmla="*/ 564356 h 659606"/>
                <a:gd name="connsiteX20" fmla="*/ 847725 w 1326356"/>
                <a:gd name="connsiteY20" fmla="*/ 552449 h 659606"/>
                <a:gd name="connsiteX21" fmla="*/ 669131 w 1326356"/>
                <a:gd name="connsiteY21" fmla="*/ 552449 h 659606"/>
                <a:gd name="connsiteX22" fmla="*/ 669131 w 1326356"/>
                <a:gd name="connsiteY22" fmla="*/ 526256 h 659606"/>
                <a:gd name="connsiteX23" fmla="*/ 628650 w 1326356"/>
                <a:gd name="connsiteY23" fmla="*/ 526256 h 659606"/>
                <a:gd name="connsiteX24" fmla="*/ 628650 w 1326356"/>
                <a:gd name="connsiteY24" fmla="*/ 521494 h 659606"/>
                <a:gd name="connsiteX25" fmla="*/ 607218 w 1326356"/>
                <a:gd name="connsiteY25" fmla="*/ 521494 h 659606"/>
                <a:gd name="connsiteX26" fmla="*/ 607218 w 1326356"/>
                <a:gd name="connsiteY26" fmla="*/ 502444 h 659606"/>
                <a:gd name="connsiteX27" fmla="*/ 573881 w 1326356"/>
                <a:gd name="connsiteY27" fmla="*/ 502444 h 659606"/>
                <a:gd name="connsiteX28" fmla="*/ 573881 w 1326356"/>
                <a:gd name="connsiteY28" fmla="*/ 490537 h 659606"/>
                <a:gd name="connsiteX29" fmla="*/ 533400 w 1326356"/>
                <a:gd name="connsiteY29" fmla="*/ 490537 h 659606"/>
                <a:gd name="connsiteX30" fmla="*/ 533400 w 1326356"/>
                <a:gd name="connsiteY30" fmla="*/ 473869 h 659606"/>
                <a:gd name="connsiteX31" fmla="*/ 471487 w 1326356"/>
                <a:gd name="connsiteY31" fmla="*/ 473869 h 659606"/>
                <a:gd name="connsiteX32" fmla="*/ 471487 w 1326356"/>
                <a:gd name="connsiteY32" fmla="*/ 461962 h 659606"/>
                <a:gd name="connsiteX33" fmla="*/ 431006 w 1326356"/>
                <a:gd name="connsiteY33" fmla="*/ 461962 h 659606"/>
                <a:gd name="connsiteX34" fmla="*/ 431006 w 1326356"/>
                <a:gd name="connsiteY34" fmla="*/ 438150 h 659606"/>
                <a:gd name="connsiteX35" fmla="*/ 350043 w 1326356"/>
                <a:gd name="connsiteY35" fmla="*/ 438150 h 659606"/>
                <a:gd name="connsiteX36" fmla="*/ 350043 w 1326356"/>
                <a:gd name="connsiteY36" fmla="*/ 421481 h 659606"/>
                <a:gd name="connsiteX37" fmla="*/ 300037 w 1326356"/>
                <a:gd name="connsiteY37" fmla="*/ 421481 h 659606"/>
                <a:gd name="connsiteX38" fmla="*/ 300037 w 1326356"/>
                <a:gd name="connsiteY38" fmla="*/ 400050 h 659606"/>
                <a:gd name="connsiteX39" fmla="*/ 259556 w 1326356"/>
                <a:gd name="connsiteY39" fmla="*/ 400050 h 659606"/>
                <a:gd name="connsiteX40" fmla="*/ 259556 w 1326356"/>
                <a:gd name="connsiteY40" fmla="*/ 385762 h 659606"/>
                <a:gd name="connsiteX41" fmla="*/ 207168 w 1326356"/>
                <a:gd name="connsiteY41" fmla="*/ 385762 h 659606"/>
                <a:gd name="connsiteX42" fmla="*/ 207168 w 1326356"/>
                <a:gd name="connsiteY42" fmla="*/ 385762 h 659606"/>
                <a:gd name="connsiteX43" fmla="*/ 192881 w 1326356"/>
                <a:gd name="connsiteY43" fmla="*/ 371475 h 659606"/>
                <a:gd name="connsiteX44" fmla="*/ 183356 w 1326356"/>
                <a:gd name="connsiteY44" fmla="*/ 361950 h 659606"/>
                <a:gd name="connsiteX45" fmla="*/ 164306 w 1326356"/>
                <a:gd name="connsiteY45" fmla="*/ 361950 h 659606"/>
                <a:gd name="connsiteX46" fmla="*/ 164306 w 1326356"/>
                <a:gd name="connsiteY46" fmla="*/ 340519 h 659606"/>
                <a:gd name="connsiteX47" fmla="*/ 130968 w 1326356"/>
                <a:gd name="connsiteY47" fmla="*/ 340519 h 659606"/>
                <a:gd name="connsiteX48" fmla="*/ 130968 w 1326356"/>
                <a:gd name="connsiteY48" fmla="*/ 326231 h 659606"/>
                <a:gd name="connsiteX49" fmla="*/ 78581 w 1326356"/>
                <a:gd name="connsiteY49" fmla="*/ 326231 h 659606"/>
                <a:gd name="connsiteX50" fmla="*/ 78581 w 1326356"/>
                <a:gd name="connsiteY50" fmla="*/ 290512 h 659606"/>
                <a:gd name="connsiteX51" fmla="*/ 0 w 1326356"/>
                <a:gd name="connsiteY51" fmla="*/ 290512 h 659606"/>
                <a:gd name="connsiteX52" fmla="*/ 0 w 1326356"/>
                <a:gd name="connsiteY52" fmla="*/ 7144 h 659606"/>
                <a:gd name="connsiteX53" fmla="*/ 1326356 w 1326356"/>
                <a:gd name="connsiteY53" fmla="*/ 0 h 65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326356" h="659606">
                  <a:moveTo>
                    <a:pt x="1326356" y="0"/>
                  </a:moveTo>
                  <a:lnTo>
                    <a:pt x="1326356" y="659606"/>
                  </a:lnTo>
                  <a:lnTo>
                    <a:pt x="1283493" y="659606"/>
                  </a:lnTo>
                  <a:lnTo>
                    <a:pt x="1283493" y="659606"/>
                  </a:lnTo>
                  <a:lnTo>
                    <a:pt x="1283493" y="645319"/>
                  </a:lnTo>
                  <a:lnTo>
                    <a:pt x="1197768" y="645319"/>
                  </a:lnTo>
                  <a:lnTo>
                    <a:pt x="1197768" y="633412"/>
                  </a:lnTo>
                  <a:lnTo>
                    <a:pt x="1150143" y="633412"/>
                  </a:lnTo>
                  <a:lnTo>
                    <a:pt x="1150143" y="619125"/>
                  </a:lnTo>
                  <a:lnTo>
                    <a:pt x="1123950" y="619125"/>
                  </a:lnTo>
                  <a:lnTo>
                    <a:pt x="1123950" y="604837"/>
                  </a:lnTo>
                  <a:lnTo>
                    <a:pt x="1026318" y="604837"/>
                  </a:lnTo>
                  <a:lnTo>
                    <a:pt x="1026318" y="583406"/>
                  </a:lnTo>
                  <a:lnTo>
                    <a:pt x="997743" y="583406"/>
                  </a:lnTo>
                  <a:lnTo>
                    <a:pt x="997743" y="571500"/>
                  </a:lnTo>
                  <a:lnTo>
                    <a:pt x="945356" y="571500"/>
                  </a:lnTo>
                  <a:lnTo>
                    <a:pt x="945356" y="564356"/>
                  </a:lnTo>
                  <a:lnTo>
                    <a:pt x="866775" y="564356"/>
                  </a:lnTo>
                  <a:lnTo>
                    <a:pt x="866775" y="564356"/>
                  </a:lnTo>
                  <a:lnTo>
                    <a:pt x="835818" y="564356"/>
                  </a:lnTo>
                  <a:lnTo>
                    <a:pt x="847725" y="552449"/>
                  </a:lnTo>
                  <a:lnTo>
                    <a:pt x="669131" y="552449"/>
                  </a:lnTo>
                  <a:lnTo>
                    <a:pt x="669131" y="526256"/>
                  </a:lnTo>
                  <a:lnTo>
                    <a:pt x="628650" y="526256"/>
                  </a:lnTo>
                  <a:lnTo>
                    <a:pt x="628650" y="521494"/>
                  </a:lnTo>
                  <a:lnTo>
                    <a:pt x="607218" y="521494"/>
                  </a:lnTo>
                  <a:lnTo>
                    <a:pt x="607218" y="502444"/>
                  </a:lnTo>
                  <a:lnTo>
                    <a:pt x="573881" y="502444"/>
                  </a:lnTo>
                  <a:lnTo>
                    <a:pt x="573881" y="490537"/>
                  </a:lnTo>
                  <a:lnTo>
                    <a:pt x="533400" y="490537"/>
                  </a:lnTo>
                  <a:lnTo>
                    <a:pt x="533400" y="473869"/>
                  </a:lnTo>
                  <a:lnTo>
                    <a:pt x="471487" y="473869"/>
                  </a:lnTo>
                  <a:lnTo>
                    <a:pt x="471487" y="461962"/>
                  </a:lnTo>
                  <a:lnTo>
                    <a:pt x="431006" y="461962"/>
                  </a:lnTo>
                  <a:lnTo>
                    <a:pt x="431006" y="438150"/>
                  </a:lnTo>
                  <a:lnTo>
                    <a:pt x="350043" y="438150"/>
                  </a:lnTo>
                  <a:lnTo>
                    <a:pt x="350043" y="421481"/>
                  </a:lnTo>
                  <a:lnTo>
                    <a:pt x="300037" y="421481"/>
                  </a:lnTo>
                  <a:lnTo>
                    <a:pt x="300037" y="400050"/>
                  </a:lnTo>
                  <a:lnTo>
                    <a:pt x="259556" y="400050"/>
                  </a:lnTo>
                  <a:lnTo>
                    <a:pt x="259556" y="385762"/>
                  </a:lnTo>
                  <a:lnTo>
                    <a:pt x="207168" y="385762"/>
                  </a:lnTo>
                  <a:lnTo>
                    <a:pt x="207168" y="385762"/>
                  </a:lnTo>
                  <a:lnTo>
                    <a:pt x="192881" y="371475"/>
                  </a:lnTo>
                  <a:lnTo>
                    <a:pt x="183356" y="361950"/>
                  </a:lnTo>
                  <a:lnTo>
                    <a:pt x="164306" y="361950"/>
                  </a:lnTo>
                  <a:lnTo>
                    <a:pt x="164306" y="340519"/>
                  </a:lnTo>
                  <a:lnTo>
                    <a:pt x="130968" y="340519"/>
                  </a:lnTo>
                  <a:lnTo>
                    <a:pt x="130968" y="326231"/>
                  </a:lnTo>
                  <a:lnTo>
                    <a:pt x="78581" y="326231"/>
                  </a:lnTo>
                  <a:lnTo>
                    <a:pt x="78581" y="290512"/>
                  </a:lnTo>
                  <a:lnTo>
                    <a:pt x="0" y="290512"/>
                  </a:lnTo>
                  <a:lnTo>
                    <a:pt x="0" y="7144"/>
                  </a:lnTo>
                  <a:lnTo>
                    <a:pt x="1326356" y="0"/>
                  </a:lnTo>
                  <a:close/>
                </a:path>
              </a:pathLst>
            </a:cu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2" name="Freeform: Shape 91">
            <a:extLst>
              <a:ext uri="{FF2B5EF4-FFF2-40B4-BE49-F238E27FC236}">
                <a16:creationId xmlns:a16="http://schemas.microsoft.com/office/drawing/2014/main" id="{BA662490-AB16-E596-9655-BA2E04EA58AF}"/>
              </a:ext>
            </a:extLst>
          </p:cNvPr>
          <p:cNvSpPr/>
          <p:nvPr/>
        </p:nvSpPr>
        <p:spPr bwMode="auto">
          <a:xfrm>
            <a:off x="6985000" y="3000375"/>
            <a:ext cx="219075" cy="1403350"/>
          </a:xfrm>
          <a:custGeom>
            <a:avLst/>
            <a:gdLst>
              <a:gd name="connsiteX0" fmla="*/ 0 w 219075"/>
              <a:gd name="connsiteY0" fmla="*/ 0 h 1403350"/>
              <a:gd name="connsiteX1" fmla="*/ 50800 w 219075"/>
              <a:gd name="connsiteY1" fmla="*/ 0 h 1403350"/>
              <a:gd name="connsiteX2" fmla="*/ 50800 w 219075"/>
              <a:gd name="connsiteY2" fmla="*/ 485775 h 1403350"/>
              <a:gd name="connsiteX3" fmla="*/ 60325 w 219075"/>
              <a:gd name="connsiteY3" fmla="*/ 485775 h 1403350"/>
              <a:gd name="connsiteX4" fmla="*/ 60325 w 219075"/>
              <a:gd name="connsiteY4" fmla="*/ 679450 h 1403350"/>
              <a:gd name="connsiteX5" fmla="*/ 85725 w 219075"/>
              <a:gd name="connsiteY5" fmla="*/ 679450 h 1403350"/>
              <a:gd name="connsiteX6" fmla="*/ 85725 w 219075"/>
              <a:gd name="connsiteY6" fmla="*/ 787400 h 1403350"/>
              <a:gd name="connsiteX7" fmla="*/ 111125 w 219075"/>
              <a:gd name="connsiteY7" fmla="*/ 787400 h 1403350"/>
              <a:gd name="connsiteX8" fmla="*/ 111125 w 219075"/>
              <a:gd name="connsiteY8" fmla="*/ 812800 h 1403350"/>
              <a:gd name="connsiteX9" fmla="*/ 139700 w 219075"/>
              <a:gd name="connsiteY9" fmla="*/ 812800 h 1403350"/>
              <a:gd name="connsiteX10" fmla="*/ 139700 w 219075"/>
              <a:gd name="connsiteY10" fmla="*/ 904875 h 1403350"/>
              <a:gd name="connsiteX11" fmla="*/ 165100 w 219075"/>
              <a:gd name="connsiteY11" fmla="*/ 904875 h 1403350"/>
              <a:gd name="connsiteX12" fmla="*/ 165100 w 219075"/>
              <a:gd name="connsiteY12" fmla="*/ 920750 h 1403350"/>
              <a:gd name="connsiteX13" fmla="*/ 190500 w 219075"/>
              <a:gd name="connsiteY13" fmla="*/ 920750 h 1403350"/>
              <a:gd name="connsiteX14" fmla="*/ 190500 w 219075"/>
              <a:gd name="connsiteY14" fmla="*/ 952500 h 1403350"/>
              <a:gd name="connsiteX15" fmla="*/ 219075 w 219075"/>
              <a:gd name="connsiteY15" fmla="*/ 952500 h 1403350"/>
              <a:gd name="connsiteX16" fmla="*/ 219075 w 219075"/>
              <a:gd name="connsiteY16" fmla="*/ 1403350 h 1403350"/>
              <a:gd name="connsiteX17" fmla="*/ 31750 w 219075"/>
              <a:gd name="connsiteY17" fmla="*/ 1403350 h 1403350"/>
              <a:gd name="connsiteX18" fmla="*/ 0 w 219075"/>
              <a:gd name="connsiteY18" fmla="*/ 0 h 1403350"/>
              <a:gd name="connsiteX0" fmla="*/ 0 w 219075"/>
              <a:gd name="connsiteY0" fmla="*/ 0 h 1403350"/>
              <a:gd name="connsiteX1" fmla="*/ 50800 w 219075"/>
              <a:gd name="connsiteY1" fmla="*/ 0 h 1403350"/>
              <a:gd name="connsiteX2" fmla="*/ 50800 w 219075"/>
              <a:gd name="connsiteY2" fmla="*/ 485775 h 1403350"/>
              <a:gd name="connsiteX3" fmla="*/ 60325 w 219075"/>
              <a:gd name="connsiteY3" fmla="*/ 485775 h 1403350"/>
              <a:gd name="connsiteX4" fmla="*/ 60325 w 219075"/>
              <a:gd name="connsiteY4" fmla="*/ 679450 h 1403350"/>
              <a:gd name="connsiteX5" fmla="*/ 85725 w 219075"/>
              <a:gd name="connsiteY5" fmla="*/ 679450 h 1403350"/>
              <a:gd name="connsiteX6" fmla="*/ 85725 w 219075"/>
              <a:gd name="connsiteY6" fmla="*/ 787400 h 1403350"/>
              <a:gd name="connsiteX7" fmla="*/ 111125 w 219075"/>
              <a:gd name="connsiteY7" fmla="*/ 787400 h 1403350"/>
              <a:gd name="connsiteX8" fmla="*/ 111125 w 219075"/>
              <a:gd name="connsiteY8" fmla="*/ 812800 h 1403350"/>
              <a:gd name="connsiteX9" fmla="*/ 139700 w 219075"/>
              <a:gd name="connsiteY9" fmla="*/ 812800 h 1403350"/>
              <a:gd name="connsiteX10" fmla="*/ 139700 w 219075"/>
              <a:gd name="connsiteY10" fmla="*/ 904875 h 1403350"/>
              <a:gd name="connsiteX11" fmla="*/ 165100 w 219075"/>
              <a:gd name="connsiteY11" fmla="*/ 904875 h 1403350"/>
              <a:gd name="connsiteX12" fmla="*/ 165100 w 219075"/>
              <a:gd name="connsiteY12" fmla="*/ 920750 h 1403350"/>
              <a:gd name="connsiteX13" fmla="*/ 190500 w 219075"/>
              <a:gd name="connsiteY13" fmla="*/ 920750 h 1403350"/>
              <a:gd name="connsiteX14" fmla="*/ 190500 w 219075"/>
              <a:gd name="connsiteY14" fmla="*/ 952500 h 1403350"/>
              <a:gd name="connsiteX15" fmla="*/ 219075 w 219075"/>
              <a:gd name="connsiteY15" fmla="*/ 952500 h 1403350"/>
              <a:gd name="connsiteX16" fmla="*/ 219075 w 219075"/>
              <a:gd name="connsiteY16" fmla="*/ 1403350 h 1403350"/>
              <a:gd name="connsiteX17" fmla="*/ 19050 w 219075"/>
              <a:gd name="connsiteY17" fmla="*/ 1400175 h 1403350"/>
              <a:gd name="connsiteX18" fmla="*/ 0 w 219075"/>
              <a:gd name="connsiteY18" fmla="*/ 0 h 1403350"/>
              <a:gd name="connsiteX0" fmla="*/ 0 w 219075"/>
              <a:gd name="connsiteY0" fmla="*/ 0 h 1403350"/>
              <a:gd name="connsiteX1" fmla="*/ 34925 w 219075"/>
              <a:gd name="connsiteY1" fmla="*/ 0 h 1403350"/>
              <a:gd name="connsiteX2" fmla="*/ 50800 w 219075"/>
              <a:gd name="connsiteY2" fmla="*/ 485775 h 1403350"/>
              <a:gd name="connsiteX3" fmla="*/ 60325 w 219075"/>
              <a:gd name="connsiteY3" fmla="*/ 485775 h 1403350"/>
              <a:gd name="connsiteX4" fmla="*/ 60325 w 219075"/>
              <a:gd name="connsiteY4" fmla="*/ 679450 h 1403350"/>
              <a:gd name="connsiteX5" fmla="*/ 85725 w 219075"/>
              <a:gd name="connsiteY5" fmla="*/ 679450 h 1403350"/>
              <a:gd name="connsiteX6" fmla="*/ 85725 w 219075"/>
              <a:gd name="connsiteY6" fmla="*/ 787400 h 1403350"/>
              <a:gd name="connsiteX7" fmla="*/ 111125 w 219075"/>
              <a:gd name="connsiteY7" fmla="*/ 787400 h 1403350"/>
              <a:gd name="connsiteX8" fmla="*/ 111125 w 219075"/>
              <a:gd name="connsiteY8" fmla="*/ 812800 h 1403350"/>
              <a:gd name="connsiteX9" fmla="*/ 139700 w 219075"/>
              <a:gd name="connsiteY9" fmla="*/ 812800 h 1403350"/>
              <a:gd name="connsiteX10" fmla="*/ 139700 w 219075"/>
              <a:gd name="connsiteY10" fmla="*/ 904875 h 1403350"/>
              <a:gd name="connsiteX11" fmla="*/ 165100 w 219075"/>
              <a:gd name="connsiteY11" fmla="*/ 904875 h 1403350"/>
              <a:gd name="connsiteX12" fmla="*/ 165100 w 219075"/>
              <a:gd name="connsiteY12" fmla="*/ 920750 h 1403350"/>
              <a:gd name="connsiteX13" fmla="*/ 190500 w 219075"/>
              <a:gd name="connsiteY13" fmla="*/ 920750 h 1403350"/>
              <a:gd name="connsiteX14" fmla="*/ 190500 w 219075"/>
              <a:gd name="connsiteY14" fmla="*/ 952500 h 1403350"/>
              <a:gd name="connsiteX15" fmla="*/ 219075 w 219075"/>
              <a:gd name="connsiteY15" fmla="*/ 952500 h 1403350"/>
              <a:gd name="connsiteX16" fmla="*/ 219075 w 219075"/>
              <a:gd name="connsiteY16" fmla="*/ 1403350 h 1403350"/>
              <a:gd name="connsiteX17" fmla="*/ 19050 w 219075"/>
              <a:gd name="connsiteY17" fmla="*/ 1400175 h 1403350"/>
              <a:gd name="connsiteX18" fmla="*/ 0 w 219075"/>
              <a:gd name="connsiteY18" fmla="*/ 0 h 1403350"/>
              <a:gd name="connsiteX0" fmla="*/ 0 w 219075"/>
              <a:gd name="connsiteY0" fmla="*/ 0 h 1403350"/>
              <a:gd name="connsiteX1" fmla="*/ 34925 w 219075"/>
              <a:gd name="connsiteY1" fmla="*/ 0 h 1403350"/>
              <a:gd name="connsiteX2" fmla="*/ 50800 w 219075"/>
              <a:gd name="connsiteY2" fmla="*/ 485775 h 1403350"/>
              <a:gd name="connsiteX3" fmla="*/ 82550 w 219075"/>
              <a:gd name="connsiteY3" fmla="*/ 485775 h 1403350"/>
              <a:gd name="connsiteX4" fmla="*/ 60325 w 219075"/>
              <a:gd name="connsiteY4" fmla="*/ 679450 h 1403350"/>
              <a:gd name="connsiteX5" fmla="*/ 85725 w 219075"/>
              <a:gd name="connsiteY5" fmla="*/ 679450 h 1403350"/>
              <a:gd name="connsiteX6" fmla="*/ 85725 w 219075"/>
              <a:gd name="connsiteY6" fmla="*/ 787400 h 1403350"/>
              <a:gd name="connsiteX7" fmla="*/ 111125 w 219075"/>
              <a:gd name="connsiteY7" fmla="*/ 787400 h 1403350"/>
              <a:gd name="connsiteX8" fmla="*/ 111125 w 219075"/>
              <a:gd name="connsiteY8" fmla="*/ 812800 h 1403350"/>
              <a:gd name="connsiteX9" fmla="*/ 139700 w 219075"/>
              <a:gd name="connsiteY9" fmla="*/ 812800 h 1403350"/>
              <a:gd name="connsiteX10" fmla="*/ 139700 w 219075"/>
              <a:gd name="connsiteY10" fmla="*/ 904875 h 1403350"/>
              <a:gd name="connsiteX11" fmla="*/ 165100 w 219075"/>
              <a:gd name="connsiteY11" fmla="*/ 904875 h 1403350"/>
              <a:gd name="connsiteX12" fmla="*/ 165100 w 219075"/>
              <a:gd name="connsiteY12" fmla="*/ 920750 h 1403350"/>
              <a:gd name="connsiteX13" fmla="*/ 190500 w 219075"/>
              <a:gd name="connsiteY13" fmla="*/ 920750 h 1403350"/>
              <a:gd name="connsiteX14" fmla="*/ 190500 w 219075"/>
              <a:gd name="connsiteY14" fmla="*/ 952500 h 1403350"/>
              <a:gd name="connsiteX15" fmla="*/ 219075 w 219075"/>
              <a:gd name="connsiteY15" fmla="*/ 952500 h 1403350"/>
              <a:gd name="connsiteX16" fmla="*/ 219075 w 219075"/>
              <a:gd name="connsiteY16" fmla="*/ 1403350 h 1403350"/>
              <a:gd name="connsiteX17" fmla="*/ 19050 w 219075"/>
              <a:gd name="connsiteY17" fmla="*/ 1400175 h 1403350"/>
              <a:gd name="connsiteX18" fmla="*/ 0 w 219075"/>
              <a:gd name="connsiteY18" fmla="*/ 0 h 1403350"/>
              <a:gd name="connsiteX0" fmla="*/ 0 w 219075"/>
              <a:gd name="connsiteY0" fmla="*/ 0 h 1403350"/>
              <a:gd name="connsiteX1" fmla="*/ 34925 w 219075"/>
              <a:gd name="connsiteY1" fmla="*/ 0 h 1403350"/>
              <a:gd name="connsiteX2" fmla="*/ 34925 w 219075"/>
              <a:gd name="connsiteY2" fmla="*/ 485775 h 1403350"/>
              <a:gd name="connsiteX3" fmla="*/ 82550 w 219075"/>
              <a:gd name="connsiteY3" fmla="*/ 485775 h 1403350"/>
              <a:gd name="connsiteX4" fmla="*/ 60325 w 219075"/>
              <a:gd name="connsiteY4" fmla="*/ 679450 h 1403350"/>
              <a:gd name="connsiteX5" fmla="*/ 85725 w 219075"/>
              <a:gd name="connsiteY5" fmla="*/ 679450 h 1403350"/>
              <a:gd name="connsiteX6" fmla="*/ 85725 w 219075"/>
              <a:gd name="connsiteY6" fmla="*/ 787400 h 1403350"/>
              <a:gd name="connsiteX7" fmla="*/ 111125 w 219075"/>
              <a:gd name="connsiteY7" fmla="*/ 787400 h 1403350"/>
              <a:gd name="connsiteX8" fmla="*/ 111125 w 219075"/>
              <a:gd name="connsiteY8" fmla="*/ 812800 h 1403350"/>
              <a:gd name="connsiteX9" fmla="*/ 139700 w 219075"/>
              <a:gd name="connsiteY9" fmla="*/ 812800 h 1403350"/>
              <a:gd name="connsiteX10" fmla="*/ 139700 w 219075"/>
              <a:gd name="connsiteY10" fmla="*/ 904875 h 1403350"/>
              <a:gd name="connsiteX11" fmla="*/ 165100 w 219075"/>
              <a:gd name="connsiteY11" fmla="*/ 904875 h 1403350"/>
              <a:gd name="connsiteX12" fmla="*/ 165100 w 219075"/>
              <a:gd name="connsiteY12" fmla="*/ 920750 h 1403350"/>
              <a:gd name="connsiteX13" fmla="*/ 190500 w 219075"/>
              <a:gd name="connsiteY13" fmla="*/ 920750 h 1403350"/>
              <a:gd name="connsiteX14" fmla="*/ 190500 w 219075"/>
              <a:gd name="connsiteY14" fmla="*/ 952500 h 1403350"/>
              <a:gd name="connsiteX15" fmla="*/ 219075 w 219075"/>
              <a:gd name="connsiteY15" fmla="*/ 952500 h 1403350"/>
              <a:gd name="connsiteX16" fmla="*/ 219075 w 219075"/>
              <a:gd name="connsiteY16" fmla="*/ 1403350 h 1403350"/>
              <a:gd name="connsiteX17" fmla="*/ 19050 w 219075"/>
              <a:gd name="connsiteY17" fmla="*/ 1400175 h 1403350"/>
              <a:gd name="connsiteX18" fmla="*/ 0 w 219075"/>
              <a:gd name="connsiteY18" fmla="*/ 0 h 1403350"/>
              <a:gd name="connsiteX0" fmla="*/ 0 w 219075"/>
              <a:gd name="connsiteY0" fmla="*/ 0 h 1403350"/>
              <a:gd name="connsiteX1" fmla="*/ 34925 w 219075"/>
              <a:gd name="connsiteY1" fmla="*/ 0 h 1403350"/>
              <a:gd name="connsiteX2" fmla="*/ 34925 w 219075"/>
              <a:gd name="connsiteY2" fmla="*/ 485775 h 1403350"/>
              <a:gd name="connsiteX3" fmla="*/ 73025 w 219075"/>
              <a:gd name="connsiteY3" fmla="*/ 485775 h 1403350"/>
              <a:gd name="connsiteX4" fmla="*/ 60325 w 219075"/>
              <a:gd name="connsiteY4" fmla="*/ 679450 h 1403350"/>
              <a:gd name="connsiteX5" fmla="*/ 85725 w 219075"/>
              <a:gd name="connsiteY5" fmla="*/ 679450 h 1403350"/>
              <a:gd name="connsiteX6" fmla="*/ 85725 w 219075"/>
              <a:gd name="connsiteY6" fmla="*/ 787400 h 1403350"/>
              <a:gd name="connsiteX7" fmla="*/ 111125 w 219075"/>
              <a:gd name="connsiteY7" fmla="*/ 787400 h 1403350"/>
              <a:gd name="connsiteX8" fmla="*/ 111125 w 219075"/>
              <a:gd name="connsiteY8" fmla="*/ 812800 h 1403350"/>
              <a:gd name="connsiteX9" fmla="*/ 139700 w 219075"/>
              <a:gd name="connsiteY9" fmla="*/ 812800 h 1403350"/>
              <a:gd name="connsiteX10" fmla="*/ 139700 w 219075"/>
              <a:gd name="connsiteY10" fmla="*/ 904875 h 1403350"/>
              <a:gd name="connsiteX11" fmla="*/ 165100 w 219075"/>
              <a:gd name="connsiteY11" fmla="*/ 904875 h 1403350"/>
              <a:gd name="connsiteX12" fmla="*/ 165100 w 219075"/>
              <a:gd name="connsiteY12" fmla="*/ 920750 h 1403350"/>
              <a:gd name="connsiteX13" fmla="*/ 190500 w 219075"/>
              <a:gd name="connsiteY13" fmla="*/ 920750 h 1403350"/>
              <a:gd name="connsiteX14" fmla="*/ 190500 w 219075"/>
              <a:gd name="connsiteY14" fmla="*/ 952500 h 1403350"/>
              <a:gd name="connsiteX15" fmla="*/ 219075 w 219075"/>
              <a:gd name="connsiteY15" fmla="*/ 952500 h 1403350"/>
              <a:gd name="connsiteX16" fmla="*/ 219075 w 219075"/>
              <a:gd name="connsiteY16" fmla="*/ 1403350 h 1403350"/>
              <a:gd name="connsiteX17" fmla="*/ 19050 w 219075"/>
              <a:gd name="connsiteY17" fmla="*/ 1400175 h 1403350"/>
              <a:gd name="connsiteX18" fmla="*/ 0 w 219075"/>
              <a:gd name="connsiteY18" fmla="*/ 0 h 1403350"/>
              <a:gd name="connsiteX0" fmla="*/ 0 w 219075"/>
              <a:gd name="connsiteY0" fmla="*/ 0 h 1403350"/>
              <a:gd name="connsiteX1" fmla="*/ 34925 w 219075"/>
              <a:gd name="connsiteY1" fmla="*/ 0 h 1403350"/>
              <a:gd name="connsiteX2" fmla="*/ 34925 w 219075"/>
              <a:gd name="connsiteY2" fmla="*/ 485775 h 1403350"/>
              <a:gd name="connsiteX3" fmla="*/ 50800 w 219075"/>
              <a:gd name="connsiteY3" fmla="*/ 485775 h 1403350"/>
              <a:gd name="connsiteX4" fmla="*/ 60325 w 219075"/>
              <a:gd name="connsiteY4" fmla="*/ 679450 h 1403350"/>
              <a:gd name="connsiteX5" fmla="*/ 85725 w 219075"/>
              <a:gd name="connsiteY5" fmla="*/ 679450 h 1403350"/>
              <a:gd name="connsiteX6" fmla="*/ 85725 w 219075"/>
              <a:gd name="connsiteY6" fmla="*/ 787400 h 1403350"/>
              <a:gd name="connsiteX7" fmla="*/ 111125 w 219075"/>
              <a:gd name="connsiteY7" fmla="*/ 787400 h 1403350"/>
              <a:gd name="connsiteX8" fmla="*/ 111125 w 219075"/>
              <a:gd name="connsiteY8" fmla="*/ 812800 h 1403350"/>
              <a:gd name="connsiteX9" fmla="*/ 139700 w 219075"/>
              <a:gd name="connsiteY9" fmla="*/ 812800 h 1403350"/>
              <a:gd name="connsiteX10" fmla="*/ 139700 w 219075"/>
              <a:gd name="connsiteY10" fmla="*/ 904875 h 1403350"/>
              <a:gd name="connsiteX11" fmla="*/ 165100 w 219075"/>
              <a:gd name="connsiteY11" fmla="*/ 904875 h 1403350"/>
              <a:gd name="connsiteX12" fmla="*/ 165100 w 219075"/>
              <a:gd name="connsiteY12" fmla="*/ 920750 h 1403350"/>
              <a:gd name="connsiteX13" fmla="*/ 190500 w 219075"/>
              <a:gd name="connsiteY13" fmla="*/ 920750 h 1403350"/>
              <a:gd name="connsiteX14" fmla="*/ 190500 w 219075"/>
              <a:gd name="connsiteY14" fmla="*/ 952500 h 1403350"/>
              <a:gd name="connsiteX15" fmla="*/ 219075 w 219075"/>
              <a:gd name="connsiteY15" fmla="*/ 952500 h 1403350"/>
              <a:gd name="connsiteX16" fmla="*/ 219075 w 219075"/>
              <a:gd name="connsiteY16" fmla="*/ 1403350 h 1403350"/>
              <a:gd name="connsiteX17" fmla="*/ 19050 w 219075"/>
              <a:gd name="connsiteY17" fmla="*/ 1400175 h 1403350"/>
              <a:gd name="connsiteX18" fmla="*/ 0 w 219075"/>
              <a:gd name="connsiteY18" fmla="*/ 0 h 1403350"/>
              <a:gd name="connsiteX0" fmla="*/ 0 w 219075"/>
              <a:gd name="connsiteY0" fmla="*/ 0 h 1403350"/>
              <a:gd name="connsiteX1" fmla="*/ 34925 w 219075"/>
              <a:gd name="connsiteY1" fmla="*/ 0 h 1403350"/>
              <a:gd name="connsiteX2" fmla="*/ 34925 w 219075"/>
              <a:gd name="connsiteY2" fmla="*/ 485775 h 1403350"/>
              <a:gd name="connsiteX3" fmla="*/ 50800 w 219075"/>
              <a:gd name="connsiteY3" fmla="*/ 485775 h 1403350"/>
              <a:gd name="connsiteX4" fmla="*/ 47625 w 219075"/>
              <a:gd name="connsiteY4" fmla="*/ 679450 h 1403350"/>
              <a:gd name="connsiteX5" fmla="*/ 85725 w 219075"/>
              <a:gd name="connsiteY5" fmla="*/ 679450 h 1403350"/>
              <a:gd name="connsiteX6" fmla="*/ 85725 w 219075"/>
              <a:gd name="connsiteY6" fmla="*/ 787400 h 1403350"/>
              <a:gd name="connsiteX7" fmla="*/ 111125 w 219075"/>
              <a:gd name="connsiteY7" fmla="*/ 787400 h 1403350"/>
              <a:gd name="connsiteX8" fmla="*/ 111125 w 219075"/>
              <a:gd name="connsiteY8" fmla="*/ 812800 h 1403350"/>
              <a:gd name="connsiteX9" fmla="*/ 139700 w 219075"/>
              <a:gd name="connsiteY9" fmla="*/ 812800 h 1403350"/>
              <a:gd name="connsiteX10" fmla="*/ 139700 w 219075"/>
              <a:gd name="connsiteY10" fmla="*/ 904875 h 1403350"/>
              <a:gd name="connsiteX11" fmla="*/ 165100 w 219075"/>
              <a:gd name="connsiteY11" fmla="*/ 904875 h 1403350"/>
              <a:gd name="connsiteX12" fmla="*/ 165100 w 219075"/>
              <a:gd name="connsiteY12" fmla="*/ 920750 h 1403350"/>
              <a:gd name="connsiteX13" fmla="*/ 190500 w 219075"/>
              <a:gd name="connsiteY13" fmla="*/ 920750 h 1403350"/>
              <a:gd name="connsiteX14" fmla="*/ 190500 w 219075"/>
              <a:gd name="connsiteY14" fmla="*/ 952500 h 1403350"/>
              <a:gd name="connsiteX15" fmla="*/ 219075 w 219075"/>
              <a:gd name="connsiteY15" fmla="*/ 952500 h 1403350"/>
              <a:gd name="connsiteX16" fmla="*/ 219075 w 219075"/>
              <a:gd name="connsiteY16" fmla="*/ 1403350 h 1403350"/>
              <a:gd name="connsiteX17" fmla="*/ 19050 w 219075"/>
              <a:gd name="connsiteY17" fmla="*/ 1400175 h 1403350"/>
              <a:gd name="connsiteX18" fmla="*/ 0 w 219075"/>
              <a:gd name="connsiteY18" fmla="*/ 0 h 1403350"/>
              <a:gd name="connsiteX0" fmla="*/ 0 w 219075"/>
              <a:gd name="connsiteY0" fmla="*/ 0 h 1403350"/>
              <a:gd name="connsiteX1" fmla="*/ 34925 w 219075"/>
              <a:gd name="connsiteY1" fmla="*/ 0 h 1403350"/>
              <a:gd name="connsiteX2" fmla="*/ 34925 w 219075"/>
              <a:gd name="connsiteY2" fmla="*/ 485775 h 1403350"/>
              <a:gd name="connsiteX3" fmla="*/ 50800 w 219075"/>
              <a:gd name="connsiteY3" fmla="*/ 485775 h 1403350"/>
              <a:gd name="connsiteX4" fmla="*/ 53975 w 219075"/>
              <a:gd name="connsiteY4" fmla="*/ 679450 h 1403350"/>
              <a:gd name="connsiteX5" fmla="*/ 85725 w 219075"/>
              <a:gd name="connsiteY5" fmla="*/ 679450 h 1403350"/>
              <a:gd name="connsiteX6" fmla="*/ 85725 w 219075"/>
              <a:gd name="connsiteY6" fmla="*/ 787400 h 1403350"/>
              <a:gd name="connsiteX7" fmla="*/ 111125 w 219075"/>
              <a:gd name="connsiteY7" fmla="*/ 787400 h 1403350"/>
              <a:gd name="connsiteX8" fmla="*/ 111125 w 219075"/>
              <a:gd name="connsiteY8" fmla="*/ 812800 h 1403350"/>
              <a:gd name="connsiteX9" fmla="*/ 139700 w 219075"/>
              <a:gd name="connsiteY9" fmla="*/ 812800 h 1403350"/>
              <a:gd name="connsiteX10" fmla="*/ 139700 w 219075"/>
              <a:gd name="connsiteY10" fmla="*/ 904875 h 1403350"/>
              <a:gd name="connsiteX11" fmla="*/ 165100 w 219075"/>
              <a:gd name="connsiteY11" fmla="*/ 904875 h 1403350"/>
              <a:gd name="connsiteX12" fmla="*/ 165100 w 219075"/>
              <a:gd name="connsiteY12" fmla="*/ 920750 h 1403350"/>
              <a:gd name="connsiteX13" fmla="*/ 190500 w 219075"/>
              <a:gd name="connsiteY13" fmla="*/ 920750 h 1403350"/>
              <a:gd name="connsiteX14" fmla="*/ 190500 w 219075"/>
              <a:gd name="connsiteY14" fmla="*/ 952500 h 1403350"/>
              <a:gd name="connsiteX15" fmla="*/ 219075 w 219075"/>
              <a:gd name="connsiteY15" fmla="*/ 952500 h 1403350"/>
              <a:gd name="connsiteX16" fmla="*/ 219075 w 219075"/>
              <a:gd name="connsiteY16" fmla="*/ 1403350 h 1403350"/>
              <a:gd name="connsiteX17" fmla="*/ 19050 w 219075"/>
              <a:gd name="connsiteY17" fmla="*/ 1400175 h 1403350"/>
              <a:gd name="connsiteX18" fmla="*/ 0 w 219075"/>
              <a:gd name="connsiteY18" fmla="*/ 0 h 140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9075" h="1403350">
                <a:moveTo>
                  <a:pt x="0" y="0"/>
                </a:moveTo>
                <a:lnTo>
                  <a:pt x="34925" y="0"/>
                </a:lnTo>
                <a:lnTo>
                  <a:pt x="34925" y="485775"/>
                </a:lnTo>
                <a:lnTo>
                  <a:pt x="50800" y="485775"/>
                </a:lnTo>
                <a:cubicBezTo>
                  <a:pt x="49742" y="550333"/>
                  <a:pt x="55033" y="614892"/>
                  <a:pt x="53975" y="679450"/>
                </a:cubicBezTo>
                <a:lnTo>
                  <a:pt x="85725" y="679450"/>
                </a:lnTo>
                <a:lnTo>
                  <a:pt x="85725" y="787400"/>
                </a:lnTo>
                <a:lnTo>
                  <a:pt x="111125" y="787400"/>
                </a:lnTo>
                <a:lnTo>
                  <a:pt x="111125" y="812800"/>
                </a:lnTo>
                <a:lnTo>
                  <a:pt x="139700" y="812800"/>
                </a:lnTo>
                <a:lnTo>
                  <a:pt x="139700" y="904875"/>
                </a:lnTo>
                <a:lnTo>
                  <a:pt x="165100" y="904875"/>
                </a:lnTo>
                <a:lnTo>
                  <a:pt x="165100" y="920750"/>
                </a:lnTo>
                <a:lnTo>
                  <a:pt x="190500" y="920750"/>
                </a:lnTo>
                <a:lnTo>
                  <a:pt x="190500" y="952500"/>
                </a:lnTo>
                <a:lnTo>
                  <a:pt x="219075" y="952500"/>
                </a:lnTo>
                <a:lnTo>
                  <a:pt x="219075" y="1403350"/>
                </a:lnTo>
                <a:lnTo>
                  <a:pt x="19050" y="1400175"/>
                </a:lnTo>
                <a:lnTo>
                  <a:pt x="0" y="0"/>
                </a:lnTo>
                <a:close/>
              </a:path>
            </a:pathLst>
          </a:cu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Freeform: Shape 90">
            <a:extLst>
              <a:ext uri="{FF2B5EF4-FFF2-40B4-BE49-F238E27FC236}">
                <a16:creationId xmlns:a16="http://schemas.microsoft.com/office/drawing/2014/main" id="{C0676069-785D-63B6-048E-C2E93E271962}"/>
              </a:ext>
            </a:extLst>
          </p:cNvPr>
          <p:cNvSpPr/>
          <p:nvPr/>
        </p:nvSpPr>
        <p:spPr bwMode="auto">
          <a:xfrm>
            <a:off x="7178675" y="4181475"/>
            <a:ext cx="209550" cy="215900"/>
          </a:xfrm>
          <a:custGeom>
            <a:avLst/>
            <a:gdLst>
              <a:gd name="connsiteX0" fmla="*/ 0 w 209550"/>
              <a:gd name="connsiteY0" fmla="*/ 0 h 215900"/>
              <a:gd name="connsiteX1" fmla="*/ 53975 w 209550"/>
              <a:gd name="connsiteY1" fmla="*/ 0 h 215900"/>
              <a:gd name="connsiteX2" fmla="*/ 53975 w 209550"/>
              <a:gd name="connsiteY2" fmla="*/ 12700 h 215900"/>
              <a:gd name="connsiteX3" fmla="*/ 101600 w 209550"/>
              <a:gd name="connsiteY3" fmla="*/ 12700 h 215900"/>
              <a:gd name="connsiteX4" fmla="*/ 101600 w 209550"/>
              <a:gd name="connsiteY4" fmla="*/ 79375 h 215900"/>
              <a:gd name="connsiteX5" fmla="*/ 130175 w 209550"/>
              <a:gd name="connsiteY5" fmla="*/ 79375 h 215900"/>
              <a:gd name="connsiteX6" fmla="*/ 130175 w 209550"/>
              <a:gd name="connsiteY6" fmla="*/ 107950 h 215900"/>
              <a:gd name="connsiteX7" fmla="*/ 161925 w 209550"/>
              <a:gd name="connsiteY7" fmla="*/ 107950 h 215900"/>
              <a:gd name="connsiteX8" fmla="*/ 161925 w 209550"/>
              <a:gd name="connsiteY8" fmla="*/ 127000 h 215900"/>
              <a:gd name="connsiteX9" fmla="*/ 184150 w 209550"/>
              <a:gd name="connsiteY9" fmla="*/ 127000 h 215900"/>
              <a:gd name="connsiteX10" fmla="*/ 184150 w 209550"/>
              <a:gd name="connsiteY10" fmla="*/ 161925 h 215900"/>
              <a:gd name="connsiteX11" fmla="*/ 209550 w 209550"/>
              <a:gd name="connsiteY11" fmla="*/ 161925 h 215900"/>
              <a:gd name="connsiteX12" fmla="*/ 209550 w 209550"/>
              <a:gd name="connsiteY12" fmla="*/ 215900 h 215900"/>
              <a:gd name="connsiteX13" fmla="*/ 15875 w 209550"/>
              <a:gd name="connsiteY13" fmla="*/ 215900 h 215900"/>
              <a:gd name="connsiteX14" fmla="*/ 0 w 209550"/>
              <a:gd name="connsiteY14" fmla="*/ 0 h 21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9550" h="215900">
                <a:moveTo>
                  <a:pt x="0" y="0"/>
                </a:moveTo>
                <a:lnTo>
                  <a:pt x="53975" y="0"/>
                </a:lnTo>
                <a:lnTo>
                  <a:pt x="53975" y="12700"/>
                </a:lnTo>
                <a:lnTo>
                  <a:pt x="101600" y="12700"/>
                </a:lnTo>
                <a:lnTo>
                  <a:pt x="101600" y="79375"/>
                </a:lnTo>
                <a:lnTo>
                  <a:pt x="130175" y="79375"/>
                </a:lnTo>
                <a:lnTo>
                  <a:pt x="130175" y="107950"/>
                </a:lnTo>
                <a:lnTo>
                  <a:pt x="161925" y="107950"/>
                </a:lnTo>
                <a:lnTo>
                  <a:pt x="161925" y="127000"/>
                </a:lnTo>
                <a:lnTo>
                  <a:pt x="184150" y="127000"/>
                </a:lnTo>
                <a:lnTo>
                  <a:pt x="184150" y="161925"/>
                </a:lnTo>
                <a:lnTo>
                  <a:pt x="209550" y="161925"/>
                </a:lnTo>
                <a:lnTo>
                  <a:pt x="209550" y="215900"/>
                </a:lnTo>
                <a:lnTo>
                  <a:pt x="15875" y="215900"/>
                </a:lnTo>
                <a:lnTo>
                  <a:pt x="0" y="0"/>
                </a:lnTo>
                <a:close/>
              </a:path>
            </a:pathLst>
          </a:cu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7" name="Group 56">
            <a:extLst>
              <a:ext uri="{FF2B5EF4-FFF2-40B4-BE49-F238E27FC236}">
                <a16:creationId xmlns:a16="http://schemas.microsoft.com/office/drawing/2014/main" id="{58B152D6-6AAF-B3D0-17CA-4AC6C327894D}"/>
              </a:ext>
            </a:extLst>
          </p:cNvPr>
          <p:cNvGrpSpPr/>
          <p:nvPr/>
        </p:nvGrpSpPr>
        <p:grpSpPr>
          <a:xfrm>
            <a:off x="1690688" y="3276600"/>
            <a:ext cx="4275137" cy="1879600"/>
            <a:chOff x="1690688" y="3276600"/>
            <a:chExt cx="4275137" cy="1879600"/>
          </a:xfrm>
        </p:grpSpPr>
        <p:sp>
          <p:nvSpPr>
            <p:cNvPr id="53" name="Freeform: Shape 52">
              <a:extLst>
                <a:ext uri="{FF2B5EF4-FFF2-40B4-BE49-F238E27FC236}">
                  <a16:creationId xmlns:a16="http://schemas.microsoft.com/office/drawing/2014/main" id="{BD37DA51-49B2-B1CB-3560-9374DE9384CB}"/>
                </a:ext>
              </a:extLst>
            </p:cNvPr>
            <p:cNvSpPr/>
            <p:nvPr/>
          </p:nvSpPr>
          <p:spPr bwMode="auto">
            <a:xfrm>
              <a:off x="1690688" y="3278981"/>
              <a:ext cx="1504950" cy="397669"/>
            </a:xfrm>
            <a:custGeom>
              <a:avLst/>
              <a:gdLst>
                <a:gd name="connsiteX0" fmla="*/ 0 w 1504950"/>
                <a:gd name="connsiteY0" fmla="*/ 11907 h 397669"/>
                <a:gd name="connsiteX1" fmla="*/ 0 w 1504950"/>
                <a:gd name="connsiteY1" fmla="*/ 47625 h 397669"/>
                <a:gd name="connsiteX2" fmla="*/ 59531 w 1504950"/>
                <a:gd name="connsiteY2" fmla="*/ 47625 h 397669"/>
                <a:gd name="connsiteX3" fmla="*/ 59531 w 1504950"/>
                <a:gd name="connsiteY3" fmla="*/ 64294 h 397669"/>
                <a:gd name="connsiteX4" fmla="*/ 83343 w 1504950"/>
                <a:gd name="connsiteY4" fmla="*/ 64294 h 397669"/>
                <a:gd name="connsiteX5" fmla="*/ 83343 w 1504950"/>
                <a:gd name="connsiteY5" fmla="*/ 80963 h 397669"/>
                <a:gd name="connsiteX6" fmla="*/ 116681 w 1504950"/>
                <a:gd name="connsiteY6" fmla="*/ 80963 h 397669"/>
                <a:gd name="connsiteX7" fmla="*/ 116681 w 1504950"/>
                <a:gd name="connsiteY7" fmla="*/ 88107 h 397669"/>
                <a:gd name="connsiteX8" fmla="*/ 140493 w 1504950"/>
                <a:gd name="connsiteY8" fmla="*/ 88107 h 397669"/>
                <a:gd name="connsiteX9" fmla="*/ 140493 w 1504950"/>
                <a:gd name="connsiteY9" fmla="*/ 109538 h 397669"/>
                <a:gd name="connsiteX10" fmla="*/ 250031 w 1504950"/>
                <a:gd name="connsiteY10" fmla="*/ 109538 h 397669"/>
                <a:gd name="connsiteX11" fmla="*/ 250031 w 1504950"/>
                <a:gd name="connsiteY11" fmla="*/ 128588 h 397669"/>
                <a:gd name="connsiteX12" fmla="*/ 311943 w 1504950"/>
                <a:gd name="connsiteY12" fmla="*/ 128588 h 397669"/>
                <a:gd name="connsiteX13" fmla="*/ 311943 w 1504950"/>
                <a:gd name="connsiteY13" fmla="*/ 154782 h 397669"/>
                <a:gd name="connsiteX14" fmla="*/ 402431 w 1504950"/>
                <a:gd name="connsiteY14" fmla="*/ 154782 h 397669"/>
                <a:gd name="connsiteX15" fmla="*/ 402431 w 1504950"/>
                <a:gd name="connsiteY15" fmla="*/ 190500 h 397669"/>
                <a:gd name="connsiteX16" fmla="*/ 419100 w 1504950"/>
                <a:gd name="connsiteY16" fmla="*/ 190500 h 397669"/>
                <a:gd name="connsiteX17" fmla="*/ 419100 w 1504950"/>
                <a:gd name="connsiteY17" fmla="*/ 226219 h 397669"/>
                <a:gd name="connsiteX18" fmla="*/ 519112 w 1504950"/>
                <a:gd name="connsiteY18" fmla="*/ 226219 h 397669"/>
                <a:gd name="connsiteX19" fmla="*/ 519112 w 1504950"/>
                <a:gd name="connsiteY19" fmla="*/ 247650 h 397669"/>
                <a:gd name="connsiteX20" fmla="*/ 657225 w 1504950"/>
                <a:gd name="connsiteY20" fmla="*/ 247650 h 397669"/>
                <a:gd name="connsiteX21" fmla="*/ 657225 w 1504950"/>
                <a:gd name="connsiteY21" fmla="*/ 266700 h 397669"/>
                <a:gd name="connsiteX22" fmla="*/ 766762 w 1504950"/>
                <a:gd name="connsiteY22" fmla="*/ 266700 h 397669"/>
                <a:gd name="connsiteX23" fmla="*/ 766762 w 1504950"/>
                <a:gd name="connsiteY23" fmla="*/ 297657 h 397669"/>
                <a:gd name="connsiteX24" fmla="*/ 850106 w 1504950"/>
                <a:gd name="connsiteY24" fmla="*/ 297657 h 397669"/>
                <a:gd name="connsiteX25" fmla="*/ 850106 w 1504950"/>
                <a:gd name="connsiteY25" fmla="*/ 316707 h 397669"/>
                <a:gd name="connsiteX26" fmla="*/ 950118 w 1504950"/>
                <a:gd name="connsiteY26" fmla="*/ 316707 h 397669"/>
                <a:gd name="connsiteX27" fmla="*/ 962024 w 1504950"/>
                <a:gd name="connsiteY27" fmla="*/ 328613 h 397669"/>
                <a:gd name="connsiteX28" fmla="*/ 1012031 w 1504950"/>
                <a:gd name="connsiteY28" fmla="*/ 328613 h 397669"/>
                <a:gd name="connsiteX29" fmla="*/ 1012031 w 1504950"/>
                <a:gd name="connsiteY29" fmla="*/ 354807 h 397669"/>
                <a:gd name="connsiteX30" fmla="*/ 1073943 w 1504950"/>
                <a:gd name="connsiteY30" fmla="*/ 354807 h 397669"/>
                <a:gd name="connsiteX31" fmla="*/ 1126331 w 1504950"/>
                <a:gd name="connsiteY31" fmla="*/ 354807 h 397669"/>
                <a:gd name="connsiteX32" fmla="*/ 1126331 w 1504950"/>
                <a:gd name="connsiteY32" fmla="*/ 369094 h 397669"/>
                <a:gd name="connsiteX33" fmla="*/ 1228725 w 1504950"/>
                <a:gd name="connsiteY33" fmla="*/ 369094 h 397669"/>
                <a:gd name="connsiteX34" fmla="*/ 1228725 w 1504950"/>
                <a:gd name="connsiteY34" fmla="*/ 385763 h 397669"/>
                <a:gd name="connsiteX35" fmla="*/ 1373981 w 1504950"/>
                <a:gd name="connsiteY35" fmla="*/ 385763 h 397669"/>
                <a:gd name="connsiteX36" fmla="*/ 1373981 w 1504950"/>
                <a:gd name="connsiteY36" fmla="*/ 397669 h 397669"/>
                <a:gd name="connsiteX37" fmla="*/ 1504950 w 1504950"/>
                <a:gd name="connsiteY37" fmla="*/ 397669 h 397669"/>
                <a:gd name="connsiteX38" fmla="*/ 1504950 w 1504950"/>
                <a:gd name="connsiteY38" fmla="*/ 0 h 397669"/>
                <a:gd name="connsiteX39" fmla="*/ 0 w 1504950"/>
                <a:gd name="connsiteY39" fmla="*/ 11907 h 397669"/>
                <a:gd name="connsiteX0" fmla="*/ 0 w 1504950"/>
                <a:gd name="connsiteY0" fmla="*/ 11907 h 397669"/>
                <a:gd name="connsiteX1" fmla="*/ 0 w 1504950"/>
                <a:gd name="connsiteY1" fmla="*/ 47625 h 397669"/>
                <a:gd name="connsiteX2" fmla="*/ 59531 w 1504950"/>
                <a:gd name="connsiteY2" fmla="*/ 47625 h 397669"/>
                <a:gd name="connsiteX3" fmla="*/ 59531 w 1504950"/>
                <a:gd name="connsiteY3" fmla="*/ 64294 h 397669"/>
                <a:gd name="connsiteX4" fmla="*/ 83343 w 1504950"/>
                <a:gd name="connsiteY4" fmla="*/ 64294 h 397669"/>
                <a:gd name="connsiteX5" fmla="*/ 83343 w 1504950"/>
                <a:gd name="connsiteY5" fmla="*/ 80963 h 397669"/>
                <a:gd name="connsiteX6" fmla="*/ 116681 w 1504950"/>
                <a:gd name="connsiteY6" fmla="*/ 80963 h 397669"/>
                <a:gd name="connsiteX7" fmla="*/ 116681 w 1504950"/>
                <a:gd name="connsiteY7" fmla="*/ 88107 h 397669"/>
                <a:gd name="connsiteX8" fmla="*/ 140493 w 1504950"/>
                <a:gd name="connsiteY8" fmla="*/ 88107 h 397669"/>
                <a:gd name="connsiteX9" fmla="*/ 140493 w 1504950"/>
                <a:gd name="connsiteY9" fmla="*/ 109538 h 397669"/>
                <a:gd name="connsiteX10" fmla="*/ 250031 w 1504950"/>
                <a:gd name="connsiteY10" fmla="*/ 109538 h 397669"/>
                <a:gd name="connsiteX11" fmla="*/ 250031 w 1504950"/>
                <a:gd name="connsiteY11" fmla="*/ 128588 h 397669"/>
                <a:gd name="connsiteX12" fmla="*/ 311943 w 1504950"/>
                <a:gd name="connsiteY12" fmla="*/ 128588 h 397669"/>
                <a:gd name="connsiteX13" fmla="*/ 311943 w 1504950"/>
                <a:gd name="connsiteY13" fmla="*/ 154782 h 397669"/>
                <a:gd name="connsiteX14" fmla="*/ 388144 w 1504950"/>
                <a:gd name="connsiteY14" fmla="*/ 154782 h 397669"/>
                <a:gd name="connsiteX15" fmla="*/ 402431 w 1504950"/>
                <a:gd name="connsiteY15" fmla="*/ 190500 h 397669"/>
                <a:gd name="connsiteX16" fmla="*/ 419100 w 1504950"/>
                <a:gd name="connsiteY16" fmla="*/ 190500 h 397669"/>
                <a:gd name="connsiteX17" fmla="*/ 419100 w 1504950"/>
                <a:gd name="connsiteY17" fmla="*/ 226219 h 397669"/>
                <a:gd name="connsiteX18" fmla="*/ 519112 w 1504950"/>
                <a:gd name="connsiteY18" fmla="*/ 226219 h 397669"/>
                <a:gd name="connsiteX19" fmla="*/ 519112 w 1504950"/>
                <a:gd name="connsiteY19" fmla="*/ 247650 h 397669"/>
                <a:gd name="connsiteX20" fmla="*/ 657225 w 1504950"/>
                <a:gd name="connsiteY20" fmla="*/ 247650 h 397669"/>
                <a:gd name="connsiteX21" fmla="*/ 657225 w 1504950"/>
                <a:gd name="connsiteY21" fmla="*/ 266700 h 397669"/>
                <a:gd name="connsiteX22" fmla="*/ 766762 w 1504950"/>
                <a:gd name="connsiteY22" fmla="*/ 266700 h 397669"/>
                <a:gd name="connsiteX23" fmla="*/ 766762 w 1504950"/>
                <a:gd name="connsiteY23" fmla="*/ 297657 h 397669"/>
                <a:gd name="connsiteX24" fmla="*/ 850106 w 1504950"/>
                <a:gd name="connsiteY24" fmla="*/ 297657 h 397669"/>
                <a:gd name="connsiteX25" fmla="*/ 850106 w 1504950"/>
                <a:gd name="connsiteY25" fmla="*/ 316707 h 397669"/>
                <a:gd name="connsiteX26" fmla="*/ 950118 w 1504950"/>
                <a:gd name="connsiteY26" fmla="*/ 316707 h 397669"/>
                <a:gd name="connsiteX27" fmla="*/ 962024 w 1504950"/>
                <a:gd name="connsiteY27" fmla="*/ 328613 h 397669"/>
                <a:gd name="connsiteX28" fmla="*/ 1012031 w 1504950"/>
                <a:gd name="connsiteY28" fmla="*/ 328613 h 397669"/>
                <a:gd name="connsiteX29" fmla="*/ 1012031 w 1504950"/>
                <a:gd name="connsiteY29" fmla="*/ 354807 h 397669"/>
                <a:gd name="connsiteX30" fmla="*/ 1073943 w 1504950"/>
                <a:gd name="connsiteY30" fmla="*/ 354807 h 397669"/>
                <a:gd name="connsiteX31" fmla="*/ 1126331 w 1504950"/>
                <a:gd name="connsiteY31" fmla="*/ 354807 h 397669"/>
                <a:gd name="connsiteX32" fmla="*/ 1126331 w 1504950"/>
                <a:gd name="connsiteY32" fmla="*/ 369094 h 397669"/>
                <a:gd name="connsiteX33" fmla="*/ 1228725 w 1504950"/>
                <a:gd name="connsiteY33" fmla="*/ 369094 h 397669"/>
                <a:gd name="connsiteX34" fmla="*/ 1228725 w 1504950"/>
                <a:gd name="connsiteY34" fmla="*/ 385763 h 397669"/>
                <a:gd name="connsiteX35" fmla="*/ 1373981 w 1504950"/>
                <a:gd name="connsiteY35" fmla="*/ 385763 h 397669"/>
                <a:gd name="connsiteX36" fmla="*/ 1373981 w 1504950"/>
                <a:gd name="connsiteY36" fmla="*/ 397669 h 397669"/>
                <a:gd name="connsiteX37" fmla="*/ 1504950 w 1504950"/>
                <a:gd name="connsiteY37" fmla="*/ 397669 h 397669"/>
                <a:gd name="connsiteX38" fmla="*/ 1504950 w 1504950"/>
                <a:gd name="connsiteY38" fmla="*/ 0 h 397669"/>
                <a:gd name="connsiteX39" fmla="*/ 0 w 1504950"/>
                <a:gd name="connsiteY39" fmla="*/ 11907 h 397669"/>
                <a:gd name="connsiteX0" fmla="*/ 0 w 1504950"/>
                <a:gd name="connsiteY0" fmla="*/ 11907 h 397669"/>
                <a:gd name="connsiteX1" fmla="*/ 0 w 1504950"/>
                <a:gd name="connsiteY1" fmla="*/ 47625 h 397669"/>
                <a:gd name="connsiteX2" fmla="*/ 59531 w 1504950"/>
                <a:gd name="connsiteY2" fmla="*/ 47625 h 397669"/>
                <a:gd name="connsiteX3" fmla="*/ 59531 w 1504950"/>
                <a:gd name="connsiteY3" fmla="*/ 64294 h 397669"/>
                <a:gd name="connsiteX4" fmla="*/ 83343 w 1504950"/>
                <a:gd name="connsiteY4" fmla="*/ 64294 h 397669"/>
                <a:gd name="connsiteX5" fmla="*/ 83343 w 1504950"/>
                <a:gd name="connsiteY5" fmla="*/ 80963 h 397669"/>
                <a:gd name="connsiteX6" fmla="*/ 116681 w 1504950"/>
                <a:gd name="connsiteY6" fmla="*/ 80963 h 397669"/>
                <a:gd name="connsiteX7" fmla="*/ 116681 w 1504950"/>
                <a:gd name="connsiteY7" fmla="*/ 88107 h 397669"/>
                <a:gd name="connsiteX8" fmla="*/ 140493 w 1504950"/>
                <a:gd name="connsiteY8" fmla="*/ 88107 h 397669"/>
                <a:gd name="connsiteX9" fmla="*/ 140493 w 1504950"/>
                <a:gd name="connsiteY9" fmla="*/ 109538 h 397669"/>
                <a:gd name="connsiteX10" fmla="*/ 250031 w 1504950"/>
                <a:gd name="connsiteY10" fmla="*/ 109538 h 397669"/>
                <a:gd name="connsiteX11" fmla="*/ 250031 w 1504950"/>
                <a:gd name="connsiteY11" fmla="*/ 128588 h 397669"/>
                <a:gd name="connsiteX12" fmla="*/ 311943 w 1504950"/>
                <a:gd name="connsiteY12" fmla="*/ 128588 h 397669"/>
                <a:gd name="connsiteX13" fmla="*/ 311943 w 1504950"/>
                <a:gd name="connsiteY13" fmla="*/ 154782 h 397669"/>
                <a:gd name="connsiteX14" fmla="*/ 388144 w 1504950"/>
                <a:gd name="connsiteY14" fmla="*/ 154782 h 397669"/>
                <a:gd name="connsiteX15" fmla="*/ 388143 w 1504950"/>
                <a:gd name="connsiteY15" fmla="*/ 190500 h 397669"/>
                <a:gd name="connsiteX16" fmla="*/ 419100 w 1504950"/>
                <a:gd name="connsiteY16" fmla="*/ 190500 h 397669"/>
                <a:gd name="connsiteX17" fmla="*/ 419100 w 1504950"/>
                <a:gd name="connsiteY17" fmla="*/ 226219 h 397669"/>
                <a:gd name="connsiteX18" fmla="*/ 519112 w 1504950"/>
                <a:gd name="connsiteY18" fmla="*/ 226219 h 397669"/>
                <a:gd name="connsiteX19" fmla="*/ 519112 w 1504950"/>
                <a:gd name="connsiteY19" fmla="*/ 247650 h 397669"/>
                <a:gd name="connsiteX20" fmla="*/ 657225 w 1504950"/>
                <a:gd name="connsiteY20" fmla="*/ 247650 h 397669"/>
                <a:gd name="connsiteX21" fmla="*/ 657225 w 1504950"/>
                <a:gd name="connsiteY21" fmla="*/ 266700 h 397669"/>
                <a:gd name="connsiteX22" fmla="*/ 766762 w 1504950"/>
                <a:gd name="connsiteY22" fmla="*/ 266700 h 397669"/>
                <a:gd name="connsiteX23" fmla="*/ 766762 w 1504950"/>
                <a:gd name="connsiteY23" fmla="*/ 297657 h 397669"/>
                <a:gd name="connsiteX24" fmla="*/ 850106 w 1504950"/>
                <a:gd name="connsiteY24" fmla="*/ 297657 h 397669"/>
                <a:gd name="connsiteX25" fmla="*/ 850106 w 1504950"/>
                <a:gd name="connsiteY25" fmla="*/ 316707 h 397669"/>
                <a:gd name="connsiteX26" fmla="*/ 950118 w 1504950"/>
                <a:gd name="connsiteY26" fmla="*/ 316707 h 397669"/>
                <a:gd name="connsiteX27" fmla="*/ 962024 w 1504950"/>
                <a:gd name="connsiteY27" fmla="*/ 328613 h 397669"/>
                <a:gd name="connsiteX28" fmla="*/ 1012031 w 1504950"/>
                <a:gd name="connsiteY28" fmla="*/ 328613 h 397669"/>
                <a:gd name="connsiteX29" fmla="*/ 1012031 w 1504950"/>
                <a:gd name="connsiteY29" fmla="*/ 354807 h 397669"/>
                <a:gd name="connsiteX30" fmla="*/ 1073943 w 1504950"/>
                <a:gd name="connsiteY30" fmla="*/ 354807 h 397669"/>
                <a:gd name="connsiteX31" fmla="*/ 1126331 w 1504950"/>
                <a:gd name="connsiteY31" fmla="*/ 354807 h 397669"/>
                <a:gd name="connsiteX32" fmla="*/ 1126331 w 1504950"/>
                <a:gd name="connsiteY32" fmla="*/ 369094 h 397669"/>
                <a:gd name="connsiteX33" fmla="*/ 1228725 w 1504950"/>
                <a:gd name="connsiteY33" fmla="*/ 369094 h 397669"/>
                <a:gd name="connsiteX34" fmla="*/ 1228725 w 1504950"/>
                <a:gd name="connsiteY34" fmla="*/ 385763 h 397669"/>
                <a:gd name="connsiteX35" fmla="*/ 1373981 w 1504950"/>
                <a:gd name="connsiteY35" fmla="*/ 385763 h 397669"/>
                <a:gd name="connsiteX36" fmla="*/ 1373981 w 1504950"/>
                <a:gd name="connsiteY36" fmla="*/ 397669 h 397669"/>
                <a:gd name="connsiteX37" fmla="*/ 1504950 w 1504950"/>
                <a:gd name="connsiteY37" fmla="*/ 397669 h 397669"/>
                <a:gd name="connsiteX38" fmla="*/ 1504950 w 1504950"/>
                <a:gd name="connsiteY38" fmla="*/ 0 h 397669"/>
                <a:gd name="connsiteX39" fmla="*/ 0 w 1504950"/>
                <a:gd name="connsiteY39" fmla="*/ 11907 h 39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04950" h="397669">
                  <a:moveTo>
                    <a:pt x="0" y="11907"/>
                  </a:moveTo>
                  <a:lnTo>
                    <a:pt x="0" y="47625"/>
                  </a:lnTo>
                  <a:lnTo>
                    <a:pt x="59531" y="47625"/>
                  </a:lnTo>
                  <a:lnTo>
                    <a:pt x="59531" y="64294"/>
                  </a:lnTo>
                  <a:lnTo>
                    <a:pt x="83343" y="64294"/>
                  </a:lnTo>
                  <a:lnTo>
                    <a:pt x="83343" y="80963"/>
                  </a:lnTo>
                  <a:lnTo>
                    <a:pt x="116681" y="80963"/>
                  </a:lnTo>
                  <a:lnTo>
                    <a:pt x="116681" y="88107"/>
                  </a:lnTo>
                  <a:lnTo>
                    <a:pt x="140493" y="88107"/>
                  </a:lnTo>
                  <a:lnTo>
                    <a:pt x="140493" y="109538"/>
                  </a:lnTo>
                  <a:lnTo>
                    <a:pt x="250031" y="109538"/>
                  </a:lnTo>
                  <a:lnTo>
                    <a:pt x="250031" y="128588"/>
                  </a:lnTo>
                  <a:lnTo>
                    <a:pt x="311943" y="128588"/>
                  </a:lnTo>
                  <a:lnTo>
                    <a:pt x="311943" y="154782"/>
                  </a:lnTo>
                  <a:lnTo>
                    <a:pt x="388144" y="154782"/>
                  </a:lnTo>
                  <a:cubicBezTo>
                    <a:pt x="388144" y="166688"/>
                    <a:pt x="388143" y="178594"/>
                    <a:pt x="388143" y="190500"/>
                  </a:cubicBezTo>
                  <a:lnTo>
                    <a:pt x="419100" y="190500"/>
                  </a:lnTo>
                  <a:lnTo>
                    <a:pt x="419100" y="226219"/>
                  </a:lnTo>
                  <a:lnTo>
                    <a:pt x="519112" y="226219"/>
                  </a:lnTo>
                  <a:lnTo>
                    <a:pt x="519112" y="247650"/>
                  </a:lnTo>
                  <a:lnTo>
                    <a:pt x="657225" y="247650"/>
                  </a:lnTo>
                  <a:lnTo>
                    <a:pt x="657225" y="266700"/>
                  </a:lnTo>
                  <a:lnTo>
                    <a:pt x="766762" y="266700"/>
                  </a:lnTo>
                  <a:lnTo>
                    <a:pt x="766762" y="297657"/>
                  </a:lnTo>
                  <a:lnTo>
                    <a:pt x="850106" y="297657"/>
                  </a:lnTo>
                  <a:lnTo>
                    <a:pt x="850106" y="316707"/>
                  </a:lnTo>
                  <a:lnTo>
                    <a:pt x="950118" y="316707"/>
                  </a:lnTo>
                  <a:lnTo>
                    <a:pt x="962024" y="328613"/>
                  </a:lnTo>
                  <a:lnTo>
                    <a:pt x="1012031" y="328613"/>
                  </a:lnTo>
                  <a:lnTo>
                    <a:pt x="1012031" y="354807"/>
                  </a:lnTo>
                  <a:lnTo>
                    <a:pt x="1073943" y="354807"/>
                  </a:lnTo>
                  <a:lnTo>
                    <a:pt x="1126331" y="354807"/>
                  </a:lnTo>
                  <a:lnTo>
                    <a:pt x="1126331" y="369094"/>
                  </a:lnTo>
                  <a:lnTo>
                    <a:pt x="1228725" y="369094"/>
                  </a:lnTo>
                  <a:lnTo>
                    <a:pt x="1228725" y="385763"/>
                  </a:lnTo>
                  <a:lnTo>
                    <a:pt x="1373981" y="385763"/>
                  </a:lnTo>
                  <a:lnTo>
                    <a:pt x="1373981" y="397669"/>
                  </a:lnTo>
                  <a:lnTo>
                    <a:pt x="1504950" y="397669"/>
                  </a:lnTo>
                  <a:lnTo>
                    <a:pt x="1504950" y="0"/>
                  </a:lnTo>
                  <a:lnTo>
                    <a:pt x="0" y="11907"/>
                  </a:lnTo>
                  <a:close/>
                </a:path>
              </a:pathLst>
            </a:cu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Freeform: Shape 53">
              <a:extLst>
                <a:ext uri="{FF2B5EF4-FFF2-40B4-BE49-F238E27FC236}">
                  <a16:creationId xmlns:a16="http://schemas.microsoft.com/office/drawing/2014/main" id="{EDC5DFD2-1DD5-9970-5D70-4702EAE47F9A}"/>
                </a:ext>
              </a:extLst>
            </p:cNvPr>
            <p:cNvSpPr/>
            <p:nvPr/>
          </p:nvSpPr>
          <p:spPr bwMode="auto">
            <a:xfrm>
              <a:off x="3193256" y="3276600"/>
              <a:ext cx="988219" cy="745331"/>
            </a:xfrm>
            <a:custGeom>
              <a:avLst/>
              <a:gdLst>
                <a:gd name="connsiteX0" fmla="*/ 0 w 988219"/>
                <a:gd name="connsiteY0" fmla="*/ 0 h 745331"/>
                <a:gd name="connsiteX1" fmla="*/ 0 w 988219"/>
                <a:gd name="connsiteY1" fmla="*/ 414338 h 745331"/>
                <a:gd name="connsiteX2" fmla="*/ 78582 w 988219"/>
                <a:gd name="connsiteY2" fmla="*/ 414338 h 745331"/>
                <a:gd name="connsiteX3" fmla="*/ 78582 w 988219"/>
                <a:gd name="connsiteY3" fmla="*/ 440531 h 745331"/>
                <a:gd name="connsiteX4" fmla="*/ 159544 w 988219"/>
                <a:gd name="connsiteY4" fmla="*/ 440531 h 745331"/>
                <a:gd name="connsiteX5" fmla="*/ 159544 w 988219"/>
                <a:gd name="connsiteY5" fmla="*/ 473869 h 745331"/>
                <a:gd name="connsiteX6" fmla="*/ 192882 w 988219"/>
                <a:gd name="connsiteY6" fmla="*/ 473869 h 745331"/>
                <a:gd name="connsiteX7" fmla="*/ 192882 w 988219"/>
                <a:gd name="connsiteY7" fmla="*/ 483394 h 745331"/>
                <a:gd name="connsiteX8" fmla="*/ 254794 w 988219"/>
                <a:gd name="connsiteY8" fmla="*/ 483394 h 745331"/>
                <a:gd name="connsiteX9" fmla="*/ 254794 w 988219"/>
                <a:gd name="connsiteY9" fmla="*/ 497681 h 745331"/>
                <a:gd name="connsiteX10" fmla="*/ 385763 w 988219"/>
                <a:gd name="connsiteY10" fmla="*/ 497681 h 745331"/>
                <a:gd name="connsiteX11" fmla="*/ 385763 w 988219"/>
                <a:gd name="connsiteY11" fmla="*/ 519113 h 745331"/>
                <a:gd name="connsiteX12" fmla="*/ 414338 w 988219"/>
                <a:gd name="connsiteY12" fmla="*/ 519113 h 745331"/>
                <a:gd name="connsiteX13" fmla="*/ 414338 w 988219"/>
                <a:gd name="connsiteY13" fmla="*/ 531019 h 745331"/>
                <a:gd name="connsiteX14" fmla="*/ 438150 w 988219"/>
                <a:gd name="connsiteY14" fmla="*/ 531019 h 745331"/>
                <a:gd name="connsiteX15" fmla="*/ 438150 w 988219"/>
                <a:gd name="connsiteY15" fmla="*/ 550069 h 745331"/>
                <a:gd name="connsiteX16" fmla="*/ 471488 w 988219"/>
                <a:gd name="connsiteY16" fmla="*/ 550069 h 745331"/>
                <a:gd name="connsiteX17" fmla="*/ 471488 w 988219"/>
                <a:gd name="connsiteY17" fmla="*/ 559594 h 745331"/>
                <a:gd name="connsiteX18" fmla="*/ 490538 w 988219"/>
                <a:gd name="connsiteY18" fmla="*/ 559594 h 745331"/>
                <a:gd name="connsiteX19" fmla="*/ 490538 w 988219"/>
                <a:gd name="connsiteY19" fmla="*/ 585788 h 745331"/>
                <a:gd name="connsiteX20" fmla="*/ 519113 w 988219"/>
                <a:gd name="connsiteY20" fmla="*/ 585788 h 745331"/>
                <a:gd name="connsiteX21" fmla="*/ 519113 w 988219"/>
                <a:gd name="connsiteY21" fmla="*/ 611981 h 745331"/>
                <a:gd name="connsiteX22" fmla="*/ 664369 w 988219"/>
                <a:gd name="connsiteY22" fmla="*/ 611981 h 745331"/>
                <a:gd name="connsiteX23" fmla="*/ 664369 w 988219"/>
                <a:gd name="connsiteY23" fmla="*/ 633413 h 745331"/>
                <a:gd name="connsiteX24" fmla="*/ 762000 w 988219"/>
                <a:gd name="connsiteY24" fmla="*/ 633413 h 745331"/>
                <a:gd name="connsiteX25" fmla="*/ 762000 w 988219"/>
                <a:gd name="connsiteY25" fmla="*/ 654844 h 745331"/>
                <a:gd name="connsiteX26" fmla="*/ 792957 w 988219"/>
                <a:gd name="connsiteY26" fmla="*/ 654844 h 745331"/>
                <a:gd name="connsiteX27" fmla="*/ 792957 w 988219"/>
                <a:gd name="connsiteY27" fmla="*/ 692944 h 745331"/>
                <a:gd name="connsiteX28" fmla="*/ 826294 w 988219"/>
                <a:gd name="connsiteY28" fmla="*/ 692944 h 745331"/>
                <a:gd name="connsiteX29" fmla="*/ 826294 w 988219"/>
                <a:gd name="connsiteY29" fmla="*/ 721519 h 745331"/>
                <a:gd name="connsiteX30" fmla="*/ 845344 w 988219"/>
                <a:gd name="connsiteY30" fmla="*/ 721519 h 745331"/>
                <a:gd name="connsiteX31" fmla="*/ 845344 w 988219"/>
                <a:gd name="connsiteY31" fmla="*/ 745331 h 745331"/>
                <a:gd name="connsiteX32" fmla="*/ 988219 w 988219"/>
                <a:gd name="connsiteY32" fmla="*/ 745331 h 745331"/>
                <a:gd name="connsiteX33" fmla="*/ 988219 w 988219"/>
                <a:gd name="connsiteY33" fmla="*/ 0 h 745331"/>
                <a:gd name="connsiteX34" fmla="*/ 0 w 988219"/>
                <a:gd name="connsiteY34" fmla="*/ 0 h 74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88219" h="745331">
                  <a:moveTo>
                    <a:pt x="0" y="0"/>
                  </a:moveTo>
                  <a:lnTo>
                    <a:pt x="0" y="414338"/>
                  </a:lnTo>
                  <a:lnTo>
                    <a:pt x="78582" y="414338"/>
                  </a:lnTo>
                  <a:lnTo>
                    <a:pt x="78582" y="440531"/>
                  </a:lnTo>
                  <a:lnTo>
                    <a:pt x="159544" y="440531"/>
                  </a:lnTo>
                  <a:lnTo>
                    <a:pt x="159544" y="473869"/>
                  </a:lnTo>
                  <a:lnTo>
                    <a:pt x="192882" y="473869"/>
                  </a:lnTo>
                  <a:lnTo>
                    <a:pt x="192882" y="483394"/>
                  </a:lnTo>
                  <a:lnTo>
                    <a:pt x="254794" y="483394"/>
                  </a:lnTo>
                  <a:lnTo>
                    <a:pt x="254794" y="497681"/>
                  </a:lnTo>
                  <a:lnTo>
                    <a:pt x="385763" y="497681"/>
                  </a:lnTo>
                  <a:lnTo>
                    <a:pt x="385763" y="519113"/>
                  </a:lnTo>
                  <a:lnTo>
                    <a:pt x="414338" y="519113"/>
                  </a:lnTo>
                  <a:lnTo>
                    <a:pt x="414338" y="531019"/>
                  </a:lnTo>
                  <a:lnTo>
                    <a:pt x="438150" y="531019"/>
                  </a:lnTo>
                  <a:lnTo>
                    <a:pt x="438150" y="550069"/>
                  </a:lnTo>
                  <a:lnTo>
                    <a:pt x="471488" y="550069"/>
                  </a:lnTo>
                  <a:lnTo>
                    <a:pt x="471488" y="559594"/>
                  </a:lnTo>
                  <a:lnTo>
                    <a:pt x="490538" y="559594"/>
                  </a:lnTo>
                  <a:lnTo>
                    <a:pt x="490538" y="585788"/>
                  </a:lnTo>
                  <a:lnTo>
                    <a:pt x="519113" y="585788"/>
                  </a:lnTo>
                  <a:lnTo>
                    <a:pt x="519113" y="611981"/>
                  </a:lnTo>
                  <a:lnTo>
                    <a:pt x="664369" y="611981"/>
                  </a:lnTo>
                  <a:lnTo>
                    <a:pt x="664369" y="633413"/>
                  </a:lnTo>
                  <a:lnTo>
                    <a:pt x="762000" y="633413"/>
                  </a:lnTo>
                  <a:lnTo>
                    <a:pt x="762000" y="654844"/>
                  </a:lnTo>
                  <a:lnTo>
                    <a:pt x="792957" y="654844"/>
                  </a:lnTo>
                  <a:lnTo>
                    <a:pt x="792957" y="692944"/>
                  </a:lnTo>
                  <a:lnTo>
                    <a:pt x="826294" y="692944"/>
                  </a:lnTo>
                  <a:lnTo>
                    <a:pt x="826294" y="721519"/>
                  </a:lnTo>
                  <a:lnTo>
                    <a:pt x="845344" y="721519"/>
                  </a:lnTo>
                  <a:lnTo>
                    <a:pt x="845344" y="745331"/>
                  </a:lnTo>
                  <a:lnTo>
                    <a:pt x="988219" y="745331"/>
                  </a:lnTo>
                  <a:lnTo>
                    <a:pt x="988219" y="0"/>
                  </a:lnTo>
                  <a:lnTo>
                    <a:pt x="0" y="0"/>
                  </a:lnTo>
                  <a:close/>
                </a:path>
              </a:pathLst>
            </a:cu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Freeform: Shape 54">
              <a:extLst>
                <a:ext uri="{FF2B5EF4-FFF2-40B4-BE49-F238E27FC236}">
                  <a16:creationId xmlns:a16="http://schemas.microsoft.com/office/drawing/2014/main" id="{95EC5D8E-C4AB-0057-7151-23A7CB0BC405}"/>
                </a:ext>
              </a:extLst>
            </p:cNvPr>
            <p:cNvSpPr/>
            <p:nvPr/>
          </p:nvSpPr>
          <p:spPr bwMode="auto">
            <a:xfrm>
              <a:off x="4179094" y="3276600"/>
              <a:ext cx="985837" cy="1078706"/>
            </a:xfrm>
            <a:custGeom>
              <a:avLst/>
              <a:gdLst>
                <a:gd name="connsiteX0" fmla="*/ 0 w 985837"/>
                <a:gd name="connsiteY0" fmla="*/ 0 h 1085850"/>
                <a:gd name="connsiteX1" fmla="*/ 0 w 985837"/>
                <a:gd name="connsiteY1" fmla="*/ 764382 h 1085850"/>
                <a:gd name="connsiteX2" fmla="*/ 71437 w 985837"/>
                <a:gd name="connsiteY2" fmla="*/ 764382 h 1085850"/>
                <a:gd name="connsiteX3" fmla="*/ 71437 w 985837"/>
                <a:gd name="connsiteY3" fmla="*/ 788194 h 1085850"/>
                <a:gd name="connsiteX4" fmla="*/ 142875 w 985837"/>
                <a:gd name="connsiteY4" fmla="*/ 788194 h 1085850"/>
                <a:gd name="connsiteX5" fmla="*/ 142875 w 985837"/>
                <a:gd name="connsiteY5" fmla="*/ 809625 h 1085850"/>
                <a:gd name="connsiteX6" fmla="*/ 240506 w 985837"/>
                <a:gd name="connsiteY6" fmla="*/ 809625 h 1085850"/>
                <a:gd name="connsiteX7" fmla="*/ 240506 w 985837"/>
                <a:gd name="connsiteY7" fmla="*/ 831057 h 1085850"/>
                <a:gd name="connsiteX8" fmla="*/ 359569 w 985837"/>
                <a:gd name="connsiteY8" fmla="*/ 831057 h 1085850"/>
                <a:gd name="connsiteX9" fmla="*/ 359569 w 985837"/>
                <a:gd name="connsiteY9" fmla="*/ 831057 h 1085850"/>
                <a:gd name="connsiteX10" fmla="*/ 409575 w 985837"/>
                <a:gd name="connsiteY10" fmla="*/ 831057 h 1085850"/>
                <a:gd name="connsiteX11" fmla="*/ 409575 w 985837"/>
                <a:gd name="connsiteY11" fmla="*/ 873919 h 1085850"/>
                <a:gd name="connsiteX12" fmla="*/ 495300 w 985837"/>
                <a:gd name="connsiteY12" fmla="*/ 873919 h 1085850"/>
                <a:gd name="connsiteX13" fmla="*/ 495300 w 985837"/>
                <a:gd name="connsiteY13" fmla="*/ 914400 h 1085850"/>
                <a:gd name="connsiteX14" fmla="*/ 523875 w 985837"/>
                <a:gd name="connsiteY14" fmla="*/ 914400 h 1085850"/>
                <a:gd name="connsiteX15" fmla="*/ 523875 w 985837"/>
                <a:gd name="connsiteY15" fmla="*/ 923925 h 1085850"/>
                <a:gd name="connsiteX16" fmla="*/ 578644 w 985837"/>
                <a:gd name="connsiteY16" fmla="*/ 923925 h 1085850"/>
                <a:gd name="connsiteX17" fmla="*/ 578644 w 985837"/>
                <a:gd name="connsiteY17" fmla="*/ 950119 h 1085850"/>
                <a:gd name="connsiteX18" fmla="*/ 602456 w 985837"/>
                <a:gd name="connsiteY18" fmla="*/ 950119 h 1085850"/>
                <a:gd name="connsiteX19" fmla="*/ 602456 w 985837"/>
                <a:gd name="connsiteY19" fmla="*/ 976313 h 1085850"/>
                <a:gd name="connsiteX20" fmla="*/ 664369 w 985837"/>
                <a:gd name="connsiteY20" fmla="*/ 976313 h 1085850"/>
                <a:gd name="connsiteX21" fmla="*/ 664369 w 985837"/>
                <a:gd name="connsiteY21" fmla="*/ 992982 h 1085850"/>
                <a:gd name="connsiteX22" fmla="*/ 690562 w 985837"/>
                <a:gd name="connsiteY22" fmla="*/ 992982 h 1085850"/>
                <a:gd name="connsiteX23" fmla="*/ 690562 w 985837"/>
                <a:gd name="connsiteY23" fmla="*/ 1012032 h 1085850"/>
                <a:gd name="connsiteX24" fmla="*/ 721519 w 985837"/>
                <a:gd name="connsiteY24" fmla="*/ 1012032 h 1085850"/>
                <a:gd name="connsiteX25" fmla="*/ 721519 w 985837"/>
                <a:gd name="connsiteY25" fmla="*/ 1021557 h 1085850"/>
                <a:gd name="connsiteX26" fmla="*/ 819150 w 985837"/>
                <a:gd name="connsiteY26" fmla="*/ 1021557 h 1085850"/>
                <a:gd name="connsiteX27" fmla="*/ 819150 w 985837"/>
                <a:gd name="connsiteY27" fmla="*/ 1062038 h 1085850"/>
                <a:gd name="connsiteX28" fmla="*/ 878681 w 985837"/>
                <a:gd name="connsiteY28" fmla="*/ 1062038 h 1085850"/>
                <a:gd name="connsiteX29" fmla="*/ 878681 w 985837"/>
                <a:gd name="connsiteY29" fmla="*/ 1085850 h 1085850"/>
                <a:gd name="connsiteX30" fmla="*/ 985837 w 985837"/>
                <a:gd name="connsiteY30" fmla="*/ 1085850 h 1085850"/>
                <a:gd name="connsiteX31" fmla="*/ 985837 w 985837"/>
                <a:gd name="connsiteY31" fmla="*/ 9525 h 1085850"/>
                <a:gd name="connsiteX32" fmla="*/ 0 w 985837"/>
                <a:gd name="connsiteY32" fmla="*/ 0 h 1085850"/>
                <a:gd name="connsiteX0" fmla="*/ 0 w 985837"/>
                <a:gd name="connsiteY0" fmla="*/ 0 h 1078706"/>
                <a:gd name="connsiteX1" fmla="*/ 0 w 985837"/>
                <a:gd name="connsiteY1" fmla="*/ 757238 h 1078706"/>
                <a:gd name="connsiteX2" fmla="*/ 71437 w 985837"/>
                <a:gd name="connsiteY2" fmla="*/ 757238 h 1078706"/>
                <a:gd name="connsiteX3" fmla="*/ 71437 w 985837"/>
                <a:gd name="connsiteY3" fmla="*/ 781050 h 1078706"/>
                <a:gd name="connsiteX4" fmla="*/ 142875 w 985837"/>
                <a:gd name="connsiteY4" fmla="*/ 781050 h 1078706"/>
                <a:gd name="connsiteX5" fmla="*/ 142875 w 985837"/>
                <a:gd name="connsiteY5" fmla="*/ 802481 h 1078706"/>
                <a:gd name="connsiteX6" fmla="*/ 240506 w 985837"/>
                <a:gd name="connsiteY6" fmla="*/ 802481 h 1078706"/>
                <a:gd name="connsiteX7" fmla="*/ 240506 w 985837"/>
                <a:gd name="connsiteY7" fmla="*/ 823913 h 1078706"/>
                <a:gd name="connsiteX8" fmla="*/ 359569 w 985837"/>
                <a:gd name="connsiteY8" fmla="*/ 823913 h 1078706"/>
                <a:gd name="connsiteX9" fmla="*/ 359569 w 985837"/>
                <a:gd name="connsiteY9" fmla="*/ 823913 h 1078706"/>
                <a:gd name="connsiteX10" fmla="*/ 409575 w 985837"/>
                <a:gd name="connsiteY10" fmla="*/ 823913 h 1078706"/>
                <a:gd name="connsiteX11" fmla="*/ 409575 w 985837"/>
                <a:gd name="connsiteY11" fmla="*/ 866775 h 1078706"/>
                <a:gd name="connsiteX12" fmla="*/ 495300 w 985837"/>
                <a:gd name="connsiteY12" fmla="*/ 866775 h 1078706"/>
                <a:gd name="connsiteX13" fmla="*/ 495300 w 985837"/>
                <a:gd name="connsiteY13" fmla="*/ 907256 h 1078706"/>
                <a:gd name="connsiteX14" fmla="*/ 523875 w 985837"/>
                <a:gd name="connsiteY14" fmla="*/ 907256 h 1078706"/>
                <a:gd name="connsiteX15" fmla="*/ 523875 w 985837"/>
                <a:gd name="connsiteY15" fmla="*/ 916781 h 1078706"/>
                <a:gd name="connsiteX16" fmla="*/ 578644 w 985837"/>
                <a:gd name="connsiteY16" fmla="*/ 916781 h 1078706"/>
                <a:gd name="connsiteX17" fmla="*/ 578644 w 985837"/>
                <a:gd name="connsiteY17" fmla="*/ 942975 h 1078706"/>
                <a:gd name="connsiteX18" fmla="*/ 602456 w 985837"/>
                <a:gd name="connsiteY18" fmla="*/ 942975 h 1078706"/>
                <a:gd name="connsiteX19" fmla="*/ 602456 w 985837"/>
                <a:gd name="connsiteY19" fmla="*/ 969169 h 1078706"/>
                <a:gd name="connsiteX20" fmla="*/ 664369 w 985837"/>
                <a:gd name="connsiteY20" fmla="*/ 969169 h 1078706"/>
                <a:gd name="connsiteX21" fmla="*/ 664369 w 985837"/>
                <a:gd name="connsiteY21" fmla="*/ 985838 h 1078706"/>
                <a:gd name="connsiteX22" fmla="*/ 690562 w 985837"/>
                <a:gd name="connsiteY22" fmla="*/ 985838 h 1078706"/>
                <a:gd name="connsiteX23" fmla="*/ 690562 w 985837"/>
                <a:gd name="connsiteY23" fmla="*/ 1004888 h 1078706"/>
                <a:gd name="connsiteX24" fmla="*/ 721519 w 985837"/>
                <a:gd name="connsiteY24" fmla="*/ 1004888 h 1078706"/>
                <a:gd name="connsiteX25" fmla="*/ 721519 w 985837"/>
                <a:gd name="connsiteY25" fmla="*/ 1014413 h 1078706"/>
                <a:gd name="connsiteX26" fmla="*/ 819150 w 985837"/>
                <a:gd name="connsiteY26" fmla="*/ 1014413 h 1078706"/>
                <a:gd name="connsiteX27" fmla="*/ 819150 w 985837"/>
                <a:gd name="connsiteY27" fmla="*/ 1054894 h 1078706"/>
                <a:gd name="connsiteX28" fmla="*/ 878681 w 985837"/>
                <a:gd name="connsiteY28" fmla="*/ 1054894 h 1078706"/>
                <a:gd name="connsiteX29" fmla="*/ 878681 w 985837"/>
                <a:gd name="connsiteY29" fmla="*/ 1078706 h 1078706"/>
                <a:gd name="connsiteX30" fmla="*/ 985837 w 985837"/>
                <a:gd name="connsiteY30" fmla="*/ 1078706 h 1078706"/>
                <a:gd name="connsiteX31" fmla="*/ 985837 w 985837"/>
                <a:gd name="connsiteY31" fmla="*/ 2381 h 1078706"/>
                <a:gd name="connsiteX32" fmla="*/ 0 w 985837"/>
                <a:gd name="connsiteY32" fmla="*/ 0 h 1078706"/>
                <a:gd name="connsiteX0" fmla="*/ 0 w 985837"/>
                <a:gd name="connsiteY0" fmla="*/ 0 h 1078706"/>
                <a:gd name="connsiteX1" fmla="*/ 0 w 985837"/>
                <a:gd name="connsiteY1" fmla="*/ 757238 h 1078706"/>
                <a:gd name="connsiteX2" fmla="*/ 71437 w 985837"/>
                <a:gd name="connsiteY2" fmla="*/ 757238 h 1078706"/>
                <a:gd name="connsiteX3" fmla="*/ 71437 w 985837"/>
                <a:gd name="connsiteY3" fmla="*/ 781050 h 1078706"/>
                <a:gd name="connsiteX4" fmla="*/ 142875 w 985837"/>
                <a:gd name="connsiteY4" fmla="*/ 781050 h 1078706"/>
                <a:gd name="connsiteX5" fmla="*/ 142875 w 985837"/>
                <a:gd name="connsiteY5" fmla="*/ 802481 h 1078706"/>
                <a:gd name="connsiteX6" fmla="*/ 240506 w 985837"/>
                <a:gd name="connsiteY6" fmla="*/ 802481 h 1078706"/>
                <a:gd name="connsiteX7" fmla="*/ 240506 w 985837"/>
                <a:gd name="connsiteY7" fmla="*/ 823913 h 1078706"/>
                <a:gd name="connsiteX8" fmla="*/ 359569 w 985837"/>
                <a:gd name="connsiteY8" fmla="*/ 823913 h 1078706"/>
                <a:gd name="connsiteX9" fmla="*/ 354806 w 985837"/>
                <a:gd name="connsiteY9" fmla="*/ 838201 h 1078706"/>
                <a:gd name="connsiteX10" fmla="*/ 409575 w 985837"/>
                <a:gd name="connsiteY10" fmla="*/ 823913 h 1078706"/>
                <a:gd name="connsiteX11" fmla="*/ 409575 w 985837"/>
                <a:gd name="connsiteY11" fmla="*/ 866775 h 1078706"/>
                <a:gd name="connsiteX12" fmla="*/ 495300 w 985837"/>
                <a:gd name="connsiteY12" fmla="*/ 866775 h 1078706"/>
                <a:gd name="connsiteX13" fmla="*/ 495300 w 985837"/>
                <a:gd name="connsiteY13" fmla="*/ 907256 h 1078706"/>
                <a:gd name="connsiteX14" fmla="*/ 523875 w 985837"/>
                <a:gd name="connsiteY14" fmla="*/ 907256 h 1078706"/>
                <a:gd name="connsiteX15" fmla="*/ 523875 w 985837"/>
                <a:gd name="connsiteY15" fmla="*/ 916781 h 1078706"/>
                <a:gd name="connsiteX16" fmla="*/ 578644 w 985837"/>
                <a:gd name="connsiteY16" fmla="*/ 916781 h 1078706"/>
                <a:gd name="connsiteX17" fmla="*/ 578644 w 985837"/>
                <a:gd name="connsiteY17" fmla="*/ 942975 h 1078706"/>
                <a:gd name="connsiteX18" fmla="*/ 602456 w 985837"/>
                <a:gd name="connsiteY18" fmla="*/ 942975 h 1078706"/>
                <a:gd name="connsiteX19" fmla="*/ 602456 w 985837"/>
                <a:gd name="connsiteY19" fmla="*/ 969169 h 1078706"/>
                <a:gd name="connsiteX20" fmla="*/ 664369 w 985837"/>
                <a:gd name="connsiteY20" fmla="*/ 969169 h 1078706"/>
                <a:gd name="connsiteX21" fmla="*/ 664369 w 985837"/>
                <a:gd name="connsiteY21" fmla="*/ 985838 h 1078706"/>
                <a:gd name="connsiteX22" fmla="*/ 690562 w 985837"/>
                <a:gd name="connsiteY22" fmla="*/ 985838 h 1078706"/>
                <a:gd name="connsiteX23" fmla="*/ 690562 w 985837"/>
                <a:gd name="connsiteY23" fmla="*/ 1004888 h 1078706"/>
                <a:gd name="connsiteX24" fmla="*/ 721519 w 985837"/>
                <a:gd name="connsiteY24" fmla="*/ 1004888 h 1078706"/>
                <a:gd name="connsiteX25" fmla="*/ 721519 w 985837"/>
                <a:gd name="connsiteY25" fmla="*/ 1014413 h 1078706"/>
                <a:gd name="connsiteX26" fmla="*/ 819150 w 985837"/>
                <a:gd name="connsiteY26" fmla="*/ 1014413 h 1078706"/>
                <a:gd name="connsiteX27" fmla="*/ 819150 w 985837"/>
                <a:gd name="connsiteY27" fmla="*/ 1054894 h 1078706"/>
                <a:gd name="connsiteX28" fmla="*/ 878681 w 985837"/>
                <a:gd name="connsiteY28" fmla="*/ 1054894 h 1078706"/>
                <a:gd name="connsiteX29" fmla="*/ 878681 w 985837"/>
                <a:gd name="connsiteY29" fmla="*/ 1078706 h 1078706"/>
                <a:gd name="connsiteX30" fmla="*/ 985837 w 985837"/>
                <a:gd name="connsiteY30" fmla="*/ 1078706 h 1078706"/>
                <a:gd name="connsiteX31" fmla="*/ 985837 w 985837"/>
                <a:gd name="connsiteY31" fmla="*/ 2381 h 1078706"/>
                <a:gd name="connsiteX32" fmla="*/ 0 w 985837"/>
                <a:gd name="connsiteY32" fmla="*/ 0 h 1078706"/>
                <a:gd name="connsiteX0" fmla="*/ 0 w 985837"/>
                <a:gd name="connsiteY0" fmla="*/ 0 h 1078706"/>
                <a:gd name="connsiteX1" fmla="*/ 0 w 985837"/>
                <a:gd name="connsiteY1" fmla="*/ 757238 h 1078706"/>
                <a:gd name="connsiteX2" fmla="*/ 71437 w 985837"/>
                <a:gd name="connsiteY2" fmla="*/ 757238 h 1078706"/>
                <a:gd name="connsiteX3" fmla="*/ 71437 w 985837"/>
                <a:gd name="connsiteY3" fmla="*/ 781050 h 1078706"/>
                <a:gd name="connsiteX4" fmla="*/ 142875 w 985837"/>
                <a:gd name="connsiteY4" fmla="*/ 781050 h 1078706"/>
                <a:gd name="connsiteX5" fmla="*/ 142875 w 985837"/>
                <a:gd name="connsiteY5" fmla="*/ 802481 h 1078706"/>
                <a:gd name="connsiteX6" fmla="*/ 240506 w 985837"/>
                <a:gd name="connsiteY6" fmla="*/ 802481 h 1078706"/>
                <a:gd name="connsiteX7" fmla="*/ 240506 w 985837"/>
                <a:gd name="connsiteY7" fmla="*/ 823913 h 1078706"/>
                <a:gd name="connsiteX8" fmla="*/ 359569 w 985837"/>
                <a:gd name="connsiteY8" fmla="*/ 823913 h 1078706"/>
                <a:gd name="connsiteX9" fmla="*/ 354806 w 985837"/>
                <a:gd name="connsiteY9" fmla="*/ 838201 h 1078706"/>
                <a:gd name="connsiteX10" fmla="*/ 414337 w 985837"/>
                <a:gd name="connsiteY10" fmla="*/ 835820 h 1078706"/>
                <a:gd name="connsiteX11" fmla="*/ 409575 w 985837"/>
                <a:gd name="connsiteY11" fmla="*/ 866775 h 1078706"/>
                <a:gd name="connsiteX12" fmla="*/ 495300 w 985837"/>
                <a:gd name="connsiteY12" fmla="*/ 866775 h 1078706"/>
                <a:gd name="connsiteX13" fmla="*/ 495300 w 985837"/>
                <a:gd name="connsiteY13" fmla="*/ 907256 h 1078706"/>
                <a:gd name="connsiteX14" fmla="*/ 523875 w 985837"/>
                <a:gd name="connsiteY14" fmla="*/ 907256 h 1078706"/>
                <a:gd name="connsiteX15" fmla="*/ 523875 w 985837"/>
                <a:gd name="connsiteY15" fmla="*/ 916781 h 1078706"/>
                <a:gd name="connsiteX16" fmla="*/ 578644 w 985837"/>
                <a:gd name="connsiteY16" fmla="*/ 916781 h 1078706"/>
                <a:gd name="connsiteX17" fmla="*/ 578644 w 985837"/>
                <a:gd name="connsiteY17" fmla="*/ 942975 h 1078706"/>
                <a:gd name="connsiteX18" fmla="*/ 602456 w 985837"/>
                <a:gd name="connsiteY18" fmla="*/ 942975 h 1078706"/>
                <a:gd name="connsiteX19" fmla="*/ 602456 w 985837"/>
                <a:gd name="connsiteY19" fmla="*/ 969169 h 1078706"/>
                <a:gd name="connsiteX20" fmla="*/ 664369 w 985837"/>
                <a:gd name="connsiteY20" fmla="*/ 969169 h 1078706"/>
                <a:gd name="connsiteX21" fmla="*/ 664369 w 985837"/>
                <a:gd name="connsiteY21" fmla="*/ 985838 h 1078706"/>
                <a:gd name="connsiteX22" fmla="*/ 690562 w 985837"/>
                <a:gd name="connsiteY22" fmla="*/ 985838 h 1078706"/>
                <a:gd name="connsiteX23" fmla="*/ 690562 w 985837"/>
                <a:gd name="connsiteY23" fmla="*/ 1004888 h 1078706"/>
                <a:gd name="connsiteX24" fmla="*/ 721519 w 985837"/>
                <a:gd name="connsiteY24" fmla="*/ 1004888 h 1078706"/>
                <a:gd name="connsiteX25" fmla="*/ 721519 w 985837"/>
                <a:gd name="connsiteY25" fmla="*/ 1014413 h 1078706"/>
                <a:gd name="connsiteX26" fmla="*/ 819150 w 985837"/>
                <a:gd name="connsiteY26" fmla="*/ 1014413 h 1078706"/>
                <a:gd name="connsiteX27" fmla="*/ 819150 w 985837"/>
                <a:gd name="connsiteY27" fmla="*/ 1054894 h 1078706"/>
                <a:gd name="connsiteX28" fmla="*/ 878681 w 985837"/>
                <a:gd name="connsiteY28" fmla="*/ 1054894 h 1078706"/>
                <a:gd name="connsiteX29" fmla="*/ 878681 w 985837"/>
                <a:gd name="connsiteY29" fmla="*/ 1078706 h 1078706"/>
                <a:gd name="connsiteX30" fmla="*/ 985837 w 985837"/>
                <a:gd name="connsiteY30" fmla="*/ 1078706 h 1078706"/>
                <a:gd name="connsiteX31" fmla="*/ 985837 w 985837"/>
                <a:gd name="connsiteY31" fmla="*/ 2381 h 1078706"/>
                <a:gd name="connsiteX32" fmla="*/ 0 w 985837"/>
                <a:gd name="connsiteY32" fmla="*/ 0 h 1078706"/>
                <a:gd name="connsiteX0" fmla="*/ 0 w 985837"/>
                <a:gd name="connsiteY0" fmla="*/ 0 h 1078706"/>
                <a:gd name="connsiteX1" fmla="*/ 0 w 985837"/>
                <a:gd name="connsiteY1" fmla="*/ 757238 h 1078706"/>
                <a:gd name="connsiteX2" fmla="*/ 71437 w 985837"/>
                <a:gd name="connsiteY2" fmla="*/ 757238 h 1078706"/>
                <a:gd name="connsiteX3" fmla="*/ 71437 w 985837"/>
                <a:gd name="connsiteY3" fmla="*/ 781050 h 1078706"/>
                <a:gd name="connsiteX4" fmla="*/ 142875 w 985837"/>
                <a:gd name="connsiteY4" fmla="*/ 781050 h 1078706"/>
                <a:gd name="connsiteX5" fmla="*/ 142875 w 985837"/>
                <a:gd name="connsiteY5" fmla="*/ 802481 h 1078706"/>
                <a:gd name="connsiteX6" fmla="*/ 240506 w 985837"/>
                <a:gd name="connsiteY6" fmla="*/ 802481 h 1078706"/>
                <a:gd name="connsiteX7" fmla="*/ 240506 w 985837"/>
                <a:gd name="connsiteY7" fmla="*/ 823913 h 1078706"/>
                <a:gd name="connsiteX8" fmla="*/ 359569 w 985837"/>
                <a:gd name="connsiteY8" fmla="*/ 823913 h 1078706"/>
                <a:gd name="connsiteX9" fmla="*/ 354806 w 985837"/>
                <a:gd name="connsiteY9" fmla="*/ 838201 h 1078706"/>
                <a:gd name="connsiteX10" fmla="*/ 414337 w 985837"/>
                <a:gd name="connsiteY10" fmla="*/ 835820 h 1078706"/>
                <a:gd name="connsiteX11" fmla="*/ 409575 w 985837"/>
                <a:gd name="connsiteY11" fmla="*/ 866775 h 1078706"/>
                <a:gd name="connsiteX12" fmla="*/ 495300 w 985837"/>
                <a:gd name="connsiteY12" fmla="*/ 866775 h 1078706"/>
                <a:gd name="connsiteX13" fmla="*/ 495300 w 985837"/>
                <a:gd name="connsiteY13" fmla="*/ 907256 h 1078706"/>
                <a:gd name="connsiteX14" fmla="*/ 523875 w 985837"/>
                <a:gd name="connsiteY14" fmla="*/ 907256 h 1078706"/>
                <a:gd name="connsiteX15" fmla="*/ 523875 w 985837"/>
                <a:gd name="connsiteY15" fmla="*/ 916781 h 1078706"/>
                <a:gd name="connsiteX16" fmla="*/ 578644 w 985837"/>
                <a:gd name="connsiteY16" fmla="*/ 916781 h 1078706"/>
                <a:gd name="connsiteX17" fmla="*/ 578644 w 985837"/>
                <a:gd name="connsiteY17" fmla="*/ 942975 h 1078706"/>
                <a:gd name="connsiteX18" fmla="*/ 602456 w 985837"/>
                <a:gd name="connsiteY18" fmla="*/ 942975 h 1078706"/>
                <a:gd name="connsiteX19" fmla="*/ 602456 w 985837"/>
                <a:gd name="connsiteY19" fmla="*/ 969169 h 1078706"/>
                <a:gd name="connsiteX20" fmla="*/ 664369 w 985837"/>
                <a:gd name="connsiteY20" fmla="*/ 969169 h 1078706"/>
                <a:gd name="connsiteX21" fmla="*/ 664369 w 985837"/>
                <a:gd name="connsiteY21" fmla="*/ 985838 h 1078706"/>
                <a:gd name="connsiteX22" fmla="*/ 690562 w 985837"/>
                <a:gd name="connsiteY22" fmla="*/ 985838 h 1078706"/>
                <a:gd name="connsiteX23" fmla="*/ 690562 w 985837"/>
                <a:gd name="connsiteY23" fmla="*/ 1004888 h 1078706"/>
                <a:gd name="connsiteX24" fmla="*/ 721519 w 985837"/>
                <a:gd name="connsiteY24" fmla="*/ 1004888 h 1078706"/>
                <a:gd name="connsiteX25" fmla="*/ 731044 w 985837"/>
                <a:gd name="connsiteY25" fmla="*/ 1023938 h 1078706"/>
                <a:gd name="connsiteX26" fmla="*/ 819150 w 985837"/>
                <a:gd name="connsiteY26" fmla="*/ 1014413 h 1078706"/>
                <a:gd name="connsiteX27" fmla="*/ 819150 w 985837"/>
                <a:gd name="connsiteY27" fmla="*/ 1054894 h 1078706"/>
                <a:gd name="connsiteX28" fmla="*/ 878681 w 985837"/>
                <a:gd name="connsiteY28" fmla="*/ 1054894 h 1078706"/>
                <a:gd name="connsiteX29" fmla="*/ 878681 w 985837"/>
                <a:gd name="connsiteY29" fmla="*/ 1078706 h 1078706"/>
                <a:gd name="connsiteX30" fmla="*/ 985837 w 985837"/>
                <a:gd name="connsiteY30" fmla="*/ 1078706 h 1078706"/>
                <a:gd name="connsiteX31" fmla="*/ 985837 w 985837"/>
                <a:gd name="connsiteY31" fmla="*/ 2381 h 1078706"/>
                <a:gd name="connsiteX32" fmla="*/ 0 w 985837"/>
                <a:gd name="connsiteY32" fmla="*/ 0 h 1078706"/>
                <a:gd name="connsiteX0" fmla="*/ 0 w 985837"/>
                <a:gd name="connsiteY0" fmla="*/ 0 h 1078706"/>
                <a:gd name="connsiteX1" fmla="*/ 0 w 985837"/>
                <a:gd name="connsiteY1" fmla="*/ 757238 h 1078706"/>
                <a:gd name="connsiteX2" fmla="*/ 71437 w 985837"/>
                <a:gd name="connsiteY2" fmla="*/ 757238 h 1078706"/>
                <a:gd name="connsiteX3" fmla="*/ 71437 w 985837"/>
                <a:gd name="connsiteY3" fmla="*/ 781050 h 1078706"/>
                <a:gd name="connsiteX4" fmla="*/ 142875 w 985837"/>
                <a:gd name="connsiteY4" fmla="*/ 781050 h 1078706"/>
                <a:gd name="connsiteX5" fmla="*/ 142875 w 985837"/>
                <a:gd name="connsiteY5" fmla="*/ 802481 h 1078706"/>
                <a:gd name="connsiteX6" fmla="*/ 240506 w 985837"/>
                <a:gd name="connsiteY6" fmla="*/ 802481 h 1078706"/>
                <a:gd name="connsiteX7" fmla="*/ 240506 w 985837"/>
                <a:gd name="connsiteY7" fmla="*/ 823913 h 1078706"/>
                <a:gd name="connsiteX8" fmla="*/ 359569 w 985837"/>
                <a:gd name="connsiteY8" fmla="*/ 823913 h 1078706"/>
                <a:gd name="connsiteX9" fmla="*/ 354806 w 985837"/>
                <a:gd name="connsiteY9" fmla="*/ 838201 h 1078706"/>
                <a:gd name="connsiteX10" fmla="*/ 414337 w 985837"/>
                <a:gd name="connsiteY10" fmla="*/ 835820 h 1078706"/>
                <a:gd name="connsiteX11" fmla="*/ 409575 w 985837"/>
                <a:gd name="connsiteY11" fmla="*/ 866775 h 1078706"/>
                <a:gd name="connsiteX12" fmla="*/ 495300 w 985837"/>
                <a:gd name="connsiteY12" fmla="*/ 866775 h 1078706"/>
                <a:gd name="connsiteX13" fmla="*/ 495300 w 985837"/>
                <a:gd name="connsiteY13" fmla="*/ 907256 h 1078706"/>
                <a:gd name="connsiteX14" fmla="*/ 523875 w 985837"/>
                <a:gd name="connsiteY14" fmla="*/ 907256 h 1078706"/>
                <a:gd name="connsiteX15" fmla="*/ 523875 w 985837"/>
                <a:gd name="connsiteY15" fmla="*/ 916781 h 1078706"/>
                <a:gd name="connsiteX16" fmla="*/ 578644 w 985837"/>
                <a:gd name="connsiteY16" fmla="*/ 916781 h 1078706"/>
                <a:gd name="connsiteX17" fmla="*/ 578644 w 985837"/>
                <a:gd name="connsiteY17" fmla="*/ 942975 h 1078706"/>
                <a:gd name="connsiteX18" fmla="*/ 602456 w 985837"/>
                <a:gd name="connsiteY18" fmla="*/ 942975 h 1078706"/>
                <a:gd name="connsiteX19" fmla="*/ 602456 w 985837"/>
                <a:gd name="connsiteY19" fmla="*/ 969169 h 1078706"/>
                <a:gd name="connsiteX20" fmla="*/ 664369 w 985837"/>
                <a:gd name="connsiteY20" fmla="*/ 969169 h 1078706"/>
                <a:gd name="connsiteX21" fmla="*/ 664369 w 985837"/>
                <a:gd name="connsiteY21" fmla="*/ 985838 h 1078706"/>
                <a:gd name="connsiteX22" fmla="*/ 690562 w 985837"/>
                <a:gd name="connsiteY22" fmla="*/ 985838 h 1078706"/>
                <a:gd name="connsiteX23" fmla="*/ 690562 w 985837"/>
                <a:gd name="connsiteY23" fmla="*/ 1004888 h 1078706"/>
                <a:gd name="connsiteX24" fmla="*/ 721519 w 985837"/>
                <a:gd name="connsiteY24" fmla="*/ 1004888 h 1078706"/>
                <a:gd name="connsiteX25" fmla="*/ 731044 w 985837"/>
                <a:gd name="connsiteY25" fmla="*/ 1023938 h 1078706"/>
                <a:gd name="connsiteX26" fmla="*/ 819150 w 985837"/>
                <a:gd name="connsiteY26" fmla="*/ 1023938 h 1078706"/>
                <a:gd name="connsiteX27" fmla="*/ 819150 w 985837"/>
                <a:gd name="connsiteY27" fmla="*/ 1054894 h 1078706"/>
                <a:gd name="connsiteX28" fmla="*/ 878681 w 985837"/>
                <a:gd name="connsiteY28" fmla="*/ 1054894 h 1078706"/>
                <a:gd name="connsiteX29" fmla="*/ 878681 w 985837"/>
                <a:gd name="connsiteY29" fmla="*/ 1078706 h 1078706"/>
                <a:gd name="connsiteX30" fmla="*/ 985837 w 985837"/>
                <a:gd name="connsiteY30" fmla="*/ 1078706 h 1078706"/>
                <a:gd name="connsiteX31" fmla="*/ 985837 w 985837"/>
                <a:gd name="connsiteY31" fmla="*/ 2381 h 1078706"/>
                <a:gd name="connsiteX32" fmla="*/ 0 w 985837"/>
                <a:gd name="connsiteY32" fmla="*/ 0 h 1078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85837" h="1078706">
                  <a:moveTo>
                    <a:pt x="0" y="0"/>
                  </a:moveTo>
                  <a:lnTo>
                    <a:pt x="0" y="757238"/>
                  </a:lnTo>
                  <a:lnTo>
                    <a:pt x="71437" y="757238"/>
                  </a:lnTo>
                  <a:lnTo>
                    <a:pt x="71437" y="781050"/>
                  </a:lnTo>
                  <a:lnTo>
                    <a:pt x="142875" y="781050"/>
                  </a:lnTo>
                  <a:lnTo>
                    <a:pt x="142875" y="802481"/>
                  </a:lnTo>
                  <a:lnTo>
                    <a:pt x="240506" y="802481"/>
                  </a:lnTo>
                  <a:lnTo>
                    <a:pt x="240506" y="823913"/>
                  </a:lnTo>
                  <a:lnTo>
                    <a:pt x="359569" y="823913"/>
                  </a:lnTo>
                  <a:lnTo>
                    <a:pt x="354806" y="838201"/>
                  </a:lnTo>
                  <a:lnTo>
                    <a:pt x="414337" y="835820"/>
                  </a:lnTo>
                  <a:lnTo>
                    <a:pt x="409575" y="866775"/>
                  </a:lnTo>
                  <a:lnTo>
                    <a:pt x="495300" y="866775"/>
                  </a:lnTo>
                  <a:lnTo>
                    <a:pt x="495300" y="907256"/>
                  </a:lnTo>
                  <a:lnTo>
                    <a:pt x="523875" y="907256"/>
                  </a:lnTo>
                  <a:lnTo>
                    <a:pt x="523875" y="916781"/>
                  </a:lnTo>
                  <a:lnTo>
                    <a:pt x="578644" y="916781"/>
                  </a:lnTo>
                  <a:lnTo>
                    <a:pt x="578644" y="942975"/>
                  </a:lnTo>
                  <a:lnTo>
                    <a:pt x="602456" y="942975"/>
                  </a:lnTo>
                  <a:lnTo>
                    <a:pt x="602456" y="969169"/>
                  </a:lnTo>
                  <a:lnTo>
                    <a:pt x="664369" y="969169"/>
                  </a:lnTo>
                  <a:lnTo>
                    <a:pt x="664369" y="985838"/>
                  </a:lnTo>
                  <a:lnTo>
                    <a:pt x="690562" y="985838"/>
                  </a:lnTo>
                  <a:lnTo>
                    <a:pt x="690562" y="1004888"/>
                  </a:lnTo>
                  <a:lnTo>
                    <a:pt x="721519" y="1004888"/>
                  </a:lnTo>
                  <a:lnTo>
                    <a:pt x="731044" y="1023938"/>
                  </a:lnTo>
                  <a:lnTo>
                    <a:pt x="819150" y="1023938"/>
                  </a:lnTo>
                  <a:lnTo>
                    <a:pt x="819150" y="1054894"/>
                  </a:lnTo>
                  <a:lnTo>
                    <a:pt x="878681" y="1054894"/>
                  </a:lnTo>
                  <a:lnTo>
                    <a:pt x="878681" y="1078706"/>
                  </a:lnTo>
                  <a:lnTo>
                    <a:pt x="985837" y="1078706"/>
                  </a:lnTo>
                  <a:lnTo>
                    <a:pt x="985837" y="2381"/>
                  </a:lnTo>
                  <a:lnTo>
                    <a:pt x="0" y="0"/>
                  </a:lnTo>
                  <a:close/>
                </a:path>
              </a:pathLst>
            </a:cu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Freeform: Shape 55">
              <a:extLst>
                <a:ext uri="{FF2B5EF4-FFF2-40B4-BE49-F238E27FC236}">
                  <a16:creationId xmlns:a16="http://schemas.microsoft.com/office/drawing/2014/main" id="{6FDC1930-C48D-C427-D8B6-9665CA43CE6D}"/>
                </a:ext>
              </a:extLst>
            </p:cNvPr>
            <p:cNvSpPr/>
            <p:nvPr/>
          </p:nvSpPr>
          <p:spPr bwMode="auto">
            <a:xfrm>
              <a:off x="5162550" y="3276600"/>
              <a:ext cx="803275" cy="1879600"/>
            </a:xfrm>
            <a:custGeom>
              <a:avLst/>
              <a:gdLst>
                <a:gd name="connsiteX0" fmla="*/ 0 w 803275"/>
                <a:gd name="connsiteY0" fmla="*/ 0 h 1879600"/>
                <a:gd name="connsiteX1" fmla="*/ 0 w 803275"/>
                <a:gd name="connsiteY1" fmla="*/ 1104900 h 1879600"/>
                <a:gd name="connsiteX2" fmla="*/ 31750 w 803275"/>
                <a:gd name="connsiteY2" fmla="*/ 1104900 h 1879600"/>
                <a:gd name="connsiteX3" fmla="*/ 31750 w 803275"/>
                <a:gd name="connsiteY3" fmla="*/ 1111250 h 1879600"/>
                <a:gd name="connsiteX4" fmla="*/ 60325 w 803275"/>
                <a:gd name="connsiteY4" fmla="*/ 1111250 h 1879600"/>
                <a:gd name="connsiteX5" fmla="*/ 60325 w 803275"/>
                <a:gd name="connsiteY5" fmla="*/ 1133475 h 1879600"/>
                <a:gd name="connsiteX6" fmla="*/ 111125 w 803275"/>
                <a:gd name="connsiteY6" fmla="*/ 1133475 h 1879600"/>
                <a:gd name="connsiteX7" fmla="*/ 111125 w 803275"/>
                <a:gd name="connsiteY7" fmla="*/ 1168400 h 1879600"/>
                <a:gd name="connsiteX8" fmla="*/ 133350 w 803275"/>
                <a:gd name="connsiteY8" fmla="*/ 1168400 h 1879600"/>
                <a:gd name="connsiteX9" fmla="*/ 133350 w 803275"/>
                <a:gd name="connsiteY9" fmla="*/ 1193800 h 1879600"/>
                <a:gd name="connsiteX10" fmla="*/ 190500 w 803275"/>
                <a:gd name="connsiteY10" fmla="*/ 1193800 h 1879600"/>
                <a:gd name="connsiteX11" fmla="*/ 190500 w 803275"/>
                <a:gd name="connsiteY11" fmla="*/ 1209675 h 1879600"/>
                <a:gd name="connsiteX12" fmla="*/ 250825 w 803275"/>
                <a:gd name="connsiteY12" fmla="*/ 1209675 h 1879600"/>
                <a:gd name="connsiteX13" fmla="*/ 250825 w 803275"/>
                <a:gd name="connsiteY13" fmla="*/ 1238250 h 1879600"/>
                <a:gd name="connsiteX14" fmla="*/ 269875 w 803275"/>
                <a:gd name="connsiteY14" fmla="*/ 1238250 h 1879600"/>
                <a:gd name="connsiteX15" fmla="*/ 269875 w 803275"/>
                <a:gd name="connsiteY15" fmla="*/ 1247775 h 1879600"/>
                <a:gd name="connsiteX16" fmla="*/ 333375 w 803275"/>
                <a:gd name="connsiteY16" fmla="*/ 1247775 h 1879600"/>
                <a:gd name="connsiteX17" fmla="*/ 333375 w 803275"/>
                <a:gd name="connsiteY17" fmla="*/ 1263650 h 1879600"/>
                <a:gd name="connsiteX18" fmla="*/ 355600 w 803275"/>
                <a:gd name="connsiteY18" fmla="*/ 1263650 h 1879600"/>
                <a:gd name="connsiteX19" fmla="*/ 355600 w 803275"/>
                <a:gd name="connsiteY19" fmla="*/ 1292225 h 1879600"/>
                <a:gd name="connsiteX20" fmla="*/ 415925 w 803275"/>
                <a:gd name="connsiteY20" fmla="*/ 1292225 h 1879600"/>
                <a:gd name="connsiteX21" fmla="*/ 415925 w 803275"/>
                <a:gd name="connsiteY21" fmla="*/ 1330325 h 1879600"/>
                <a:gd name="connsiteX22" fmla="*/ 444500 w 803275"/>
                <a:gd name="connsiteY22" fmla="*/ 1330325 h 1879600"/>
                <a:gd name="connsiteX23" fmla="*/ 444500 w 803275"/>
                <a:gd name="connsiteY23" fmla="*/ 1377950 h 1879600"/>
                <a:gd name="connsiteX24" fmla="*/ 469900 w 803275"/>
                <a:gd name="connsiteY24" fmla="*/ 1377950 h 1879600"/>
                <a:gd name="connsiteX25" fmla="*/ 469900 w 803275"/>
                <a:gd name="connsiteY25" fmla="*/ 1397000 h 1879600"/>
                <a:gd name="connsiteX26" fmla="*/ 495300 w 803275"/>
                <a:gd name="connsiteY26" fmla="*/ 1397000 h 1879600"/>
                <a:gd name="connsiteX27" fmla="*/ 495300 w 803275"/>
                <a:gd name="connsiteY27" fmla="*/ 1406525 h 1879600"/>
                <a:gd name="connsiteX28" fmla="*/ 527050 w 803275"/>
                <a:gd name="connsiteY28" fmla="*/ 1406525 h 1879600"/>
                <a:gd name="connsiteX29" fmla="*/ 527050 w 803275"/>
                <a:gd name="connsiteY29" fmla="*/ 1428750 h 1879600"/>
                <a:gd name="connsiteX30" fmla="*/ 574675 w 803275"/>
                <a:gd name="connsiteY30" fmla="*/ 1428750 h 1879600"/>
                <a:gd name="connsiteX31" fmla="*/ 574675 w 803275"/>
                <a:gd name="connsiteY31" fmla="*/ 1454150 h 1879600"/>
                <a:gd name="connsiteX32" fmla="*/ 603250 w 803275"/>
                <a:gd name="connsiteY32" fmla="*/ 1454150 h 1879600"/>
                <a:gd name="connsiteX33" fmla="*/ 603250 w 803275"/>
                <a:gd name="connsiteY33" fmla="*/ 1517650 h 1879600"/>
                <a:gd name="connsiteX34" fmla="*/ 638175 w 803275"/>
                <a:gd name="connsiteY34" fmla="*/ 1517650 h 1879600"/>
                <a:gd name="connsiteX35" fmla="*/ 638175 w 803275"/>
                <a:gd name="connsiteY35" fmla="*/ 1587500 h 1879600"/>
                <a:gd name="connsiteX36" fmla="*/ 660400 w 803275"/>
                <a:gd name="connsiteY36" fmla="*/ 1587500 h 1879600"/>
                <a:gd name="connsiteX37" fmla="*/ 660400 w 803275"/>
                <a:gd name="connsiteY37" fmla="*/ 1644650 h 1879600"/>
                <a:gd name="connsiteX38" fmla="*/ 685800 w 803275"/>
                <a:gd name="connsiteY38" fmla="*/ 1644650 h 1879600"/>
                <a:gd name="connsiteX39" fmla="*/ 685800 w 803275"/>
                <a:gd name="connsiteY39" fmla="*/ 1657350 h 1879600"/>
                <a:gd name="connsiteX40" fmla="*/ 720725 w 803275"/>
                <a:gd name="connsiteY40" fmla="*/ 1657350 h 1879600"/>
                <a:gd name="connsiteX41" fmla="*/ 720725 w 803275"/>
                <a:gd name="connsiteY41" fmla="*/ 1670050 h 1879600"/>
                <a:gd name="connsiteX42" fmla="*/ 742950 w 803275"/>
                <a:gd name="connsiteY42" fmla="*/ 1670050 h 1879600"/>
                <a:gd name="connsiteX43" fmla="*/ 742950 w 803275"/>
                <a:gd name="connsiteY43" fmla="*/ 1765300 h 1879600"/>
                <a:gd name="connsiteX44" fmla="*/ 771525 w 803275"/>
                <a:gd name="connsiteY44" fmla="*/ 1765300 h 1879600"/>
                <a:gd name="connsiteX45" fmla="*/ 771525 w 803275"/>
                <a:gd name="connsiteY45" fmla="*/ 1879600 h 1879600"/>
                <a:gd name="connsiteX46" fmla="*/ 803275 w 803275"/>
                <a:gd name="connsiteY46" fmla="*/ 1879600 h 1879600"/>
                <a:gd name="connsiteX47" fmla="*/ 803275 w 803275"/>
                <a:gd name="connsiteY47" fmla="*/ 6350 h 1879600"/>
                <a:gd name="connsiteX48" fmla="*/ 0 w 803275"/>
                <a:gd name="connsiteY48" fmla="*/ 0 h 187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803275" h="1879600">
                  <a:moveTo>
                    <a:pt x="0" y="0"/>
                  </a:moveTo>
                  <a:lnTo>
                    <a:pt x="0" y="1104900"/>
                  </a:lnTo>
                  <a:lnTo>
                    <a:pt x="31750" y="1104900"/>
                  </a:lnTo>
                  <a:lnTo>
                    <a:pt x="31750" y="1111250"/>
                  </a:lnTo>
                  <a:lnTo>
                    <a:pt x="60325" y="1111250"/>
                  </a:lnTo>
                  <a:lnTo>
                    <a:pt x="60325" y="1133475"/>
                  </a:lnTo>
                  <a:lnTo>
                    <a:pt x="111125" y="1133475"/>
                  </a:lnTo>
                  <a:lnTo>
                    <a:pt x="111125" y="1168400"/>
                  </a:lnTo>
                  <a:lnTo>
                    <a:pt x="133350" y="1168400"/>
                  </a:lnTo>
                  <a:lnTo>
                    <a:pt x="133350" y="1193800"/>
                  </a:lnTo>
                  <a:lnTo>
                    <a:pt x="190500" y="1193800"/>
                  </a:lnTo>
                  <a:lnTo>
                    <a:pt x="190500" y="1209675"/>
                  </a:lnTo>
                  <a:lnTo>
                    <a:pt x="250825" y="1209675"/>
                  </a:lnTo>
                  <a:lnTo>
                    <a:pt x="250825" y="1238250"/>
                  </a:lnTo>
                  <a:lnTo>
                    <a:pt x="269875" y="1238250"/>
                  </a:lnTo>
                  <a:lnTo>
                    <a:pt x="269875" y="1247775"/>
                  </a:lnTo>
                  <a:lnTo>
                    <a:pt x="333375" y="1247775"/>
                  </a:lnTo>
                  <a:lnTo>
                    <a:pt x="333375" y="1263650"/>
                  </a:lnTo>
                  <a:lnTo>
                    <a:pt x="355600" y="1263650"/>
                  </a:lnTo>
                  <a:lnTo>
                    <a:pt x="355600" y="1292225"/>
                  </a:lnTo>
                  <a:lnTo>
                    <a:pt x="415925" y="1292225"/>
                  </a:lnTo>
                  <a:lnTo>
                    <a:pt x="415925" y="1330325"/>
                  </a:lnTo>
                  <a:lnTo>
                    <a:pt x="444500" y="1330325"/>
                  </a:lnTo>
                  <a:lnTo>
                    <a:pt x="444500" y="1377950"/>
                  </a:lnTo>
                  <a:lnTo>
                    <a:pt x="469900" y="1377950"/>
                  </a:lnTo>
                  <a:lnTo>
                    <a:pt x="469900" y="1397000"/>
                  </a:lnTo>
                  <a:lnTo>
                    <a:pt x="495300" y="1397000"/>
                  </a:lnTo>
                  <a:lnTo>
                    <a:pt x="495300" y="1406525"/>
                  </a:lnTo>
                  <a:lnTo>
                    <a:pt x="527050" y="1406525"/>
                  </a:lnTo>
                  <a:lnTo>
                    <a:pt x="527050" y="1428750"/>
                  </a:lnTo>
                  <a:lnTo>
                    <a:pt x="574675" y="1428750"/>
                  </a:lnTo>
                  <a:lnTo>
                    <a:pt x="574675" y="1454150"/>
                  </a:lnTo>
                  <a:lnTo>
                    <a:pt x="603250" y="1454150"/>
                  </a:lnTo>
                  <a:lnTo>
                    <a:pt x="603250" y="1517650"/>
                  </a:lnTo>
                  <a:lnTo>
                    <a:pt x="638175" y="1517650"/>
                  </a:lnTo>
                  <a:lnTo>
                    <a:pt x="638175" y="1587500"/>
                  </a:lnTo>
                  <a:lnTo>
                    <a:pt x="660400" y="1587500"/>
                  </a:lnTo>
                  <a:lnTo>
                    <a:pt x="660400" y="1644650"/>
                  </a:lnTo>
                  <a:lnTo>
                    <a:pt x="685800" y="1644650"/>
                  </a:lnTo>
                  <a:lnTo>
                    <a:pt x="685800" y="1657350"/>
                  </a:lnTo>
                  <a:lnTo>
                    <a:pt x="720725" y="1657350"/>
                  </a:lnTo>
                  <a:lnTo>
                    <a:pt x="720725" y="1670050"/>
                  </a:lnTo>
                  <a:lnTo>
                    <a:pt x="742950" y="1670050"/>
                  </a:lnTo>
                  <a:lnTo>
                    <a:pt x="742950" y="1765300"/>
                  </a:lnTo>
                  <a:lnTo>
                    <a:pt x="771525" y="1765300"/>
                  </a:lnTo>
                  <a:lnTo>
                    <a:pt x="771525" y="1879600"/>
                  </a:lnTo>
                  <a:lnTo>
                    <a:pt x="803275" y="1879600"/>
                  </a:lnTo>
                  <a:lnTo>
                    <a:pt x="803275" y="6350"/>
                  </a:lnTo>
                  <a:lnTo>
                    <a:pt x="0" y="0"/>
                  </a:lnTo>
                  <a:close/>
                </a:path>
              </a:pathLst>
            </a:cu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7" name="Group 46">
            <a:extLst>
              <a:ext uri="{FF2B5EF4-FFF2-40B4-BE49-F238E27FC236}">
                <a16:creationId xmlns:a16="http://schemas.microsoft.com/office/drawing/2014/main" id="{A7A18034-ECB0-6A6C-859E-B905BBD5AE3B}"/>
              </a:ext>
            </a:extLst>
          </p:cNvPr>
          <p:cNvGrpSpPr/>
          <p:nvPr/>
        </p:nvGrpSpPr>
        <p:grpSpPr>
          <a:xfrm>
            <a:off x="1164431" y="2235994"/>
            <a:ext cx="416719" cy="1028700"/>
            <a:chOff x="1164431" y="2235994"/>
            <a:chExt cx="416719" cy="1028700"/>
          </a:xfrm>
        </p:grpSpPr>
        <p:sp>
          <p:nvSpPr>
            <p:cNvPr id="45" name="Freeform: Shape 44">
              <a:extLst>
                <a:ext uri="{FF2B5EF4-FFF2-40B4-BE49-F238E27FC236}">
                  <a16:creationId xmlns:a16="http://schemas.microsoft.com/office/drawing/2014/main" id="{48694C0A-6509-C9B0-F9D7-B95940609312}"/>
                </a:ext>
              </a:extLst>
            </p:cNvPr>
            <p:cNvSpPr/>
            <p:nvPr/>
          </p:nvSpPr>
          <p:spPr bwMode="auto">
            <a:xfrm>
              <a:off x="1164431" y="2235994"/>
              <a:ext cx="57150" cy="328612"/>
            </a:xfrm>
            <a:custGeom>
              <a:avLst/>
              <a:gdLst>
                <a:gd name="connsiteX0" fmla="*/ 0 w 57150"/>
                <a:gd name="connsiteY0" fmla="*/ 0 h 328612"/>
                <a:gd name="connsiteX1" fmla="*/ 30957 w 57150"/>
                <a:gd name="connsiteY1" fmla="*/ 0 h 328612"/>
                <a:gd name="connsiteX2" fmla="*/ 30957 w 57150"/>
                <a:gd name="connsiteY2" fmla="*/ 59531 h 328612"/>
                <a:gd name="connsiteX3" fmla="*/ 57150 w 57150"/>
                <a:gd name="connsiteY3" fmla="*/ 59531 h 328612"/>
                <a:gd name="connsiteX4" fmla="*/ 57150 w 57150"/>
                <a:gd name="connsiteY4" fmla="*/ 328612 h 328612"/>
                <a:gd name="connsiteX5" fmla="*/ 11907 w 57150"/>
                <a:gd name="connsiteY5" fmla="*/ 328612 h 328612"/>
                <a:gd name="connsiteX6" fmla="*/ 0 w 57150"/>
                <a:gd name="connsiteY6" fmla="*/ 0 h 328612"/>
                <a:gd name="connsiteX0" fmla="*/ 0 w 57150"/>
                <a:gd name="connsiteY0" fmla="*/ 0 h 328612"/>
                <a:gd name="connsiteX1" fmla="*/ 30957 w 57150"/>
                <a:gd name="connsiteY1" fmla="*/ 0 h 328612"/>
                <a:gd name="connsiteX2" fmla="*/ 30957 w 57150"/>
                <a:gd name="connsiteY2" fmla="*/ 59531 h 328612"/>
                <a:gd name="connsiteX3" fmla="*/ 57150 w 57150"/>
                <a:gd name="connsiteY3" fmla="*/ 59531 h 328612"/>
                <a:gd name="connsiteX4" fmla="*/ 57150 w 57150"/>
                <a:gd name="connsiteY4" fmla="*/ 328612 h 328612"/>
                <a:gd name="connsiteX5" fmla="*/ 7145 w 57150"/>
                <a:gd name="connsiteY5" fmla="*/ 328612 h 328612"/>
                <a:gd name="connsiteX6" fmla="*/ 0 w 57150"/>
                <a:gd name="connsiteY6" fmla="*/ 0 h 328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150" h="328612">
                  <a:moveTo>
                    <a:pt x="0" y="0"/>
                  </a:moveTo>
                  <a:lnTo>
                    <a:pt x="30957" y="0"/>
                  </a:lnTo>
                  <a:lnTo>
                    <a:pt x="30957" y="59531"/>
                  </a:lnTo>
                  <a:lnTo>
                    <a:pt x="57150" y="59531"/>
                  </a:lnTo>
                  <a:lnTo>
                    <a:pt x="57150" y="328612"/>
                  </a:lnTo>
                  <a:lnTo>
                    <a:pt x="7145" y="328612"/>
                  </a:lnTo>
                  <a:lnTo>
                    <a:pt x="0" y="0"/>
                  </a:lnTo>
                  <a:close/>
                </a:path>
              </a:pathLst>
            </a:cu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Freeform: Shape 45">
              <a:extLst>
                <a:ext uri="{FF2B5EF4-FFF2-40B4-BE49-F238E27FC236}">
                  <a16:creationId xmlns:a16="http://schemas.microsoft.com/office/drawing/2014/main" id="{B6FB5672-74FC-CC10-2719-A49E8CFB1C4B}"/>
                </a:ext>
              </a:extLst>
            </p:cNvPr>
            <p:cNvSpPr/>
            <p:nvPr/>
          </p:nvSpPr>
          <p:spPr bwMode="auto">
            <a:xfrm>
              <a:off x="1445419" y="3128963"/>
              <a:ext cx="135731" cy="135731"/>
            </a:xfrm>
            <a:custGeom>
              <a:avLst/>
              <a:gdLst>
                <a:gd name="connsiteX0" fmla="*/ 0 w 135731"/>
                <a:gd name="connsiteY0" fmla="*/ 0 h 135731"/>
                <a:gd name="connsiteX1" fmla="*/ 50006 w 135731"/>
                <a:gd name="connsiteY1" fmla="*/ 0 h 135731"/>
                <a:gd name="connsiteX2" fmla="*/ 50006 w 135731"/>
                <a:gd name="connsiteY2" fmla="*/ 54768 h 135731"/>
                <a:gd name="connsiteX3" fmla="*/ 78581 w 135731"/>
                <a:gd name="connsiteY3" fmla="*/ 54768 h 135731"/>
                <a:gd name="connsiteX4" fmla="*/ 78581 w 135731"/>
                <a:gd name="connsiteY4" fmla="*/ 97631 h 135731"/>
                <a:gd name="connsiteX5" fmla="*/ 135731 w 135731"/>
                <a:gd name="connsiteY5" fmla="*/ 97631 h 135731"/>
                <a:gd name="connsiteX6" fmla="*/ 135731 w 135731"/>
                <a:gd name="connsiteY6" fmla="*/ 135731 h 135731"/>
                <a:gd name="connsiteX7" fmla="*/ 2381 w 135731"/>
                <a:gd name="connsiteY7" fmla="*/ 135731 h 135731"/>
                <a:gd name="connsiteX8" fmla="*/ 0 w 135731"/>
                <a:gd name="connsiteY8" fmla="*/ 0 h 135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731" h="135731">
                  <a:moveTo>
                    <a:pt x="0" y="0"/>
                  </a:moveTo>
                  <a:lnTo>
                    <a:pt x="50006" y="0"/>
                  </a:lnTo>
                  <a:lnTo>
                    <a:pt x="50006" y="54768"/>
                  </a:lnTo>
                  <a:lnTo>
                    <a:pt x="78581" y="54768"/>
                  </a:lnTo>
                  <a:lnTo>
                    <a:pt x="78581" y="97631"/>
                  </a:lnTo>
                  <a:lnTo>
                    <a:pt x="135731" y="97631"/>
                  </a:lnTo>
                  <a:lnTo>
                    <a:pt x="135731" y="135731"/>
                  </a:lnTo>
                  <a:lnTo>
                    <a:pt x="2381" y="135731"/>
                  </a:lnTo>
                  <a:cubicBezTo>
                    <a:pt x="1587" y="90487"/>
                    <a:pt x="794" y="45244"/>
                    <a:pt x="0" y="0"/>
                  </a:cubicBezTo>
                  <a:close/>
                </a:path>
              </a:pathLst>
            </a:cu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8" name="Freeform: Shape 47">
            <a:extLst>
              <a:ext uri="{FF2B5EF4-FFF2-40B4-BE49-F238E27FC236}">
                <a16:creationId xmlns:a16="http://schemas.microsoft.com/office/drawing/2014/main" id="{38F49771-569F-ED6F-6F76-E6ECF3138B61}"/>
              </a:ext>
            </a:extLst>
          </p:cNvPr>
          <p:cNvSpPr/>
          <p:nvPr/>
        </p:nvSpPr>
        <p:spPr bwMode="auto">
          <a:xfrm>
            <a:off x="1207294" y="2607469"/>
            <a:ext cx="276225" cy="657225"/>
          </a:xfrm>
          <a:custGeom>
            <a:avLst/>
            <a:gdLst>
              <a:gd name="connsiteX0" fmla="*/ 276225 w 276225"/>
              <a:gd name="connsiteY0" fmla="*/ 538162 h 657225"/>
              <a:gd name="connsiteX1" fmla="*/ 276225 w 276225"/>
              <a:gd name="connsiteY1" fmla="*/ 457200 h 657225"/>
              <a:gd name="connsiteX2" fmla="*/ 242887 w 276225"/>
              <a:gd name="connsiteY2" fmla="*/ 457200 h 657225"/>
              <a:gd name="connsiteX3" fmla="*/ 242887 w 276225"/>
              <a:gd name="connsiteY3" fmla="*/ 438150 h 657225"/>
              <a:gd name="connsiteX4" fmla="*/ 211931 w 276225"/>
              <a:gd name="connsiteY4" fmla="*/ 438150 h 657225"/>
              <a:gd name="connsiteX5" fmla="*/ 211931 w 276225"/>
              <a:gd name="connsiteY5" fmla="*/ 438150 h 657225"/>
              <a:gd name="connsiteX6" fmla="*/ 200025 w 276225"/>
              <a:gd name="connsiteY6" fmla="*/ 426244 h 657225"/>
              <a:gd name="connsiteX7" fmla="*/ 200025 w 276225"/>
              <a:gd name="connsiteY7" fmla="*/ 388144 h 657225"/>
              <a:gd name="connsiteX8" fmla="*/ 164306 w 276225"/>
              <a:gd name="connsiteY8" fmla="*/ 388144 h 657225"/>
              <a:gd name="connsiteX9" fmla="*/ 164306 w 276225"/>
              <a:gd name="connsiteY9" fmla="*/ 311944 h 657225"/>
              <a:gd name="connsiteX10" fmla="*/ 164306 w 276225"/>
              <a:gd name="connsiteY10" fmla="*/ 311944 h 657225"/>
              <a:gd name="connsiteX11" fmla="*/ 138112 w 276225"/>
              <a:gd name="connsiteY11" fmla="*/ 311944 h 657225"/>
              <a:gd name="connsiteX12" fmla="*/ 138112 w 276225"/>
              <a:gd name="connsiteY12" fmla="*/ 247650 h 657225"/>
              <a:gd name="connsiteX13" fmla="*/ 114300 w 276225"/>
              <a:gd name="connsiteY13" fmla="*/ 247650 h 657225"/>
              <a:gd name="connsiteX14" fmla="*/ 114300 w 276225"/>
              <a:gd name="connsiteY14" fmla="*/ 195262 h 657225"/>
              <a:gd name="connsiteX15" fmla="*/ 90487 w 276225"/>
              <a:gd name="connsiteY15" fmla="*/ 195262 h 657225"/>
              <a:gd name="connsiteX16" fmla="*/ 90487 w 276225"/>
              <a:gd name="connsiteY16" fmla="*/ 133350 h 657225"/>
              <a:gd name="connsiteX17" fmla="*/ 69056 w 276225"/>
              <a:gd name="connsiteY17" fmla="*/ 133350 h 657225"/>
              <a:gd name="connsiteX18" fmla="*/ 69056 w 276225"/>
              <a:gd name="connsiteY18" fmla="*/ 61912 h 657225"/>
              <a:gd name="connsiteX19" fmla="*/ 45244 w 276225"/>
              <a:gd name="connsiteY19" fmla="*/ 61912 h 657225"/>
              <a:gd name="connsiteX20" fmla="*/ 45244 w 276225"/>
              <a:gd name="connsiteY20" fmla="*/ 0 h 657225"/>
              <a:gd name="connsiteX21" fmla="*/ 0 w 276225"/>
              <a:gd name="connsiteY21" fmla="*/ 0 h 657225"/>
              <a:gd name="connsiteX22" fmla="*/ 0 w 276225"/>
              <a:gd name="connsiteY22" fmla="*/ 657225 h 657225"/>
              <a:gd name="connsiteX23" fmla="*/ 273844 w 276225"/>
              <a:gd name="connsiteY23" fmla="*/ 657225 h 657225"/>
              <a:gd name="connsiteX24" fmla="*/ 276225 w 276225"/>
              <a:gd name="connsiteY24" fmla="*/ 538162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6225" h="657225">
                <a:moveTo>
                  <a:pt x="276225" y="538162"/>
                </a:moveTo>
                <a:lnTo>
                  <a:pt x="276225" y="457200"/>
                </a:lnTo>
                <a:lnTo>
                  <a:pt x="242887" y="457200"/>
                </a:lnTo>
                <a:lnTo>
                  <a:pt x="242887" y="438150"/>
                </a:lnTo>
                <a:lnTo>
                  <a:pt x="211931" y="438150"/>
                </a:lnTo>
                <a:lnTo>
                  <a:pt x="211931" y="438150"/>
                </a:lnTo>
                <a:lnTo>
                  <a:pt x="200025" y="426244"/>
                </a:lnTo>
                <a:lnTo>
                  <a:pt x="200025" y="388144"/>
                </a:lnTo>
                <a:lnTo>
                  <a:pt x="164306" y="388144"/>
                </a:lnTo>
                <a:lnTo>
                  <a:pt x="164306" y="311944"/>
                </a:lnTo>
                <a:lnTo>
                  <a:pt x="164306" y="311944"/>
                </a:lnTo>
                <a:lnTo>
                  <a:pt x="138112" y="311944"/>
                </a:lnTo>
                <a:lnTo>
                  <a:pt x="138112" y="247650"/>
                </a:lnTo>
                <a:lnTo>
                  <a:pt x="114300" y="247650"/>
                </a:lnTo>
                <a:lnTo>
                  <a:pt x="114300" y="195262"/>
                </a:lnTo>
                <a:lnTo>
                  <a:pt x="90487" y="195262"/>
                </a:lnTo>
                <a:lnTo>
                  <a:pt x="90487" y="133350"/>
                </a:lnTo>
                <a:lnTo>
                  <a:pt x="69056" y="133350"/>
                </a:lnTo>
                <a:lnTo>
                  <a:pt x="69056" y="61912"/>
                </a:lnTo>
                <a:lnTo>
                  <a:pt x="45244" y="61912"/>
                </a:lnTo>
                <a:lnTo>
                  <a:pt x="45244" y="0"/>
                </a:lnTo>
                <a:lnTo>
                  <a:pt x="0" y="0"/>
                </a:lnTo>
                <a:lnTo>
                  <a:pt x="0" y="657225"/>
                </a:lnTo>
                <a:lnTo>
                  <a:pt x="273844" y="657225"/>
                </a:lnTo>
                <a:cubicBezTo>
                  <a:pt x="274638" y="617537"/>
                  <a:pt x="275431" y="577850"/>
                  <a:pt x="276225" y="538162"/>
                </a:cubicBezTo>
                <a:close/>
              </a:path>
            </a:pathLst>
          </a:cu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CED901E4-689F-46F0-95E8-84D50B50B310}"/>
              </a:ext>
            </a:extLst>
          </p:cNvPr>
          <p:cNvSpPr>
            <a:spLocks noGrp="1"/>
          </p:cNvSpPr>
          <p:nvPr>
            <p:ph type="title"/>
          </p:nvPr>
        </p:nvSpPr>
        <p:spPr/>
        <p:txBody>
          <a:bodyPr/>
          <a:lstStyle/>
          <a:p>
            <a:r>
              <a:rPr lang="en-US" dirty="0"/>
              <a:t>MANIFEST-2 Update: Absolute Change in TSS and </a:t>
            </a:r>
            <a:br>
              <a:rPr lang="en-US" dirty="0"/>
            </a:br>
            <a:r>
              <a:rPr lang="en-US" dirty="0"/>
              <a:t>TSS50 Response at Wk24</a:t>
            </a:r>
          </a:p>
        </p:txBody>
      </p:sp>
      <p:sp>
        <p:nvSpPr>
          <p:cNvPr id="6" name="Text Box 15">
            <a:extLst>
              <a:ext uri="{FF2B5EF4-FFF2-40B4-BE49-F238E27FC236}">
                <a16:creationId xmlns:a16="http://schemas.microsoft.com/office/drawing/2014/main" id="{B4407BCF-D0B3-E914-3694-861D2041D6A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Rampal. ASH 2024. Abstr 6502.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362ADE22-56E6-1290-AFEB-48BEF7D251AD}"/>
              </a:ext>
            </a:extLst>
          </p:cNvPr>
          <p:cNvSpPr txBox="1"/>
          <p:nvPr/>
        </p:nvSpPr>
        <p:spPr bwMode="auto">
          <a:xfrm>
            <a:off x="614042" y="1468520"/>
            <a:ext cx="51367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Absolute Change in TSS From BL</a:t>
            </a:r>
          </a:p>
        </p:txBody>
      </p:sp>
      <p:sp>
        <p:nvSpPr>
          <p:cNvPr id="16" name="TextBox 15">
            <a:extLst>
              <a:ext uri="{FF2B5EF4-FFF2-40B4-BE49-F238E27FC236}">
                <a16:creationId xmlns:a16="http://schemas.microsoft.com/office/drawing/2014/main" id="{AB399009-BF61-58C6-B16D-31E0C6DFFEA2}"/>
              </a:ext>
            </a:extLst>
          </p:cNvPr>
          <p:cNvSpPr txBox="1"/>
          <p:nvPr/>
        </p:nvSpPr>
        <p:spPr bwMode="auto">
          <a:xfrm>
            <a:off x="6604433" y="1468520"/>
            <a:ext cx="51367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TSS50 Response</a:t>
            </a:r>
          </a:p>
        </p:txBody>
      </p:sp>
      <p:sp>
        <p:nvSpPr>
          <p:cNvPr id="5" name="TextBox 4">
            <a:extLst>
              <a:ext uri="{FF2B5EF4-FFF2-40B4-BE49-F238E27FC236}">
                <a16:creationId xmlns:a16="http://schemas.microsoft.com/office/drawing/2014/main" id="{3EF9966D-19F2-8A62-DB2A-0A6DE8E91A1C}"/>
              </a:ext>
            </a:extLst>
          </p:cNvPr>
          <p:cNvSpPr txBox="1"/>
          <p:nvPr/>
        </p:nvSpPr>
        <p:spPr bwMode="auto">
          <a:xfrm rot="16200000">
            <a:off x="4884905" y="3658602"/>
            <a:ext cx="29863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Change in TSS (%)</a:t>
            </a:r>
          </a:p>
        </p:txBody>
      </p:sp>
      <p:sp>
        <p:nvSpPr>
          <p:cNvPr id="9" name="TextBox 8">
            <a:extLst>
              <a:ext uri="{FF2B5EF4-FFF2-40B4-BE49-F238E27FC236}">
                <a16:creationId xmlns:a16="http://schemas.microsoft.com/office/drawing/2014/main" id="{C578C6E6-0523-0E1E-7FD9-A8C96511C115}"/>
              </a:ext>
            </a:extLst>
          </p:cNvPr>
          <p:cNvSpPr txBox="1"/>
          <p:nvPr/>
        </p:nvSpPr>
        <p:spPr bwMode="auto">
          <a:xfrm rot="16200000">
            <a:off x="-797546" y="3817229"/>
            <a:ext cx="29863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Mean Absolute Change in TSS</a:t>
            </a:r>
          </a:p>
        </p:txBody>
      </p:sp>
      <p:graphicFrame>
        <p:nvGraphicFramePr>
          <p:cNvPr id="14" name="Table 13">
            <a:extLst>
              <a:ext uri="{FF2B5EF4-FFF2-40B4-BE49-F238E27FC236}">
                <a16:creationId xmlns:a16="http://schemas.microsoft.com/office/drawing/2014/main" id="{F14D96EF-B0BF-CA5C-5098-BE92886FFC61}"/>
              </a:ext>
            </a:extLst>
          </p:cNvPr>
          <p:cNvGraphicFramePr>
            <a:graphicFrameLocks noGrp="1"/>
          </p:cNvGraphicFramePr>
          <p:nvPr>
            <p:extLst>
              <p:ext uri="{D42A27DB-BD31-4B8C-83A1-F6EECF244321}">
                <p14:modId xmlns:p14="http://schemas.microsoft.com/office/powerpoint/2010/main" val="2614564686"/>
              </p:ext>
            </p:extLst>
          </p:nvPr>
        </p:nvGraphicFramePr>
        <p:xfrm>
          <a:off x="1179519" y="4723944"/>
          <a:ext cx="4780274" cy="1341120"/>
        </p:xfrm>
        <a:graphic>
          <a:graphicData uri="http://schemas.openxmlformats.org/drawingml/2006/table">
            <a:tbl>
              <a:tblPr firstRow="1" bandRow="1">
                <a:tableStyleId>{2D5ABB26-0587-4C30-8999-92F81FD0307C}</a:tableStyleId>
              </a:tblPr>
              <a:tblGrid>
                <a:gridCol w="2286218">
                  <a:extLst>
                    <a:ext uri="{9D8B030D-6E8A-4147-A177-3AD203B41FA5}">
                      <a16:colId xmlns:a16="http://schemas.microsoft.com/office/drawing/2014/main" val="907178374"/>
                    </a:ext>
                  </a:extLst>
                </a:gridCol>
                <a:gridCol w="1247028">
                  <a:extLst>
                    <a:ext uri="{9D8B030D-6E8A-4147-A177-3AD203B41FA5}">
                      <a16:colId xmlns:a16="http://schemas.microsoft.com/office/drawing/2014/main" val="2209752121"/>
                    </a:ext>
                  </a:extLst>
                </a:gridCol>
                <a:gridCol w="1247028">
                  <a:extLst>
                    <a:ext uri="{9D8B030D-6E8A-4147-A177-3AD203B41FA5}">
                      <a16:colId xmlns:a16="http://schemas.microsoft.com/office/drawing/2014/main" val="541821291"/>
                    </a:ext>
                  </a:extLst>
                </a:gridCol>
              </a:tblGrid>
              <a:tr h="370840">
                <a:tc>
                  <a:txBody>
                    <a:bodyPr/>
                    <a:lstStyle/>
                    <a:p>
                      <a:r>
                        <a:rPr lang="en-US" sz="1400" b="1" dirty="0">
                          <a:solidFill>
                            <a:schemeClr val="bg1"/>
                          </a:solidFill>
                        </a:rPr>
                        <a:t>ITT population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1" dirty="0">
                          <a:solidFill>
                            <a:schemeClr val="accent1"/>
                          </a:solidFill>
                        </a:rPr>
                        <a:t>Pelabresib + Ruxolitinib </a:t>
                      </a:r>
                      <a:br>
                        <a:rPr lang="en-US" sz="1400" b="1" dirty="0">
                          <a:solidFill>
                            <a:schemeClr val="bg1"/>
                          </a:solidFill>
                        </a:rPr>
                      </a:br>
                      <a:r>
                        <a:rPr lang="en-US" sz="1400" b="1" dirty="0">
                          <a:solidFill>
                            <a:schemeClr val="accent1"/>
                          </a:solidFill>
                        </a:rPr>
                        <a:t>(n = 214)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1" dirty="0">
                          <a:solidFill>
                            <a:schemeClr val="accent3"/>
                          </a:solidFill>
                        </a:rPr>
                        <a:t>Placebo + Ruxolitinib </a:t>
                      </a:r>
                      <a:br>
                        <a:rPr lang="en-US" sz="1400" b="1" dirty="0">
                          <a:solidFill>
                            <a:schemeClr val="accent3"/>
                          </a:solidFill>
                        </a:rPr>
                      </a:br>
                      <a:r>
                        <a:rPr lang="en-US" sz="1400" b="1" dirty="0">
                          <a:solidFill>
                            <a:schemeClr val="accent3"/>
                          </a:solidFill>
                        </a:rPr>
                        <a:t>(n = 216)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48248582"/>
                  </a:ext>
                </a:extLst>
              </a:tr>
              <a:tr h="274320">
                <a:tc>
                  <a:txBody>
                    <a:bodyPr/>
                    <a:lstStyle/>
                    <a:p>
                      <a:r>
                        <a:rPr lang="en-US" sz="1400" dirty="0">
                          <a:solidFill>
                            <a:schemeClr val="bg1"/>
                          </a:solidFill>
                        </a:rPr>
                        <a:t>TSS change from BL at Wk 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solidFill>
                            <a:schemeClr val="bg1"/>
                          </a:solidFill>
                        </a:rPr>
                        <a:t>-15.99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solidFill>
                            <a:schemeClr val="bg1"/>
                          </a:solidFill>
                        </a:rPr>
                        <a:t>-14.05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31704881"/>
                  </a:ext>
                </a:extLst>
              </a:tr>
              <a:tr h="274320">
                <a:tc>
                  <a:txBody>
                    <a:bodyPr/>
                    <a:lstStyle/>
                    <a:p>
                      <a:r>
                        <a:rPr lang="en-US" sz="1400" dirty="0">
                          <a:solidFill>
                            <a:schemeClr val="bg1"/>
                          </a:solidFill>
                        </a:rPr>
                        <a:t>Mean difference (95% CI)</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400" dirty="0">
                          <a:solidFill>
                            <a:schemeClr val="bg1"/>
                          </a:solidFill>
                        </a:rPr>
                        <a:t>-1.94 (-3.92 to 0.04; </a:t>
                      </a:r>
                      <a:r>
                        <a:rPr lang="en-US" sz="1400" i="1" dirty="0">
                          <a:solidFill>
                            <a:schemeClr val="bg1"/>
                          </a:solidFill>
                        </a:rPr>
                        <a:t>P</a:t>
                      </a:r>
                      <a:r>
                        <a:rPr lang="en-US" sz="1400" dirty="0">
                          <a:solidFill>
                            <a:schemeClr val="bg1"/>
                          </a:solidFill>
                        </a:rPr>
                        <a:t> = .0545)</a:t>
                      </a:r>
                      <a:endParaRPr lang="en-US" sz="2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107546077"/>
                  </a:ext>
                </a:extLst>
              </a:tr>
            </a:tbl>
          </a:graphicData>
        </a:graphic>
      </p:graphicFrame>
      <p:graphicFrame>
        <p:nvGraphicFramePr>
          <p:cNvPr id="21" name="Table 20">
            <a:extLst>
              <a:ext uri="{FF2B5EF4-FFF2-40B4-BE49-F238E27FC236}">
                <a16:creationId xmlns:a16="http://schemas.microsoft.com/office/drawing/2014/main" id="{405D76B1-C920-79C2-35BB-804FE00AAA7A}"/>
              </a:ext>
            </a:extLst>
          </p:cNvPr>
          <p:cNvGraphicFramePr>
            <a:graphicFrameLocks noGrp="1"/>
          </p:cNvGraphicFramePr>
          <p:nvPr>
            <p:extLst>
              <p:ext uri="{D42A27DB-BD31-4B8C-83A1-F6EECF244321}">
                <p14:modId xmlns:p14="http://schemas.microsoft.com/office/powerpoint/2010/main" val="1752306807"/>
              </p:ext>
            </p:extLst>
          </p:nvPr>
        </p:nvGraphicFramePr>
        <p:xfrm>
          <a:off x="7587327" y="2825310"/>
          <a:ext cx="4044137" cy="1341120"/>
        </p:xfrm>
        <a:graphic>
          <a:graphicData uri="http://schemas.openxmlformats.org/drawingml/2006/table">
            <a:tbl>
              <a:tblPr firstRow="1" bandRow="1">
                <a:tableStyleId>{2D5ABB26-0587-4C30-8999-92F81FD0307C}</a:tableStyleId>
              </a:tblPr>
              <a:tblGrid>
                <a:gridCol w="1617215">
                  <a:extLst>
                    <a:ext uri="{9D8B030D-6E8A-4147-A177-3AD203B41FA5}">
                      <a16:colId xmlns:a16="http://schemas.microsoft.com/office/drawing/2014/main" val="907178374"/>
                    </a:ext>
                  </a:extLst>
                </a:gridCol>
                <a:gridCol w="1175026">
                  <a:extLst>
                    <a:ext uri="{9D8B030D-6E8A-4147-A177-3AD203B41FA5}">
                      <a16:colId xmlns:a16="http://schemas.microsoft.com/office/drawing/2014/main" val="2209752121"/>
                    </a:ext>
                  </a:extLst>
                </a:gridCol>
                <a:gridCol w="1251896">
                  <a:extLst>
                    <a:ext uri="{9D8B030D-6E8A-4147-A177-3AD203B41FA5}">
                      <a16:colId xmlns:a16="http://schemas.microsoft.com/office/drawing/2014/main" val="541821291"/>
                    </a:ext>
                  </a:extLst>
                </a:gridCol>
              </a:tblGrid>
              <a:tr h="370840">
                <a:tc>
                  <a:txBody>
                    <a:bodyPr/>
                    <a:lstStyle/>
                    <a:p>
                      <a:r>
                        <a:rPr lang="en-US" sz="1400" b="1" dirty="0">
                          <a:solidFill>
                            <a:schemeClr val="bg1"/>
                          </a:solidFill>
                        </a:rPr>
                        <a:t>ITT population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1" dirty="0">
                          <a:solidFill>
                            <a:schemeClr val="accent1"/>
                          </a:solidFill>
                        </a:rPr>
                        <a:t>Pelabresib + Ruxolitinib </a:t>
                      </a:r>
                      <a:br>
                        <a:rPr lang="en-US" sz="1400" b="1" dirty="0">
                          <a:solidFill>
                            <a:schemeClr val="accent1"/>
                          </a:solidFill>
                        </a:rPr>
                      </a:br>
                      <a:r>
                        <a:rPr lang="en-US" sz="1400" b="1" dirty="0">
                          <a:solidFill>
                            <a:schemeClr val="accent1"/>
                          </a:solidFill>
                        </a:rPr>
                        <a:t>(n = 214)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b="1" dirty="0">
                          <a:solidFill>
                            <a:schemeClr val="accent3"/>
                          </a:solidFill>
                        </a:rPr>
                        <a:t>Placebo + Ruxolitinib </a:t>
                      </a:r>
                      <a:br>
                        <a:rPr lang="en-US" sz="1400" b="1" dirty="0">
                          <a:solidFill>
                            <a:schemeClr val="accent3"/>
                          </a:solidFill>
                        </a:rPr>
                      </a:br>
                      <a:r>
                        <a:rPr lang="en-US" sz="1400" b="1" dirty="0">
                          <a:solidFill>
                            <a:schemeClr val="accent3"/>
                          </a:solidFill>
                        </a:rPr>
                        <a:t>(n = 216)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48248582"/>
                  </a:ext>
                </a:extLst>
              </a:tr>
              <a:tr h="0">
                <a:tc>
                  <a:txBody>
                    <a:bodyPr/>
                    <a:lstStyle/>
                    <a:p>
                      <a:r>
                        <a:rPr lang="en-US" sz="1400" dirty="0">
                          <a:solidFill>
                            <a:schemeClr val="bg1"/>
                          </a:solidFill>
                        </a:rPr>
                        <a:t>TSS50 response,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solidFill>
                            <a:schemeClr val="bg1"/>
                          </a:solidFill>
                        </a:rPr>
                        <a:t>52.3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solidFill>
                            <a:schemeClr val="bg1"/>
                          </a:solidFill>
                        </a:rPr>
                        <a:t>46.3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3170488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Difference (95% CI)</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r>
                        <a:rPr lang="en-US" sz="1400" dirty="0">
                          <a:solidFill>
                            <a:schemeClr val="bg1"/>
                          </a:solidFill>
                        </a:rPr>
                        <a:t>6.0 (-3.5 to 15.5; </a:t>
                      </a:r>
                      <a:r>
                        <a:rPr lang="en-US" sz="1400" i="1" dirty="0">
                          <a:solidFill>
                            <a:schemeClr val="bg1"/>
                          </a:solidFill>
                        </a:rPr>
                        <a:t>P</a:t>
                      </a:r>
                      <a:r>
                        <a:rPr lang="en-US" sz="1400" dirty="0">
                          <a:solidFill>
                            <a:schemeClr val="bg1"/>
                          </a:solidFill>
                        </a:rPr>
                        <a:t> = .216)</a:t>
                      </a:r>
                      <a:endParaRPr lang="en-US" sz="2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2010984610"/>
                  </a:ext>
                </a:extLst>
              </a:tr>
            </a:tbl>
          </a:graphicData>
        </a:graphic>
      </p:graphicFrame>
      <p:grpSp>
        <p:nvGrpSpPr>
          <p:cNvPr id="8" name="Group 7">
            <a:extLst>
              <a:ext uri="{FF2B5EF4-FFF2-40B4-BE49-F238E27FC236}">
                <a16:creationId xmlns:a16="http://schemas.microsoft.com/office/drawing/2014/main" id="{4F79A391-96C4-2B68-CC85-A7C37D3EDF45}"/>
              </a:ext>
            </a:extLst>
          </p:cNvPr>
          <p:cNvGrpSpPr/>
          <p:nvPr/>
        </p:nvGrpSpPr>
        <p:grpSpPr>
          <a:xfrm>
            <a:off x="3455709" y="1940500"/>
            <a:ext cx="2669172" cy="307777"/>
            <a:chOff x="1812537" y="2040692"/>
            <a:chExt cx="2669172" cy="307777"/>
          </a:xfrm>
        </p:grpSpPr>
        <p:sp>
          <p:nvSpPr>
            <p:cNvPr id="15" name="TextBox 14">
              <a:extLst>
                <a:ext uri="{FF2B5EF4-FFF2-40B4-BE49-F238E27FC236}">
                  <a16:creationId xmlns:a16="http://schemas.microsoft.com/office/drawing/2014/main" id="{F8704921-B700-03F5-90A4-09133EC74655}"/>
                </a:ext>
              </a:extLst>
            </p:cNvPr>
            <p:cNvSpPr txBox="1"/>
            <p:nvPr/>
          </p:nvSpPr>
          <p:spPr bwMode="auto">
            <a:xfrm>
              <a:off x="1910959" y="2040692"/>
              <a:ext cx="25707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Pelabresib + ruxolitinib (n = 175)</a:t>
              </a:r>
            </a:p>
          </p:txBody>
        </p:sp>
        <p:sp>
          <p:nvSpPr>
            <p:cNvPr id="17" name="Rectangle 16">
              <a:extLst>
                <a:ext uri="{FF2B5EF4-FFF2-40B4-BE49-F238E27FC236}">
                  <a16:creationId xmlns:a16="http://schemas.microsoft.com/office/drawing/2014/main" id="{C858490A-21E1-CC13-883B-F0FC67D43EF5}"/>
                </a:ext>
              </a:extLst>
            </p:cNvPr>
            <p:cNvSpPr/>
            <p:nvPr/>
          </p:nvSpPr>
          <p:spPr bwMode="auto">
            <a:xfrm>
              <a:off x="1812537" y="2101647"/>
              <a:ext cx="139700" cy="1397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 name="Group 17">
            <a:extLst>
              <a:ext uri="{FF2B5EF4-FFF2-40B4-BE49-F238E27FC236}">
                <a16:creationId xmlns:a16="http://schemas.microsoft.com/office/drawing/2014/main" id="{44F91789-B47A-5C05-6B8D-F9DA4C09CBD2}"/>
              </a:ext>
            </a:extLst>
          </p:cNvPr>
          <p:cNvGrpSpPr/>
          <p:nvPr/>
        </p:nvGrpSpPr>
        <p:grpSpPr>
          <a:xfrm>
            <a:off x="3451318" y="2211746"/>
            <a:ext cx="2518082" cy="307777"/>
            <a:chOff x="3934312" y="2003326"/>
            <a:chExt cx="2518082" cy="307777"/>
          </a:xfrm>
        </p:grpSpPr>
        <p:sp>
          <p:nvSpPr>
            <p:cNvPr id="19" name="TextBox 18">
              <a:extLst>
                <a:ext uri="{FF2B5EF4-FFF2-40B4-BE49-F238E27FC236}">
                  <a16:creationId xmlns:a16="http://schemas.microsoft.com/office/drawing/2014/main" id="{9D34DDB7-E81B-BACC-86A7-090F68D3B3C0}"/>
                </a:ext>
              </a:extLst>
            </p:cNvPr>
            <p:cNvSpPr txBox="1"/>
            <p:nvPr/>
          </p:nvSpPr>
          <p:spPr bwMode="auto">
            <a:xfrm>
              <a:off x="4032733" y="2003326"/>
              <a:ext cx="24196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 + ruxolitinib (n = 182)</a:t>
              </a:r>
            </a:p>
          </p:txBody>
        </p:sp>
        <p:sp>
          <p:nvSpPr>
            <p:cNvPr id="20" name="Rectangle 19">
              <a:extLst>
                <a:ext uri="{FF2B5EF4-FFF2-40B4-BE49-F238E27FC236}">
                  <a16:creationId xmlns:a16="http://schemas.microsoft.com/office/drawing/2014/main" id="{BA7D87F3-6D64-CEE1-A125-3EF3E8D2E962}"/>
                </a:ext>
              </a:extLst>
            </p:cNvPr>
            <p:cNvSpPr/>
            <p:nvPr/>
          </p:nvSpPr>
          <p:spPr bwMode="auto">
            <a:xfrm>
              <a:off x="3934312" y="2064281"/>
              <a:ext cx="139700" cy="1397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2" name="Group 21">
            <a:extLst>
              <a:ext uri="{FF2B5EF4-FFF2-40B4-BE49-F238E27FC236}">
                <a16:creationId xmlns:a16="http://schemas.microsoft.com/office/drawing/2014/main" id="{A2F0B76A-E75C-C5B2-57E3-CF2B6FB2C743}"/>
              </a:ext>
            </a:extLst>
          </p:cNvPr>
          <p:cNvGrpSpPr/>
          <p:nvPr/>
        </p:nvGrpSpPr>
        <p:grpSpPr>
          <a:xfrm>
            <a:off x="8844871" y="1940500"/>
            <a:ext cx="2669172" cy="307777"/>
            <a:chOff x="1812537" y="2040692"/>
            <a:chExt cx="2669172" cy="307777"/>
          </a:xfrm>
        </p:grpSpPr>
        <p:sp>
          <p:nvSpPr>
            <p:cNvPr id="23" name="TextBox 22">
              <a:extLst>
                <a:ext uri="{FF2B5EF4-FFF2-40B4-BE49-F238E27FC236}">
                  <a16:creationId xmlns:a16="http://schemas.microsoft.com/office/drawing/2014/main" id="{D8B26E47-E1A6-7FD2-2C34-C85913794C04}"/>
                </a:ext>
              </a:extLst>
            </p:cNvPr>
            <p:cNvSpPr txBox="1"/>
            <p:nvPr/>
          </p:nvSpPr>
          <p:spPr bwMode="auto">
            <a:xfrm>
              <a:off x="1910959" y="2040692"/>
              <a:ext cx="25707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Pelabresib + ruxolitinib (n = 184)</a:t>
              </a:r>
            </a:p>
          </p:txBody>
        </p:sp>
        <p:sp>
          <p:nvSpPr>
            <p:cNvPr id="24" name="Rectangle 23">
              <a:extLst>
                <a:ext uri="{FF2B5EF4-FFF2-40B4-BE49-F238E27FC236}">
                  <a16:creationId xmlns:a16="http://schemas.microsoft.com/office/drawing/2014/main" id="{D2D2F3A4-D810-9510-59E6-DB5CF6ADD696}"/>
                </a:ext>
              </a:extLst>
            </p:cNvPr>
            <p:cNvSpPr/>
            <p:nvPr/>
          </p:nvSpPr>
          <p:spPr bwMode="auto">
            <a:xfrm>
              <a:off x="1812537" y="2101647"/>
              <a:ext cx="139700" cy="1397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5" name="Group 24">
            <a:extLst>
              <a:ext uri="{FF2B5EF4-FFF2-40B4-BE49-F238E27FC236}">
                <a16:creationId xmlns:a16="http://schemas.microsoft.com/office/drawing/2014/main" id="{A96A4276-B9D6-ACFE-4571-667F6C684BC1}"/>
              </a:ext>
            </a:extLst>
          </p:cNvPr>
          <p:cNvGrpSpPr/>
          <p:nvPr/>
        </p:nvGrpSpPr>
        <p:grpSpPr>
          <a:xfrm>
            <a:off x="8840480" y="2211746"/>
            <a:ext cx="2518082" cy="307777"/>
            <a:chOff x="3934312" y="2003326"/>
            <a:chExt cx="2518082" cy="307777"/>
          </a:xfrm>
        </p:grpSpPr>
        <p:sp>
          <p:nvSpPr>
            <p:cNvPr id="26" name="TextBox 25">
              <a:extLst>
                <a:ext uri="{FF2B5EF4-FFF2-40B4-BE49-F238E27FC236}">
                  <a16:creationId xmlns:a16="http://schemas.microsoft.com/office/drawing/2014/main" id="{2605716C-9534-D59D-4694-896F1F031BA2}"/>
                </a:ext>
              </a:extLst>
            </p:cNvPr>
            <p:cNvSpPr txBox="1"/>
            <p:nvPr/>
          </p:nvSpPr>
          <p:spPr bwMode="auto">
            <a:xfrm>
              <a:off x="4032733" y="2003326"/>
              <a:ext cx="24196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 + ruxolitinib (n = 193)</a:t>
              </a:r>
            </a:p>
          </p:txBody>
        </p:sp>
        <p:sp>
          <p:nvSpPr>
            <p:cNvPr id="27" name="Rectangle 26">
              <a:extLst>
                <a:ext uri="{FF2B5EF4-FFF2-40B4-BE49-F238E27FC236}">
                  <a16:creationId xmlns:a16="http://schemas.microsoft.com/office/drawing/2014/main" id="{51AF7EC3-9C4A-3EFC-240F-E0DDA59584E4}"/>
                </a:ext>
              </a:extLst>
            </p:cNvPr>
            <p:cNvSpPr/>
            <p:nvPr/>
          </p:nvSpPr>
          <p:spPr bwMode="auto">
            <a:xfrm>
              <a:off x="3934312" y="2064281"/>
              <a:ext cx="139700" cy="1397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9" name="Group 28">
            <a:extLst>
              <a:ext uri="{FF2B5EF4-FFF2-40B4-BE49-F238E27FC236}">
                <a16:creationId xmlns:a16="http://schemas.microsoft.com/office/drawing/2014/main" id="{6787A56F-58D7-1145-4139-5263CE35EDDB}"/>
              </a:ext>
            </a:extLst>
          </p:cNvPr>
          <p:cNvGrpSpPr/>
          <p:nvPr/>
        </p:nvGrpSpPr>
        <p:grpSpPr>
          <a:xfrm>
            <a:off x="568611" y="2373399"/>
            <a:ext cx="568089" cy="3244802"/>
            <a:chOff x="914401" y="2088827"/>
            <a:chExt cx="568089" cy="4134560"/>
          </a:xfrm>
        </p:grpSpPr>
        <p:sp>
          <p:nvSpPr>
            <p:cNvPr id="30" name="TextBox 29">
              <a:extLst>
                <a:ext uri="{FF2B5EF4-FFF2-40B4-BE49-F238E27FC236}">
                  <a16:creationId xmlns:a16="http://schemas.microsoft.com/office/drawing/2014/main" id="{25F87F84-FC20-B9DB-6385-C664F340F1B7}"/>
                </a:ext>
              </a:extLst>
            </p:cNvPr>
            <p:cNvSpPr txBox="1"/>
            <p:nvPr/>
          </p:nvSpPr>
          <p:spPr bwMode="auto">
            <a:xfrm>
              <a:off x="1028829" y="2088827"/>
              <a:ext cx="4420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1" name="TextBox 30">
              <a:extLst>
                <a:ext uri="{FF2B5EF4-FFF2-40B4-BE49-F238E27FC236}">
                  <a16:creationId xmlns:a16="http://schemas.microsoft.com/office/drawing/2014/main" id="{741F2E2A-BD37-D229-6B5F-EC91A38821FC}"/>
                </a:ext>
              </a:extLst>
            </p:cNvPr>
            <p:cNvSpPr txBox="1"/>
            <p:nvPr/>
          </p:nvSpPr>
          <p:spPr bwMode="auto">
            <a:xfrm>
              <a:off x="1040403" y="3041028"/>
              <a:ext cx="4420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2" name="TextBox 31">
              <a:extLst>
                <a:ext uri="{FF2B5EF4-FFF2-40B4-BE49-F238E27FC236}">
                  <a16:creationId xmlns:a16="http://schemas.microsoft.com/office/drawing/2014/main" id="{D10B7E8B-E9C0-A4E8-F09D-6B35FAD42C5A}"/>
                </a:ext>
              </a:extLst>
            </p:cNvPr>
            <p:cNvSpPr txBox="1"/>
            <p:nvPr/>
          </p:nvSpPr>
          <p:spPr bwMode="auto">
            <a:xfrm>
              <a:off x="1028829" y="3974752"/>
              <a:ext cx="4420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3" name="TextBox 32">
              <a:extLst>
                <a:ext uri="{FF2B5EF4-FFF2-40B4-BE49-F238E27FC236}">
                  <a16:creationId xmlns:a16="http://schemas.microsoft.com/office/drawing/2014/main" id="{5F80CF56-96CD-31C2-5020-D89969E84C83}"/>
                </a:ext>
              </a:extLst>
            </p:cNvPr>
            <p:cNvSpPr txBox="1"/>
            <p:nvPr/>
          </p:nvSpPr>
          <p:spPr bwMode="auto">
            <a:xfrm>
              <a:off x="914401" y="4904153"/>
              <a:ext cx="5565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42" name="TextBox 41">
              <a:extLst>
                <a:ext uri="{FF2B5EF4-FFF2-40B4-BE49-F238E27FC236}">
                  <a16:creationId xmlns:a16="http://schemas.microsoft.com/office/drawing/2014/main" id="{437D6F52-0C18-E7F6-2496-51762D01BA37}"/>
                </a:ext>
              </a:extLst>
            </p:cNvPr>
            <p:cNvSpPr txBox="1"/>
            <p:nvPr/>
          </p:nvSpPr>
          <p:spPr bwMode="auto">
            <a:xfrm>
              <a:off x="914401" y="5831214"/>
              <a:ext cx="556516" cy="392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grpSp>
      <p:sp>
        <p:nvSpPr>
          <p:cNvPr id="34" name="TextBox 33">
            <a:extLst>
              <a:ext uri="{FF2B5EF4-FFF2-40B4-BE49-F238E27FC236}">
                <a16:creationId xmlns:a16="http://schemas.microsoft.com/office/drawing/2014/main" id="{6D11E8E1-E220-CCA0-F86C-1DAAF5F2B02A}"/>
              </a:ext>
            </a:extLst>
          </p:cNvPr>
          <p:cNvSpPr txBox="1"/>
          <p:nvPr/>
        </p:nvSpPr>
        <p:spPr bwMode="auto">
          <a:xfrm>
            <a:off x="7001410" y="4710649"/>
            <a:ext cx="6841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TSS50</a:t>
            </a:r>
          </a:p>
        </p:txBody>
      </p:sp>
      <p:sp>
        <p:nvSpPr>
          <p:cNvPr id="35" name="TextBox 34">
            <a:extLst>
              <a:ext uri="{FF2B5EF4-FFF2-40B4-BE49-F238E27FC236}">
                <a16:creationId xmlns:a16="http://schemas.microsoft.com/office/drawing/2014/main" id="{F6E8DDA1-81FB-019B-513C-EEEE4BDE63D4}"/>
              </a:ext>
            </a:extLst>
          </p:cNvPr>
          <p:cNvSpPr txBox="1"/>
          <p:nvPr/>
        </p:nvSpPr>
        <p:spPr bwMode="auto">
          <a:xfrm>
            <a:off x="7001410" y="4947022"/>
            <a:ext cx="13008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50% reduction</a:t>
            </a:r>
          </a:p>
        </p:txBody>
      </p:sp>
      <p:grpSp>
        <p:nvGrpSpPr>
          <p:cNvPr id="37" name="Group 36">
            <a:extLst>
              <a:ext uri="{FF2B5EF4-FFF2-40B4-BE49-F238E27FC236}">
                <a16:creationId xmlns:a16="http://schemas.microsoft.com/office/drawing/2014/main" id="{91712F22-C3CD-AFBA-FE60-B7E6162016D8}"/>
              </a:ext>
            </a:extLst>
          </p:cNvPr>
          <p:cNvGrpSpPr/>
          <p:nvPr/>
        </p:nvGrpSpPr>
        <p:grpSpPr>
          <a:xfrm>
            <a:off x="1049794" y="2543945"/>
            <a:ext cx="83407" cy="2929756"/>
            <a:chOff x="1368536" y="2240717"/>
            <a:chExt cx="475151" cy="3799367"/>
          </a:xfrm>
        </p:grpSpPr>
        <p:cxnSp>
          <p:nvCxnSpPr>
            <p:cNvPr id="38" name="Straight Connector 37">
              <a:extLst>
                <a:ext uri="{FF2B5EF4-FFF2-40B4-BE49-F238E27FC236}">
                  <a16:creationId xmlns:a16="http://schemas.microsoft.com/office/drawing/2014/main" id="{C4C5BABC-97D4-9CFC-3D74-81220797AC92}"/>
                </a:ext>
              </a:extLst>
            </p:cNvPr>
            <p:cNvCxnSpPr/>
            <p:nvPr/>
          </p:nvCxnSpPr>
          <p:spPr bwMode="auto">
            <a:xfrm>
              <a:off x="1368536" y="2240717"/>
              <a:ext cx="475151"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00705C0B-A758-E5C9-9F55-0980AA213FB9}"/>
                </a:ext>
              </a:extLst>
            </p:cNvPr>
            <p:cNvCxnSpPr/>
            <p:nvPr/>
          </p:nvCxnSpPr>
          <p:spPr bwMode="auto">
            <a:xfrm>
              <a:off x="1368536" y="3194916"/>
              <a:ext cx="475151"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63E95AA-F827-4509-B755-A3D553360D74}"/>
                </a:ext>
              </a:extLst>
            </p:cNvPr>
            <p:cNvCxnSpPr/>
            <p:nvPr/>
          </p:nvCxnSpPr>
          <p:spPr bwMode="auto">
            <a:xfrm>
              <a:off x="1368536" y="4147117"/>
              <a:ext cx="47515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C02F00EE-79A8-8489-128B-216225BC28DF}"/>
                </a:ext>
              </a:extLst>
            </p:cNvPr>
            <p:cNvCxnSpPr/>
            <p:nvPr/>
          </p:nvCxnSpPr>
          <p:spPr bwMode="auto">
            <a:xfrm>
              <a:off x="1368536" y="5101316"/>
              <a:ext cx="475151"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AA2410A3-A7AF-A1C6-0B83-90D131BC3B2A}"/>
                </a:ext>
              </a:extLst>
            </p:cNvPr>
            <p:cNvCxnSpPr/>
            <p:nvPr/>
          </p:nvCxnSpPr>
          <p:spPr bwMode="auto">
            <a:xfrm>
              <a:off x="1368536" y="6040084"/>
              <a:ext cx="475151" cy="0"/>
            </a:xfrm>
            <a:prstGeom prst="line">
              <a:avLst/>
            </a:prstGeom>
            <a:noFill/>
            <a:ln w="28575" cap="flat" cmpd="sng" algn="ctr">
              <a:solidFill>
                <a:schemeClr val="bg1"/>
              </a:solidFill>
              <a:prstDash val="solid"/>
              <a:round/>
              <a:headEnd type="none" w="med" len="med"/>
              <a:tailEnd type="none" w="med" len="med"/>
            </a:ln>
            <a:effectLst/>
          </p:spPr>
        </p:cxnSp>
      </p:grpSp>
      <p:sp>
        <p:nvSpPr>
          <p:cNvPr id="44" name="Freeform: Shape 43">
            <a:extLst>
              <a:ext uri="{FF2B5EF4-FFF2-40B4-BE49-F238E27FC236}">
                <a16:creationId xmlns:a16="http://schemas.microsoft.com/office/drawing/2014/main" id="{A4FE3FC6-6D29-E68D-FE11-A514AA332231}"/>
              </a:ext>
            </a:extLst>
          </p:cNvPr>
          <p:cNvSpPr/>
          <p:nvPr/>
        </p:nvSpPr>
        <p:spPr bwMode="auto">
          <a:xfrm>
            <a:off x="1133201" y="2101851"/>
            <a:ext cx="0" cy="3384550"/>
          </a:xfrm>
          <a:custGeom>
            <a:avLst/>
            <a:gdLst>
              <a:gd name="connsiteX0" fmla="*/ 0 w 4813300"/>
              <a:gd name="connsiteY0" fmla="*/ 0 h 3384550"/>
              <a:gd name="connsiteX1" fmla="*/ 0 w 4813300"/>
              <a:gd name="connsiteY1" fmla="*/ 3384550 h 3384550"/>
              <a:gd name="connsiteX2" fmla="*/ 4813300 w 4813300"/>
              <a:gd name="connsiteY2" fmla="*/ 3384550 h 3384550"/>
              <a:gd name="connsiteX0" fmla="*/ 0 w 0"/>
              <a:gd name="connsiteY0" fmla="*/ 0 h 3384550"/>
              <a:gd name="connsiteX1" fmla="*/ 0 w 0"/>
              <a:gd name="connsiteY1" fmla="*/ 3384550 h 3384550"/>
            </a:gdLst>
            <a:ahLst/>
            <a:cxnLst>
              <a:cxn ang="0">
                <a:pos x="connsiteX0" y="connsiteY0"/>
              </a:cxn>
              <a:cxn ang="0">
                <a:pos x="connsiteX1" y="connsiteY1"/>
              </a:cxn>
            </a:cxnLst>
            <a:rect l="l" t="t" r="r" b="b"/>
            <a:pathLst>
              <a:path h="3384550">
                <a:moveTo>
                  <a:pt x="0" y="0"/>
                </a:moveTo>
                <a:lnTo>
                  <a:pt x="0" y="3384550"/>
                </a:lnTo>
              </a:path>
            </a:pathLst>
          </a:custGeom>
          <a:noFill/>
          <a:ln w="28575">
            <a:solidFill>
              <a:schemeClr val="bg1"/>
            </a:solidFill>
            <a:miter lim="800000"/>
            <a:headEnd/>
            <a:tailEnd/>
          </a:ln>
        </p:spPr>
        <p:txBody>
          <a:bodyPr rtlCol="0" anchor="ctr"/>
          <a:lstStyle/>
          <a:p>
            <a:pPr algn="ctr"/>
            <a:endParaRPr lang="en-US"/>
          </a:p>
        </p:txBody>
      </p:sp>
      <p:sp>
        <p:nvSpPr>
          <p:cNvPr id="50" name="Freeform: Shape 49">
            <a:extLst>
              <a:ext uri="{FF2B5EF4-FFF2-40B4-BE49-F238E27FC236}">
                <a16:creationId xmlns:a16="http://schemas.microsoft.com/office/drawing/2014/main" id="{10CD4E67-E383-A423-FA43-86ECE6C12A40}"/>
              </a:ext>
            </a:extLst>
          </p:cNvPr>
          <p:cNvSpPr/>
          <p:nvPr/>
        </p:nvSpPr>
        <p:spPr bwMode="auto">
          <a:xfrm>
            <a:off x="1166813" y="2433638"/>
            <a:ext cx="390525" cy="833437"/>
          </a:xfrm>
          <a:custGeom>
            <a:avLst/>
            <a:gdLst>
              <a:gd name="connsiteX0" fmla="*/ 0 w 390525"/>
              <a:gd name="connsiteY0" fmla="*/ 0 h 833437"/>
              <a:gd name="connsiteX1" fmla="*/ 35718 w 390525"/>
              <a:gd name="connsiteY1" fmla="*/ 0 h 833437"/>
              <a:gd name="connsiteX2" fmla="*/ 35718 w 390525"/>
              <a:gd name="connsiteY2" fmla="*/ 111918 h 833437"/>
              <a:gd name="connsiteX3" fmla="*/ 50006 w 390525"/>
              <a:gd name="connsiteY3" fmla="*/ 111918 h 833437"/>
              <a:gd name="connsiteX4" fmla="*/ 50006 w 390525"/>
              <a:gd name="connsiteY4" fmla="*/ 316706 h 833437"/>
              <a:gd name="connsiteX5" fmla="*/ 109537 w 390525"/>
              <a:gd name="connsiteY5" fmla="*/ 316706 h 833437"/>
              <a:gd name="connsiteX6" fmla="*/ 109537 w 390525"/>
              <a:gd name="connsiteY6" fmla="*/ 495300 h 833437"/>
              <a:gd name="connsiteX7" fmla="*/ 130968 w 390525"/>
              <a:gd name="connsiteY7" fmla="*/ 495300 h 833437"/>
              <a:gd name="connsiteX8" fmla="*/ 130968 w 390525"/>
              <a:gd name="connsiteY8" fmla="*/ 585787 h 833437"/>
              <a:gd name="connsiteX9" fmla="*/ 173831 w 390525"/>
              <a:gd name="connsiteY9" fmla="*/ 585787 h 833437"/>
              <a:gd name="connsiteX10" fmla="*/ 173831 w 390525"/>
              <a:gd name="connsiteY10" fmla="*/ 600075 h 833437"/>
              <a:gd name="connsiteX11" fmla="*/ 216693 w 390525"/>
              <a:gd name="connsiteY11" fmla="*/ 600075 h 833437"/>
              <a:gd name="connsiteX12" fmla="*/ 216693 w 390525"/>
              <a:gd name="connsiteY12" fmla="*/ 692943 h 833437"/>
              <a:gd name="connsiteX13" fmla="*/ 309562 w 390525"/>
              <a:gd name="connsiteY13" fmla="*/ 692943 h 833437"/>
              <a:gd name="connsiteX14" fmla="*/ 309562 w 390525"/>
              <a:gd name="connsiteY14" fmla="*/ 719137 h 833437"/>
              <a:gd name="connsiteX15" fmla="*/ 330993 w 390525"/>
              <a:gd name="connsiteY15" fmla="*/ 719137 h 833437"/>
              <a:gd name="connsiteX16" fmla="*/ 330993 w 390525"/>
              <a:gd name="connsiteY16" fmla="*/ 740568 h 833437"/>
              <a:gd name="connsiteX17" fmla="*/ 338137 w 390525"/>
              <a:gd name="connsiteY17" fmla="*/ 740568 h 833437"/>
              <a:gd name="connsiteX18" fmla="*/ 338137 w 390525"/>
              <a:gd name="connsiteY18" fmla="*/ 771525 h 833437"/>
              <a:gd name="connsiteX19" fmla="*/ 373856 w 390525"/>
              <a:gd name="connsiteY19" fmla="*/ 771525 h 833437"/>
              <a:gd name="connsiteX20" fmla="*/ 373856 w 390525"/>
              <a:gd name="connsiteY20" fmla="*/ 795337 h 833437"/>
              <a:gd name="connsiteX21" fmla="*/ 390525 w 390525"/>
              <a:gd name="connsiteY21" fmla="*/ 795337 h 833437"/>
              <a:gd name="connsiteX22" fmla="*/ 390525 w 390525"/>
              <a:gd name="connsiteY22" fmla="*/ 833437 h 833437"/>
              <a:gd name="connsiteX23" fmla="*/ 4762 w 390525"/>
              <a:gd name="connsiteY23" fmla="*/ 833437 h 833437"/>
              <a:gd name="connsiteX24" fmla="*/ 0 w 390525"/>
              <a:gd name="connsiteY24" fmla="*/ 0 h 833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0525" h="833437">
                <a:moveTo>
                  <a:pt x="0" y="0"/>
                </a:moveTo>
                <a:lnTo>
                  <a:pt x="35718" y="0"/>
                </a:lnTo>
                <a:lnTo>
                  <a:pt x="35718" y="111918"/>
                </a:lnTo>
                <a:lnTo>
                  <a:pt x="50006" y="111918"/>
                </a:lnTo>
                <a:lnTo>
                  <a:pt x="50006" y="316706"/>
                </a:lnTo>
                <a:lnTo>
                  <a:pt x="109537" y="316706"/>
                </a:lnTo>
                <a:lnTo>
                  <a:pt x="109537" y="495300"/>
                </a:lnTo>
                <a:lnTo>
                  <a:pt x="130968" y="495300"/>
                </a:lnTo>
                <a:lnTo>
                  <a:pt x="130968" y="585787"/>
                </a:lnTo>
                <a:lnTo>
                  <a:pt x="173831" y="585787"/>
                </a:lnTo>
                <a:lnTo>
                  <a:pt x="173831" y="600075"/>
                </a:lnTo>
                <a:lnTo>
                  <a:pt x="216693" y="600075"/>
                </a:lnTo>
                <a:lnTo>
                  <a:pt x="216693" y="692943"/>
                </a:lnTo>
                <a:lnTo>
                  <a:pt x="309562" y="692943"/>
                </a:lnTo>
                <a:lnTo>
                  <a:pt x="309562" y="719137"/>
                </a:lnTo>
                <a:lnTo>
                  <a:pt x="330993" y="719137"/>
                </a:lnTo>
                <a:lnTo>
                  <a:pt x="330993" y="740568"/>
                </a:lnTo>
                <a:lnTo>
                  <a:pt x="338137" y="740568"/>
                </a:lnTo>
                <a:lnTo>
                  <a:pt x="338137" y="771525"/>
                </a:lnTo>
                <a:lnTo>
                  <a:pt x="373856" y="771525"/>
                </a:lnTo>
                <a:lnTo>
                  <a:pt x="373856" y="795337"/>
                </a:lnTo>
                <a:lnTo>
                  <a:pt x="390525" y="795337"/>
                </a:lnTo>
                <a:lnTo>
                  <a:pt x="390525" y="833437"/>
                </a:lnTo>
                <a:lnTo>
                  <a:pt x="4762" y="833437"/>
                </a:lnTo>
                <a:cubicBezTo>
                  <a:pt x="3175" y="555625"/>
                  <a:pt x="1587" y="277812"/>
                  <a:pt x="0" y="0"/>
                </a:cubicBezTo>
                <a:close/>
              </a:path>
            </a:pathLst>
          </a:cu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Freeform: Shape 57">
            <a:extLst>
              <a:ext uri="{FF2B5EF4-FFF2-40B4-BE49-F238E27FC236}">
                <a16:creationId xmlns:a16="http://schemas.microsoft.com/office/drawing/2014/main" id="{EE70AF4A-3A88-64AF-5F33-5635E5563B56}"/>
              </a:ext>
            </a:extLst>
          </p:cNvPr>
          <p:cNvSpPr/>
          <p:nvPr/>
        </p:nvSpPr>
        <p:spPr bwMode="auto">
          <a:xfrm>
            <a:off x="1626394" y="3267075"/>
            <a:ext cx="1843087" cy="457200"/>
          </a:xfrm>
          <a:custGeom>
            <a:avLst/>
            <a:gdLst>
              <a:gd name="connsiteX0" fmla="*/ 0 w 1843087"/>
              <a:gd name="connsiteY0" fmla="*/ 0 h 457200"/>
              <a:gd name="connsiteX1" fmla="*/ 0 w 1843087"/>
              <a:gd name="connsiteY1" fmla="*/ 66675 h 457200"/>
              <a:gd name="connsiteX2" fmla="*/ 57150 w 1843087"/>
              <a:gd name="connsiteY2" fmla="*/ 23813 h 457200"/>
              <a:gd name="connsiteX3" fmla="*/ 57150 w 1843087"/>
              <a:gd name="connsiteY3" fmla="*/ 45244 h 457200"/>
              <a:gd name="connsiteX4" fmla="*/ 102394 w 1843087"/>
              <a:gd name="connsiteY4" fmla="*/ 45244 h 457200"/>
              <a:gd name="connsiteX5" fmla="*/ 102394 w 1843087"/>
              <a:gd name="connsiteY5" fmla="*/ 59531 h 457200"/>
              <a:gd name="connsiteX6" fmla="*/ 130969 w 1843087"/>
              <a:gd name="connsiteY6" fmla="*/ 59531 h 457200"/>
              <a:gd name="connsiteX7" fmla="*/ 130969 w 1843087"/>
              <a:gd name="connsiteY7" fmla="*/ 69056 h 457200"/>
              <a:gd name="connsiteX8" fmla="*/ 154781 w 1843087"/>
              <a:gd name="connsiteY8" fmla="*/ 69056 h 457200"/>
              <a:gd name="connsiteX9" fmla="*/ 154781 w 1843087"/>
              <a:gd name="connsiteY9" fmla="*/ 80963 h 457200"/>
              <a:gd name="connsiteX10" fmla="*/ 173831 w 1843087"/>
              <a:gd name="connsiteY10" fmla="*/ 80963 h 457200"/>
              <a:gd name="connsiteX11" fmla="*/ 173831 w 1843087"/>
              <a:gd name="connsiteY11" fmla="*/ 90488 h 457200"/>
              <a:gd name="connsiteX12" fmla="*/ 202406 w 1843087"/>
              <a:gd name="connsiteY12" fmla="*/ 90488 h 457200"/>
              <a:gd name="connsiteX13" fmla="*/ 202406 w 1843087"/>
              <a:gd name="connsiteY13" fmla="*/ 100013 h 457200"/>
              <a:gd name="connsiteX14" fmla="*/ 259556 w 1843087"/>
              <a:gd name="connsiteY14" fmla="*/ 100013 h 457200"/>
              <a:gd name="connsiteX15" fmla="*/ 259556 w 1843087"/>
              <a:gd name="connsiteY15" fmla="*/ 114300 h 457200"/>
              <a:gd name="connsiteX16" fmla="*/ 309562 w 1843087"/>
              <a:gd name="connsiteY16" fmla="*/ 114300 h 457200"/>
              <a:gd name="connsiteX17" fmla="*/ 309562 w 1843087"/>
              <a:gd name="connsiteY17" fmla="*/ 142875 h 457200"/>
              <a:gd name="connsiteX18" fmla="*/ 366712 w 1843087"/>
              <a:gd name="connsiteY18" fmla="*/ 142875 h 457200"/>
              <a:gd name="connsiteX19" fmla="*/ 366712 w 1843087"/>
              <a:gd name="connsiteY19" fmla="*/ 166688 h 457200"/>
              <a:gd name="connsiteX20" fmla="*/ 447675 w 1843087"/>
              <a:gd name="connsiteY20" fmla="*/ 166688 h 457200"/>
              <a:gd name="connsiteX21" fmla="*/ 447675 w 1843087"/>
              <a:gd name="connsiteY21" fmla="*/ 178594 h 457200"/>
              <a:gd name="connsiteX22" fmla="*/ 469106 w 1843087"/>
              <a:gd name="connsiteY22" fmla="*/ 178594 h 457200"/>
              <a:gd name="connsiteX23" fmla="*/ 469106 w 1843087"/>
              <a:gd name="connsiteY23" fmla="*/ 200025 h 457200"/>
              <a:gd name="connsiteX24" fmla="*/ 550069 w 1843087"/>
              <a:gd name="connsiteY24" fmla="*/ 200025 h 457200"/>
              <a:gd name="connsiteX25" fmla="*/ 545306 w 1843087"/>
              <a:gd name="connsiteY25" fmla="*/ 204788 h 457200"/>
              <a:gd name="connsiteX26" fmla="*/ 666750 w 1843087"/>
              <a:gd name="connsiteY26" fmla="*/ 204788 h 457200"/>
              <a:gd name="connsiteX27" fmla="*/ 666750 w 1843087"/>
              <a:gd name="connsiteY27" fmla="*/ 223838 h 457200"/>
              <a:gd name="connsiteX28" fmla="*/ 738187 w 1843087"/>
              <a:gd name="connsiteY28" fmla="*/ 223838 h 457200"/>
              <a:gd name="connsiteX29" fmla="*/ 738187 w 1843087"/>
              <a:gd name="connsiteY29" fmla="*/ 233363 h 457200"/>
              <a:gd name="connsiteX30" fmla="*/ 878681 w 1843087"/>
              <a:gd name="connsiteY30" fmla="*/ 233363 h 457200"/>
              <a:gd name="connsiteX31" fmla="*/ 878681 w 1843087"/>
              <a:gd name="connsiteY31" fmla="*/ 264319 h 457200"/>
              <a:gd name="connsiteX32" fmla="*/ 962025 w 1843087"/>
              <a:gd name="connsiteY32" fmla="*/ 264319 h 457200"/>
              <a:gd name="connsiteX33" fmla="*/ 962025 w 1843087"/>
              <a:gd name="connsiteY33" fmla="*/ 311944 h 457200"/>
              <a:gd name="connsiteX34" fmla="*/ 1047750 w 1843087"/>
              <a:gd name="connsiteY34" fmla="*/ 311944 h 457200"/>
              <a:gd name="connsiteX35" fmla="*/ 1047750 w 1843087"/>
              <a:gd name="connsiteY35" fmla="*/ 319088 h 457200"/>
              <a:gd name="connsiteX36" fmla="*/ 1071562 w 1843087"/>
              <a:gd name="connsiteY36" fmla="*/ 319088 h 457200"/>
              <a:gd name="connsiteX37" fmla="*/ 1078706 w 1843087"/>
              <a:gd name="connsiteY37" fmla="*/ 326232 h 457200"/>
              <a:gd name="connsiteX38" fmla="*/ 1114425 w 1843087"/>
              <a:gd name="connsiteY38" fmla="*/ 326232 h 457200"/>
              <a:gd name="connsiteX39" fmla="*/ 1114425 w 1843087"/>
              <a:gd name="connsiteY39" fmla="*/ 338138 h 457200"/>
              <a:gd name="connsiteX40" fmla="*/ 1181100 w 1843087"/>
              <a:gd name="connsiteY40" fmla="*/ 338138 h 457200"/>
              <a:gd name="connsiteX41" fmla="*/ 1181100 w 1843087"/>
              <a:gd name="connsiteY41" fmla="*/ 359569 h 457200"/>
              <a:gd name="connsiteX42" fmla="*/ 1219200 w 1843087"/>
              <a:gd name="connsiteY42" fmla="*/ 359569 h 457200"/>
              <a:gd name="connsiteX43" fmla="*/ 1219200 w 1843087"/>
              <a:gd name="connsiteY43" fmla="*/ 376238 h 457200"/>
              <a:gd name="connsiteX44" fmla="*/ 1312069 w 1843087"/>
              <a:gd name="connsiteY44" fmla="*/ 376238 h 457200"/>
              <a:gd name="connsiteX45" fmla="*/ 1312069 w 1843087"/>
              <a:gd name="connsiteY45" fmla="*/ 385763 h 457200"/>
              <a:gd name="connsiteX46" fmla="*/ 1407319 w 1843087"/>
              <a:gd name="connsiteY46" fmla="*/ 385763 h 457200"/>
              <a:gd name="connsiteX47" fmla="*/ 1407319 w 1843087"/>
              <a:gd name="connsiteY47" fmla="*/ 392906 h 457200"/>
              <a:gd name="connsiteX48" fmla="*/ 1526381 w 1843087"/>
              <a:gd name="connsiteY48" fmla="*/ 392906 h 457200"/>
              <a:gd name="connsiteX49" fmla="*/ 1526381 w 1843087"/>
              <a:gd name="connsiteY49" fmla="*/ 411956 h 457200"/>
              <a:gd name="connsiteX50" fmla="*/ 1593056 w 1843087"/>
              <a:gd name="connsiteY50" fmla="*/ 411956 h 457200"/>
              <a:gd name="connsiteX51" fmla="*/ 1593056 w 1843087"/>
              <a:gd name="connsiteY51" fmla="*/ 423863 h 457200"/>
              <a:gd name="connsiteX52" fmla="*/ 1647825 w 1843087"/>
              <a:gd name="connsiteY52" fmla="*/ 423863 h 457200"/>
              <a:gd name="connsiteX53" fmla="*/ 1647825 w 1843087"/>
              <a:gd name="connsiteY53" fmla="*/ 433388 h 457200"/>
              <a:gd name="connsiteX54" fmla="*/ 1731169 w 1843087"/>
              <a:gd name="connsiteY54" fmla="*/ 433388 h 457200"/>
              <a:gd name="connsiteX55" fmla="*/ 1731169 w 1843087"/>
              <a:gd name="connsiteY55" fmla="*/ 457200 h 457200"/>
              <a:gd name="connsiteX56" fmla="*/ 1843087 w 1843087"/>
              <a:gd name="connsiteY56" fmla="*/ 457200 h 457200"/>
              <a:gd name="connsiteX57" fmla="*/ 1843087 w 1843087"/>
              <a:gd name="connsiteY57" fmla="*/ 14288 h 457200"/>
              <a:gd name="connsiteX58" fmla="*/ 0 w 1843087"/>
              <a:gd name="connsiteY58" fmla="*/ 0 h 457200"/>
              <a:gd name="connsiteX0" fmla="*/ 0 w 1843087"/>
              <a:gd name="connsiteY0" fmla="*/ 0 h 457200"/>
              <a:gd name="connsiteX1" fmla="*/ 0 w 1843087"/>
              <a:gd name="connsiteY1" fmla="*/ 23812 h 457200"/>
              <a:gd name="connsiteX2" fmla="*/ 57150 w 1843087"/>
              <a:gd name="connsiteY2" fmla="*/ 23813 h 457200"/>
              <a:gd name="connsiteX3" fmla="*/ 57150 w 1843087"/>
              <a:gd name="connsiteY3" fmla="*/ 45244 h 457200"/>
              <a:gd name="connsiteX4" fmla="*/ 102394 w 1843087"/>
              <a:gd name="connsiteY4" fmla="*/ 45244 h 457200"/>
              <a:gd name="connsiteX5" fmla="*/ 102394 w 1843087"/>
              <a:gd name="connsiteY5" fmla="*/ 59531 h 457200"/>
              <a:gd name="connsiteX6" fmla="*/ 130969 w 1843087"/>
              <a:gd name="connsiteY6" fmla="*/ 59531 h 457200"/>
              <a:gd name="connsiteX7" fmla="*/ 130969 w 1843087"/>
              <a:gd name="connsiteY7" fmla="*/ 69056 h 457200"/>
              <a:gd name="connsiteX8" fmla="*/ 154781 w 1843087"/>
              <a:gd name="connsiteY8" fmla="*/ 69056 h 457200"/>
              <a:gd name="connsiteX9" fmla="*/ 154781 w 1843087"/>
              <a:gd name="connsiteY9" fmla="*/ 80963 h 457200"/>
              <a:gd name="connsiteX10" fmla="*/ 173831 w 1843087"/>
              <a:gd name="connsiteY10" fmla="*/ 80963 h 457200"/>
              <a:gd name="connsiteX11" fmla="*/ 173831 w 1843087"/>
              <a:gd name="connsiteY11" fmla="*/ 90488 h 457200"/>
              <a:gd name="connsiteX12" fmla="*/ 202406 w 1843087"/>
              <a:gd name="connsiteY12" fmla="*/ 90488 h 457200"/>
              <a:gd name="connsiteX13" fmla="*/ 202406 w 1843087"/>
              <a:gd name="connsiteY13" fmla="*/ 100013 h 457200"/>
              <a:gd name="connsiteX14" fmla="*/ 259556 w 1843087"/>
              <a:gd name="connsiteY14" fmla="*/ 100013 h 457200"/>
              <a:gd name="connsiteX15" fmla="*/ 259556 w 1843087"/>
              <a:gd name="connsiteY15" fmla="*/ 114300 h 457200"/>
              <a:gd name="connsiteX16" fmla="*/ 309562 w 1843087"/>
              <a:gd name="connsiteY16" fmla="*/ 114300 h 457200"/>
              <a:gd name="connsiteX17" fmla="*/ 309562 w 1843087"/>
              <a:gd name="connsiteY17" fmla="*/ 142875 h 457200"/>
              <a:gd name="connsiteX18" fmla="*/ 366712 w 1843087"/>
              <a:gd name="connsiteY18" fmla="*/ 142875 h 457200"/>
              <a:gd name="connsiteX19" fmla="*/ 366712 w 1843087"/>
              <a:gd name="connsiteY19" fmla="*/ 166688 h 457200"/>
              <a:gd name="connsiteX20" fmla="*/ 447675 w 1843087"/>
              <a:gd name="connsiteY20" fmla="*/ 166688 h 457200"/>
              <a:gd name="connsiteX21" fmla="*/ 447675 w 1843087"/>
              <a:gd name="connsiteY21" fmla="*/ 178594 h 457200"/>
              <a:gd name="connsiteX22" fmla="*/ 469106 w 1843087"/>
              <a:gd name="connsiteY22" fmla="*/ 178594 h 457200"/>
              <a:gd name="connsiteX23" fmla="*/ 469106 w 1843087"/>
              <a:gd name="connsiteY23" fmla="*/ 200025 h 457200"/>
              <a:gd name="connsiteX24" fmla="*/ 550069 w 1843087"/>
              <a:gd name="connsiteY24" fmla="*/ 200025 h 457200"/>
              <a:gd name="connsiteX25" fmla="*/ 545306 w 1843087"/>
              <a:gd name="connsiteY25" fmla="*/ 204788 h 457200"/>
              <a:gd name="connsiteX26" fmla="*/ 666750 w 1843087"/>
              <a:gd name="connsiteY26" fmla="*/ 204788 h 457200"/>
              <a:gd name="connsiteX27" fmla="*/ 666750 w 1843087"/>
              <a:gd name="connsiteY27" fmla="*/ 223838 h 457200"/>
              <a:gd name="connsiteX28" fmla="*/ 738187 w 1843087"/>
              <a:gd name="connsiteY28" fmla="*/ 223838 h 457200"/>
              <a:gd name="connsiteX29" fmla="*/ 738187 w 1843087"/>
              <a:gd name="connsiteY29" fmla="*/ 233363 h 457200"/>
              <a:gd name="connsiteX30" fmla="*/ 878681 w 1843087"/>
              <a:gd name="connsiteY30" fmla="*/ 233363 h 457200"/>
              <a:gd name="connsiteX31" fmla="*/ 878681 w 1843087"/>
              <a:gd name="connsiteY31" fmla="*/ 264319 h 457200"/>
              <a:gd name="connsiteX32" fmla="*/ 962025 w 1843087"/>
              <a:gd name="connsiteY32" fmla="*/ 264319 h 457200"/>
              <a:gd name="connsiteX33" fmla="*/ 962025 w 1843087"/>
              <a:gd name="connsiteY33" fmla="*/ 311944 h 457200"/>
              <a:gd name="connsiteX34" fmla="*/ 1047750 w 1843087"/>
              <a:gd name="connsiteY34" fmla="*/ 311944 h 457200"/>
              <a:gd name="connsiteX35" fmla="*/ 1047750 w 1843087"/>
              <a:gd name="connsiteY35" fmla="*/ 319088 h 457200"/>
              <a:gd name="connsiteX36" fmla="*/ 1071562 w 1843087"/>
              <a:gd name="connsiteY36" fmla="*/ 319088 h 457200"/>
              <a:gd name="connsiteX37" fmla="*/ 1078706 w 1843087"/>
              <a:gd name="connsiteY37" fmla="*/ 326232 h 457200"/>
              <a:gd name="connsiteX38" fmla="*/ 1114425 w 1843087"/>
              <a:gd name="connsiteY38" fmla="*/ 326232 h 457200"/>
              <a:gd name="connsiteX39" fmla="*/ 1114425 w 1843087"/>
              <a:gd name="connsiteY39" fmla="*/ 338138 h 457200"/>
              <a:gd name="connsiteX40" fmla="*/ 1181100 w 1843087"/>
              <a:gd name="connsiteY40" fmla="*/ 338138 h 457200"/>
              <a:gd name="connsiteX41" fmla="*/ 1181100 w 1843087"/>
              <a:gd name="connsiteY41" fmla="*/ 359569 h 457200"/>
              <a:gd name="connsiteX42" fmla="*/ 1219200 w 1843087"/>
              <a:gd name="connsiteY42" fmla="*/ 359569 h 457200"/>
              <a:gd name="connsiteX43" fmla="*/ 1219200 w 1843087"/>
              <a:gd name="connsiteY43" fmla="*/ 376238 h 457200"/>
              <a:gd name="connsiteX44" fmla="*/ 1312069 w 1843087"/>
              <a:gd name="connsiteY44" fmla="*/ 376238 h 457200"/>
              <a:gd name="connsiteX45" fmla="*/ 1312069 w 1843087"/>
              <a:gd name="connsiteY45" fmla="*/ 385763 h 457200"/>
              <a:gd name="connsiteX46" fmla="*/ 1407319 w 1843087"/>
              <a:gd name="connsiteY46" fmla="*/ 385763 h 457200"/>
              <a:gd name="connsiteX47" fmla="*/ 1407319 w 1843087"/>
              <a:gd name="connsiteY47" fmla="*/ 392906 h 457200"/>
              <a:gd name="connsiteX48" fmla="*/ 1526381 w 1843087"/>
              <a:gd name="connsiteY48" fmla="*/ 392906 h 457200"/>
              <a:gd name="connsiteX49" fmla="*/ 1526381 w 1843087"/>
              <a:gd name="connsiteY49" fmla="*/ 411956 h 457200"/>
              <a:gd name="connsiteX50" fmla="*/ 1593056 w 1843087"/>
              <a:gd name="connsiteY50" fmla="*/ 411956 h 457200"/>
              <a:gd name="connsiteX51" fmla="*/ 1593056 w 1843087"/>
              <a:gd name="connsiteY51" fmla="*/ 423863 h 457200"/>
              <a:gd name="connsiteX52" fmla="*/ 1647825 w 1843087"/>
              <a:gd name="connsiteY52" fmla="*/ 423863 h 457200"/>
              <a:gd name="connsiteX53" fmla="*/ 1647825 w 1843087"/>
              <a:gd name="connsiteY53" fmla="*/ 433388 h 457200"/>
              <a:gd name="connsiteX54" fmla="*/ 1731169 w 1843087"/>
              <a:gd name="connsiteY54" fmla="*/ 433388 h 457200"/>
              <a:gd name="connsiteX55" fmla="*/ 1731169 w 1843087"/>
              <a:gd name="connsiteY55" fmla="*/ 457200 h 457200"/>
              <a:gd name="connsiteX56" fmla="*/ 1843087 w 1843087"/>
              <a:gd name="connsiteY56" fmla="*/ 457200 h 457200"/>
              <a:gd name="connsiteX57" fmla="*/ 1843087 w 1843087"/>
              <a:gd name="connsiteY57" fmla="*/ 14288 h 457200"/>
              <a:gd name="connsiteX58" fmla="*/ 0 w 1843087"/>
              <a:gd name="connsiteY58"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843087" h="457200">
                <a:moveTo>
                  <a:pt x="0" y="0"/>
                </a:moveTo>
                <a:lnTo>
                  <a:pt x="0" y="23812"/>
                </a:lnTo>
                <a:lnTo>
                  <a:pt x="57150" y="23813"/>
                </a:lnTo>
                <a:lnTo>
                  <a:pt x="57150" y="45244"/>
                </a:lnTo>
                <a:lnTo>
                  <a:pt x="102394" y="45244"/>
                </a:lnTo>
                <a:lnTo>
                  <a:pt x="102394" y="59531"/>
                </a:lnTo>
                <a:lnTo>
                  <a:pt x="130969" y="59531"/>
                </a:lnTo>
                <a:lnTo>
                  <a:pt x="130969" y="69056"/>
                </a:lnTo>
                <a:lnTo>
                  <a:pt x="154781" y="69056"/>
                </a:lnTo>
                <a:lnTo>
                  <a:pt x="154781" y="80963"/>
                </a:lnTo>
                <a:lnTo>
                  <a:pt x="173831" y="80963"/>
                </a:lnTo>
                <a:lnTo>
                  <a:pt x="173831" y="90488"/>
                </a:lnTo>
                <a:lnTo>
                  <a:pt x="202406" y="90488"/>
                </a:lnTo>
                <a:lnTo>
                  <a:pt x="202406" y="100013"/>
                </a:lnTo>
                <a:lnTo>
                  <a:pt x="259556" y="100013"/>
                </a:lnTo>
                <a:lnTo>
                  <a:pt x="259556" y="114300"/>
                </a:lnTo>
                <a:lnTo>
                  <a:pt x="309562" y="114300"/>
                </a:lnTo>
                <a:lnTo>
                  <a:pt x="309562" y="142875"/>
                </a:lnTo>
                <a:lnTo>
                  <a:pt x="366712" y="142875"/>
                </a:lnTo>
                <a:lnTo>
                  <a:pt x="366712" y="166688"/>
                </a:lnTo>
                <a:lnTo>
                  <a:pt x="447675" y="166688"/>
                </a:lnTo>
                <a:lnTo>
                  <a:pt x="447675" y="178594"/>
                </a:lnTo>
                <a:lnTo>
                  <a:pt x="469106" y="178594"/>
                </a:lnTo>
                <a:lnTo>
                  <a:pt x="469106" y="200025"/>
                </a:lnTo>
                <a:lnTo>
                  <a:pt x="550069" y="200025"/>
                </a:lnTo>
                <a:lnTo>
                  <a:pt x="545306" y="204788"/>
                </a:lnTo>
                <a:lnTo>
                  <a:pt x="666750" y="204788"/>
                </a:lnTo>
                <a:lnTo>
                  <a:pt x="666750" y="223838"/>
                </a:lnTo>
                <a:lnTo>
                  <a:pt x="738187" y="223838"/>
                </a:lnTo>
                <a:lnTo>
                  <a:pt x="738187" y="233363"/>
                </a:lnTo>
                <a:lnTo>
                  <a:pt x="878681" y="233363"/>
                </a:lnTo>
                <a:lnTo>
                  <a:pt x="878681" y="264319"/>
                </a:lnTo>
                <a:lnTo>
                  <a:pt x="962025" y="264319"/>
                </a:lnTo>
                <a:lnTo>
                  <a:pt x="962025" y="311944"/>
                </a:lnTo>
                <a:lnTo>
                  <a:pt x="1047750" y="311944"/>
                </a:lnTo>
                <a:lnTo>
                  <a:pt x="1047750" y="319088"/>
                </a:lnTo>
                <a:lnTo>
                  <a:pt x="1071562" y="319088"/>
                </a:lnTo>
                <a:lnTo>
                  <a:pt x="1078706" y="326232"/>
                </a:lnTo>
                <a:lnTo>
                  <a:pt x="1114425" y="326232"/>
                </a:lnTo>
                <a:lnTo>
                  <a:pt x="1114425" y="338138"/>
                </a:lnTo>
                <a:lnTo>
                  <a:pt x="1181100" y="338138"/>
                </a:lnTo>
                <a:lnTo>
                  <a:pt x="1181100" y="359569"/>
                </a:lnTo>
                <a:lnTo>
                  <a:pt x="1219200" y="359569"/>
                </a:lnTo>
                <a:lnTo>
                  <a:pt x="1219200" y="376238"/>
                </a:lnTo>
                <a:lnTo>
                  <a:pt x="1312069" y="376238"/>
                </a:lnTo>
                <a:lnTo>
                  <a:pt x="1312069" y="385763"/>
                </a:lnTo>
                <a:lnTo>
                  <a:pt x="1407319" y="385763"/>
                </a:lnTo>
                <a:lnTo>
                  <a:pt x="1407319" y="392906"/>
                </a:lnTo>
                <a:lnTo>
                  <a:pt x="1526381" y="392906"/>
                </a:lnTo>
                <a:lnTo>
                  <a:pt x="1526381" y="411956"/>
                </a:lnTo>
                <a:lnTo>
                  <a:pt x="1593056" y="411956"/>
                </a:lnTo>
                <a:lnTo>
                  <a:pt x="1593056" y="423863"/>
                </a:lnTo>
                <a:lnTo>
                  <a:pt x="1647825" y="423863"/>
                </a:lnTo>
                <a:lnTo>
                  <a:pt x="1647825" y="433388"/>
                </a:lnTo>
                <a:lnTo>
                  <a:pt x="1731169" y="433388"/>
                </a:lnTo>
                <a:lnTo>
                  <a:pt x="1731169" y="457200"/>
                </a:lnTo>
                <a:lnTo>
                  <a:pt x="1843087" y="457200"/>
                </a:lnTo>
                <a:lnTo>
                  <a:pt x="1843087" y="14288"/>
                </a:lnTo>
                <a:lnTo>
                  <a:pt x="0" y="0"/>
                </a:lnTo>
                <a:close/>
              </a:path>
            </a:pathLst>
          </a:cu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Freeform: Shape 58">
            <a:extLst>
              <a:ext uri="{FF2B5EF4-FFF2-40B4-BE49-F238E27FC236}">
                <a16:creationId xmlns:a16="http://schemas.microsoft.com/office/drawing/2014/main" id="{B108E2AE-5CFC-2DE0-A498-F5DDD8577F31}"/>
              </a:ext>
            </a:extLst>
          </p:cNvPr>
          <p:cNvSpPr/>
          <p:nvPr/>
        </p:nvSpPr>
        <p:spPr bwMode="auto">
          <a:xfrm>
            <a:off x="3467100" y="3281363"/>
            <a:ext cx="1343025" cy="702468"/>
          </a:xfrm>
          <a:custGeom>
            <a:avLst/>
            <a:gdLst>
              <a:gd name="connsiteX0" fmla="*/ 0 w 1343025"/>
              <a:gd name="connsiteY0" fmla="*/ 2381 h 702468"/>
              <a:gd name="connsiteX1" fmla="*/ 0 w 1343025"/>
              <a:gd name="connsiteY1" fmla="*/ 450056 h 702468"/>
              <a:gd name="connsiteX2" fmla="*/ 69056 w 1343025"/>
              <a:gd name="connsiteY2" fmla="*/ 450056 h 702468"/>
              <a:gd name="connsiteX3" fmla="*/ 69056 w 1343025"/>
              <a:gd name="connsiteY3" fmla="*/ 464343 h 702468"/>
              <a:gd name="connsiteX4" fmla="*/ 202406 w 1343025"/>
              <a:gd name="connsiteY4" fmla="*/ 464343 h 702468"/>
              <a:gd name="connsiteX5" fmla="*/ 202406 w 1343025"/>
              <a:gd name="connsiteY5" fmla="*/ 476250 h 702468"/>
              <a:gd name="connsiteX6" fmla="*/ 233363 w 1343025"/>
              <a:gd name="connsiteY6" fmla="*/ 476250 h 702468"/>
              <a:gd name="connsiteX7" fmla="*/ 233363 w 1343025"/>
              <a:gd name="connsiteY7" fmla="*/ 490537 h 702468"/>
              <a:gd name="connsiteX8" fmla="*/ 259556 w 1343025"/>
              <a:gd name="connsiteY8" fmla="*/ 490537 h 702468"/>
              <a:gd name="connsiteX9" fmla="*/ 259556 w 1343025"/>
              <a:gd name="connsiteY9" fmla="*/ 509587 h 702468"/>
              <a:gd name="connsiteX10" fmla="*/ 309563 w 1343025"/>
              <a:gd name="connsiteY10" fmla="*/ 509587 h 702468"/>
              <a:gd name="connsiteX11" fmla="*/ 309563 w 1343025"/>
              <a:gd name="connsiteY11" fmla="*/ 528637 h 702468"/>
              <a:gd name="connsiteX12" fmla="*/ 414338 w 1343025"/>
              <a:gd name="connsiteY12" fmla="*/ 528637 h 702468"/>
              <a:gd name="connsiteX13" fmla="*/ 414338 w 1343025"/>
              <a:gd name="connsiteY13" fmla="*/ 542925 h 702468"/>
              <a:gd name="connsiteX14" fmla="*/ 466725 w 1343025"/>
              <a:gd name="connsiteY14" fmla="*/ 542925 h 702468"/>
              <a:gd name="connsiteX15" fmla="*/ 466725 w 1343025"/>
              <a:gd name="connsiteY15" fmla="*/ 552450 h 702468"/>
              <a:gd name="connsiteX16" fmla="*/ 490538 w 1343025"/>
              <a:gd name="connsiteY16" fmla="*/ 552450 h 702468"/>
              <a:gd name="connsiteX17" fmla="*/ 490538 w 1343025"/>
              <a:gd name="connsiteY17" fmla="*/ 571500 h 702468"/>
              <a:gd name="connsiteX18" fmla="*/ 545306 w 1343025"/>
              <a:gd name="connsiteY18" fmla="*/ 571500 h 702468"/>
              <a:gd name="connsiteX19" fmla="*/ 545306 w 1343025"/>
              <a:gd name="connsiteY19" fmla="*/ 581025 h 702468"/>
              <a:gd name="connsiteX20" fmla="*/ 571500 w 1343025"/>
              <a:gd name="connsiteY20" fmla="*/ 581025 h 702468"/>
              <a:gd name="connsiteX21" fmla="*/ 571500 w 1343025"/>
              <a:gd name="connsiteY21" fmla="*/ 595312 h 702468"/>
              <a:gd name="connsiteX22" fmla="*/ 652463 w 1343025"/>
              <a:gd name="connsiteY22" fmla="*/ 595312 h 702468"/>
              <a:gd name="connsiteX23" fmla="*/ 652463 w 1343025"/>
              <a:gd name="connsiteY23" fmla="*/ 609600 h 702468"/>
              <a:gd name="connsiteX24" fmla="*/ 726281 w 1343025"/>
              <a:gd name="connsiteY24" fmla="*/ 609600 h 702468"/>
              <a:gd name="connsiteX25" fmla="*/ 726281 w 1343025"/>
              <a:gd name="connsiteY25" fmla="*/ 619125 h 702468"/>
              <a:gd name="connsiteX26" fmla="*/ 869156 w 1343025"/>
              <a:gd name="connsiteY26" fmla="*/ 619125 h 702468"/>
              <a:gd name="connsiteX27" fmla="*/ 869156 w 1343025"/>
              <a:gd name="connsiteY27" fmla="*/ 635793 h 702468"/>
              <a:gd name="connsiteX28" fmla="*/ 962025 w 1343025"/>
              <a:gd name="connsiteY28" fmla="*/ 635793 h 702468"/>
              <a:gd name="connsiteX29" fmla="*/ 962025 w 1343025"/>
              <a:gd name="connsiteY29" fmla="*/ 645318 h 702468"/>
              <a:gd name="connsiteX30" fmla="*/ 1026319 w 1343025"/>
              <a:gd name="connsiteY30" fmla="*/ 645318 h 702468"/>
              <a:gd name="connsiteX31" fmla="*/ 1026319 w 1343025"/>
              <a:gd name="connsiteY31" fmla="*/ 650081 h 702468"/>
              <a:gd name="connsiteX32" fmla="*/ 1064419 w 1343025"/>
              <a:gd name="connsiteY32" fmla="*/ 650081 h 702468"/>
              <a:gd name="connsiteX33" fmla="*/ 1071563 w 1343025"/>
              <a:gd name="connsiteY33" fmla="*/ 657225 h 702468"/>
              <a:gd name="connsiteX34" fmla="*/ 1088231 w 1343025"/>
              <a:gd name="connsiteY34" fmla="*/ 673893 h 702468"/>
              <a:gd name="connsiteX35" fmla="*/ 1159669 w 1343025"/>
              <a:gd name="connsiteY35" fmla="*/ 673893 h 702468"/>
              <a:gd name="connsiteX36" fmla="*/ 1159669 w 1343025"/>
              <a:gd name="connsiteY36" fmla="*/ 685800 h 702468"/>
              <a:gd name="connsiteX37" fmla="*/ 1238250 w 1343025"/>
              <a:gd name="connsiteY37" fmla="*/ 685800 h 702468"/>
              <a:gd name="connsiteX38" fmla="*/ 1238250 w 1343025"/>
              <a:gd name="connsiteY38" fmla="*/ 702468 h 702468"/>
              <a:gd name="connsiteX39" fmla="*/ 1343025 w 1343025"/>
              <a:gd name="connsiteY39" fmla="*/ 702468 h 702468"/>
              <a:gd name="connsiteX40" fmla="*/ 1343025 w 1343025"/>
              <a:gd name="connsiteY40" fmla="*/ 0 h 702468"/>
              <a:gd name="connsiteX41" fmla="*/ 0 w 1343025"/>
              <a:gd name="connsiteY41" fmla="*/ 2381 h 70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343025" h="702468">
                <a:moveTo>
                  <a:pt x="0" y="2381"/>
                </a:moveTo>
                <a:lnTo>
                  <a:pt x="0" y="450056"/>
                </a:lnTo>
                <a:lnTo>
                  <a:pt x="69056" y="450056"/>
                </a:lnTo>
                <a:lnTo>
                  <a:pt x="69056" y="464343"/>
                </a:lnTo>
                <a:lnTo>
                  <a:pt x="202406" y="464343"/>
                </a:lnTo>
                <a:lnTo>
                  <a:pt x="202406" y="476250"/>
                </a:lnTo>
                <a:lnTo>
                  <a:pt x="233363" y="476250"/>
                </a:lnTo>
                <a:lnTo>
                  <a:pt x="233363" y="490537"/>
                </a:lnTo>
                <a:lnTo>
                  <a:pt x="259556" y="490537"/>
                </a:lnTo>
                <a:lnTo>
                  <a:pt x="259556" y="509587"/>
                </a:lnTo>
                <a:lnTo>
                  <a:pt x="309563" y="509587"/>
                </a:lnTo>
                <a:lnTo>
                  <a:pt x="309563" y="528637"/>
                </a:lnTo>
                <a:lnTo>
                  <a:pt x="414338" y="528637"/>
                </a:lnTo>
                <a:lnTo>
                  <a:pt x="414338" y="542925"/>
                </a:lnTo>
                <a:lnTo>
                  <a:pt x="466725" y="542925"/>
                </a:lnTo>
                <a:lnTo>
                  <a:pt x="466725" y="552450"/>
                </a:lnTo>
                <a:lnTo>
                  <a:pt x="490538" y="552450"/>
                </a:lnTo>
                <a:lnTo>
                  <a:pt x="490538" y="571500"/>
                </a:lnTo>
                <a:lnTo>
                  <a:pt x="545306" y="571500"/>
                </a:lnTo>
                <a:lnTo>
                  <a:pt x="545306" y="581025"/>
                </a:lnTo>
                <a:lnTo>
                  <a:pt x="571500" y="581025"/>
                </a:lnTo>
                <a:lnTo>
                  <a:pt x="571500" y="595312"/>
                </a:lnTo>
                <a:lnTo>
                  <a:pt x="652463" y="595312"/>
                </a:lnTo>
                <a:lnTo>
                  <a:pt x="652463" y="609600"/>
                </a:lnTo>
                <a:lnTo>
                  <a:pt x="726281" y="609600"/>
                </a:lnTo>
                <a:lnTo>
                  <a:pt x="726281" y="619125"/>
                </a:lnTo>
                <a:lnTo>
                  <a:pt x="869156" y="619125"/>
                </a:lnTo>
                <a:lnTo>
                  <a:pt x="869156" y="635793"/>
                </a:lnTo>
                <a:lnTo>
                  <a:pt x="962025" y="635793"/>
                </a:lnTo>
                <a:lnTo>
                  <a:pt x="962025" y="645318"/>
                </a:lnTo>
                <a:lnTo>
                  <a:pt x="1026319" y="645318"/>
                </a:lnTo>
                <a:lnTo>
                  <a:pt x="1026319" y="650081"/>
                </a:lnTo>
                <a:lnTo>
                  <a:pt x="1064419" y="650081"/>
                </a:lnTo>
                <a:lnTo>
                  <a:pt x="1071563" y="657225"/>
                </a:lnTo>
                <a:lnTo>
                  <a:pt x="1088231" y="673893"/>
                </a:lnTo>
                <a:lnTo>
                  <a:pt x="1159669" y="673893"/>
                </a:lnTo>
                <a:lnTo>
                  <a:pt x="1159669" y="685800"/>
                </a:lnTo>
                <a:lnTo>
                  <a:pt x="1238250" y="685800"/>
                </a:lnTo>
                <a:lnTo>
                  <a:pt x="1238250" y="702468"/>
                </a:lnTo>
                <a:lnTo>
                  <a:pt x="1343025" y="702468"/>
                </a:lnTo>
                <a:lnTo>
                  <a:pt x="1343025" y="0"/>
                </a:lnTo>
                <a:lnTo>
                  <a:pt x="0" y="2381"/>
                </a:lnTo>
                <a:close/>
              </a:path>
            </a:pathLst>
          </a:cu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Freeform: Shape 59">
            <a:extLst>
              <a:ext uri="{FF2B5EF4-FFF2-40B4-BE49-F238E27FC236}">
                <a16:creationId xmlns:a16="http://schemas.microsoft.com/office/drawing/2014/main" id="{4A2533F7-0BE0-6C77-D346-0FC10A6ECCF8}"/>
              </a:ext>
            </a:extLst>
          </p:cNvPr>
          <p:cNvSpPr/>
          <p:nvPr/>
        </p:nvSpPr>
        <p:spPr bwMode="auto">
          <a:xfrm>
            <a:off x="4807744" y="3281363"/>
            <a:ext cx="988219" cy="1323975"/>
          </a:xfrm>
          <a:custGeom>
            <a:avLst/>
            <a:gdLst>
              <a:gd name="connsiteX0" fmla="*/ 0 w 988219"/>
              <a:gd name="connsiteY0" fmla="*/ 0 h 1323975"/>
              <a:gd name="connsiteX1" fmla="*/ 0 w 988219"/>
              <a:gd name="connsiteY1" fmla="*/ 719137 h 1323975"/>
              <a:gd name="connsiteX2" fmla="*/ 28575 w 988219"/>
              <a:gd name="connsiteY2" fmla="*/ 719137 h 1323975"/>
              <a:gd name="connsiteX3" fmla="*/ 28575 w 988219"/>
              <a:gd name="connsiteY3" fmla="*/ 740568 h 1323975"/>
              <a:gd name="connsiteX4" fmla="*/ 59531 w 988219"/>
              <a:gd name="connsiteY4" fmla="*/ 740568 h 1323975"/>
              <a:gd name="connsiteX5" fmla="*/ 59531 w 988219"/>
              <a:gd name="connsiteY5" fmla="*/ 754856 h 1323975"/>
              <a:gd name="connsiteX6" fmla="*/ 85725 w 988219"/>
              <a:gd name="connsiteY6" fmla="*/ 754856 h 1323975"/>
              <a:gd name="connsiteX7" fmla="*/ 85725 w 988219"/>
              <a:gd name="connsiteY7" fmla="*/ 773906 h 1323975"/>
              <a:gd name="connsiteX8" fmla="*/ 183356 w 988219"/>
              <a:gd name="connsiteY8" fmla="*/ 773906 h 1323975"/>
              <a:gd name="connsiteX9" fmla="*/ 183356 w 988219"/>
              <a:gd name="connsiteY9" fmla="*/ 797718 h 1323975"/>
              <a:gd name="connsiteX10" fmla="*/ 211931 w 988219"/>
              <a:gd name="connsiteY10" fmla="*/ 797718 h 1323975"/>
              <a:gd name="connsiteX11" fmla="*/ 211931 w 988219"/>
              <a:gd name="connsiteY11" fmla="*/ 812006 h 1323975"/>
              <a:gd name="connsiteX12" fmla="*/ 264319 w 988219"/>
              <a:gd name="connsiteY12" fmla="*/ 812006 h 1323975"/>
              <a:gd name="connsiteX13" fmla="*/ 264319 w 988219"/>
              <a:gd name="connsiteY13" fmla="*/ 826293 h 1323975"/>
              <a:gd name="connsiteX14" fmla="*/ 345281 w 988219"/>
              <a:gd name="connsiteY14" fmla="*/ 826293 h 1323975"/>
              <a:gd name="connsiteX15" fmla="*/ 345281 w 988219"/>
              <a:gd name="connsiteY15" fmla="*/ 842962 h 1323975"/>
              <a:gd name="connsiteX16" fmla="*/ 371475 w 988219"/>
              <a:gd name="connsiteY16" fmla="*/ 842962 h 1323975"/>
              <a:gd name="connsiteX17" fmla="*/ 371475 w 988219"/>
              <a:gd name="connsiteY17" fmla="*/ 862012 h 1323975"/>
              <a:gd name="connsiteX18" fmla="*/ 397669 w 988219"/>
              <a:gd name="connsiteY18" fmla="*/ 862012 h 1323975"/>
              <a:gd name="connsiteX19" fmla="*/ 397669 w 988219"/>
              <a:gd name="connsiteY19" fmla="*/ 888206 h 1323975"/>
              <a:gd name="connsiteX20" fmla="*/ 435769 w 988219"/>
              <a:gd name="connsiteY20" fmla="*/ 888206 h 1323975"/>
              <a:gd name="connsiteX21" fmla="*/ 435769 w 988219"/>
              <a:gd name="connsiteY21" fmla="*/ 928687 h 1323975"/>
              <a:gd name="connsiteX22" fmla="*/ 471487 w 988219"/>
              <a:gd name="connsiteY22" fmla="*/ 928687 h 1323975"/>
              <a:gd name="connsiteX23" fmla="*/ 471487 w 988219"/>
              <a:gd name="connsiteY23" fmla="*/ 952500 h 1323975"/>
              <a:gd name="connsiteX24" fmla="*/ 526256 w 988219"/>
              <a:gd name="connsiteY24" fmla="*/ 952500 h 1323975"/>
              <a:gd name="connsiteX25" fmla="*/ 516731 w 988219"/>
              <a:gd name="connsiteY25" fmla="*/ 962025 h 1323975"/>
              <a:gd name="connsiteX26" fmla="*/ 557212 w 988219"/>
              <a:gd name="connsiteY26" fmla="*/ 962025 h 1323975"/>
              <a:gd name="connsiteX27" fmla="*/ 557212 w 988219"/>
              <a:gd name="connsiteY27" fmla="*/ 981075 h 1323975"/>
              <a:gd name="connsiteX28" fmla="*/ 607219 w 988219"/>
              <a:gd name="connsiteY28" fmla="*/ 981075 h 1323975"/>
              <a:gd name="connsiteX29" fmla="*/ 607219 w 988219"/>
              <a:gd name="connsiteY29" fmla="*/ 1028700 h 1323975"/>
              <a:gd name="connsiteX30" fmla="*/ 650081 w 988219"/>
              <a:gd name="connsiteY30" fmla="*/ 1028700 h 1323975"/>
              <a:gd name="connsiteX31" fmla="*/ 650081 w 988219"/>
              <a:gd name="connsiteY31" fmla="*/ 1038225 h 1323975"/>
              <a:gd name="connsiteX32" fmla="*/ 676275 w 988219"/>
              <a:gd name="connsiteY32" fmla="*/ 1038225 h 1323975"/>
              <a:gd name="connsiteX33" fmla="*/ 676275 w 988219"/>
              <a:gd name="connsiteY33" fmla="*/ 1054893 h 1323975"/>
              <a:gd name="connsiteX34" fmla="*/ 702469 w 988219"/>
              <a:gd name="connsiteY34" fmla="*/ 1054893 h 1323975"/>
              <a:gd name="connsiteX35" fmla="*/ 702469 w 988219"/>
              <a:gd name="connsiteY35" fmla="*/ 1064418 h 1323975"/>
              <a:gd name="connsiteX36" fmla="*/ 773906 w 988219"/>
              <a:gd name="connsiteY36" fmla="*/ 1064418 h 1323975"/>
              <a:gd name="connsiteX37" fmla="*/ 773906 w 988219"/>
              <a:gd name="connsiteY37" fmla="*/ 1092993 h 1323975"/>
              <a:gd name="connsiteX38" fmla="*/ 862012 w 988219"/>
              <a:gd name="connsiteY38" fmla="*/ 1092993 h 1323975"/>
              <a:gd name="connsiteX39" fmla="*/ 862012 w 988219"/>
              <a:gd name="connsiteY39" fmla="*/ 1190625 h 1323975"/>
              <a:gd name="connsiteX40" fmla="*/ 900112 w 988219"/>
              <a:gd name="connsiteY40" fmla="*/ 1190625 h 1323975"/>
              <a:gd name="connsiteX41" fmla="*/ 900112 w 988219"/>
              <a:gd name="connsiteY41" fmla="*/ 1252537 h 1323975"/>
              <a:gd name="connsiteX42" fmla="*/ 926306 w 988219"/>
              <a:gd name="connsiteY42" fmla="*/ 1252537 h 1323975"/>
              <a:gd name="connsiteX43" fmla="*/ 926306 w 988219"/>
              <a:gd name="connsiteY43" fmla="*/ 1293018 h 1323975"/>
              <a:gd name="connsiteX44" fmla="*/ 966787 w 988219"/>
              <a:gd name="connsiteY44" fmla="*/ 1293018 h 1323975"/>
              <a:gd name="connsiteX45" fmla="*/ 966787 w 988219"/>
              <a:gd name="connsiteY45" fmla="*/ 1323975 h 1323975"/>
              <a:gd name="connsiteX46" fmla="*/ 988219 w 988219"/>
              <a:gd name="connsiteY46" fmla="*/ 1323975 h 1323975"/>
              <a:gd name="connsiteX47" fmla="*/ 988219 w 988219"/>
              <a:gd name="connsiteY47" fmla="*/ 0 h 1323975"/>
              <a:gd name="connsiteX48" fmla="*/ 0 w 988219"/>
              <a:gd name="connsiteY48" fmla="*/ 0 h 1323975"/>
              <a:gd name="connsiteX0" fmla="*/ 0 w 988219"/>
              <a:gd name="connsiteY0" fmla="*/ 0 h 1323975"/>
              <a:gd name="connsiteX1" fmla="*/ 0 w 988219"/>
              <a:gd name="connsiteY1" fmla="*/ 719137 h 1323975"/>
              <a:gd name="connsiteX2" fmla="*/ 28575 w 988219"/>
              <a:gd name="connsiteY2" fmla="*/ 719137 h 1323975"/>
              <a:gd name="connsiteX3" fmla="*/ 28575 w 988219"/>
              <a:gd name="connsiteY3" fmla="*/ 740568 h 1323975"/>
              <a:gd name="connsiteX4" fmla="*/ 59531 w 988219"/>
              <a:gd name="connsiteY4" fmla="*/ 740568 h 1323975"/>
              <a:gd name="connsiteX5" fmla="*/ 59531 w 988219"/>
              <a:gd name="connsiteY5" fmla="*/ 754856 h 1323975"/>
              <a:gd name="connsiteX6" fmla="*/ 85725 w 988219"/>
              <a:gd name="connsiteY6" fmla="*/ 754856 h 1323975"/>
              <a:gd name="connsiteX7" fmla="*/ 85725 w 988219"/>
              <a:gd name="connsiteY7" fmla="*/ 773906 h 1323975"/>
              <a:gd name="connsiteX8" fmla="*/ 183356 w 988219"/>
              <a:gd name="connsiteY8" fmla="*/ 773906 h 1323975"/>
              <a:gd name="connsiteX9" fmla="*/ 183356 w 988219"/>
              <a:gd name="connsiteY9" fmla="*/ 797718 h 1323975"/>
              <a:gd name="connsiteX10" fmla="*/ 211931 w 988219"/>
              <a:gd name="connsiteY10" fmla="*/ 797718 h 1323975"/>
              <a:gd name="connsiteX11" fmla="*/ 211931 w 988219"/>
              <a:gd name="connsiteY11" fmla="*/ 812006 h 1323975"/>
              <a:gd name="connsiteX12" fmla="*/ 264319 w 988219"/>
              <a:gd name="connsiteY12" fmla="*/ 812006 h 1323975"/>
              <a:gd name="connsiteX13" fmla="*/ 264319 w 988219"/>
              <a:gd name="connsiteY13" fmla="*/ 826293 h 1323975"/>
              <a:gd name="connsiteX14" fmla="*/ 345281 w 988219"/>
              <a:gd name="connsiteY14" fmla="*/ 826293 h 1323975"/>
              <a:gd name="connsiteX15" fmla="*/ 345281 w 988219"/>
              <a:gd name="connsiteY15" fmla="*/ 842962 h 1323975"/>
              <a:gd name="connsiteX16" fmla="*/ 371475 w 988219"/>
              <a:gd name="connsiteY16" fmla="*/ 842962 h 1323975"/>
              <a:gd name="connsiteX17" fmla="*/ 371475 w 988219"/>
              <a:gd name="connsiteY17" fmla="*/ 862012 h 1323975"/>
              <a:gd name="connsiteX18" fmla="*/ 397669 w 988219"/>
              <a:gd name="connsiteY18" fmla="*/ 862012 h 1323975"/>
              <a:gd name="connsiteX19" fmla="*/ 397669 w 988219"/>
              <a:gd name="connsiteY19" fmla="*/ 888206 h 1323975"/>
              <a:gd name="connsiteX20" fmla="*/ 435769 w 988219"/>
              <a:gd name="connsiteY20" fmla="*/ 888206 h 1323975"/>
              <a:gd name="connsiteX21" fmla="*/ 435769 w 988219"/>
              <a:gd name="connsiteY21" fmla="*/ 928687 h 1323975"/>
              <a:gd name="connsiteX22" fmla="*/ 471487 w 988219"/>
              <a:gd name="connsiteY22" fmla="*/ 928687 h 1323975"/>
              <a:gd name="connsiteX23" fmla="*/ 471487 w 988219"/>
              <a:gd name="connsiteY23" fmla="*/ 952500 h 1323975"/>
              <a:gd name="connsiteX24" fmla="*/ 526256 w 988219"/>
              <a:gd name="connsiteY24" fmla="*/ 952500 h 1323975"/>
              <a:gd name="connsiteX25" fmla="*/ 516731 w 988219"/>
              <a:gd name="connsiteY25" fmla="*/ 962025 h 1323975"/>
              <a:gd name="connsiteX26" fmla="*/ 557212 w 988219"/>
              <a:gd name="connsiteY26" fmla="*/ 962025 h 1323975"/>
              <a:gd name="connsiteX27" fmla="*/ 557212 w 988219"/>
              <a:gd name="connsiteY27" fmla="*/ 981075 h 1323975"/>
              <a:gd name="connsiteX28" fmla="*/ 607219 w 988219"/>
              <a:gd name="connsiteY28" fmla="*/ 981075 h 1323975"/>
              <a:gd name="connsiteX29" fmla="*/ 607219 w 988219"/>
              <a:gd name="connsiteY29" fmla="*/ 1028700 h 1323975"/>
              <a:gd name="connsiteX30" fmla="*/ 650081 w 988219"/>
              <a:gd name="connsiteY30" fmla="*/ 1028700 h 1323975"/>
              <a:gd name="connsiteX31" fmla="*/ 650081 w 988219"/>
              <a:gd name="connsiteY31" fmla="*/ 1038225 h 1323975"/>
              <a:gd name="connsiteX32" fmla="*/ 676275 w 988219"/>
              <a:gd name="connsiteY32" fmla="*/ 1038225 h 1323975"/>
              <a:gd name="connsiteX33" fmla="*/ 676275 w 988219"/>
              <a:gd name="connsiteY33" fmla="*/ 1054893 h 1323975"/>
              <a:gd name="connsiteX34" fmla="*/ 702469 w 988219"/>
              <a:gd name="connsiteY34" fmla="*/ 1054893 h 1323975"/>
              <a:gd name="connsiteX35" fmla="*/ 702469 w 988219"/>
              <a:gd name="connsiteY35" fmla="*/ 1064418 h 1323975"/>
              <a:gd name="connsiteX36" fmla="*/ 773906 w 988219"/>
              <a:gd name="connsiteY36" fmla="*/ 1064418 h 1323975"/>
              <a:gd name="connsiteX37" fmla="*/ 773906 w 988219"/>
              <a:gd name="connsiteY37" fmla="*/ 1092993 h 1323975"/>
              <a:gd name="connsiteX38" fmla="*/ 862012 w 988219"/>
              <a:gd name="connsiteY38" fmla="*/ 1104900 h 1323975"/>
              <a:gd name="connsiteX39" fmla="*/ 862012 w 988219"/>
              <a:gd name="connsiteY39" fmla="*/ 1190625 h 1323975"/>
              <a:gd name="connsiteX40" fmla="*/ 900112 w 988219"/>
              <a:gd name="connsiteY40" fmla="*/ 1190625 h 1323975"/>
              <a:gd name="connsiteX41" fmla="*/ 900112 w 988219"/>
              <a:gd name="connsiteY41" fmla="*/ 1252537 h 1323975"/>
              <a:gd name="connsiteX42" fmla="*/ 926306 w 988219"/>
              <a:gd name="connsiteY42" fmla="*/ 1252537 h 1323975"/>
              <a:gd name="connsiteX43" fmla="*/ 926306 w 988219"/>
              <a:gd name="connsiteY43" fmla="*/ 1293018 h 1323975"/>
              <a:gd name="connsiteX44" fmla="*/ 966787 w 988219"/>
              <a:gd name="connsiteY44" fmla="*/ 1293018 h 1323975"/>
              <a:gd name="connsiteX45" fmla="*/ 966787 w 988219"/>
              <a:gd name="connsiteY45" fmla="*/ 1323975 h 1323975"/>
              <a:gd name="connsiteX46" fmla="*/ 988219 w 988219"/>
              <a:gd name="connsiteY46" fmla="*/ 1323975 h 1323975"/>
              <a:gd name="connsiteX47" fmla="*/ 988219 w 988219"/>
              <a:gd name="connsiteY47" fmla="*/ 0 h 1323975"/>
              <a:gd name="connsiteX48" fmla="*/ 0 w 988219"/>
              <a:gd name="connsiteY48" fmla="*/ 0 h 1323975"/>
              <a:gd name="connsiteX0" fmla="*/ 0 w 988219"/>
              <a:gd name="connsiteY0" fmla="*/ 0 h 1323975"/>
              <a:gd name="connsiteX1" fmla="*/ 0 w 988219"/>
              <a:gd name="connsiteY1" fmla="*/ 719137 h 1323975"/>
              <a:gd name="connsiteX2" fmla="*/ 28575 w 988219"/>
              <a:gd name="connsiteY2" fmla="*/ 719137 h 1323975"/>
              <a:gd name="connsiteX3" fmla="*/ 28575 w 988219"/>
              <a:gd name="connsiteY3" fmla="*/ 740568 h 1323975"/>
              <a:gd name="connsiteX4" fmla="*/ 59531 w 988219"/>
              <a:gd name="connsiteY4" fmla="*/ 740568 h 1323975"/>
              <a:gd name="connsiteX5" fmla="*/ 59531 w 988219"/>
              <a:gd name="connsiteY5" fmla="*/ 754856 h 1323975"/>
              <a:gd name="connsiteX6" fmla="*/ 85725 w 988219"/>
              <a:gd name="connsiteY6" fmla="*/ 754856 h 1323975"/>
              <a:gd name="connsiteX7" fmla="*/ 85725 w 988219"/>
              <a:gd name="connsiteY7" fmla="*/ 773906 h 1323975"/>
              <a:gd name="connsiteX8" fmla="*/ 183356 w 988219"/>
              <a:gd name="connsiteY8" fmla="*/ 773906 h 1323975"/>
              <a:gd name="connsiteX9" fmla="*/ 183356 w 988219"/>
              <a:gd name="connsiteY9" fmla="*/ 797718 h 1323975"/>
              <a:gd name="connsiteX10" fmla="*/ 211931 w 988219"/>
              <a:gd name="connsiteY10" fmla="*/ 797718 h 1323975"/>
              <a:gd name="connsiteX11" fmla="*/ 211931 w 988219"/>
              <a:gd name="connsiteY11" fmla="*/ 812006 h 1323975"/>
              <a:gd name="connsiteX12" fmla="*/ 264319 w 988219"/>
              <a:gd name="connsiteY12" fmla="*/ 812006 h 1323975"/>
              <a:gd name="connsiteX13" fmla="*/ 264319 w 988219"/>
              <a:gd name="connsiteY13" fmla="*/ 826293 h 1323975"/>
              <a:gd name="connsiteX14" fmla="*/ 345281 w 988219"/>
              <a:gd name="connsiteY14" fmla="*/ 826293 h 1323975"/>
              <a:gd name="connsiteX15" fmla="*/ 345281 w 988219"/>
              <a:gd name="connsiteY15" fmla="*/ 842962 h 1323975"/>
              <a:gd name="connsiteX16" fmla="*/ 371475 w 988219"/>
              <a:gd name="connsiteY16" fmla="*/ 842962 h 1323975"/>
              <a:gd name="connsiteX17" fmla="*/ 371475 w 988219"/>
              <a:gd name="connsiteY17" fmla="*/ 862012 h 1323975"/>
              <a:gd name="connsiteX18" fmla="*/ 397669 w 988219"/>
              <a:gd name="connsiteY18" fmla="*/ 862012 h 1323975"/>
              <a:gd name="connsiteX19" fmla="*/ 397669 w 988219"/>
              <a:gd name="connsiteY19" fmla="*/ 888206 h 1323975"/>
              <a:gd name="connsiteX20" fmla="*/ 435769 w 988219"/>
              <a:gd name="connsiteY20" fmla="*/ 888206 h 1323975"/>
              <a:gd name="connsiteX21" fmla="*/ 435769 w 988219"/>
              <a:gd name="connsiteY21" fmla="*/ 928687 h 1323975"/>
              <a:gd name="connsiteX22" fmla="*/ 471487 w 988219"/>
              <a:gd name="connsiteY22" fmla="*/ 928687 h 1323975"/>
              <a:gd name="connsiteX23" fmla="*/ 471487 w 988219"/>
              <a:gd name="connsiteY23" fmla="*/ 952500 h 1323975"/>
              <a:gd name="connsiteX24" fmla="*/ 526256 w 988219"/>
              <a:gd name="connsiteY24" fmla="*/ 952500 h 1323975"/>
              <a:gd name="connsiteX25" fmla="*/ 516731 w 988219"/>
              <a:gd name="connsiteY25" fmla="*/ 962025 h 1323975"/>
              <a:gd name="connsiteX26" fmla="*/ 557212 w 988219"/>
              <a:gd name="connsiteY26" fmla="*/ 962025 h 1323975"/>
              <a:gd name="connsiteX27" fmla="*/ 557212 w 988219"/>
              <a:gd name="connsiteY27" fmla="*/ 981075 h 1323975"/>
              <a:gd name="connsiteX28" fmla="*/ 607219 w 988219"/>
              <a:gd name="connsiteY28" fmla="*/ 981075 h 1323975"/>
              <a:gd name="connsiteX29" fmla="*/ 607219 w 988219"/>
              <a:gd name="connsiteY29" fmla="*/ 1028700 h 1323975"/>
              <a:gd name="connsiteX30" fmla="*/ 650081 w 988219"/>
              <a:gd name="connsiteY30" fmla="*/ 1028700 h 1323975"/>
              <a:gd name="connsiteX31" fmla="*/ 650081 w 988219"/>
              <a:gd name="connsiteY31" fmla="*/ 1038225 h 1323975"/>
              <a:gd name="connsiteX32" fmla="*/ 676275 w 988219"/>
              <a:gd name="connsiteY32" fmla="*/ 1038225 h 1323975"/>
              <a:gd name="connsiteX33" fmla="*/ 676275 w 988219"/>
              <a:gd name="connsiteY33" fmla="*/ 1054893 h 1323975"/>
              <a:gd name="connsiteX34" fmla="*/ 702469 w 988219"/>
              <a:gd name="connsiteY34" fmla="*/ 1054893 h 1323975"/>
              <a:gd name="connsiteX35" fmla="*/ 702469 w 988219"/>
              <a:gd name="connsiteY35" fmla="*/ 1064418 h 1323975"/>
              <a:gd name="connsiteX36" fmla="*/ 773906 w 988219"/>
              <a:gd name="connsiteY36" fmla="*/ 1071561 h 1323975"/>
              <a:gd name="connsiteX37" fmla="*/ 773906 w 988219"/>
              <a:gd name="connsiteY37" fmla="*/ 1092993 h 1323975"/>
              <a:gd name="connsiteX38" fmla="*/ 862012 w 988219"/>
              <a:gd name="connsiteY38" fmla="*/ 1104900 h 1323975"/>
              <a:gd name="connsiteX39" fmla="*/ 862012 w 988219"/>
              <a:gd name="connsiteY39" fmla="*/ 1190625 h 1323975"/>
              <a:gd name="connsiteX40" fmla="*/ 900112 w 988219"/>
              <a:gd name="connsiteY40" fmla="*/ 1190625 h 1323975"/>
              <a:gd name="connsiteX41" fmla="*/ 900112 w 988219"/>
              <a:gd name="connsiteY41" fmla="*/ 1252537 h 1323975"/>
              <a:gd name="connsiteX42" fmla="*/ 926306 w 988219"/>
              <a:gd name="connsiteY42" fmla="*/ 1252537 h 1323975"/>
              <a:gd name="connsiteX43" fmla="*/ 926306 w 988219"/>
              <a:gd name="connsiteY43" fmla="*/ 1293018 h 1323975"/>
              <a:gd name="connsiteX44" fmla="*/ 966787 w 988219"/>
              <a:gd name="connsiteY44" fmla="*/ 1293018 h 1323975"/>
              <a:gd name="connsiteX45" fmla="*/ 966787 w 988219"/>
              <a:gd name="connsiteY45" fmla="*/ 1323975 h 1323975"/>
              <a:gd name="connsiteX46" fmla="*/ 988219 w 988219"/>
              <a:gd name="connsiteY46" fmla="*/ 1323975 h 1323975"/>
              <a:gd name="connsiteX47" fmla="*/ 988219 w 988219"/>
              <a:gd name="connsiteY47" fmla="*/ 0 h 1323975"/>
              <a:gd name="connsiteX48" fmla="*/ 0 w 988219"/>
              <a:gd name="connsiteY48" fmla="*/ 0 h 132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88219" h="1323975">
                <a:moveTo>
                  <a:pt x="0" y="0"/>
                </a:moveTo>
                <a:lnTo>
                  <a:pt x="0" y="719137"/>
                </a:lnTo>
                <a:lnTo>
                  <a:pt x="28575" y="719137"/>
                </a:lnTo>
                <a:lnTo>
                  <a:pt x="28575" y="740568"/>
                </a:lnTo>
                <a:lnTo>
                  <a:pt x="59531" y="740568"/>
                </a:lnTo>
                <a:lnTo>
                  <a:pt x="59531" y="754856"/>
                </a:lnTo>
                <a:lnTo>
                  <a:pt x="85725" y="754856"/>
                </a:lnTo>
                <a:lnTo>
                  <a:pt x="85725" y="773906"/>
                </a:lnTo>
                <a:lnTo>
                  <a:pt x="183356" y="773906"/>
                </a:lnTo>
                <a:lnTo>
                  <a:pt x="183356" y="797718"/>
                </a:lnTo>
                <a:lnTo>
                  <a:pt x="211931" y="797718"/>
                </a:lnTo>
                <a:lnTo>
                  <a:pt x="211931" y="812006"/>
                </a:lnTo>
                <a:lnTo>
                  <a:pt x="264319" y="812006"/>
                </a:lnTo>
                <a:lnTo>
                  <a:pt x="264319" y="826293"/>
                </a:lnTo>
                <a:lnTo>
                  <a:pt x="345281" y="826293"/>
                </a:lnTo>
                <a:lnTo>
                  <a:pt x="345281" y="842962"/>
                </a:lnTo>
                <a:lnTo>
                  <a:pt x="371475" y="842962"/>
                </a:lnTo>
                <a:lnTo>
                  <a:pt x="371475" y="862012"/>
                </a:lnTo>
                <a:lnTo>
                  <a:pt x="397669" y="862012"/>
                </a:lnTo>
                <a:lnTo>
                  <a:pt x="397669" y="888206"/>
                </a:lnTo>
                <a:lnTo>
                  <a:pt x="435769" y="888206"/>
                </a:lnTo>
                <a:lnTo>
                  <a:pt x="435769" y="928687"/>
                </a:lnTo>
                <a:lnTo>
                  <a:pt x="471487" y="928687"/>
                </a:lnTo>
                <a:lnTo>
                  <a:pt x="471487" y="952500"/>
                </a:lnTo>
                <a:lnTo>
                  <a:pt x="526256" y="952500"/>
                </a:lnTo>
                <a:lnTo>
                  <a:pt x="516731" y="962025"/>
                </a:lnTo>
                <a:lnTo>
                  <a:pt x="557212" y="962025"/>
                </a:lnTo>
                <a:lnTo>
                  <a:pt x="557212" y="981075"/>
                </a:lnTo>
                <a:lnTo>
                  <a:pt x="607219" y="981075"/>
                </a:lnTo>
                <a:lnTo>
                  <a:pt x="607219" y="1028700"/>
                </a:lnTo>
                <a:lnTo>
                  <a:pt x="650081" y="1028700"/>
                </a:lnTo>
                <a:lnTo>
                  <a:pt x="650081" y="1038225"/>
                </a:lnTo>
                <a:lnTo>
                  <a:pt x="676275" y="1038225"/>
                </a:lnTo>
                <a:lnTo>
                  <a:pt x="676275" y="1054893"/>
                </a:lnTo>
                <a:lnTo>
                  <a:pt x="702469" y="1054893"/>
                </a:lnTo>
                <a:lnTo>
                  <a:pt x="702469" y="1064418"/>
                </a:lnTo>
                <a:lnTo>
                  <a:pt x="773906" y="1071561"/>
                </a:lnTo>
                <a:lnTo>
                  <a:pt x="773906" y="1092993"/>
                </a:lnTo>
                <a:lnTo>
                  <a:pt x="862012" y="1104900"/>
                </a:lnTo>
                <a:lnTo>
                  <a:pt x="862012" y="1190625"/>
                </a:lnTo>
                <a:lnTo>
                  <a:pt x="900112" y="1190625"/>
                </a:lnTo>
                <a:lnTo>
                  <a:pt x="900112" y="1252537"/>
                </a:lnTo>
                <a:lnTo>
                  <a:pt x="926306" y="1252537"/>
                </a:lnTo>
                <a:lnTo>
                  <a:pt x="926306" y="1293018"/>
                </a:lnTo>
                <a:lnTo>
                  <a:pt x="966787" y="1293018"/>
                </a:lnTo>
                <a:lnTo>
                  <a:pt x="966787" y="1323975"/>
                </a:lnTo>
                <a:lnTo>
                  <a:pt x="988219" y="1323975"/>
                </a:lnTo>
                <a:lnTo>
                  <a:pt x="988219" y="0"/>
                </a:lnTo>
                <a:lnTo>
                  <a:pt x="0" y="0"/>
                </a:lnTo>
                <a:close/>
              </a:path>
            </a:pathLst>
          </a:cu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Freeform: Shape 60">
            <a:extLst>
              <a:ext uri="{FF2B5EF4-FFF2-40B4-BE49-F238E27FC236}">
                <a16:creationId xmlns:a16="http://schemas.microsoft.com/office/drawing/2014/main" id="{98DC2964-C7E0-B8C6-7427-B016AB36BF23}"/>
              </a:ext>
            </a:extLst>
          </p:cNvPr>
          <p:cNvSpPr/>
          <p:nvPr/>
        </p:nvSpPr>
        <p:spPr bwMode="auto">
          <a:xfrm>
            <a:off x="5788024" y="3279775"/>
            <a:ext cx="180975" cy="1882775"/>
          </a:xfrm>
          <a:custGeom>
            <a:avLst/>
            <a:gdLst>
              <a:gd name="connsiteX0" fmla="*/ 0 w 171450"/>
              <a:gd name="connsiteY0" fmla="*/ 0 h 1882775"/>
              <a:gd name="connsiteX1" fmla="*/ 0 w 171450"/>
              <a:gd name="connsiteY1" fmla="*/ 1333500 h 1882775"/>
              <a:gd name="connsiteX2" fmla="*/ 28575 w 171450"/>
              <a:gd name="connsiteY2" fmla="*/ 1333500 h 1882775"/>
              <a:gd name="connsiteX3" fmla="*/ 28575 w 171450"/>
              <a:gd name="connsiteY3" fmla="*/ 1352550 h 1882775"/>
              <a:gd name="connsiteX4" fmla="*/ 53975 w 171450"/>
              <a:gd name="connsiteY4" fmla="*/ 1352550 h 1882775"/>
              <a:gd name="connsiteX5" fmla="*/ 53975 w 171450"/>
              <a:gd name="connsiteY5" fmla="*/ 1374775 h 1882775"/>
              <a:gd name="connsiteX6" fmla="*/ 85725 w 171450"/>
              <a:gd name="connsiteY6" fmla="*/ 1374775 h 1882775"/>
              <a:gd name="connsiteX7" fmla="*/ 85725 w 171450"/>
              <a:gd name="connsiteY7" fmla="*/ 1416050 h 1882775"/>
              <a:gd name="connsiteX8" fmla="*/ 114300 w 171450"/>
              <a:gd name="connsiteY8" fmla="*/ 1416050 h 1882775"/>
              <a:gd name="connsiteX9" fmla="*/ 114300 w 171450"/>
              <a:gd name="connsiteY9" fmla="*/ 1765300 h 1882775"/>
              <a:gd name="connsiteX10" fmla="*/ 139700 w 171450"/>
              <a:gd name="connsiteY10" fmla="*/ 1765300 h 1882775"/>
              <a:gd name="connsiteX11" fmla="*/ 139700 w 171450"/>
              <a:gd name="connsiteY11" fmla="*/ 1882775 h 1882775"/>
              <a:gd name="connsiteX12" fmla="*/ 171450 w 171450"/>
              <a:gd name="connsiteY12" fmla="*/ 1882775 h 1882775"/>
              <a:gd name="connsiteX13" fmla="*/ 171450 w 171450"/>
              <a:gd name="connsiteY13" fmla="*/ 3175 h 1882775"/>
              <a:gd name="connsiteX14" fmla="*/ 0 w 171450"/>
              <a:gd name="connsiteY14" fmla="*/ 0 h 1882775"/>
              <a:gd name="connsiteX0" fmla="*/ 0 w 180975"/>
              <a:gd name="connsiteY0" fmla="*/ 0 h 1882775"/>
              <a:gd name="connsiteX1" fmla="*/ 9525 w 180975"/>
              <a:gd name="connsiteY1" fmla="*/ 1333500 h 1882775"/>
              <a:gd name="connsiteX2" fmla="*/ 38100 w 180975"/>
              <a:gd name="connsiteY2" fmla="*/ 1333500 h 1882775"/>
              <a:gd name="connsiteX3" fmla="*/ 38100 w 180975"/>
              <a:gd name="connsiteY3" fmla="*/ 1352550 h 1882775"/>
              <a:gd name="connsiteX4" fmla="*/ 63500 w 180975"/>
              <a:gd name="connsiteY4" fmla="*/ 1352550 h 1882775"/>
              <a:gd name="connsiteX5" fmla="*/ 63500 w 180975"/>
              <a:gd name="connsiteY5" fmla="*/ 1374775 h 1882775"/>
              <a:gd name="connsiteX6" fmla="*/ 95250 w 180975"/>
              <a:gd name="connsiteY6" fmla="*/ 1374775 h 1882775"/>
              <a:gd name="connsiteX7" fmla="*/ 95250 w 180975"/>
              <a:gd name="connsiteY7" fmla="*/ 1416050 h 1882775"/>
              <a:gd name="connsiteX8" fmla="*/ 123825 w 180975"/>
              <a:gd name="connsiteY8" fmla="*/ 1416050 h 1882775"/>
              <a:gd name="connsiteX9" fmla="*/ 123825 w 180975"/>
              <a:gd name="connsiteY9" fmla="*/ 1765300 h 1882775"/>
              <a:gd name="connsiteX10" fmla="*/ 149225 w 180975"/>
              <a:gd name="connsiteY10" fmla="*/ 1765300 h 1882775"/>
              <a:gd name="connsiteX11" fmla="*/ 149225 w 180975"/>
              <a:gd name="connsiteY11" fmla="*/ 1882775 h 1882775"/>
              <a:gd name="connsiteX12" fmla="*/ 180975 w 180975"/>
              <a:gd name="connsiteY12" fmla="*/ 1882775 h 1882775"/>
              <a:gd name="connsiteX13" fmla="*/ 180975 w 180975"/>
              <a:gd name="connsiteY13" fmla="*/ 3175 h 1882775"/>
              <a:gd name="connsiteX14" fmla="*/ 0 w 180975"/>
              <a:gd name="connsiteY14" fmla="*/ 0 h 1882775"/>
              <a:gd name="connsiteX0" fmla="*/ 0 w 180975"/>
              <a:gd name="connsiteY0" fmla="*/ 0 h 1882775"/>
              <a:gd name="connsiteX1" fmla="*/ 2381 w 180975"/>
              <a:gd name="connsiteY1" fmla="*/ 1331119 h 1882775"/>
              <a:gd name="connsiteX2" fmla="*/ 38100 w 180975"/>
              <a:gd name="connsiteY2" fmla="*/ 1333500 h 1882775"/>
              <a:gd name="connsiteX3" fmla="*/ 38100 w 180975"/>
              <a:gd name="connsiteY3" fmla="*/ 1352550 h 1882775"/>
              <a:gd name="connsiteX4" fmla="*/ 63500 w 180975"/>
              <a:gd name="connsiteY4" fmla="*/ 1352550 h 1882775"/>
              <a:gd name="connsiteX5" fmla="*/ 63500 w 180975"/>
              <a:gd name="connsiteY5" fmla="*/ 1374775 h 1882775"/>
              <a:gd name="connsiteX6" fmla="*/ 95250 w 180975"/>
              <a:gd name="connsiteY6" fmla="*/ 1374775 h 1882775"/>
              <a:gd name="connsiteX7" fmla="*/ 95250 w 180975"/>
              <a:gd name="connsiteY7" fmla="*/ 1416050 h 1882775"/>
              <a:gd name="connsiteX8" fmla="*/ 123825 w 180975"/>
              <a:gd name="connsiteY8" fmla="*/ 1416050 h 1882775"/>
              <a:gd name="connsiteX9" fmla="*/ 123825 w 180975"/>
              <a:gd name="connsiteY9" fmla="*/ 1765300 h 1882775"/>
              <a:gd name="connsiteX10" fmla="*/ 149225 w 180975"/>
              <a:gd name="connsiteY10" fmla="*/ 1765300 h 1882775"/>
              <a:gd name="connsiteX11" fmla="*/ 149225 w 180975"/>
              <a:gd name="connsiteY11" fmla="*/ 1882775 h 1882775"/>
              <a:gd name="connsiteX12" fmla="*/ 180975 w 180975"/>
              <a:gd name="connsiteY12" fmla="*/ 1882775 h 1882775"/>
              <a:gd name="connsiteX13" fmla="*/ 180975 w 180975"/>
              <a:gd name="connsiteY13" fmla="*/ 3175 h 1882775"/>
              <a:gd name="connsiteX14" fmla="*/ 0 w 180975"/>
              <a:gd name="connsiteY14" fmla="*/ 0 h 1882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0975" h="1882775">
                <a:moveTo>
                  <a:pt x="0" y="0"/>
                </a:moveTo>
                <a:cubicBezTo>
                  <a:pt x="794" y="443706"/>
                  <a:pt x="1587" y="887413"/>
                  <a:pt x="2381" y="1331119"/>
                </a:cubicBezTo>
                <a:lnTo>
                  <a:pt x="38100" y="1333500"/>
                </a:lnTo>
                <a:lnTo>
                  <a:pt x="38100" y="1352550"/>
                </a:lnTo>
                <a:lnTo>
                  <a:pt x="63500" y="1352550"/>
                </a:lnTo>
                <a:lnTo>
                  <a:pt x="63500" y="1374775"/>
                </a:lnTo>
                <a:lnTo>
                  <a:pt x="95250" y="1374775"/>
                </a:lnTo>
                <a:lnTo>
                  <a:pt x="95250" y="1416050"/>
                </a:lnTo>
                <a:lnTo>
                  <a:pt x="123825" y="1416050"/>
                </a:lnTo>
                <a:lnTo>
                  <a:pt x="123825" y="1765300"/>
                </a:lnTo>
                <a:lnTo>
                  <a:pt x="149225" y="1765300"/>
                </a:lnTo>
                <a:lnTo>
                  <a:pt x="149225" y="1882775"/>
                </a:lnTo>
                <a:lnTo>
                  <a:pt x="180975" y="1882775"/>
                </a:lnTo>
                <a:lnTo>
                  <a:pt x="180975" y="3175"/>
                </a:lnTo>
                <a:lnTo>
                  <a:pt x="0" y="0"/>
                </a:lnTo>
                <a:close/>
              </a:path>
            </a:pathLst>
          </a:cu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3" name="Straight Connector 62">
            <a:extLst>
              <a:ext uri="{FF2B5EF4-FFF2-40B4-BE49-F238E27FC236}">
                <a16:creationId xmlns:a16="http://schemas.microsoft.com/office/drawing/2014/main" id="{D6D99993-5C52-05BD-3784-2A7840220D66}"/>
              </a:ext>
            </a:extLst>
          </p:cNvPr>
          <p:cNvCxnSpPr/>
          <p:nvPr/>
        </p:nvCxnSpPr>
        <p:spPr bwMode="auto">
          <a:xfrm flipV="1">
            <a:off x="5955031" y="5162550"/>
            <a:ext cx="0" cy="97893"/>
          </a:xfrm>
          <a:prstGeom prst="line">
            <a:avLst/>
          </a:prstGeom>
          <a:noFill/>
          <a:ln w="28575" cap="flat" cmpd="sng" algn="ctr">
            <a:solidFill>
              <a:schemeClr val="accent3"/>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34919342-E97F-E5E1-2F8A-8B8971BA2095}"/>
              </a:ext>
            </a:extLst>
          </p:cNvPr>
          <p:cNvCxnSpPr>
            <a:cxnSpLocks/>
          </p:cNvCxnSpPr>
          <p:nvPr/>
        </p:nvCxnSpPr>
        <p:spPr bwMode="auto">
          <a:xfrm flipV="1">
            <a:off x="5924075" y="5045869"/>
            <a:ext cx="0" cy="50006"/>
          </a:xfrm>
          <a:prstGeom prst="line">
            <a:avLst/>
          </a:prstGeom>
          <a:noFill/>
          <a:ln w="28575" cap="flat" cmpd="sng" algn="ctr">
            <a:solidFill>
              <a:schemeClr val="accent3"/>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2C492F35-DC33-0F2F-0867-6FFB5D06160F}"/>
              </a:ext>
            </a:extLst>
          </p:cNvPr>
          <p:cNvCxnSpPr>
            <a:cxnSpLocks/>
          </p:cNvCxnSpPr>
          <p:nvPr/>
        </p:nvCxnSpPr>
        <p:spPr bwMode="auto">
          <a:xfrm>
            <a:off x="1125126" y="3276600"/>
            <a:ext cx="4898831" cy="0"/>
          </a:xfrm>
          <a:prstGeom prst="line">
            <a:avLst/>
          </a:prstGeom>
          <a:noFill/>
          <a:ln w="28575" cap="flat" cmpd="sng" algn="ctr">
            <a:solidFill>
              <a:schemeClr val="bg1"/>
            </a:solidFill>
            <a:prstDash val="solid"/>
            <a:round/>
            <a:headEnd type="none" w="med" len="med"/>
            <a:tailEnd type="none" w="med" len="med"/>
          </a:ln>
          <a:effectLst/>
        </p:spPr>
      </p:cxnSp>
      <p:grpSp>
        <p:nvGrpSpPr>
          <p:cNvPr id="69" name="Group 68">
            <a:extLst>
              <a:ext uri="{FF2B5EF4-FFF2-40B4-BE49-F238E27FC236}">
                <a16:creationId xmlns:a16="http://schemas.microsoft.com/office/drawing/2014/main" id="{BC35AE5B-9A4E-39D3-92E7-37BEC167DCFC}"/>
              </a:ext>
            </a:extLst>
          </p:cNvPr>
          <p:cNvGrpSpPr/>
          <p:nvPr/>
        </p:nvGrpSpPr>
        <p:grpSpPr>
          <a:xfrm>
            <a:off x="6366750" y="2037315"/>
            <a:ext cx="568089" cy="3642357"/>
            <a:chOff x="914401" y="2088827"/>
            <a:chExt cx="568089" cy="6149181"/>
          </a:xfrm>
        </p:grpSpPr>
        <p:sp>
          <p:nvSpPr>
            <p:cNvPr id="70" name="TextBox 69">
              <a:extLst>
                <a:ext uri="{FF2B5EF4-FFF2-40B4-BE49-F238E27FC236}">
                  <a16:creationId xmlns:a16="http://schemas.microsoft.com/office/drawing/2014/main" id="{A18BA57D-276C-5EC9-8706-9BDBA70CA05F}"/>
                </a:ext>
              </a:extLst>
            </p:cNvPr>
            <p:cNvSpPr txBox="1"/>
            <p:nvPr/>
          </p:nvSpPr>
          <p:spPr bwMode="auto">
            <a:xfrm>
              <a:off x="963053" y="2088827"/>
              <a:ext cx="507864" cy="392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a:t>
              </a:r>
            </a:p>
          </p:txBody>
        </p:sp>
        <p:sp>
          <p:nvSpPr>
            <p:cNvPr id="71" name="TextBox 70">
              <a:extLst>
                <a:ext uri="{FF2B5EF4-FFF2-40B4-BE49-F238E27FC236}">
                  <a16:creationId xmlns:a16="http://schemas.microsoft.com/office/drawing/2014/main" id="{5FC07E70-20E5-354C-587B-A409775BCC5A}"/>
                </a:ext>
              </a:extLst>
            </p:cNvPr>
            <p:cNvSpPr txBox="1"/>
            <p:nvPr/>
          </p:nvSpPr>
          <p:spPr bwMode="auto">
            <a:xfrm>
              <a:off x="1010183" y="3041028"/>
              <a:ext cx="472307" cy="392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150</a:t>
              </a:r>
            </a:p>
          </p:txBody>
        </p:sp>
        <p:sp>
          <p:nvSpPr>
            <p:cNvPr id="72" name="TextBox 71">
              <a:extLst>
                <a:ext uri="{FF2B5EF4-FFF2-40B4-BE49-F238E27FC236}">
                  <a16:creationId xmlns:a16="http://schemas.microsoft.com/office/drawing/2014/main" id="{296DD34B-7375-1368-25C2-58EF041F6529}"/>
                </a:ext>
              </a:extLst>
            </p:cNvPr>
            <p:cNvSpPr txBox="1"/>
            <p:nvPr/>
          </p:nvSpPr>
          <p:spPr bwMode="auto">
            <a:xfrm>
              <a:off x="998609" y="3974752"/>
              <a:ext cx="472307" cy="47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100</a:t>
              </a:r>
              <a:endParaRPr lang="en-US" sz="1400" b="0" dirty="0">
                <a:solidFill>
                  <a:schemeClr val="bg1"/>
                </a:solidFill>
                <a:latin typeface="Calibri" panose="020F0502020204030204" pitchFamily="34" charset="0"/>
              </a:endParaRPr>
            </a:p>
          </p:txBody>
        </p:sp>
        <p:sp>
          <p:nvSpPr>
            <p:cNvPr id="73" name="TextBox 72">
              <a:extLst>
                <a:ext uri="{FF2B5EF4-FFF2-40B4-BE49-F238E27FC236}">
                  <a16:creationId xmlns:a16="http://schemas.microsoft.com/office/drawing/2014/main" id="{D92BCDA4-325B-6372-FC1A-1338350D43B3}"/>
                </a:ext>
              </a:extLst>
            </p:cNvPr>
            <p:cNvSpPr txBox="1"/>
            <p:nvPr/>
          </p:nvSpPr>
          <p:spPr bwMode="auto">
            <a:xfrm>
              <a:off x="914401" y="4904153"/>
              <a:ext cx="556516" cy="47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50</a:t>
              </a:r>
              <a:endParaRPr lang="en-US" sz="1400" b="0" dirty="0">
                <a:solidFill>
                  <a:schemeClr val="bg1"/>
                </a:solidFill>
                <a:latin typeface="Calibri" panose="020F0502020204030204" pitchFamily="34" charset="0"/>
              </a:endParaRPr>
            </a:p>
          </p:txBody>
        </p:sp>
        <p:sp>
          <p:nvSpPr>
            <p:cNvPr id="74" name="TextBox 73">
              <a:extLst>
                <a:ext uri="{FF2B5EF4-FFF2-40B4-BE49-F238E27FC236}">
                  <a16:creationId xmlns:a16="http://schemas.microsoft.com/office/drawing/2014/main" id="{C7155AC7-81A0-25DA-9FE7-FCD6E584E06C}"/>
                </a:ext>
              </a:extLst>
            </p:cNvPr>
            <p:cNvSpPr txBox="1"/>
            <p:nvPr/>
          </p:nvSpPr>
          <p:spPr bwMode="auto">
            <a:xfrm>
              <a:off x="914401" y="5831214"/>
              <a:ext cx="556516" cy="47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82" name="TextBox 81">
              <a:extLst>
                <a:ext uri="{FF2B5EF4-FFF2-40B4-BE49-F238E27FC236}">
                  <a16:creationId xmlns:a16="http://schemas.microsoft.com/office/drawing/2014/main" id="{B6877EC6-42A2-BCF7-A566-8B0C7552B4D6}"/>
                </a:ext>
              </a:extLst>
            </p:cNvPr>
            <p:cNvSpPr txBox="1"/>
            <p:nvPr/>
          </p:nvSpPr>
          <p:spPr bwMode="auto">
            <a:xfrm>
              <a:off x="914401" y="6764890"/>
              <a:ext cx="556516" cy="519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-50</a:t>
              </a:r>
              <a:endParaRPr lang="en-US" sz="1400" b="0" dirty="0">
                <a:solidFill>
                  <a:schemeClr val="bg1"/>
                </a:solidFill>
                <a:latin typeface="Calibri" panose="020F0502020204030204" pitchFamily="34" charset="0"/>
              </a:endParaRPr>
            </a:p>
          </p:txBody>
        </p:sp>
        <p:sp>
          <p:nvSpPr>
            <p:cNvPr id="83" name="TextBox 82">
              <a:extLst>
                <a:ext uri="{FF2B5EF4-FFF2-40B4-BE49-F238E27FC236}">
                  <a16:creationId xmlns:a16="http://schemas.microsoft.com/office/drawing/2014/main" id="{2F06AE58-EAAB-2859-7026-07FC79F1BD84}"/>
                </a:ext>
              </a:extLst>
            </p:cNvPr>
            <p:cNvSpPr txBox="1"/>
            <p:nvPr/>
          </p:nvSpPr>
          <p:spPr bwMode="auto">
            <a:xfrm>
              <a:off x="914401" y="7718406"/>
              <a:ext cx="556516" cy="519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-100</a:t>
              </a:r>
              <a:endParaRPr lang="en-US" sz="1400" b="0" dirty="0">
                <a:solidFill>
                  <a:schemeClr val="bg1"/>
                </a:solidFill>
                <a:latin typeface="Calibri" panose="020F0502020204030204" pitchFamily="34" charset="0"/>
              </a:endParaRPr>
            </a:p>
          </p:txBody>
        </p:sp>
      </p:grpSp>
      <p:grpSp>
        <p:nvGrpSpPr>
          <p:cNvPr id="75" name="Group 74">
            <a:extLst>
              <a:ext uri="{FF2B5EF4-FFF2-40B4-BE49-F238E27FC236}">
                <a16:creationId xmlns:a16="http://schemas.microsoft.com/office/drawing/2014/main" id="{B01331C0-D035-274C-5C24-655768042FDD}"/>
              </a:ext>
            </a:extLst>
          </p:cNvPr>
          <p:cNvGrpSpPr/>
          <p:nvPr/>
        </p:nvGrpSpPr>
        <p:grpSpPr>
          <a:xfrm>
            <a:off x="6854170" y="2184387"/>
            <a:ext cx="80446" cy="3321063"/>
            <a:chOff x="1368536" y="2240717"/>
            <a:chExt cx="475151" cy="5693596"/>
          </a:xfrm>
        </p:grpSpPr>
        <p:cxnSp>
          <p:nvCxnSpPr>
            <p:cNvPr id="76" name="Straight Connector 75">
              <a:extLst>
                <a:ext uri="{FF2B5EF4-FFF2-40B4-BE49-F238E27FC236}">
                  <a16:creationId xmlns:a16="http://schemas.microsoft.com/office/drawing/2014/main" id="{FDEECFE2-EA44-309C-E30D-F7C02A7A386F}"/>
                </a:ext>
              </a:extLst>
            </p:cNvPr>
            <p:cNvCxnSpPr/>
            <p:nvPr/>
          </p:nvCxnSpPr>
          <p:spPr bwMode="auto">
            <a:xfrm>
              <a:off x="1368536" y="2240717"/>
              <a:ext cx="475151"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F960D59A-535D-2535-790C-26A935569B69}"/>
                </a:ext>
              </a:extLst>
            </p:cNvPr>
            <p:cNvCxnSpPr/>
            <p:nvPr/>
          </p:nvCxnSpPr>
          <p:spPr bwMode="auto">
            <a:xfrm>
              <a:off x="1368536" y="3194916"/>
              <a:ext cx="475151"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32941190-8C9A-6D85-5293-96FA579958EE}"/>
                </a:ext>
              </a:extLst>
            </p:cNvPr>
            <p:cNvCxnSpPr/>
            <p:nvPr/>
          </p:nvCxnSpPr>
          <p:spPr bwMode="auto">
            <a:xfrm>
              <a:off x="1368536" y="4147117"/>
              <a:ext cx="475151"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880875B7-5A93-03CD-44D7-272D2DB1C058}"/>
                </a:ext>
              </a:extLst>
            </p:cNvPr>
            <p:cNvCxnSpPr/>
            <p:nvPr/>
          </p:nvCxnSpPr>
          <p:spPr bwMode="auto">
            <a:xfrm>
              <a:off x="1368536" y="5101316"/>
              <a:ext cx="475151"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8B0A581F-0D29-8062-F36F-2A92AD85798C}"/>
                </a:ext>
              </a:extLst>
            </p:cNvPr>
            <p:cNvCxnSpPr/>
            <p:nvPr/>
          </p:nvCxnSpPr>
          <p:spPr bwMode="auto">
            <a:xfrm>
              <a:off x="1368536" y="6040084"/>
              <a:ext cx="475151"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3167F90F-27CC-4CCB-6BEB-F8CFA04E0B67}"/>
                </a:ext>
              </a:extLst>
            </p:cNvPr>
            <p:cNvCxnSpPr/>
            <p:nvPr/>
          </p:nvCxnSpPr>
          <p:spPr bwMode="auto">
            <a:xfrm>
              <a:off x="1368536" y="6995546"/>
              <a:ext cx="475151"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829A3019-923B-D62E-F5E4-2034C53324B3}"/>
                </a:ext>
              </a:extLst>
            </p:cNvPr>
            <p:cNvCxnSpPr/>
            <p:nvPr/>
          </p:nvCxnSpPr>
          <p:spPr bwMode="auto">
            <a:xfrm>
              <a:off x="1368536" y="7934313"/>
              <a:ext cx="475151" cy="0"/>
            </a:xfrm>
            <a:prstGeom prst="line">
              <a:avLst/>
            </a:prstGeom>
            <a:noFill/>
            <a:ln w="28575" cap="flat" cmpd="sng" algn="ctr">
              <a:solidFill>
                <a:schemeClr val="bg1"/>
              </a:solidFill>
              <a:prstDash val="solid"/>
              <a:round/>
              <a:headEnd type="none" w="med" len="med"/>
              <a:tailEnd type="none" w="med" len="med"/>
            </a:ln>
            <a:effectLst/>
          </p:spPr>
        </p:cxnSp>
      </p:grpSp>
      <p:sp>
        <p:nvSpPr>
          <p:cNvPr id="81" name="Freeform: Shape 80">
            <a:extLst>
              <a:ext uri="{FF2B5EF4-FFF2-40B4-BE49-F238E27FC236}">
                <a16:creationId xmlns:a16="http://schemas.microsoft.com/office/drawing/2014/main" id="{0DD9B2C2-D89C-CD83-571C-26FA5C617D06}"/>
              </a:ext>
            </a:extLst>
          </p:cNvPr>
          <p:cNvSpPr/>
          <p:nvPr/>
        </p:nvSpPr>
        <p:spPr bwMode="auto">
          <a:xfrm>
            <a:off x="6923264" y="2101850"/>
            <a:ext cx="45719" cy="3403599"/>
          </a:xfrm>
          <a:custGeom>
            <a:avLst/>
            <a:gdLst>
              <a:gd name="connsiteX0" fmla="*/ 0 w 4813300"/>
              <a:gd name="connsiteY0" fmla="*/ 0 h 3384550"/>
              <a:gd name="connsiteX1" fmla="*/ 0 w 4813300"/>
              <a:gd name="connsiteY1" fmla="*/ 3384550 h 3384550"/>
              <a:gd name="connsiteX2" fmla="*/ 4813300 w 4813300"/>
              <a:gd name="connsiteY2" fmla="*/ 3384550 h 3384550"/>
              <a:gd name="connsiteX0" fmla="*/ 0 w 0"/>
              <a:gd name="connsiteY0" fmla="*/ 0 h 3384550"/>
              <a:gd name="connsiteX1" fmla="*/ 0 w 0"/>
              <a:gd name="connsiteY1" fmla="*/ 3384550 h 3384550"/>
            </a:gdLst>
            <a:ahLst/>
            <a:cxnLst>
              <a:cxn ang="0">
                <a:pos x="connsiteX0" y="connsiteY0"/>
              </a:cxn>
              <a:cxn ang="0">
                <a:pos x="connsiteX1" y="connsiteY1"/>
              </a:cxn>
            </a:cxnLst>
            <a:rect l="l" t="t" r="r" b="b"/>
            <a:pathLst>
              <a:path h="3384550">
                <a:moveTo>
                  <a:pt x="0" y="0"/>
                </a:moveTo>
                <a:lnTo>
                  <a:pt x="0" y="3384550"/>
                </a:lnTo>
              </a:path>
            </a:pathLst>
          </a:custGeom>
          <a:noFill/>
          <a:ln w="28575">
            <a:solidFill>
              <a:schemeClr val="bg1"/>
            </a:solidFill>
            <a:miter lim="800000"/>
            <a:headEnd/>
            <a:tailEnd/>
          </a:ln>
        </p:spPr>
        <p:txBody>
          <a:bodyPr rtlCol="0" anchor="ctr"/>
          <a:lstStyle/>
          <a:p>
            <a:pPr algn="ctr"/>
            <a:endParaRPr lang="en-US"/>
          </a:p>
        </p:txBody>
      </p:sp>
      <p:cxnSp>
        <p:nvCxnSpPr>
          <p:cNvPr id="87" name="Straight Connector 86">
            <a:extLst>
              <a:ext uri="{FF2B5EF4-FFF2-40B4-BE49-F238E27FC236}">
                <a16:creationId xmlns:a16="http://schemas.microsoft.com/office/drawing/2014/main" id="{DC3DBD6F-C32C-62EE-B3C0-F2DCA0285F69}"/>
              </a:ext>
            </a:extLst>
          </p:cNvPr>
          <p:cNvCxnSpPr/>
          <p:nvPr/>
        </p:nvCxnSpPr>
        <p:spPr bwMode="auto">
          <a:xfrm>
            <a:off x="6960239" y="2250761"/>
            <a:ext cx="0" cy="574549"/>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4348D5C2-160B-E60B-A1E6-D34C93F99AB0}"/>
              </a:ext>
            </a:extLst>
          </p:cNvPr>
          <p:cNvCxnSpPr>
            <a:cxnSpLocks/>
          </p:cNvCxnSpPr>
          <p:nvPr/>
        </p:nvCxnSpPr>
        <p:spPr bwMode="auto">
          <a:xfrm>
            <a:off x="6988710" y="2752725"/>
            <a:ext cx="0" cy="88142"/>
          </a:xfrm>
          <a:prstGeom prst="line">
            <a:avLst/>
          </a:prstGeom>
          <a:noFill/>
          <a:ln w="28575" cap="flat" cmpd="sng" algn="ctr">
            <a:solidFill>
              <a:schemeClr val="accent1"/>
            </a:solidFill>
            <a:prstDash val="solid"/>
            <a:round/>
            <a:headEnd type="none" w="med" len="med"/>
            <a:tailEnd type="none" w="med" len="med"/>
          </a:ln>
          <a:effectLst/>
        </p:spPr>
      </p:cxnSp>
      <p:sp>
        <p:nvSpPr>
          <p:cNvPr id="93" name="Freeform: Shape 92">
            <a:extLst>
              <a:ext uri="{FF2B5EF4-FFF2-40B4-BE49-F238E27FC236}">
                <a16:creationId xmlns:a16="http://schemas.microsoft.com/office/drawing/2014/main" id="{B72207E8-0EE7-1F97-6231-047EAB580F94}"/>
              </a:ext>
            </a:extLst>
          </p:cNvPr>
          <p:cNvSpPr/>
          <p:nvPr/>
        </p:nvSpPr>
        <p:spPr bwMode="auto">
          <a:xfrm>
            <a:off x="6943725" y="2822575"/>
            <a:ext cx="431800" cy="1590675"/>
          </a:xfrm>
          <a:custGeom>
            <a:avLst/>
            <a:gdLst>
              <a:gd name="connsiteX0" fmla="*/ 0 w 431800"/>
              <a:gd name="connsiteY0" fmla="*/ 114300 h 1701800"/>
              <a:gd name="connsiteX1" fmla="*/ 0 w 431800"/>
              <a:gd name="connsiteY1" fmla="*/ 1701800 h 1701800"/>
              <a:gd name="connsiteX2" fmla="*/ 431800 w 431800"/>
              <a:gd name="connsiteY2" fmla="*/ 1701800 h 1701800"/>
              <a:gd name="connsiteX3" fmla="*/ 431800 w 431800"/>
              <a:gd name="connsiteY3" fmla="*/ 1660525 h 1701800"/>
              <a:gd name="connsiteX4" fmla="*/ 371475 w 431800"/>
              <a:gd name="connsiteY4" fmla="*/ 1660525 h 1701800"/>
              <a:gd name="connsiteX5" fmla="*/ 371475 w 431800"/>
              <a:gd name="connsiteY5" fmla="*/ 1619250 h 1701800"/>
              <a:gd name="connsiteX6" fmla="*/ 371475 w 431800"/>
              <a:gd name="connsiteY6" fmla="*/ 1619250 h 1701800"/>
              <a:gd name="connsiteX7" fmla="*/ 371475 w 431800"/>
              <a:gd name="connsiteY7" fmla="*/ 1568450 h 1701800"/>
              <a:gd name="connsiteX8" fmla="*/ 298450 w 431800"/>
              <a:gd name="connsiteY8" fmla="*/ 1568450 h 1701800"/>
              <a:gd name="connsiteX9" fmla="*/ 298450 w 431800"/>
              <a:gd name="connsiteY9" fmla="*/ 1520825 h 1701800"/>
              <a:gd name="connsiteX10" fmla="*/ 266700 w 431800"/>
              <a:gd name="connsiteY10" fmla="*/ 1520825 h 1701800"/>
              <a:gd name="connsiteX11" fmla="*/ 266700 w 431800"/>
              <a:gd name="connsiteY11" fmla="*/ 1492250 h 1701800"/>
              <a:gd name="connsiteX12" fmla="*/ 238125 w 431800"/>
              <a:gd name="connsiteY12" fmla="*/ 1492250 h 1701800"/>
              <a:gd name="connsiteX13" fmla="*/ 238125 w 431800"/>
              <a:gd name="connsiteY13" fmla="*/ 1390650 h 1701800"/>
              <a:gd name="connsiteX14" fmla="*/ 180975 w 431800"/>
              <a:gd name="connsiteY14" fmla="*/ 1390650 h 1701800"/>
              <a:gd name="connsiteX15" fmla="*/ 180975 w 431800"/>
              <a:gd name="connsiteY15" fmla="*/ 1368425 h 1701800"/>
              <a:gd name="connsiteX16" fmla="*/ 152400 w 431800"/>
              <a:gd name="connsiteY16" fmla="*/ 1368425 h 1701800"/>
              <a:gd name="connsiteX17" fmla="*/ 152400 w 431800"/>
              <a:gd name="connsiteY17" fmla="*/ 1238250 h 1701800"/>
              <a:gd name="connsiteX18" fmla="*/ 127000 w 431800"/>
              <a:gd name="connsiteY18" fmla="*/ 1238250 h 1701800"/>
              <a:gd name="connsiteX19" fmla="*/ 127000 w 431800"/>
              <a:gd name="connsiteY19" fmla="*/ 1139825 h 1701800"/>
              <a:gd name="connsiteX20" fmla="*/ 107950 w 431800"/>
              <a:gd name="connsiteY20" fmla="*/ 1139825 h 1701800"/>
              <a:gd name="connsiteX21" fmla="*/ 107950 w 431800"/>
              <a:gd name="connsiteY21" fmla="*/ 1098550 h 1701800"/>
              <a:gd name="connsiteX22" fmla="*/ 73025 w 431800"/>
              <a:gd name="connsiteY22" fmla="*/ 1098550 h 1701800"/>
              <a:gd name="connsiteX23" fmla="*/ 73025 w 431800"/>
              <a:gd name="connsiteY23" fmla="*/ 873125 h 1701800"/>
              <a:gd name="connsiteX24" fmla="*/ 60325 w 431800"/>
              <a:gd name="connsiteY24" fmla="*/ 873125 h 1701800"/>
              <a:gd name="connsiteX25" fmla="*/ 60325 w 431800"/>
              <a:gd name="connsiteY25" fmla="*/ 133350 h 1701800"/>
              <a:gd name="connsiteX26" fmla="*/ 28575 w 431800"/>
              <a:gd name="connsiteY26" fmla="*/ 184150 h 1701800"/>
              <a:gd name="connsiteX27" fmla="*/ 53975 w 431800"/>
              <a:gd name="connsiteY27" fmla="*/ 0 h 1701800"/>
              <a:gd name="connsiteX28" fmla="*/ 0 w 431800"/>
              <a:gd name="connsiteY28" fmla="*/ 114300 h 1701800"/>
              <a:gd name="connsiteX0" fmla="*/ 0 w 431800"/>
              <a:gd name="connsiteY0" fmla="*/ 15875 h 1603375"/>
              <a:gd name="connsiteX1" fmla="*/ 0 w 431800"/>
              <a:gd name="connsiteY1" fmla="*/ 1603375 h 1603375"/>
              <a:gd name="connsiteX2" fmla="*/ 431800 w 431800"/>
              <a:gd name="connsiteY2" fmla="*/ 1603375 h 1603375"/>
              <a:gd name="connsiteX3" fmla="*/ 431800 w 431800"/>
              <a:gd name="connsiteY3" fmla="*/ 1562100 h 1603375"/>
              <a:gd name="connsiteX4" fmla="*/ 371475 w 431800"/>
              <a:gd name="connsiteY4" fmla="*/ 1562100 h 1603375"/>
              <a:gd name="connsiteX5" fmla="*/ 371475 w 431800"/>
              <a:gd name="connsiteY5" fmla="*/ 1520825 h 1603375"/>
              <a:gd name="connsiteX6" fmla="*/ 371475 w 431800"/>
              <a:gd name="connsiteY6" fmla="*/ 1520825 h 1603375"/>
              <a:gd name="connsiteX7" fmla="*/ 371475 w 431800"/>
              <a:gd name="connsiteY7" fmla="*/ 1470025 h 1603375"/>
              <a:gd name="connsiteX8" fmla="*/ 298450 w 431800"/>
              <a:gd name="connsiteY8" fmla="*/ 1470025 h 1603375"/>
              <a:gd name="connsiteX9" fmla="*/ 298450 w 431800"/>
              <a:gd name="connsiteY9" fmla="*/ 1422400 h 1603375"/>
              <a:gd name="connsiteX10" fmla="*/ 266700 w 431800"/>
              <a:gd name="connsiteY10" fmla="*/ 1422400 h 1603375"/>
              <a:gd name="connsiteX11" fmla="*/ 266700 w 431800"/>
              <a:gd name="connsiteY11" fmla="*/ 1393825 h 1603375"/>
              <a:gd name="connsiteX12" fmla="*/ 238125 w 431800"/>
              <a:gd name="connsiteY12" fmla="*/ 1393825 h 1603375"/>
              <a:gd name="connsiteX13" fmla="*/ 238125 w 431800"/>
              <a:gd name="connsiteY13" fmla="*/ 1292225 h 1603375"/>
              <a:gd name="connsiteX14" fmla="*/ 180975 w 431800"/>
              <a:gd name="connsiteY14" fmla="*/ 1292225 h 1603375"/>
              <a:gd name="connsiteX15" fmla="*/ 180975 w 431800"/>
              <a:gd name="connsiteY15" fmla="*/ 1270000 h 1603375"/>
              <a:gd name="connsiteX16" fmla="*/ 152400 w 431800"/>
              <a:gd name="connsiteY16" fmla="*/ 1270000 h 1603375"/>
              <a:gd name="connsiteX17" fmla="*/ 152400 w 431800"/>
              <a:gd name="connsiteY17" fmla="*/ 1139825 h 1603375"/>
              <a:gd name="connsiteX18" fmla="*/ 127000 w 431800"/>
              <a:gd name="connsiteY18" fmla="*/ 1139825 h 1603375"/>
              <a:gd name="connsiteX19" fmla="*/ 127000 w 431800"/>
              <a:gd name="connsiteY19" fmla="*/ 1041400 h 1603375"/>
              <a:gd name="connsiteX20" fmla="*/ 107950 w 431800"/>
              <a:gd name="connsiteY20" fmla="*/ 1041400 h 1603375"/>
              <a:gd name="connsiteX21" fmla="*/ 107950 w 431800"/>
              <a:gd name="connsiteY21" fmla="*/ 1000125 h 1603375"/>
              <a:gd name="connsiteX22" fmla="*/ 73025 w 431800"/>
              <a:gd name="connsiteY22" fmla="*/ 1000125 h 1603375"/>
              <a:gd name="connsiteX23" fmla="*/ 73025 w 431800"/>
              <a:gd name="connsiteY23" fmla="*/ 774700 h 1603375"/>
              <a:gd name="connsiteX24" fmla="*/ 60325 w 431800"/>
              <a:gd name="connsiteY24" fmla="*/ 774700 h 1603375"/>
              <a:gd name="connsiteX25" fmla="*/ 60325 w 431800"/>
              <a:gd name="connsiteY25" fmla="*/ 34925 h 1603375"/>
              <a:gd name="connsiteX26" fmla="*/ 28575 w 431800"/>
              <a:gd name="connsiteY26" fmla="*/ 85725 h 1603375"/>
              <a:gd name="connsiteX27" fmla="*/ 19050 w 431800"/>
              <a:gd name="connsiteY27" fmla="*/ 0 h 1603375"/>
              <a:gd name="connsiteX28" fmla="*/ 0 w 431800"/>
              <a:gd name="connsiteY28" fmla="*/ 15875 h 1603375"/>
              <a:gd name="connsiteX0" fmla="*/ 0 w 431800"/>
              <a:gd name="connsiteY0" fmla="*/ 0 h 1587500"/>
              <a:gd name="connsiteX1" fmla="*/ 0 w 431800"/>
              <a:gd name="connsiteY1" fmla="*/ 1587500 h 1587500"/>
              <a:gd name="connsiteX2" fmla="*/ 431800 w 431800"/>
              <a:gd name="connsiteY2" fmla="*/ 1587500 h 1587500"/>
              <a:gd name="connsiteX3" fmla="*/ 431800 w 431800"/>
              <a:gd name="connsiteY3" fmla="*/ 1546225 h 1587500"/>
              <a:gd name="connsiteX4" fmla="*/ 371475 w 431800"/>
              <a:gd name="connsiteY4" fmla="*/ 1546225 h 1587500"/>
              <a:gd name="connsiteX5" fmla="*/ 371475 w 431800"/>
              <a:gd name="connsiteY5" fmla="*/ 1504950 h 1587500"/>
              <a:gd name="connsiteX6" fmla="*/ 371475 w 431800"/>
              <a:gd name="connsiteY6" fmla="*/ 1504950 h 1587500"/>
              <a:gd name="connsiteX7" fmla="*/ 371475 w 431800"/>
              <a:gd name="connsiteY7" fmla="*/ 1454150 h 1587500"/>
              <a:gd name="connsiteX8" fmla="*/ 298450 w 431800"/>
              <a:gd name="connsiteY8" fmla="*/ 1454150 h 1587500"/>
              <a:gd name="connsiteX9" fmla="*/ 298450 w 431800"/>
              <a:gd name="connsiteY9" fmla="*/ 1406525 h 1587500"/>
              <a:gd name="connsiteX10" fmla="*/ 266700 w 431800"/>
              <a:gd name="connsiteY10" fmla="*/ 1406525 h 1587500"/>
              <a:gd name="connsiteX11" fmla="*/ 266700 w 431800"/>
              <a:gd name="connsiteY11" fmla="*/ 1377950 h 1587500"/>
              <a:gd name="connsiteX12" fmla="*/ 238125 w 431800"/>
              <a:gd name="connsiteY12" fmla="*/ 1377950 h 1587500"/>
              <a:gd name="connsiteX13" fmla="*/ 238125 w 431800"/>
              <a:gd name="connsiteY13" fmla="*/ 1276350 h 1587500"/>
              <a:gd name="connsiteX14" fmla="*/ 180975 w 431800"/>
              <a:gd name="connsiteY14" fmla="*/ 1276350 h 1587500"/>
              <a:gd name="connsiteX15" fmla="*/ 180975 w 431800"/>
              <a:gd name="connsiteY15" fmla="*/ 1254125 h 1587500"/>
              <a:gd name="connsiteX16" fmla="*/ 152400 w 431800"/>
              <a:gd name="connsiteY16" fmla="*/ 1254125 h 1587500"/>
              <a:gd name="connsiteX17" fmla="*/ 152400 w 431800"/>
              <a:gd name="connsiteY17" fmla="*/ 1123950 h 1587500"/>
              <a:gd name="connsiteX18" fmla="*/ 127000 w 431800"/>
              <a:gd name="connsiteY18" fmla="*/ 1123950 h 1587500"/>
              <a:gd name="connsiteX19" fmla="*/ 127000 w 431800"/>
              <a:gd name="connsiteY19" fmla="*/ 1025525 h 1587500"/>
              <a:gd name="connsiteX20" fmla="*/ 107950 w 431800"/>
              <a:gd name="connsiteY20" fmla="*/ 1025525 h 1587500"/>
              <a:gd name="connsiteX21" fmla="*/ 107950 w 431800"/>
              <a:gd name="connsiteY21" fmla="*/ 984250 h 1587500"/>
              <a:gd name="connsiteX22" fmla="*/ 73025 w 431800"/>
              <a:gd name="connsiteY22" fmla="*/ 984250 h 1587500"/>
              <a:gd name="connsiteX23" fmla="*/ 73025 w 431800"/>
              <a:gd name="connsiteY23" fmla="*/ 758825 h 1587500"/>
              <a:gd name="connsiteX24" fmla="*/ 60325 w 431800"/>
              <a:gd name="connsiteY24" fmla="*/ 758825 h 1587500"/>
              <a:gd name="connsiteX25" fmla="*/ 60325 w 431800"/>
              <a:gd name="connsiteY25" fmla="*/ 19050 h 1587500"/>
              <a:gd name="connsiteX26" fmla="*/ 28575 w 431800"/>
              <a:gd name="connsiteY26" fmla="*/ 69850 h 1587500"/>
              <a:gd name="connsiteX27" fmla="*/ 22225 w 431800"/>
              <a:gd name="connsiteY27" fmla="*/ 15875 h 1587500"/>
              <a:gd name="connsiteX28" fmla="*/ 0 w 431800"/>
              <a:gd name="connsiteY28" fmla="*/ 0 h 1587500"/>
              <a:gd name="connsiteX0" fmla="*/ 0 w 431800"/>
              <a:gd name="connsiteY0" fmla="*/ 0 h 1587500"/>
              <a:gd name="connsiteX1" fmla="*/ 0 w 431800"/>
              <a:gd name="connsiteY1" fmla="*/ 1587500 h 1587500"/>
              <a:gd name="connsiteX2" fmla="*/ 431800 w 431800"/>
              <a:gd name="connsiteY2" fmla="*/ 1587500 h 1587500"/>
              <a:gd name="connsiteX3" fmla="*/ 431800 w 431800"/>
              <a:gd name="connsiteY3" fmla="*/ 1546225 h 1587500"/>
              <a:gd name="connsiteX4" fmla="*/ 371475 w 431800"/>
              <a:gd name="connsiteY4" fmla="*/ 1546225 h 1587500"/>
              <a:gd name="connsiteX5" fmla="*/ 371475 w 431800"/>
              <a:gd name="connsiteY5" fmla="*/ 1504950 h 1587500"/>
              <a:gd name="connsiteX6" fmla="*/ 371475 w 431800"/>
              <a:gd name="connsiteY6" fmla="*/ 1504950 h 1587500"/>
              <a:gd name="connsiteX7" fmla="*/ 371475 w 431800"/>
              <a:gd name="connsiteY7" fmla="*/ 1454150 h 1587500"/>
              <a:gd name="connsiteX8" fmla="*/ 298450 w 431800"/>
              <a:gd name="connsiteY8" fmla="*/ 1454150 h 1587500"/>
              <a:gd name="connsiteX9" fmla="*/ 298450 w 431800"/>
              <a:gd name="connsiteY9" fmla="*/ 1406525 h 1587500"/>
              <a:gd name="connsiteX10" fmla="*/ 266700 w 431800"/>
              <a:gd name="connsiteY10" fmla="*/ 1406525 h 1587500"/>
              <a:gd name="connsiteX11" fmla="*/ 266700 w 431800"/>
              <a:gd name="connsiteY11" fmla="*/ 1377950 h 1587500"/>
              <a:gd name="connsiteX12" fmla="*/ 238125 w 431800"/>
              <a:gd name="connsiteY12" fmla="*/ 1377950 h 1587500"/>
              <a:gd name="connsiteX13" fmla="*/ 238125 w 431800"/>
              <a:gd name="connsiteY13" fmla="*/ 1276350 h 1587500"/>
              <a:gd name="connsiteX14" fmla="*/ 180975 w 431800"/>
              <a:gd name="connsiteY14" fmla="*/ 1276350 h 1587500"/>
              <a:gd name="connsiteX15" fmla="*/ 180975 w 431800"/>
              <a:gd name="connsiteY15" fmla="*/ 1254125 h 1587500"/>
              <a:gd name="connsiteX16" fmla="*/ 152400 w 431800"/>
              <a:gd name="connsiteY16" fmla="*/ 1254125 h 1587500"/>
              <a:gd name="connsiteX17" fmla="*/ 152400 w 431800"/>
              <a:gd name="connsiteY17" fmla="*/ 1123950 h 1587500"/>
              <a:gd name="connsiteX18" fmla="*/ 127000 w 431800"/>
              <a:gd name="connsiteY18" fmla="*/ 1123950 h 1587500"/>
              <a:gd name="connsiteX19" fmla="*/ 127000 w 431800"/>
              <a:gd name="connsiteY19" fmla="*/ 1025525 h 1587500"/>
              <a:gd name="connsiteX20" fmla="*/ 107950 w 431800"/>
              <a:gd name="connsiteY20" fmla="*/ 1025525 h 1587500"/>
              <a:gd name="connsiteX21" fmla="*/ 107950 w 431800"/>
              <a:gd name="connsiteY21" fmla="*/ 984250 h 1587500"/>
              <a:gd name="connsiteX22" fmla="*/ 73025 w 431800"/>
              <a:gd name="connsiteY22" fmla="*/ 984250 h 1587500"/>
              <a:gd name="connsiteX23" fmla="*/ 73025 w 431800"/>
              <a:gd name="connsiteY23" fmla="*/ 758825 h 1587500"/>
              <a:gd name="connsiteX24" fmla="*/ 60325 w 431800"/>
              <a:gd name="connsiteY24" fmla="*/ 758825 h 1587500"/>
              <a:gd name="connsiteX25" fmla="*/ 60325 w 431800"/>
              <a:gd name="connsiteY25" fmla="*/ 19050 h 1587500"/>
              <a:gd name="connsiteX26" fmla="*/ 28575 w 431800"/>
              <a:gd name="connsiteY26" fmla="*/ 69850 h 1587500"/>
              <a:gd name="connsiteX27" fmla="*/ 25400 w 431800"/>
              <a:gd name="connsiteY27" fmla="*/ 6350 h 1587500"/>
              <a:gd name="connsiteX28" fmla="*/ 0 w 431800"/>
              <a:gd name="connsiteY28" fmla="*/ 0 h 1587500"/>
              <a:gd name="connsiteX0" fmla="*/ 0 w 431800"/>
              <a:gd name="connsiteY0" fmla="*/ 0 h 1587500"/>
              <a:gd name="connsiteX1" fmla="*/ 0 w 431800"/>
              <a:gd name="connsiteY1" fmla="*/ 1587500 h 1587500"/>
              <a:gd name="connsiteX2" fmla="*/ 431800 w 431800"/>
              <a:gd name="connsiteY2" fmla="*/ 1587500 h 1587500"/>
              <a:gd name="connsiteX3" fmla="*/ 431800 w 431800"/>
              <a:gd name="connsiteY3" fmla="*/ 1546225 h 1587500"/>
              <a:gd name="connsiteX4" fmla="*/ 371475 w 431800"/>
              <a:gd name="connsiteY4" fmla="*/ 1546225 h 1587500"/>
              <a:gd name="connsiteX5" fmla="*/ 371475 w 431800"/>
              <a:gd name="connsiteY5" fmla="*/ 1504950 h 1587500"/>
              <a:gd name="connsiteX6" fmla="*/ 371475 w 431800"/>
              <a:gd name="connsiteY6" fmla="*/ 1504950 h 1587500"/>
              <a:gd name="connsiteX7" fmla="*/ 371475 w 431800"/>
              <a:gd name="connsiteY7" fmla="*/ 1454150 h 1587500"/>
              <a:gd name="connsiteX8" fmla="*/ 298450 w 431800"/>
              <a:gd name="connsiteY8" fmla="*/ 1454150 h 1587500"/>
              <a:gd name="connsiteX9" fmla="*/ 298450 w 431800"/>
              <a:gd name="connsiteY9" fmla="*/ 1406525 h 1587500"/>
              <a:gd name="connsiteX10" fmla="*/ 266700 w 431800"/>
              <a:gd name="connsiteY10" fmla="*/ 1406525 h 1587500"/>
              <a:gd name="connsiteX11" fmla="*/ 266700 w 431800"/>
              <a:gd name="connsiteY11" fmla="*/ 1377950 h 1587500"/>
              <a:gd name="connsiteX12" fmla="*/ 238125 w 431800"/>
              <a:gd name="connsiteY12" fmla="*/ 1377950 h 1587500"/>
              <a:gd name="connsiteX13" fmla="*/ 238125 w 431800"/>
              <a:gd name="connsiteY13" fmla="*/ 1276350 h 1587500"/>
              <a:gd name="connsiteX14" fmla="*/ 180975 w 431800"/>
              <a:gd name="connsiteY14" fmla="*/ 1276350 h 1587500"/>
              <a:gd name="connsiteX15" fmla="*/ 180975 w 431800"/>
              <a:gd name="connsiteY15" fmla="*/ 1254125 h 1587500"/>
              <a:gd name="connsiteX16" fmla="*/ 152400 w 431800"/>
              <a:gd name="connsiteY16" fmla="*/ 1254125 h 1587500"/>
              <a:gd name="connsiteX17" fmla="*/ 152400 w 431800"/>
              <a:gd name="connsiteY17" fmla="*/ 1123950 h 1587500"/>
              <a:gd name="connsiteX18" fmla="*/ 127000 w 431800"/>
              <a:gd name="connsiteY18" fmla="*/ 1123950 h 1587500"/>
              <a:gd name="connsiteX19" fmla="*/ 127000 w 431800"/>
              <a:gd name="connsiteY19" fmla="*/ 1025525 h 1587500"/>
              <a:gd name="connsiteX20" fmla="*/ 107950 w 431800"/>
              <a:gd name="connsiteY20" fmla="*/ 1025525 h 1587500"/>
              <a:gd name="connsiteX21" fmla="*/ 107950 w 431800"/>
              <a:gd name="connsiteY21" fmla="*/ 984250 h 1587500"/>
              <a:gd name="connsiteX22" fmla="*/ 73025 w 431800"/>
              <a:gd name="connsiteY22" fmla="*/ 984250 h 1587500"/>
              <a:gd name="connsiteX23" fmla="*/ 73025 w 431800"/>
              <a:gd name="connsiteY23" fmla="*/ 758825 h 1587500"/>
              <a:gd name="connsiteX24" fmla="*/ 60325 w 431800"/>
              <a:gd name="connsiteY24" fmla="*/ 758825 h 1587500"/>
              <a:gd name="connsiteX25" fmla="*/ 60325 w 431800"/>
              <a:gd name="connsiteY25" fmla="*/ 19050 h 1587500"/>
              <a:gd name="connsiteX26" fmla="*/ 25400 w 431800"/>
              <a:gd name="connsiteY26" fmla="*/ 41275 h 1587500"/>
              <a:gd name="connsiteX27" fmla="*/ 25400 w 431800"/>
              <a:gd name="connsiteY27" fmla="*/ 6350 h 1587500"/>
              <a:gd name="connsiteX28" fmla="*/ 0 w 431800"/>
              <a:gd name="connsiteY28" fmla="*/ 0 h 1587500"/>
              <a:gd name="connsiteX0" fmla="*/ 0 w 431800"/>
              <a:gd name="connsiteY0" fmla="*/ 0 h 1587500"/>
              <a:gd name="connsiteX1" fmla="*/ 0 w 431800"/>
              <a:gd name="connsiteY1" fmla="*/ 1587500 h 1587500"/>
              <a:gd name="connsiteX2" fmla="*/ 431800 w 431800"/>
              <a:gd name="connsiteY2" fmla="*/ 1587500 h 1587500"/>
              <a:gd name="connsiteX3" fmla="*/ 431800 w 431800"/>
              <a:gd name="connsiteY3" fmla="*/ 1546225 h 1587500"/>
              <a:gd name="connsiteX4" fmla="*/ 371475 w 431800"/>
              <a:gd name="connsiteY4" fmla="*/ 1546225 h 1587500"/>
              <a:gd name="connsiteX5" fmla="*/ 371475 w 431800"/>
              <a:gd name="connsiteY5" fmla="*/ 1504950 h 1587500"/>
              <a:gd name="connsiteX6" fmla="*/ 371475 w 431800"/>
              <a:gd name="connsiteY6" fmla="*/ 1504950 h 1587500"/>
              <a:gd name="connsiteX7" fmla="*/ 371475 w 431800"/>
              <a:gd name="connsiteY7" fmla="*/ 1454150 h 1587500"/>
              <a:gd name="connsiteX8" fmla="*/ 298450 w 431800"/>
              <a:gd name="connsiteY8" fmla="*/ 1454150 h 1587500"/>
              <a:gd name="connsiteX9" fmla="*/ 298450 w 431800"/>
              <a:gd name="connsiteY9" fmla="*/ 1406525 h 1587500"/>
              <a:gd name="connsiteX10" fmla="*/ 266700 w 431800"/>
              <a:gd name="connsiteY10" fmla="*/ 1406525 h 1587500"/>
              <a:gd name="connsiteX11" fmla="*/ 266700 w 431800"/>
              <a:gd name="connsiteY11" fmla="*/ 1377950 h 1587500"/>
              <a:gd name="connsiteX12" fmla="*/ 238125 w 431800"/>
              <a:gd name="connsiteY12" fmla="*/ 1377950 h 1587500"/>
              <a:gd name="connsiteX13" fmla="*/ 238125 w 431800"/>
              <a:gd name="connsiteY13" fmla="*/ 1276350 h 1587500"/>
              <a:gd name="connsiteX14" fmla="*/ 180975 w 431800"/>
              <a:gd name="connsiteY14" fmla="*/ 1276350 h 1587500"/>
              <a:gd name="connsiteX15" fmla="*/ 180975 w 431800"/>
              <a:gd name="connsiteY15" fmla="*/ 1254125 h 1587500"/>
              <a:gd name="connsiteX16" fmla="*/ 152400 w 431800"/>
              <a:gd name="connsiteY16" fmla="*/ 1254125 h 1587500"/>
              <a:gd name="connsiteX17" fmla="*/ 152400 w 431800"/>
              <a:gd name="connsiteY17" fmla="*/ 1123950 h 1587500"/>
              <a:gd name="connsiteX18" fmla="*/ 127000 w 431800"/>
              <a:gd name="connsiteY18" fmla="*/ 1123950 h 1587500"/>
              <a:gd name="connsiteX19" fmla="*/ 127000 w 431800"/>
              <a:gd name="connsiteY19" fmla="*/ 1025525 h 1587500"/>
              <a:gd name="connsiteX20" fmla="*/ 107950 w 431800"/>
              <a:gd name="connsiteY20" fmla="*/ 1025525 h 1587500"/>
              <a:gd name="connsiteX21" fmla="*/ 107950 w 431800"/>
              <a:gd name="connsiteY21" fmla="*/ 984250 h 1587500"/>
              <a:gd name="connsiteX22" fmla="*/ 73025 w 431800"/>
              <a:gd name="connsiteY22" fmla="*/ 984250 h 1587500"/>
              <a:gd name="connsiteX23" fmla="*/ 73025 w 431800"/>
              <a:gd name="connsiteY23" fmla="*/ 758825 h 1587500"/>
              <a:gd name="connsiteX24" fmla="*/ 60325 w 431800"/>
              <a:gd name="connsiteY24" fmla="*/ 758825 h 1587500"/>
              <a:gd name="connsiteX25" fmla="*/ 60325 w 431800"/>
              <a:gd name="connsiteY25" fmla="*/ 19050 h 1587500"/>
              <a:gd name="connsiteX26" fmla="*/ 23019 w 431800"/>
              <a:gd name="connsiteY26" fmla="*/ 24606 h 1587500"/>
              <a:gd name="connsiteX27" fmla="*/ 25400 w 431800"/>
              <a:gd name="connsiteY27" fmla="*/ 6350 h 1587500"/>
              <a:gd name="connsiteX28" fmla="*/ 0 w 431800"/>
              <a:gd name="connsiteY28" fmla="*/ 0 h 1587500"/>
              <a:gd name="connsiteX0" fmla="*/ 0 w 431800"/>
              <a:gd name="connsiteY0" fmla="*/ 3175 h 1590675"/>
              <a:gd name="connsiteX1" fmla="*/ 0 w 431800"/>
              <a:gd name="connsiteY1" fmla="*/ 1590675 h 1590675"/>
              <a:gd name="connsiteX2" fmla="*/ 431800 w 431800"/>
              <a:gd name="connsiteY2" fmla="*/ 1590675 h 1590675"/>
              <a:gd name="connsiteX3" fmla="*/ 431800 w 431800"/>
              <a:gd name="connsiteY3" fmla="*/ 1549400 h 1590675"/>
              <a:gd name="connsiteX4" fmla="*/ 371475 w 431800"/>
              <a:gd name="connsiteY4" fmla="*/ 1549400 h 1590675"/>
              <a:gd name="connsiteX5" fmla="*/ 371475 w 431800"/>
              <a:gd name="connsiteY5" fmla="*/ 1508125 h 1590675"/>
              <a:gd name="connsiteX6" fmla="*/ 371475 w 431800"/>
              <a:gd name="connsiteY6" fmla="*/ 1508125 h 1590675"/>
              <a:gd name="connsiteX7" fmla="*/ 371475 w 431800"/>
              <a:gd name="connsiteY7" fmla="*/ 1457325 h 1590675"/>
              <a:gd name="connsiteX8" fmla="*/ 298450 w 431800"/>
              <a:gd name="connsiteY8" fmla="*/ 1457325 h 1590675"/>
              <a:gd name="connsiteX9" fmla="*/ 298450 w 431800"/>
              <a:gd name="connsiteY9" fmla="*/ 1409700 h 1590675"/>
              <a:gd name="connsiteX10" fmla="*/ 266700 w 431800"/>
              <a:gd name="connsiteY10" fmla="*/ 1409700 h 1590675"/>
              <a:gd name="connsiteX11" fmla="*/ 266700 w 431800"/>
              <a:gd name="connsiteY11" fmla="*/ 1381125 h 1590675"/>
              <a:gd name="connsiteX12" fmla="*/ 238125 w 431800"/>
              <a:gd name="connsiteY12" fmla="*/ 1381125 h 1590675"/>
              <a:gd name="connsiteX13" fmla="*/ 238125 w 431800"/>
              <a:gd name="connsiteY13" fmla="*/ 1279525 h 1590675"/>
              <a:gd name="connsiteX14" fmla="*/ 180975 w 431800"/>
              <a:gd name="connsiteY14" fmla="*/ 1279525 h 1590675"/>
              <a:gd name="connsiteX15" fmla="*/ 180975 w 431800"/>
              <a:gd name="connsiteY15" fmla="*/ 1257300 h 1590675"/>
              <a:gd name="connsiteX16" fmla="*/ 152400 w 431800"/>
              <a:gd name="connsiteY16" fmla="*/ 1257300 h 1590675"/>
              <a:gd name="connsiteX17" fmla="*/ 152400 w 431800"/>
              <a:gd name="connsiteY17" fmla="*/ 1127125 h 1590675"/>
              <a:gd name="connsiteX18" fmla="*/ 127000 w 431800"/>
              <a:gd name="connsiteY18" fmla="*/ 1127125 h 1590675"/>
              <a:gd name="connsiteX19" fmla="*/ 127000 w 431800"/>
              <a:gd name="connsiteY19" fmla="*/ 1028700 h 1590675"/>
              <a:gd name="connsiteX20" fmla="*/ 107950 w 431800"/>
              <a:gd name="connsiteY20" fmla="*/ 1028700 h 1590675"/>
              <a:gd name="connsiteX21" fmla="*/ 107950 w 431800"/>
              <a:gd name="connsiteY21" fmla="*/ 987425 h 1590675"/>
              <a:gd name="connsiteX22" fmla="*/ 73025 w 431800"/>
              <a:gd name="connsiteY22" fmla="*/ 987425 h 1590675"/>
              <a:gd name="connsiteX23" fmla="*/ 73025 w 431800"/>
              <a:gd name="connsiteY23" fmla="*/ 762000 h 1590675"/>
              <a:gd name="connsiteX24" fmla="*/ 60325 w 431800"/>
              <a:gd name="connsiteY24" fmla="*/ 762000 h 1590675"/>
              <a:gd name="connsiteX25" fmla="*/ 60325 w 431800"/>
              <a:gd name="connsiteY25" fmla="*/ 22225 h 1590675"/>
              <a:gd name="connsiteX26" fmla="*/ 23019 w 431800"/>
              <a:gd name="connsiteY26" fmla="*/ 27781 h 1590675"/>
              <a:gd name="connsiteX27" fmla="*/ 25400 w 431800"/>
              <a:gd name="connsiteY27" fmla="*/ 0 h 1590675"/>
              <a:gd name="connsiteX28" fmla="*/ 0 w 431800"/>
              <a:gd name="connsiteY28" fmla="*/ 3175 h 1590675"/>
              <a:gd name="connsiteX0" fmla="*/ 0 w 431800"/>
              <a:gd name="connsiteY0" fmla="*/ 3175 h 1590675"/>
              <a:gd name="connsiteX1" fmla="*/ 0 w 431800"/>
              <a:gd name="connsiteY1" fmla="*/ 1590675 h 1590675"/>
              <a:gd name="connsiteX2" fmla="*/ 431800 w 431800"/>
              <a:gd name="connsiteY2" fmla="*/ 1590675 h 1590675"/>
              <a:gd name="connsiteX3" fmla="*/ 431800 w 431800"/>
              <a:gd name="connsiteY3" fmla="*/ 1549400 h 1590675"/>
              <a:gd name="connsiteX4" fmla="*/ 371475 w 431800"/>
              <a:gd name="connsiteY4" fmla="*/ 1549400 h 1590675"/>
              <a:gd name="connsiteX5" fmla="*/ 371475 w 431800"/>
              <a:gd name="connsiteY5" fmla="*/ 1508125 h 1590675"/>
              <a:gd name="connsiteX6" fmla="*/ 371475 w 431800"/>
              <a:gd name="connsiteY6" fmla="*/ 1508125 h 1590675"/>
              <a:gd name="connsiteX7" fmla="*/ 371475 w 431800"/>
              <a:gd name="connsiteY7" fmla="*/ 1457325 h 1590675"/>
              <a:gd name="connsiteX8" fmla="*/ 298450 w 431800"/>
              <a:gd name="connsiteY8" fmla="*/ 1457325 h 1590675"/>
              <a:gd name="connsiteX9" fmla="*/ 298450 w 431800"/>
              <a:gd name="connsiteY9" fmla="*/ 1409700 h 1590675"/>
              <a:gd name="connsiteX10" fmla="*/ 266700 w 431800"/>
              <a:gd name="connsiteY10" fmla="*/ 1409700 h 1590675"/>
              <a:gd name="connsiteX11" fmla="*/ 266700 w 431800"/>
              <a:gd name="connsiteY11" fmla="*/ 1381125 h 1590675"/>
              <a:gd name="connsiteX12" fmla="*/ 238125 w 431800"/>
              <a:gd name="connsiteY12" fmla="*/ 1381125 h 1590675"/>
              <a:gd name="connsiteX13" fmla="*/ 238125 w 431800"/>
              <a:gd name="connsiteY13" fmla="*/ 1279525 h 1590675"/>
              <a:gd name="connsiteX14" fmla="*/ 180975 w 431800"/>
              <a:gd name="connsiteY14" fmla="*/ 1279525 h 1590675"/>
              <a:gd name="connsiteX15" fmla="*/ 180975 w 431800"/>
              <a:gd name="connsiteY15" fmla="*/ 1257300 h 1590675"/>
              <a:gd name="connsiteX16" fmla="*/ 152400 w 431800"/>
              <a:gd name="connsiteY16" fmla="*/ 1257300 h 1590675"/>
              <a:gd name="connsiteX17" fmla="*/ 152400 w 431800"/>
              <a:gd name="connsiteY17" fmla="*/ 1127125 h 1590675"/>
              <a:gd name="connsiteX18" fmla="*/ 127000 w 431800"/>
              <a:gd name="connsiteY18" fmla="*/ 1127125 h 1590675"/>
              <a:gd name="connsiteX19" fmla="*/ 127000 w 431800"/>
              <a:gd name="connsiteY19" fmla="*/ 1028700 h 1590675"/>
              <a:gd name="connsiteX20" fmla="*/ 107950 w 431800"/>
              <a:gd name="connsiteY20" fmla="*/ 1028700 h 1590675"/>
              <a:gd name="connsiteX21" fmla="*/ 107950 w 431800"/>
              <a:gd name="connsiteY21" fmla="*/ 987425 h 1590675"/>
              <a:gd name="connsiteX22" fmla="*/ 73025 w 431800"/>
              <a:gd name="connsiteY22" fmla="*/ 987425 h 1590675"/>
              <a:gd name="connsiteX23" fmla="*/ 73025 w 431800"/>
              <a:gd name="connsiteY23" fmla="*/ 762000 h 1590675"/>
              <a:gd name="connsiteX24" fmla="*/ 60325 w 431800"/>
              <a:gd name="connsiteY24" fmla="*/ 762000 h 1590675"/>
              <a:gd name="connsiteX25" fmla="*/ 60325 w 431800"/>
              <a:gd name="connsiteY25" fmla="*/ 22225 h 1590675"/>
              <a:gd name="connsiteX26" fmla="*/ 25401 w 431800"/>
              <a:gd name="connsiteY26" fmla="*/ 20638 h 1590675"/>
              <a:gd name="connsiteX27" fmla="*/ 25400 w 431800"/>
              <a:gd name="connsiteY27" fmla="*/ 0 h 1590675"/>
              <a:gd name="connsiteX28" fmla="*/ 0 w 431800"/>
              <a:gd name="connsiteY28" fmla="*/ 3175 h 1590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31800" h="1590675">
                <a:moveTo>
                  <a:pt x="0" y="3175"/>
                </a:moveTo>
                <a:lnTo>
                  <a:pt x="0" y="1590675"/>
                </a:lnTo>
                <a:lnTo>
                  <a:pt x="431800" y="1590675"/>
                </a:lnTo>
                <a:lnTo>
                  <a:pt x="431800" y="1549400"/>
                </a:lnTo>
                <a:lnTo>
                  <a:pt x="371475" y="1549400"/>
                </a:lnTo>
                <a:lnTo>
                  <a:pt x="371475" y="1508125"/>
                </a:lnTo>
                <a:lnTo>
                  <a:pt x="371475" y="1508125"/>
                </a:lnTo>
                <a:lnTo>
                  <a:pt x="371475" y="1457325"/>
                </a:lnTo>
                <a:lnTo>
                  <a:pt x="298450" y="1457325"/>
                </a:lnTo>
                <a:lnTo>
                  <a:pt x="298450" y="1409700"/>
                </a:lnTo>
                <a:lnTo>
                  <a:pt x="266700" y="1409700"/>
                </a:lnTo>
                <a:lnTo>
                  <a:pt x="266700" y="1381125"/>
                </a:lnTo>
                <a:lnTo>
                  <a:pt x="238125" y="1381125"/>
                </a:lnTo>
                <a:lnTo>
                  <a:pt x="238125" y="1279525"/>
                </a:lnTo>
                <a:lnTo>
                  <a:pt x="180975" y="1279525"/>
                </a:lnTo>
                <a:lnTo>
                  <a:pt x="180975" y="1257300"/>
                </a:lnTo>
                <a:lnTo>
                  <a:pt x="152400" y="1257300"/>
                </a:lnTo>
                <a:lnTo>
                  <a:pt x="152400" y="1127125"/>
                </a:lnTo>
                <a:lnTo>
                  <a:pt x="127000" y="1127125"/>
                </a:lnTo>
                <a:lnTo>
                  <a:pt x="127000" y="1028700"/>
                </a:lnTo>
                <a:lnTo>
                  <a:pt x="107950" y="1028700"/>
                </a:lnTo>
                <a:lnTo>
                  <a:pt x="107950" y="987425"/>
                </a:lnTo>
                <a:lnTo>
                  <a:pt x="73025" y="987425"/>
                </a:lnTo>
                <a:lnTo>
                  <a:pt x="73025" y="762000"/>
                </a:lnTo>
                <a:lnTo>
                  <a:pt x="60325" y="762000"/>
                </a:lnTo>
                <a:lnTo>
                  <a:pt x="60325" y="22225"/>
                </a:lnTo>
                <a:lnTo>
                  <a:pt x="25401" y="20638"/>
                </a:lnTo>
                <a:cubicBezTo>
                  <a:pt x="25401" y="13759"/>
                  <a:pt x="25400" y="6879"/>
                  <a:pt x="25400" y="0"/>
                </a:cubicBezTo>
                <a:lnTo>
                  <a:pt x="0" y="3175"/>
                </a:lnTo>
                <a:close/>
              </a:path>
            </a:pathLst>
          </a:cu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Freeform: Shape 102">
            <a:extLst>
              <a:ext uri="{FF2B5EF4-FFF2-40B4-BE49-F238E27FC236}">
                <a16:creationId xmlns:a16="http://schemas.microsoft.com/office/drawing/2014/main" id="{DC142AE2-6DA6-18BB-39B6-EC6D53AE8245}"/>
              </a:ext>
            </a:extLst>
          </p:cNvPr>
          <p:cNvSpPr/>
          <p:nvPr/>
        </p:nvSpPr>
        <p:spPr bwMode="auto">
          <a:xfrm>
            <a:off x="7465219" y="4405313"/>
            <a:ext cx="1252537" cy="445293"/>
          </a:xfrm>
          <a:custGeom>
            <a:avLst/>
            <a:gdLst>
              <a:gd name="connsiteX0" fmla="*/ 0 w 1252537"/>
              <a:gd name="connsiteY0" fmla="*/ 0 h 445293"/>
              <a:gd name="connsiteX1" fmla="*/ 0 w 1252537"/>
              <a:gd name="connsiteY1" fmla="*/ 50006 h 445293"/>
              <a:gd name="connsiteX2" fmla="*/ 119062 w 1252537"/>
              <a:gd name="connsiteY2" fmla="*/ 50006 h 445293"/>
              <a:gd name="connsiteX3" fmla="*/ 119062 w 1252537"/>
              <a:gd name="connsiteY3" fmla="*/ 102393 h 445293"/>
              <a:gd name="connsiteX4" fmla="*/ 169069 w 1252537"/>
              <a:gd name="connsiteY4" fmla="*/ 102393 h 445293"/>
              <a:gd name="connsiteX5" fmla="*/ 169069 w 1252537"/>
              <a:gd name="connsiteY5" fmla="*/ 152400 h 445293"/>
              <a:gd name="connsiteX6" fmla="*/ 252412 w 1252537"/>
              <a:gd name="connsiteY6" fmla="*/ 152400 h 445293"/>
              <a:gd name="connsiteX7" fmla="*/ 252412 w 1252537"/>
              <a:gd name="connsiteY7" fmla="*/ 166687 h 445293"/>
              <a:gd name="connsiteX8" fmla="*/ 304800 w 1252537"/>
              <a:gd name="connsiteY8" fmla="*/ 166687 h 445293"/>
              <a:gd name="connsiteX9" fmla="*/ 304800 w 1252537"/>
              <a:gd name="connsiteY9" fmla="*/ 166687 h 445293"/>
              <a:gd name="connsiteX10" fmla="*/ 361950 w 1252537"/>
              <a:gd name="connsiteY10" fmla="*/ 166687 h 445293"/>
              <a:gd name="connsiteX11" fmla="*/ 361950 w 1252537"/>
              <a:gd name="connsiteY11" fmla="*/ 197643 h 445293"/>
              <a:gd name="connsiteX12" fmla="*/ 383381 w 1252537"/>
              <a:gd name="connsiteY12" fmla="*/ 197643 h 445293"/>
              <a:gd name="connsiteX13" fmla="*/ 383381 w 1252537"/>
              <a:gd name="connsiteY13" fmla="*/ 214312 h 445293"/>
              <a:gd name="connsiteX14" fmla="*/ 459581 w 1252537"/>
              <a:gd name="connsiteY14" fmla="*/ 214312 h 445293"/>
              <a:gd name="connsiteX15" fmla="*/ 459581 w 1252537"/>
              <a:gd name="connsiteY15" fmla="*/ 233362 h 445293"/>
              <a:gd name="connsiteX16" fmla="*/ 542925 w 1252537"/>
              <a:gd name="connsiteY16" fmla="*/ 233362 h 445293"/>
              <a:gd name="connsiteX17" fmla="*/ 542925 w 1252537"/>
              <a:gd name="connsiteY17" fmla="*/ 264318 h 445293"/>
              <a:gd name="connsiteX18" fmla="*/ 626269 w 1252537"/>
              <a:gd name="connsiteY18" fmla="*/ 264318 h 445293"/>
              <a:gd name="connsiteX19" fmla="*/ 626269 w 1252537"/>
              <a:gd name="connsiteY19" fmla="*/ 276225 h 445293"/>
              <a:gd name="connsiteX20" fmla="*/ 685800 w 1252537"/>
              <a:gd name="connsiteY20" fmla="*/ 276225 h 445293"/>
              <a:gd name="connsiteX21" fmla="*/ 685800 w 1252537"/>
              <a:gd name="connsiteY21" fmla="*/ 302418 h 445293"/>
              <a:gd name="connsiteX22" fmla="*/ 754856 w 1252537"/>
              <a:gd name="connsiteY22" fmla="*/ 302418 h 445293"/>
              <a:gd name="connsiteX23" fmla="*/ 754856 w 1252537"/>
              <a:gd name="connsiteY23" fmla="*/ 321468 h 445293"/>
              <a:gd name="connsiteX24" fmla="*/ 804862 w 1252537"/>
              <a:gd name="connsiteY24" fmla="*/ 321468 h 445293"/>
              <a:gd name="connsiteX25" fmla="*/ 804862 w 1252537"/>
              <a:gd name="connsiteY25" fmla="*/ 321468 h 445293"/>
              <a:gd name="connsiteX26" fmla="*/ 854869 w 1252537"/>
              <a:gd name="connsiteY26" fmla="*/ 321468 h 445293"/>
              <a:gd name="connsiteX27" fmla="*/ 854869 w 1252537"/>
              <a:gd name="connsiteY27" fmla="*/ 347662 h 445293"/>
              <a:gd name="connsiteX28" fmla="*/ 902494 w 1252537"/>
              <a:gd name="connsiteY28" fmla="*/ 347662 h 445293"/>
              <a:gd name="connsiteX29" fmla="*/ 902494 w 1252537"/>
              <a:gd name="connsiteY29" fmla="*/ 369093 h 445293"/>
              <a:gd name="connsiteX30" fmla="*/ 945356 w 1252537"/>
              <a:gd name="connsiteY30" fmla="*/ 369093 h 445293"/>
              <a:gd name="connsiteX31" fmla="*/ 945356 w 1252537"/>
              <a:gd name="connsiteY31" fmla="*/ 381000 h 445293"/>
              <a:gd name="connsiteX32" fmla="*/ 976312 w 1252537"/>
              <a:gd name="connsiteY32" fmla="*/ 381000 h 445293"/>
              <a:gd name="connsiteX33" fmla="*/ 976312 w 1252537"/>
              <a:gd name="connsiteY33" fmla="*/ 395287 h 445293"/>
              <a:gd name="connsiteX34" fmla="*/ 1073944 w 1252537"/>
              <a:gd name="connsiteY34" fmla="*/ 395287 h 445293"/>
              <a:gd name="connsiteX35" fmla="*/ 1073944 w 1252537"/>
              <a:gd name="connsiteY35" fmla="*/ 419100 h 445293"/>
              <a:gd name="connsiteX36" fmla="*/ 1119187 w 1252537"/>
              <a:gd name="connsiteY36" fmla="*/ 419100 h 445293"/>
              <a:gd name="connsiteX37" fmla="*/ 1119187 w 1252537"/>
              <a:gd name="connsiteY37" fmla="*/ 428625 h 445293"/>
              <a:gd name="connsiteX38" fmla="*/ 1195387 w 1252537"/>
              <a:gd name="connsiteY38" fmla="*/ 428625 h 445293"/>
              <a:gd name="connsiteX39" fmla="*/ 1195387 w 1252537"/>
              <a:gd name="connsiteY39" fmla="*/ 445293 h 445293"/>
              <a:gd name="connsiteX40" fmla="*/ 1252537 w 1252537"/>
              <a:gd name="connsiteY40" fmla="*/ 445293 h 445293"/>
              <a:gd name="connsiteX41" fmla="*/ 1252537 w 1252537"/>
              <a:gd name="connsiteY41" fmla="*/ 4762 h 445293"/>
              <a:gd name="connsiteX42" fmla="*/ 0 w 1252537"/>
              <a:gd name="connsiteY42" fmla="*/ 0 h 445293"/>
              <a:gd name="connsiteX0" fmla="*/ 0 w 1252537"/>
              <a:gd name="connsiteY0" fmla="*/ 0 h 445293"/>
              <a:gd name="connsiteX1" fmla="*/ 0 w 1252537"/>
              <a:gd name="connsiteY1" fmla="*/ 50006 h 445293"/>
              <a:gd name="connsiteX2" fmla="*/ 119062 w 1252537"/>
              <a:gd name="connsiteY2" fmla="*/ 50006 h 445293"/>
              <a:gd name="connsiteX3" fmla="*/ 119062 w 1252537"/>
              <a:gd name="connsiteY3" fmla="*/ 102393 h 445293"/>
              <a:gd name="connsiteX4" fmla="*/ 169069 w 1252537"/>
              <a:gd name="connsiteY4" fmla="*/ 102393 h 445293"/>
              <a:gd name="connsiteX5" fmla="*/ 169069 w 1252537"/>
              <a:gd name="connsiteY5" fmla="*/ 152400 h 445293"/>
              <a:gd name="connsiteX6" fmla="*/ 252412 w 1252537"/>
              <a:gd name="connsiteY6" fmla="*/ 152400 h 445293"/>
              <a:gd name="connsiteX7" fmla="*/ 252412 w 1252537"/>
              <a:gd name="connsiteY7" fmla="*/ 166687 h 445293"/>
              <a:gd name="connsiteX8" fmla="*/ 304800 w 1252537"/>
              <a:gd name="connsiteY8" fmla="*/ 166687 h 445293"/>
              <a:gd name="connsiteX9" fmla="*/ 304800 w 1252537"/>
              <a:gd name="connsiteY9" fmla="*/ 166687 h 445293"/>
              <a:gd name="connsiteX10" fmla="*/ 361950 w 1252537"/>
              <a:gd name="connsiteY10" fmla="*/ 166687 h 445293"/>
              <a:gd name="connsiteX11" fmla="*/ 361950 w 1252537"/>
              <a:gd name="connsiteY11" fmla="*/ 197643 h 445293"/>
              <a:gd name="connsiteX12" fmla="*/ 383381 w 1252537"/>
              <a:gd name="connsiteY12" fmla="*/ 197643 h 445293"/>
              <a:gd name="connsiteX13" fmla="*/ 383381 w 1252537"/>
              <a:gd name="connsiteY13" fmla="*/ 214312 h 445293"/>
              <a:gd name="connsiteX14" fmla="*/ 459581 w 1252537"/>
              <a:gd name="connsiteY14" fmla="*/ 214312 h 445293"/>
              <a:gd name="connsiteX15" fmla="*/ 459581 w 1252537"/>
              <a:gd name="connsiteY15" fmla="*/ 233362 h 445293"/>
              <a:gd name="connsiteX16" fmla="*/ 542925 w 1252537"/>
              <a:gd name="connsiteY16" fmla="*/ 233362 h 445293"/>
              <a:gd name="connsiteX17" fmla="*/ 542925 w 1252537"/>
              <a:gd name="connsiteY17" fmla="*/ 264318 h 445293"/>
              <a:gd name="connsiteX18" fmla="*/ 626269 w 1252537"/>
              <a:gd name="connsiteY18" fmla="*/ 264318 h 445293"/>
              <a:gd name="connsiteX19" fmla="*/ 626269 w 1252537"/>
              <a:gd name="connsiteY19" fmla="*/ 276225 h 445293"/>
              <a:gd name="connsiteX20" fmla="*/ 685800 w 1252537"/>
              <a:gd name="connsiteY20" fmla="*/ 276225 h 445293"/>
              <a:gd name="connsiteX21" fmla="*/ 685800 w 1252537"/>
              <a:gd name="connsiteY21" fmla="*/ 302418 h 445293"/>
              <a:gd name="connsiteX22" fmla="*/ 754856 w 1252537"/>
              <a:gd name="connsiteY22" fmla="*/ 302418 h 445293"/>
              <a:gd name="connsiteX23" fmla="*/ 754856 w 1252537"/>
              <a:gd name="connsiteY23" fmla="*/ 321468 h 445293"/>
              <a:gd name="connsiteX24" fmla="*/ 804862 w 1252537"/>
              <a:gd name="connsiteY24" fmla="*/ 321468 h 445293"/>
              <a:gd name="connsiteX25" fmla="*/ 804862 w 1252537"/>
              <a:gd name="connsiteY25" fmla="*/ 321468 h 445293"/>
              <a:gd name="connsiteX26" fmla="*/ 826294 w 1252537"/>
              <a:gd name="connsiteY26" fmla="*/ 333374 h 445293"/>
              <a:gd name="connsiteX27" fmla="*/ 854869 w 1252537"/>
              <a:gd name="connsiteY27" fmla="*/ 347662 h 445293"/>
              <a:gd name="connsiteX28" fmla="*/ 902494 w 1252537"/>
              <a:gd name="connsiteY28" fmla="*/ 347662 h 445293"/>
              <a:gd name="connsiteX29" fmla="*/ 902494 w 1252537"/>
              <a:gd name="connsiteY29" fmla="*/ 369093 h 445293"/>
              <a:gd name="connsiteX30" fmla="*/ 945356 w 1252537"/>
              <a:gd name="connsiteY30" fmla="*/ 369093 h 445293"/>
              <a:gd name="connsiteX31" fmla="*/ 945356 w 1252537"/>
              <a:gd name="connsiteY31" fmla="*/ 381000 h 445293"/>
              <a:gd name="connsiteX32" fmla="*/ 976312 w 1252537"/>
              <a:gd name="connsiteY32" fmla="*/ 381000 h 445293"/>
              <a:gd name="connsiteX33" fmla="*/ 976312 w 1252537"/>
              <a:gd name="connsiteY33" fmla="*/ 395287 h 445293"/>
              <a:gd name="connsiteX34" fmla="*/ 1073944 w 1252537"/>
              <a:gd name="connsiteY34" fmla="*/ 395287 h 445293"/>
              <a:gd name="connsiteX35" fmla="*/ 1073944 w 1252537"/>
              <a:gd name="connsiteY35" fmla="*/ 419100 h 445293"/>
              <a:gd name="connsiteX36" fmla="*/ 1119187 w 1252537"/>
              <a:gd name="connsiteY36" fmla="*/ 419100 h 445293"/>
              <a:gd name="connsiteX37" fmla="*/ 1119187 w 1252537"/>
              <a:gd name="connsiteY37" fmla="*/ 428625 h 445293"/>
              <a:gd name="connsiteX38" fmla="*/ 1195387 w 1252537"/>
              <a:gd name="connsiteY38" fmla="*/ 428625 h 445293"/>
              <a:gd name="connsiteX39" fmla="*/ 1195387 w 1252537"/>
              <a:gd name="connsiteY39" fmla="*/ 445293 h 445293"/>
              <a:gd name="connsiteX40" fmla="*/ 1252537 w 1252537"/>
              <a:gd name="connsiteY40" fmla="*/ 445293 h 445293"/>
              <a:gd name="connsiteX41" fmla="*/ 1252537 w 1252537"/>
              <a:gd name="connsiteY41" fmla="*/ 4762 h 445293"/>
              <a:gd name="connsiteX42" fmla="*/ 0 w 1252537"/>
              <a:gd name="connsiteY42" fmla="*/ 0 h 445293"/>
              <a:gd name="connsiteX0" fmla="*/ 0 w 1252537"/>
              <a:gd name="connsiteY0" fmla="*/ 0 h 445293"/>
              <a:gd name="connsiteX1" fmla="*/ 0 w 1252537"/>
              <a:gd name="connsiteY1" fmla="*/ 50006 h 445293"/>
              <a:gd name="connsiteX2" fmla="*/ 119062 w 1252537"/>
              <a:gd name="connsiteY2" fmla="*/ 50006 h 445293"/>
              <a:gd name="connsiteX3" fmla="*/ 119062 w 1252537"/>
              <a:gd name="connsiteY3" fmla="*/ 102393 h 445293"/>
              <a:gd name="connsiteX4" fmla="*/ 169069 w 1252537"/>
              <a:gd name="connsiteY4" fmla="*/ 102393 h 445293"/>
              <a:gd name="connsiteX5" fmla="*/ 169069 w 1252537"/>
              <a:gd name="connsiteY5" fmla="*/ 152400 h 445293"/>
              <a:gd name="connsiteX6" fmla="*/ 252412 w 1252537"/>
              <a:gd name="connsiteY6" fmla="*/ 152400 h 445293"/>
              <a:gd name="connsiteX7" fmla="*/ 252412 w 1252537"/>
              <a:gd name="connsiteY7" fmla="*/ 166687 h 445293"/>
              <a:gd name="connsiteX8" fmla="*/ 304800 w 1252537"/>
              <a:gd name="connsiteY8" fmla="*/ 166687 h 445293"/>
              <a:gd name="connsiteX9" fmla="*/ 295275 w 1252537"/>
              <a:gd name="connsiteY9" fmla="*/ 178593 h 445293"/>
              <a:gd name="connsiteX10" fmla="*/ 361950 w 1252537"/>
              <a:gd name="connsiteY10" fmla="*/ 166687 h 445293"/>
              <a:gd name="connsiteX11" fmla="*/ 361950 w 1252537"/>
              <a:gd name="connsiteY11" fmla="*/ 197643 h 445293"/>
              <a:gd name="connsiteX12" fmla="*/ 383381 w 1252537"/>
              <a:gd name="connsiteY12" fmla="*/ 197643 h 445293"/>
              <a:gd name="connsiteX13" fmla="*/ 383381 w 1252537"/>
              <a:gd name="connsiteY13" fmla="*/ 214312 h 445293"/>
              <a:gd name="connsiteX14" fmla="*/ 459581 w 1252537"/>
              <a:gd name="connsiteY14" fmla="*/ 214312 h 445293"/>
              <a:gd name="connsiteX15" fmla="*/ 459581 w 1252537"/>
              <a:gd name="connsiteY15" fmla="*/ 233362 h 445293"/>
              <a:gd name="connsiteX16" fmla="*/ 542925 w 1252537"/>
              <a:gd name="connsiteY16" fmla="*/ 233362 h 445293"/>
              <a:gd name="connsiteX17" fmla="*/ 542925 w 1252537"/>
              <a:gd name="connsiteY17" fmla="*/ 264318 h 445293"/>
              <a:gd name="connsiteX18" fmla="*/ 626269 w 1252537"/>
              <a:gd name="connsiteY18" fmla="*/ 264318 h 445293"/>
              <a:gd name="connsiteX19" fmla="*/ 626269 w 1252537"/>
              <a:gd name="connsiteY19" fmla="*/ 276225 h 445293"/>
              <a:gd name="connsiteX20" fmla="*/ 685800 w 1252537"/>
              <a:gd name="connsiteY20" fmla="*/ 276225 h 445293"/>
              <a:gd name="connsiteX21" fmla="*/ 685800 w 1252537"/>
              <a:gd name="connsiteY21" fmla="*/ 302418 h 445293"/>
              <a:gd name="connsiteX22" fmla="*/ 754856 w 1252537"/>
              <a:gd name="connsiteY22" fmla="*/ 302418 h 445293"/>
              <a:gd name="connsiteX23" fmla="*/ 754856 w 1252537"/>
              <a:gd name="connsiteY23" fmla="*/ 321468 h 445293"/>
              <a:gd name="connsiteX24" fmla="*/ 804862 w 1252537"/>
              <a:gd name="connsiteY24" fmla="*/ 321468 h 445293"/>
              <a:gd name="connsiteX25" fmla="*/ 804862 w 1252537"/>
              <a:gd name="connsiteY25" fmla="*/ 321468 h 445293"/>
              <a:gd name="connsiteX26" fmla="*/ 826294 w 1252537"/>
              <a:gd name="connsiteY26" fmla="*/ 333374 h 445293"/>
              <a:gd name="connsiteX27" fmla="*/ 854869 w 1252537"/>
              <a:gd name="connsiteY27" fmla="*/ 347662 h 445293"/>
              <a:gd name="connsiteX28" fmla="*/ 902494 w 1252537"/>
              <a:gd name="connsiteY28" fmla="*/ 347662 h 445293"/>
              <a:gd name="connsiteX29" fmla="*/ 902494 w 1252537"/>
              <a:gd name="connsiteY29" fmla="*/ 369093 h 445293"/>
              <a:gd name="connsiteX30" fmla="*/ 945356 w 1252537"/>
              <a:gd name="connsiteY30" fmla="*/ 369093 h 445293"/>
              <a:gd name="connsiteX31" fmla="*/ 945356 w 1252537"/>
              <a:gd name="connsiteY31" fmla="*/ 381000 h 445293"/>
              <a:gd name="connsiteX32" fmla="*/ 976312 w 1252537"/>
              <a:gd name="connsiteY32" fmla="*/ 381000 h 445293"/>
              <a:gd name="connsiteX33" fmla="*/ 976312 w 1252537"/>
              <a:gd name="connsiteY33" fmla="*/ 395287 h 445293"/>
              <a:gd name="connsiteX34" fmla="*/ 1073944 w 1252537"/>
              <a:gd name="connsiteY34" fmla="*/ 395287 h 445293"/>
              <a:gd name="connsiteX35" fmla="*/ 1073944 w 1252537"/>
              <a:gd name="connsiteY35" fmla="*/ 419100 h 445293"/>
              <a:gd name="connsiteX36" fmla="*/ 1119187 w 1252537"/>
              <a:gd name="connsiteY36" fmla="*/ 419100 h 445293"/>
              <a:gd name="connsiteX37" fmla="*/ 1119187 w 1252537"/>
              <a:gd name="connsiteY37" fmla="*/ 428625 h 445293"/>
              <a:gd name="connsiteX38" fmla="*/ 1195387 w 1252537"/>
              <a:gd name="connsiteY38" fmla="*/ 428625 h 445293"/>
              <a:gd name="connsiteX39" fmla="*/ 1195387 w 1252537"/>
              <a:gd name="connsiteY39" fmla="*/ 445293 h 445293"/>
              <a:gd name="connsiteX40" fmla="*/ 1252537 w 1252537"/>
              <a:gd name="connsiteY40" fmla="*/ 445293 h 445293"/>
              <a:gd name="connsiteX41" fmla="*/ 1252537 w 1252537"/>
              <a:gd name="connsiteY41" fmla="*/ 4762 h 445293"/>
              <a:gd name="connsiteX42" fmla="*/ 0 w 1252537"/>
              <a:gd name="connsiteY42" fmla="*/ 0 h 445293"/>
              <a:gd name="connsiteX0" fmla="*/ 0 w 1252537"/>
              <a:gd name="connsiteY0" fmla="*/ 0 h 445293"/>
              <a:gd name="connsiteX1" fmla="*/ 0 w 1252537"/>
              <a:gd name="connsiteY1" fmla="*/ 50006 h 445293"/>
              <a:gd name="connsiteX2" fmla="*/ 119062 w 1252537"/>
              <a:gd name="connsiteY2" fmla="*/ 50006 h 445293"/>
              <a:gd name="connsiteX3" fmla="*/ 119062 w 1252537"/>
              <a:gd name="connsiteY3" fmla="*/ 102393 h 445293"/>
              <a:gd name="connsiteX4" fmla="*/ 169069 w 1252537"/>
              <a:gd name="connsiteY4" fmla="*/ 102393 h 445293"/>
              <a:gd name="connsiteX5" fmla="*/ 169069 w 1252537"/>
              <a:gd name="connsiteY5" fmla="*/ 152400 h 445293"/>
              <a:gd name="connsiteX6" fmla="*/ 252412 w 1252537"/>
              <a:gd name="connsiteY6" fmla="*/ 152400 h 445293"/>
              <a:gd name="connsiteX7" fmla="*/ 252412 w 1252537"/>
              <a:gd name="connsiteY7" fmla="*/ 166687 h 445293"/>
              <a:gd name="connsiteX8" fmla="*/ 304800 w 1252537"/>
              <a:gd name="connsiteY8" fmla="*/ 166687 h 445293"/>
              <a:gd name="connsiteX9" fmla="*/ 295275 w 1252537"/>
              <a:gd name="connsiteY9" fmla="*/ 178593 h 445293"/>
              <a:gd name="connsiteX10" fmla="*/ 361950 w 1252537"/>
              <a:gd name="connsiteY10" fmla="*/ 178593 h 445293"/>
              <a:gd name="connsiteX11" fmla="*/ 361950 w 1252537"/>
              <a:gd name="connsiteY11" fmla="*/ 197643 h 445293"/>
              <a:gd name="connsiteX12" fmla="*/ 383381 w 1252537"/>
              <a:gd name="connsiteY12" fmla="*/ 197643 h 445293"/>
              <a:gd name="connsiteX13" fmla="*/ 383381 w 1252537"/>
              <a:gd name="connsiteY13" fmla="*/ 214312 h 445293"/>
              <a:gd name="connsiteX14" fmla="*/ 459581 w 1252537"/>
              <a:gd name="connsiteY14" fmla="*/ 214312 h 445293"/>
              <a:gd name="connsiteX15" fmla="*/ 459581 w 1252537"/>
              <a:gd name="connsiteY15" fmla="*/ 233362 h 445293"/>
              <a:gd name="connsiteX16" fmla="*/ 542925 w 1252537"/>
              <a:gd name="connsiteY16" fmla="*/ 233362 h 445293"/>
              <a:gd name="connsiteX17" fmla="*/ 542925 w 1252537"/>
              <a:gd name="connsiteY17" fmla="*/ 264318 h 445293"/>
              <a:gd name="connsiteX18" fmla="*/ 626269 w 1252537"/>
              <a:gd name="connsiteY18" fmla="*/ 264318 h 445293"/>
              <a:gd name="connsiteX19" fmla="*/ 626269 w 1252537"/>
              <a:gd name="connsiteY19" fmla="*/ 276225 h 445293"/>
              <a:gd name="connsiteX20" fmla="*/ 685800 w 1252537"/>
              <a:gd name="connsiteY20" fmla="*/ 276225 h 445293"/>
              <a:gd name="connsiteX21" fmla="*/ 685800 w 1252537"/>
              <a:gd name="connsiteY21" fmla="*/ 302418 h 445293"/>
              <a:gd name="connsiteX22" fmla="*/ 754856 w 1252537"/>
              <a:gd name="connsiteY22" fmla="*/ 302418 h 445293"/>
              <a:gd name="connsiteX23" fmla="*/ 754856 w 1252537"/>
              <a:gd name="connsiteY23" fmla="*/ 321468 h 445293"/>
              <a:gd name="connsiteX24" fmla="*/ 804862 w 1252537"/>
              <a:gd name="connsiteY24" fmla="*/ 321468 h 445293"/>
              <a:gd name="connsiteX25" fmla="*/ 804862 w 1252537"/>
              <a:gd name="connsiteY25" fmla="*/ 321468 h 445293"/>
              <a:gd name="connsiteX26" fmla="*/ 826294 w 1252537"/>
              <a:gd name="connsiteY26" fmla="*/ 333374 h 445293"/>
              <a:gd name="connsiteX27" fmla="*/ 854869 w 1252537"/>
              <a:gd name="connsiteY27" fmla="*/ 347662 h 445293"/>
              <a:gd name="connsiteX28" fmla="*/ 902494 w 1252537"/>
              <a:gd name="connsiteY28" fmla="*/ 347662 h 445293"/>
              <a:gd name="connsiteX29" fmla="*/ 902494 w 1252537"/>
              <a:gd name="connsiteY29" fmla="*/ 369093 h 445293"/>
              <a:gd name="connsiteX30" fmla="*/ 945356 w 1252537"/>
              <a:gd name="connsiteY30" fmla="*/ 369093 h 445293"/>
              <a:gd name="connsiteX31" fmla="*/ 945356 w 1252537"/>
              <a:gd name="connsiteY31" fmla="*/ 381000 h 445293"/>
              <a:gd name="connsiteX32" fmla="*/ 976312 w 1252537"/>
              <a:gd name="connsiteY32" fmla="*/ 381000 h 445293"/>
              <a:gd name="connsiteX33" fmla="*/ 976312 w 1252537"/>
              <a:gd name="connsiteY33" fmla="*/ 395287 h 445293"/>
              <a:gd name="connsiteX34" fmla="*/ 1073944 w 1252537"/>
              <a:gd name="connsiteY34" fmla="*/ 395287 h 445293"/>
              <a:gd name="connsiteX35" fmla="*/ 1073944 w 1252537"/>
              <a:gd name="connsiteY35" fmla="*/ 419100 h 445293"/>
              <a:gd name="connsiteX36" fmla="*/ 1119187 w 1252537"/>
              <a:gd name="connsiteY36" fmla="*/ 419100 h 445293"/>
              <a:gd name="connsiteX37" fmla="*/ 1119187 w 1252537"/>
              <a:gd name="connsiteY37" fmla="*/ 428625 h 445293"/>
              <a:gd name="connsiteX38" fmla="*/ 1195387 w 1252537"/>
              <a:gd name="connsiteY38" fmla="*/ 428625 h 445293"/>
              <a:gd name="connsiteX39" fmla="*/ 1195387 w 1252537"/>
              <a:gd name="connsiteY39" fmla="*/ 445293 h 445293"/>
              <a:gd name="connsiteX40" fmla="*/ 1252537 w 1252537"/>
              <a:gd name="connsiteY40" fmla="*/ 445293 h 445293"/>
              <a:gd name="connsiteX41" fmla="*/ 1252537 w 1252537"/>
              <a:gd name="connsiteY41" fmla="*/ 4762 h 445293"/>
              <a:gd name="connsiteX42" fmla="*/ 0 w 1252537"/>
              <a:gd name="connsiteY42" fmla="*/ 0 h 445293"/>
              <a:gd name="connsiteX0" fmla="*/ 0 w 1252537"/>
              <a:gd name="connsiteY0" fmla="*/ 0 h 445293"/>
              <a:gd name="connsiteX1" fmla="*/ 0 w 1252537"/>
              <a:gd name="connsiteY1" fmla="*/ 50006 h 445293"/>
              <a:gd name="connsiteX2" fmla="*/ 119062 w 1252537"/>
              <a:gd name="connsiteY2" fmla="*/ 50006 h 445293"/>
              <a:gd name="connsiteX3" fmla="*/ 119062 w 1252537"/>
              <a:gd name="connsiteY3" fmla="*/ 102393 h 445293"/>
              <a:gd name="connsiteX4" fmla="*/ 169069 w 1252537"/>
              <a:gd name="connsiteY4" fmla="*/ 102393 h 445293"/>
              <a:gd name="connsiteX5" fmla="*/ 169069 w 1252537"/>
              <a:gd name="connsiteY5" fmla="*/ 152400 h 445293"/>
              <a:gd name="connsiteX6" fmla="*/ 252412 w 1252537"/>
              <a:gd name="connsiteY6" fmla="*/ 152400 h 445293"/>
              <a:gd name="connsiteX7" fmla="*/ 252412 w 1252537"/>
              <a:gd name="connsiteY7" fmla="*/ 166687 h 445293"/>
              <a:gd name="connsiteX8" fmla="*/ 304800 w 1252537"/>
              <a:gd name="connsiteY8" fmla="*/ 166687 h 445293"/>
              <a:gd name="connsiteX9" fmla="*/ 295275 w 1252537"/>
              <a:gd name="connsiteY9" fmla="*/ 178593 h 445293"/>
              <a:gd name="connsiteX10" fmla="*/ 361950 w 1252537"/>
              <a:gd name="connsiteY10" fmla="*/ 178593 h 445293"/>
              <a:gd name="connsiteX11" fmla="*/ 361950 w 1252537"/>
              <a:gd name="connsiteY11" fmla="*/ 197643 h 445293"/>
              <a:gd name="connsiteX12" fmla="*/ 383381 w 1252537"/>
              <a:gd name="connsiteY12" fmla="*/ 197643 h 445293"/>
              <a:gd name="connsiteX13" fmla="*/ 383381 w 1252537"/>
              <a:gd name="connsiteY13" fmla="*/ 214312 h 445293"/>
              <a:gd name="connsiteX14" fmla="*/ 459581 w 1252537"/>
              <a:gd name="connsiteY14" fmla="*/ 214312 h 445293"/>
              <a:gd name="connsiteX15" fmla="*/ 461962 w 1252537"/>
              <a:gd name="connsiteY15" fmla="*/ 238125 h 445293"/>
              <a:gd name="connsiteX16" fmla="*/ 542925 w 1252537"/>
              <a:gd name="connsiteY16" fmla="*/ 233362 h 445293"/>
              <a:gd name="connsiteX17" fmla="*/ 542925 w 1252537"/>
              <a:gd name="connsiteY17" fmla="*/ 264318 h 445293"/>
              <a:gd name="connsiteX18" fmla="*/ 626269 w 1252537"/>
              <a:gd name="connsiteY18" fmla="*/ 264318 h 445293"/>
              <a:gd name="connsiteX19" fmla="*/ 626269 w 1252537"/>
              <a:gd name="connsiteY19" fmla="*/ 276225 h 445293"/>
              <a:gd name="connsiteX20" fmla="*/ 685800 w 1252537"/>
              <a:gd name="connsiteY20" fmla="*/ 276225 h 445293"/>
              <a:gd name="connsiteX21" fmla="*/ 685800 w 1252537"/>
              <a:gd name="connsiteY21" fmla="*/ 302418 h 445293"/>
              <a:gd name="connsiteX22" fmla="*/ 754856 w 1252537"/>
              <a:gd name="connsiteY22" fmla="*/ 302418 h 445293"/>
              <a:gd name="connsiteX23" fmla="*/ 754856 w 1252537"/>
              <a:gd name="connsiteY23" fmla="*/ 321468 h 445293"/>
              <a:gd name="connsiteX24" fmla="*/ 804862 w 1252537"/>
              <a:gd name="connsiteY24" fmla="*/ 321468 h 445293"/>
              <a:gd name="connsiteX25" fmla="*/ 804862 w 1252537"/>
              <a:gd name="connsiteY25" fmla="*/ 321468 h 445293"/>
              <a:gd name="connsiteX26" fmla="*/ 826294 w 1252537"/>
              <a:gd name="connsiteY26" fmla="*/ 333374 h 445293"/>
              <a:gd name="connsiteX27" fmla="*/ 854869 w 1252537"/>
              <a:gd name="connsiteY27" fmla="*/ 347662 h 445293"/>
              <a:gd name="connsiteX28" fmla="*/ 902494 w 1252537"/>
              <a:gd name="connsiteY28" fmla="*/ 347662 h 445293"/>
              <a:gd name="connsiteX29" fmla="*/ 902494 w 1252537"/>
              <a:gd name="connsiteY29" fmla="*/ 369093 h 445293"/>
              <a:gd name="connsiteX30" fmla="*/ 945356 w 1252537"/>
              <a:gd name="connsiteY30" fmla="*/ 369093 h 445293"/>
              <a:gd name="connsiteX31" fmla="*/ 945356 w 1252537"/>
              <a:gd name="connsiteY31" fmla="*/ 381000 h 445293"/>
              <a:gd name="connsiteX32" fmla="*/ 976312 w 1252537"/>
              <a:gd name="connsiteY32" fmla="*/ 381000 h 445293"/>
              <a:gd name="connsiteX33" fmla="*/ 976312 w 1252537"/>
              <a:gd name="connsiteY33" fmla="*/ 395287 h 445293"/>
              <a:gd name="connsiteX34" fmla="*/ 1073944 w 1252537"/>
              <a:gd name="connsiteY34" fmla="*/ 395287 h 445293"/>
              <a:gd name="connsiteX35" fmla="*/ 1073944 w 1252537"/>
              <a:gd name="connsiteY35" fmla="*/ 419100 h 445293"/>
              <a:gd name="connsiteX36" fmla="*/ 1119187 w 1252537"/>
              <a:gd name="connsiteY36" fmla="*/ 419100 h 445293"/>
              <a:gd name="connsiteX37" fmla="*/ 1119187 w 1252537"/>
              <a:gd name="connsiteY37" fmla="*/ 428625 h 445293"/>
              <a:gd name="connsiteX38" fmla="*/ 1195387 w 1252537"/>
              <a:gd name="connsiteY38" fmla="*/ 428625 h 445293"/>
              <a:gd name="connsiteX39" fmla="*/ 1195387 w 1252537"/>
              <a:gd name="connsiteY39" fmla="*/ 445293 h 445293"/>
              <a:gd name="connsiteX40" fmla="*/ 1252537 w 1252537"/>
              <a:gd name="connsiteY40" fmla="*/ 445293 h 445293"/>
              <a:gd name="connsiteX41" fmla="*/ 1252537 w 1252537"/>
              <a:gd name="connsiteY41" fmla="*/ 4762 h 445293"/>
              <a:gd name="connsiteX42" fmla="*/ 0 w 1252537"/>
              <a:gd name="connsiteY42" fmla="*/ 0 h 445293"/>
              <a:gd name="connsiteX0" fmla="*/ 0 w 1252537"/>
              <a:gd name="connsiteY0" fmla="*/ 0 h 445293"/>
              <a:gd name="connsiteX1" fmla="*/ 0 w 1252537"/>
              <a:gd name="connsiteY1" fmla="*/ 50006 h 445293"/>
              <a:gd name="connsiteX2" fmla="*/ 119062 w 1252537"/>
              <a:gd name="connsiteY2" fmla="*/ 50006 h 445293"/>
              <a:gd name="connsiteX3" fmla="*/ 119062 w 1252537"/>
              <a:gd name="connsiteY3" fmla="*/ 102393 h 445293"/>
              <a:gd name="connsiteX4" fmla="*/ 169069 w 1252537"/>
              <a:gd name="connsiteY4" fmla="*/ 102393 h 445293"/>
              <a:gd name="connsiteX5" fmla="*/ 169069 w 1252537"/>
              <a:gd name="connsiteY5" fmla="*/ 152400 h 445293"/>
              <a:gd name="connsiteX6" fmla="*/ 252412 w 1252537"/>
              <a:gd name="connsiteY6" fmla="*/ 152400 h 445293"/>
              <a:gd name="connsiteX7" fmla="*/ 252412 w 1252537"/>
              <a:gd name="connsiteY7" fmla="*/ 166687 h 445293"/>
              <a:gd name="connsiteX8" fmla="*/ 304800 w 1252537"/>
              <a:gd name="connsiteY8" fmla="*/ 166687 h 445293"/>
              <a:gd name="connsiteX9" fmla="*/ 295275 w 1252537"/>
              <a:gd name="connsiteY9" fmla="*/ 178593 h 445293"/>
              <a:gd name="connsiteX10" fmla="*/ 361950 w 1252537"/>
              <a:gd name="connsiteY10" fmla="*/ 178593 h 445293"/>
              <a:gd name="connsiteX11" fmla="*/ 361950 w 1252537"/>
              <a:gd name="connsiteY11" fmla="*/ 197643 h 445293"/>
              <a:gd name="connsiteX12" fmla="*/ 383381 w 1252537"/>
              <a:gd name="connsiteY12" fmla="*/ 197643 h 445293"/>
              <a:gd name="connsiteX13" fmla="*/ 383381 w 1252537"/>
              <a:gd name="connsiteY13" fmla="*/ 214312 h 445293"/>
              <a:gd name="connsiteX14" fmla="*/ 454818 w 1252537"/>
              <a:gd name="connsiteY14" fmla="*/ 221456 h 445293"/>
              <a:gd name="connsiteX15" fmla="*/ 461962 w 1252537"/>
              <a:gd name="connsiteY15" fmla="*/ 238125 h 445293"/>
              <a:gd name="connsiteX16" fmla="*/ 542925 w 1252537"/>
              <a:gd name="connsiteY16" fmla="*/ 233362 h 445293"/>
              <a:gd name="connsiteX17" fmla="*/ 542925 w 1252537"/>
              <a:gd name="connsiteY17" fmla="*/ 264318 h 445293"/>
              <a:gd name="connsiteX18" fmla="*/ 626269 w 1252537"/>
              <a:gd name="connsiteY18" fmla="*/ 264318 h 445293"/>
              <a:gd name="connsiteX19" fmla="*/ 626269 w 1252537"/>
              <a:gd name="connsiteY19" fmla="*/ 276225 h 445293"/>
              <a:gd name="connsiteX20" fmla="*/ 685800 w 1252537"/>
              <a:gd name="connsiteY20" fmla="*/ 276225 h 445293"/>
              <a:gd name="connsiteX21" fmla="*/ 685800 w 1252537"/>
              <a:gd name="connsiteY21" fmla="*/ 302418 h 445293"/>
              <a:gd name="connsiteX22" fmla="*/ 754856 w 1252537"/>
              <a:gd name="connsiteY22" fmla="*/ 302418 h 445293"/>
              <a:gd name="connsiteX23" fmla="*/ 754856 w 1252537"/>
              <a:gd name="connsiteY23" fmla="*/ 321468 h 445293"/>
              <a:gd name="connsiteX24" fmla="*/ 804862 w 1252537"/>
              <a:gd name="connsiteY24" fmla="*/ 321468 h 445293"/>
              <a:gd name="connsiteX25" fmla="*/ 804862 w 1252537"/>
              <a:gd name="connsiteY25" fmla="*/ 321468 h 445293"/>
              <a:gd name="connsiteX26" fmla="*/ 826294 w 1252537"/>
              <a:gd name="connsiteY26" fmla="*/ 333374 h 445293"/>
              <a:gd name="connsiteX27" fmla="*/ 854869 w 1252537"/>
              <a:gd name="connsiteY27" fmla="*/ 347662 h 445293"/>
              <a:gd name="connsiteX28" fmla="*/ 902494 w 1252537"/>
              <a:gd name="connsiteY28" fmla="*/ 347662 h 445293"/>
              <a:gd name="connsiteX29" fmla="*/ 902494 w 1252537"/>
              <a:gd name="connsiteY29" fmla="*/ 369093 h 445293"/>
              <a:gd name="connsiteX30" fmla="*/ 945356 w 1252537"/>
              <a:gd name="connsiteY30" fmla="*/ 369093 h 445293"/>
              <a:gd name="connsiteX31" fmla="*/ 945356 w 1252537"/>
              <a:gd name="connsiteY31" fmla="*/ 381000 h 445293"/>
              <a:gd name="connsiteX32" fmla="*/ 976312 w 1252537"/>
              <a:gd name="connsiteY32" fmla="*/ 381000 h 445293"/>
              <a:gd name="connsiteX33" fmla="*/ 976312 w 1252537"/>
              <a:gd name="connsiteY33" fmla="*/ 395287 h 445293"/>
              <a:gd name="connsiteX34" fmla="*/ 1073944 w 1252537"/>
              <a:gd name="connsiteY34" fmla="*/ 395287 h 445293"/>
              <a:gd name="connsiteX35" fmla="*/ 1073944 w 1252537"/>
              <a:gd name="connsiteY35" fmla="*/ 419100 h 445293"/>
              <a:gd name="connsiteX36" fmla="*/ 1119187 w 1252537"/>
              <a:gd name="connsiteY36" fmla="*/ 419100 h 445293"/>
              <a:gd name="connsiteX37" fmla="*/ 1119187 w 1252537"/>
              <a:gd name="connsiteY37" fmla="*/ 428625 h 445293"/>
              <a:gd name="connsiteX38" fmla="*/ 1195387 w 1252537"/>
              <a:gd name="connsiteY38" fmla="*/ 428625 h 445293"/>
              <a:gd name="connsiteX39" fmla="*/ 1195387 w 1252537"/>
              <a:gd name="connsiteY39" fmla="*/ 445293 h 445293"/>
              <a:gd name="connsiteX40" fmla="*/ 1252537 w 1252537"/>
              <a:gd name="connsiteY40" fmla="*/ 445293 h 445293"/>
              <a:gd name="connsiteX41" fmla="*/ 1252537 w 1252537"/>
              <a:gd name="connsiteY41" fmla="*/ 4762 h 445293"/>
              <a:gd name="connsiteX42" fmla="*/ 0 w 1252537"/>
              <a:gd name="connsiteY42" fmla="*/ 0 h 445293"/>
              <a:gd name="connsiteX0" fmla="*/ 0 w 1252537"/>
              <a:gd name="connsiteY0" fmla="*/ 0 h 445293"/>
              <a:gd name="connsiteX1" fmla="*/ 0 w 1252537"/>
              <a:gd name="connsiteY1" fmla="*/ 50006 h 445293"/>
              <a:gd name="connsiteX2" fmla="*/ 119062 w 1252537"/>
              <a:gd name="connsiteY2" fmla="*/ 50006 h 445293"/>
              <a:gd name="connsiteX3" fmla="*/ 119062 w 1252537"/>
              <a:gd name="connsiteY3" fmla="*/ 102393 h 445293"/>
              <a:gd name="connsiteX4" fmla="*/ 169069 w 1252537"/>
              <a:gd name="connsiteY4" fmla="*/ 102393 h 445293"/>
              <a:gd name="connsiteX5" fmla="*/ 169069 w 1252537"/>
              <a:gd name="connsiteY5" fmla="*/ 152400 h 445293"/>
              <a:gd name="connsiteX6" fmla="*/ 252412 w 1252537"/>
              <a:gd name="connsiteY6" fmla="*/ 152400 h 445293"/>
              <a:gd name="connsiteX7" fmla="*/ 252412 w 1252537"/>
              <a:gd name="connsiteY7" fmla="*/ 166687 h 445293"/>
              <a:gd name="connsiteX8" fmla="*/ 304800 w 1252537"/>
              <a:gd name="connsiteY8" fmla="*/ 166687 h 445293"/>
              <a:gd name="connsiteX9" fmla="*/ 295275 w 1252537"/>
              <a:gd name="connsiteY9" fmla="*/ 178593 h 445293"/>
              <a:gd name="connsiteX10" fmla="*/ 361950 w 1252537"/>
              <a:gd name="connsiteY10" fmla="*/ 178593 h 445293"/>
              <a:gd name="connsiteX11" fmla="*/ 361950 w 1252537"/>
              <a:gd name="connsiteY11" fmla="*/ 197643 h 445293"/>
              <a:gd name="connsiteX12" fmla="*/ 383381 w 1252537"/>
              <a:gd name="connsiteY12" fmla="*/ 197643 h 445293"/>
              <a:gd name="connsiteX13" fmla="*/ 383381 w 1252537"/>
              <a:gd name="connsiteY13" fmla="*/ 214312 h 445293"/>
              <a:gd name="connsiteX14" fmla="*/ 454818 w 1252537"/>
              <a:gd name="connsiteY14" fmla="*/ 221456 h 445293"/>
              <a:gd name="connsiteX15" fmla="*/ 461962 w 1252537"/>
              <a:gd name="connsiteY15" fmla="*/ 238125 h 445293"/>
              <a:gd name="connsiteX16" fmla="*/ 545307 w 1252537"/>
              <a:gd name="connsiteY16" fmla="*/ 242887 h 445293"/>
              <a:gd name="connsiteX17" fmla="*/ 542925 w 1252537"/>
              <a:gd name="connsiteY17" fmla="*/ 264318 h 445293"/>
              <a:gd name="connsiteX18" fmla="*/ 626269 w 1252537"/>
              <a:gd name="connsiteY18" fmla="*/ 264318 h 445293"/>
              <a:gd name="connsiteX19" fmla="*/ 626269 w 1252537"/>
              <a:gd name="connsiteY19" fmla="*/ 276225 h 445293"/>
              <a:gd name="connsiteX20" fmla="*/ 685800 w 1252537"/>
              <a:gd name="connsiteY20" fmla="*/ 276225 h 445293"/>
              <a:gd name="connsiteX21" fmla="*/ 685800 w 1252537"/>
              <a:gd name="connsiteY21" fmla="*/ 302418 h 445293"/>
              <a:gd name="connsiteX22" fmla="*/ 754856 w 1252537"/>
              <a:gd name="connsiteY22" fmla="*/ 302418 h 445293"/>
              <a:gd name="connsiteX23" fmla="*/ 754856 w 1252537"/>
              <a:gd name="connsiteY23" fmla="*/ 321468 h 445293"/>
              <a:gd name="connsiteX24" fmla="*/ 804862 w 1252537"/>
              <a:gd name="connsiteY24" fmla="*/ 321468 h 445293"/>
              <a:gd name="connsiteX25" fmla="*/ 804862 w 1252537"/>
              <a:gd name="connsiteY25" fmla="*/ 321468 h 445293"/>
              <a:gd name="connsiteX26" fmla="*/ 826294 w 1252537"/>
              <a:gd name="connsiteY26" fmla="*/ 333374 h 445293"/>
              <a:gd name="connsiteX27" fmla="*/ 854869 w 1252537"/>
              <a:gd name="connsiteY27" fmla="*/ 347662 h 445293"/>
              <a:gd name="connsiteX28" fmla="*/ 902494 w 1252537"/>
              <a:gd name="connsiteY28" fmla="*/ 347662 h 445293"/>
              <a:gd name="connsiteX29" fmla="*/ 902494 w 1252537"/>
              <a:gd name="connsiteY29" fmla="*/ 369093 h 445293"/>
              <a:gd name="connsiteX30" fmla="*/ 945356 w 1252537"/>
              <a:gd name="connsiteY30" fmla="*/ 369093 h 445293"/>
              <a:gd name="connsiteX31" fmla="*/ 945356 w 1252537"/>
              <a:gd name="connsiteY31" fmla="*/ 381000 h 445293"/>
              <a:gd name="connsiteX32" fmla="*/ 976312 w 1252537"/>
              <a:gd name="connsiteY32" fmla="*/ 381000 h 445293"/>
              <a:gd name="connsiteX33" fmla="*/ 976312 w 1252537"/>
              <a:gd name="connsiteY33" fmla="*/ 395287 h 445293"/>
              <a:gd name="connsiteX34" fmla="*/ 1073944 w 1252537"/>
              <a:gd name="connsiteY34" fmla="*/ 395287 h 445293"/>
              <a:gd name="connsiteX35" fmla="*/ 1073944 w 1252537"/>
              <a:gd name="connsiteY35" fmla="*/ 419100 h 445293"/>
              <a:gd name="connsiteX36" fmla="*/ 1119187 w 1252537"/>
              <a:gd name="connsiteY36" fmla="*/ 419100 h 445293"/>
              <a:gd name="connsiteX37" fmla="*/ 1119187 w 1252537"/>
              <a:gd name="connsiteY37" fmla="*/ 428625 h 445293"/>
              <a:gd name="connsiteX38" fmla="*/ 1195387 w 1252537"/>
              <a:gd name="connsiteY38" fmla="*/ 428625 h 445293"/>
              <a:gd name="connsiteX39" fmla="*/ 1195387 w 1252537"/>
              <a:gd name="connsiteY39" fmla="*/ 445293 h 445293"/>
              <a:gd name="connsiteX40" fmla="*/ 1252537 w 1252537"/>
              <a:gd name="connsiteY40" fmla="*/ 445293 h 445293"/>
              <a:gd name="connsiteX41" fmla="*/ 1252537 w 1252537"/>
              <a:gd name="connsiteY41" fmla="*/ 4762 h 445293"/>
              <a:gd name="connsiteX42" fmla="*/ 0 w 1252537"/>
              <a:gd name="connsiteY42" fmla="*/ 0 h 445293"/>
              <a:gd name="connsiteX0" fmla="*/ 0 w 1252537"/>
              <a:gd name="connsiteY0" fmla="*/ 0 h 445293"/>
              <a:gd name="connsiteX1" fmla="*/ 0 w 1252537"/>
              <a:gd name="connsiteY1" fmla="*/ 50006 h 445293"/>
              <a:gd name="connsiteX2" fmla="*/ 119062 w 1252537"/>
              <a:gd name="connsiteY2" fmla="*/ 50006 h 445293"/>
              <a:gd name="connsiteX3" fmla="*/ 119062 w 1252537"/>
              <a:gd name="connsiteY3" fmla="*/ 102393 h 445293"/>
              <a:gd name="connsiteX4" fmla="*/ 169069 w 1252537"/>
              <a:gd name="connsiteY4" fmla="*/ 102393 h 445293"/>
              <a:gd name="connsiteX5" fmla="*/ 169069 w 1252537"/>
              <a:gd name="connsiteY5" fmla="*/ 152400 h 445293"/>
              <a:gd name="connsiteX6" fmla="*/ 252412 w 1252537"/>
              <a:gd name="connsiteY6" fmla="*/ 152400 h 445293"/>
              <a:gd name="connsiteX7" fmla="*/ 252412 w 1252537"/>
              <a:gd name="connsiteY7" fmla="*/ 166687 h 445293"/>
              <a:gd name="connsiteX8" fmla="*/ 304800 w 1252537"/>
              <a:gd name="connsiteY8" fmla="*/ 166687 h 445293"/>
              <a:gd name="connsiteX9" fmla="*/ 302419 w 1252537"/>
              <a:gd name="connsiteY9" fmla="*/ 178593 h 445293"/>
              <a:gd name="connsiteX10" fmla="*/ 361950 w 1252537"/>
              <a:gd name="connsiteY10" fmla="*/ 178593 h 445293"/>
              <a:gd name="connsiteX11" fmla="*/ 361950 w 1252537"/>
              <a:gd name="connsiteY11" fmla="*/ 197643 h 445293"/>
              <a:gd name="connsiteX12" fmla="*/ 383381 w 1252537"/>
              <a:gd name="connsiteY12" fmla="*/ 197643 h 445293"/>
              <a:gd name="connsiteX13" fmla="*/ 383381 w 1252537"/>
              <a:gd name="connsiteY13" fmla="*/ 214312 h 445293"/>
              <a:gd name="connsiteX14" fmla="*/ 454818 w 1252537"/>
              <a:gd name="connsiteY14" fmla="*/ 221456 h 445293"/>
              <a:gd name="connsiteX15" fmla="*/ 461962 w 1252537"/>
              <a:gd name="connsiteY15" fmla="*/ 238125 h 445293"/>
              <a:gd name="connsiteX16" fmla="*/ 545307 w 1252537"/>
              <a:gd name="connsiteY16" fmla="*/ 242887 h 445293"/>
              <a:gd name="connsiteX17" fmla="*/ 542925 w 1252537"/>
              <a:gd name="connsiteY17" fmla="*/ 264318 h 445293"/>
              <a:gd name="connsiteX18" fmla="*/ 626269 w 1252537"/>
              <a:gd name="connsiteY18" fmla="*/ 264318 h 445293"/>
              <a:gd name="connsiteX19" fmla="*/ 626269 w 1252537"/>
              <a:gd name="connsiteY19" fmla="*/ 276225 h 445293"/>
              <a:gd name="connsiteX20" fmla="*/ 685800 w 1252537"/>
              <a:gd name="connsiteY20" fmla="*/ 276225 h 445293"/>
              <a:gd name="connsiteX21" fmla="*/ 685800 w 1252537"/>
              <a:gd name="connsiteY21" fmla="*/ 302418 h 445293"/>
              <a:gd name="connsiteX22" fmla="*/ 754856 w 1252537"/>
              <a:gd name="connsiteY22" fmla="*/ 302418 h 445293"/>
              <a:gd name="connsiteX23" fmla="*/ 754856 w 1252537"/>
              <a:gd name="connsiteY23" fmla="*/ 321468 h 445293"/>
              <a:gd name="connsiteX24" fmla="*/ 804862 w 1252537"/>
              <a:gd name="connsiteY24" fmla="*/ 321468 h 445293"/>
              <a:gd name="connsiteX25" fmla="*/ 804862 w 1252537"/>
              <a:gd name="connsiteY25" fmla="*/ 321468 h 445293"/>
              <a:gd name="connsiteX26" fmla="*/ 826294 w 1252537"/>
              <a:gd name="connsiteY26" fmla="*/ 333374 h 445293"/>
              <a:gd name="connsiteX27" fmla="*/ 854869 w 1252537"/>
              <a:gd name="connsiteY27" fmla="*/ 347662 h 445293"/>
              <a:gd name="connsiteX28" fmla="*/ 902494 w 1252537"/>
              <a:gd name="connsiteY28" fmla="*/ 347662 h 445293"/>
              <a:gd name="connsiteX29" fmla="*/ 902494 w 1252537"/>
              <a:gd name="connsiteY29" fmla="*/ 369093 h 445293"/>
              <a:gd name="connsiteX30" fmla="*/ 945356 w 1252537"/>
              <a:gd name="connsiteY30" fmla="*/ 369093 h 445293"/>
              <a:gd name="connsiteX31" fmla="*/ 945356 w 1252537"/>
              <a:gd name="connsiteY31" fmla="*/ 381000 h 445293"/>
              <a:gd name="connsiteX32" fmla="*/ 976312 w 1252537"/>
              <a:gd name="connsiteY32" fmla="*/ 381000 h 445293"/>
              <a:gd name="connsiteX33" fmla="*/ 976312 w 1252537"/>
              <a:gd name="connsiteY33" fmla="*/ 395287 h 445293"/>
              <a:gd name="connsiteX34" fmla="*/ 1073944 w 1252537"/>
              <a:gd name="connsiteY34" fmla="*/ 395287 h 445293"/>
              <a:gd name="connsiteX35" fmla="*/ 1073944 w 1252537"/>
              <a:gd name="connsiteY35" fmla="*/ 419100 h 445293"/>
              <a:gd name="connsiteX36" fmla="*/ 1119187 w 1252537"/>
              <a:gd name="connsiteY36" fmla="*/ 419100 h 445293"/>
              <a:gd name="connsiteX37" fmla="*/ 1119187 w 1252537"/>
              <a:gd name="connsiteY37" fmla="*/ 428625 h 445293"/>
              <a:gd name="connsiteX38" fmla="*/ 1195387 w 1252537"/>
              <a:gd name="connsiteY38" fmla="*/ 428625 h 445293"/>
              <a:gd name="connsiteX39" fmla="*/ 1195387 w 1252537"/>
              <a:gd name="connsiteY39" fmla="*/ 445293 h 445293"/>
              <a:gd name="connsiteX40" fmla="*/ 1252537 w 1252537"/>
              <a:gd name="connsiteY40" fmla="*/ 445293 h 445293"/>
              <a:gd name="connsiteX41" fmla="*/ 1252537 w 1252537"/>
              <a:gd name="connsiteY41" fmla="*/ 4762 h 445293"/>
              <a:gd name="connsiteX42" fmla="*/ 0 w 1252537"/>
              <a:gd name="connsiteY42" fmla="*/ 0 h 445293"/>
              <a:gd name="connsiteX0" fmla="*/ 0 w 1252537"/>
              <a:gd name="connsiteY0" fmla="*/ 0 h 445293"/>
              <a:gd name="connsiteX1" fmla="*/ 0 w 1252537"/>
              <a:gd name="connsiteY1" fmla="*/ 50006 h 445293"/>
              <a:gd name="connsiteX2" fmla="*/ 119062 w 1252537"/>
              <a:gd name="connsiteY2" fmla="*/ 50006 h 445293"/>
              <a:gd name="connsiteX3" fmla="*/ 119062 w 1252537"/>
              <a:gd name="connsiteY3" fmla="*/ 102393 h 445293"/>
              <a:gd name="connsiteX4" fmla="*/ 169069 w 1252537"/>
              <a:gd name="connsiteY4" fmla="*/ 102393 h 445293"/>
              <a:gd name="connsiteX5" fmla="*/ 169069 w 1252537"/>
              <a:gd name="connsiteY5" fmla="*/ 152400 h 445293"/>
              <a:gd name="connsiteX6" fmla="*/ 252412 w 1252537"/>
              <a:gd name="connsiteY6" fmla="*/ 152400 h 445293"/>
              <a:gd name="connsiteX7" fmla="*/ 252412 w 1252537"/>
              <a:gd name="connsiteY7" fmla="*/ 166687 h 445293"/>
              <a:gd name="connsiteX8" fmla="*/ 304800 w 1252537"/>
              <a:gd name="connsiteY8" fmla="*/ 166687 h 445293"/>
              <a:gd name="connsiteX9" fmla="*/ 302419 w 1252537"/>
              <a:gd name="connsiteY9" fmla="*/ 178593 h 445293"/>
              <a:gd name="connsiteX10" fmla="*/ 361950 w 1252537"/>
              <a:gd name="connsiteY10" fmla="*/ 178593 h 445293"/>
              <a:gd name="connsiteX11" fmla="*/ 361950 w 1252537"/>
              <a:gd name="connsiteY11" fmla="*/ 197643 h 445293"/>
              <a:gd name="connsiteX12" fmla="*/ 383381 w 1252537"/>
              <a:gd name="connsiteY12" fmla="*/ 197643 h 445293"/>
              <a:gd name="connsiteX13" fmla="*/ 383381 w 1252537"/>
              <a:gd name="connsiteY13" fmla="*/ 214312 h 445293"/>
              <a:gd name="connsiteX14" fmla="*/ 454818 w 1252537"/>
              <a:gd name="connsiteY14" fmla="*/ 221456 h 445293"/>
              <a:gd name="connsiteX15" fmla="*/ 461962 w 1252537"/>
              <a:gd name="connsiteY15" fmla="*/ 238125 h 445293"/>
              <a:gd name="connsiteX16" fmla="*/ 540544 w 1252537"/>
              <a:gd name="connsiteY16" fmla="*/ 242887 h 445293"/>
              <a:gd name="connsiteX17" fmla="*/ 542925 w 1252537"/>
              <a:gd name="connsiteY17" fmla="*/ 264318 h 445293"/>
              <a:gd name="connsiteX18" fmla="*/ 626269 w 1252537"/>
              <a:gd name="connsiteY18" fmla="*/ 264318 h 445293"/>
              <a:gd name="connsiteX19" fmla="*/ 626269 w 1252537"/>
              <a:gd name="connsiteY19" fmla="*/ 276225 h 445293"/>
              <a:gd name="connsiteX20" fmla="*/ 685800 w 1252537"/>
              <a:gd name="connsiteY20" fmla="*/ 276225 h 445293"/>
              <a:gd name="connsiteX21" fmla="*/ 685800 w 1252537"/>
              <a:gd name="connsiteY21" fmla="*/ 302418 h 445293"/>
              <a:gd name="connsiteX22" fmla="*/ 754856 w 1252537"/>
              <a:gd name="connsiteY22" fmla="*/ 302418 h 445293"/>
              <a:gd name="connsiteX23" fmla="*/ 754856 w 1252537"/>
              <a:gd name="connsiteY23" fmla="*/ 321468 h 445293"/>
              <a:gd name="connsiteX24" fmla="*/ 804862 w 1252537"/>
              <a:gd name="connsiteY24" fmla="*/ 321468 h 445293"/>
              <a:gd name="connsiteX25" fmla="*/ 804862 w 1252537"/>
              <a:gd name="connsiteY25" fmla="*/ 321468 h 445293"/>
              <a:gd name="connsiteX26" fmla="*/ 826294 w 1252537"/>
              <a:gd name="connsiteY26" fmla="*/ 333374 h 445293"/>
              <a:gd name="connsiteX27" fmla="*/ 854869 w 1252537"/>
              <a:gd name="connsiteY27" fmla="*/ 347662 h 445293"/>
              <a:gd name="connsiteX28" fmla="*/ 902494 w 1252537"/>
              <a:gd name="connsiteY28" fmla="*/ 347662 h 445293"/>
              <a:gd name="connsiteX29" fmla="*/ 902494 w 1252537"/>
              <a:gd name="connsiteY29" fmla="*/ 369093 h 445293"/>
              <a:gd name="connsiteX30" fmla="*/ 945356 w 1252537"/>
              <a:gd name="connsiteY30" fmla="*/ 369093 h 445293"/>
              <a:gd name="connsiteX31" fmla="*/ 945356 w 1252537"/>
              <a:gd name="connsiteY31" fmla="*/ 381000 h 445293"/>
              <a:gd name="connsiteX32" fmla="*/ 976312 w 1252537"/>
              <a:gd name="connsiteY32" fmla="*/ 381000 h 445293"/>
              <a:gd name="connsiteX33" fmla="*/ 976312 w 1252537"/>
              <a:gd name="connsiteY33" fmla="*/ 395287 h 445293"/>
              <a:gd name="connsiteX34" fmla="*/ 1073944 w 1252537"/>
              <a:gd name="connsiteY34" fmla="*/ 395287 h 445293"/>
              <a:gd name="connsiteX35" fmla="*/ 1073944 w 1252537"/>
              <a:gd name="connsiteY35" fmla="*/ 419100 h 445293"/>
              <a:gd name="connsiteX36" fmla="*/ 1119187 w 1252537"/>
              <a:gd name="connsiteY36" fmla="*/ 419100 h 445293"/>
              <a:gd name="connsiteX37" fmla="*/ 1119187 w 1252537"/>
              <a:gd name="connsiteY37" fmla="*/ 428625 h 445293"/>
              <a:gd name="connsiteX38" fmla="*/ 1195387 w 1252537"/>
              <a:gd name="connsiteY38" fmla="*/ 428625 h 445293"/>
              <a:gd name="connsiteX39" fmla="*/ 1195387 w 1252537"/>
              <a:gd name="connsiteY39" fmla="*/ 445293 h 445293"/>
              <a:gd name="connsiteX40" fmla="*/ 1252537 w 1252537"/>
              <a:gd name="connsiteY40" fmla="*/ 445293 h 445293"/>
              <a:gd name="connsiteX41" fmla="*/ 1252537 w 1252537"/>
              <a:gd name="connsiteY41" fmla="*/ 4762 h 445293"/>
              <a:gd name="connsiteX42" fmla="*/ 0 w 1252537"/>
              <a:gd name="connsiteY42" fmla="*/ 0 h 44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252537" h="445293">
                <a:moveTo>
                  <a:pt x="0" y="0"/>
                </a:moveTo>
                <a:lnTo>
                  <a:pt x="0" y="50006"/>
                </a:lnTo>
                <a:lnTo>
                  <a:pt x="119062" y="50006"/>
                </a:lnTo>
                <a:lnTo>
                  <a:pt x="119062" y="102393"/>
                </a:lnTo>
                <a:lnTo>
                  <a:pt x="169069" y="102393"/>
                </a:lnTo>
                <a:lnTo>
                  <a:pt x="169069" y="152400"/>
                </a:lnTo>
                <a:lnTo>
                  <a:pt x="252412" y="152400"/>
                </a:lnTo>
                <a:lnTo>
                  <a:pt x="252412" y="166687"/>
                </a:lnTo>
                <a:lnTo>
                  <a:pt x="304800" y="166687"/>
                </a:lnTo>
                <a:lnTo>
                  <a:pt x="302419" y="178593"/>
                </a:lnTo>
                <a:lnTo>
                  <a:pt x="361950" y="178593"/>
                </a:lnTo>
                <a:lnTo>
                  <a:pt x="361950" y="197643"/>
                </a:lnTo>
                <a:lnTo>
                  <a:pt x="383381" y="197643"/>
                </a:lnTo>
                <a:lnTo>
                  <a:pt x="383381" y="214312"/>
                </a:lnTo>
                <a:lnTo>
                  <a:pt x="454818" y="221456"/>
                </a:lnTo>
                <a:lnTo>
                  <a:pt x="461962" y="238125"/>
                </a:lnTo>
                <a:lnTo>
                  <a:pt x="540544" y="242887"/>
                </a:lnTo>
                <a:lnTo>
                  <a:pt x="542925" y="264318"/>
                </a:lnTo>
                <a:lnTo>
                  <a:pt x="626269" y="264318"/>
                </a:lnTo>
                <a:lnTo>
                  <a:pt x="626269" y="276225"/>
                </a:lnTo>
                <a:lnTo>
                  <a:pt x="685800" y="276225"/>
                </a:lnTo>
                <a:lnTo>
                  <a:pt x="685800" y="302418"/>
                </a:lnTo>
                <a:lnTo>
                  <a:pt x="754856" y="302418"/>
                </a:lnTo>
                <a:lnTo>
                  <a:pt x="754856" y="321468"/>
                </a:lnTo>
                <a:lnTo>
                  <a:pt x="804862" y="321468"/>
                </a:lnTo>
                <a:lnTo>
                  <a:pt x="804862" y="321468"/>
                </a:lnTo>
                <a:lnTo>
                  <a:pt x="826294" y="333374"/>
                </a:lnTo>
                <a:lnTo>
                  <a:pt x="854869" y="347662"/>
                </a:lnTo>
                <a:lnTo>
                  <a:pt x="902494" y="347662"/>
                </a:lnTo>
                <a:lnTo>
                  <a:pt x="902494" y="369093"/>
                </a:lnTo>
                <a:lnTo>
                  <a:pt x="945356" y="369093"/>
                </a:lnTo>
                <a:lnTo>
                  <a:pt x="945356" y="381000"/>
                </a:lnTo>
                <a:lnTo>
                  <a:pt x="976312" y="381000"/>
                </a:lnTo>
                <a:lnTo>
                  <a:pt x="976312" y="395287"/>
                </a:lnTo>
                <a:lnTo>
                  <a:pt x="1073944" y="395287"/>
                </a:lnTo>
                <a:lnTo>
                  <a:pt x="1073944" y="419100"/>
                </a:lnTo>
                <a:lnTo>
                  <a:pt x="1119187" y="419100"/>
                </a:lnTo>
                <a:lnTo>
                  <a:pt x="1119187" y="428625"/>
                </a:lnTo>
                <a:lnTo>
                  <a:pt x="1195387" y="428625"/>
                </a:lnTo>
                <a:lnTo>
                  <a:pt x="1195387" y="445293"/>
                </a:lnTo>
                <a:lnTo>
                  <a:pt x="1252537" y="445293"/>
                </a:lnTo>
                <a:lnTo>
                  <a:pt x="1252537" y="4762"/>
                </a:lnTo>
                <a:lnTo>
                  <a:pt x="0" y="0"/>
                </a:lnTo>
                <a:close/>
              </a:path>
            </a:pathLst>
          </a:cu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Freeform: Shape 103">
            <a:extLst>
              <a:ext uri="{FF2B5EF4-FFF2-40B4-BE49-F238E27FC236}">
                <a16:creationId xmlns:a16="http://schemas.microsoft.com/office/drawing/2014/main" id="{10C3D358-B464-5AF3-0F92-CE1E4CD943E9}"/>
              </a:ext>
            </a:extLst>
          </p:cNvPr>
          <p:cNvSpPr/>
          <p:nvPr/>
        </p:nvSpPr>
        <p:spPr bwMode="auto">
          <a:xfrm>
            <a:off x="8715375" y="4407694"/>
            <a:ext cx="1688306" cy="797719"/>
          </a:xfrm>
          <a:custGeom>
            <a:avLst/>
            <a:gdLst>
              <a:gd name="connsiteX0" fmla="*/ 0 w 1688306"/>
              <a:gd name="connsiteY0" fmla="*/ 0 h 797719"/>
              <a:gd name="connsiteX1" fmla="*/ 0 w 1688306"/>
              <a:gd name="connsiteY1" fmla="*/ 450056 h 797719"/>
              <a:gd name="connsiteX2" fmla="*/ 50006 w 1688306"/>
              <a:gd name="connsiteY2" fmla="*/ 450056 h 797719"/>
              <a:gd name="connsiteX3" fmla="*/ 50006 w 1688306"/>
              <a:gd name="connsiteY3" fmla="*/ 469106 h 797719"/>
              <a:gd name="connsiteX4" fmla="*/ 85725 w 1688306"/>
              <a:gd name="connsiteY4" fmla="*/ 469106 h 797719"/>
              <a:gd name="connsiteX5" fmla="*/ 85725 w 1688306"/>
              <a:gd name="connsiteY5" fmla="*/ 481012 h 797719"/>
              <a:gd name="connsiteX6" fmla="*/ 264319 w 1688306"/>
              <a:gd name="connsiteY6" fmla="*/ 481012 h 797719"/>
              <a:gd name="connsiteX7" fmla="*/ 264319 w 1688306"/>
              <a:gd name="connsiteY7" fmla="*/ 495300 h 797719"/>
              <a:gd name="connsiteX8" fmla="*/ 302419 w 1688306"/>
              <a:gd name="connsiteY8" fmla="*/ 495300 h 797719"/>
              <a:gd name="connsiteX9" fmla="*/ 302419 w 1688306"/>
              <a:gd name="connsiteY9" fmla="*/ 507206 h 797719"/>
              <a:gd name="connsiteX10" fmla="*/ 357188 w 1688306"/>
              <a:gd name="connsiteY10" fmla="*/ 507206 h 797719"/>
              <a:gd name="connsiteX11" fmla="*/ 357188 w 1688306"/>
              <a:gd name="connsiteY11" fmla="*/ 521494 h 797719"/>
              <a:gd name="connsiteX12" fmla="*/ 419100 w 1688306"/>
              <a:gd name="connsiteY12" fmla="*/ 521494 h 797719"/>
              <a:gd name="connsiteX13" fmla="*/ 419100 w 1688306"/>
              <a:gd name="connsiteY13" fmla="*/ 547687 h 797719"/>
              <a:gd name="connsiteX14" fmla="*/ 526256 w 1688306"/>
              <a:gd name="connsiteY14" fmla="*/ 547687 h 797719"/>
              <a:gd name="connsiteX15" fmla="*/ 526256 w 1688306"/>
              <a:gd name="connsiteY15" fmla="*/ 561975 h 797719"/>
              <a:gd name="connsiteX16" fmla="*/ 564356 w 1688306"/>
              <a:gd name="connsiteY16" fmla="*/ 561975 h 797719"/>
              <a:gd name="connsiteX17" fmla="*/ 571500 w 1688306"/>
              <a:gd name="connsiteY17" fmla="*/ 569119 h 797719"/>
              <a:gd name="connsiteX18" fmla="*/ 619125 w 1688306"/>
              <a:gd name="connsiteY18" fmla="*/ 569119 h 797719"/>
              <a:gd name="connsiteX19" fmla="*/ 619125 w 1688306"/>
              <a:gd name="connsiteY19" fmla="*/ 588169 h 797719"/>
              <a:gd name="connsiteX20" fmla="*/ 719138 w 1688306"/>
              <a:gd name="connsiteY20" fmla="*/ 588169 h 797719"/>
              <a:gd name="connsiteX21" fmla="*/ 719138 w 1688306"/>
              <a:gd name="connsiteY21" fmla="*/ 604837 h 797719"/>
              <a:gd name="connsiteX22" fmla="*/ 823913 w 1688306"/>
              <a:gd name="connsiteY22" fmla="*/ 604837 h 797719"/>
              <a:gd name="connsiteX23" fmla="*/ 823913 w 1688306"/>
              <a:gd name="connsiteY23" fmla="*/ 616744 h 797719"/>
              <a:gd name="connsiteX24" fmla="*/ 888206 w 1688306"/>
              <a:gd name="connsiteY24" fmla="*/ 616744 h 797719"/>
              <a:gd name="connsiteX25" fmla="*/ 888206 w 1688306"/>
              <a:gd name="connsiteY25" fmla="*/ 635794 h 797719"/>
              <a:gd name="connsiteX26" fmla="*/ 959644 w 1688306"/>
              <a:gd name="connsiteY26" fmla="*/ 635794 h 797719"/>
              <a:gd name="connsiteX27" fmla="*/ 959644 w 1688306"/>
              <a:gd name="connsiteY27" fmla="*/ 657225 h 797719"/>
              <a:gd name="connsiteX28" fmla="*/ 1031081 w 1688306"/>
              <a:gd name="connsiteY28" fmla="*/ 657225 h 797719"/>
              <a:gd name="connsiteX29" fmla="*/ 1031081 w 1688306"/>
              <a:gd name="connsiteY29" fmla="*/ 673894 h 797719"/>
              <a:gd name="connsiteX30" fmla="*/ 1097756 w 1688306"/>
              <a:gd name="connsiteY30" fmla="*/ 673894 h 797719"/>
              <a:gd name="connsiteX31" fmla="*/ 1097756 w 1688306"/>
              <a:gd name="connsiteY31" fmla="*/ 688181 h 797719"/>
              <a:gd name="connsiteX32" fmla="*/ 1143000 w 1688306"/>
              <a:gd name="connsiteY32" fmla="*/ 688181 h 797719"/>
              <a:gd name="connsiteX33" fmla="*/ 1135856 w 1688306"/>
              <a:gd name="connsiteY33" fmla="*/ 695325 h 797719"/>
              <a:gd name="connsiteX34" fmla="*/ 1193006 w 1688306"/>
              <a:gd name="connsiteY34" fmla="*/ 695325 h 797719"/>
              <a:gd name="connsiteX35" fmla="*/ 1193006 w 1688306"/>
              <a:gd name="connsiteY35" fmla="*/ 714375 h 797719"/>
              <a:gd name="connsiteX36" fmla="*/ 1223963 w 1688306"/>
              <a:gd name="connsiteY36" fmla="*/ 714375 h 797719"/>
              <a:gd name="connsiteX37" fmla="*/ 1223963 w 1688306"/>
              <a:gd name="connsiteY37" fmla="*/ 728662 h 797719"/>
              <a:gd name="connsiteX38" fmla="*/ 1271588 w 1688306"/>
              <a:gd name="connsiteY38" fmla="*/ 728662 h 797719"/>
              <a:gd name="connsiteX39" fmla="*/ 1271588 w 1688306"/>
              <a:gd name="connsiteY39" fmla="*/ 745331 h 797719"/>
              <a:gd name="connsiteX40" fmla="*/ 1369219 w 1688306"/>
              <a:gd name="connsiteY40" fmla="*/ 745331 h 797719"/>
              <a:gd name="connsiteX41" fmla="*/ 1369219 w 1688306"/>
              <a:gd name="connsiteY41" fmla="*/ 750094 h 797719"/>
              <a:gd name="connsiteX42" fmla="*/ 1488281 w 1688306"/>
              <a:gd name="connsiteY42" fmla="*/ 750094 h 797719"/>
              <a:gd name="connsiteX43" fmla="*/ 1488281 w 1688306"/>
              <a:gd name="connsiteY43" fmla="*/ 771525 h 797719"/>
              <a:gd name="connsiteX44" fmla="*/ 1619250 w 1688306"/>
              <a:gd name="connsiteY44" fmla="*/ 771525 h 797719"/>
              <a:gd name="connsiteX45" fmla="*/ 1619250 w 1688306"/>
              <a:gd name="connsiteY45" fmla="*/ 797719 h 797719"/>
              <a:gd name="connsiteX46" fmla="*/ 1688306 w 1688306"/>
              <a:gd name="connsiteY46" fmla="*/ 797719 h 797719"/>
              <a:gd name="connsiteX47" fmla="*/ 1688306 w 1688306"/>
              <a:gd name="connsiteY47" fmla="*/ 4762 h 797719"/>
              <a:gd name="connsiteX48" fmla="*/ 0 w 1688306"/>
              <a:gd name="connsiteY48" fmla="*/ 0 h 797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688306" h="797719">
                <a:moveTo>
                  <a:pt x="0" y="0"/>
                </a:moveTo>
                <a:lnTo>
                  <a:pt x="0" y="450056"/>
                </a:lnTo>
                <a:lnTo>
                  <a:pt x="50006" y="450056"/>
                </a:lnTo>
                <a:lnTo>
                  <a:pt x="50006" y="469106"/>
                </a:lnTo>
                <a:lnTo>
                  <a:pt x="85725" y="469106"/>
                </a:lnTo>
                <a:lnTo>
                  <a:pt x="85725" y="481012"/>
                </a:lnTo>
                <a:lnTo>
                  <a:pt x="264319" y="481012"/>
                </a:lnTo>
                <a:lnTo>
                  <a:pt x="264319" y="495300"/>
                </a:lnTo>
                <a:lnTo>
                  <a:pt x="302419" y="495300"/>
                </a:lnTo>
                <a:lnTo>
                  <a:pt x="302419" y="507206"/>
                </a:lnTo>
                <a:lnTo>
                  <a:pt x="357188" y="507206"/>
                </a:lnTo>
                <a:lnTo>
                  <a:pt x="357188" y="521494"/>
                </a:lnTo>
                <a:lnTo>
                  <a:pt x="419100" y="521494"/>
                </a:lnTo>
                <a:lnTo>
                  <a:pt x="419100" y="547687"/>
                </a:lnTo>
                <a:lnTo>
                  <a:pt x="526256" y="547687"/>
                </a:lnTo>
                <a:lnTo>
                  <a:pt x="526256" y="561975"/>
                </a:lnTo>
                <a:lnTo>
                  <a:pt x="564356" y="561975"/>
                </a:lnTo>
                <a:lnTo>
                  <a:pt x="571500" y="569119"/>
                </a:lnTo>
                <a:lnTo>
                  <a:pt x="619125" y="569119"/>
                </a:lnTo>
                <a:lnTo>
                  <a:pt x="619125" y="588169"/>
                </a:lnTo>
                <a:lnTo>
                  <a:pt x="719138" y="588169"/>
                </a:lnTo>
                <a:lnTo>
                  <a:pt x="719138" y="604837"/>
                </a:lnTo>
                <a:lnTo>
                  <a:pt x="823913" y="604837"/>
                </a:lnTo>
                <a:lnTo>
                  <a:pt x="823913" y="616744"/>
                </a:lnTo>
                <a:lnTo>
                  <a:pt x="888206" y="616744"/>
                </a:lnTo>
                <a:lnTo>
                  <a:pt x="888206" y="635794"/>
                </a:lnTo>
                <a:lnTo>
                  <a:pt x="959644" y="635794"/>
                </a:lnTo>
                <a:lnTo>
                  <a:pt x="959644" y="657225"/>
                </a:lnTo>
                <a:lnTo>
                  <a:pt x="1031081" y="657225"/>
                </a:lnTo>
                <a:lnTo>
                  <a:pt x="1031081" y="673894"/>
                </a:lnTo>
                <a:lnTo>
                  <a:pt x="1097756" y="673894"/>
                </a:lnTo>
                <a:lnTo>
                  <a:pt x="1097756" y="688181"/>
                </a:lnTo>
                <a:lnTo>
                  <a:pt x="1143000" y="688181"/>
                </a:lnTo>
                <a:lnTo>
                  <a:pt x="1135856" y="695325"/>
                </a:lnTo>
                <a:lnTo>
                  <a:pt x="1193006" y="695325"/>
                </a:lnTo>
                <a:lnTo>
                  <a:pt x="1193006" y="714375"/>
                </a:lnTo>
                <a:lnTo>
                  <a:pt x="1223963" y="714375"/>
                </a:lnTo>
                <a:lnTo>
                  <a:pt x="1223963" y="728662"/>
                </a:lnTo>
                <a:lnTo>
                  <a:pt x="1271588" y="728662"/>
                </a:lnTo>
                <a:lnTo>
                  <a:pt x="1271588" y="745331"/>
                </a:lnTo>
                <a:lnTo>
                  <a:pt x="1369219" y="745331"/>
                </a:lnTo>
                <a:lnTo>
                  <a:pt x="1369219" y="750094"/>
                </a:lnTo>
                <a:lnTo>
                  <a:pt x="1488281" y="750094"/>
                </a:lnTo>
                <a:lnTo>
                  <a:pt x="1488281" y="771525"/>
                </a:lnTo>
                <a:lnTo>
                  <a:pt x="1619250" y="771525"/>
                </a:lnTo>
                <a:lnTo>
                  <a:pt x="1619250" y="797719"/>
                </a:lnTo>
                <a:lnTo>
                  <a:pt x="1688306" y="797719"/>
                </a:lnTo>
                <a:lnTo>
                  <a:pt x="1688306" y="4762"/>
                </a:lnTo>
                <a:lnTo>
                  <a:pt x="0" y="0"/>
                </a:lnTo>
                <a:close/>
              </a:path>
            </a:pathLst>
          </a:cu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Freeform: Shape 104">
            <a:extLst>
              <a:ext uri="{FF2B5EF4-FFF2-40B4-BE49-F238E27FC236}">
                <a16:creationId xmlns:a16="http://schemas.microsoft.com/office/drawing/2014/main" id="{CACB26A5-E4B8-CC66-A4DC-25AD29A352D7}"/>
              </a:ext>
            </a:extLst>
          </p:cNvPr>
          <p:cNvSpPr/>
          <p:nvPr/>
        </p:nvSpPr>
        <p:spPr bwMode="auto">
          <a:xfrm>
            <a:off x="10403681" y="4405313"/>
            <a:ext cx="1351757" cy="1095375"/>
          </a:xfrm>
          <a:custGeom>
            <a:avLst/>
            <a:gdLst>
              <a:gd name="connsiteX0" fmla="*/ 0 w 1335882"/>
              <a:gd name="connsiteY0" fmla="*/ 4762 h 1095375"/>
              <a:gd name="connsiteX1" fmla="*/ 0 w 1335882"/>
              <a:gd name="connsiteY1" fmla="*/ 807243 h 1095375"/>
              <a:gd name="connsiteX2" fmla="*/ 57150 w 1335882"/>
              <a:gd name="connsiteY2" fmla="*/ 807243 h 1095375"/>
              <a:gd name="connsiteX3" fmla="*/ 57150 w 1335882"/>
              <a:gd name="connsiteY3" fmla="*/ 821531 h 1095375"/>
              <a:gd name="connsiteX4" fmla="*/ 142875 w 1335882"/>
              <a:gd name="connsiteY4" fmla="*/ 821531 h 1095375"/>
              <a:gd name="connsiteX5" fmla="*/ 142875 w 1335882"/>
              <a:gd name="connsiteY5" fmla="*/ 833437 h 1095375"/>
              <a:gd name="connsiteX6" fmla="*/ 164307 w 1335882"/>
              <a:gd name="connsiteY6" fmla="*/ 833437 h 1095375"/>
              <a:gd name="connsiteX7" fmla="*/ 164307 w 1335882"/>
              <a:gd name="connsiteY7" fmla="*/ 840581 h 1095375"/>
              <a:gd name="connsiteX8" fmla="*/ 207169 w 1335882"/>
              <a:gd name="connsiteY8" fmla="*/ 840581 h 1095375"/>
              <a:gd name="connsiteX9" fmla="*/ 207169 w 1335882"/>
              <a:gd name="connsiteY9" fmla="*/ 854868 h 1095375"/>
              <a:gd name="connsiteX10" fmla="*/ 250032 w 1335882"/>
              <a:gd name="connsiteY10" fmla="*/ 854868 h 1095375"/>
              <a:gd name="connsiteX11" fmla="*/ 250032 w 1335882"/>
              <a:gd name="connsiteY11" fmla="*/ 876300 h 1095375"/>
              <a:gd name="connsiteX12" fmla="*/ 307182 w 1335882"/>
              <a:gd name="connsiteY12" fmla="*/ 876300 h 1095375"/>
              <a:gd name="connsiteX13" fmla="*/ 307182 w 1335882"/>
              <a:gd name="connsiteY13" fmla="*/ 895350 h 1095375"/>
              <a:gd name="connsiteX14" fmla="*/ 409575 w 1335882"/>
              <a:gd name="connsiteY14" fmla="*/ 895350 h 1095375"/>
              <a:gd name="connsiteX15" fmla="*/ 409575 w 1335882"/>
              <a:gd name="connsiteY15" fmla="*/ 907256 h 1095375"/>
              <a:gd name="connsiteX16" fmla="*/ 476250 w 1335882"/>
              <a:gd name="connsiteY16" fmla="*/ 907256 h 1095375"/>
              <a:gd name="connsiteX17" fmla="*/ 476250 w 1335882"/>
              <a:gd name="connsiteY17" fmla="*/ 919162 h 1095375"/>
              <a:gd name="connsiteX18" fmla="*/ 571500 w 1335882"/>
              <a:gd name="connsiteY18" fmla="*/ 919162 h 1095375"/>
              <a:gd name="connsiteX19" fmla="*/ 571500 w 1335882"/>
              <a:gd name="connsiteY19" fmla="*/ 933450 h 1095375"/>
              <a:gd name="connsiteX20" fmla="*/ 657225 w 1335882"/>
              <a:gd name="connsiteY20" fmla="*/ 933450 h 1095375"/>
              <a:gd name="connsiteX21" fmla="*/ 657225 w 1335882"/>
              <a:gd name="connsiteY21" fmla="*/ 942975 h 1095375"/>
              <a:gd name="connsiteX22" fmla="*/ 726282 w 1335882"/>
              <a:gd name="connsiteY22" fmla="*/ 942975 h 1095375"/>
              <a:gd name="connsiteX23" fmla="*/ 719138 w 1335882"/>
              <a:gd name="connsiteY23" fmla="*/ 950119 h 1095375"/>
              <a:gd name="connsiteX24" fmla="*/ 785813 w 1335882"/>
              <a:gd name="connsiteY24" fmla="*/ 950119 h 1095375"/>
              <a:gd name="connsiteX25" fmla="*/ 785813 w 1335882"/>
              <a:gd name="connsiteY25" fmla="*/ 976312 h 1095375"/>
              <a:gd name="connsiteX26" fmla="*/ 900113 w 1335882"/>
              <a:gd name="connsiteY26" fmla="*/ 976312 h 1095375"/>
              <a:gd name="connsiteX27" fmla="*/ 900113 w 1335882"/>
              <a:gd name="connsiteY27" fmla="*/ 990600 h 1095375"/>
              <a:gd name="connsiteX28" fmla="*/ 990600 w 1335882"/>
              <a:gd name="connsiteY28" fmla="*/ 990600 h 1095375"/>
              <a:gd name="connsiteX29" fmla="*/ 990600 w 1335882"/>
              <a:gd name="connsiteY29" fmla="*/ 1009650 h 1095375"/>
              <a:gd name="connsiteX30" fmla="*/ 1019175 w 1335882"/>
              <a:gd name="connsiteY30" fmla="*/ 1009650 h 1095375"/>
              <a:gd name="connsiteX31" fmla="*/ 1019175 w 1335882"/>
              <a:gd name="connsiteY31" fmla="*/ 1031081 h 1095375"/>
              <a:gd name="connsiteX32" fmla="*/ 1121569 w 1335882"/>
              <a:gd name="connsiteY32" fmla="*/ 1031081 h 1095375"/>
              <a:gd name="connsiteX33" fmla="*/ 1121569 w 1335882"/>
              <a:gd name="connsiteY33" fmla="*/ 1057275 h 1095375"/>
              <a:gd name="connsiteX34" fmla="*/ 1181100 w 1335882"/>
              <a:gd name="connsiteY34" fmla="*/ 1057275 h 1095375"/>
              <a:gd name="connsiteX35" fmla="*/ 1181100 w 1335882"/>
              <a:gd name="connsiteY35" fmla="*/ 1076325 h 1095375"/>
              <a:gd name="connsiteX36" fmla="*/ 1226344 w 1335882"/>
              <a:gd name="connsiteY36" fmla="*/ 1076325 h 1095375"/>
              <a:gd name="connsiteX37" fmla="*/ 1226344 w 1335882"/>
              <a:gd name="connsiteY37" fmla="*/ 1076325 h 1095375"/>
              <a:gd name="connsiteX38" fmla="*/ 1226344 w 1335882"/>
              <a:gd name="connsiteY38" fmla="*/ 1095375 h 1095375"/>
              <a:gd name="connsiteX39" fmla="*/ 1335882 w 1335882"/>
              <a:gd name="connsiteY39" fmla="*/ 1095375 h 1095375"/>
              <a:gd name="connsiteX40" fmla="*/ 1335882 w 1335882"/>
              <a:gd name="connsiteY40" fmla="*/ 0 h 1095375"/>
              <a:gd name="connsiteX41" fmla="*/ 0 w 1335882"/>
              <a:gd name="connsiteY41" fmla="*/ 4762 h 1095375"/>
              <a:gd name="connsiteX0" fmla="*/ 0 w 1335882"/>
              <a:gd name="connsiteY0" fmla="*/ 4762 h 1095375"/>
              <a:gd name="connsiteX1" fmla="*/ 0 w 1335882"/>
              <a:gd name="connsiteY1" fmla="*/ 807243 h 1095375"/>
              <a:gd name="connsiteX2" fmla="*/ 57150 w 1335882"/>
              <a:gd name="connsiteY2" fmla="*/ 807243 h 1095375"/>
              <a:gd name="connsiteX3" fmla="*/ 57150 w 1335882"/>
              <a:gd name="connsiteY3" fmla="*/ 821531 h 1095375"/>
              <a:gd name="connsiteX4" fmla="*/ 142875 w 1335882"/>
              <a:gd name="connsiteY4" fmla="*/ 821531 h 1095375"/>
              <a:gd name="connsiteX5" fmla="*/ 142875 w 1335882"/>
              <a:gd name="connsiteY5" fmla="*/ 833437 h 1095375"/>
              <a:gd name="connsiteX6" fmla="*/ 164307 w 1335882"/>
              <a:gd name="connsiteY6" fmla="*/ 833437 h 1095375"/>
              <a:gd name="connsiteX7" fmla="*/ 164307 w 1335882"/>
              <a:gd name="connsiteY7" fmla="*/ 840581 h 1095375"/>
              <a:gd name="connsiteX8" fmla="*/ 207169 w 1335882"/>
              <a:gd name="connsiteY8" fmla="*/ 840581 h 1095375"/>
              <a:gd name="connsiteX9" fmla="*/ 207169 w 1335882"/>
              <a:gd name="connsiteY9" fmla="*/ 854868 h 1095375"/>
              <a:gd name="connsiteX10" fmla="*/ 250032 w 1335882"/>
              <a:gd name="connsiteY10" fmla="*/ 854868 h 1095375"/>
              <a:gd name="connsiteX11" fmla="*/ 250032 w 1335882"/>
              <a:gd name="connsiteY11" fmla="*/ 876300 h 1095375"/>
              <a:gd name="connsiteX12" fmla="*/ 307182 w 1335882"/>
              <a:gd name="connsiteY12" fmla="*/ 876300 h 1095375"/>
              <a:gd name="connsiteX13" fmla="*/ 307182 w 1335882"/>
              <a:gd name="connsiteY13" fmla="*/ 895350 h 1095375"/>
              <a:gd name="connsiteX14" fmla="*/ 409575 w 1335882"/>
              <a:gd name="connsiteY14" fmla="*/ 895350 h 1095375"/>
              <a:gd name="connsiteX15" fmla="*/ 409575 w 1335882"/>
              <a:gd name="connsiteY15" fmla="*/ 907256 h 1095375"/>
              <a:gd name="connsiteX16" fmla="*/ 476250 w 1335882"/>
              <a:gd name="connsiteY16" fmla="*/ 907256 h 1095375"/>
              <a:gd name="connsiteX17" fmla="*/ 476250 w 1335882"/>
              <a:gd name="connsiteY17" fmla="*/ 919162 h 1095375"/>
              <a:gd name="connsiteX18" fmla="*/ 571500 w 1335882"/>
              <a:gd name="connsiteY18" fmla="*/ 919162 h 1095375"/>
              <a:gd name="connsiteX19" fmla="*/ 571500 w 1335882"/>
              <a:gd name="connsiteY19" fmla="*/ 933450 h 1095375"/>
              <a:gd name="connsiteX20" fmla="*/ 657225 w 1335882"/>
              <a:gd name="connsiteY20" fmla="*/ 933450 h 1095375"/>
              <a:gd name="connsiteX21" fmla="*/ 657225 w 1335882"/>
              <a:gd name="connsiteY21" fmla="*/ 942975 h 1095375"/>
              <a:gd name="connsiteX22" fmla="*/ 726282 w 1335882"/>
              <a:gd name="connsiteY22" fmla="*/ 942975 h 1095375"/>
              <a:gd name="connsiteX23" fmla="*/ 719138 w 1335882"/>
              <a:gd name="connsiteY23" fmla="*/ 950119 h 1095375"/>
              <a:gd name="connsiteX24" fmla="*/ 785813 w 1335882"/>
              <a:gd name="connsiteY24" fmla="*/ 962025 h 1095375"/>
              <a:gd name="connsiteX25" fmla="*/ 785813 w 1335882"/>
              <a:gd name="connsiteY25" fmla="*/ 976312 h 1095375"/>
              <a:gd name="connsiteX26" fmla="*/ 900113 w 1335882"/>
              <a:gd name="connsiteY26" fmla="*/ 976312 h 1095375"/>
              <a:gd name="connsiteX27" fmla="*/ 900113 w 1335882"/>
              <a:gd name="connsiteY27" fmla="*/ 990600 h 1095375"/>
              <a:gd name="connsiteX28" fmla="*/ 990600 w 1335882"/>
              <a:gd name="connsiteY28" fmla="*/ 990600 h 1095375"/>
              <a:gd name="connsiteX29" fmla="*/ 990600 w 1335882"/>
              <a:gd name="connsiteY29" fmla="*/ 1009650 h 1095375"/>
              <a:gd name="connsiteX30" fmla="*/ 1019175 w 1335882"/>
              <a:gd name="connsiteY30" fmla="*/ 1009650 h 1095375"/>
              <a:gd name="connsiteX31" fmla="*/ 1019175 w 1335882"/>
              <a:gd name="connsiteY31" fmla="*/ 1031081 h 1095375"/>
              <a:gd name="connsiteX32" fmla="*/ 1121569 w 1335882"/>
              <a:gd name="connsiteY32" fmla="*/ 1031081 h 1095375"/>
              <a:gd name="connsiteX33" fmla="*/ 1121569 w 1335882"/>
              <a:gd name="connsiteY33" fmla="*/ 1057275 h 1095375"/>
              <a:gd name="connsiteX34" fmla="*/ 1181100 w 1335882"/>
              <a:gd name="connsiteY34" fmla="*/ 1057275 h 1095375"/>
              <a:gd name="connsiteX35" fmla="*/ 1181100 w 1335882"/>
              <a:gd name="connsiteY35" fmla="*/ 1076325 h 1095375"/>
              <a:gd name="connsiteX36" fmla="*/ 1226344 w 1335882"/>
              <a:gd name="connsiteY36" fmla="*/ 1076325 h 1095375"/>
              <a:gd name="connsiteX37" fmla="*/ 1226344 w 1335882"/>
              <a:gd name="connsiteY37" fmla="*/ 1076325 h 1095375"/>
              <a:gd name="connsiteX38" fmla="*/ 1226344 w 1335882"/>
              <a:gd name="connsiteY38" fmla="*/ 1095375 h 1095375"/>
              <a:gd name="connsiteX39" fmla="*/ 1335882 w 1335882"/>
              <a:gd name="connsiteY39" fmla="*/ 1095375 h 1095375"/>
              <a:gd name="connsiteX40" fmla="*/ 1335882 w 1335882"/>
              <a:gd name="connsiteY40" fmla="*/ 0 h 1095375"/>
              <a:gd name="connsiteX41" fmla="*/ 0 w 1335882"/>
              <a:gd name="connsiteY41" fmla="*/ 4762 h 1095375"/>
              <a:gd name="connsiteX0" fmla="*/ 0 w 1335882"/>
              <a:gd name="connsiteY0" fmla="*/ 4762 h 1095375"/>
              <a:gd name="connsiteX1" fmla="*/ 0 w 1335882"/>
              <a:gd name="connsiteY1" fmla="*/ 807243 h 1095375"/>
              <a:gd name="connsiteX2" fmla="*/ 57150 w 1335882"/>
              <a:gd name="connsiteY2" fmla="*/ 807243 h 1095375"/>
              <a:gd name="connsiteX3" fmla="*/ 57150 w 1335882"/>
              <a:gd name="connsiteY3" fmla="*/ 821531 h 1095375"/>
              <a:gd name="connsiteX4" fmla="*/ 142875 w 1335882"/>
              <a:gd name="connsiteY4" fmla="*/ 821531 h 1095375"/>
              <a:gd name="connsiteX5" fmla="*/ 142875 w 1335882"/>
              <a:gd name="connsiteY5" fmla="*/ 833437 h 1095375"/>
              <a:gd name="connsiteX6" fmla="*/ 164307 w 1335882"/>
              <a:gd name="connsiteY6" fmla="*/ 833437 h 1095375"/>
              <a:gd name="connsiteX7" fmla="*/ 164307 w 1335882"/>
              <a:gd name="connsiteY7" fmla="*/ 840581 h 1095375"/>
              <a:gd name="connsiteX8" fmla="*/ 207169 w 1335882"/>
              <a:gd name="connsiteY8" fmla="*/ 840581 h 1095375"/>
              <a:gd name="connsiteX9" fmla="*/ 207169 w 1335882"/>
              <a:gd name="connsiteY9" fmla="*/ 854868 h 1095375"/>
              <a:gd name="connsiteX10" fmla="*/ 250032 w 1335882"/>
              <a:gd name="connsiteY10" fmla="*/ 854868 h 1095375"/>
              <a:gd name="connsiteX11" fmla="*/ 250032 w 1335882"/>
              <a:gd name="connsiteY11" fmla="*/ 876300 h 1095375"/>
              <a:gd name="connsiteX12" fmla="*/ 307182 w 1335882"/>
              <a:gd name="connsiteY12" fmla="*/ 876300 h 1095375"/>
              <a:gd name="connsiteX13" fmla="*/ 307182 w 1335882"/>
              <a:gd name="connsiteY13" fmla="*/ 895350 h 1095375"/>
              <a:gd name="connsiteX14" fmla="*/ 409575 w 1335882"/>
              <a:gd name="connsiteY14" fmla="*/ 895350 h 1095375"/>
              <a:gd name="connsiteX15" fmla="*/ 409575 w 1335882"/>
              <a:gd name="connsiteY15" fmla="*/ 907256 h 1095375"/>
              <a:gd name="connsiteX16" fmla="*/ 476250 w 1335882"/>
              <a:gd name="connsiteY16" fmla="*/ 907256 h 1095375"/>
              <a:gd name="connsiteX17" fmla="*/ 476250 w 1335882"/>
              <a:gd name="connsiteY17" fmla="*/ 919162 h 1095375"/>
              <a:gd name="connsiteX18" fmla="*/ 571500 w 1335882"/>
              <a:gd name="connsiteY18" fmla="*/ 919162 h 1095375"/>
              <a:gd name="connsiteX19" fmla="*/ 571500 w 1335882"/>
              <a:gd name="connsiteY19" fmla="*/ 933450 h 1095375"/>
              <a:gd name="connsiteX20" fmla="*/ 657225 w 1335882"/>
              <a:gd name="connsiteY20" fmla="*/ 933450 h 1095375"/>
              <a:gd name="connsiteX21" fmla="*/ 657225 w 1335882"/>
              <a:gd name="connsiteY21" fmla="*/ 942975 h 1095375"/>
              <a:gd name="connsiteX22" fmla="*/ 726282 w 1335882"/>
              <a:gd name="connsiteY22" fmla="*/ 942975 h 1095375"/>
              <a:gd name="connsiteX23" fmla="*/ 719138 w 1335882"/>
              <a:gd name="connsiteY23" fmla="*/ 950119 h 1095375"/>
              <a:gd name="connsiteX24" fmla="*/ 785813 w 1335882"/>
              <a:gd name="connsiteY24" fmla="*/ 962025 h 1095375"/>
              <a:gd name="connsiteX25" fmla="*/ 785813 w 1335882"/>
              <a:gd name="connsiteY25" fmla="*/ 976312 h 1095375"/>
              <a:gd name="connsiteX26" fmla="*/ 900113 w 1335882"/>
              <a:gd name="connsiteY26" fmla="*/ 976312 h 1095375"/>
              <a:gd name="connsiteX27" fmla="*/ 900113 w 1335882"/>
              <a:gd name="connsiteY27" fmla="*/ 990600 h 1095375"/>
              <a:gd name="connsiteX28" fmla="*/ 990600 w 1335882"/>
              <a:gd name="connsiteY28" fmla="*/ 990600 h 1095375"/>
              <a:gd name="connsiteX29" fmla="*/ 990600 w 1335882"/>
              <a:gd name="connsiteY29" fmla="*/ 1009650 h 1095375"/>
              <a:gd name="connsiteX30" fmla="*/ 1019175 w 1335882"/>
              <a:gd name="connsiteY30" fmla="*/ 1009650 h 1095375"/>
              <a:gd name="connsiteX31" fmla="*/ 1019175 w 1335882"/>
              <a:gd name="connsiteY31" fmla="*/ 1031081 h 1095375"/>
              <a:gd name="connsiteX32" fmla="*/ 1121569 w 1335882"/>
              <a:gd name="connsiteY32" fmla="*/ 1042987 h 1095375"/>
              <a:gd name="connsiteX33" fmla="*/ 1121569 w 1335882"/>
              <a:gd name="connsiteY33" fmla="*/ 1057275 h 1095375"/>
              <a:gd name="connsiteX34" fmla="*/ 1181100 w 1335882"/>
              <a:gd name="connsiteY34" fmla="*/ 1057275 h 1095375"/>
              <a:gd name="connsiteX35" fmla="*/ 1181100 w 1335882"/>
              <a:gd name="connsiteY35" fmla="*/ 1076325 h 1095375"/>
              <a:gd name="connsiteX36" fmla="*/ 1226344 w 1335882"/>
              <a:gd name="connsiteY36" fmla="*/ 1076325 h 1095375"/>
              <a:gd name="connsiteX37" fmla="*/ 1226344 w 1335882"/>
              <a:gd name="connsiteY37" fmla="*/ 1076325 h 1095375"/>
              <a:gd name="connsiteX38" fmla="*/ 1226344 w 1335882"/>
              <a:gd name="connsiteY38" fmla="*/ 1095375 h 1095375"/>
              <a:gd name="connsiteX39" fmla="*/ 1335882 w 1335882"/>
              <a:gd name="connsiteY39" fmla="*/ 1095375 h 1095375"/>
              <a:gd name="connsiteX40" fmla="*/ 1335882 w 1335882"/>
              <a:gd name="connsiteY40" fmla="*/ 0 h 1095375"/>
              <a:gd name="connsiteX41" fmla="*/ 0 w 1335882"/>
              <a:gd name="connsiteY41" fmla="*/ 4762 h 1095375"/>
              <a:gd name="connsiteX0" fmla="*/ 0 w 1351757"/>
              <a:gd name="connsiteY0" fmla="*/ 4762 h 1095375"/>
              <a:gd name="connsiteX1" fmla="*/ 0 w 1351757"/>
              <a:gd name="connsiteY1" fmla="*/ 807243 h 1095375"/>
              <a:gd name="connsiteX2" fmla="*/ 57150 w 1351757"/>
              <a:gd name="connsiteY2" fmla="*/ 807243 h 1095375"/>
              <a:gd name="connsiteX3" fmla="*/ 57150 w 1351757"/>
              <a:gd name="connsiteY3" fmla="*/ 821531 h 1095375"/>
              <a:gd name="connsiteX4" fmla="*/ 142875 w 1351757"/>
              <a:gd name="connsiteY4" fmla="*/ 821531 h 1095375"/>
              <a:gd name="connsiteX5" fmla="*/ 142875 w 1351757"/>
              <a:gd name="connsiteY5" fmla="*/ 833437 h 1095375"/>
              <a:gd name="connsiteX6" fmla="*/ 164307 w 1351757"/>
              <a:gd name="connsiteY6" fmla="*/ 833437 h 1095375"/>
              <a:gd name="connsiteX7" fmla="*/ 164307 w 1351757"/>
              <a:gd name="connsiteY7" fmla="*/ 840581 h 1095375"/>
              <a:gd name="connsiteX8" fmla="*/ 207169 w 1351757"/>
              <a:gd name="connsiteY8" fmla="*/ 840581 h 1095375"/>
              <a:gd name="connsiteX9" fmla="*/ 207169 w 1351757"/>
              <a:gd name="connsiteY9" fmla="*/ 854868 h 1095375"/>
              <a:gd name="connsiteX10" fmla="*/ 250032 w 1351757"/>
              <a:gd name="connsiteY10" fmla="*/ 854868 h 1095375"/>
              <a:gd name="connsiteX11" fmla="*/ 250032 w 1351757"/>
              <a:gd name="connsiteY11" fmla="*/ 876300 h 1095375"/>
              <a:gd name="connsiteX12" fmla="*/ 307182 w 1351757"/>
              <a:gd name="connsiteY12" fmla="*/ 876300 h 1095375"/>
              <a:gd name="connsiteX13" fmla="*/ 307182 w 1351757"/>
              <a:gd name="connsiteY13" fmla="*/ 895350 h 1095375"/>
              <a:gd name="connsiteX14" fmla="*/ 409575 w 1351757"/>
              <a:gd name="connsiteY14" fmla="*/ 895350 h 1095375"/>
              <a:gd name="connsiteX15" fmla="*/ 409575 w 1351757"/>
              <a:gd name="connsiteY15" fmla="*/ 907256 h 1095375"/>
              <a:gd name="connsiteX16" fmla="*/ 476250 w 1351757"/>
              <a:gd name="connsiteY16" fmla="*/ 907256 h 1095375"/>
              <a:gd name="connsiteX17" fmla="*/ 476250 w 1351757"/>
              <a:gd name="connsiteY17" fmla="*/ 919162 h 1095375"/>
              <a:gd name="connsiteX18" fmla="*/ 571500 w 1351757"/>
              <a:gd name="connsiteY18" fmla="*/ 919162 h 1095375"/>
              <a:gd name="connsiteX19" fmla="*/ 571500 w 1351757"/>
              <a:gd name="connsiteY19" fmla="*/ 933450 h 1095375"/>
              <a:gd name="connsiteX20" fmla="*/ 657225 w 1351757"/>
              <a:gd name="connsiteY20" fmla="*/ 933450 h 1095375"/>
              <a:gd name="connsiteX21" fmla="*/ 657225 w 1351757"/>
              <a:gd name="connsiteY21" fmla="*/ 942975 h 1095375"/>
              <a:gd name="connsiteX22" fmla="*/ 726282 w 1351757"/>
              <a:gd name="connsiteY22" fmla="*/ 942975 h 1095375"/>
              <a:gd name="connsiteX23" fmla="*/ 719138 w 1351757"/>
              <a:gd name="connsiteY23" fmla="*/ 950119 h 1095375"/>
              <a:gd name="connsiteX24" fmla="*/ 785813 w 1351757"/>
              <a:gd name="connsiteY24" fmla="*/ 962025 h 1095375"/>
              <a:gd name="connsiteX25" fmla="*/ 785813 w 1351757"/>
              <a:gd name="connsiteY25" fmla="*/ 976312 h 1095375"/>
              <a:gd name="connsiteX26" fmla="*/ 900113 w 1351757"/>
              <a:gd name="connsiteY26" fmla="*/ 976312 h 1095375"/>
              <a:gd name="connsiteX27" fmla="*/ 900113 w 1351757"/>
              <a:gd name="connsiteY27" fmla="*/ 990600 h 1095375"/>
              <a:gd name="connsiteX28" fmla="*/ 990600 w 1351757"/>
              <a:gd name="connsiteY28" fmla="*/ 990600 h 1095375"/>
              <a:gd name="connsiteX29" fmla="*/ 990600 w 1351757"/>
              <a:gd name="connsiteY29" fmla="*/ 1009650 h 1095375"/>
              <a:gd name="connsiteX30" fmla="*/ 1019175 w 1351757"/>
              <a:gd name="connsiteY30" fmla="*/ 1009650 h 1095375"/>
              <a:gd name="connsiteX31" fmla="*/ 1019175 w 1351757"/>
              <a:gd name="connsiteY31" fmla="*/ 1031081 h 1095375"/>
              <a:gd name="connsiteX32" fmla="*/ 1121569 w 1351757"/>
              <a:gd name="connsiteY32" fmla="*/ 1042987 h 1095375"/>
              <a:gd name="connsiteX33" fmla="*/ 1121569 w 1351757"/>
              <a:gd name="connsiteY33" fmla="*/ 1057275 h 1095375"/>
              <a:gd name="connsiteX34" fmla="*/ 1181100 w 1351757"/>
              <a:gd name="connsiteY34" fmla="*/ 1057275 h 1095375"/>
              <a:gd name="connsiteX35" fmla="*/ 1181100 w 1351757"/>
              <a:gd name="connsiteY35" fmla="*/ 1076325 h 1095375"/>
              <a:gd name="connsiteX36" fmla="*/ 1226344 w 1351757"/>
              <a:gd name="connsiteY36" fmla="*/ 1076325 h 1095375"/>
              <a:gd name="connsiteX37" fmla="*/ 1226344 w 1351757"/>
              <a:gd name="connsiteY37" fmla="*/ 1076325 h 1095375"/>
              <a:gd name="connsiteX38" fmla="*/ 1226344 w 1351757"/>
              <a:gd name="connsiteY38" fmla="*/ 1095375 h 1095375"/>
              <a:gd name="connsiteX39" fmla="*/ 1335882 w 1351757"/>
              <a:gd name="connsiteY39" fmla="*/ 1095375 h 1095375"/>
              <a:gd name="connsiteX40" fmla="*/ 1351757 w 1351757"/>
              <a:gd name="connsiteY40" fmla="*/ 0 h 1095375"/>
              <a:gd name="connsiteX41" fmla="*/ 0 w 1351757"/>
              <a:gd name="connsiteY41" fmla="*/ 4762 h 1095375"/>
              <a:gd name="connsiteX0" fmla="*/ 0 w 1351757"/>
              <a:gd name="connsiteY0" fmla="*/ 4762 h 1095375"/>
              <a:gd name="connsiteX1" fmla="*/ 0 w 1351757"/>
              <a:gd name="connsiteY1" fmla="*/ 807243 h 1095375"/>
              <a:gd name="connsiteX2" fmla="*/ 57150 w 1351757"/>
              <a:gd name="connsiteY2" fmla="*/ 807243 h 1095375"/>
              <a:gd name="connsiteX3" fmla="*/ 57150 w 1351757"/>
              <a:gd name="connsiteY3" fmla="*/ 821531 h 1095375"/>
              <a:gd name="connsiteX4" fmla="*/ 142875 w 1351757"/>
              <a:gd name="connsiteY4" fmla="*/ 821531 h 1095375"/>
              <a:gd name="connsiteX5" fmla="*/ 142875 w 1351757"/>
              <a:gd name="connsiteY5" fmla="*/ 833437 h 1095375"/>
              <a:gd name="connsiteX6" fmla="*/ 164307 w 1351757"/>
              <a:gd name="connsiteY6" fmla="*/ 833437 h 1095375"/>
              <a:gd name="connsiteX7" fmla="*/ 164307 w 1351757"/>
              <a:gd name="connsiteY7" fmla="*/ 840581 h 1095375"/>
              <a:gd name="connsiteX8" fmla="*/ 207169 w 1351757"/>
              <a:gd name="connsiteY8" fmla="*/ 840581 h 1095375"/>
              <a:gd name="connsiteX9" fmla="*/ 207169 w 1351757"/>
              <a:gd name="connsiteY9" fmla="*/ 854868 h 1095375"/>
              <a:gd name="connsiteX10" fmla="*/ 250032 w 1351757"/>
              <a:gd name="connsiteY10" fmla="*/ 854868 h 1095375"/>
              <a:gd name="connsiteX11" fmla="*/ 250032 w 1351757"/>
              <a:gd name="connsiteY11" fmla="*/ 876300 h 1095375"/>
              <a:gd name="connsiteX12" fmla="*/ 307182 w 1351757"/>
              <a:gd name="connsiteY12" fmla="*/ 876300 h 1095375"/>
              <a:gd name="connsiteX13" fmla="*/ 307182 w 1351757"/>
              <a:gd name="connsiteY13" fmla="*/ 895350 h 1095375"/>
              <a:gd name="connsiteX14" fmla="*/ 409575 w 1351757"/>
              <a:gd name="connsiteY14" fmla="*/ 895350 h 1095375"/>
              <a:gd name="connsiteX15" fmla="*/ 409575 w 1351757"/>
              <a:gd name="connsiteY15" fmla="*/ 907256 h 1095375"/>
              <a:gd name="connsiteX16" fmla="*/ 476250 w 1351757"/>
              <a:gd name="connsiteY16" fmla="*/ 907256 h 1095375"/>
              <a:gd name="connsiteX17" fmla="*/ 476250 w 1351757"/>
              <a:gd name="connsiteY17" fmla="*/ 919162 h 1095375"/>
              <a:gd name="connsiteX18" fmla="*/ 571500 w 1351757"/>
              <a:gd name="connsiteY18" fmla="*/ 919162 h 1095375"/>
              <a:gd name="connsiteX19" fmla="*/ 571500 w 1351757"/>
              <a:gd name="connsiteY19" fmla="*/ 933450 h 1095375"/>
              <a:gd name="connsiteX20" fmla="*/ 657225 w 1351757"/>
              <a:gd name="connsiteY20" fmla="*/ 933450 h 1095375"/>
              <a:gd name="connsiteX21" fmla="*/ 657225 w 1351757"/>
              <a:gd name="connsiteY21" fmla="*/ 942975 h 1095375"/>
              <a:gd name="connsiteX22" fmla="*/ 726282 w 1351757"/>
              <a:gd name="connsiteY22" fmla="*/ 942975 h 1095375"/>
              <a:gd name="connsiteX23" fmla="*/ 719138 w 1351757"/>
              <a:gd name="connsiteY23" fmla="*/ 950119 h 1095375"/>
              <a:gd name="connsiteX24" fmla="*/ 785813 w 1351757"/>
              <a:gd name="connsiteY24" fmla="*/ 962025 h 1095375"/>
              <a:gd name="connsiteX25" fmla="*/ 785813 w 1351757"/>
              <a:gd name="connsiteY25" fmla="*/ 976312 h 1095375"/>
              <a:gd name="connsiteX26" fmla="*/ 900113 w 1351757"/>
              <a:gd name="connsiteY26" fmla="*/ 976312 h 1095375"/>
              <a:gd name="connsiteX27" fmla="*/ 900113 w 1351757"/>
              <a:gd name="connsiteY27" fmla="*/ 990600 h 1095375"/>
              <a:gd name="connsiteX28" fmla="*/ 990600 w 1351757"/>
              <a:gd name="connsiteY28" fmla="*/ 990600 h 1095375"/>
              <a:gd name="connsiteX29" fmla="*/ 990600 w 1351757"/>
              <a:gd name="connsiteY29" fmla="*/ 1009650 h 1095375"/>
              <a:gd name="connsiteX30" fmla="*/ 1019175 w 1351757"/>
              <a:gd name="connsiteY30" fmla="*/ 1009650 h 1095375"/>
              <a:gd name="connsiteX31" fmla="*/ 1019175 w 1351757"/>
              <a:gd name="connsiteY31" fmla="*/ 1031081 h 1095375"/>
              <a:gd name="connsiteX32" fmla="*/ 1121569 w 1351757"/>
              <a:gd name="connsiteY32" fmla="*/ 1042987 h 1095375"/>
              <a:gd name="connsiteX33" fmla="*/ 1121569 w 1351757"/>
              <a:gd name="connsiteY33" fmla="*/ 1057275 h 1095375"/>
              <a:gd name="connsiteX34" fmla="*/ 1181100 w 1351757"/>
              <a:gd name="connsiteY34" fmla="*/ 1057275 h 1095375"/>
              <a:gd name="connsiteX35" fmla="*/ 1181100 w 1351757"/>
              <a:gd name="connsiteY35" fmla="*/ 1076325 h 1095375"/>
              <a:gd name="connsiteX36" fmla="*/ 1226344 w 1351757"/>
              <a:gd name="connsiteY36" fmla="*/ 1076325 h 1095375"/>
              <a:gd name="connsiteX37" fmla="*/ 1226344 w 1351757"/>
              <a:gd name="connsiteY37" fmla="*/ 1076325 h 1095375"/>
              <a:gd name="connsiteX38" fmla="*/ 1226344 w 1351757"/>
              <a:gd name="connsiteY38" fmla="*/ 1095375 h 1095375"/>
              <a:gd name="connsiteX39" fmla="*/ 1348582 w 1351757"/>
              <a:gd name="connsiteY39" fmla="*/ 1095375 h 1095375"/>
              <a:gd name="connsiteX40" fmla="*/ 1351757 w 1351757"/>
              <a:gd name="connsiteY40" fmla="*/ 0 h 1095375"/>
              <a:gd name="connsiteX41" fmla="*/ 0 w 1351757"/>
              <a:gd name="connsiteY41" fmla="*/ 4762 h 109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351757" h="1095375">
                <a:moveTo>
                  <a:pt x="0" y="4762"/>
                </a:moveTo>
                <a:lnTo>
                  <a:pt x="0" y="807243"/>
                </a:lnTo>
                <a:lnTo>
                  <a:pt x="57150" y="807243"/>
                </a:lnTo>
                <a:lnTo>
                  <a:pt x="57150" y="821531"/>
                </a:lnTo>
                <a:lnTo>
                  <a:pt x="142875" y="821531"/>
                </a:lnTo>
                <a:lnTo>
                  <a:pt x="142875" y="833437"/>
                </a:lnTo>
                <a:lnTo>
                  <a:pt x="164307" y="833437"/>
                </a:lnTo>
                <a:lnTo>
                  <a:pt x="164307" y="840581"/>
                </a:lnTo>
                <a:lnTo>
                  <a:pt x="207169" y="840581"/>
                </a:lnTo>
                <a:lnTo>
                  <a:pt x="207169" y="854868"/>
                </a:lnTo>
                <a:lnTo>
                  <a:pt x="250032" y="854868"/>
                </a:lnTo>
                <a:lnTo>
                  <a:pt x="250032" y="876300"/>
                </a:lnTo>
                <a:lnTo>
                  <a:pt x="307182" y="876300"/>
                </a:lnTo>
                <a:lnTo>
                  <a:pt x="307182" y="895350"/>
                </a:lnTo>
                <a:lnTo>
                  <a:pt x="409575" y="895350"/>
                </a:lnTo>
                <a:lnTo>
                  <a:pt x="409575" y="907256"/>
                </a:lnTo>
                <a:lnTo>
                  <a:pt x="476250" y="907256"/>
                </a:lnTo>
                <a:lnTo>
                  <a:pt x="476250" y="919162"/>
                </a:lnTo>
                <a:lnTo>
                  <a:pt x="571500" y="919162"/>
                </a:lnTo>
                <a:lnTo>
                  <a:pt x="571500" y="933450"/>
                </a:lnTo>
                <a:lnTo>
                  <a:pt x="657225" y="933450"/>
                </a:lnTo>
                <a:lnTo>
                  <a:pt x="657225" y="942975"/>
                </a:lnTo>
                <a:lnTo>
                  <a:pt x="726282" y="942975"/>
                </a:lnTo>
                <a:lnTo>
                  <a:pt x="719138" y="950119"/>
                </a:lnTo>
                <a:lnTo>
                  <a:pt x="785813" y="962025"/>
                </a:lnTo>
                <a:lnTo>
                  <a:pt x="785813" y="976312"/>
                </a:lnTo>
                <a:lnTo>
                  <a:pt x="900113" y="976312"/>
                </a:lnTo>
                <a:lnTo>
                  <a:pt x="900113" y="990600"/>
                </a:lnTo>
                <a:lnTo>
                  <a:pt x="990600" y="990600"/>
                </a:lnTo>
                <a:lnTo>
                  <a:pt x="990600" y="1009650"/>
                </a:lnTo>
                <a:lnTo>
                  <a:pt x="1019175" y="1009650"/>
                </a:lnTo>
                <a:lnTo>
                  <a:pt x="1019175" y="1031081"/>
                </a:lnTo>
                <a:lnTo>
                  <a:pt x="1121569" y="1042987"/>
                </a:lnTo>
                <a:lnTo>
                  <a:pt x="1121569" y="1057275"/>
                </a:lnTo>
                <a:lnTo>
                  <a:pt x="1181100" y="1057275"/>
                </a:lnTo>
                <a:lnTo>
                  <a:pt x="1181100" y="1076325"/>
                </a:lnTo>
                <a:lnTo>
                  <a:pt x="1226344" y="1076325"/>
                </a:lnTo>
                <a:lnTo>
                  <a:pt x="1226344" y="1076325"/>
                </a:lnTo>
                <a:lnTo>
                  <a:pt x="1226344" y="1095375"/>
                </a:lnTo>
                <a:lnTo>
                  <a:pt x="1348582" y="1095375"/>
                </a:lnTo>
                <a:cubicBezTo>
                  <a:pt x="1349640" y="730250"/>
                  <a:pt x="1350699" y="365125"/>
                  <a:pt x="1351757" y="0"/>
                </a:cubicBezTo>
                <a:lnTo>
                  <a:pt x="0" y="4762"/>
                </a:lnTo>
                <a:close/>
              </a:path>
            </a:pathLst>
          </a:cu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08" name="Group 107">
            <a:extLst>
              <a:ext uri="{FF2B5EF4-FFF2-40B4-BE49-F238E27FC236}">
                <a16:creationId xmlns:a16="http://schemas.microsoft.com/office/drawing/2014/main" id="{2EB94C78-72DC-72C7-6F16-9D35FF5A92FC}"/>
              </a:ext>
            </a:extLst>
          </p:cNvPr>
          <p:cNvGrpSpPr/>
          <p:nvPr/>
        </p:nvGrpSpPr>
        <p:grpSpPr>
          <a:xfrm>
            <a:off x="6923263" y="4397375"/>
            <a:ext cx="4894759" cy="560494"/>
            <a:chOff x="6923264" y="4397375"/>
            <a:chExt cx="4813000" cy="560494"/>
          </a:xfrm>
        </p:grpSpPr>
        <p:cxnSp>
          <p:nvCxnSpPr>
            <p:cNvPr id="106" name="Straight Connector 105">
              <a:extLst>
                <a:ext uri="{FF2B5EF4-FFF2-40B4-BE49-F238E27FC236}">
                  <a16:creationId xmlns:a16="http://schemas.microsoft.com/office/drawing/2014/main" id="{E0B35057-3616-991A-1A09-3182F27DE9A0}"/>
                </a:ext>
              </a:extLst>
            </p:cNvPr>
            <p:cNvCxnSpPr>
              <a:cxnSpLocks/>
            </p:cNvCxnSpPr>
            <p:nvPr/>
          </p:nvCxnSpPr>
          <p:spPr bwMode="auto">
            <a:xfrm>
              <a:off x="6923264" y="4957869"/>
              <a:ext cx="4813000"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07" name="Straight Connector 106">
              <a:extLst>
                <a:ext uri="{FF2B5EF4-FFF2-40B4-BE49-F238E27FC236}">
                  <a16:creationId xmlns:a16="http://schemas.microsoft.com/office/drawing/2014/main" id="{86681C03-592A-19B5-B045-8389467C0E12}"/>
                </a:ext>
              </a:extLst>
            </p:cNvPr>
            <p:cNvCxnSpPr>
              <a:cxnSpLocks/>
            </p:cNvCxnSpPr>
            <p:nvPr/>
          </p:nvCxnSpPr>
          <p:spPr bwMode="auto">
            <a:xfrm>
              <a:off x="6923264" y="4397375"/>
              <a:ext cx="4813000"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740750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901E4-689F-46F0-95E8-84D50B50B310}"/>
              </a:ext>
            </a:extLst>
          </p:cNvPr>
          <p:cNvSpPr>
            <a:spLocks noGrp="1"/>
          </p:cNvSpPr>
          <p:nvPr>
            <p:ph type="title"/>
          </p:nvPr>
        </p:nvSpPr>
        <p:spPr/>
        <p:txBody>
          <a:bodyPr/>
          <a:lstStyle/>
          <a:p>
            <a:r>
              <a:rPr lang="en-US" dirty="0"/>
              <a:t>MANIFEST-2 Update: Additional Outcomes</a:t>
            </a:r>
          </a:p>
        </p:txBody>
      </p:sp>
      <p:graphicFrame>
        <p:nvGraphicFramePr>
          <p:cNvPr id="9" name="Group 3">
            <a:extLst>
              <a:ext uri="{FF2B5EF4-FFF2-40B4-BE49-F238E27FC236}">
                <a16:creationId xmlns:a16="http://schemas.microsoft.com/office/drawing/2014/main" id="{BAE87331-ECC7-48DB-83AA-E0576CA4C22F}"/>
              </a:ext>
            </a:extLst>
          </p:cNvPr>
          <p:cNvGraphicFramePr>
            <a:graphicFrameLocks/>
          </p:cNvGraphicFramePr>
          <p:nvPr>
            <p:extLst>
              <p:ext uri="{D42A27DB-BD31-4B8C-83A1-F6EECF244321}">
                <p14:modId xmlns:p14="http://schemas.microsoft.com/office/powerpoint/2010/main" val="2380264658"/>
              </p:ext>
            </p:extLst>
          </p:nvPr>
        </p:nvGraphicFramePr>
        <p:xfrm>
          <a:off x="723902" y="1603375"/>
          <a:ext cx="10758301" cy="1645968"/>
        </p:xfrm>
        <a:graphic>
          <a:graphicData uri="http://schemas.openxmlformats.org/drawingml/2006/table">
            <a:tbl>
              <a:tblPr/>
              <a:tblGrid>
                <a:gridCol w="4256391">
                  <a:extLst>
                    <a:ext uri="{9D8B030D-6E8A-4147-A177-3AD203B41FA5}">
                      <a16:colId xmlns:a16="http://schemas.microsoft.com/office/drawing/2014/main" val="20000"/>
                    </a:ext>
                  </a:extLst>
                </a:gridCol>
                <a:gridCol w="3364977">
                  <a:extLst>
                    <a:ext uri="{9D8B030D-6E8A-4147-A177-3AD203B41FA5}">
                      <a16:colId xmlns:a16="http://schemas.microsoft.com/office/drawing/2014/main" val="20001"/>
                    </a:ext>
                  </a:extLst>
                </a:gridCol>
                <a:gridCol w="3136933">
                  <a:extLst>
                    <a:ext uri="{9D8B030D-6E8A-4147-A177-3AD203B41FA5}">
                      <a16:colId xmlns:a16="http://schemas.microsoft.com/office/drawing/2014/main" val="20002"/>
                    </a:ext>
                  </a:extLst>
                </a:gridCol>
              </a:tblGrid>
              <a:tr h="2566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SVR35 Response,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Pelabresib + Ruxolitinib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 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56673">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Loss of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6937590"/>
                  </a:ext>
                </a:extLst>
              </a:tr>
              <a:tr h="150987">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Loss of response and &gt;25% spleen volume increase from nadir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163530"/>
                  </a:ext>
                </a:extLst>
              </a:tr>
            </a:tbl>
          </a:graphicData>
        </a:graphic>
      </p:graphicFrame>
      <p:sp>
        <p:nvSpPr>
          <p:cNvPr id="6" name="Text Box 15">
            <a:extLst>
              <a:ext uri="{FF2B5EF4-FFF2-40B4-BE49-F238E27FC236}">
                <a16:creationId xmlns:a16="http://schemas.microsoft.com/office/drawing/2014/main" id="{B4407BCF-D0B3-E914-3694-861D2041D6A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Rampal. ASH 2024. Abstr 6502.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
            <a:extLst>
              <a:ext uri="{FF2B5EF4-FFF2-40B4-BE49-F238E27FC236}">
                <a16:creationId xmlns:a16="http://schemas.microsoft.com/office/drawing/2014/main" id="{2063CB63-F428-3003-31E8-8471DB07D02F}"/>
              </a:ext>
            </a:extLst>
          </p:cNvPr>
          <p:cNvGraphicFramePr>
            <a:graphicFrameLocks/>
          </p:cNvGraphicFramePr>
          <p:nvPr>
            <p:extLst>
              <p:ext uri="{D42A27DB-BD31-4B8C-83A1-F6EECF244321}">
                <p14:modId xmlns:p14="http://schemas.microsoft.com/office/powerpoint/2010/main" val="898486720"/>
              </p:ext>
            </p:extLst>
          </p:nvPr>
        </p:nvGraphicFramePr>
        <p:xfrm>
          <a:off x="723900" y="3565555"/>
          <a:ext cx="10758301" cy="1737424"/>
        </p:xfrm>
        <a:graphic>
          <a:graphicData uri="http://schemas.openxmlformats.org/drawingml/2006/table">
            <a:tbl>
              <a:tblPr/>
              <a:tblGrid>
                <a:gridCol w="4150499">
                  <a:extLst>
                    <a:ext uri="{9D8B030D-6E8A-4147-A177-3AD203B41FA5}">
                      <a16:colId xmlns:a16="http://schemas.microsoft.com/office/drawing/2014/main" val="20000"/>
                    </a:ext>
                  </a:extLst>
                </a:gridCol>
                <a:gridCol w="3564993">
                  <a:extLst>
                    <a:ext uri="{9D8B030D-6E8A-4147-A177-3AD203B41FA5}">
                      <a16:colId xmlns:a16="http://schemas.microsoft.com/office/drawing/2014/main" val="20001"/>
                    </a:ext>
                  </a:extLst>
                </a:gridCol>
                <a:gridCol w="3042809">
                  <a:extLst>
                    <a:ext uri="{9D8B030D-6E8A-4147-A177-3AD203B41FA5}">
                      <a16:colId xmlns:a16="http://schemas.microsoft.com/office/drawing/2014/main" val="20002"/>
                    </a:ext>
                  </a:extLst>
                </a:gridCol>
              </a:tblGrid>
              <a:tr h="2566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SVR35 and TSS50 </a:t>
                      </a:r>
                      <a:br>
                        <a:rPr kumimoji="0" lang="en-GB" sz="1800" b="1" i="0" u="none" strike="noStrike" cap="none" normalizeH="0" baseline="0" dirty="0">
                          <a:ln>
                            <a:noFill/>
                          </a:ln>
                          <a:solidFill>
                            <a:schemeClr val="tx1"/>
                          </a:solidFill>
                          <a:effectLst/>
                          <a:latin typeface="Calibri" panose="020F0502020204030204" pitchFamily="34" charset="0"/>
                        </a:rPr>
                      </a:br>
                      <a:r>
                        <a:rPr kumimoji="0" lang="en-GB" sz="1800" b="1" i="0" u="none" strike="noStrike" cap="none" normalizeH="0" baseline="0" dirty="0">
                          <a:ln>
                            <a:noFill/>
                          </a:ln>
                          <a:solidFill>
                            <a:schemeClr val="tx1"/>
                          </a:solidFill>
                          <a:effectLst/>
                          <a:latin typeface="Calibri" panose="020F0502020204030204" pitchFamily="34" charset="0"/>
                        </a:rPr>
                        <a:t>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Pelabresib + Ruxolitinib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 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56673">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SVR35 only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 (25.7)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6937590"/>
                  </a:ext>
                </a:extLst>
              </a:tr>
              <a:tr h="150987">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TSS50 only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 (27.8)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163530"/>
                  </a:ext>
                </a:extLst>
              </a:tr>
              <a:tr h="150987">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Both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86 (40.2)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 (18.5)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98091120"/>
                  </a:ext>
                </a:extLst>
              </a:tr>
            </a:tbl>
          </a:graphicData>
        </a:graphic>
      </p:graphicFrame>
    </p:spTree>
    <p:extLst>
      <p:ext uri="{BB962C8B-B14F-4D97-AF65-F5344CB8AC3E}">
        <p14:creationId xmlns:p14="http://schemas.microsoft.com/office/powerpoint/2010/main" val="893352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901E4-689F-46F0-95E8-84D50B50B310}"/>
              </a:ext>
            </a:extLst>
          </p:cNvPr>
          <p:cNvSpPr>
            <a:spLocks noGrp="1"/>
          </p:cNvSpPr>
          <p:nvPr>
            <p:ph type="title"/>
          </p:nvPr>
        </p:nvSpPr>
        <p:spPr/>
        <p:txBody>
          <a:bodyPr/>
          <a:lstStyle/>
          <a:p>
            <a:r>
              <a:rPr lang="en-US" dirty="0"/>
              <a:t>MANIFEST-2 Update: Heme-Related Outcomes</a:t>
            </a:r>
          </a:p>
        </p:txBody>
      </p:sp>
      <p:sp>
        <p:nvSpPr>
          <p:cNvPr id="6" name="Text Box 15">
            <a:extLst>
              <a:ext uri="{FF2B5EF4-FFF2-40B4-BE49-F238E27FC236}">
                <a16:creationId xmlns:a16="http://schemas.microsoft.com/office/drawing/2014/main" id="{B4407BCF-D0B3-E914-3694-861D2041D6A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Rampal. ASH 2024. Abstr 6502.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
            <a:extLst>
              <a:ext uri="{FF2B5EF4-FFF2-40B4-BE49-F238E27FC236}">
                <a16:creationId xmlns:a16="http://schemas.microsoft.com/office/drawing/2014/main" id="{1BC0FDB0-DAD0-3416-0C72-B778104B9BF5}"/>
              </a:ext>
            </a:extLst>
          </p:cNvPr>
          <p:cNvGraphicFramePr>
            <a:graphicFrameLocks/>
          </p:cNvGraphicFramePr>
          <p:nvPr>
            <p:extLst>
              <p:ext uri="{D42A27DB-BD31-4B8C-83A1-F6EECF244321}">
                <p14:modId xmlns:p14="http://schemas.microsoft.com/office/powerpoint/2010/main" val="973148676"/>
              </p:ext>
            </p:extLst>
          </p:nvPr>
        </p:nvGraphicFramePr>
        <p:xfrm>
          <a:off x="723900" y="1457322"/>
          <a:ext cx="10708284" cy="4446380"/>
        </p:xfrm>
        <a:graphic>
          <a:graphicData uri="http://schemas.openxmlformats.org/drawingml/2006/table">
            <a:tbl>
              <a:tblPr/>
              <a:tblGrid>
                <a:gridCol w="5354142">
                  <a:extLst>
                    <a:ext uri="{9D8B030D-6E8A-4147-A177-3AD203B41FA5}">
                      <a16:colId xmlns:a16="http://schemas.microsoft.com/office/drawing/2014/main" val="20000"/>
                    </a:ext>
                  </a:extLst>
                </a:gridCol>
                <a:gridCol w="2677071">
                  <a:extLst>
                    <a:ext uri="{9D8B030D-6E8A-4147-A177-3AD203B41FA5}">
                      <a16:colId xmlns:a16="http://schemas.microsoft.com/office/drawing/2014/main" val="20001"/>
                    </a:ext>
                  </a:extLst>
                </a:gridCol>
                <a:gridCol w="2677071">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Hemoglobin Response,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Pelabresib + Ruxolitinib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Placebo + 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(n =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1530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Hemoglobin response (mean increase ≥1.5 g/dL)</a:t>
                      </a:r>
                      <a:endParaRPr kumimoji="0" lang="en-US" sz="1500" b="0" i="0" u="none" strike="noStrike" kern="1200" cap="none" normalizeH="0" baseline="0" dirty="0">
                        <a:ln>
                          <a:noFill/>
                        </a:ln>
                        <a:solidFill>
                          <a:schemeClr val="bg1"/>
                        </a:solidFill>
                        <a:effectLst/>
                        <a:latin typeface="Calibri" panose="020F0502020204030204" pitchFamily="34" charset="0"/>
                        <a:ea typeface="+mn-ea"/>
                        <a:cs typeface="+mn-cs"/>
                      </a:endParaRPr>
                    </a:p>
                    <a:p>
                      <a:pPr marL="301625"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 patients with anemia</a:t>
                      </a: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10.7 (6.60-14.90)</a:t>
                      </a:r>
                      <a:b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16.4 (7.55-25.29)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 (2.85-9.19)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14.1 (5.99-22.18)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6937590"/>
                  </a:ext>
                </a:extLst>
              </a:tr>
              <a:tr h="4153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RBC Transfusions,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Pelabresib + Ruxolitinib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(n = 195)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Placebo + 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(n = 201)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921472013"/>
                  </a:ext>
                </a:extLst>
              </a:tr>
              <a:tr h="41530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Patients needing RBC transfusion during screening</a:t>
                      </a: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 (10.4)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50105979"/>
                  </a:ext>
                </a:extLst>
              </a:tr>
              <a:tr h="41530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Patients needing RBC transfusion within first 24 wk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59 (30.3)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81 (40.3)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64981868"/>
                  </a:ext>
                </a:extLst>
              </a:tr>
              <a:tr h="4153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Fibrosis Response,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Pelabresib + Ruxolitinib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(n = 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Placebo + 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(n =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544969577"/>
                  </a:ext>
                </a:extLst>
              </a:tr>
              <a:tr h="41530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Change in reticulin fibrosis grade</a:t>
                      </a:r>
                    </a:p>
                    <a:p>
                      <a:pPr marL="293688" marR="0" lvl="0" indent="-180975"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Improved ≥1 grade</a:t>
                      </a:r>
                    </a:p>
                    <a:p>
                      <a:pPr marL="293688" marR="0" lvl="0" indent="-180975"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Unchanged</a:t>
                      </a:r>
                    </a:p>
                    <a:p>
                      <a:pPr marL="293688" marR="0" lvl="0" indent="-180975"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Worsened ≥1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38.3</a:t>
                      </a:r>
                      <a:endParaRPr kumimoji="0" lang="en-US" sz="15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17.0</a:t>
                      </a:r>
                      <a:endParaRPr kumimoji="0" lang="en-US" sz="15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57208137"/>
                  </a:ext>
                </a:extLst>
              </a:tr>
              <a:tr h="41530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Difference between worsened/improved (95%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14.22 (0.68-27.76; </a:t>
                      </a:r>
                      <a:r>
                        <a:rPr kumimoji="0" lang="en-US" sz="15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
                      </a: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 .045)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79207242"/>
                  </a:ext>
                </a:extLst>
              </a:tr>
            </a:tbl>
          </a:graphicData>
        </a:graphic>
      </p:graphicFrame>
      <p:sp>
        <p:nvSpPr>
          <p:cNvPr id="7" name="TextBox 6">
            <a:extLst>
              <a:ext uri="{FF2B5EF4-FFF2-40B4-BE49-F238E27FC236}">
                <a16:creationId xmlns:a16="http://schemas.microsoft.com/office/drawing/2014/main" id="{8567157E-ED9F-FAF2-E6D7-D181922B1E64}"/>
              </a:ext>
            </a:extLst>
          </p:cNvPr>
          <p:cNvSpPr txBox="1"/>
          <p:nvPr/>
        </p:nvSpPr>
        <p:spPr bwMode="auto">
          <a:xfrm>
            <a:off x="634767" y="5903701"/>
            <a:ext cx="109224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ct val="50000"/>
              </a:spcBef>
              <a:spcAft>
                <a:spcPct val="0"/>
              </a:spcAft>
              <a:buFont typeface="Wingdings" panose="05000000000000000000" pitchFamily="2" charset="2"/>
              <a:buChar char="§"/>
            </a:pPr>
            <a:r>
              <a:rPr lang="en-US" sz="1800" dirty="0">
                <a:solidFill>
                  <a:schemeClr val="bg1"/>
                </a:solidFill>
              </a:rPr>
              <a:t>Greater reductions in proinflammatory cytokines observed with pelabresib + ruxolitinib vs placebo + ruxolitinib</a:t>
            </a:r>
          </a:p>
        </p:txBody>
      </p:sp>
    </p:spTree>
    <p:extLst>
      <p:ext uri="{BB962C8B-B14F-4D97-AF65-F5344CB8AC3E}">
        <p14:creationId xmlns:p14="http://schemas.microsoft.com/office/powerpoint/2010/main" val="3019552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MANIFEST-2 Update: Safety</a:t>
            </a:r>
            <a:endParaRPr lang="en-US" altLang="en-US" dirty="0"/>
          </a:p>
        </p:txBody>
      </p:sp>
      <p:sp>
        <p:nvSpPr>
          <p:cNvPr id="8" name="Content Placeholder 7">
            <a:extLst>
              <a:ext uri="{FF2B5EF4-FFF2-40B4-BE49-F238E27FC236}">
                <a16:creationId xmlns:a16="http://schemas.microsoft.com/office/drawing/2014/main" id="{6C0E3E94-83EF-028B-12A8-85585F884E46}"/>
              </a:ext>
            </a:extLst>
          </p:cNvPr>
          <p:cNvSpPr>
            <a:spLocks noGrp="1"/>
          </p:cNvSpPr>
          <p:nvPr>
            <p:ph sz="half" idx="2"/>
          </p:nvPr>
        </p:nvSpPr>
        <p:spPr/>
        <p:txBody>
          <a:bodyPr/>
          <a:lstStyle/>
          <a:p>
            <a:endParaRPr lang="en-US" sz="1800" dirty="0"/>
          </a:p>
          <a:p>
            <a:endParaRPr lang="en-US" sz="1800" dirty="0"/>
          </a:p>
          <a:p>
            <a:endParaRPr lang="en-US" sz="1800" dirty="0"/>
          </a:p>
          <a:p>
            <a:endParaRPr lang="en-US" sz="1800" dirty="0"/>
          </a:p>
          <a:p>
            <a:endParaRPr lang="en-US" sz="1800" dirty="0"/>
          </a:p>
          <a:p>
            <a:r>
              <a:rPr lang="en-US" sz="1800" dirty="0"/>
              <a:t>Median time to onset of any grade TEAE was </a:t>
            </a:r>
            <a:br>
              <a:rPr lang="en-US" sz="1800" dirty="0"/>
            </a:br>
            <a:r>
              <a:rPr lang="en-US" sz="1800" dirty="0"/>
              <a:t>14 days in both arms</a:t>
            </a:r>
          </a:p>
        </p:txBody>
      </p:sp>
      <p:graphicFrame>
        <p:nvGraphicFramePr>
          <p:cNvPr id="3" name="Group 3">
            <a:extLst>
              <a:ext uri="{FF2B5EF4-FFF2-40B4-BE49-F238E27FC236}">
                <a16:creationId xmlns:a16="http://schemas.microsoft.com/office/drawing/2014/main" id="{C21B3924-318D-B2CD-DAFA-3560E7AF7781}"/>
              </a:ext>
            </a:extLst>
          </p:cNvPr>
          <p:cNvGraphicFramePr>
            <a:graphicFrameLocks/>
          </p:cNvGraphicFramePr>
          <p:nvPr>
            <p:extLst>
              <p:ext uri="{D42A27DB-BD31-4B8C-83A1-F6EECF244321}">
                <p14:modId xmlns:p14="http://schemas.microsoft.com/office/powerpoint/2010/main" val="3610606517"/>
              </p:ext>
            </p:extLst>
          </p:nvPr>
        </p:nvGraphicFramePr>
        <p:xfrm>
          <a:off x="709796" y="1486669"/>
          <a:ext cx="5309278" cy="4541632"/>
        </p:xfrm>
        <a:graphic>
          <a:graphicData uri="http://schemas.openxmlformats.org/drawingml/2006/table">
            <a:tbl>
              <a:tblPr/>
              <a:tblGrid>
                <a:gridCol w="2349196">
                  <a:extLst>
                    <a:ext uri="{9D8B030D-6E8A-4147-A177-3AD203B41FA5}">
                      <a16:colId xmlns:a16="http://schemas.microsoft.com/office/drawing/2014/main" val="20000"/>
                    </a:ext>
                  </a:extLst>
                </a:gridCol>
                <a:gridCol w="1513678">
                  <a:extLst>
                    <a:ext uri="{9D8B030D-6E8A-4147-A177-3AD203B41FA5}">
                      <a16:colId xmlns:a16="http://schemas.microsoft.com/office/drawing/2014/main" val="20001"/>
                    </a:ext>
                  </a:extLst>
                </a:gridCol>
                <a:gridCol w="1446404">
                  <a:extLst>
                    <a:ext uri="{9D8B030D-6E8A-4147-A177-3AD203B41FA5}">
                      <a16:colId xmlns:a16="http://schemas.microsoft.com/office/drawing/2014/main" val="2500688851"/>
                    </a:ext>
                  </a:extLst>
                </a:gridCol>
              </a:tblGrid>
              <a:tr h="3833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TEAE,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Pelabresib + 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212)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Ruxolitinib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 (n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6060290"/>
                  </a:ext>
                </a:extLst>
              </a:tr>
              <a:tr h="2190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190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2190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7119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Pelabresib or placebo associated</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Discontinuation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Dose reduction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Interruption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96941445"/>
                  </a:ext>
                </a:extLst>
              </a:tr>
              <a:tr h="7119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Ruxolitinib associated</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Discontinuation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Dose reduction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Interruption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24969"/>
                  </a:ext>
                </a:extLst>
              </a:tr>
              <a:tr h="2190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Associated with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382954701"/>
                  </a:ext>
                </a:extLst>
              </a:tr>
            </a:tbl>
          </a:graphicData>
        </a:graphic>
      </p:graphicFrame>
      <p:sp>
        <p:nvSpPr>
          <p:cNvPr id="2" name="Text Box 15">
            <a:extLst>
              <a:ext uri="{FF2B5EF4-FFF2-40B4-BE49-F238E27FC236}">
                <a16:creationId xmlns:a16="http://schemas.microsoft.com/office/drawing/2014/main" id="{451AB117-5BD4-2608-9EC9-0F19502176D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Rampal. ASH 2024. Abstr 6502.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
            <a:extLst>
              <a:ext uri="{FF2B5EF4-FFF2-40B4-BE49-F238E27FC236}">
                <a16:creationId xmlns:a16="http://schemas.microsoft.com/office/drawing/2014/main" id="{B5524300-5A35-B63B-5662-3FED15F08139}"/>
              </a:ext>
            </a:extLst>
          </p:cNvPr>
          <p:cNvGraphicFramePr>
            <a:graphicFrameLocks/>
          </p:cNvGraphicFramePr>
          <p:nvPr>
            <p:extLst>
              <p:ext uri="{D42A27DB-BD31-4B8C-83A1-F6EECF244321}">
                <p14:modId xmlns:p14="http://schemas.microsoft.com/office/powerpoint/2010/main" val="1163548787"/>
              </p:ext>
            </p:extLst>
          </p:nvPr>
        </p:nvGraphicFramePr>
        <p:xfrm>
          <a:off x="6252634" y="1510730"/>
          <a:ext cx="5229570" cy="1889792"/>
        </p:xfrm>
        <a:graphic>
          <a:graphicData uri="http://schemas.openxmlformats.org/drawingml/2006/table">
            <a:tbl>
              <a:tblPr/>
              <a:tblGrid>
                <a:gridCol w="1585648">
                  <a:extLst>
                    <a:ext uri="{9D8B030D-6E8A-4147-A177-3AD203B41FA5}">
                      <a16:colId xmlns:a16="http://schemas.microsoft.com/office/drawing/2014/main" val="20000"/>
                    </a:ext>
                  </a:extLst>
                </a:gridCol>
                <a:gridCol w="2094873">
                  <a:extLst>
                    <a:ext uri="{9D8B030D-6E8A-4147-A177-3AD203B41FA5}">
                      <a16:colId xmlns:a16="http://schemas.microsoft.com/office/drawing/2014/main" val="20001"/>
                    </a:ext>
                  </a:extLst>
                </a:gridCol>
                <a:gridCol w="1549049">
                  <a:extLst>
                    <a:ext uri="{9D8B030D-6E8A-4147-A177-3AD203B41FA5}">
                      <a16:colId xmlns:a16="http://schemas.microsoft.com/office/drawing/2014/main" val="2500688851"/>
                    </a:ext>
                  </a:extLst>
                </a:gridCol>
              </a:tblGrid>
              <a:tr h="6852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Progression,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Pelabresib + Ruxolitinib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Ruxolitinib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6060290"/>
                  </a:ext>
                </a:extLst>
              </a:tr>
              <a:tr h="9390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Phase</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Accelerated</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Blast</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Both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6854563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MANIFEST-2 Update: TEAEs</a:t>
            </a:r>
            <a:endParaRPr lang="en-US" altLang="en-US" dirty="0"/>
          </a:p>
        </p:txBody>
      </p:sp>
      <p:sp>
        <p:nvSpPr>
          <p:cNvPr id="2" name="Text Box 15">
            <a:extLst>
              <a:ext uri="{FF2B5EF4-FFF2-40B4-BE49-F238E27FC236}">
                <a16:creationId xmlns:a16="http://schemas.microsoft.com/office/drawing/2014/main" id="{451AB117-5BD4-2608-9EC9-0F19502176D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Rampal. ASH 2024. Abstr 6502.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6" name="Group 3">
            <a:extLst>
              <a:ext uri="{FF2B5EF4-FFF2-40B4-BE49-F238E27FC236}">
                <a16:creationId xmlns:a16="http://schemas.microsoft.com/office/drawing/2014/main" id="{FA76F539-ACD1-4377-5631-ADD74BA0C53C}"/>
              </a:ext>
            </a:extLst>
          </p:cNvPr>
          <p:cNvGraphicFramePr>
            <a:graphicFrameLocks/>
          </p:cNvGraphicFramePr>
          <p:nvPr>
            <p:extLst>
              <p:ext uri="{D42A27DB-BD31-4B8C-83A1-F6EECF244321}">
                <p14:modId xmlns:p14="http://schemas.microsoft.com/office/powerpoint/2010/main" val="2276639558"/>
              </p:ext>
            </p:extLst>
          </p:nvPr>
        </p:nvGraphicFramePr>
        <p:xfrm>
          <a:off x="723900" y="1603375"/>
          <a:ext cx="5436222" cy="3840640"/>
        </p:xfrm>
        <a:graphic>
          <a:graphicData uri="http://schemas.openxmlformats.org/drawingml/2006/table">
            <a:tbl>
              <a:tblPr/>
              <a:tblGrid>
                <a:gridCol w="1976714">
                  <a:extLst>
                    <a:ext uri="{9D8B030D-6E8A-4147-A177-3AD203B41FA5}">
                      <a16:colId xmlns:a16="http://schemas.microsoft.com/office/drawing/2014/main" val="20000"/>
                    </a:ext>
                  </a:extLst>
                </a:gridCol>
                <a:gridCol w="864877">
                  <a:extLst>
                    <a:ext uri="{9D8B030D-6E8A-4147-A177-3AD203B41FA5}">
                      <a16:colId xmlns:a16="http://schemas.microsoft.com/office/drawing/2014/main" val="20001"/>
                    </a:ext>
                  </a:extLst>
                </a:gridCol>
                <a:gridCol w="864877">
                  <a:extLst>
                    <a:ext uri="{9D8B030D-6E8A-4147-A177-3AD203B41FA5}">
                      <a16:colId xmlns:a16="http://schemas.microsoft.com/office/drawing/2014/main" val="20002"/>
                    </a:ext>
                  </a:extLst>
                </a:gridCol>
                <a:gridCol w="864877">
                  <a:extLst>
                    <a:ext uri="{9D8B030D-6E8A-4147-A177-3AD203B41FA5}">
                      <a16:colId xmlns:a16="http://schemas.microsoft.com/office/drawing/2014/main" val="2500688851"/>
                    </a:ext>
                  </a:extLst>
                </a:gridCol>
                <a:gridCol w="864877">
                  <a:extLst>
                    <a:ext uri="{9D8B030D-6E8A-4147-A177-3AD203B41FA5}">
                      <a16:colId xmlns:a16="http://schemas.microsoft.com/office/drawing/2014/main" val="3530571805"/>
                    </a:ext>
                  </a:extLst>
                </a:gridCol>
              </a:tblGrid>
              <a:tr h="14029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TEAEs in ≥10% </a:t>
                      </a:r>
                      <a:br>
                        <a:rPr kumimoji="0" lang="en-GB" sz="1600" b="1" i="0" u="none" strike="noStrike" cap="none" normalizeH="0" baseline="0" dirty="0">
                          <a:ln>
                            <a:noFill/>
                          </a:ln>
                          <a:solidFill>
                            <a:schemeClr val="tx1"/>
                          </a:solidFill>
                          <a:effectLst/>
                          <a:latin typeface="Calibri" panose="020F0502020204030204" pitchFamily="34" charset="0"/>
                        </a:rPr>
                      </a:br>
                      <a:r>
                        <a:rPr kumimoji="0" lang="en-GB" sz="1600" b="1" i="0" u="none" strike="noStrike" cap="none" normalizeH="0" baseline="0" dirty="0">
                          <a:ln>
                            <a:noFill/>
                          </a:ln>
                          <a:solidFill>
                            <a:schemeClr val="tx1"/>
                          </a:solidFill>
                          <a:effectLst/>
                          <a:latin typeface="Calibri" panose="020F0502020204030204" pitchFamily="34" charset="0"/>
                        </a:rPr>
                        <a:t>of Patients,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Pelabresib + Ruxolitinib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Ruxolitinib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6060290"/>
                  </a:ext>
                </a:extLst>
              </a:tr>
              <a:tr h="14029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TEAEs in ≥10% of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96941445"/>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Dysgeusia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924969"/>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82954701"/>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94277507"/>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Cough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72529783"/>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Asthenia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92405764"/>
                  </a:ext>
                </a:extLst>
              </a:tr>
            </a:tbl>
          </a:graphicData>
        </a:graphic>
      </p:graphicFrame>
      <p:graphicFrame>
        <p:nvGraphicFramePr>
          <p:cNvPr id="5" name="Group 3">
            <a:extLst>
              <a:ext uri="{FF2B5EF4-FFF2-40B4-BE49-F238E27FC236}">
                <a16:creationId xmlns:a16="http://schemas.microsoft.com/office/drawing/2014/main" id="{7745178C-7E2B-946D-62DF-AC91C02D7B2C}"/>
              </a:ext>
            </a:extLst>
          </p:cNvPr>
          <p:cNvGraphicFramePr>
            <a:graphicFrameLocks/>
          </p:cNvGraphicFramePr>
          <p:nvPr>
            <p:extLst>
              <p:ext uri="{D42A27DB-BD31-4B8C-83A1-F6EECF244321}">
                <p14:modId xmlns:p14="http://schemas.microsoft.com/office/powerpoint/2010/main" val="261004161"/>
              </p:ext>
            </p:extLst>
          </p:nvPr>
        </p:nvGraphicFramePr>
        <p:xfrm>
          <a:off x="6293008" y="1603375"/>
          <a:ext cx="5436222" cy="3505344"/>
        </p:xfrm>
        <a:graphic>
          <a:graphicData uri="http://schemas.openxmlformats.org/drawingml/2006/table">
            <a:tbl>
              <a:tblPr/>
              <a:tblGrid>
                <a:gridCol w="1976714">
                  <a:extLst>
                    <a:ext uri="{9D8B030D-6E8A-4147-A177-3AD203B41FA5}">
                      <a16:colId xmlns:a16="http://schemas.microsoft.com/office/drawing/2014/main" val="20000"/>
                    </a:ext>
                  </a:extLst>
                </a:gridCol>
                <a:gridCol w="864877">
                  <a:extLst>
                    <a:ext uri="{9D8B030D-6E8A-4147-A177-3AD203B41FA5}">
                      <a16:colId xmlns:a16="http://schemas.microsoft.com/office/drawing/2014/main" val="20001"/>
                    </a:ext>
                  </a:extLst>
                </a:gridCol>
                <a:gridCol w="864877">
                  <a:extLst>
                    <a:ext uri="{9D8B030D-6E8A-4147-A177-3AD203B41FA5}">
                      <a16:colId xmlns:a16="http://schemas.microsoft.com/office/drawing/2014/main" val="20002"/>
                    </a:ext>
                  </a:extLst>
                </a:gridCol>
                <a:gridCol w="864877">
                  <a:extLst>
                    <a:ext uri="{9D8B030D-6E8A-4147-A177-3AD203B41FA5}">
                      <a16:colId xmlns:a16="http://schemas.microsoft.com/office/drawing/2014/main" val="2500688851"/>
                    </a:ext>
                  </a:extLst>
                </a:gridCol>
                <a:gridCol w="864877">
                  <a:extLst>
                    <a:ext uri="{9D8B030D-6E8A-4147-A177-3AD203B41FA5}">
                      <a16:colId xmlns:a16="http://schemas.microsoft.com/office/drawing/2014/main" val="3530571805"/>
                    </a:ext>
                  </a:extLst>
                </a:gridCol>
              </a:tblGrid>
              <a:tr h="14029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TEAEs in ≥10% </a:t>
                      </a:r>
                      <a:br>
                        <a:rPr kumimoji="0" lang="en-GB" sz="1600" b="1" i="0" u="none" strike="noStrike" cap="none" normalizeH="0" baseline="0" dirty="0">
                          <a:ln>
                            <a:noFill/>
                          </a:ln>
                          <a:solidFill>
                            <a:schemeClr val="tx1"/>
                          </a:solidFill>
                          <a:effectLst/>
                          <a:latin typeface="Calibri" panose="020F0502020204030204" pitchFamily="34" charset="0"/>
                        </a:rPr>
                      </a:br>
                      <a:r>
                        <a:rPr kumimoji="0" lang="en-GB" sz="1600" b="1" i="0" u="none" strike="noStrike" cap="none" normalizeH="0" baseline="0" dirty="0">
                          <a:ln>
                            <a:noFill/>
                          </a:ln>
                          <a:solidFill>
                            <a:schemeClr val="tx1"/>
                          </a:solidFill>
                          <a:effectLst/>
                          <a:latin typeface="Calibri" panose="020F0502020204030204" pitchFamily="34" charset="0"/>
                        </a:rPr>
                        <a:t>of Patients,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Pelabresib + Ruxolitinib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Ruxolitinib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6060290"/>
                  </a:ext>
                </a:extLst>
              </a:tr>
              <a:tr h="14029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TEAEs in ≥10% of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35241109"/>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Muscle spasm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36183181"/>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Dizziness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64336274"/>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91819813"/>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COVID-19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98272332"/>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Dyspnea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28504030"/>
                  </a:ext>
                </a:extLst>
              </a:tr>
              <a:tr h="140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62033263"/>
                  </a:ext>
                </a:extLst>
              </a:tr>
            </a:tbl>
          </a:graphicData>
        </a:graphic>
      </p:graphicFrame>
    </p:spTree>
    <p:extLst>
      <p:ext uri="{BB962C8B-B14F-4D97-AF65-F5344CB8AC3E}">
        <p14:creationId xmlns:p14="http://schemas.microsoft.com/office/powerpoint/2010/main" val="2042947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901E4-689F-46F0-95E8-84D50B50B310}"/>
              </a:ext>
            </a:extLst>
          </p:cNvPr>
          <p:cNvSpPr>
            <a:spLocks noGrp="1"/>
          </p:cNvSpPr>
          <p:nvPr>
            <p:ph type="title"/>
          </p:nvPr>
        </p:nvSpPr>
        <p:spPr/>
        <p:txBody>
          <a:bodyPr/>
          <a:lstStyle/>
          <a:p>
            <a:r>
              <a:rPr lang="en-US" dirty="0"/>
              <a:t>MANIFEST-2 Update: Investigators’ Conclusions</a:t>
            </a:r>
          </a:p>
        </p:txBody>
      </p:sp>
      <p:sp>
        <p:nvSpPr>
          <p:cNvPr id="3" name="Content Placeholder 2">
            <a:extLst>
              <a:ext uri="{FF2B5EF4-FFF2-40B4-BE49-F238E27FC236}">
                <a16:creationId xmlns:a16="http://schemas.microsoft.com/office/drawing/2014/main" id="{DDA865C6-494F-437E-B2A5-99071CB0AAF9}"/>
              </a:ext>
            </a:extLst>
          </p:cNvPr>
          <p:cNvSpPr>
            <a:spLocks noGrp="1"/>
          </p:cNvSpPr>
          <p:nvPr>
            <p:ph idx="1"/>
          </p:nvPr>
        </p:nvSpPr>
        <p:spPr>
          <a:xfrm>
            <a:off x="604674" y="1341440"/>
            <a:ext cx="11027032" cy="4650686"/>
          </a:xfrm>
        </p:spPr>
        <p:txBody>
          <a:bodyPr/>
          <a:lstStyle/>
          <a:p>
            <a:r>
              <a:rPr lang="en-US" sz="2200" dirty="0"/>
              <a:t>Pelabresib + ruxolitinib showed greater treatment benefits vs placebo plus ruxolitinib in patients with JAK inhibitor</a:t>
            </a:r>
            <a:r>
              <a:rPr lang="en-US" sz="2200" dirty="0">
                <a:cs typeface="Calibri" panose="020F0502020204030204" pitchFamily="34" charset="0"/>
              </a:rPr>
              <a:t>–</a:t>
            </a:r>
            <a:r>
              <a:rPr lang="en-US" sz="2200" dirty="0"/>
              <a:t>naive MF</a:t>
            </a:r>
          </a:p>
          <a:p>
            <a:pPr lvl="1"/>
            <a:r>
              <a:rPr lang="en-US" sz="2000" dirty="0"/>
              <a:t>Significantly greater SVR35 at Wk 24 (65.9% vs 35.2%; </a:t>
            </a:r>
            <a:r>
              <a:rPr lang="en-US" sz="2000" i="1" dirty="0"/>
              <a:t>P</a:t>
            </a:r>
            <a:r>
              <a:rPr lang="en-US" sz="2000" dirty="0"/>
              <a:t> &lt;.001) with high proportion of patients maintaining benefit</a:t>
            </a:r>
          </a:p>
          <a:p>
            <a:pPr lvl="1"/>
            <a:r>
              <a:rPr lang="en-US" sz="2000" dirty="0"/>
              <a:t>Positive trend toward improved TSS and TSS50 responses; twice as many patients had both SVR35 and TSS50 response (40.2% vs 18.5%)</a:t>
            </a:r>
          </a:p>
          <a:p>
            <a:r>
              <a:rPr lang="en-US" sz="2200" dirty="0"/>
              <a:t>Higher rate of Hb responses and fewer patients requiring transfusion with pelabresib plus ruxolitinib</a:t>
            </a:r>
          </a:p>
          <a:p>
            <a:r>
              <a:rPr lang="en-US" sz="2200" dirty="0"/>
              <a:t>Safety profile of pelabresib plus ruxolitinib comparable to ruxolitinib; fewer grade ≥3 AEs observed with pelabresib vs placebo</a:t>
            </a:r>
          </a:p>
          <a:p>
            <a:r>
              <a:rPr lang="en-US" sz="2200" dirty="0"/>
              <a:t>Investigators concluded that pelabresib plus ruxolitinib had positive impact on the 4 hallmarks of MF, including significantly reduced spleen volume and improvement in symptoms, bone marrow fibrosis, and anemia</a:t>
            </a:r>
          </a:p>
          <a:p>
            <a:endParaRPr lang="en-US" sz="2200" dirty="0"/>
          </a:p>
        </p:txBody>
      </p:sp>
      <p:sp>
        <p:nvSpPr>
          <p:cNvPr id="4" name="Text Box 15">
            <a:extLst>
              <a:ext uri="{FF2B5EF4-FFF2-40B4-BE49-F238E27FC236}">
                <a16:creationId xmlns:a16="http://schemas.microsoft.com/office/drawing/2014/main" id="{3C6550FC-DC8C-30E5-00FB-B9B45D03F68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Rampal. ASH 2024. Abstr 6502.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8388039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2024!</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dirty="0">
                <a:solidFill>
                  <a:srgbClr val="455560"/>
                </a:solidFill>
                <a:latin typeface="Calibri" panose="020F0502020204030204" pitchFamily="34" charset="0"/>
                <a:cs typeface="Arial" panose="020B0604020202020204" pitchFamily="34" charset="0"/>
              </a:rPr>
              <a:t>Lung cancer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Lymphomas </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3D457D96F10C143985F4A1F0A0C6CD2" ma:contentTypeVersion="11" ma:contentTypeDescription="Create a new document." ma:contentTypeScope="" ma:versionID="2aadbb517be6b606dc4e99350d4070b5">
  <xsd:schema xmlns:xsd="http://www.w3.org/2001/XMLSchema" xmlns:xs="http://www.w3.org/2001/XMLSchema" xmlns:p="http://schemas.microsoft.com/office/2006/metadata/properties" xmlns:ns2="8757ee5d-c98d-4fd6-83d5-ead8cf83d9f9" xmlns:ns3="22fd6914-46d4-4c7e-bbad-46e82841b69d" targetNamespace="http://schemas.microsoft.com/office/2006/metadata/properties" ma:root="true" ma:fieldsID="70fcc6fc5d16214b537f9cc9ee29c520" ns2:_="" ns3:_="">
    <xsd:import namespace="8757ee5d-c98d-4fd6-83d5-ead8cf83d9f9"/>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57ee5d-c98d-4fd6-83d5-ead8cf83d9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8757ee5d-c98d-4fd6-83d5-ead8cf83d9f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64889AE-2C05-4E87-AD55-666BD7C79B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57ee5d-c98d-4fd6-83d5-ead8cf83d9f9"/>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636CFA7-A3A6-4964-A314-A5FC0CE7C3C8}">
  <ds:schemaRefs>
    <ds:schemaRef ds:uri="http://schemas.microsoft.com/sharepoint/v3/contenttype/forms"/>
  </ds:schemaRefs>
</ds:datastoreItem>
</file>

<file path=customXml/itemProps3.xml><?xml version="1.0" encoding="utf-8"?>
<ds:datastoreItem xmlns:ds="http://schemas.openxmlformats.org/officeDocument/2006/customXml" ds:itemID="{D9E63AE7-E819-4EB9-92C1-77330BF94F82}">
  <ds:schemaRefs>
    <ds:schemaRef ds:uri="http://purl.org/dc/dcmitype/"/>
    <ds:schemaRef ds:uri="http://schemas.openxmlformats.org/package/2006/metadata/core-properties"/>
    <ds:schemaRef ds:uri="http://purl.org/dc/terms/"/>
    <ds:schemaRef ds:uri="http://purl.org/dc/elements/1.1/"/>
    <ds:schemaRef ds:uri="http://schemas.microsoft.com/office/2006/documentManagement/types"/>
    <ds:schemaRef ds:uri="http://schemas.microsoft.com/office/infopath/2007/PartnerControls"/>
    <ds:schemaRef ds:uri="8757ee5d-c98d-4fd6-83d5-ead8cf83d9f9"/>
    <ds:schemaRef ds:uri="http://schemas.microsoft.com/office/2006/metadata/properties"/>
    <ds:schemaRef ds:uri="22fd6914-46d4-4c7e-bbad-46e82841b69d"/>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2740</TotalTime>
  <Words>2514</Words>
  <Application>Microsoft Office PowerPoint</Application>
  <PresentationFormat>Widescreen</PresentationFormat>
  <Paragraphs>466</Paragraphs>
  <Slides>13</Slides>
  <Notes>12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Aptos</vt:lpstr>
      <vt:lpstr>Arial</vt:lpstr>
      <vt:lpstr>Calibri</vt:lpstr>
      <vt:lpstr>Times</vt:lpstr>
      <vt:lpstr>Wingdings</vt:lpstr>
      <vt:lpstr>2022_CCO_Template</vt:lpstr>
      <vt:lpstr>1_2022_CCO_Template</vt:lpstr>
      <vt:lpstr>MANIFEST-2 Update: Phase III Trial of Pelabresib Plus Ruxolitinib in JAK Inhibitor–Naive Myelofibrosis</vt:lpstr>
      <vt:lpstr>About These Slides</vt:lpstr>
      <vt:lpstr>MANIFEST-2 Update: Background</vt:lpstr>
      <vt:lpstr>MANIFEST-2: Study Design</vt:lpstr>
      <vt:lpstr>MANIFEST-2 Update: Baseline Characteristics</vt:lpstr>
      <vt:lpstr>MANIFEST-2 Update: SVR35 at Wk 24</vt:lpstr>
      <vt:lpstr>MANIFEST-2 Update: Absolute Change in TSS and  TSS50 Response at Wk24</vt:lpstr>
      <vt:lpstr>MANIFEST-2 Update: Additional Outcomes</vt:lpstr>
      <vt:lpstr>MANIFEST-2 Update: Heme-Related Outcomes</vt:lpstr>
      <vt:lpstr>MANIFEST-2 Update: Safety</vt:lpstr>
      <vt:lpstr>MANIFEST-2 Update: TEAEs</vt:lpstr>
      <vt:lpstr>MANIFEST-2 Update: Investigators’ Conclusions</vt:lpstr>
      <vt:lpstr>Go Online for More CCO  Coverage of ASCO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MANIFEST-2 Update: Phase III Trial of Pelabresib Plus Ruxolitinib in JAK Inhibitor–Naive Myelofibrosis</dc:title>
  <dc:creator>Timothy Quill</dc:creator>
  <cp:lastModifiedBy>Jessica Buckley</cp:lastModifiedBy>
  <cp:revision>3</cp:revision>
  <dcterms:created xsi:type="dcterms:W3CDTF">2024-05-30T12:33:52Z</dcterms:created>
  <dcterms:modified xsi:type="dcterms:W3CDTF">2024-06-05T21:57:44Z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0x01010003D457D96F10C143985F4A1F0A0C6CD2</vt:lpwstr>
  </property>
  <property fmtid="{D5CDD505-2E9C-101B-9397-08002B2CF9AE}" pid="3" name="MediaServiceImageTags">
    <vt:lpwstr/>
  </property>
</Properties>
</file>