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74" r:id="rId6"/>
    <p:sldMasterId id="2147483683" r:id="rId7"/>
    <p:sldMasterId id="2147483692" r:id="rId8"/>
  </p:sldMasterIdLst>
  <p:notesMasterIdLst>
    <p:notesMasterId r:id="rId50"/>
  </p:notesMasterIdLst>
  <p:sldIdLst>
    <p:sldId id="321" r:id="rId9"/>
    <p:sldId id="308" r:id="rId10"/>
    <p:sldId id="296" r:id="rId11"/>
    <p:sldId id="2145706880" r:id="rId12"/>
    <p:sldId id="553" r:id="rId13"/>
    <p:sldId id="2145706216" r:id="rId14"/>
    <p:sldId id="2146848241" r:id="rId15"/>
    <p:sldId id="2145706235" r:id="rId16"/>
    <p:sldId id="2146848247" r:id="rId17"/>
    <p:sldId id="2146848192" r:id="rId18"/>
    <p:sldId id="2145706890" r:id="rId19"/>
    <p:sldId id="2145706332" r:id="rId20"/>
    <p:sldId id="2145706329" r:id="rId21"/>
    <p:sldId id="274" r:id="rId22"/>
    <p:sldId id="275" r:id="rId23"/>
    <p:sldId id="2145706888" r:id="rId24"/>
    <p:sldId id="2146848230" r:id="rId25"/>
    <p:sldId id="2146848231" r:id="rId26"/>
    <p:sldId id="2146848248" r:id="rId27"/>
    <p:sldId id="2146848233" r:id="rId28"/>
    <p:sldId id="2145706871" r:id="rId29"/>
    <p:sldId id="2076137090" r:id="rId30"/>
    <p:sldId id="2146848249" r:id="rId31"/>
    <p:sldId id="2146848246" r:id="rId32"/>
    <p:sldId id="2146848198" r:id="rId33"/>
    <p:sldId id="2146848200" r:id="rId34"/>
    <p:sldId id="2145706852" r:id="rId35"/>
    <p:sldId id="2145706853" r:id="rId36"/>
    <p:sldId id="2145706855" r:id="rId37"/>
    <p:sldId id="531" r:id="rId38"/>
    <p:sldId id="2145706856" r:id="rId39"/>
    <p:sldId id="2145706857" r:id="rId40"/>
    <p:sldId id="2146848250" r:id="rId41"/>
    <p:sldId id="2146848201" r:id="rId42"/>
    <p:sldId id="2145706864" r:id="rId43"/>
    <p:sldId id="2163" r:id="rId44"/>
    <p:sldId id="1747256458" r:id="rId45"/>
    <p:sldId id="2146848235" r:id="rId46"/>
    <p:sldId id="1747256443" r:id="rId47"/>
    <p:sldId id="5098" r:id="rId48"/>
    <p:sldId id="318"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312" userDrawn="1">
          <p15:clr>
            <a:srgbClr val="A4A3A4"/>
          </p15:clr>
        </p15:guide>
        <p15:guide id="3" pos="456" userDrawn="1">
          <p15:clr>
            <a:srgbClr val="A4A3A4"/>
          </p15:clr>
        </p15:guide>
        <p15:guide id="4" pos="7224" userDrawn="1">
          <p15:clr>
            <a:srgbClr val="A4A3A4"/>
          </p15:clr>
        </p15:guide>
        <p15:guide id="5" pos="7392" userDrawn="1">
          <p15:clr>
            <a:srgbClr val="A4A3A4"/>
          </p15:clr>
        </p15:guide>
        <p15:guide id="6" orient="horz" pos="144" userDrawn="1">
          <p15:clr>
            <a:srgbClr val="A4A3A4"/>
          </p15:clr>
        </p15:guide>
        <p15:guide id="7" orient="horz" pos="240"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31DC507-8C0A-C89C-1969-BF37340B4EB2}" name="Beckermann, Kathryn Eby" initials="BKE" userId="S::katy.eby@vumc.org::f6dde620-c0ec-44bc-bb32-d1a02ce3adcf" providerId="AD"/>
  <p188:author id="{3A880627-937B-931E-5FBC-5DC0BC732A34}" name="CLINICALOPTIONS\tquill" initials="C" userId="CLINICALOPTIONS\tquill" providerId="None"/>
  <p188:author id="{60637A47-718A-1E9A-4EDA-57220B1AD4A2}" name="Marie Rush" initials="MR" userId="S::mrush@clinicaloptions.com::0630ae8a-d7a0-439a-9d44-e2f536864f0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rie Rush" initials="MR" lastIdx="27" clrIdx="0">
    <p:extLst>
      <p:ext uri="{19B8F6BF-5375-455C-9EA6-DF929625EA0E}">
        <p15:presenceInfo xmlns:p15="http://schemas.microsoft.com/office/powerpoint/2012/main" userId="S::mrush@clinicaloptions.com::0630ae8a-d7a0-439a-9d44-e2f536864f0f" providerId="AD"/>
      </p:ext>
    </p:extLst>
  </p:cmAuthor>
  <p:cmAuthor id="2" name="Jennifer Eimers" initials="JE" lastIdx="4" clrIdx="1">
    <p:extLst>
      <p:ext uri="{19B8F6BF-5375-455C-9EA6-DF929625EA0E}">
        <p15:presenceInfo xmlns:p15="http://schemas.microsoft.com/office/powerpoint/2012/main" userId="S::jeimers@clinicaloptions.com::e496f3f7-6a48-4339-9b0c-9f426a43f948" providerId="AD"/>
      </p:ext>
    </p:extLst>
  </p:cmAuthor>
  <p:cmAuthor id="3" name="mrush@clinicaloptions.com" initials="m" lastIdx="4" clrIdx="2">
    <p:extLst>
      <p:ext uri="{19B8F6BF-5375-455C-9EA6-DF929625EA0E}">
        <p15:presenceInfo xmlns:p15="http://schemas.microsoft.com/office/powerpoint/2012/main" userId="mrush@clinicaloptions.com" providerId="None"/>
      </p:ext>
    </p:extLst>
  </p:cmAuthor>
  <p:cmAuthor id="4" name="aboecler@clinicaloptions.com" initials="a" lastIdx="2" clrIdx="3">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665C88-CF0D-4DE0-8C6D-876ED92FC896}" v="6" dt="2023-03-07T18:43:19.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84" autoAdjust="0"/>
    <p:restoredTop sz="86458" autoAdjust="0"/>
  </p:normalViewPr>
  <p:slideViewPr>
    <p:cSldViewPr snapToGrid="0">
      <p:cViewPr varScale="1">
        <p:scale>
          <a:sx n="58" d="100"/>
          <a:sy n="58" d="100"/>
        </p:scale>
        <p:origin x="1156" y="36"/>
      </p:cViewPr>
      <p:guideLst>
        <p:guide pos="3840"/>
        <p:guide pos="312"/>
        <p:guide pos="456"/>
        <p:guide pos="7224"/>
        <p:guide pos="7392"/>
        <p:guide orient="horz" pos="144"/>
        <p:guide orient="horz" pos="240"/>
        <p:guide orient="horz" pos="1008"/>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17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viewProps" Target="viewProps.xml"/><Relationship Id="rId5" Type="http://schemas.openxmlformats.org/officeDocument/2006/relationships/slideMaster" Target="slideMasters/slideMaster1.xml"/><Relationship Id="rId19" Type="http://schemas.openxmlformats.org/officeDocument/2006/relationships/slide" Target="slides/slide11.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microsoft.com/office/2015/10/relationships/revisionInfo" Target="revisionInfo.xml"/><Relationship Id="rId8" Type="http://schemas.openxmlformats.org/officeDocument/2006/relationships/slideMaster" Target="slideMasters/slideMaster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microsoft.com/office/2018/10/relationships/authors" Target="author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0865529913282825E-2"/>
          <c:y val="3.1904544355163794E-2"/>
          <c:w val="0.88311963138659566"/>
          <c:h val="0.85655015989895456"/>
        </c:manualLayout>
      </c:layout>
      <c:barChart>
        <c:barDir val="col"/>
        <c:grouping val="clustered"/>
        <c:varyColors val="0"/>
        <c:ser>
          <c:idx val="1"/>
          <c:order val="0"/>
          <c:tx>
            <c:strRef>
              <c:f>Sheet1!$C$1</c:f>
              <c:strCache>
                <c:ptCount val="1"/>
                <c:pt idx="0">
                  <c:v>ORR</c:v>
                </c:pt>
              </c:strCache>
            </c:strRef>
          </c:tx>
          <c:spPr>
            <a:solidFill>
              <a:schemeClr val="accent3"/>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Nivo + Ipi 
(CheckMate 214)</c:v>
                </c:pt>
                <c:pt idx="1">
                  <c:v>Pembro + Axi 
(Keynote 426)</c:v>
                </c:pt>
                <c:pt idx="2">
                  <c:v>Nivo + Cabo 
(CheckMate 9ER)</c:v>
                </c:pt>
                <c:pt idx="3">
                  <c:v>Pembro + Len
(CLEAR)</c:v>
                </c:pt>
              </c:strCache>
            </c:strRef>
          </c:cat>
          <c:val>
            <c:numRef>
              <c:f>Sheet1!$C$2:$C$5</c:f>
              <c:numCache>
                <c:formatCode>0%</c:formatCode>
                <c:ptCount val="4"/>
                <c:pt idx="0" formatCode="0.00%">
                  <c:v>0.17599999999999999</c:v>
                </c:pt>
                <c:pt idx="1">
                  <c:v>0.11</c:v>
                </c:pt>
                <c:pt idx="2" formatCode="0.00%">
                  <c:v>6.2E-2</c:v>
                </c:pt>
                <c:pt idx="3" formatCode="0.00%">
                  <c:v>5.3999999999999999E-2</c:v>
                </c:pt>
              </c:numCache>
            </c:numRef>
          </c:val>
          <c:extLst>
            <c:ext xmlns:c16="http://schemas.microsoft.com/office/drawing/2014/chart" uri="{C3380CC4-5D6E-409C-BE32-E72D297353CC}">
              <c16:uniqueId val="{00000001-800A-48D9-8710-5B938A7EA59D}"/>
            </c:ext>
          </c:extLst>
        </c:ser>
        <c:dLbls>
          <c:dLblPos val="outEnd"/>
          <c:showLegendKey val="0"/>
          <c:showVal val="1"/>
          <c:showCatName val="0"/>
          <c:showSerName val="0"/>
          <c:showPercent val="0"/>
          <c:showBubbleSize val="0"/>
        </c:dLbls>
        <c:gapWidth val="95"/>
        <c:axId val="1652439583"/>
        <c:axId val="1652450399"/>
      </c:barChart>
      <c:catAx>
        <c:axId val="1652439583"/>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1652450399"/>
        <c:crosses val="autoZero"/>
        <c:auto val="1"/>
        <c:lblAlgn val="ctr"/>
        <c:lblOffset val="100"/>
        <c:noMultiLvlLbl val="0"/>
      </c:catAx>
      <c:valAx>
        <c:axId val="16524503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652439583"/>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0"/>
          <c:tx>
            <c:strRef>
              <c:f>Sheet1!$C$1</c:f>
              <c:strCache>
                <c:ptCount val="1"/>
                <c:pt idx="0">
                  <c:v>ORR</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Nivo + Ipi 
(CheckMate 214)</c:v>
                </c:pt>
                <c:pt idx="1">
                  <c:v>Pembro + Axi 
(Keynote 426)</c:v>
                </c:pt>
                <c:pt idx="2">
                  <c:v>Nivo + Cabo 
(CheckMate 9ER)</c:v>
                </c:pt>
                <c:pt idx="3">
                  <c:v>Pembro + Len
(CLEAR)</c:v>
                </c:pt>
              </c:strCache>
            </c:strRef>
          </c:cat>
          <c:val>
            <c:numRef>
              <c:f>Sheet1!$C$2:$C$5</c:f>
              <c:numCache>
                <c:formatCode>0.00%</c:formatCode>
                <c:ptCount val="4"/>
                <c:pt idx="0">
                  <c:v>0.39100000000000001</c:v>
                </c:pt>
                <c:pt idx="1">
                  <c:v>0.60399999999999998</c:v>
                </c:pt>
                <c:pt idx="2">
                  <c:v>0.55700000000000005</c:v>
                </c:pt>
                <c:pt idx="3">
                  <c:v>0.71</c:v>
                </c:pt>
              </c:numCache>
            </c:numRef>
          </c:val>
          <c:extLst>
            <c:ext xmlns:c16="http://schemas.microsoft.com/office/drawing/2014/chart" uri="{C3380CC4-5D6E-409C-BE32-E72D297353CC}">
              <c16:uniqueId val="{00000000-8879-4AEA-93F6-48A63060419B}"/>
            </c:ext>
          </c:extLst>
        </c:ser>
        <c:dLbls>
          <c:dLblPos val="outEnd"/>
          <c:showLegendKey val="0"/>
          <c:showVal val="1"/>
          <c:showCatName val="0"/>
          <c:showSerName val="0"/>
          <c:showPercent val="0"/>
          <c:showBubbleSize val="0"/>
        </c:dLbls>
        <c:gapWidth val="95"/>
        <c:axId val="1652439583"/>
        <c:axId val="1652450399"/>
      </c:barChart>
      <c:catAx>
        <c:axId val="1652439583"/>
        <c:scaling>
          <c:orientation val="minMax"/>
        </c:scaling>
        <c:delete val="0"/>
        <c:axPos val="b"/>
        <c:numFmt formatCode="General" sourceLinked="1"/>
        <c:majorTickMark val="out"/>
        <c:minorTickMark val="none"/>
        <c:tickLblPos val="nextTo"/>
        <c:spPr>
          <a:noFill/>
          <a:ln w="28575" cap="flat" cmpd="sng" algn="ctr">
            <a:solidFill>
              <a:schemeClr val="bg1"/>
            </a:solidFill>
            <a:round/>
          </a:ln>
          <a:effectLst/>
        </c:spPr>
        <c:txPr>
          <a:bodyPr rot="-60000000" spcFirstLastPara="1" vertOverflow="ellipsis" vert="horz" wrap="square" anchor="ctr" anchorCtr="1"/>
          <a:lstStyle/>
          <a:p>
            <a:pPr>
              <a:defRPr sz="1400" b="1" i="0" u="none" strike="noStrike" kern="1200" baseline="0">
                <a:solidFill>
                  <a:schemeClr val="bg1"/>
                </a:solidFill>
                <a:latin typeface="+mn-lt"/>
                <a:ea typeface="+mn-ea"/>
                <a:cs typeface="+mn-cs"/>
              </a:defRPr>
            </a:pPr>
            <a:endParaRPr lang="en-US"/>
          </a:p>
        </c:txPr>
        <c:crossAx val="1652450399"/>
        <c:crosses val="autoZero"/>
        <c:auto val="1"/>
        <c:lblAlgn val="ctr"/>
        <c:lblOffset val="100"/>
        <c:noMultiLvlLbl val="0"/>
      </c:catAx>
      <c:valAx>
        <c:axId val="165245039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out"/>
        <c:minorTickMark val="none"/>
        <c:tickLblPos val="nextTo"/>
        <c:spPr>
          <a:noFill/>
          <a:ln w="28575">
            <a:solidFill>
              <a:schemeClr val="bg1"/>
            </a:solidFill>
          </a:ln>
          <a:effectLst/>
        </c:spPr>
        <c:txPr>
          <a:bodyPr rot="-6000000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en-US"/>
          </a:p>
        </c:txPr>
        <c:crossAx val="1652439583"/>
        <c:crosses val="autoZero"/>
        <c:crossBetween val="between"/>
        <c:majorUnit val="0.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chemeClr val="bg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E7964E-3F1A-4637-828C-9B6A2CC3972C}" type="datetimeFigureOut">
              <a:rPr lang="en-US" smtClean="0"/>
              <a:t>3/23/2023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EADA7D-A1B7-4957-8243-D4E4BE379E5D}" type="slidenum">
              <a:rPr lang="en-US" smtClean="0"/>
              <a:t>‹#›</a:t>
            </a:fld>
            <a:endParaRPr lang="en-US" dirty="0"/>
          </a:p>
        </p:txBody>
      </p:sp>
    </p:spTree>
    <p:extLst>
      <p:ext uri="{BB962C8B-B14F-4D97-AF65-F5344CB8AC3E}">
        <p14:creationId xmlns:p14="http://schemas.microsoft.com/office/powerpoint/2010/main" val="4071972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5341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Geneva" charset="0"/>
                <a:cs typeface="Arial" charset="0"/>
              </a:rPr>
              <a:t>cc, clear-cell; ccRCC, clear-cell renal cell carcinoma; DFS, disease-free survival; OS, overall survival; RCC, renal cell carcinoma; So, sorafenib; Su, sunitinib.</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b="0" dirty="0">
              <a:solidFill>
                <a:schemeClr val="bg2"/>
              </a:solidFill>
              <a:latin typeface="Calibri" panose="020F0502020204030204" pitchFamily="34" charset="0"/>
            </a:endParaRPr>
          </a:p>
          <a:p>
            <a:endParaRPr lang="en-US" sz="1200" kern="1200" dirty="0">
              <a:solidFill>
                <a:schemeClr val="tx1"/>
              </a:solidFill>
              <a:effectLst/>
              <a:latin typeface="Arial" charset="0"/>
              <a:ea typeface="Geneva" charset="0"/>
              <a:cs typeface="Arial" charset="0"/>
            </a:endParaRPr>
          </a:p>
          <a:p>
            <a:r>
              <a:rPr lang="en-US" sz="1200" kern="1200" dirty="0">
                <a:solidFill>
                  <a:schemeClr val="tx1"/>
                </a:solidFill>
                <a:effectLst/>
                <a:latin typeface="Arial" charset="0"/>
                <a:ea typeface="Geneva" charset="0"/>
                <a:cs typeface="Arial" charset="0"/>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AF07F4-E8E1-4D04-9229-84BF9F8AB00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23527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ccRCC, clear-cell renal cell carcinoma; DFS, disease-free survival; ECOG, Eastern Cooperative Oncology Group; NED, no evidence of disease; PS, performance status; RCC, renal cell carcinoma.</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2868709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RCC, renal cell carcinoma.</a:t>
            </a:r>
          </a:p>
        </p:txBody>
      </p:sp>
      <p:sp>
        <p:nvSpPr>
          <p:cNvPr id="4" name="Slide Number Placeholder 3"/>
          <p:cNvSpPr>
            <a:spLocks noGrp="1"/>
          </p:cNvSpPr>
          <p:nvPr>
            <p:ph type="sldNum" sz="quarter" idx="5"/>
          </p:nvPr>
        </p:nvSpPr>
        <p:spPr/>
        <p:txBody>
          <a:bodyPr/>
          <a:lstStyle/>
          <a:p>
            <a:fld id="{2D3415B6-2D0E-4BE9-B4C2-E5469F799ED1}" type="slidenum">
              <a:rPr lang="en-US" smtClean="0"/>
              <a:t>6</a:t>
            </a:fld>
            <a:endParaRPr lang="en-US" dirty="0"/>
          </a:p>
        </p:txBody>
      </p:sp>
    </p:spTree>
    <p:extLst>
      <p:ext uri="{BB962C8B-B14F-4D97-AF65-F5344CB8AC3E}">
        <p14:creationId xmlns:p14="http://schemas.microsoft.com/office/powerpoint/2010/main" val="23836298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ITT, intention-to-treat; NR, not reached.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6541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DFS, disease-free survival; ITT, intention-to-treat; NED, no evidence of disease; NR, not reached; Pembro, pembrolizumab.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52332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AJCC, American Joint Committee on Cancer; DFS, disease free survival; ITT, intention to treat; NED, no evidence of disease; UISS, UCLA Integrated Staging System.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49209-D79B-4FAC-9BA5-804D4C396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0522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reached;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6496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Geneva" charset="0"/>
                <a:cs typeface="Arial" charset="0"/>
              </a:rPr>
              <a:t>ccRCC, clear-cell renal cell carcinoma; DFS, disease-free survival; NA, not available, OS, overall survival; RCC, renal cell carcinoma.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sz="1200" b="0" dirty="0">
              <a:solidFill>
                <a:schemeClr val="bg2"/>
              </a:solidFill>
              <a:latin typeface="Calibri" panose="020F0502020204030204" pitchFamily="34" charset="0"/>
            </a:endParaRPr>
          </a:p>
          <a:p>
            <a:endParaRPr lang="en-US" sz="1200" kern="1200" dirty="0">
              <a:solidFill>
                <a:schemeClr val="tx1"/>
              </a:solidFill>
              <a:effectLst/>
              <a:latin typeface="Arial" charset="0"/>
              <a:ea typeface="Geneva" charset="0"/>
              <a:cs typeface="Arial" charset="0"/>
            </a:endParaRPr>
          </a:p>
          <a:p>
            <a:r>
              <a:rPr lang="en-US" sz="1200" kern="1200" dirty="0">
                <a:solidFill>
                  <a:schemeClr val="tx1"/>
                </a:solidFill>
                <a:effectLst/>
                <a:latin typeface="Arial" charset="0"/>
                <a:ea typeface="Geneva" charset="0"/>
                <a:cs typeface="Arial" charset="0"/>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AF07F4-E8E1-4D04-9229-84BF9F8AB00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31031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ccRCC, clear-cell renal cell carcinoma; NED, no evidence of disease.</a:t>
            </a:r>
          </a:p>
        </p:txBody>
      </p:sp>
      <p:sp>
        <p:nvSpPr>
          <p:cNvPr id="4" name="Slide Number Placeholder 3"/>
          <p:cNvSpPr>
            <a:spLocks noGrp="1"/>
          </p:cNvSpPr>
          <p:nvPr>
            <p:ph type="sldNum" sz="quarter" idx="5"/>
          </p:nvPr>
        </p:nvSpPr>
        <p:spPr/>
        <p:txBody>
          <a:bodyPr/>
          <a:lstStyle/>
          <a:p>
            <a:fld id="{ECEADA7D-A1B7-4957-8243-D4E4BE379E5D}" type="slidenum">
              <a:rPr lang="en-US" smtClean="0"/>
              <a:t>12</a:t>
            </a:fld>
            <a:endParaRPr lang="en-US" dirty="0"/>
          </a:p>
        </p:txBody>
      </p:sp>
    </p:spTree>
    <p:extLst>
      <p:ext uri="{BB962C8B-B14F-4D97-AF65-F5344CB8AC3E}">
        <p14:creationId xmlns:p14="http://schemas.microsoft.com/office/powerpoint/2010/main" val="24173529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IMDC, International Metastatic Renal Cell Carcinoma Database; LLN, lower limit of normal; RCC, renal cell carcinoma; OS, overall survival; Tx treatment;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52105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i="1" dirty="0">
                <a:solidFill>
                  <a:srgbClr val="113468"/>
                </a:solidFill>
              </a:rPr>
              <a:t>ITT, intention-to-treat</a:t>
            </a:r>
            <a:r>
              <a:rPr lang="en-US" altLang="en-US" sz="1200" i="1" kern="1200" dirty="0">
                <a:solidFill>
                  <a:schemeClr val="tx1"/>
                </a:solidFill>
                <a:effectLst/>
                <a:latin typeface="+mn-lt"/>
                <a:ea typeface="+mn-ea"/>
                <a:cs typeface="+mn-cs"/>
              </a:rPr>
              <a:t>; mRCC, metastatic renal cell carcinoma.</a:t>
            </a:r>
            <a:endParaRPr lang="en-US" altLang="en-US" i="1" dirty="0">
              <a:solidFill>
                <a:srgbClr val="113468"/>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58DACF-8309-2044-8EF4-AA7C90F4E9A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90220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lvl="0"/>
            <a:r>
              <a:rPr lang="fr-FR" i="1" dirty="0"/>
              <a:t>PS, performance status.</a:t>
            </a:r>
          </a:p>
        </p:txBody>
      </p:sp>
      <p:sp>
        <p:nvSpPr>
          <p:cNvPr id="4" name="Espace réservé du numéro de diapositive 3"/>
          <p:cNvSpPr>
            <a:spLocks noGrp="1"/>
          </p:cNvSpPr>
          <p:nvPr>
            <p:ph type="sldNum" sz="quarter" idx="10"/>
          </p:nvPr>
        </p:nvSpPr>
        <p:spPr>
          <a:xfrm>
            <a:off x="3884613" y="8685213"/>
            <a:ext cx="2971800" cy="458787"/>
          </a:xfrm>
          <a:prstGeom prst="rect">
            <a:avLst/>
          </a:prstGeom>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258DACF-8309-2044-8EF4-AA7C90F4E9AA}" type="slidenum">
              <a:rPr kumimoji="0" lang="en-US" sz="2400" b="0" i="0" u="none" strike="noStrike" kern="1200" cap="none" spc="0" normalizeH="0" baseline="0" noProof="0" smtClean="0">
                <a:ln>
                  <a:noFill/>
                </a:ln>
                <a:solidFill>
                  <a:prstClr val="black"/>
                </a:solidFill>
                <a:effectLst/>
                <a:uLnTx/>
                <a:uFillTx/>
                <a:latin typeface="Times New Roman" pitchFamily="16" charset="0"/>
                <a:ea typeface="+mn-ea"/>
                <a:cs typeface="Arial" panose="020B0604020202020204"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2400" b="0" i="0" u="none" strike="noStrike" kern="1200" cap="none" spc="0" normalizeH="0" baseline="0" noProof="0" dirty="0">
              <a:ln>
                <a:noFill/>
              </a:ln>
              <a:solidFill>
                <a:prstClr val="black"/>
              </a:solidFill>
              <a:effectLst/>
              <a:uLnTx/>
              <a:uFillTx/>
              <a:latin typeface="Times New Roman" pitchFamily="16" charset="0"/>
              <a:ea typeface="+mn-ea"/>
              <a:cs typeface="Arial" panose="020B0604020202020204" pitchFamily="34" charset="0"/>
            </a:endParaRPr>
          </a:p>
        </p:txBody>
      </p:sp>
    </p:spTree>
    <p:extLst>
      <p:ext uri="{BB962C8B-B14F-4D97-AF65-F5344CB8AC3E}">
        <p14:creationId xmlns:p14="http://schemas.microsoft.com/office/powerpoint/2010/main" val="692412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Dx, diagnosis; Hb, hemoglobin; IMDC, International Metastatic Renal Cell Carcinoma Database Consortium; KPS, Karnofsky performance status; LLN, lower limit of normal; ULN, upper limit of normal.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9782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Ipi, ipilimumab; NE, not estimable; Nivo, nivolumab; OS, overall survival; RCC, renal cell carcinoma.</a:t>
            </a:r>
          </a:p>
        </p:txBody>
      </p:sp>
      <p:sp>
        <p:nvSpPr>
          <p:cNvPr id="4" name="Slide Number Placeholder 3"/>
          <p:cNvSpPr>
            <a:spLocks noGrp="1"/>
          </p:cNvSpPr>
          <p:nvPr>
            <p:ph type="sldNum" sz="quarter" idx="5"/>
          </p:nvPr>
        </p:nvSpPr>
        <p:spPr/>
        <p:txBody>
          <a:bodyPr/>
          <a:lstStyle/>
          <a:p>
            <a:fld id="{2D3415B6-2D0E-4BE9-B4C2-E5469F799ED1}" type="slidenum">
              <a:rPr lang="en-US" smtClean="0"/>
              <a:t>17</a:t>
            </a:fld>
            <a:endParaRPr lang="en-US" dirty="0"/>
          </a:p>
        </p:txBody>
      </p:sp>
    </p:spTree>
    <p:extLst>
      <p:ext uri="{BB962C8B-B14F-4D97-AF65-F5344CB8AC3E}">
        <p14:creationId xmlns:p14="http://schemas.microsoft.com/office/powerpoint/2010/main" val="751611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Axi, axitinib; f/u, follow-up; NR, not reached; Pem, pembrolizumab; Pembro, pembrolizumab; OS, overall survival; RCC, renal cell carcinoma.</a:t>
            </a:r>
          </a:p>
        </p:txBody>
      </p:sp>
      <p:sp>
        <p:nvSpPr>
          <p:cNvPr id="4" name="Slide Number Placeholder 3"/>
          <p:cNvSpPr>
            <a:spLocks noGrp="1"/>
          </p:cNvSpPr>
          <p:nvPr>
            <p:ph type="sldNum" sz="quarter" idx="5"/>
          </p:nvPr>
        </p:nvSpPr>
        <p:spPr/>
        <p:txBody>
          <a:bodyPr/>
          <a:lstStyle/>
          <a:p>
            <a:fld id="{2D3415B6-2D0E-4BE9-B4C2-E5469F799ED1}" type="slidenum">
              <a:rPr lang="en-US" smtClean="0"/>
              <a:t>18</a:t>
            </a:fld>
            <a:endParaRPr lang="en-US" dirty="0"/>
          </a:p>
        </p:txBody>
      </p:sp>
    </p:spTree>
    <p:extLst>
      <p:ext uri="{BB962C8B-B14F-4D97-AF65-F5344CB8AC3E}">
        <p14:creationId xmlns:p14="http://schemas.microsoft.com/office/powerpoint/2010/main" val="1019338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Cabo, cabozantinib; ITT, intention to treat; NE, not estimable; Nivo, nivolumab; OS, overall survival; RCC, renal cell carcinoma; Sun, sunitinib.</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49209-D79B-4FAC-9BA5-804D4C396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1736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Eve, everolimus; Len, lenvatinib; NE, not estimable; NR, not reached; OS, overall survival; Pembro, pembrolizumab; RCC, renal cell carcinoma.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10474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Axi, axitinib; Cabo, cabozantinib; CR, complete response; f/u, follow-up; IO, immuno-oncology; Len, lenvatinib; mOS, median overall survival; mPFS, medial progression-free survival; mRCC, metastatic renal cell carcinoma; Nivo, nivolumab; NR, not reached; ORR, overall response rate; PD, progressive disease; Pembro, pembrolizumab; Sun, sunitinib; tx, treatment.</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2381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Axi, axitinib; Cabo, cabozantinib; ITT, intention-to-treat; Len, lenvatinib; Nivo, nivolumab; ORR, overall response rate; PD, progressive disease; Pembro, pembrolizumab.</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05567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Cabo, cabozantinib; Ipi, ipilimumab; NE, not evaluable; Nivo, nivolumab; Pbo, placebo; PFS, progression-free survival; PITT, progression-free survival ITT; RCC, renal cell carcinoma; RECIST, Response Evaluation Criteria in Solid Tumors.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9149209-D79B-4FAC-9BA5-804D4C396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24421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Cabo, cabozantinib; GI, gastrointestinal; Ipi, ipilimumab; Nivo, nivolumab; Pbo, placebo; TRAE, treatment-related adverse reaction; tx, treatment.</a:t>
            </a:r>
          </a:p>
        </p:txBody>
      </p:sp>
      <p:sp>
        <p:nvSpPr>
          <p:cNvPr id="4" name="Slide Number Placeholder 3"/>
          <p:cNvSpPr>
            <a:spLocks noGrp="1"/>
          </p:cNvSpPr>
          <p:nvPr>
            <p:ph type="sldNum" sz="quarter" idx="5"/>
          </p:nvPr>
        </p:nvSpPr>
        <p:spPr/>
        <p:txBody>
          <a:bodyPr/>
          <a:lstStyle/>
          <a:p>
            <a:fld id="{ECEADA7D-A1B7-4957-8243-D4E4BE379E5D}" type="slidenum">
              <a:rPr lang="en-US" smtClean="0"/>
              <a:t>24</a:t>
            </a:fld>
            <a:endParaRPr lang="en-US" dirty="0"/>
          </a:p>
        </p:txBody>
      </p:sp>
    </p:spTree>
    <p:extLst>
      <p:ext uri="{BB962C8B-B14F-4D97-AF65-F5344CB8AC3E}">
        <p14:creationId xmlns:p14="http://schemas.microsoft.com/office/powerpoint/2010/main" val="10825683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IMDC, International Metastatic Renal Cell Carcinoma Database;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RCC, renal cell carcinoma.</a:t>
            </a:r>
            <a:endParaRPr lang="en-US" sz="1200" i="1" kern="1200" dirty="0">
              <a:solidFill>
                <a:schemeClr val="tx1"/>
              </a:solidFill>
              <a:latin typeface="+mn-lt"/>
              <a:ea typeface="+mn-ea"/>
              <a:cs typeface="+mn-cs"/>
            </a:endParaRPr>
          </a:p>
          <a:p>
            <a:endParaRPr lang="en-US" sz="1200" i="1" kern="1200" dirty="0">
              <a:solidFill>
                <a:schemeClr val="tx1"/>
              </a:solidFill>
              <a:latin typeface="+mn-lt"/>
              <a:ea typeface="+mn-ea"/>
              <a:cs typeface="+mn-cs"/>
            </a:endParaRPr>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AF07F4-E8E1-4D04-9229-84BF9F8AB00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041485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a:solidFill>
                  <a:schemeClr val="dk1"/>
                </a:solidFill>
                <a:latin typeface="Calibri" panose="020F0502020204030204" pitchFamily="34" charset="0"/>
                <a:ea typeface="+mn-ea"/>
                <a:cs typeface="Calibri" panose="020F0502020204030204" pitchFamily="34" charset="0"/>
              </a:rPr>
              <a:t>ICI, immune checkpoint inhibitor; </a:t>
            </a:r>
            <a:r>
              <a:rPr lang="en-US" sz="1200" b="0" i="1" kern="1200" dirty="0">
                <a:solidFill>
                  <a:srgbClr val="202124"/>
                </a:solidFill>
                <a:effectLst/>
                <a:latin typeface="+mn-lt"/>
                <a:ea typeface="+mn-ea"/>
                <a:cs typeface="Calibri" panose="020F0502020204030204" pitchFamily="34" charset="0"/>
              </a:rPr>
              <a:t>I</a:t>
            </a:r>
            <a:r>
              <a:rPr lang="en-US" i="1" dirty="0"/>
              <a:t>O, immuno-oncology; RCC, renal cell carcinoma.</a:t>
            </a:r>
            <a:endParaRPr lang="en-US" sz="1200" b="0" i="1" kern="1200" dirty="0">
              <a:solidFill>
                <a:schemeClr val="dk1"/>
              </a:solidFill>
              <a:latin typeface="Calibri" panose="020F0502020204030204" pitchFamily="34" charset="0"/>
              <a:ea typeface="+mn-ea"/>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275453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ORR, objective response rate;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40185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ORR, objective response rate; OS, overall survival.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38971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ICI, immune checkpoint inhibitor; IO, immuno-oncology; PFS, progression free survival; ORR, overall response rate;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3A034D-9799-41FA-9AC7-8D795B6555C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3755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ccRCC, clear-cell renal cell carcinoma; CR, complete response; Ipi, ipilimumab; Nivo, nivolumab; ORR, overall response rate; PD, progressive disease; PR, partial response;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77280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CR, complete response; IO, immuno-oncology; mRCC, metastatic renal cell carcinoma; NE, not estimable; ORR, objective response rate; PD, progressive disease; PFS, progression-free survival; PR, partial response; SD, stable disease.</a:t>
            </a:r>
            <a:endParaRPr lang="en-US" dirty="0"/>
          </a:p>
        </p:txBody>
      </p:sp>
      <p:sp>
        <p:nvSpPr>
          <p:cNvPr id="4" name="Slide Number Placeholder 3"/>
          <p:cNvSpPr>
            <a:spLocks noGrp="1"/>
          </p:cNvSpPr>
          <p:nvPr>
            <p:ph type="sldNum" sz="quarter" idx="5"/>
          </p:nvPr>
        </p:nvSpPr>
        <p:spPr/>
        <p:txBody>
          <a:bodyPr/>
          <a:lstStyle/>
          <a:p>
            <a:pPr marL="0" marR="0" lvl="0" indent="0" algn="r" defTabSz="121917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1219170" rtl="0" eaLnBrk="1" fontAlgn="auto" latinLnBrk="0" hangingPunct="1">
                <a:lnSpc>
                  <a:spcPct val="100000"/>
                </a:lnSpc>
                <a:spcBef>
                  <a:spcPts val="0"/>
                </a:spcBef>
                <a:spcAft>
                  <a:spcPts val="0"/>
                </a:spcAft>
                <a:buClrTx/>
                <a:buSzTx/>
                <a:buFontTx/>
                <a:buNone/>
                <a:tabLst/>
                <a:defRPr/>
              </a:pPr>
              <a:t>31</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54439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DLT, dose-limiting toxicity; ECOG, Eastern Cooperative Oncology Group; PD, progressive disease; PS, performance status;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106534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CR, complete response; DCR, disease control rate; IO, immuno-oncology; NE, not estimable; ORR, overall response rate; PD, progressive disease; PFS, progression-free survival; PR, partial response; RCC, renal cell carcinoma; SD, stable disease.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581097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kern="1200" dirty="0">
              <a:solidFill>
                <a:schemeClr val="tx1"/>
              </a:solidFill>
              <a:latin typeface="+mn-lt"/>
              <a:ea typeface="+mn-ea"/>
              <a:cs typeface="+mn-cs"/>
            </a:endParaRPr>
          </a:p>
          <a:p>
            <a:endParaRPr lang="en-US" i="1"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7AF07F4-E8E1-4D04-9229-84BF9F8AB00F}"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9083614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Atezo, atezolizumab; Cabo, cabozantinib; IO, immuno-oncology; PD, progressive disease; RCC, renal cell carcinoma.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415B6-2D0E-4BE9-B4C2-E5469F799ED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2283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IO, </a:t>
            </a:r>
            <a:r>
              <a:rPr lang="en-US" i="1"/>
              <a:t>immuno-oncology.</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8567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4E6404-3812-4E9B-806D-135333F7B79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3907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ALT, alanine aminotransferase; AST, aspartate aminotransferase; Axi, axitinib; Ipi, ipilimumab; Nivo, nivolumab; NR, not reported; Pembro, pembrolizumab; RCC, renal cell carcinoma.</a:t>
            </a:r>
          </a:p>
        </p:txBody>
      </p:sp>
      <p:sp>
        <p:nvSpPr>
          <p:cNvPr id="4" name="Slide Number Placeholder 3"/>
          <p:cNvSpPr>
            <a:spLocks noGrp="1"/>
          </p:cNvSpPr>
          <p:nvPr>
            <p:ph type="sldNum" sz="quarter" idx="5"/>
          </p:nvPr>
        </p:nvSpPr>
        <p:spPr/>
        <p:txBody>
          <a:bodyPr/>
          <a:lstStyle/>
          <a:p>
            <a:fld id="{ECEADA7D-A1B7-4957-8243-D4E4BE379E5D}" type="slidenum">
              <a:rPr lang="en-US" smtClean="0"/>
              <a:t>38</a:t>
            </a:fld>
            <a:endParaRPr lang="en-US" dirty="0"/>
          </a:p>
        </p:txBody>
      </p:sp>
    </p:spTree>
    <p:extLst>
      <p:ext uri="{BB962C8B-B14F-4D97-AF65-F5344CB8AC3E}">
        <p14:creationId xmlns:p14="http://schemas.microsoft.com/office/powerpoint/2010/main" val="21052981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xfrm>
            <a:off x="398463" y="695325"/>
            <a:ext cx="6061075" cy="3409950"/>
          </a:xfrm>
          <a:noFill/>
          <a:ln>
            <a:solidFill>
              <a:srgbClr val="000000"/>
            </a:solidFill>
            <a:miter lim="800000"/>
            <a:headEnd/>
            <a:tailEnd/>
          </a:ln>
        </p:spPr>
      </p:sp>
      <p:sp>
        <p:nvSpPr>
          <p:cNvPr id="1105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i="1" dirty="0"/>
              <a:t>AE, adverse event; GI, gastrointestinal; ICI, immune checkpoint inhibitor; irAE, immune-related adverse event.</a:t>
            </a:r>
          </a:p>
        </p:txBody>
      </p:sp>
      <p:sp>
        <p:nvSpPr>
          <p:cNvPr id="1105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defRPr/>
            </a:pPr>
            <a:fld id="{B410C4F2-B321-4DD9-BA33-94D7B05A3034}" type="slidenum">
              <a:rPr kumimoji="0" lang="en-US" sz="1200" b="0" i="0" u="none" strike="noStrike" kern="1200" cap="none" spc="0" normalizeH="0" baseline="0" noProof="0">
                <a:ln>
                  <a:noFill/>
                </a:ln>
                <a:solidFill>
                  <a:srgbClr val="000000"/>
                </a:solidFill>
                <a:effectLst/>
                <a:uLnTx/>
                <a:uFillTx/>
                <a:latin typeface="Calibri" panose="020F0502020204030204"/>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14139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ICI, immune checkpoint inhibitor; IO, immuno-oncology; TKI, tyrosine kinase inhibitor.</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FA22-9522-0047-8E2F-3D507EAD70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51736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 name="Picture 1" descr="A close-up of a flower&#10;&#10;Description automatically generated with medium confidence">
            <a:extLst>
              <a:ext uri="{FF2B5EF4-FFF2-40B4-BE49-F238E27FC236}">
                <a16:creationId xmlns:a16="http://schemas.microsoft.com/office/drawing/2014/main" id="{C969E1DD-9EC6-8DD4-DB93-7296989A8D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5149" y="3647627"/>
            <a:ext cx="6096851" cy="321037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3" name="Picture 2" descr="Icon&#10;&#10;Description automatically generated">
            <a:extLst>
              <a:ext uri="{FF2B5EF4-FFF2-40B4-BE49-F238E27FC236}">
                <a16:creationId xmlns:a16="http://schemas.microsoft.com/office/drawing/2014/main" id="{00BE09C9-260C-972F-09FD-AAEC799C422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339647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1037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728902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338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7540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08838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8609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33138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7716635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95084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02759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332866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2037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B4944F5-CCA8-224A-95ED-5F9373DEA6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1"/>
          <a:stretch/>
        </p:blipFill>
        <p:spPr>
          <a:xfrm>
            <a:off x="6077744" y="3678237"/>
            <a:ext cx="6108700" cy="317579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6208803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4156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2017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48717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67653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13761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14824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292658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B4944F5-CCA8-224A-95ED-5F9373DEA6D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161"/>
          <a:stretch/>
        </p:blipFill>
        <p:spPr>
          <a:xfrm>
            <a:off x="6077744" y="3678237"/>
            <a:ext cx="6108700" cy="3175793"/>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7357999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354204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3" name="Picture 2" descr="A picture containing icon&#10;&#10;Description automatically generated">
            <a:extLst>
              <a:ext uri="{FF2B5EF4-FFF2-40B4-BE49-F238E27FC236}">
                <a16:creationId xmlns:a16="http://schemas.microsoft.com/office/drawing/2014/main" id="{B418BC65-FA9C-4AD6-96A5-06C2F5B6979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7126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03766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374910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499430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902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9" descr="A picture containing icon&#10;&#10;Description automatically generated">
            <a:extLst>
              <a:ext uri="{FF2B5EF4-FFF2-40B4-BE49-F238E27FC236}">
                <a16:creationId xmlns:a16="http://schemas.microsoft.com/office/drawing/2014/main" id="{42E79C8A-E7C4-431E-B7EE-896656B4782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2003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74FD3B-AE19-D75E-60B3-1D83B4582E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114257" y="3663991"/>
            <a:ext cx="6077743" cy="3194009"/>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28449538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32558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228365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47622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766161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95563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24689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86174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851567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37257103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849724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744566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1386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04405"/>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9573892"/>
      </p:ext>
    </p:extLst>
  </p:cSld>
  <p:clrMap bg1="dk2" tx1="lt1" bg2="dk1" tx2="lt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9514927"/>
      </p:ext>
    </p:extLst>
  </p:cSld>
  <p:clrMap bg1="dk2" tx1="lt1" bg2="dk1"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6764032"/>
      </p:ext>
    </p:extLst>
  </p:cSld>
  <p:clrMap bg1="dk2" tx1="lt1" bg2="dk1"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1.xml"/><Relationship Id="rId5" Type="http://schemas.openxmlformats.org/officeDocument/2006/relationships/hyperlink" Target="http://www.clinicaloptions.com/"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15.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4">
            <a:extLst>
              <a:ext uri="{FF2B5EF4-FFF2-40B4-BE49-F238E27FC236}">
                <a16:creationId xmlns:a16="http://schemas.microsoft.com/office/drawing/2014/main" id="{F731E6A0-BEB7-4094-9E1F-132F80E12DDB}"/>
              </a:ext>
            </a:extLst>
          </p:cNvPr>
          <p:cNvSpPr>
            <a:spLocks noGrp="1" noChangeArrowheads="1"/>
          </p:cNvSpPr>
          <p:nvPr>
            <p:ph type="subTitle" idx="1"/>
          </p:nvPr>
        </p:nvSpPr>
        <p:spPr/>
        <p:txBody>
          <a:bodyPr/>
          <a:lstStyle/>
          <a:p>
            <a:pPr eaLnBrk="1" hangingPunct="1">
              <a:spcBef>
                <a:spcPct val="0"/>
              </a:spcBef>
              <a:spcAft>
                <a:spcPct val="0"/>
              </a:spcAft>
            </a:pPr>
            <a:r>
              <a:rPr lang="en-US" altLang="en-US" dirty="0"/>
              <a:t>Katy Beckermann, MD, PhD</a:t>
            </a:r>
          </a:p>
          <a:p>
            <a:pPr eaLnBrk="1" hangingPunct="1">
              <a:spcBef>
                <a:spcPct val="0"/>
              </a:spcBef>
              <a:spcAft>
                <a:spcPct val="0"/>
              </a:spcAft>
            </a:pPr>
            <a:r>
              <a:rPr lang="en-US" altLang="en-US" sz="1600" b="0" dirty="0"/>
              <a:t>Assistant Professor</a:t>
            </a:r>
            <a:br>
              <a:rPr lang="en-US" altLang="en-US" sz="1600" b="0" dirty="0"/>
            </a:br>
            <a:r>
              <a:rPr lang="en-US" altLang="en-US" sz="1600" b="0" dirty="0"/>
              <a:t>Internal Medicine, Division of Hematology/Oncology</a:t>
            </a:r>
            <a:br>
              <a:rPr lang="en-US" altLang="en-US" sz="1600" b="0" dirty="0"/>
            </a:br>
            <a:r>
              <a:rPr lang="en-US" altLang="en-US" sz="1600" b="0" dirty="0"/>
              <a:t>Vanderbilt University</a:t>
            </a:r>
            <a:endParaRPr lang="en-US" altLang="en-US" sz="1600" b="0" i="1" dirty="0"/>
          </a:p>
          <a:p>
            <a:pPr eaLnBrk="1" hangingPunct="1">
              <a:spcBef>
                <a:spcPct val="0"/>
              </a:spcBef>
              <a:spcAft>
                <a:spcPct val="0"/>
              </a:spcAft>
            </a:pPr>
            <a:r>
              <a:rPr lang="en-US" altLang="en-US" sz="1600" b="0" dirty="0"/>
              <a:t>Nashville, Tennessee </a:t>
            </a:r>
          </a:p>
        </p:txBody>
      </p:sp>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9344629" cy="2057400"/>
          </a:xfrm>
        </p:spPr>
        <p:txBody>
          <a:bodyPr>
            <a:normAutofit/>
          </a:bodyPr>
          <a:lstStyle/>
          <a:p>
            <a:r>
              <a:rPr lang="en-US" altLang="en-US" sz="4000" dirty="0"/>
              <a:t>Optimizing Outcomes </a:t>
            </a:r>
            <a:r>
              <a:rPr lang="en-US" altLang="en-US" sz="4000"/>
              <a:t>for Patients with RCC</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1875"/>
            <a:ext cx="4564825" cy="438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AVEO Pharmaceuticals, Inc.; Bristol Myers Squibb; and Exelixis,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a:xfrm>
            <a:off x="604675" y="1513047"/>
            <a:ext cx="10877529" cy="4650686"/>
          </a:xfrm>
        </p:spPr>
        <p:txBody>
          <a:bodyPr rtlCol="0">
            <a:norm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sz="2600" b="1" dirty="0">
                <a:solidFill>
                  <a:srgbClr val="E1471D"/>
                </a:solidFill>
                <a:latin typeface="Calibri"/>
                <a:cs typeface="Calibri"/>
              </a:rPr>
              <a:t>Katy Beckermann, MD, PhD: </a:t>
            </a:r>
            <a:r>
              <a:rPr lang="en-US" sz="2600" i="1" dirty="0">
                <a:latin typeface="Calibri"/>
                <a:cs typeface="Calibri"/>
              </a:rPr>
              <a:t>consultant/advisor/speaker: </a:t>
            </a:r>
            <a:r>
              <a:rPr lang="en-US" sz="2600" dirty="0">
                <a:latin typeface="Calibri"/>
                <a:cs typeface="Calibri"/>
              </a:rPr>
              <a:t>Alpine Bioscience, </a:t>
            </a:r>
            <a:r>
              <a:rPr lang="en-US" sz="2600" dirty="0" err="1">
                <a:latin typeface="Calibri"/>
                <a:cs typeface="Calibri"/>
              </a:rPr>
              <a:t>Aravive</a:t>
            </a:r>
            <a:r>
              <a:rPr lang="en-US" sz="2600" dirty="0">
                <a:latin typeface="Calibri"/>
                <a:cs typeface="Calibri"/>
              </a:rPr>
              <a:t>, AstraZeneca, Aveo, Bristol-Myers Squibb, </a:t>
            </a:r>
            <a:r>
              <a:rPr lang="en-US" sz="2600" dirty="0" err="1">
                <a:latin typeface="Calibri"/>
                <a:cs typeface="Calibri"/>
              </a:rPr>
              <a:t>Exelixis</a:t>
            </a:r>
            <a:r>
              <a:rPr lang="en-US" sz="2600" dirty="0">
                <a:latin typeface="Calibri"/>
                <a:cs typeface="Calibri"/>
              </a:rPr>
              <a:t>, Merck, Sanofi, </a:t>
            </a:r>
            <a:r>
              <a:rPr lang="en-US" sz="2600" dirty="0" err="1">
                <a:latin typeface="Calibri"/>
                <a:cs typeface="Calibri"/>
              </a:rPr>
              <a:t>Seagen</a:t>
            </a:r>
            <a:r>
              <a:rPr lang="en-US" sz="2600">
                <a:latin typeface="Calibri"/>
                <a:cs typeface="Calibri"/>
              </a:rPr>
              <a:t>; </a:t>
            </a:r>
            <a:r>
              <a:rPr lang="en-US" sz="2600" i="1" dirty="0">
                <a:latin typeface="Calibri"/>
                <a:cs typeface="Calibri"/>
              </a:rPr>
              <a:t>researcher (paid to institution</a:t>
            </a:r>
            <a:r>
              <a:rPr lang="en-US" sz="2600" dirty="0">
                <a:latin typeface="Calibri"/>
                <a:cs typeface="Calibri"/>
              </a:rPr>
              <a:t>): </a:t>
            </a:r>
            <a:r>
              <a:rPr lang="en-US" sz="2600" dirty="0" err="1">
                <a:latin typeface="Calibri"/>
                <a:cs typeface="Calibri"/>
              </a:rPr>
              <a:t>Aravive</a:t>
            </a:r>
            <a:r>
              <a:rPr lang="en-US" sz="2600" dirty="0">
                <a:latin typeface="Calibri"/>
                <a:cs typeface="Calibri"/>
              </a:rPr>
              <a:t>, Arsenal, Bristol Myers Squibb.</a:t>
            </a:r>
          </a:p>
          <a:p>
            <a:pPr marL="0" indent="0">
              <a:buClr>
                <a:schemeClr val="accent6"/>
              </a:buClr>
              <a:buNone/>
              <a:defRPr/>
            </a:pPr>
            <a:endParaRPr lang="en-US" sz="2600" dirty="0"/>
          </a:p>
          <a:p>
            <a:pPr marL="0" indent="0">
              <a:buNone/>
            </a:pPr>
            <a:endParaRPr lang="en-US" dirty="0"/>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759" y="282581"/>
            <a:ext cx="11141055" cy="1103313"/>
          </a:xfrm>
        </p:spPr>
        <p:txBody>
          <a:bodyPr/>
          <a:lstStyle/>
          <a:p>
            <a:r>
              <a:rPr lang="en-US" dirty="0"/>
              <a:t>Trials of Tyrosine Kinase Inhibitors as </a:t>
            </a:r>
            <a:br>
              <a:rPr lang="en-US" dirty="0"/>
            </a:br>
            <a:r>
              <a:rPr lang="en-US" dirty="0"/>
              <a:t>Adjuvant Treatment in RCC</a:t>
            </a:r>
          </a:p>
        </p:txBody>
      </p:sp>
      <p:graphicFrame>
        <p:nvGraphicFramePr>
          <p:cNvPr id="3" name="Table 2"/>
          <p:cNvGraphicFramePr>
            <a:graphicFrameLocks noGrp="1"/>
          </p:cNvGraphicFramePr>
          <p:nvPr>
            <p:extLst>
              <p:ext uri="{D42A27DB-BD31-4B8C-83A1-F6EECF244321}">
                <p14:modId xmlns:p14="http://schemas.microsoft.com/office/powerpoint/2010/main" val="2996523595"/>
              </p:ext>
            </p:extLst>
          </p:nvPr>
        </p:nvGraphicFramePr>
        <p:xfrm>
          <a:off x="720725" y="1609747"/>
          <a:ext cx="10755313" cy="4207329"/>
        </p:xfrm>
        <a:graphic>
          <a:graphicData uri="http://schemas.openxmlformats.org/drawingml/2006/table">
            <a:tbl>
              <a:tblPr firstRow="1" bandRow="1">
                <a:tableStyleId>{2D5ABB26-0587-4C30-8999-92F81FD0307C}</a:tableStyleId>
              </a:tblPr>
              <a:tblGrid>
                <a:gridCol w="1108075">
                  <a:extLst>
                    <a:ext uri="{9D8B030D-6E8A-4147-A177-3AD203B41FA5}">
                      <a16:colId xmlns:a16="http://schemas.microsoft.com/office/drawing/2014/main" val="20000"/>
                    </a:ext>
                  </a:extLst>
                </a:gridCol>
                <a:gridCol w="1041991">
                  <a:extLst>
                    <a:ext uri="{9D8B030D-6E8A-4147-A177-3AD203B41FA5}">
                      <a16:colId xmlns:a16="http://schemas.microsoft.com/office/drawing/2014/main" val="20001"/>
                    </a:ext>
                  </a:extLst>
                </a:gridCol>
                <a:gridCol w="627321">
                  <a:extLst>
                    <a:ext uri="{9D8B030D-6E8A-4147-A177-3AD203B41FA5}">
                      <a16:colId xmlns:a16="http://schemas.microsoft.com/office/drawing/2014/main" val="20002"/>
                    </a:ext>
                  </a:extLst>
                </a:gridCol>
                <a:gridCol w="1541721">
                  <a:extLst>
                    <a:ext uri="{9D8B030D-6E8A-4147-A177-3AD203B41FA5}">
                      <a16:colId xmlns:a16="http://schemas.microsoft.com/office/drawing/2014/main" val="20003"/>
                    </a:ext>
                  </a:extLst>
                </a:gridCol>
                <a:gridCol w="1656203">
                  <a:extLst>
                    <a:ext uri="{9D8B030D-6E8A-4147-A177-3AD203B41FA5}">
                      <a16:colId xmlns:a16="http://schemas.microsoft.com/office/drawing/2014/main" val="20004"/>
                    </a:ext>
                  </a:extLst>
                </a:gridCol>
                <a:gridCol w="1374076">
                  <a:extLst>
                    <a:ext uri="{9D8B030D-6E8A-4147-A177-3AD203B41FA5}">
                      <a16:colId xmlns:a16="http://schemas.microsoft.com/office/drawing/2014/main" val="20005"/>
                    </a:ext>
                  </a:extLst>
                </a:gridCol>
                <a:gridCol w="1446028">
                  <a:extLst>
                    <a:ext uri="{9D8B030D-6E8A-4147-A177-3AD203B41FA5}">
                      <a16:colId xmlns:a16="http://schemas.microsoft.com/office/drawing/2014/main" val="20006"/>
                    </a:ext>
                  </a:extLst>
                </a:gridCol>
                <a:gridCol w="979949">
                  <a:extLst>
                    <a:ext uri="{9D8B030D-6E8A-4147-A177-3AD203B41FA5}">
                      <a16:colId xmlns:a16="http://schemas.microsoft.com/office/drawing/2014/main" val="20007"/>
                    </a:ext>
                  </a:extLst>
                </a:gridCol>
                <a:gridCol w="979949">
                  <a:extLst>
                    <a:ext uri="{9D8B030D-6E8A-4147-A177-3AD203B41FA5}">
                      <a16:colId xmlns:a16="http://schemas.microsoft.com/office/drawing/2014/main" val="20008"/>
                    </a:ext>
                  </a:extLst>
                </a:gridCol>
              </a:tblGrid>
              <a:tr h="30893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Trial</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Therapy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Histology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Stage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Starting Dose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Minimum Dose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Significant Difference?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63100982"/>
                  </a:ext>
                </a:extLst>
              </a:tr>
              <a:tr h="30893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Trial</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Therapy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Histology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Stage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Starting Dose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Minimum Dose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DFS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OS*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7021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ASSURE</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1</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1943</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 ccRCC</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ccRCC was primary endpoint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 pT1b, grade 3/4, or 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or 37.5 mg (Su)/ 400 mg (So)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mg (Su)/</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mg (So)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50553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S-TRAC</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2,3</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Sunitinib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615</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ccRCC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&gt; pT3b or 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mg </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37.5 mg</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50553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PROTECT</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4,5</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Pazopanib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Placebo </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1538</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ccRCC or mostly ccRCC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pT2 (grade 3/4),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≥pT3, or 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600 mg</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400 mg</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r h="702129">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ATLAS</a:t>
                      </a:r>
                      <a:r>
                        <a:rPr kumimoji="0" lang="en-US" sz="1400" b="0" i="0" u="none" strike="noStrike" kern="1200" cap="none" normalizeH="0" baseline="30000" dirty="0">
                          <a:ln>
                            <a:noFill/>
                          </a:ln>
                          <a:solidFill>
                            <a:schemeClr val="bg2">
                              <a:lumMod val="10000"/>
                            </a:schemeClr>
                          </a:solidFill>
                          <a:effectLst/>
                          <a:latin typeface="+mn-lt"/>
                          <a:ea typeface="+mn-ea"/>
                          <a:cs typeface="+mn-cs"/>
                        </a:rPr>
                        <a:t>6</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Axitinib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724</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ccRCC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b="0" i="0" dirty="0">
                          <a:solidFill>
                            <a:srgbClr val="212121"/>
                          </a:solidFill>
                          <a:effectLst/>
                          <a:latin typeface="+mn-lt"/>
                        </a:rPr>
                        <a:t>≥pT2 and/or N+, any Fuhrman grade</a:t>
                      </a: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5 mg BID</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1 mg BID</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59100609"/>
                  </a:ext>
                </a:extLst>
              </a:tr>
              <a:tr h="89872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SORCE</a:t>
                      </a:r>
                      <a:r>
                        <a:rPr kumimoji="0" lang="en-US" sz="1400" b="0" i="0" u="none" strike="noStrike" kern="1200" cap="none" normalizeH="0" baseline="30000" dirty="0">
                          <a:ln>
                            <a:noFill/>
                          </a:ln>
                          <a:solidFill>
                            <a:schemeClr val="bg2">
                              <a:lumMod val="10000"/>
                            </a:schemeClr>
                          </a:solidFill>
                          <a:effectLst/>
                          <a:latin typeface="+mn-lt"/>
                          <a:ea typeface="+mn-ea"/>
                          <a:cs typeface="+mn-cs"/>
                        </a:rPr>
                        <a:t>7</a:t>
                      </a: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Sorafenib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1711</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b="0" i="0" dirty="0">
                          <a:solidFill>
                            <a:srgbClr val="212121"/>
                          </a:solidFill>
                          <a:effectLst/>
                          <a:latin typeface="+mn-lt"/>
                        </a:rPr>
                        <a:t>84% had clear cell histology</a:t>
                      </a:r>
                    </a:p>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mn-lt"/>
                          <a:ea typeface="+mn-ea"/>
                          <a:cs typeface="+mn-cs"/>
                        </a:rPr>
                        <a:t>ccRCC and non-cc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lang="en-US" sz="1400" b="0" i="0" dirty="0">
                          <a:solidFill>
                            <a:srgbClr val="000000"/>
                          </a:solidFill>
                          <a:effectLst/>
                          <a:latin typeface="+mn-lt"/>
                        </a:rPr>
                        <a:t>Intermediate or high risk of relapse as per Leibovich risk model</a:t>
                      </a:r>
                      <a:endParaRPr kumimoji="0" lang="en-US" sz="1400" b="0" i="0" u="none" strike="noStrike" kern="1200" cap="none" normalizeH="0" baseline="0" dirty="0">
                        <a:ln>
                          <a:noFill/>
                        </a:ln>
                        <a:solidFill>
                          <a:schemeClr val="bg2">
                            <a:lumMod val="10000"/>
                          </a:schemeClr>
                        </a:solidFill>
                        <a:effectLst/>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400 mg BID or 400 mg QD</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400 mg EOD</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4101070535"/>
                  </a:ext>
                </a:extLst>
              </a:tr>
            </a:tbl>
          </a:graphicData>
        </a:graphic>
      </p:graphicFrame>
      <p:sp>
        <p:nvSpPr>
          <p:cNvPr id="5" name="Text Box 11">
            <a:extLst>
              <a:ext uri="{FF2B5EF4-FFF2-40B4-BE49-F238E27FC236}">
                <a16:creationId xmlns:a16="http://schemas.microsoft.com/office/drawing/2014/main" id="{00E4F4BB-FFEF-40EA-A0F8-2331220C15FA}"/>
              </a:ext>
            </a:extLst>
          </p:cNvPr>
          <p:cNvSpPr txBox="1">
            <a:spLocks noChangeArrowheads="1"/>
          </p:cNvSpPr>
          <p:nvPr/>
        </p:nvSpPr>
        <p:spPr bwMode="auto">
          <a:xfrm>
            <a:off x="411480" y="6215792"/>
            <a:ext cx="90514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Haas. Lancet. 2016;387:2008. 2. Ravaud. NEJM. 2016;375:2246. 3. Motzer. </a:t>
            </a:r>
            <a:r>
              <a:rPr kumimoji="0" lang="nl-NL"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Eur Urol. 2018;73:62.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Motzer. JCO. 2017;35:3916.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Motzer. Eur Urol. 2021;79:334. 6. Gross-Goupil. Ann Oncol. 2018;29:2371. 7. Eisen. JCO. 2020;38:4064.</a:t>
            </a:r>
          </a:p>
        </p:txBody>
      </p:sp>
      <p:sp>
        <p:nvSpPr>
          <p:cNvPr id="10" name="TextBox 9">
            <a:extLst>
              <a:ext uri="{FF2B5EF4-FFF2-40B4-BE49-F238E27FC236}">
                <a16:creationId xmlns:a16="http://schemas.microsoft.com/office/drawing/2014/main" id="{B7B54AB4-91CE-4E3B-9036-46AA70C9D1AF}"/>
              </a:ext>
            </a:extLst>
          </p:cNvPr>
          <p:cNvSpPr txBox="1"/>
          <p:nvPr/>
        </p:nvSpPr>
        <p:spPr bwMode="auto">
          <a:xfrm>
            <a:off x="642417" y="5893103"/>
            <a:ext cx="80105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E2E2E"/>
                </a:solidFill>
                <a:effectLst/>
                <a:uLnTx/>
                <a:uFillTx/>
                <a:latin typeface="Calibri" panose="020F0502020204030204" pitchFamily="34" charset="0"/>
                <a:ea typeface="+mn-ea"/>
                <a:cs typeface="Calibri" panose="020F0502020204030204" pitchFamily="34" charset="0"/>
              </a:rPr>
              <a:t>*Studies included OS as secondary endpoint and may not be powered to show an improvement.</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633749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272978-151A-4229-AC17-E70F89911EF7}"/>
              </a:ext>
            </a:extLst>
          </p:cNvPr>
          <p:cNvSpPr>
            <a:spLocks noGrp="1"/>
          </p:cNvSpPr>
          <p:nvPr>
            <p:ph type="title"/>
          </p:nvPr>
        </p:nvSpPr>
        <p:spPr/>
        <p:txBody>
          <a:bodyPr/>
          <a:lstStyle/>
          <a:p>
            <a:r>
              <a:rPr lang="en-US" altLang="en-US" dirty="0"/>
              <a:t>KEYNOTE-564: </a:t>
            </a:r>
            <a:r>
              <a:rPr lang="en-US" dirty="0"/>
              <a:t>Adjuvant Pembrolizumab vs </a:t>
            </a:r>
            <a:br>
              <a:rPr lang="en-US" dirty="0"/>
            </a:br>
            <a:r>
              <a:rPr lang="en-US" dirty="0"/>
              <a:t>Placebo for ccRCC</a:t>
            </a:r>
          </a:p>
        </p:txBody>
      </p:sp>
      <p:sp>
        <p:nvSpPr>
          <p:cNvPr id="28" name="Content Placeholder 2">
            <a:extLst>
              <a:ext uri="{FF2B5EF4-FFF2-40B4-BE49-F238E27FC236}">
                <a16:creationId xmlns:a16="http://schemas.microsoft.com/office/drawing/2014/main" id="{1D311CFF-9728-C34D-9B31-A1FEA9EA761A}"/>
              </a:ext>
            </a:extLst>
          </p:cNvPr>
          <p:cNvSpPr>
            <a:spLocks noGrp="1"/>
          </p:cNvSpPr>
          <p:nvPr>
            <p:ph idx="1"/>
          </p:nvPr>
        </p:nvSpPr>
        <p:spPr/>
        <p:txBody>
          <a:bodyPr/>
          <a:lstStyle/>
          <a:p>
            <a:r>
              <a:rPr lang="en-US" sz="2200" dirty="0"/>
              <a:t>Multicenter, randomized, double-blind phase III trial of adjuvant therapy</a:t>
            </a:r>
          </a:p>
          <a:p>
            <a:endParaRPr lang="en-US" sz="200" dirty="0"/>
          </a:p>
          <a:p>
            <a:endParaRPr lang="en-US" sz="2200" dirty="0"/>
          </a:p>
          <a:p>
            <a:endParaRPr lang="en-US" sz="2200" dirty="0"/>
          </a:p>
          <a:p>
            <a:endParaRPr lang="en-US" sz="2200" dirty="0"/>
          </a:p>
          <a:p>
            <a:endParaRPr lang="en-US" sz="2200" dirty="0"/>
          </a:p>
          <a:p>
            <a:endParaRPr lang="en-US" sz="2200" dirty="0"/>
          </a:p>
          <a:p>
            <a:endParaRPr lang="en-US" sz="2200" dirty="0"/>
          </a:p>
          <a:p>
            <a:r>
              <a:rPr lang="en-US" sz="2200" dirty="0"/>
              <a:t>Primary endpoint: DFS per investigator</a:t>
            </a:r>
          </a:p>
          <a:p>
            <a:pPr lvl="1"/>
            <a:r>
              <a:rPr lang="en-US" sz="2000" dirty="0"/>
              <a:t>Met in first interim analysis</a:t>
            </a:r>
          </a:p>
        </p:txBody>
      </p:sp>
      <p:sp>
        <p:nvSpPr>
          <p:cNvPr id="4" name="Text Box 15">
            <a:extLst>
              <a:ext uri="{FF2B5EF4-FFF2-40B4-BE49-F238E27FC236}">
                <a16:creationId xmlns:a16="http://schemas.microsoft.com/office/drawing/2014/main" id="{6A7E6246-2E7A-466C-9923-708F7379DB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 Powles. Lancet Oncol. 2022;23:1133.</a:t>
            </a:r>
            <a:endParaRPr lang="en-US" altLang="en-US" sz="1200" b="0" dirty="0">
              <a:solidFill>
                <a:schemeClr val="bg2"/>
              </a:solidFill>
              <a:latin typeface="Calibri" panose="020F0502020204030204" pitchFamily="34" charset="0"/>
            </a:endParaRPr>
          </a:p>
        </p:txBody>
      </p:sp>
      <p:sp>
        <p:nvSpPr>
          <p:cNvPr id="29" name="Text Box 45">
            <a:extLst>
              <a:ext uri="{FF2B5EF4-FFF2-40B4-BE49-F238E27FC236}">
                <a16:creationId xmlns:a16="http://schemas.microsoft.com/office/drawing/2014/main" id="{775C18AD-0667-024D-87CF-7E1E21BB2E23}"/>
              </a:ext>
            </a:extLst>
          </p:cNvPr>
          <p:cNvSpPr txBox="1">
            <a:spLocks noChangeArrowheads="1"/>
          </p:cNvSpPr>
          <p:nvPr/>
        </p:nvSpPr>
        <p:spPr bwMode="auto">
          <a:xfrm>
            <a:off x="627832" y="2829542"/>
            <a:ext cx="384048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algn="ctr"/>
            <a:r>
              <a:rPr lang="en-GB" altLang="en-US" b="0" dirty="0">
                <a:solidFill>
                  <a:schemeClr val="bg1"/>
                </a:solidFill>
                <a:latin typeface="Calibri" panose="020F0502020204030204" pitchFamily="34" charset="0"/>
              </a:rPr>
              <a:t>Patients with histologically confirmed ccRCC and nephrectomy </a:t>
            </a:r>
            <a:br>
              <a:rPr lang="en-GB" altLang="en-US" b="0" dirty="0">
                <a:solidFill>
                  <a:schemeClr val="bg1"/>
                </a:solidFill>
                <a:latin typeface="Calibri" panose="020F0502020204030204" pitchFamily="34" charset="0"/>
              </a:rPr>
            </a:br>
            <a:r>
              <a:rPr lang="en-GB" altLang="en-US" b="0" dirty="0">
                <a:solidFill>
                  <a:schemeClr val="bg1"/>
                </a:solidFill>
                <a:latin typeface="Calibri" panose="020F0502020204030204" pitchFamily="34" charset="0"/>
              </a:rPr>
              <a:t>≤12 wk prior to randomization; </a:t>
            </a:r>
          </a:p>
          <a:p>
            <a:pPr algn="ctr"/>
            <a:r>
              <a:rPr lang="en-GB" altLang="en-US" b="0" dirty="0">
                <a:solidFill>
                  <a:schemeClr val="bg1"/>
                </a:solidFill>
                <a:latin typeface="Calibri" panose="020F0502020204030204" pitchFamily="34" charset="0"/>
              </a:rPr>
              <a:t>no previous systemic therapy; </a:t>
            </a:r>
          </a:p>
          <a:p>
            <a:pPr algn="ctr"/>
            <a:r>
              <a:rPr lang="en-GB" altLang="en-US" b="0" dirty="0">
                <a:solidFill>
                  <a:schemeClr val="bg1"/>
                </a:solidFill>
                <a:latin typeface="Calibri" panose="020F0502020204030204" pitchFamily="34" charset="0"/>
              </a:rPr>
              <a:t>ECOG PS 0/1; tissue sample for PD-L1 assessment required</a:t>
            </a:r>
          </a:p>
          <a:p>
            <a:pPr algn="ctr"/>
            <a:r>
              <a:rPr lang="en-GB" altLang="en-US" b="0" dirty="0">
                <a:solidFill>
                  <a:schemeClr val="bg1"/>
                </a:solidFill>
                <a:latin typeface="Calibri" panose="020F0502020204030204" pitchFamily="34" charset="0"/>
              </a:rPr>
              <a:t>(N = 994)</a:t>
            </a:r>
            <a:endParaRPr lang="en-US" altLang="en-US" b="0" dirty="0">
              <a:solidFill>
                <a:schemeClr val="bg1"/>
              </a:solidFill>
              <a:latin typeface="Calibri" panose="020F0502020204030204" pitchFamily="34" charset="0"/>
            </a:endParaRPr>
          </a:p>
          <a:p>
            <a:pPr lvl="0" algn="ctr"/>
            <a:endParaRPr kumimoji="0" lang="en-GB" altLang="en-US" b="0" i="0" u="none" strike="noStrike" kern="1200" cap="none" spc="0" normalizeH="0" baseline="0" noProof="0" dirty="0">
              <a:ln>
                <a:noFill/>
              </a:ln>
              <a:solidFill>
                <a:schemeClr val="bg1"/>
              </a:solidFill>
              <a:effectLst/>
              <a:uLnTx/>
              <a:uFillTx/>
              <a:latin typeface="Calibri" panose="020F0502020204030204" pitchFamily="34" charset="0"/>
            </a:endParaRPr>
          </a:p>
        </p:txBody>
      </p:sp>
      <p:sp>
        <p:nvSpPr>
          <p:cNvPr id="30" name="Rectangle 49">
            <a:extLst>
              <a:ext uri="{FF2B5EF4-FFF2-40B4-BE49-F238E27FC236}">
                <a16:creationId xmlns:a16="http://schemas.microsoft.com/office/drawing/2014/main" id="{D1AF15CA-7714-1C47-8DB9-6323D566D60A}"/>
              </a:ext>
            </a:extLst>
          </p:cNvPr>
          <p:cNvSpPr>
            <a:spLocks noChangeArrowheads="1"/>
          </p:cNvSpPr>
          <p:nvPr/>
        </p:nvSpPr>
        <p:spPr bwMode="auto">
          <a:xfrm>
            <a:off x="5757704" y="3036741"/>
            <a:ext cx="3840480" cy="914400"/>
          </a:xfrm>
          <a:prstGeom prst="rect">
            <a:avLst/>
          </a:prstGeom>
          <a:solidFill>
            <a:schemeClr val="accent1"/>
          </a:solidFill>
          <a:ln>
            <a:noFill/>
          </a:ln>
        </p:spPr>
        <p:txBody>
          <a:bodyPr wrap="none" anchor="ctr" anchorCtr="1"/>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b="1" i="0" u="none" strike="noStrike" kern="1200" cap="none" spc="0" normalizeH="0" baseline="0" noProof="0" dirty="0">
                <a:ln>
                  <a:noFill/>
                </a:ln>
                <a:effectLst/>
                <a:uLnTx/>
                <a:uFillTx/>
                <a:latin typeface="Calibri" panose="020F0502020204030204" pitchFamily="34" charset="0"/>
              </a:rPr>
              <a:t>Pembrolizumab </a:t>
            </a:r>
            <a:r>
              <a:rPr kumimoji="0" lang="en-US" altLang="en-US" b="0" i="0" u="none" strike="noStrike" kern="1200" cap="none" spc="0" normalizeH="0" baseline="0" noProof="0" dirty="0">
                <a:ln>
                  <a:noFill/>
                </a:ln>
                <a:effectLst/>
                <a:uLnTx/>
                <a:uFillTx/>
                <a:latin typeface="Calibri" panose="020F0502020204030204" pitchFamily="34" charset="0"/>
              </a:rPr>
              <a:t>200 mg Q3W</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en-US" b="0" dirty="0">
                <a:latin typeface="Calibri" panose="020F0502020204030204" pitchFamily="34" charset="0"/>
              </a:rPr>
              <a:t>(n = 496)</a:t>
            </a:r>
            <a:endParaRPr kumimoji="0" lang="en-US" altLang="en-US" b="0" i="0" u="none" strike="noStrike" kern="1200" cap="none" spc="0" normalizeH="0" baseline="0" noProof="0" dirty="0">
              <a:ln>
                <a:noFill/>
              </a:ln>
              <a:effectLst/>
              <a:uLnTx/>
              <a:uFillTx/>
              <a:latin typeface="Calibri" panose="020F0502020204030204" pitchFamily="34" charset="0"/>
            </a:endParaRPr>
          </a:p>
        </p:txBody>
      </p:sp>
      <p:sp>
        <p:nvSpPr>
          <p:cNvPr id="31" name="Rectangle 50">
            <a:extLst>
              <a:ext uri="{FF2B5EF4-FFF2-40B4-BE49-F238E27FC236}">
                <a16:creationId xmlns:a16="http://schemas.microsoft.com/office/drawing/2014/main" id="{1395826E-3742-A94D-99C3-C25B15A3E835}"/>
              </a:ext>
            </a:extLst>
          </p:cNvPr>
          <p:cNvSpPr>
            <a:spLocks noChangeArrowheads="1"/>
          </p:cNvSpPr>
          <p:nvPr/>
        </p:nvSpPr>
        <p:spPr bwMode="auto">
          <a:xfrm>
            <a:off x="5766776" y="4091000"/>
            <a:ext cx="3840480" cy="914400"/>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nchorCtr="1"/>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lvl="0" algn="ctr" eaLnBrk="1" fontAlgn="auto" hangingPunct="1">
              <a:spcBef>
                <a:spcPts val="0"/>
              </a:spcBef>
              <a:spcAft>
                <a:spcPts val="0"/>
              </a:spcAft>
              <a:defRPr/>
            </a:pPr>
            <a:r>
              <a:rPr lang="en-US" altLang="en-US" dirty="0">
                <a:latin typeface="Calibri" panose="020F0502020204030204" pitchFamily="34" charset="0"/>
              </a:rPr>
              <a:t>Placebo </a:t>
            </a:r>
            <a:r>
              <a:rPr lang="en-US" altLang="en-US" b="0" dirty="0">
                <a:latin typeface="Calibri" panose="020F0502020204030204" pitchFamily="34" charset="0"/>
              </a:rPr>
              <a:t>Q3W</a:t>
            </a:r>
          </a:p>
          <a:p>
            <a:pPr lvl="0" algn="ctr" eaLnBrk="1" fontAlgn="auto" hangingPunct="1">
              <a:spcBef>
                <a:spcPts val="0"/>
              </a:spcBef>
              <a:spcAft>
                <a:spcPts val="0"/>
              </a:spcAft>
              <a:defRPr/>
            </a:pPr>
            <a:r>
              <a:rPr lang="en-US" altLang="en-US" b="0" dirty="0">
                <a:latin typeface="Calibri" panose="020F0502020204030204" pitchFamily="34" charset="0"/>
              </a:rPr>
              <a:t>(n = 498)</a:t>
            </a:r>
          </a:p>
        </p:txBody>
      </p:sp>
      <p:sp>
        <p:nvSpPr>
          <p:cNvPr id="33" name="Line 54">
            <a:extLst>
              <a:ext uri="{FF2B5EF4-FFF2-40B4-BE49-F238E27FC236}">
                <a16:creationId xmlns:a16="http://schemas.microsoft.com/office/drawing/2014/main" id="{BF06C807-E11B-EB48-AFDE-54982EA2BC6D}"/>
              </a:ext>
            </a:extLst>
          </p:cNvPr>
          <p:cNvSpPr>
            <a:spLocks noChangeShapeType="1"/>
          </p:cNvSpPr>
          <p:nvPr/>
        </p:nvSpPr>
        <p:spPr bwMode="auto">
          <a:xfrm>
            <a:off x="4669049" y="4112705"/>
            <a:ext cx="822960" cy="4414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mn-cs"/>
            </a:endParaRPr>
          </a:p>
        </p:txBody>
      </p:sp>
      <p:sp>
        <p:nvSpPr>
          <p:cNvPr id="34" name="Line 54">
            <a:extLst>
              <a:ext uri="{FF2B5EF4-FFF2-40B4-BE49-F238E27FC236}">
                <a16:creationId xmlns:a16="http://schemas.microsoft.com/office/drawing/2014/main" id="{1B0F2A4B-7664-7C40-A9E3-667C5467EDA9}"/>
              </a:ext>
            </a:extLst>
          </p:cNvPr>
          <p:cNvSpPr>
            <a:spLocks noChangeShapeType="1"/>
          </p:cNvSpPr>
          <p:nvPr/>
        </p:nvSpPr>
        <p:spPr bwMode="auto">
          <a:xfrm flipV="1">
            <a:off x="4673600" y="3462991"/>
            <a:ext cx="822960" cy="2743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chemeClr val="bg1"/>
              </a:solidFill>
              <a:effectLst/>
              <a:uLnTx/>
              <a:uFillTx/>
              <a:latin typeface="Calibri" panose="020F0502020204030204" pitchFamily="34" charset="0"/>
              <a:cs typeface="+mn-cs"/>
            </a:endParaRPr>
          </a:p>
        </p:txBody>
      </p:sp>
      <p:sp>
        <p:nvSpPr>
          <p:cNvPr id="36" name="TextBox 35">
            <a:extLst>
              <a:ext uri="{FF2B5EF4-FFF2-40B4-BE49-F238E27FC236}">
                <a16:creationId xmlns:a16="http://schemas.microsoft.com/office/drawing/2014/main" id="{05ABFEF1-983A-9A4A-BCB8-6F7A36F3C4ED}"/>
              </a:ext>
            </a:extLst>
          </p:cNvPr>
          <p:cNvSpPr txBox="1"/>
          <p:nvPr/>
        </p:nvSpPr>
        <p:spPr bwMode="auto">
          <a:xfrm>
            <a:off x="3062327" y="2277090"/>
            <a:ext cx="40233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b="0" i="1" dirty="0">
                <a:solidFill>
                  <a:schemeClr val="bg1"/>
                </a:solidFill>
                <a:latin typeface="Calibri" panose="020F0502020204030204" pitchFamily="34" charset="0"/>
              </a:rPr>
              <a:t>Stratified by M0 vs M1 NED; M0 group further stratified by ECOG PS 0 vs 1 and US vs non-US</a:t>
            </a:r>
          </a:p>
        </p:txBody>
      </p:sp>
      <p:cxnSp>
        <p:nvCxnSpPr>
          <p:cNvPr id="49" name="Straight Arrow Connector 48">
            <a:extLst>
              <a:ext uri="{FF2B5EF4-FFF2-40B4-BE49-F238E27FC236}">
                <a16:creationId xmlns:a16="http://schemas.microsoft.com/office/drawing/2014/main" id="{19F9712F-3A8B-F642-88A5-CAACEE2A12E9}"/>
              </a:ext>
            </a:extLst>
          </p:cNvPr>
          <p:cNvCxnSpPr/>
          <p:nvPr/>
        </p:nvCxnSpPr>
        <p:spPr bwMode="auto">
          <a:xfrm>
            <a:off x="5074007" y="2800310"/>
            <a:ext cx="0" cy="457200"/>
          </a:xfrm>
          <a:prstGeom prst="straightConnector1">
            <a:avLst/>
          </a:prstGeom>
          <a:noFill/>
          <a:ln w="28575" cap="flat" cmpd="sng" algn="ctr">
            <a:solidFill>
              <a:schemeClr val="bg1"/>
            </a:solidFill>
            <a:prstDash val="solid"/>
            <a:round/>
            <a:headEnd type="none" w="med" len="med"/>
            <a:tailEnd type="triangle"/>
          </a:ln>
          <a:effectLst/>
        </p:spPr>
      </p:cxnSp>
      <p:sp>
        <p:nvSpPr>
          <p:cNvPr id="50" name="TextBox 49">
            <a:extLst>
              <a:ext uri="{FF2B5EF4-FFF2-40B4-BE49-F238E27FC236}">
                <a16:creationId xmlns:a16="http://schemas.microsoft.com/office/drawing/2014/main" id="{3CFB1773-40FF-8E47-A60D-69A93A7838F3}"/>
              </a:ext>
            </a:extLst>
          </p:cNvPr>
          <p:cNvSpPr txBox="1"/>
          <p:nvPr/>
        </p:nvSpPr>
        <p:spPr bwMode="auto">
          <a:xfrm>
            <a:off x="8688235" y="2353918"/>
            <a:ext cx="179957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sz="1400" i="1" dirty="0">
                <a:solidFill>
                  <a:schemeClr val="bg1"/>
                </a:solidFill>
                <a:latin typeface="Calibri" panose="020F0502020204030204" pitchFamily="34" charset="0"/>
              </a:rPr>
              <a:t>~1 </a:t>
            </a:r>
            <a:r>
              <a:rPr lang="en-US" sz="1600" i="1" dirty="0">
                <a:solidFill>
                  <a:schemeClr val="bg1"/>
                </a:solidFill>
                <a:latin typeface="Calibri" panose="020F0502020204030204" pitchFamily="34" charset="0"/>
              </a:rPr>
              <a:t>yr*</a:t>
            </a:r>
            <a:endParaRPr lang="en-US" sz="1400" i="1" dirty="0">
              <a:solidFill>
                <a:schemeClr val="bg1"/>
              </a:solidFill>
              <a:latin typeface="Calibri" panose="020F0502020204030204" pitchFamily="34" charset="0"/>
            </a:endParaRPr>
          </a:p>
        </p:txBody>
      </p:sp>
      <p:cxnSp>
        <p:nvCxnSpPr>
          <p:cNvPr id="51" name="Straight Arrow Connector 50">
            <a:extLst>
              <a:ext uri="{FF2B5EF4-FFF2-40B4-BE49-F238E27FC236}">
                <a16:creationId xmlns:a16="http://schemas.microsoft.com/office/drawing/2014/main" id="{AA85EADA-27C7-2B4F-AF14-F4C85805FDCA}"/>
              </a:ext>
            </a:extLst>
          </p:cNvPr>
          <p:cNvCxnSpPr/>
          <p:nvPr/>
        </p:nvCxnSpPr>
        <p:spPr bwMode="auto">
          <a:xfrm>
            <a:off x="9579942" y="2727179"/>
            <a:ext cx="0" cy="242592"/>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2C232CF7-2E53-4E8D-8214-5EFEB30A439F}"/>
              </a:ext>
            </a:extLst>
          </p:cNvPr>
          <p:cNvSpPr txBox="1"/>
          <p:nvPr/>
        </p:nvSpPr>
        <p:spPr bwMode="auto">
          <a:xfrm>
            <a:off x="7479976" y="5036299"/>
            <a:ext cx="210804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*Equivalent to ≤17 cycles.</a:t>
            </a:r>
          </a:p>
        </p:txBody>
      </p:sp>
      <p:sp>
        <p:nvSpPr>
          <p:cNvPr id="18" name="Content Placeholder 2">
            <a:extLst>
              <a:ext uri="{FF2B5EF4-FFF2-40B4-BE49-F238E27FC236}">
                <a16:creationId xmlns:a16="http://schemas.microsoft.com/office/drawing/2014/main" id="{A3276BE6-065C-4B04-9CDF-2EE211F42DB1}"/>
              </a:ext>
            </a:extLst>
          </p:cNvPr>
          <p:cNvSpPr txBox="1">
            <a:spLocks/>
          </p:cNvSpPr>
          <p:nvPr/>
        </p:nvSpPr>
        <p:spPr bwMode="auto">
          <a:xfrm>
            <a:off x="5678163" y="5399712"/>
            <a:ext cx="6031799" cy="540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200" b="0" kern="0" dirty="0"/>
              <a:t>Secondary endpoints: OS, safety</a:t>
            </a:r>
          </a:p>
          <a:p>
            <a:pPr lvl="1"/>
            <a:r>
              <a:rPr lang="en-US" sz="2000" b="0" i="1" kern="0" dirty="0"/>
              <a:t>P</a:t>
            </a:r>
            <a:r>
              <a:rPr lang="en-US" sz="2000" b="0" kern="0" dirty="0"/>
              <a:t> value boundary for OS significance: .0000095</a:t>
            </a:r>
          </a:p>
          <a:p>
            <a:pPr lvl="1"/>
            <a:endParaRPr lang="en-US" sz="1800" b="0" kern="0" dirty="0"/>
          </a:p>
        </p:txBody>
      </p:sp>
    </p:spTree>
    <p:extLst>
      <p:ext uri="{BB962C8B-B14F-4D97-AF65-F5344CB8AC3E}">
        <p14:creationId xmlns:p14="http://schemas.microsoft.com/office/powerpoint/2010/main" val="2794191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F114D-B152-4155-B8F5-22FCF0716370}"/>
              </a:ext>
            </a:extLst>
          </p:cNvPr>
          <p:cNvSpPr>
            <a:spLocks noGrp="1"/>
          </p:cNvSpPr>
          <p:nvPr>
            <p:ph type="title"/>
          </p:nvPr>
        </p:nvSpPr>
        <p:spPr/>
        <p:txBody>
          <a:bodyPr/>
          <a:lstStyle/>
          <a:p>
            <a:r>
              <a:rPr lang="en-US" altLang="en-US" dirty="0"/>
              <a:t>KEYNOTE-564: Eligibility Criteria</a:t>
            </a:r>
            <a:endParaRPr lang="en-US" dirty="0"/>
          </a:p>
        </p:txBody>
      </p:sp>
      <p:sp>
        <p:nvSpPr>
          <p:cNvPr id="3" name="Content Placeholder 2">
            <a:extLst>
              <a:ext uri="{FF2B5EF4-FFF2-40B4-BE49-F238E27FC236}">
                <a16:creationId xmlns:a16="http://schemas.microsoft.com/office/drawing/2014/main" id="{3F5153FF-09B8-45B6-82E2-EDF754E4411B}"/>
              </a:ext>
            </a:extLst>
          </p:cNvPr>
          <p:cNvSpPr>
            <a:spLocks noGrp="1"/>
          </p:cNvSpPr>
          <p:nvPr>
            <p:ph idx="1"/>
          </p:nvPr>
        </p:nvSpPr>
        <p:spPr/>
        <p:txBody>
          <a:bodyPr/>
          <a:lstStyle/>
          <a:p>
            <a:pPr marL="0" indent="0">
              <a:spcBef>
                <a:spcPts val="500"/>
              </a:spcBef>
              <a:buNone/>
            </a:pPr>
            <a:r>
              <a:rPr lang="en-US" sz="2600" dirty="0"/>
              <a:t>Histologically confirmed clear-cell RCC with:</a:t>
            </a:r>
          </a:p>
          <a:p>
            <a:pPr marL="514350" indent="-514350">
              <a:spcBef>
                <a:spcPts val="500"/>
              </a:spcBef>
              <a:buFont typeface="+mj-lt"/>
              <a:buAutoNum type="arabicPeriod"/>
            </a:pPr>
            <a:r>
              <a:rPr lang="en-US" sz="2600" b="1" dirty="0">
                <a:solidFill>
                  <a:schemeClr val="accent3"/>
                </a:solidFill>
              </a:rPr>
              <a:t>Intermediate-risk to high-risk disease</a:t>
            </a:r>
          </a:p>
          <a:p>
            <a:pPr marL="914400" lvl="1" indent="-514350">
              <a:spcBef>
                <a:spcPts val="500"/>
              </a:spcBef>
            </a:pPr>
            <a:r>
              <a:rPr lang="en-US" sz="2400" dirty="0"/>
              <a:t>pT2, grade 4 or sarcomatoid differentiation with N0, M0</a:t>
            </a:r>
          </a:p>
          <a:p>
            <a:pPr marL="914400" lvl="1" indent="-514350">
              <a:spcBef>
                <a:spcPts val="500"/>
              </a:spcBef>
            </a:pPr>
            <a:r>
              <a:rPr lang="en-US" sz="2400" dirty="0"/>
              <a:t>pT3, any grade with N0, M0</a:t>
            </a:r>
          </a:p>
          <a:p>
            <a:pPr marL="514350" indent="-514350">
              <a:spcBef>
                <a:spcPts val="500"/>
              </a:spcBef>
              <a:buFont typeface="+mj-lt"/>
              <a:buAutoNum type="arabicPeriod"/>
            </a:pPr>
            <a:r>
              <a:rPr lang="en-US" sz="2600" b="1" dirty="0">
                <a:solidFill>
                  <a:schemeClr val="accent3"/>
                </a:solidFill>
              </a:rPr>
              <a:t>High-risk disease</a:t>
            </a:r>
          </a:p>
          <a:p>
            <a:pPr marL="914400" lvl="1" indent="-514350">
              <a:spcBef>
                <a:spcPts val="500"/>
              </a:spcBef>
            </a:pPr>
            <a:r>
              <a:rPr lang="en-US" sz="2400" dirty="0"/>
              <a:t>pT4, any grade with N0, M0</a:t>
            </a:r>
          </a:p>
          <a:p>
            <a:pPr marL="914400" lvl="1" indent="-514350">
              <a:spcBef>
                <a:spcPts val="500"/>
              </a:spcBef>
            </a:pPr>
            <a:r>
              <a:rPr lang="en-US" sz="2400" dirty="0"/>
              <a:t>Any pT, any grade with N+, M0</a:t>
            </a:r>
          </a:p>
          <a:p>
            <a:pPr marL="514350" indent="-514350">
              <a:spcBef>
                <a:spcPts val="500"/>
              </a:spcBef>
              <a:buFont typeface="+mj-lt"/>
              <a:buAutoNum type="arabicPeriod"/>
            </a:pPr>
            <a:r>
              <a:rPr lang="en-US" sz="2600" b="1" dirty="0">
                <a:solidFill>
                  <a:schemeClr val="accent3"/>
                </a:solidFill>
              </a:rPr>
              <a:t>M1 no evidence of disease </a:t>
            </a:r>
            <a:r>
              <a:rPr lang="en-US" sz="2600" dirty="0"/>
              <a:t>with M1 disease in addition to primary tumor at diagnosis, and complete resection at time of nephrectomy or within 1 yr after nephrectomy</a:t>
            </a:r>
          </a:p>
        </p:txBody>
      </p:sp>
      <p:sp>
        <p:nvSpPr>
          <p:cNvPr id="14" name="Text Box 15">
            <a:extLst>
              <a:ext uri="{FF2B5EF4-FFF2-40B4-BE49-F238E27FC236}">
                <a16:creationId xmlns:a16="http://schemas.microsoft.com/office/drawing/2014/main" id="{5844169E-1D39-485E-9251-F5DD78262FE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Choueiri. ASCO GU 2022. Abstr 290.</a:t>
            </a:r>
            <a:r>
              <a:rPr lang="en-US" altLang="en-US" sz="1200" b="0" dirty="0">
                <a:solidFill>
                  <a:schemeClr val="bg2"/>
                </a:solidFill>
                <a:latin typeface="Calibri" panose="020F0502020204030204" pitchFamily="34" charset="0"/>
              </a:rPr>
              <a:t> </a:t>
            </a:r>
            <a:r>
              <a:rPr lang="en-US" altLang="en-US" sz="1200" b="0" spc="-10" dirty="0">
                <a:solidFill>
                  <a:schemeClr val="bg2"/>
                </a:solidFill>
                <a:latin typeface="Calibri" panose="020F0502020204030204" pitchFamily="34" charset="0"/>
              </a:rPr>
              <a:t>Powles. Lancet Oncol. 2022;23:1133..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189139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a:extLst>
              <a:ext uri="{FF2B5EF4-FFF2-40B4-BE49-F238E27FC236}">
                <a16:creationId xmlns:a16="http://schemas.microsoft.com/office/drawing/2014/main" id="{14413CE7-B200-4A9B-BA1D-83514FAD3D97}"/>
              </a:ext>
            </a:extLst>
          </p:cNvPr>
          <p:cNvCxnSpPr/>
          <p:nvPr/>
        </p:nvCxnSpPr>
        <p:spPr bwMode="auto">
          <a:xfrm>
            <a:off x="6323428" y="1873468"/>
            <a:ext cx="0" cy="2977125"/>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30-Mo Follow-up: DFS (Primary Endpoint)</a:t>
            </a:r>
            <a:endParaRPr lang="en-US" dirty="0"/>
          </a:p>
        </p:txBody>
      </p:sp>
      <p:sp>
        <p:nvSpPr>
          <p:cNvPr id="4" name="Text Box 15">
            <a:extLst>
              <a:ext uri="{FF2B5EF4-FFF2-40B4-BE49-F238E27FC236}">
                <a16:creationId xmlns:a16="http://schemas.microsoft.com/office/drawing/2014/main" id="{424AF7E9-A4CD-B645-9554-7CC8067B51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Choueiri. ASCO GU 2022. Abstr 290. Powles. Lancet Oncol. 2022;23:1133.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sp>
        <p:nvSpPr>
          <p:cNvPr id="12" name="TextBox 11">
            <a:extLst>
              <a:ext uri="{FF2B5EF4-FFF2-40B4-BE49-F238E27FC236}">
                <a16:creationId xmlns:a16="http://schemas.microsoft.com/office/drawing/2014/main" id="{0DD99D27-ED8E-44A0-8A8E-C79E43618667}"/>
              </a:ext>
            </a:extLst>
          </p:cNvPr>
          <p:cNvSpPr txBox="1"/>
          <p:nvPr/>
        </p:nvSpPr>
        <p:spPr bwMode="auto">
          <a:xfrm rot="16200000">
            <a:off x="1778168" y="3189921"/>
            <a:ext cx="907813" cy="369332"/>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DFS (%)</a:t>
            </a:r>
          </a:p>
        </p:txBody>
      </p:sp>
      <p:sp>
        <p:nvSpPr>
          <p:cNvPr id="13" name="TextBox 12">
            <a:extLst>
              <a:ext uri="{FF2B5EF4-FFF2-40B4-BE49-F238E27FC236}">
                <a16:creationId xmlns:a16="http://schemas.microsoft.com/office/drawing/2014/main" id="{AEB1C13C-76D5-460A-A61F-4DFD1322AAE0}"/>
              </a:ext>
            </a:extLst>
          </p:cNvPr>
          <p:cNvSpPr txBox="1"/>
          <p:nvPr/>
        </p:nvSpPr>
        <p:spPr bwMode="auto">
          <a:xfrm>
            <a:off x="6019800" y="5130238"/>
            <a:ext cx="838200"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4" name="TextBox 13">
            <a:extLst>
              <a:ext uri="{FF2B5EF4-FFF2-40B4-BE49-F238E27FC236}">
                <a16:creationId xmlns:a16="http://schemas.microsoft.com/office/drawing/2014/main" id="{37398EBE-5CE2-41C3-ADCB-2176603BF1C4}"/>
              </a:ext>
            </a:extLst>
          </p:cNvPr>
          <p:cNvSpPr txBox="1"/>
          <p:nvPr/>
        </p:nvSpPr>
        <p:spPr bwMode="auto">
          <a:xfrm>
            <a:off x="1054812" y="5070483"/>
            <a:ext cx="1689693" cy="830997"/>
          </a:xfrm>
          <a:prstGeom prst="rect">
            <a:avLst/>
          </a:prstGeom>
          <a:solidFill>
            <a:schemeClr val="tx1"/>
          </a:solid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Pembrolizumab</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sp>
        <p:nvSpPr>
          <p:cNvPr id="15" name="TextBox 14">
            <a:extLst>
              <a:ext uri="{FF2B5EF4-FFF2-40B4-BE49-F238E27FC236}">
                <a16:creationId xmlns:a16="http://schemas.microsoft.com/office/drawing/2014/main" id="{636C40FC-D655-461B-8C71-DF17B12F23BD}"/>
              </a:ext>
            </a:extLst>
          </p:cNvPr>
          <p:cNvSpPr txBox="1"/>
          <p:nvPr/>
        </p:nvSpPr>
        <p:spPr bwMode="auto">
          <a:xfrm>
            <a:off x="3417078" y="3593895"/>
            <a:ext cx="1683794" cy="646331"/>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Pembrolizumab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sp>
        <p:nvSpPr>
          <p:cNvPr id="5" name="Freeform: Shape 4">
            <a:extLst>
              <a:ext uri="{FF2B5EF4-FFF2-40B4-BE49-F238E27FC236}">
                <a16:creationId xmlns:a16="http://schemas.microsoft.com/office/drawing/2014/main" id="{E57F6E86-360A-43EE-B330-FA406D7BC1D5}"/>
              </a:ext>
            </a:extLst>
          </p:cNvPr>
          <p:cNvSpPr/>
          <p:nvPr/>
        </p:nvSpPr>
        <p:spPr bwMode="auto">
          <a:xfrm>
            <a:off x="2968283" y="1905120"/>
            <a:ext cx="6991643" cy="2933114"/>
          </a:xfrm>
          <a:custGeom>
            <a:avLst/>
            <a:gdLst>
              <a:gd name="connsiteX0" fmla="*/ 0 w 6991643"/>
              <a:gd name="connsiteY0" fmla="*/ 0 h 2933114"/>
              <a:gd name="connsiteX1" fmla="*/ 0 w 6991643"/>
              <a:gd name="connsiteY1" fmla="*/ 2933114 h 2933114"/>
              <a:gd name="connsiteX2" fmla="*/ 6991643 w 6991643"/>
              <a:gd name="connsiteY2" fmla="*/ 2933114 h 2933114"/>
            </a:gdLst>
            <a:ahLst/>
            <a:cxnLst>
              <a:cxn ang="0">
                <a:pos x="connsiteX0" y="connsiteY0"/>
              </a:cxn>
              <a:cxn ang="0">
                <a:pos x="connsiteX1" y="connsiteY1"/>
              </a:cxn>
              <a:cxn ang="0">
                <a:pos x="connsiteX2" y="connsiteY2"/>
              </a:cxn>
            </a:cxnLst>
            <a:rect l="l" t="t" r="r" b="b"/>
            <a:pathLst>
              <a:path w="6991643" h="2933114">
                <a:moveTo>
                  <a:pt x="0" y="0"/>
                </a:moveTo>
                <a:lnTo>
                  <a:pt x="0" y="2933114"/>
                </a:lnTo>
                <a:lnTo>
                  <a:pt x="6991643" y="293311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4EAD3A9D-5680-4041-839A-A9D0C5F1D7E5}"/>
              </a:ext>
            </a:extLst>
          </p:cNvPr>
          <p:cNvGrpSpPr/>
          <p:nvPr/>
        </p:nvGrpSpPr>
        <p:grpSpPr>
          <a:xfrm>
            <a:off x="2869809" y="1912153"/>
            <a:ext cx="98474" cy="2928424"/>
            <a:chOff x="2869809" y="1638885"/>
            <a:chExt cx="98474" cy="2928424"/>
          </a:xfrm>
        </p:grpSpPr>
        <p:cxnSp>
          <p:nvCxnSpPr>
            <p:cNvPr id="7" name="Straight Connector 6">
              <a:extLst>
                <a:ext uri="{FF2B5EF4-FFF2-40B4-BE49-F238E27FC236}">
                  <a16:creationId xmlns:a16="http://schemas.microsoft.com/office/drawing/2014/main" id="{5A27F90C-C96D-421D-8BD1-2ED161897B41}"/>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AD6DC5C-3659-41BD-9965-A79C4421B73B}"/>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6E2F263-657A-4FA6-833A-76876F8563E8}"/>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B3044F9-5B5F-45FE-B305-507ABCB26013}"/>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5BABBB-EAEB-4D51-9D9C-C1623FC57CB2}"/>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EB545AA-9B74-454D-92D8-DB799CDECE10}"/>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A0E737B0-4688-4DBB-AB1B-B022A8664083}"/>
              </a:ext>
            </a:extLst>
          </p:cNvPr>
          <p:cNvGrpSpPr/>
          <p:nvPr/>
        </p:nvGrpSpPr>
        <p:grpSpPr>
          <a:xfrm rot="5400000">
            <a:off x="4681107" y="3129456"/>
            <a:ext cx="70173" cy="3495822"/>
            <a:chOff x="2869809" y="1638885"/>
            <a:chExt cx="98474" cy="2928424"/>
          </a:xfrm>
        </p:grpSpPr>
        <p:cxnSp>
          <p:nvCxnSpPr>
            <p:cNvPr id="25" name="Straight Connector 24">
              <a:extLst>
                <a:ext uri="{FF2B5EF4-FFF2-40B4-BE49-F238E27FC236}">
                  <a16:creationId xmlns:a16="http://schemas.microsoft.com/office/drawing/2014/main" id="{7869C198-E3B6-4FC8-A8B7-CB762D1F85DA}"/>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EC5D2A9-BCF5-4151-82E8-B11C3A85A57A}"/>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5C1E4E-428A-4CC1-A5A5-8EC696098A06}"/>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1C83EFC-8174-42EC-9645-D053B8F674E1}"/>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90406C1-911F-40F2-9EBF-33CC00CF7F87}"/>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34F474-6255-483E-8C6A-997E781C5ADF}"/>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E4AB5EB4-3398-47B3-9134-4C2AF245340A}"/>
              </a:ext>
            </a:extLst>
          </p:cNvPr>
          <p:cNvGrpSpPr/>
          <p:nvPr/>
        </p:nvGrpSpPr>
        <p:grpSpPr>
          <a:xfrm rot="5400000">
            <a:off x="8518651" y="3477445"/>
            <a:ext cx="70173" cy="2796657"/>
            <a:chOff x="2869809" y="2224570"/>
            <a:chExt cx="98474" cy="2342739"/>
          </a:xfrm>
        </p:grpSpPr>
        <p:cxnSp>
          <p:nvCxnSpPr>
            <p:cNvPr id="33" name="Straight Connector 32">
              <a:extLst>
                <a:ext uri="{FF2B5EF4-FFF2-40B4-BE49-F238E27FC236}">
                  <a16:creationId xmlns:a16="http://schemas.microsoft.com/office/drawing/2014/main" id="{0E119A9B-0A04-4952-B134-A9A586C6C4BD}"/>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E47DBB-B318-44AE-A928-0BB73594AF29}"/>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CA79C87-66CF-4976-892E-57DD49F6FFC7}"/>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D7ED760-CC95-42D1-8CCC-7FD31BBEFE38}"/>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BDE78C-C179-4DD4-A9CA-50F262B19745}"/>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2F5AF4F8-B419-4F42-A16B-DFAEF73D648F}"/>
              </a:ext>
            </a:extLst>
          </p:cNvPr>
          <p:cNvSpPr txBox="1"/>
          <p:nvPr/>
        </p:nvSpPr>
        <p:spPr bwMode="auto">
          <a:xfrm>
            <a:off x="2397390" y="172874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EEF7DB40-4931-48BE-83FF-A5887289440A}"/>
              </a:ext>
            </a:extLst>
          </p:cNvPr>
          <p:cNvSpPr txBox="1"/>
          <p:nvPr/>
        </p:nvSpPr>
        <p:spPr bwMode="auto">
          <a:xfrm>
            <a:off x="2514410" y="23061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9" name="TextBox 38">
            <a:extLst>
              <a:ext uri="{FF2B5EF4-FFF2-40B4-BE49-F238E27FC236}">
                <a16:creationId xmlns:a16="http://schemas.microsoft.com/office/drawing/2014/main" id="{7343BA03-B9D1-4087-A885-42A0EEBA6171}"/>
              </a:ext>
            </a:extLst>
          </p:cNvPr>
          <p:cNvSpPr txBox="1"/>
          <p:nvPr/>
        </p:nvSpPr>
        <p:spPr bwMode="auto">
          <a:xfrm>
            <a:off x="2514410" y="29026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106A4620-523B-468A-B15F-264FD49F8ADF}"/>
              </a:ext>
            </a:extLst>
          </p:cNvPr>
          <p:cNvSpPr txBox="1"/>
          <p:nvPr/>
        </p:nvSpPr>
        <p:spPr bwMode="auto">
          <a:xfrm>
            <a:off x="2514410" y="34800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22BD40CA-CF95-4169-A6E2-76D7DA5851FC}"/>
              </a:ext>
            </a:extLst>
          </p:cNvPr>
          <p:cNvSpPr txBox="1"/>
          <p:nvPr/>
        </p:nvSpPr>
        <p:spPr bwMode="auto">
          <a:xfrm>
            <a:off x="2514410" y="40762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2" name="TextBox 41">
            <a:extLst>
              <a:ext uri="{FF2B5EF4-FFF2-40B4-BE49-F238E27FC236}">
                <a16:creationId xmlns:a16="http://schemas.microsoft.com/office/drawing/2014/main" id="{0A2218CC-4831-450A-B29A-DB016DBDACB2}"/>
              </a:ext>
            </a:extLst>
          </p:cNvPr>
          <p:cNvSpPr txBox="1"/>
          <p:nvPr/>
        </p:nvSpPr>
        <p:spPr bwMode="auto">
          <a:xfrm>
            <a:off x="2631429" y="464528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651E32DB-9E93-4C10-BB94-DC50BD1F4DB7}"/>
              </a:ext>
            </a:extLst>
          </p:cNvPr>
          <p:cNvSpPr txBox="1"/>
          <p:nvPr/>
        </p:nvSpPr>
        <p:spPr bwMode="auto">
          <a:xfrm>
            <a:off x="2817438" y="48406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8AA56F26-C65F-4184-86F3-AD89CF59B58C}"/>
              </a:ext>
            </a:extLst>
          </p:cNvPr>
          <p:cNvSpPr txBox="1"/>
          <p:nvPr/>
        </p:nvSpPr>
        <p:spPr bwMode="auto">
          <a:xfrm>
            <a:off x="3512671" y="48406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5" name="TextBox 44">
            <a:extLst>
              <a:ext uri="{FF2B5EF4-FFF2-40B4-BE49-F238E27FC236}">
                <a16:creationId xmlns:a16="http://schemas.microsoft.com/office/drawing/2014/main" id="{CDC06185-363C-4BC5-B3FA-355BF5633F36}"/>
              </a:ext>
            </a:extLst>
          </p:cNvPr>
          <p:cNvSpPr txBox="1"/>
          <p:nvPr/>
        </p:nvSpPr>
        <p:spPr bwMode="auto">
          <a:xfrm>
            <a:off x="4161190"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6" name="TextBox 45">
            <a:extLst>
              <a:ext uri="{FF2B5EF4-FFF2-40B4-BE49-F238E27FC236}">
                <a16:creationId xmlns:a16="http://schemas.microsoft.com/office/drawing/2014/main" id="{6202742B-5B15-417E-BCC2-7D109FBEDB59}"/>
              </a:ext>
            </a:extLst>
          </p:cNvPr>
          <p:cNvSpPr txBox="1"/>
          <p:nvPr/>
        </p:nvSpPr>
        <p:spPr bwMode="auto">
          <a:xfrm>
            <a:off x="4856423"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A0E017EA-474D-4B7E-B908-68C58FEF1FC1}"/>
              </a:ext>
            </a:extLst>
          </p:cNvPr>
          <p:cNvSpPr txBox="1"/>
          <p:nvPr/>
        </p:nvSpPr>
        <p:spPr bwMode="auto">
          <a:xfrm>
            <a:off x="5556344"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8" name="TextBox 47">
            <a:extLst>
              <a:ext uri="{FF2B5EF4-FFF2-40B4-BE49-F238E27FC236}">
                <a16:creationId xmlns:a16="http://schemas.microsoft.com/office/drawing/2014/main" id="{227E5771-61A4-4682-8D2B-2769014268C0}"/>
              </a:ext>
            </a:extLst>
          </p:cNvPr>
          <p:cNvSpPr txBox="1"/>
          <p:nvPr/>
        </p:nvSpPr>
        <p:spPr bwMode="auto">
          <a:xfrm>
            <a:off x="6251577"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9" name="TextBox 48">
            <a:extLst>
              <a:ext uri="{FF2B5EF4-FFF2-40B4-BE49-F238E27FC236}">
                <a16:creationId xmlns:a16="http://schemas.microsoft.com/office/drawing/2014/main" id="{5876207F-99DA-461B-A1E2-56251B5BF79C}"/>
              </a:ext>
            </a:extLst>
          </p:cNvPr>
          <p:cNvSpPr txBox="1"/>
          <p:nvPr/>
        </p:nvSpPr>
        <p:spPr bwMode="auto">
          <a:xfrm>
            <a:off x="6958605"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0" name="TextBox 49">
            <a:extLst>
              <a:ext uri="{FF2B5EF4-FFF2-40B4-BE49-F238E27FC236}">
                <a16:creationId xmlns:a16="http://schemas.microsoft.com/office/drawing/2014/main" id="{884DD4A2-AB22-4C08-AA2C-032AC84AC821}"/>
              </a:ext>
            </a:extLst>
          </p:cNvPr>
          <p:cNvSpPr txBox="1"/>
          <p:nvPr/>
        </p:nvSpPr>
        <p:spPr bwMode="auto">
          <a:xfrm>
            <a:off x="7653838"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51" name="TextBox 50">
            <a:extLst>
              <a:ext uri="{FF2B5EF4-FFF2-40B4-BE49-F238E27FC236}">
                <a16:creationId xmlns:a16="http://schemas.microsoft.com/office/drawing/2014/main" id="{6C76B0F1-E656-44B5-B4E6-372800D14FC2}"/>
              </a:ext>
            </a:extLst>
          </p:cNvPr>
          <p:cNvSpPr txBox="1"/>
          <p:nvPr/>
        </p:nvSpPr>
        <p:spPr bwMode="auto">
          <a:xfrm>
            <a:off x="8339655"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2" name="TextBox 51">
            <a:extLst>
              <a:ext uri="{FF2B5EF4-FFF2-40B4-BE49-F238E27FC236}">
                <a16:creationId xmlns:a16="http://schemas.microsoft.com/office/drawing/2014/main" id="{2935DC09-402C-43AB-906F-EFBB4D995EA6}"/>
              </a:ext>
            </a:extLst>
          </p:cNvPr>
          <p:cNvSpPr txBox="1"/>
          <p:nvPr/>
        </p:nvSpPr>
        <p:spPr bwMode="auto">
          <a:xfrm>
            <a:off x="9034888"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53" name="TextBox 52">
            <a:extLst>
              <a:ext uri="{FF2B5EF4-FFF2-40B4-BE49-F238E27FC236}">
                <a16:creationId xmlns:a16="http://schemas.microsoft.com/office/drawing/2014/main" id="{A1D1E1B5-9C02-455F-8D2D-87238D678CE0}"/>
              </a:ext>
            </a:extLst>
          </p:cNvPr>
          <p:cNvSpPr txBox="1"/>
          <p:nvPr/>
        </p:nvSpPr>
        <p:spPr bwMode="auto">
          <a:xfrm>
            <a:off x="9741916"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54" name="TextBox 53">
            <a:extLst>
              <a:ext uri="{FF2B5EF4-FFF2-40B4-BE49-F238E27FC236}">
                <a16:creationId xmlns:a16="http://schemas.microsoft.com/office/drawing/2014/main" id="{710B3A50-F644-4F7B-B48C-5F8740DD8EB8}"/>
              </a:ext>
            </a:extLst>
          </p:cNvPr>
          <p:cNvSpPr txBox="1"/>
          <p:nvPr/>
        </p:nvSpPr>
        <p:spPr bwMode="auto">
          <a:xfrm>
            <a:off x="2706971" y="5316705"/>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498</a:t>
            </a:r>
          </a:p>
        </p:txBody>
      </p:sp>
      <p:sp>
        <p:nvSpPr>
          <p:cNvPr id="55" name="TextBox 54">
            <a:extLst>
              <a:ext uri="{FF2B5EF4-FFF2-40B4-BE49-F238E27FC236}">
                <a16:creationId xmlns:a16="http://schemas.microsoft.com/office/drawing/2014/main" id="{2C759278-21F5-4288-A7A8-A2F06038EDD0}"/>
              </a:ext>
            </a:extLst>
          </p:cNvPr>
          <p:cNvSpPr txBox="1"/>
          <p:nvPr/>
        </p:nvSpPr>
        <p:spPr bwMode="auto">
          <a:xfrm>
            <a:off x="3399678" y="5316985"/>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437</a:t>
            </a:r>
          </a:p>
        </p:txBody>
      </p:sp>
      <p:sp>
        <p:nvSpPr>
          <p:cNvPr id="56" name="TextBox 55">
            <a:extLst>
              <a:ext uri="{FF2B5EF4-FFF2-40B4-BE49-F238E27FC236}">
                <a16:creationId xmlns:a16="http://schemas.microsoft.com/office/drawing/2014/main" id="{7D4834FA-98A4-403C-91F5-8E1F6CD70FA0}"/>
              </a:ext>
            </a:extLst>
          </p:cNvPr>
          <p:cNvSpPr txBox="1"/>
          <p:nvPr/>
        </p:nvSpPr>
        <p:spPr bwMode="auto">
          <a:xfrm>
            <a:off x="4130283" y="5349784"/>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389</a:t>
            </a:r>
          </a:p>
        </p:txBody>
      </p:sp>
      <p:sp>
        <p:nvSpPr>
          <p:cNvPr id="57" name="TextBox 56">
            <a:extLst>
              <a:ext uri="{FF2B5EF4-FFF2-40B4-BE49-F238E27FC236}">
                <a16:creationId xmlns:a16="http://schemas.microsoft.com/office/drawing/2014/main" id="{7E9439DB-0D4F-451D-BB92-5F78D911471E}"/>
              </a:ext>
            </a:extLst>
          </p:cNvPr>
          <p:cNvSpPr txBox="1"/>
          <p:nvPr/>
        </p:nvSpPr>
        <p:spPr bwMode="auto">
          <a:xfrm>
            <a:off x="4822990" y="5350064"/>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356</a:t>
            </a:r>
          </a:p>
        </p:txBody>
      </p:sp>
      <p:sp>
        <p:nvSpPr>
          <p:cNvPr id="58" name="TextBox 57">
            <a:extLst>
              <a:ext uri="{FF2B5EF4-FFF2-40B4-BE49-F238E27FC236}">
                <a16:creationId xmlns:a16="http://schemas.microsoft.com/office/drawing/2014/main" id="{412995CE-B255-4C97-A277-975998BF3C45}"/>
              </a:ext>
            </a:extLst>
          </p:cNvPr>
          <p:cNvSpPr txBox="1"/>
          <p:nvPr/>
        </p:nvSpPr>
        <p:spPr bwMode="auto">
          <a:xfrm>
            <a:off x="5523347" y="5348133"/>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325</a:t>
            </a:r>
          </a:p>
        </p:txBody>
      </p:sp>
      <p:sp>
        <p:nvSpPr>
          <p:cNvPr id="59" name="TextBox 58">
            <a:extLst>
              <a:ext uri="{FF2B5EF4-FFF2-40B4-BE49-F238E27FC236}">
                <a16:creationId xmlns:a16="http://schemas.microsoft.com/office/drawing/2014/main" id="{EF08D16C-E4F4-424A-B742-D4831C85A1BE}"/>
              </a:ext>
            </a:extLst>
          </p:cNvPr>
          <p:cNvSpPr txBox="1"/>
          <p:nvPr/>
        </p:nvSpPr>
        <p:spPr bwMode="auto">
          <a:xfrm>
            <a:off x="6216054" y="5348413"/>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230</a:t>
            </a:r>
          </a:p>
        </p:txBody>
      </p:sp>
      <p:sp>
        <p:nvSpPr>
          <p:cNvPr id="60" name="TextBox 59">
            <a:extLst>
              <a:ext uri="{FF2B5EF4-FFF2-40B4-BE49-F238E27FC236}">
                <a16:creationId xmlns:a16="http://schemas.microsoft.com/office/drawing/2014/main" id="{C9332E3A-D825-4EB6-A14C-F9D2AF38833B}"/>
              </a:ext>
            </a:extLst>
          </p:cNvPr>
          <p:cNvSpPr txBox="1"/>
          <p:nvPr/>
        </p:nvSpPr>
        <p:spPr bwMode="auto">
          <a:xfrm>
            <a:off x="6916564" y="5340331"/>
            <a:ext cx="497251"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125</a:t>
            </a:r>
          </a:p>
        </p:txBody>
      </p:sp>
      <p:sp>
        <p:nvSpPr>
          <p:cNvPr id="61" name="TextBox 60">
            <a:extLst>
              <a:ext uri="{FF2B5EF4-FFF2-40B4-BE49-F238E27FC236}">
                <a16:creationId xmlns:a16="http://schemas.microsoft.com/office/drawing/2014/main" id="{32AAD0DE-C0F8-4716-A164-2F46F05C65DA}"/>
              </a:ext>
            </a:extLst>
          </p:cNvPr>
          <p:cNvSpPr txBox="1"/>
          <p:nvPr/>
        </p:nvSpPr>
        <p:spPr bwMode="auto">
          <a:xfrm>
            <a:off x="7661369" y="5340611"/>
            <a:ext cx="393056"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a:t>
            </a:r>
          </a:p>
        </p:txBody>
      </p:sp>
      <p:sp>
        <p:nvSpPr>
          <p:cNvPr id="62" name="TextBox 61">
            <a:extLst>
              <a:ext uri="{FF2B5EF4-FFF2-40B4-BE49-F238E27FC236}">
                <a16:creationId xmlns:a16="http://schemas.microsoft.com/office/drawing/2014/main" id="{251E5051-4599-4C51-853D-946B217FB1C9}"/>
              </a:ext>
            </a:extLst>
          </p:cNvPr>
          <p:cNvSpPr txBox="1"/>
          <p:nvPr/>
        </p:nvSpPr>
        <p:spPr bwMode="auto">
          <a:xfrm>
            <a:off x="8366061" y="5339000"/>
            <a:ext cx="393056"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63" name="TextBox 62">
            <a:extLst>
              <a:ext uri="{FF2B5EF4-FFF2-40B4-BE49-F238E27FC236}">
                <a16:creationId xmlns:a16="http://schemas.microsoft.com/office/drawing/2014/main" id="{34FF9353-48B8-4E9C-8012-A91524319633}"/>
              </a:ext>
            </a:extLst>
          </p:cNvPr>
          <p:cNvSpPr txBox="1"/>
          <p:nvPr/>
        </p:nvSpPr>
        <p:spPr bwMode="auto">
          <a:xfrm>
            <a:off x="9110866" y="5339280"/>
            <a:ext cx="288862"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64" name="TextBox 63">
            <a:extLst>
              <a:ext uri="{FF2B5EF4-FFF2-40B4-BE49-F238E27FC236}">
                <a16:creationId xmlns:a16="http://schemas.microsoft.com/office/drawing/2014/main" id="{3966A1ED-8AB6-4DA8-8549-9A127A89ED37}"/>
              </a:ext>
            </a:extLst>
          </p:cNvPr>
          <p:cNvSpPr txBox="1"/>
          <p:nvPr/>
        </p:nvSpPr>
        <p:spPr bwMode="auto">
          <a:xfrm>
            <a:off x="9815558" y="5350930"/>
            <a:ext cx="288862" cy="584775"/>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67" name="TextBox 66">
            <a:extLst>
              <a:ext uri="{FF2B5EF4-FFF2-40B4-BE49-F238E27FC236}">
                <a16:creationId xmlns:a16="http://schemas.microsoft.com/office/drawing/2014/main" id="{B879BB44-66B5-4493-AB65-141163C40670}"/>
              </a:ext>
            </a:extLst>
          </p:cNvPr>
          <p:cNvSpPr txBox="1"/>
          <p:nvPr/>
        </p:nvSpPr>
        <p:spPr bwMode="auto">
          <a:xfrm>
            <a:off x="6323428" y="1713794"/>
            <a:ext cx="12220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rate</a:t>
            </a:r>
          </a:p>
        </p:txBody>
      </p:sp>
      <p:sp>
        <p:nvSpPr>
          <p:cNvPr id="68" name="Freeform: Shape 67">
            <a:extLst>
              <a:ext uri="{FF2B5EF4-FFF2-40B4-BE49-F238E27FC236}">
                <a16:creationId xmlns:a16="http://schemas.microsoft.com/office/drawing/2014/main" id="{10FDAF3C-AB3E-4968-958E-DBADE0CB7D69}"/>
              </a:ext>
            </a:extLst>
          </p:cNvPr>
          <p:cNvSpPr/>
          <p:nvPr/>
        </p:nvSpPr>
        <p:spPr bwMode="auto">
          <a:xfrm>
            <a:off x="2994660" y="1915378"/>
            <a:ext cx="6225540" cy="815340"/>
          </a:xfrm>
          <a:custGeom>
            <a:avLst/>
            <a:gdLst>
              <a:gd name="connsiteX0" fmla="*/ 0 w 6225540"/>
              <a:gd name="connsiteY0" fmla="*/ 0 h 815340"/>
              <a:gd name="connsiteX1" fmla="*/ 213360 w 6225540"/>
              <a:gd name="connsiteY1" fmla="*/ 0 h 815340"/>
              <a:gd name="connsiteX2" fmla="*/ 213360 w 6225540"/>
              <a:gd name="connsiteY2" fmla="*/ 15240 h 815340"/>
              <a:gd name="connsiteX3" fmla="*/ 339090 w 6225540"/>
              <a:gd name="connsiteY3" fmla="*/ 15240 h 815340"/>
              <a:gd name="connsiteX4" fmla="*/ 339090 w 6225540"/>
              <a:gd name="connsiteY4" fmla="*/ 76200 h 815340"/>
              <a:gd name="connsiteX5" fmla="*/ 365760 w 6225540"/>
              <a:gd name="connsiteY5" fmla="*/ 76200 h 815340"/>
              <a:gd name="connsiteX6" fmla="*/ 365760 w 6225540"/>
              <a:gd name="connsiteY6" fmla="*/ 99060 h 815340"/>
              <a:gd name="connsiteX7" fmla="*/ 502920 w 6225540"/>
              <a:gd name="connsiteY7" fmla="*/ 99060 h 815340"/>
              <a:gd name="connsiteX8" fmla="*/ 502920 w 6225540"/>
              <a:gd name="connsiteY8" fmla="*/ 102870 h 815340"/>
              <a:gd name="connsiteX9" fmla="*/ 590550 w 6225540"/>
              <a:gd name="connsiteY9" fmla="*/ 102870 h 815340"/>
              <a:gd name="connsiteX10" fmla="*/ 590550 w 6225540"/>
              <a:gd name="connsiteY10" fmla="*/ 125730 h 815340"/>
              <a:gd name="connsiteX11" fmla="*/ 636270 w 6225540"/>
              <a:gd name="connsiteY11" fmla="*/ 125730 h 815340"/>
              <a:gd name="connsiteX12" fmla="*/ 739140 w 6225540"/>
              <a:gd name="connsiteY12" fmla="*/ 125730 h 815340"/>
              <a:gd name="connsiteX13" fmla="*/ 739140 w 6225540"/>
              <a:gd name="connsiteY13" fmla="*/ 194310 h 815340"/>
              <a:gd name="connsiteX14" fmla="*/ 765810 w 6225540"/>
              <a:gd name="connsiteY14" fmla="*/ 194310 h 815340"/>
              <a:gd name="connsiteX15" fmla="*/ 765810 w 6225540"/>
              <a:gd name="connsiteY15" fmla="*/ 228600 h 815340"/>
              <a:gd name="connsiteX16" fmla="*/ 868680 w 6225540"/>
              <a:gd name="connsiteY16" fmla="*/ 228600 h 815340"/>
              <a:gd name="connsiteX17" fmla="*/ 868680 w 6225540"/>
              <a:gd name="connsiteY17" fmla="*/ 240030 h 815340"/>
              <a:gd name="connsiteX18" fmla="*/ 948690 w 6225540"/>
              <a:gd name="connsiteY18" fmla="*/ 240030 h 815340"/>
              <a:gd name="connsiteX19" fmla="*/ 952500 w 6225540"/>
              <a:gd name="connsiteY19" fmla="*/ 243840 h 815340"/>
              <a:gd name="connsiteX20" fmla="*/ 1104900 w 6225540"/>
              <a:gd name="connsiteY20" fmla="*/ 243840 h 815340"/>
              <a:gd name="connsiteX21" fmla="*/ 1104900 w 6225540"/>
              <a:gd name="connsiteY21" fmla="*/ 274320 h 815340"/>
              <a:gd name="connsiteX22" fmla="*/ 1143000 w 6225540"/>
              <a:gd name="connsiteY22" fmla="*/ 274320 h 815340"/>
              <a:gd name="connsiteX23" fmla="*/ 1143000 w 6225540"/>
              <a:gd name="connsiteY23" fmla="*/ 312420 h 815340"/>
              <a:gd name="connsiteX24" fmla="*/ 1184910 w 6225540"/>
              <a:gd name="connsiteY24" fmla="*/ 312420 h 815340"/>
              <a:gd name="connsiteX25" fmla="*/ 1184910 w 6225540"/>
              <a:gd name="connsiteY25" fmla="*/ 339090 h 815340"/>
              <a:gd name="connsiteX26" fmla="*/ 1375410 w 6225540"/>
              <a:gd name="connsiteY26" fmla="*/ 339090 h 815340"/>
              <a:gd name="connsiteX27" fmla="*/ 1375410 w 6225540"/>
              <a:gd name="connsiteY27" fmla="*/ 361950 h 815340"/>
              <a:gd name="connsiteX28" fmla="*/ 1493520 w 6225540"/>
              <a:gd name="connsiteY28" fmla="*/ 361950 h 815340"/>
              <a:gd name="connsiteX29" fmla="*/ 1516380 w 6225540"/>
              <a:gd name="connsiteY29" fmla="*/ 384810 h 815340"/>
              <a:gd name="connsiteX30" fmla="*/ 1550670 w 6225540"/>
              <a:gd name="connsiteY30" fmla="*/ 384810 h 815340"/>
              <a:gd name="connsiteX31" fmla="*/ 1550670 w 6225540"/>
              <a:gd name="connsiteY31" fmla="*/ 430530 h 815340"/>
              <a:gd name="connsiteX32" fmla="*/ 1680210 w 6225540"/>
              <a:gd name="connsiteY32" fmla="*/ 430530 h 815340"/>
              <a:gd name="connsiteX33" fmla="*/ 1684020 w 6225540"/>
              <a:gd name="connsiteY33" fmla="*/ 426720 h 815340"/>
              <a:gd name="connsiteX34" fmla="*/ 1882140 w 6225540"/>
              <a:gd name="connsiteY34" fmla="*/ 426720 h 815340"/>
              <a:gd name="connsiteX35" fmla="*/ 1882140 w 6225540"/>
              <a:gd name="connsiteY35" fmla="*/ 464820 h 815340"/>
              <a:gd name="connsiteX36" fmla="*/ 1965960 w 6225540"/>
              <a:gd name="connsiteY36" fmla="*/ 464820 h 815340"/>
              <a:gd name="connsiteX37" fmla="*/ 1965960 w 6225540"/>
              <a:gd name="connsiteY37" fmla="*/ 472440 h 815340"/>
              <a:gd name="connsiteX38" fmla="*/ 2076450 w 6225540"/>
              <a:gd name="connsiteY38" fmla="*/ 472440 h 815340"/>
              <a:gd name="connsiteX39" fmla="*/ 2076450 w 6225540"/>
              <a:gd name="connsiteY39" fmla="*/ 480060 h 815340"/>
              <a:gd name="connsiteX40" fmla="*/ 2282190 w 6225540"/>
              <a:gd name="connsiteY40" fmla="*/ 480060 h 815340"/>
              <a:gd name="connsiteX41" fmla="*/ 2282190 w 6225540"/>
              <a:gd name="connsiteY41" fmla="*/ 495300 h 815340"/>
              <a:gd name="connsiteX42" fmla="*/ 2312670 w 6225540"/>
              <a:gd name="connsiteY42" fmla="*/ 495300 h 815340"/>
              <a:gd name="connsiteX43" fmla="*/ 2312670 w 6225540"/>
              <a:gd name="connsiteY43" fmla="*/ 521970 h 815340"/>
              <a:gd name="connsiteX44" fmla="*/ 2453640 w 6225540"/>
              <a:gd name="connsiteY44" fmla="*/ 521970 h 815340"/>
              <a:gd name="connsiteX45" fmla="*/ 2567940 w 6225540"/>
              <a:gd name="connsiteY45" fmla="*/ 521970 h 815340"/>
              <a:gd name="connsiteX46" fmla="*/ 2567940 w 6225540"/>
              <a:gd name="connsiteY46" fmla="*/ 529590 h 815340"/>
              <a:gd name="connsiteX47" fmla="*/ 2644140 w 6225540"/>
              <a:gd name="connsiteY47" fmla="*/ 529590 h 815340"/>
              <a:gd name="connsiteX48" fmla="*/ 2644140 w 6225540"/>
              <a:gd name="connsiteY48" fmla="*/ 552450 h 815340"/>
              <a:gd name="connsiteX49" fmla="*/ 2720340 w 6225540"/>
              <a:gd name="connsiteY49" fmla="*/ 552450 h 815340"/>
              <a:gd name="connsiteX50" fmla="*/ 2720340 w 6225540"/>
              <a:gd name="connsiteY50" fmla="*/ 575310 h 815340"/>
              <a:gd name="connsiteX51" fmla="*/ 3032760 w 6225540"/>
              <a:gd name="connsiteY51" fmla="*/ 575310 h 815340"/>
              <a:gd name="connsiteX52" fmla="*/ 3032760 w 6225540"/>
              <a:gd name="connsiteY52" fmla="*/ 598170 h 815340"/>
              <a:gd name="connsiteX53" fmla="*/ 3067050 w 6225540"/>
              <a:gd name="connsiteY53" fmla="*/ 598170 h 815340"/>
              <a:gd name="connsiteX54" fmla="*/ 3067050 w 6225540"/>
              <a:gd name="connsiteY54" fmla="*/ 598170 h 815340"/>
              <a:gd name="connsiteX55" fmla="*/ 3067050 w 6225540"/>
              <a:gd name="connsiteY55" fmla="*/ 628650 h 815340"/>
              <a:gd name="connsiteX56" fmla="*/ 3105150 w 6225540"/>
              <a:gd name="connsiteY56" fmla="*/ 628650 h 815340"/>
              <a:gd name="connsiteX57" fmla="*/ 3105150 w 6225540"/>
              <a:gd name="connsiteY57" fmla="*/ 636270 h 815340"/>
              <a:gd name="connsiteX58" fmla="*/ 3440430 w 6225540"/>
              <a:gd name="connsiteY58" fmla="*/ 636270 h 815340"/>
              <a:gd name="connsiteX59" fmla="*/ 3440430 w 6225540"/>
              <a:gd name="connsiteY59" fmla="*/ 647700 h 815340"/>
              <a:gd name="connsiteX60" fmla="*/ 3566160 w 6225540"/>
              <a:gd name="connsiteY60" fmla="*/ 647700 h 815340"/>
              <a:gd name="connsiteX61" fmla="*/ 3566160 w 6225540"/>
              <a:gd name="connsiteY61" fmla="*/ 697230 h 815340"/>
              <a:gd name="connsiteX62" fmla="*/ 3912870 w 6225540"/>
              <a:gd name="connsiteY62" fmla="*/ 697230 h 815340"/>
              <a:gd name="connsiteX63" fmla="*/ 3912870 w 6225540"/>
              <a:gd name="connsiteY63" fmla="*/ 712470 h 815340"/>
              <a:gd name="connsiteX64" fmla="*/ 4046220 w 6225540"/>
              <a:gd name="connsiteY64" fmla="*/ 712470 h 815340"/>
              <a:gd name="connsiteX65" fmla="*/ 4046220 w 6225540"/>
              <a:gd name="connsiteY65" fmla="*/ 720090 h 815340"/>
              <a:gd name="connsiteX66" fmla="*/ 4175760 w 6225540"/>
              <a:gd name="connsiteY66" fmla="*/ 720090 h 815340"/>
              <a:gd name="connsiteX67" fmla="*/ 4175760 w 6225540"/>
              <a:gd name="connsiteY67" fmla="*/ 739140 h 815340"/>
              <a:gd name="connsiteX68" fmla="*/ 4213860 w 6225540"/>
              <a:gd name="connsiteY68" fmla="*/ 739140 h 815340"/>
              <a:gd name="connsiteX69" fmla="*/ 4213860 w 6225540"/>
              <a:gd name="connsiteY69" fmla="*/ 754380 h 815340"/>
              <a:gd name="connsiteX70" fmla="*/ 4987290 w 6225540"/>
              <a:gd name="connsiteY70" fmla="*/ 754380 h 815340"/>
              <a:gd name="connsiteX71" fmla="*/ 4987290 w 6225540"/>
              <a:gd name="connsiteY71" fmla="*/ 788670 h 815340"/>
              <a:gd name="connsiteX72" fmla="*/ 5044440 w 6225540"/>
              <a:gd name="connsiteY72" fmla="*/ 788670 h 815340"/>
              <a:gd name="connsiteX73" fmla="*/ 5044440 w 6225540"/>
              <a:gd name="connsiteY73" fmla="*/ 815340 h 815340"/>
              <a:gd name="connsiteX74" fmla="*/ 6225540 w 6225540"/>
              <a:gd name="connsiteY74" fmla="*/ 815340 h 815340"/>
              <a:gd name="connsiteX0" fmla="*/ 0 w 6225540"/>
              <a:gd name="connsiteY0" fmla="*/ 0 h 815340"/>
              <a:gd name="connsiteX1" fmla="*/ 213360 w 6225540"/>
              <a:gd name="connsiteY1" fmla="*/ 0 h 815340"/>
              <a:gd name="connsiteX2" fmla="*/ 213360 w 6225540"/>
              <a:gd name="connsiteY2" fmla="*/ 15240 h 815340"/>
              <a:gd name="connsiteX3" fmla="*/ 339090 w 6225540"/>
              <a:gd name="connsiteY3" fmla="*/ 15240 h 815340"/>
              <a:gd name="connsiteX4" fmla="*/ 339090 w 6225540"/>
              <a:gd name="connsiteY4" fmla="*/ 76200 h 815340"/>
              <a:gd name="connsiteX5" fmla="*/ 365760 w 6225540"/>
              <a:gd name="connsiteY5" fmla="*/ 76200 h 815340"/>
              <a:gd name="connsiteX6" fmla="*/ 365760 w 6225540"/>
              <a:gd name="connsiteY6" fmla="*/ 99060 h 815340"/>
              <a:gd name="connsiteX7" fmla="*/ 502920 w 6225540"/>
              <a:gd name="connsiteY7" fmla="*/ 99060 h 815340"/>
              <a:gd name="connsiteX8" fmla="*/ 502920 w 6225540"/>
              <a:gd name="connsiteY8" fmla="*/ 102870 h 815340"/>
              <a:gd name="connsiteX9" fmla="*/ 590550 w 6225540"/>
              <a:gd name="connsiteY9" fmla="*/ 102870 h 815340"/>
              <a:gd name="connsiteX10" fmla="*/ 590550 w 6225540"/>
              <a:gd name="connsiteY10" fmla="*/ 125730 h 815340"/>
              <a:gd name="connsiteX11" fmla="*/ 636270 w 6225540"/>
              <a:gd name="connsiteY11" fmla="*/ 125730 h 815340"/>
              <a:gd name="connsiteX12" fmla="*/ 739140 w 6225540"/>
              <a:gd name="connsiteY12" fmla="*/ 125730 h 815340"/>
              <a:gd name="connsiteX13" fmla="*/ 739140 w 6225540"/>
              <a:gd name="connsiteY13" fmla="*/ 194310 h 815340"/>
              <a:gd name="connsiteX14" fmla="*/ 765810 w 6225540"/>
              <a:gd name="connsiteY14" fmla="*/ 194310 h 815340"/>
              <a:gd name="connsiteX15" fmla="*/ 765810 w 6225540"/>
              <a:gd name="connsiteY15" fmla="*/ 228600 h 815340"/>
              <a:gd name="connsiteX16" fmla="*/ 868680 w 6225540"/>
              <a:gd name="connsiteY16" fmla="*/ 228600 h 815340"/>
              <a:gd name="connsiteX17" fmla="*/ 868680 w 6225540"/>
              <a:gd name="connsiteY17" fmla="*/ 240030 h 815340"/>
              <a:gd name="connsiteX18" fmla="*/ 948690 w 6225540"/>
              <a:gd name="connsiteY18" fmla="*/ 240030 h 815340"/>
              <a:gd name="connsiteX19" fmla="*/ 952500 w 6225540"/>
              <a:gd name="connsiteY19" fmla="*/ 243840 h 815340"/>
              <a:gd name="connsiteX20" fmla="*/ 1104900 w 6225540"/>
              <a:gd name="connsiteY20" fmla="*/ 243840 h 815340"/>
              <a:gd name="connsiteX21" fmla="*/ 1104900 w 6225540"/>
              <a:gd name="connsiteY21" fmla="*/ 274320 h 815340"/>
              <a:gd name="connsiteX22" fmla="*/ 1143000 w 6225540"/>
              <a:gd name="connsiteY22" fmla="*/ 274320 h 815340"/>
              <a:gd name="connsiteX23" fmla="*/ 1143000 w 6225540"/>
              <a:gd name="connsiteY23" fmla="*/ 312420 h 815340"/>
              <a:gd name="connsiteX24" fmla="*/ 1184910 w 6225540"/>
              <a:gd name="connsiteY24" fmla="*/ 312420 h 815340"/>
              <a:gd name="connsiteX25" fmla="*/ 1184910 w 6225540"/>
              <a:gd name="connsiteY25" fmla="*/ 339090 h 815340"/>
              <a:gd name="connsiteX26" fmla="*/ 1375410 w 6225540"/>
              <a:gd name="connsiteY26" fmla="*/ 339090 h 815340"/>
              <a:gd name="connsiteX27" fmla="*/ 1375410 w 6225540"/>
              <a:gd name="connsiteY27" fmla="*/ 361950 h 815340"/>
              <a:gd name="connsiteX28" fmla="*/ 1493520 w 6225540"/>
              <a:gd name="connsiteY28" fmla="*/ 361950 h 815340"/>
              <a:gd name="connsiteX29" fmla="*/ 1493520 w 6225540"/>
              <a:gd name="connsiteY29" fmla="*/ 384810 h 815340"/>
              <a:gd name="connsiteX30" fmla="*/ 1550670 w 6225540"/>
              <a:gd name="connsiteY30" fmla="*/ 384810 h 815340"/>
              <a:gd name="connsiteX31" fmla="*/ 1550670 w 6225540"/>
              <a:gd name="connsiteY31" fmla="*/ 430530 h 815340"/>
              <a:gd name="connsiteX32" fmla="*/ 1680210 w 6225540"/>
              <a:gd name="connsiteY32" fmla="*/ 430530 h 815340"/>
              <a:gd name="connsiteX33" fmla="*/ 1684020 w 6225540"/>
              <a:gd name="connsiteY33" fmla="*/ 426720 h 815340"/>
              <a:gd name="connsiteX34" fmla="*/ 1882140 w 6225540"/>
              <a:gd name="connsiteY34" fmla="*/ 426720 h 815340"/>
              <a:gd name="connsiteX35" fmla="*/ 1882140 w 6225540"/>
              <a:gd name="connsiteY35" fmla="*/ 464820 h 815340"/>
              <a:gd name="connsiteX36" fmla="*/ 1965960 w 6225540"/>
              <a:gd name="connsiteY36" fmla="*/ 464820 h 815340"/>
              <a:gd name="connsiteX37" fmla="*/ 1965960 w 6225540"/>
              <a:gd name="connsiteY37" fmla="*/ 472440 h 815340"/>
              <a:gd name="connsiteX38" fmla="*/ 2076450 w 6225540"/>
              <a:gd name="connsiteY38" fmla="*/ 472440 h 815340"/>
              <a:gd name="connsiteX39" fmla="*/ 2076450 w 6225540"/>
              <a:gd name="connsiteY39" fmla="*/ 480060 h 815340"/>
              <a:gd name="connsiteX40" fmla="*/ 2282190 w 6225540"/>
              <a:gd name="connsiteY40" fmla="*/ 480060 h 815340"/>
              <a:gd name="connsiteX41" fmla="*/ 2282190 w 6225540"/>
              <a:gd name="connsiteY41" fmla="*/ 495300 h 815340"/>
              <a:gd name="connsiteX42" fmla="*/ 2312670 w 6225540"/>
              <a:gd name="connsiteY42" fmla="*/ 495300 h 815340"/>
              <a:gd name="connsiteX43" fmla="*/ 2312670 w 6225540"/>
              <a:gd name="connsiteY43" fmla="*/ 521970 h 815340"/>
              <a:gd name="connsiteX44" fmla="*/ 2453640 w 6225540"/>
              <a:gd name="connsiteY44" fmla="*/ 521970 h 815340"/>
              <a:gd name="connsiteX45" fmla="*/ 2567940 w 6225540"/>
              <a:gd name="connsiteY45" fmla="*/ 521970 h 815340"/>
              <a:gd name="connsiteX46" fmla="*/ 2567940 w 6225540"/>
              <a:gd name="connsiteY46" fmla="*/ 529590 h 815340"/>
              <a:gd name="connsiteX47" fmla="*/ 2644140 w 6225540"/>
              <a:gd name="connsiteY47" fmla="*/ 529590 h 815340"/>
              <a:gd name="connsiteX48" fmla="*/ 2644140 w 6225540"/>
              <a:gd name="connsiteY48" fmla="*/ 552450 h 815340"/>
              <a:gd name="connsiteX49" fmla="*/ 2720340 w 6225540"/>
              <a:gd name="connsiteY49" fmla="*/ 552450 h 815340"/>
              <a:gd name="connsiteX50" fmla="*/ 2720340 w 6225540"/>
              <a:gd name="connsiteY50" fmla="*/ 575310 h 815340"/>
              <a:gd name="connsiteX51" fmla="*/ 3032760 w 6225540"/>
              <a:gd name="connsiteY51" fmla="*/ 575310 h 815340"/>
              <a:gd name="connsiteX52" fmla="*/ 3032760 w 6225540"/>
              <a:gd name="connsiteY52" fmla="*/ 598170 h 815340"/>
              <a:gd name="connsiteX53" fmla="*/ 3067050 w 6225540"/>
              <a:gd name="connsiteY53" fmla="*/ 598170 h 815340"/>
              <a:gd name="connsiteX54" fmla="*/ 3067050 w 6225540"/>
              <a:gd name="connsiteY54" fmla="*/ 598170 h 815340"/>
              <a:gd name="connsiteX55" fmla="*/ 3067050 w 6225540"/>
              <a:gd name="connsiteY55" fmla="*/ 628650 h 815340"/>
              <a:gd name="connsiteX56" fmla="*/ 3105150 w 6225540"/>
              <a:gd name="connsiteY56" fmla="*/ 628650 h 815340"/>
              <a:gd name="connsiteX57" fmla="*/ 3105150 w 6225540"/>
              <a:gd name="connsiteY57" fmla="*/ 636270 h 815340"/>
              <a:gd name="connsiteX58" fmla="*/ 3440430 w 6225540"/>
              <a:gd name="connsiteY58" fmla="*/ 636270 h 815340"/>
              <a:gd name="connsiteX59" fmla="*/ 3440430 w 6225540"/>
              <a:gd name="connsiteY59" fmla="*/ 647700 h 815340"/>
              <a:gd name="connsiteX60" fmla="*/ 3566160 w 6225540"/>
              <a:gd name="connsiteY60" fmla="*/ 647700 h 815340"/>
              <a:gd name="connsiteX61" fmla="*/ 3566160 w 6225540"/>
              <a:gd name="connsiteY61" fmla="*/ 697230 h 815340"/>
              <a:gd name="connsiteX62" fmla="*/ 3912870 w 6225540"/>
              <a:gd name="connsiteY62" fmla="*/ 697230 h 815340"/>
              <a:gd name="connsiteX63" fmla="*/ 3912870 w 6225540"/>
              <a:gd name="connsiteY63" fmla="*/ 712470 h 815340"/>
              <a:gd name="connsiteX64" fmla="*/ 4046220 w 6225540"/>
              <a:gd name="connsiteY64" fmla="*/ 712470 h 815340"/>
              <a:gd name="connsiteX65" fmla="*/ 4046220 w 6225540"/>
              <a:gd name="connsiteY65" fmla="*/ 720090 h 815340"/>
              <a:gd name="connsiteX66" fmla="*/ 4175760 w 6225540"/>
              <a:gd name="connsiteY66" fmla="*/ 720090 h 815340"/>
              <a:gd name="connsiteX67" fmla="*/ 4175760 w 6225540"/>
              <a:gd name="connsiteY67" fmla="*/ 739140 h 815340"/>
              <a:gd name="connsiteX68" fmla="*/ 4213860 w 6225540"/>
              <a:gd name="connsiteY68" fmla="*/ 739140 h 815340"/>
              <a:gd name="connsiteX69" fmla="*/ 4213860 w 6225540"/>
              <a:gd name="connsiteY69" fmla="*/ 754380 h 815340"/>
              <a:gd name="connsiteX70" fmla="*/ 4987290 w 6225540"/>
              <a:gd name="connsiteY70" fmla="*/ 754380 h 815340"/>
              <a:gd name="connsiteX71" fmla="*/ 4987290 w 6225540"/>
              <a:gd name="connsiteY71" fmla="*/ 788670 h 815340"/>
              <a:gd name="connsiteX72" fmla="*/ 5044440 w 6225540"/>
              <a:gd name="connsiteY72" fmla="*/ 788670 h 815340"/>
              <a:gd name="connsiteX73" fmla="*/ 5044440 w 6225540"/>
              <a:gd name="connsiteY73" fmla="*/ 815340 h 815340"/>
              <a:gd name="connsiteX74" fmla="*/ 6225540 w 6225540"/>
              <a:gd name="connsiteY74" fmla="*/ 815340 h 815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6225540" h="815340">
                <a:moveTo>
                  <a:pt x="0" y="0"/>
                </a:moveTo>
                <a:lnTo>
                  <a:pt x="213360" y="0"/>
                </a:lnTo>
                <a:lnTo>
                  <a:pt x="213360" y="15240"/>
                </a:lnTo>
                <a:lnTo>
                  <a:pt x="339090" y="15240"/>
                </a:lnTo>
                <a:lnTo>
                  <a:pt x="339090" y="76200"/>
                </a:lnTo>
                <a:lnTo>
                  <a:pt x="365760" y="76200"/>
                </a:lnTo>
                <a:lnTo>
                  <a:pt x="365760" y="99060"/>
                </a:lnTo>
                <a:lnTo>
                  <a:pt x="502920" y="99060"/>
                </a:lnTo>
                <a:lnTo>
                  <a:pt x="502920" y="102870"/>
                </a:lnTo>
                <a:lnTo>
                  <a:pt x="590550" y="102870"/>
                </a:lnTo>
                <a:lnTo>
                  <a:pt x="590550" y="125730"/>
                </a:lnTo>
                <a:lnTo>
                  <a:pt x="636270" y="125730"/>
                </a:lnTo>
                <a:lnTo>
                  <a:pt x="739140" y="125730"/>
                </a:lnTo>
                <a:lnTo>
                  <a:pt x="739140" y="194310"/>
                </a:lnTo>
                <a:lnTo>
                  <a:pt x="765810" y="194310"/>
                </a:lnTo>
                <a:lnTo>
                  <a:pt x="765810" y="228600"/>
                </a:lnTo>
                <a:lnTo>
                  <a:pt x="868680" y="228600"/>
                </a:lnTo>
                <a:lnTo>
                  <a:pt x="868680" y="240030"/>
                </a:lnTo>
                <a:lnTo>
                  <a:pt x="948690" y="240030"/>
                </a:lnTo>
                <a:lnTo>
                  <a:pt x="952500" y="243840"/>
                </a:lnTo>
                <a:lnTo>
                  <a:pt x="1104900" y="243840"/>
                </a:lnTo>
                <a:lnTo>
                  <a:pt x="1104900" y="274320"/>
                </a:lnTo>
                <a:lnTo>
                  <a:pt x="1143000" y="274320"/>
                </a:lnTo>
                <a:lnTo>
                  <a:pt x="1143000" y="312420"/>
                </a:lnTo>
                <a:lnTo>
                  <a:pt x="1184910" y="312420"/>
                </a:lnTo>
                <a:lnTo>
                  <a:pt x="1184910" y="339090"/>
                </a:lnTo>
                <a:lnTo>
                  <a:pt x="1375410" y="339090"/>
                </a:lnTo>
                <a:lnTo>
                  <a:pt x="1375410" y="361950"/>
                </a:lnTo>
                <a:lnTo>
                  <a:pt x="1493520" y="361950"/>
                </a:lnTo>
                <a:lnTo>
                  <a:pt x="1493520" y="384810"/>
                </a:lnTo>
                <a:lnTo>
                  <a:pt x="1550670" y="384810"/>
                </a:lnTo>
                <a:lnTo>
                  <a:pt x="1550670" y="430530"/>
                </a:lnTo>
                <a:lnTo>
                  <a:pt x="1680210" y="430530"/>
                </a:lnTo>
                <a:lnTo>
                  <a:pt x="1684020" y="426720"/>
                </a:lnTo>
                <a:lnTo>
                  <a:pt x="1882140" y="426720"/>
                </a:lnTo>
                <a:lnTo>
                  <a:pt x="1882140" y="464820"/>
                </a:lnTo>
                <a:lnTo>
                  <a:pt x="1965960" y="464820"/>
                </a:lnTo>
                <a:lnTo>
                  <a:pt x="1965960" y="472440"/>
                </a:lnTo>
                <a:lnTo>
                  <a:pt x="2076450" y="472440"/>
                </a:lnTo>
                <a:lnTo>
                  <a:pt x="2076450" y="480060"/>
                </a:lnTo>
                <a:lnTo>
                  <a:pt x="2282190" y="480060"/>
                </a:lnTo>
                <a:lnTo>
                  <a:pt x="2282190" y="495300"/>
                </a:lnTo>
                <a:lnTo>
                  <a:pt x="2312670" y="495300"/>
                </a:lnTo>
                <a:lnTo>
                  <a:pt x="2312670" y="521970"/>
                </a:lnTo>
                <a:lnTo>
                  <a:pt x="2453640" y="521970"/>
                </a:lnTo>
                <a:lnTo>
                  <a:pt x="2567940" y="521970"/>
                </a:lnTo>
                <a:lnTo>
                  <a:pt x="2567940" y="529590"/>
                </a:lnTo>
                <a:lnTo>
                  <a:pt x="2644140" y="529590"/>
                </a:lnTo>
                <a:lnTo>
                  <a:pt x="2644140" y="552450"/>
                </a:lnTo>
                <a:lnTo>
                  <a:pt x="2720340" y="552450"/>
                </a:lnTo>
                <a:lnTo>
                  <a:pt x="2720340" y="575310"/>
                </a:lnTo>
                <a:lnTo>
                  <a:pt x="3032760" y="575310"/>
                </a:lnTo>
                <a:lnTo>
                  <a:pt x="3032760" y="598170"/>
                </a:lnTo>
                <a:lnTo>
                  <a:pt x="3067050" y="598170"/>
                </a:lnTo>
                <a:lnTo>
                  <a:pt x="3067050" y="598170"/>
                </a:lnTo>
                <a:lnTo>
                  <a:pt x="3067050" y="628650"/>
                </a:lnTo>
                <a:lnTo>
                  <a:pt x="3105150" y="628650"/>
                </a:lnTo>
                <a:lnTo>
                  <a:pt x="3105150" y="636270"/>
                </a:lnTo>
                <a:lnTo>
                  <a:pt x="3440430" y="636270"/>
                </a:lnTo>
                <a:lnTo>
                  <a:pt x="3440430" y="647700"/>
                </a:lnTo>
                <a:lnTo>
                  <a:pt x="3566160" y="647700"/>
                </a:lnTo>
                <a:lnTo>
                  <a:pt x="3566160" y="697230"/>
                </a:lnTo>
                <a:lnTo>
                  <a:pt x="3912870" y="697230"/>
                </a:lnTo>
                <a:lnTo>
                  <a:pt x="3912870" y="712470"/>
                </a:lnTo>
                <a:lnTo>
                  <a:pt x="4046220" y="712470"/>
                </a:lnTo>
                <a:lnTo>
                  <a:pt x="4046220" y="720090"/>
                </a:lnTo>
                <a:lnTo>
                  <a:pt x="4175760" y="720090"/>
                </a:lnTo>
                <a:lnTo>
                  <a:pt x="4175760" y="739140"/>
                </a:lnTo>
                <a:lnTo>
                  <a:pt x="4213860" y="739140"/>
                </a:lnTo>
                <a:lnTo>
                  <a:pt x="4213860" y="754380"/>
                </a:lnTo>
                <a:lnTo>
                  <a:pt x="4987290" y="754380"/>
                </a:lnTo>
                <a:lnTo>
                  <a:pt x="4987290" y="788670"/>
                </a:lnTo>
                <a:lnTo>
                  <a:pt x="5044440" y="788670"/>
                </a:lnTo>
                <a:lnTo>
                  <a:pt x="5044440" y="815340"/>
                </a:lnTo>
                <a:lnTo>
                  <a:pt x="6225540" y="81534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9" name="Freeform: Shape 68">
            <a:extLst>
              <a:ext uri="{FF2B5EF4-FFF2-40B4-BE49-F238E27FC236}">
                <a16:creationId xmlns:a16="http://schemas.microsoft.com/office/drawing/2014/main" id="{962BDAB1-D781-4FF9-AFFF-EFBE22AA5419}"/>
              </a:ext>
            </a:extLst>
          </p:cNvPr>
          <p:cNvSpPr/>
          <p:nvPr/>
        </p:nvSpPr>
        <p:spPr bwMode="auto">
          <a:xfrm>
            <a:off x="2971800" y="1915378"/>
            <a:ext cx="6366510" cy="1287780"/>
          </a:xfrm>
          <a:custGeom>
            <a:avLst/>
            <a:gdLst>
              <a:gd name="connsiteX0" fmla="*/ 0 w 6366510"/>
              <a:gd name="connsiteY0" fmla="*/ 0 h 1287780"/>
              <a:gd name="connsiteX1" fmla="*/ 236220 w 6366510"/>
              <a:gd name="connsiteY1" fmla="*/ 0 h 1287780"/>
              <a:gd name="connsiteX2" fmla="*/ 236220 w 6366510"/>
              <a:gd name="connsiteY2" fmla="*/ 15240 h 1287780"/>
              <a:gd name="connsiteX3" fmla="*/ 300990 w 6366510"/>
              <a:gd name="connsiteY3" fmla="*/ 15240 h 1287780"/>
              <a:gd name="connsiteX4" fmla="*/ 300990 w 6366510"/>
              <a:gd name="connsiteY4" fmla="*/ 49530 h 1287780"/>
              <a:gd name="connsiteX5" fmla="*/ 354330 w 6366510"/>
              <a:gd name="connsiteY5" fmla="*/ 49530 h 1287780"/>
              <a:gd name="connsiteX6" fmla="*/ 354330 w 6366510"/>
              <a:gd name="connsiteY6" fmla="*/ 106680 h 1287780"/>
              <a:gd name="connsiteX7" fmla="*/ 373380 w 6366510"/>
              <a:gd name="connsiteY7" fmla="*/ 106680 h 1287780"/>
              <a:gd name="connsiteX8" fmla="*/ 373380 w 6366510"/>
              <a:gd name="connsiteY8" fmla="*/ 182880 h 1287780"/>
              <a:gd name="connsiteX9" fmla="*/ 384810 w 6366510"/>
              <a:gd name="connsiteY9" fmla="*/ 182880 h 1287780"/>
              <a:gd name="connsiteX10" fmla="*/ 384810 w 6366510"/>
              <a:gd name="connsiteY10" fmla="*/ 259080 h 1287780"/>
              <a:gd name="connsiteX11" fmla="*/ 400050 w 6366510"/>
              <a:gd name="connsiteY11" fmla="*/ 259080 h 1287780"/>
              <a:gd name="connsiteX12" fmla="*/ 400050 w 6366510"/>
              <a:gd name="connsiteY12" fmla="*/ 285750 h 1287780"/>
              <a:gd name="connsiteX13" fmla="*/ 487680 w 6366510"/>
              <a:gd name="connsiteY13" fmla="*/ 285750 h 1287780"/>
              <a:gd name="connsiteX14" fmla="*/ 487680 w 6366510"/>
              <a:gd name="connsiteY14" fmla="*/ 304800 h 1287780"/>
              <a:gd name="connsiteX15" fmla="*/ 571500 w 6366510"/>
              <a:gd name="connsiteY15" fmla="*/ 304800 h 1287780"/>
              <a:gd name="connsiteX16" fmla="*/ 571500 w 6366510"/>
              <a:gd name="connsiteY16" fmla="*/ 312420 h 1287780"/>
              <a:gd name="connsiteX17" fmla="*/ 624840 w 6366510"/>
              <a:gd name="connsiteY17" fmla="*/ 312420 h 1287780"/>
              <a:gd name="connsiteX18" fmla="*/ 636270 w 6366510"/>
              <a:gd name="connsiteY18" fmla="*/ 323850 h 1287780"/>
              <a:gd name="connsiteX19" fmla="*/ 678180 w 6366510"/>
              <a:gd name="connsiteY19" fmla="*/ 323850 h 1287780"/>
              <a:gd name="connsiteX20" fmla="*/ 704850 w 6366510"/>
              <a:gd name="connsiteY20" fmla="*/ 323850 h 1287780"/>
              <a:gd name="connsiteX21" fmla="*/ 765810 w 6366510"/>
              <a:gd name="connsiteY21" fmla="*/ 323850 h 1287780"/>
              <a:gd name="connsiteX22" fmla="*/ 765810 w 6366510"/>
              <a:gd name="connsiteY22" fmla="*/ 419100 h 1287780"/>
              <a:gd name="connsiteX23" fmla="*/ 788670 w 6366510"/>
              <a:gd name="connsiteY23" fmla="*/ 419100 h 1287780"/>
              <a:gd name="connsiteX24" fmla="*/ 788670 w 6366510"/>
              <a:gd name="connsiteY24" fmla="*/ 449580 h 1287780"/>
              <a:gd name="connsiteX25" fmla="*/ 1024890 w 6366510"/>
              <a:gd name="connsiteY25" fmla="*/ 449580 h 1287780"/>
              <a:gd name="connsiteX26" fmla="*/ 1024890 w 6366510"/>
              <a:gd name="connsiteY26" fmla="*/ 468630 h 1287780"/>
              <a:gd name="connsiteX27" fmla="*/ 1120140 w 6366510"/>
              <a:gd name="connsiteY27" fmla="*/ 468630 h 1287780"/>
              <a:gd name="connsiteX28" fmla="*/ 1120140 w 6366510"/>
              <a:gd name="connsiteY28" fmla="*/ 499110 h 1287780"/>
              <a:gd name="connsiteX29" fmla="*/ 1158240 w 6366510"/>
              <a:gd name="connsiteY29" fmla="*/ 499110 h 1287780"/>
              <a:gd name="connsiteX30" fmla="*/ 1158240 w 6366510"/>
              <a:gd name="connsiteY30" fmla="*/ 567690 h 1287780"/>
              <a:gd name="connsiteX31" fmla="*/ 1219200 w 6366510"/>
              <a:gd name="connsiteY31" fmla="*/ 567690 h 1287780"/>
              <a:gd name="connsiteX32" fmla="*/ 1219200 w 6366510"/>
              <a:gd name="connsiteY32" fmla="*/ 594360 h 1287780"/>
              <a:gd name="connsiteX33" fmla="*/ 1310640 w 6366510"/>
              <a:gd name="connsiteY33" fmla="*/ 594360 h 1287780"/>
              <a:gd name="connsiteX34" fmla="*/ 1310640 w 6366510"/>
              <a:gd name="connsiteY34" fmla="*/ 609600 h 1287780"/>
              <a:gd name="connsiteX35" fmla="*/ 1527810 w 6366510"/>
              <a:gd name="connsiteY35" fmla="*/ 609600 h 1287780"/>
              <a:gd name="connsiteX36" fmla="*/ 1527810 w 6366510"/>
              <a:gd name="connsiteY36" fmla="*/ 674370 h 1287780"/>
              <a:gd name="connsiteX37" fmla="*/ 1584960 w 6366510"/>
              <a:gd name="connsiteY37" fmla="*/ 674370 h 1287780"/>
              <a:gd name="connsiteX38" fmla="*/ 1584960 w 6366510"/>
              <a:gd name="connsiteY38" fmla="*/ 693420 h 1287780"/>
              <a:gd name="connsiteX39" fmla="*/ 1703070 w 6366510"/>
              <a:gd name="connsiteY39" fmla="*/ 693420 h 1287780"/>
              <a:gd name="connsiteX40" fmla="*/ 1703070 w 6366510"/>
              <a:gd name="connsiteY40" fmla="*/ 712470 h 1287780"/>
              <a:gd name="connsiteX41" fmla="*/ 1908810 w 6366510"/>
              <a:gd name="connsiteY41" fmla="*/ 712470 h 1287780"/>
              <a:gd name="connsiteX42" fmla="*/ 1908810 w 6366510"/>
              <a:gd name="connsiteY42" fmla="*/ 746760 h 1287780"/>
              <a:gd name="connsiteX43" fmla="*/ 1954530 w 6366510"/>
              <a:gd name="connsiteY43" fmla="*/ 746760 h 1287780"/>
              <a:gd name="connsiteX44" fmla="*/ 1954530 w 6366510"/>
              <a:gd name="connsiteY44" fmla="*/ 765810 h 1287780"/>
              <a:gd name="connsiteX45" fmla="*/ 2034540 w 6366510"/>
              <a:gd name="connsiteY45" fmla="*/ 765810 h 1287780"/>
              <a:gd name="connsiteX46" fmla="*/ 2091690 w 6366510"/>
              <a:gd name="connsiteY46" fmla="*/ 765810 h 1287780"/>
              <a:gd name="connsiteX47" fmla="*/ 2091690 w 6366510"/>
              <a:gd name="connsiteY47" fmla="*/ 788670 h 1287780"/>
              <a:gd name="connsiteX48" fmla="*/ 2316480 w 6366510"/>
              <a:gd name="connsiteY48" fmla="*/ 788670 h 1287780"/>
              <a:gd name="connsiteX49" fmla="*/ 2316480 w 6366510"/>
              <a:gd name="connsiteY49" fmla="*/ 830580 h 1287780"/>
              <a:gd name="connsiteX50" fmla="*/ 2438400 w 6366510"/>
              <a:gd name="connsiteY50" fmla="*/ 830580 h 1287780"/>
              <a:gd name="connsiteX51" fmla="*/ 2438400 w 6366510"/>
              <a:gd name="connsiteY51" fmla="*/ 845820 h 1287780"/>
              <a:gd name="connsiteX52" fmla="*/ 2663190 w 6366510"/>
              <a:gd name="connsiteY52" fmla="*/ 845820 h 1287780"/>
              <a:gd name="connsiteX53" fmla="*/ 2663190 w 6366510"/>
              <a:gd name="connsiteY53" fmla="*/ 880110 h 1287780"/>
              <a:gd name="connsiteX54" fmla="*/ 2727960 w 6366510"/>
              <a:gd name="connsiteY54" fmla="*/ 880110 h 1287780"/>
              <a:gd name="connsiteX55" fmla="*/ 2727960 w 6366510"/>
              <a:gd name="connsiteY55" fmla="*/ 906780 h 1287780"/>
              <a:gd name="connsiteX56" fmla="*/ 2827020 w 6366510"/>
              <a:gd name="connsiteY56" fmla="*/ 906780 h 1287780"/>
              <a:gd name="connsiteX57" fmla="*/ 2827020 w 6366510"/>
              <a:gd name="connsiteY57" fmla="*/ 922020 h 1287780"/>
              <a:gd name="connsiteX58" fmla="*/ 3097530 w 6366510"/>
              <a:gd name="connsiteY58" fmla="*/ 922020 h 1287780"/>
              <a:gd name="connsiteX59" fmla="*/ 3097530 w 6366510"/>
              <a:gd name="connsiteY59" fmla="*/ 967740 h 1287780"/>
              <a:gd name="connsiteX60" fmla="*/ 3604260 w 6366510"/>
              <a:gd name="connsiteY60" fmla="*/ 967740 h 1287780"/>
              <a:gd name="connsiteX61" fmla="*/ 3596640 w 6366510"/>
              <a:gd name="connsiteY61" fmla="*/ 975360 h 1287780"/>
              <a:gd name="connsiteX62" fmla="*/ 3657600 w 6366510"/>
              <a:gd name="connsiteY62" fmla="*/ 975360 h 1287780"/>
              <a:gd name="connsiteX63" fmla="*/ 3665220 w 6366510"/>
              <a:gd name="connsiteY63" fmla="*/ 982980 h 1287780"/>
              <a:gd name="connsiteX64" fmla="*/ 4091940 w 6366510"/>
              <a:gd name="connsiteY64" fmla="*/ 982980 h 1287780"/>
              <a:gd name="connsiteX65" fmla="*/ 4091940 w 6366510"/>
              <a:gd name="connsiteY65" fmla="*/ 982980 h 1287780"/>
              <a:gd name="connsiteX66" fmla="*/ 4091940 w 6366510"/>
              <a:gd name="connsiteY66" fmla="*/ 1009650 h 1287780"/>
              <a:gd name="connsiteX67" fmla="*/ 4636770 w 6366510"/>
              <a:gd name="connsiteY67" fmla="*/ 1009650 h 1287780"/>
              <a:gd name="connsiteX68" fmla="*/ 4636770 w 6366510"/>
              <a:gd name="connsiteY68" fmla="*/ 1043940 h 1287780"/>
              <a:gd name="connsiteX69" fmla="*/ 5463540 w 6366510"/>
              <a:gd name="connsiteY69" fmla="*/ 1043940 h 1287780"/>
              <a:gd name="connsiteX70" fmla="*/ 5463540 w 6366510"/>
              <a:gd name="connsiteY70" fmla="*/ 1101090 h 1287780"/>
              <a:gd name="connsiteX71" fmla="*/ 5657850 w 6366510"/>
              <a:gd name="connsiteY71" fmla="*/ 1101090 h 1287780"/>
              <a:gd name="connsiteX72" fmla="*/ 5657850 w 6366510"/>
              <a:gd name="connsiteY72" fmla="*/ 1287780 h 1287780"/>
              <a:gd name="connsiteX73" fmla="*/ 6366510 w 6366510"/>
              <a:gd name="connsiteY73" fmla="*/ 1287780 h 128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6366510" h="1287780">
                <a:moveTo>
                  <a:pt x="0" y="0"/>
                </a:moveTo>
                <a:lnTo>
                  <a:pt x="236220" y="0"/>
                </a:lnTo>
                <a:lnTo>
                  <a:pt x="236220" y="15240"/>
                </a:lnTo>
                <a:lnTo>
                  <a:pt x="300990" y="15240"/>
                </a:lnTo>
                <a:lnTo>
                  <a:pt x="300990" y="49530"/>
                </a:lnTo>
                <a:lnTo>
                  <a:pt x="354330" y="49530"/>
                </a:lnTo>
                <a:lnTo>
                  <a:pt x="354330" y="106680"/>
                </a:lnTo>
                <a:lnTo>
                  <a:pt x="373380" y="106680"/>
                </a:lnTo>
                <a:lnTo>
                  <a:pt x="373380" y="182880"/>
                </a:lnTo>
                <a:lnTo>
                  <a:pt x="384810" y="182880"/>
                </a:lnTo>
                <a:lnTo>
                  <a:pt x="384810" y="259080"/>
                </a:lnTo>
                <a:lnTo>
                  <a:pt x="400050" y="259080"/>
                </a:lnTo>
                <a:lnTo>
                  <a:pt x="400050" y="285750"/>
                </a:lnTo>
                <a:lnTo>
                  <a:pt x="487680" y="285750"/>
                </a:lnTo>
                <a:lnTo>
                  <a:pt x="487680" y="304800"/>
                </a:lnTo>
                <a:lnTo>
                  <a:pt x="571500" y="304800"/>
                </a:lnTo>
                <a:lnTo>
                  <a:pt x="571500" y="312420"/>
                </a:lnTo>
                <a:lnTo>
                  <a:pt x="624840" y="312420"/>
                </a:lnTo>
                <a:lnTo>
                  <a:pt x="636270" y="323850"/>
                </a:lnTo>
                <a:lnTo>
                  <a:pt x="678180" y="323850"/>
                </a:lnTo>
                <a:lnTo>
                  <a:pt x="704850" y="323850"/>
                </a:lnTo>
                <a:lnTo>
                  <a:pt x="765810" y="323850"/>
                </a:lnTo>
                <a:lnTo>
                  <a:pt x="765810" y="419100"/>
                </a:lnTo>
                <a:lnTo>
                  <a:pt x="788670" y="419100"/>
                </a:lnTo>
                <a:lnTo>
                  <a:pt x="788670" y="449580"/>
                </a:lnTo>
                <a:lnTo>
                  <a:pt x="1024890" y="449580"/>
                </a:lnTo>
                <a:lnTo>
                  <a:pt x="1024890" y="468630"/>
                </a:lnTo>
                <a:lnTo>
                  <a:pt x="1120140" y="468630"/>
                </a:lnTo>
                <a:lnTo>
                  <a:pt x="1120140" y="499110"/>
                </a:lnTo>
                <a:lnTo>
                  <a:pt x="1158240" y="499110"/>
                </a:lnTo>
                <a:lnTo>
                  <a:pt x="1158240" y="567690"/>
                </a:lnTo>
                <a:lnTo>
                  <a:pt x="1219200" y="567690"/>
                </a:lnTo>
                <a:lnTo>
                  <a:pt x="1219200" y="594360"/>
                </a:lnTo>
                <a:lnTo>
                  <a:pt x="1310640" y="594360"/>
                </a:lnTo>
                <a:lnTo>
                  <a:pt x="1310640" y="609600"/>
                </a:lnTo>
                <a:lnTo>
                  <a:pt x="1527810" y="609600"/>
                </a:lnTo>
                <a:lnTo>
                  <a:pt x="1527810" y="674370"/>
                </a:lnTo>
                <a:lnTo>
                  <a:pt x="1584960" y="674370"/>
                </a:lnTo>
                <a:lnTo>
                  <a:pt x="1584960" y="693420"/>
                </a:lnTo>
                <a:lnTo>
                  <a:pt x="1703070" y="693420"/>
                </a:lnTo>
                <a:lnTo>
                  <a:pt x="1703070" y="712470"/>
                </a:lnTo>
                <a:lnTo>
                  <a:pt x="1908810" y="712470"/>
                </a:lnTo>
                <a:lnTo>
                  <a:pt x="1908810" y="746760"/>
                </a:lnTo>
                <a:lnTo>
                  <a:pt x="1954530" y="746760"/>
                </a:lnTo>
                <a:lnTo>
                  <a:pt x="1954530" y="765810"/>
                </a:lnTo>
                <a:lnTo>
                  <a:pt x="2034540" y="765810"/>
                </a:lnTo>
                <a:lnTo>
                  <a:pt x="2091690" y="765810"/>
                </a:lnTo>
                <a:lnTo>
                  <a:pt x="2091690" y="788670"/>
                </a:lnTo>
                <a:lnTo>
                  <a:pt x="2316480" y="788670"/>
                </a:lnTo>
                <a:lnTo>
                  <a:pt x="2316480" y="830580"/>
                </a:lnTo>
                <a:lnTo>
                  <a:pt x="2438400" y="830580"/>
                </a:lnTo>
                <a:lnTo>
                  <a:pt x="2438400" y="845820"/>
                </a:lnTo>
                <a:lnTo>
                  <a:pt x="2663190" y="845820"/>
                </a:lnTo>
                <a:lnTo>
                  <a:pt x="2663190" y="880110"/>
                </a:lnTo>
                <a:lnTo>
                  <a:pt x="2727960" y="880110"/>
                </a:lnTo>
                <a:lnTo>
                  <a:pt x="2727960" y="906780"/>
                </a:lnTo>
                <a:lnTo>
                  <a:pt x="2827020" y="906780"/>
                </a:lnTo>
                <a:lnTo>
                  <a:pt x="2827020" y="922020"/>
                </a:lnTo>
                <a:lnTo>
                  <a:pt x="3097530" y="922020"/>
                </a:lnTo>
                <a:lnTo>
                  <a:pt x="3097530" y="967740"/>
                </a:lnTo>
                <a:lnTo>
                  <a:pt x="3604260" y="967740"/>
                </a:lnTo>
                <a:lnTo>
                  <a:pt x="3596640" y="975360"/>
                </a:lnTo>
                <a:lnTo>
                  <a:pt x="3657600" y="975360"/>
                </a:lnTo>
                <a:lnTo>
                  <a:pt x="3665220" y="982980"/>
                </a:lnTo>
                <a:lnTo>
                  <a:pt x="4091940" y="982980"/>
                </a:lnTo>
                <a:lnTo>
                  <a:pt x="4091940" y="982980"/>
                </a:lnTo>
                <a:lnTo>
                  <a:pt x="4091940" y="1009650"/>
                </a:lnTo>
                <a:lnTo>
                  <a:pt x="4636770" y="1009650"/>
                </a:lnTo>
                <a:lnTo>
                  <a:pt x="4636770" y="1043940"/>
                </a:lnTo>
                <a:lnTo>
                  <a:pt x="5463540" y="1043940"/>
                </a:lnTo>
                <a:lnTo>
                  <a:pt x="5463540" y="1101090"/>
                </a:lnTo>
                <a:lnTo>
                  <a:pt x="5657850" y="1101090"/>
                </a:lnTo>
                <a:lnTo>
                  <a:pt x="5657850" y="1287780"/>
                </a:lnTo>
                <a:lnTo>
                  <a:pt x="6366510" y="128778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38" name="Group 137">
            <a:extLst>
              <a:ext uri="{FF2B5EF4-FFF2-40B4-BE49-F238E27FC236}">
                <a16:creationId xmlns:a16="http://schemas.microsoft.com/office/drawing/2014/main" id="{08716413-EB1D-4009-B959-8131D40941DE}"/>
              </a:ext>
            </a:extLst>
          </p:cNvPr>
          <p:cNvGrpSpPr/>
          <p:nvPr/>
        </p:nvGrpSpPr>
        <p:grpSpPr>
          <a:xfrm>
            <a:off x="3215664" y="1862038"/>
            <a:ext cx="6118836" cy="1341686"/>
            <a:chOff x="3215664" y="1588770"/>
            <a:chExt cx="6118836" cy="1341686"/>
          </a:xfrm>
        </p:grpSpPr>
        <p:cxnSp>
          <p:nvCxnSpPr>
            <p:cNvPr id="71" name="Straight Connector 70">
              <a:extLst>
                <a:ext uri="{FF2B5EF4-FFF2-40B4-BE49-F238E27FC236}">
                  <a16:creationId xmlns:a16="http://schemas.microsoft.com/office/drawing/2014/main" id="{ECDB0954-E340-4354-9F88-F4265F81FE18}"/>
                </a:ext>
              </a:extLst>
            </p:cNvPr>
            <p:cNvCxnSpPr>
              <a:cxnSpLocks/>
            </p:cNvCxnSpPr>
            <p:nvPr/>
          </p:nvCxnSpPr>
          <p:spPr bwMode="auto">
            <a:xfrm>
              <a:off x="3215664" y="158877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69550F8-B25C-4D97-9AE1-FD38A13A7202}"/>
                </a:ext>
              </a:extLst>
            </p:cNvPr>
            <p:cNvCxnSpPr>
              <a:cxnSpLocks/>
            </p:cNvCxnSpPr>
            <p:nvPr/>
          </p:nvCxnSpPr>
          <p:spPr bwMode="auto">
            <a:xfrm>
              <a:off x="3395892" y="186309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B06DB3ED-189F-42BE-BCB0-7A8F1A20FFE9}"/>
                </a:ext>
              </a:extLst>
            </p:cNvPr>
            <p:cNvCxnSpPr>
              <a:cxnSpLocks/>
            </p:cNvCxnSpPr>
            <p:nvPr/>
          </p:nvCxnSpPr>
          <p:spPr bwMode="auto">
            <a:xfrm>
              <a:off x="4514243" y="2228965"/>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AC5713C4-8504-4784-8F74-9F5C1A82C8F9}"/>
                </a:ext>
              </a:extLst>
            </p:cNvPr>
            <p:cNvCxnSpPr>
              <a:cxnSpLocks/>
            </p:cNvCxnSpPr>
            <p:nvPr/>
          </p:nvCxnSpPr>
          <p:spPr bwMode="auto">
            <a:xfrm>
              <a:off x="4540306" y="2248735"/>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DC421DB-8A8B-4043-B01A-154BDDEDE723}"/>
                </a:ext>
              </a:extLst>
            </p:cNvPr>
            <p:cNvCxnSpPr>
              <a:cxnSpLocks/>
            </p:cNvCxnSpPr>
            <p:nvPr/>
          </p:nvCxnSpPr>
          <p:spPr bwMode="auto">
            <a:xfrm>
              <a:off x="5043833" y="233148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448F9CF-FE3D-4752-B541-89829C524FF0}"/>
                </a:ext>
              </a:extLst>
            </p:cNvPr>
            <p:cNvCxnSpPr>
              <a:cxnSpLocks/>
            </p:cNvCxnSpPr>
            <p:nvPr/>
          </p:nvCxnSpPr>
          <p:spPr bwMode="auto">
            <a:xfrm>
              <a:off x="5119426" y="23527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E9BC79D-64AD-4985-9A51-4D14A695F99B}"/>
                </a:ext>
              </a:extLst>
            </p:cNvPr>
            <p:cNvCxnSpPr>
              <a:cxnSpLocks/>
            </p:cNvCxnSpPr>
            <p:nvPr/>
          </p:nvCxnSpPr>
          <p:spPr bwMode="auto">
            <a:xfrm>
              <a:off x="5282140" y="237409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95EDF78-738E-48A5-8EE9-8307D3371378}"/>
                </a:ext>
              </a:extLst>
            </p:cNvPr>
            <p:cNvCxnSpPr>
              <a:cxnSpLocks/>
            </p:cNvCxnSpPr>
            <p:nvPr/>
          </p:nvCxnSpPr>
          <p:spPr bwMode="auto">
            <a:xfrm>
              <a:off x="5664863" y="244862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5B00EE8-19A5-46C2-B69E-FD655EC6841E}"/>
                </a:ext>
              </a:extLst>
            </p:cNvPr>
            <p:cNvCxnSpPr>
              <a:cxnSpLocks/>
            </p:cNvCxnSpPr>
            <p:nvPr/>
          </p:nvCxnSpPr>
          <p:spPr bwMode="auto">
            <a:xfrm>
              <a:off x="5699153" y="244862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752A272-D088-4A1D-A40B-AE5B09A4EE37}"/>
                </a:ext>
              </a:extLst>
            </p:cNvPr>
            <p:cNvCxnSpPr>
              <a:cxnSpLocks/>
            </p:cNvCxnSpPr>
            <p:nvPr/>
          </p:nvCxnSpPr>
          <p:spPr bwMode="auto">
            <a:xfrm>
              <a:off x="5725823" y="247064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889BFFED-BB59-4295-B7F9-EB6A43CF3CFF}"/>
                </a:ext>
              </a:extLst>
            </p:cNvPr>
            <p:cNvCxnSpPr>
              <a:cxnSpLocks/>
            </p:cNvCxnSpPr>
            <p:nvPr/>
          </p:nvCxnSpPr>
          <p:spPr bwMode="auto">
            <a:xfrm>
              <a:off x="5745302" y="247064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36433801-082D-4A53-937B-01C47C3D86BB}"/>
                </a:ext>
              </a:extLst>
            </p:cNvPr>
            <p:cNvCxnSpPr>
              <a:cxnSpLocks/>
            </p:cNvCxnSpPr>
            <p:nvPr/>
          </p:nvCxnSpPr>
          <p:spPr bwMode="auto">
            <a:xfrm>
              <a:off x="5782795" y="247445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E09CE011-ED9D-4D63-A4F4-E03D493A28BB}"/>
                </a:ext>
              </a:extLst>
            </p:cNvPr>
            <p:cNvCxnSpPr>
              <a:cxnSpLocks/>
            </p:cNvCxnSpPr>
            <p:nvPr/>
          </p:nvCxnSpPr>
          <p:spPr bwMode="auto">
            <a:xfrm>
              <a:off x="5828693" y="24858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E33EB3B-4789-492D-AE64-99C3DB86A267}"/>
                </a:ext>
              </a:extLst>
            </p:cNvPr>
            <p:cNvCxnSpPr>
              <a:cxnSpLocks/>
            </p:cNvCxnSpPr>
            <p:nvPr/>
          </p:nvCxnSpPr>
          <p:spPr bwMode="auto">
            <a:xfrm>
              <a:off x="5947771" y="248681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CD999C9F-E32C-4C20-ABE3-55BA5F18128C}"/>
                </a:ext>
              </a:extLst>
            </p:cNvPr>
            <p:cNvCxnSpPr>
              <a:cxnSpLocks/>
            </p:cNvCxnSpPr>
            <p:nvPr/>
          </p:nvCxnSpPr>
          <p:spPr bwMode="auto">
            <a:xfrm>
              <a:off x="6026813" y="248969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7E52DB6-A95E-44AA-8C66-778344AB85A9}"/>
                </a:ext>
              </a:extLst>
            </p:cNvPr>
            <p:cNvCxnSpPr>
              <a:cxnSpLocks/>
            </p:cNvCxnSpPr>
            <p:nvPr/>
          </p:nvCxnSpPr>
          <p:spPr bwMode="auto">
            <a:xfrm>
              <a:off x="6058679" y="249741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5E1FE144-7B1E-4DE4-93DC-5FFDF143768B}"/>
                </a:ext>
              </a:extLst>
            </p:cNvPr>
            <p:cNvCxnSpPr>
              <a:cxnSpLocks/>
            </p:cNvCxnSpPr>
            <p:nvPr/>
          </p:nvCxnSpPr>
          <p:spPr bwMode="auto">
            <a:xfrm>
              <a:off x="6096779" y="252315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8FFABF3-B7FD-4FC0-8B8D-C58515E36DE3}"/>
                </a:ext>
              </a:extLst>
            </p:cNvPr>
            <p:cNvCxnSpPr>
              <a:cxnSpLocks/>
            </p:cNvCxnSpPr>
            <p:nvPr/>
          </p:nvCxnSpPr>
          <p:spPr bwMode="auto">
            <a:xfrm>
              <a:off x="6155055" y="252315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1D442A4-B575-46B0-B8F0-D00BA6E4A530}"/>
                </a:ext>
              </a:extLst>
            </p:cNvPr>
            <p:cNvCxnSpPr>
              <a:cxnSpLocks/>
            </p:cNvCxnSpPr>
            <p:nvPr/>
          </p:nvCxnSpPr>
          <p:spPr bwMode="auto">
            <a:xfrm>
              <a:off x="6208434" y="2526961"/>
              <a:ext cx="0" cy="74530"/>
            </a:xfrm>
            <a:prstGeom prst="line">
              <a:avLst/>
            </a:prstGeom>
            <a:noFill/>
            <a:ln w="3810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78BB9643-5322-472C-8AD5-D23CC2C5AA19}"/>
                </a:ext>
              </a:extLst>
            </p:cNvPr>
            <p:cNvCxnSpPr>
              <a:cxnSpLocks/>
            </p:cNvCxnSpPr>
            <p:nvPr/>
          </p:nvCxnSpPr>
          <p:spPr bwMode="auto">
            <a:xfrm>
              <a:off x="6251577" y="252789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3C28B61-D542-4968-8295-72204E5E897A}"/>
                </a:ext>
              </a:extLst>
            </p:cNvPr>
            <p:cNvCxnSpPr>
              <a:cxnSpLocks/>
            </p:cNvCxnSpPr>
            <p:nvPr/>
          </p:nvCxnSpPr>
          <p:spPr bwMode="auto">
            <a:xfrm>
              <a:off x="6464132" y="252543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6DEB39-624A-490C-BE11-E937B7E74696}"/>
                </a:ext>
              </a:extLst>
            </p:cNvPr>
            <p:cNvCxnSpPr>
              <a:cxnSpLocks/>
            </p:cNvCxnSpPr>
            <p:nvPr/>
          </p:nvCxnSpPr>
          <p:spPr bwMode="auto">
            <a:xfrm>
              <a:off x="6503063" y="253086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1BDEAF6B-F01D-432A-8C39-5FF6BB86DA70}"/>
                </a:ext>
              </a:extLst>
            </p:cNvPr>
            <p:cNvCxnSpPr>
              <a:cxnSpLocks/>
            </p:cNvCxnSpPr>
            <p:nvPr/>
          </p:nvCxnSpPr>
          <p:spPr bwMode="auto">
            <a:xfrm>
              <a:off x="6537353" y="253077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D7E79E4-6B3A-41F7-8445-B03C8A460A4A}"/>
                </a:ext>
              </a:extLst>
            </p:cNvPr>
            <p:cNvCxnSpPr>
              <a:cxnSpLocks/>
            </p:cNvCxnSpPr>
            <p:nvPr/>
          </p:nvCxnSpPr>
          <p:spPr bwMode="auto">
            <a:xfrm>
              <a:off x="6321523" y="252696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081975C-4FCA-4052-86D8-95BF7733B12B}"/>
                </a:ext>
              </a:extLst>
            </p:cNvPr>
            <p:cNvCxnSpPr>
              <a:cxnSpLocks/>
            </p:cNvCxnSpPr>
            <p:nvPr/>
          </p:nvCxnSpPr>
          <p:spPr bwMode="auto">
            <a:xfrm>
              <a:off x="6421755" y="252696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17EBEB7-10B9-4AD6-9EB2-05043C714B26}"/>
                </a:ext>
              </a:extLst>
            </p:cNvPr>
            <p:cNvCxnSpPr>
              <a:cxnSpLocks/>
            </p:cNvCxnSpPr>
            <p:nvPr/>
          </p:nvCxnSpPr>
          <p:spPr bwMode="auto">
            <a:xfrm>
              <a:off x="6560213" y="253077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233BF422-9295-4D8B-8862-AB364C272E04}"/>
                </a:ext>
              </a:extLst>
            </p:cNvPr>
            <p:cNvCxnSpPr>
              <a:cxnSpLocks/>
            </p:cNvCxnSpPr>
            <p:nvPr/>
          </p:nvCxnSpPr>
          <p:spPr bwMode="auto">
            <a:xfrm>
              <a:off x="6590693" y="253848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A9A32C9-0756-4E23-89CF-C4D1272FBBD9}"/>
                </a:ext>
              </a:extLst>
            </p:cNvPr>
            <p:cNvCxnSpPr>
              <a:cxnSpLocks/>
            </p:cNvCxnSpPr>
            <p:nvPr/>
          </p:nvCxnSpPr>
          <p:spPr bwMode="auto">
            <a:xfrm>
              <a:off x="6628793" y="254908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3FBFBC3-78DB-404A-81B3-12E8B0B55F58}"/>
                </a:ext>
              </a:extLst>
            </p:cNvPr>
            <p:cNvCxnSpPr>
              <a:cxnSpLocks/>
            </p:cNvCxnSpPr>
            <p:nvPr/>
          </p:nvCxnSpPr>
          <p:spPr bwMode="auto">
            <a:xfrm>
              <a:off x="6670281" y="254917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18B41D65-C016-4104-AFA2-E8B40793927C}"/>
                </a:ext>
              </a:extLst>
            </p:cNvPr>
            <p:cNvCxnSpPr>
              <a:cxnSpLocks/>
            </p:cNvCxnSpPr>
            <p:nvPr/>
          </p:nvCxnSpPr>
          <p:spPr bwMode="auto">
            <a:xfrm>
              <a:off x="6709495" y="254898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36AF6DC1-3BE0-4FA9-B660-DA8F7A5CAC57}"/>
                </a:ext>
              </a:extLst>
            </p:cNvPr>
            <p:cNvCxnSpPr>
              <a:cxnSpLocks/>
            </p:cNvCxnSpPr>
            <p:nvPr/>
          </p:nvCxnSpPr>
          <p:spPr bwMode="auto">
            <a:xfrm>
              <a:off x="6823103" y="254908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486DF4E-3FEC-48BC-BA50-208146E0233C}"/>
                </a:ext>
              </a:extLst>
            </p:cNvPr>
            <p:cNvCxnSpPr>
              <a:cxnSpLocks/>
            </p:cNvCxnSpPr>
            <p:nvPr/>
          </p:nvCxnSpPr>
          <p:spPr bwMode="auto">
            <a:xfrm>
              <a:off x="6939555" y="25483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757F8E80-72EF-4322-A438-29A8D7DA3AEB}"/>
                </a:ext>
              </a:extLst>
            </p:cNvPr>
            <p:cNvCxnSpPr>
              <a:cxnSpLocks/>
            </p:cNvCxnSpPr>
            <p:nvPr/>
          </p:nvCxnSpPr>
          <p:spPr bwMode="auto">
            <a:xfrm>
              <a:off x="6984668" y="25483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09E4735F-D515-482B-BD4A-1ED996CFEBDC}"/>
                </a:ext>
              </a:extLst>
            </p:cNvPr>
            <p:cNvCxnSpPr>
              <a:cxnSpLocks/>
            </p:cNvCxnSpPr>
            <p:nvPr/>
          </p:nvCxnSpPr>
          <p:spPr bwMode="auto">
            <a:xfrm>
              <a:off x="7124322" y="25705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3CDA483-32D7-45E1-83D7-1DFAA05777A4}"/>
                </a:ext>
              </a:extLst>
            </p:cNvPr>
            <p:cNvCxnSpPr>
              <a:cxnSpLocks/>
            </p:cNvCxnSpPr>
            <p:nvPr/>
          </p:nvCxnSpPr>
          <p:spPr bwMode="auto">
            <a:xfrm>
              <a:off x="7156962" y="257417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87E049D-3A32-41C1-9491-05F0352F9204}"/>
                </a:ext>
              </a:extLst>
            </p:cNvPr>
            <p:cNvCxnSpPr>
              <a:cxnSpLocks/>
            </p:cNvCxnSpPr>
            <p:nvPr/>
          </p:nvCxnSpPr>
          <p:spPr bwMode="auto">
            <a:xfrm>
              <a:off x="7211723" y="257501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7B2E0CF-2C16-4375-9AB8-4D80768E4838}"/>
                </a:ext>
              </a:extLst>
            </p:cNvPr>
            <p:cNvCxnSpPr>
              <a:cxnSpLocks/>
            </p:cNvCxnSpPr>
            <p:nvPr/>
          </p:nvCxnSpPr>
          <p:spPr bwMode="auto">
            <a:xfrm>
              <a:off x="7027545" y="2548343"/>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141E23C-1B05-426C-A70E-21178843FF0D}"/>
                </a:ext>
              </a:extLst>
            </p:cNvPr>
            <p:cNvCxnSpPr>
              <a:cxnSpLocks/>
            </p:cNvCxnSpPr>
            <p:nvPr/>
          </p:nvCxnSpPr>
          <p:spPr bwMode="auto">
            <a:xfrm>
              <a:off x="7084695" y="2570560"/>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1A7D84F0-A936-40E4-A9A2-1D67040F7068}"/>
                </a:ext>
              </a:extLst>
            </p:cNvPr>
            <p:cNvCxnSpPr>
              <a:cxnSpLocks/>
            </p:cNvCxnSpPr>
            <p:nvPr/>
          </p:nvCxnSpPr>
          <p:spPr bwMode="auto">
            <a:xfrm>
              <a:off x="7265063" y="2574274"/>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17E2863-6A8E-4598-B569-53444C9881CF}"/>
                </a:ext>
              </a:extLst>
            </p:cNvPr>
            <p:cNvCxnSpPr>
              <a:cxnSpLocks/>
            </p:cNvCxnSpPr>
            <p:nvPr/>
          </p:nvCxnSpPr>
          <p:spPr bwMode="auto">
            <a:xfrm>
              <a:off x="7341263" y="257501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F3DE044-97F3-4215-9E38-7445FFD0B373}"/>
                </a:ext>
              </a:extLst>
            </p:cNvPr>
            <p:cNvCxnSpPr>
              <a:cxnSpLocks/>
            </p:cNvCxnSpPr>
            <p:nvPr/>
          </p:nvCxnSpPr>
          <p:spPr bwMode="auto">
            <a:xfrm>
              <a:off x="7459373" y="25705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CE851A39-D246-4B13-8BD3-30D1D63F42E6}"/>
                </a:ext>
              </a:extLst>
            </p:cNvPr>
            <p:cNvCxnSpPr>
              <a:cxnSpLocks/>
            </p:cNvCxnSpPr>
            <p:nvPr/>
          </p:nvCxnSpPr>
          <p:spPr bwMode="auto">
            <a:xfrm>
              <a:off x="7672799"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EDFA043-3292-492C-B9D2-A722D7FBDBB8}"/>
                </a:ext>
              </a:extLst>
            </p:cNvPr>
            <p:cNvCxnSpPr>
              <a:cxnSpLocks/>
            </p:cNvCxnSpPr>
            <p:nvPr/>
          </p:nvCxnSpPr>
          <p:spPr bwMode="auto">
            <a:xfrm>
              <a:off x="7703213" y="261144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F9EECA7A-182E-4629-B6BE-07766A12E52E}"/>
                </a:ext>
              </a:extLst>
            </p:cNvPr>
            <p:cNvCxnSpPr>
              <a:cxnSpLocks/>
            </p:cNvCxnSpPr>
            <p:nvPr/>
          </p:nvCxnSpPr>
          <p:spPr bwMode="auto">
            <a:xfrm>
              <a:off x="780227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B2D1D2F-5CCA-4A6F-A54D-17AF4A63749B}"/>
                </a:ext>
              </a:extLst>
            </p:cNvPr>
            <p:cNvCxnSpPr>
              <a:cxnSpLocks/>
            </p:cNvCxnSpPr>
            <p:nvPr/>
          </p:nvCxnSpPr>
          <p:spPr bwMode="auto">
            <a:xfrm>
              <a:off x="7568565" y="256982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56A9B581-C949-4174-88D8-331AFCF9E0C3}"/>
                </a:ext>
              </a:extLst>
            </p:cNvPr>
            <p:cNvCxnSpPr>
              <a:cxnSpLocks/>
            </p:cNvCxnSpPr>
            <p:nvPr/>
          </p:nvCxnSpPr>
          <p:spPr bwMode="auto">
            <a:xfrm>
              <a:off x="7629073" y="260530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EAFC00F-5B96-4EBB-8E3F-1CEB817F339E}"/>
                </a:ext>
              </a:extLst>
            </p:cNvPr>
            <p:cNvCxnSpPr>
              <a:cxnSpLocks/>
            </p:cNvCxnSpPr>
            <p:nvPr/>
          </p:nvCxnSpPr>
          <p:spPr bwMode="auto">
            <a:xfrm>
              <a:off x="7747635" y="2610157"/>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E4E6C3E5-39CD-40AB-9116-146E40B661A8}"/>
                </a:ext>
              </a:extLst>
            </p:cNvPr>
            <p:cNvCxnSpPr>
              <a:cxnSpLocks/>
            </p:cNvCxnSpPr>
            <p:nvPr/>
          </p:nvCxnSpPr>
          <p:spPr bwMode="auto">
            <a:xfrm>
              <a:off x="7973723" y="26053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AE7BD084-1CC7-4706-9E10-C4DDDB04C71C}"/>
                </a:ext>
              </a:extLst>
            </p:cNvPr>
            <p:cNvCxnSpPr>
              <a:cxnSpLocks/>
            </p:cNvCxnSpPr>
            <p:nvPr/>
          </p:nvCxnSpPr>
          <p:spPr bwMode="auto">
            <a:xfrm>
              <a:off x="822518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7539095-3860-44A7-A5E4-2630902F79E5}"/>
                </a:ext>
              </a:extLst>
            </p:cNvPr>
            <p:cNvCxnSpPr>
              <a:cxnSpLocks/>
            </p:cNvCxnSpPr>
            <p:nvPr/>
          </p:nvCxnSpPr>
          <p:spPr bwMode="auto">
            <a:xfrm>
              <a:off x="8269316"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60FFC595-8D28-4B49-AAE2-D39D6A80FECE}"/>
                </a:ext>
              </a:extLst>
            </p:cNvPr>
            <p:cNvCxnSpPr>
              <a:cxnSpLocks/>
            </p:cNvCxnSpPr>
            <p:nvPr/>
          </p:nvCxnSpPr>
          <p:spPr bwMode="auto">
            <a:xfrm>
              <a:off x="8297573" y="26084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9C067D5-69AC-46A8-A313-AD6889C72709}"/>
                </a:ext>
              </a:extLst>
            </p:cNvPr>
            <p:cNvCxnSpPr>
              <a:cxnSpLocks/>
            </p:cNvCxnSpPr>
            <p:nvPr/>
          </p:nvCxnSpPr>
          <p:spPr bwMode="auto">
            <a:xfrm>
              <a:off x="8350214" y="261006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A3ACB24C-4A0F-4F5A-9B1F-5E91F1A65318}"/>
                </a:ext>
              </a:extLst>
            </p:cNvPr>
            <p:cNvCxnSpPr>
              <a:cxnSpLocks/>
            </p:cNvCxnSpPr>
            <p:nvPr/>
          </p:nvCxnSpPr>
          <p:spPr bwMode="auto">
            <a:xfrm>
              <a:off x="8175653" y="260911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1D558428-8E67-4C5F-A406-2455431E1D7D}"/>
                </a:ext>
              </a:extLst>
            </p:cNvPr>
            <p:cNvCxnSpPr>
              <a:cxnSpLocks/>
            </p:cNvCxnSpPr>
            <p:nvPr/>
          </p:nvCxnSpPr>
          <p:spPr bwMode="auto">
            <a:xfrm>
              <a:off x="8080162" y="2608583"/>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080BC4C-DAF6-421B-A154-F79375F1974C}"/>
                </a:ext>
              </a:extLst>
            </p:cNvPr>
            <p:cNvCxnSpPr>
              <a:cxnSpLocks/>
            </p:cNvCxnSpPr>
            <p:nvPr/>
          </p:nvCxnSpPr>
          <p:spPr bwMode="auto">
            <a:xfrm>
              <a:off x="8118151" y="2608468"/>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75B2A6E-3FC4-4A2B-82C9-A23369EAB49C}"/>
                </a:ext>
              </a:extLst>
            </p:cNvPr>
            <p:cNvCxnSpPr>
              <a:cxnSpLocks/>
            </p:cNvCxnSpPr>
            <p:nvPr/>
          </p:nvCxnSpPr>
          <p:spPr bwMode="auto">
            <a:xfrm>
              <a:off x="8418794" y="260911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86624A41-7061-4A9B-A1BF-61085432F88A}"/>
                </a:ext>
              </a:extLst>
            </p:cNvPr>
            <p:cNvCxnSpPr>
              <a:cxnSpLocks/>
            </p:cNvCxnSpPr>
            <p:nvPr/>
          </p:nvCxnSpPr>
          <p:spPr bwMode="auto">
            <a:xfrm>
              <a:off x="8491184" y="26684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72C80702-006F-445F-8884-F50E23B373E8}"/>
                </a:ext>
              </a:extLst>
            </p:cNvPr>
            <p:cNvCxnSpPr>
              <a:cxnSpLocks/>
            </p:cNvCxnSpPr>
            <p:nvPr/>
          </p:nvCxnSpPr>
          <p:spPr bwMode="auto">
            <a:xfrm>
              <a:off x="8658824" y="28553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8ED98412-48EB-45E8-A7E5-2479B20342F3}"/>
                </a:ext>
              </a:extLst>
            </p:cNvPr>
            <p:cNvCxnSpPr>
              <a:cxnSpLocks/>
            </p:cNvCxnSpPr>
            <p:nvPr/>
          </p:nvCxnSpPr>
          <p:spPr bwMode="auto">
            <a:xfrm>
              <a:off x="8616914" y="266840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46D6A04-EA74-46C7-B7E3-FC6BEBC81C4C}"/>
                </a:ext>
              </a:extLst>
            </p:cNvPr>
            <p:cNvCxnSpPr>
              <a:cxnSpLocks/>
            </p:cNvCxnSpPr>
            <p:nvPr/>
          </p:nvCxnSpPr>
          <p:spPr bwMode="auto">
            <a:xfrm>
              <a:off x="8573060" y="2664591"/>
              <a:ext cx="0" cy="74530"/>
            </a:xfrm>
            <a:prstGeom prst="line">
              <a:avLst/>
            </a:prstGeom>
            <a:noFill/>
            <a:ln w="5715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E14FD4C-EF77-4AD1-9DDA-9E1D3768B647}"/>
                </a:ext>
              </a:extLst>
            </p:cNvPr>
            <p:cNvCxnSpPr>
              <a:cxnSpLocks/>
            </p:cNvCxnSpPr>
            <p:nvPr/>
          </p:nvCxnSpPr>
          <p:spPr bwMode="auto">
            <a:xfrm>
              <a:off x="8803604" y="2855360"/>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AB70E4B-478A-4E62-A888-0CCC9065E295}"/>
                </a:ext>
              </a:extLst>
            </p:cNvPr>
            <p:cNvCxnSpPr>
              <a:cxnSpLocks/>
            </p:cNvCxnSpPr>
            <p:nvPr/>
          </p:nvCxnSpPr>
          <p:spPr bwMode="auto">
            <a:xfrm>
              <a:off x="9173174" y="285592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43ED6FA-3AF3-44C3-9B50-6299D09B943F}"/>
                </a:ext>
              </a:extLst>
            </p:cNvPr>
            <p:cNvCxnSpPr>
              <a:cxnSpLocks/>
            </p:cNvCxnSpPr>
            <p:nvPr/>
          </p:nvCxnSpPr>
          <p:spPr bwMode="auto">
            <a:xfrm>
              <a:off x="9208770" y="285592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C8C13187-D72A-45BF-A17F-7914149F3AD0}"/>
                </a:ext>
              </a:extLst>
            </p:cNvPr>
            <p:cNvCxnSpPr>
              <a:cxnSpLocks/>
            </p:cNvCxnSpPr>
            <p:nvPr/>
          </p:nvCxnSpPr>
          <p:spPr bwMode="auto">
            <a:xfrm>
              <a:off x="9334500" y="2852116"/>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6A71261-2C1B-4A2D-8C51-4202615292C9}"/>
                </a:ext>
              </a:extLst>
            </p:cNvPr>
            <p:cNvCxnSpPr>
              <a:cxnSpLocks/>
            </p:cNvCxnSpPr>
            <p:nvPr/>
          </p:nvCxnSpPr>
          <p:spPr bwMode="auto">
            <a:xfrm>
              <a:off x="9120394" y="2852116"/>
              <a:ext cx="0" cy="74530"/>
            </a:xfrm>
            <a:prstGeom prst="line">
              <a:avLst/>
            </a:prstGeom>
            <a:noFill/>
            <a:ln w="57150" cap="flat" cmpd="sng" algn="ctr">
              <a:solidFill>
                <a:schemeClr val="accent3"/>
              </a:solidFill>
              <a:prstDash val="solid"/>
              <a:round/>
              <a:headEnd type="none" w="med" len="med"/>
              <a:tailEnd type="none" w="med" len="med"/>
            </a:ln>
            <a:effectLst/>
          </p:spPr>
        </p:cxnSp>
      </p:grpSp>
      <p:grpSp>
        <p:nvGrpSpPr>
          <p:cNvPr id="218" name="Group 217">
            <a:extLst>
              <a:ext uri="{FF2B5EF4-FFF2-40B4-BE49-F238E27FC236}">
                <a16:creationId xmlns:a16="http://schemas.microsoft.com/office/drawing/2014/main" id="{4E039636-B662-45C6-84F7-4B7FFD28B04B}"/>
              </a:ext>
            </a:extLst>
          </p:cNvPr>
          <p:cNvGrpSpPr/>
          <p:nvPr/>
        </p:nvGrpSpPr>
        <p:grpSpPr>
          <a:xfrm>
            <a:off x="2964386" y="1840570"/>
            <a:ext cx="6244384" cy="893285"/>
            <a:chOff x="2964386" y="1567302"/>
            <a:chExt cx="6244384" cy="893285"/>
          </a:xfrm>
        </p:grpSpPr>
        <p:cxnSp>
          <p:nvCxnSpPr>
            <p:cNvPr id="140" name="Straight Connector 139">
              <a:extLst>
                <a:ext uri="{FF2B5EF4-FFF2-40B4-BE49-F238E27FC236}">
                  <a16:creationId xmlns:a16="http://schemas.microsoft.com/office/drawing/2014/main" id="{061F2C37-5296-4CFF-BD55-01060C255B0F}"/>
                </a:ext>
              </a:extLst>
            </p:cNvPr>
            <p:cNvCxnSpPr>
              <a:cxnSpLocks/>
            </p:cNvCxnSpPr>
            <p:nvPr/>
          </p:nvCxnSpPr>
          <p:spPr bwMode="auto">
            <a:xfrm>
              <a:off x="3333762" y="15775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73B34A88-6F6C-40B2-BC68-BB226B93B4E6}"/>
                </a:ext>
              </a:extLst>
            </p:cNvPr>
            <p:cNvCxnSpPr>
              <a:cxnSpLocks/>
            </p:cNvCxnSpPr>
            <p:nvPr/>
          </p:nvCxnSpPr>
          <p:spPr bwMode="auto">
            <a:xfrm>
              <a:off x="2964386" y="156730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78306AB-B723-4F16-83DD-71FBB5197DE1}"/>
                </a:ext>
              </a:extLst>
            </p:cNvPr>
            <p:cNvCxnSpPr>
              <a:cxnSpLocks/>
            </p:cNvCxnSpPr>
            <p:nvPr/>
          </p:nvCxnSpPr>
          <p:spPr bwMode="auto">
            <a:xfrm>
              <a:off x="3388272" y="165590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7A4046ED-3749-46E2-8707-00C314D3629B}"/>
                </a:ext>
              </a:extLst>
            </p:cNvPr>
            <p:cNvCxnSpPr>
              <a:cxnSpLocks/>
            </p:cNvCxnSpPr>
            <p:nvPr/>
          </p:nvCxnSpPr>
          <p:spPr bwMode="auto">
            <a:xfrm>
              <a:off x="3624068" y="168554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302310C-A737-45B5-BD6A-268E852C1085}"/>
                </a:ext>
              </a:extLst>
            </p:cNvPr>
            <p:cNvCxnSpPr>
              <a:cxnSpLocks/>
            </p:cNvCxnSpPr>
            <p:nvPr/>
          </p:nvCxnSpPr>
          <p:spPr bwMode="auto">
            <a:xfrm>
              <a:off x="3725561" y="169360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7E32C178-3FEA-4534-AE01-3EB8E7E4BC31}"/>
                </a:ext>
              </a:extLst>
            </p:cNvPr>
            <p:cNvCxnSpPr>
              <a:cxnSpLocks/>
            </p:cNvCxnSpPr>
            <p:nvPr/>
          </p:nvCxnSpPr>
          <p:spPr bwMode="auto">
            <a:xfrm>
              <a:off x="3806736" y="178718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19FD4A85-CE66-482F-97F7-FBA1D122E2A5}"/>
                </a:ext>
              </a:extLst>
            </p:cNvPr>
            <p:cNvCxnSpPr>
              <a:cxnSpLocks/>
            </p:cNvCxnSpPr>
            <p:nvPr/>
          </p:nvCxnSpPr>
          <p:spPr bwMode="auto">
            <a:xfrm>
              <a:off x="4093408" y="181366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8078AF5-610A-4AFA-9ACC-456135F6685B}"/>
                </a:ext>
              </a:extLst>
            </p:cNvPr>
            <p:cNvCxnSpPr>
              <a:cxnSpLocks/>
            </p:cNvCxnSpPr>
            <p:nvPr/>
          </p:nvCxnSpPr>
          <p:spPr bwMode="auto">
            <a:xfrm>
              <a:off x="4490201" y="193762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67F8439F-EC7C-4953-851F-807DFFC260E2}"/>
                </a:ext>
              </a:extLst>
            </p:cNvPr>
            <p:cNvCxnSpPr>
              <a:cxnSpLocks/>
            </p:cNvCxnSpPr>
            <p:nvPr/>
          </p:nvCxnSpPr>
          <p:spPr bwMode="auto">
            <a:xfrm>
              <a:off x="4152951" y="186552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FFE07975-A8D6-49A0-96BF-C6B662864A00}"/>
                </a:ext>
              </a:extLst>
            </p:cNvPr>
            <p:cNvCxnSpPr>
              <a:cxnSpLocks/>
            </p:cNvCxnSpPr>
            <p:nvPr/>
          </p:nvCxnSpPr>
          <p:spPr bwMode="auto">
            <a:xfrm>
              <a:off x="5710583" y="211918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4E62BFCE-A147-4BA3-958E-3216B86C6291}"/>
                </a:ext>
              </a:extLst>
            </p:cNvPr>
            <p:cNvCxnSpPr>
              <a:cxnSpLocks/>
            </p:cNvCxnSpPr>
            <p:nvPr/>
          </p:nvCxnSpPr>
          <p:spPr bwMode="auto">
            <a:xfrm>
              <a:off x="5672293" y="211041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41EDE482-9741-4A16-A234-7E7DC544CA16}"/>
                </a:ext>
              </a:extLst>
            </p:cNvPr>
            <p:cNvCxnSpPr>
              <a:cxnSpLocks/>
            </p:cNvCxnSpPr>
            <p:nvPr/>
          </p:nvCxnSpPr>
          <p:spPr bwMode="auto">
            <a:xfrm>
              <a:off x="5755935" y="2137399"/>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5FDB511-4684-4DAF-9FF8-F853873432AA}"/>
                </a:ext>
              </a:extLst>
            </p:cNvPr>
            <p:cNvCxnSpPr>
              <a:cxnSpLocks/>
            </p:cNvCxnSpPr>
            <p:nvPr/>
          </p:nvCxnSpPr>
          <p:spPr bwMode="auto">
            <a:xfrm>
              <a:off x="5828693" y="213708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72ABD0C-5EF2-4ECB-9F7E-3B28DC3F754B}"/>
                </a:ext>
              </a:extLst>
            </p:cNvPr>
            <p:cNvCxnSpPr>
              <a:cxnSpLocks/>
            </p:cNvCxnSpPr>
            <p:nvPr/>
          </p:nvCxnSpPr>
          <p:spPr bwMode="auto">
            <a:xfrm>
              <a:off x="5925260" y="213624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6EBF2005-C87F-4134-A480-442EE0EA31BB}"/>
                </a:ext>
              </a:extLst>
            </p:cNvPr>
            <p:cNvCxnSpPr>
              <a:cxnSpLocks/>
            </p:cNvCxnSpPr>
            <p:nvPr/>
          </p:nvCxnSpPr>
          <p:spPr bwMode="auto">
            <a:xfrm>
              <a:off x="6026813" y="21521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E2D8AD4-2BC4-40FD-9696-DC5A02B70D0D}"/>
                </a:ext>
              </a:extLst>
            </p:cNvPr>
            <p:cNvCxnSpPr>
              <a:cxnSpLocks/>
            </p:cNvCxnSpPr>
            <p:nvPr/>
          </p:nvCxnSpPr>
          <p:spPr bwMode="auto">
            <a:xfrm>
              <a:off x="5999512" y="213624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6E39D62-EBBD-42F3-B543-58662675C61F}"/>
                </a:ext>
              </a:extLst>
            </p:cNvPr>
            <p:cNvCxnSpPr>
              <a:cxnSpLocks/>
            </p:cNvCxnSpPr>
            <p:nvPr/>
          </p:nvCxnSpPr>
          <p:spPr bwMode="auto">
            <a:xfrm>
              <a:off x="5879597" y="2136248"/>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FFFF459-EB1C-43F0-8F15-C6417341E020}"/>
                </a:ext>
              </a:extLst>
            </p:cNvPr>
            <p:cNvCxnSpPr>
              <a:cxnSpLocks/>
            </p:cNvCxnSpPr>
            <p:nvPr/>
          </p:nvCxnSpPr>
          <p:spPr bwMode="auto">
            <a:xfrm>
              <a:off x="6088380" y="220094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C0BCD95-EC61-48EF-B5DC-FB9E8265BA19}"/>
                </a:ext>
              </a:extLst>
            </p:cNvPr>
            <p:cNvCxnSpPr>
              <a:cxnSpLocks/>
            </p:cNvCxnSpPr>
            <p:nvPr/>
          </p:nvCxnSpPr>
          <p:spPr bwMode="auto">
            <a:xfrm>
              <a:off x="6590693" y="2259857"/>
              <a:ext cx="0" cy="74530"/>
            </a:xfrm>
            <a:prstGeom prst="line">
              <a:avLst/>
            </a:prstGeom>
            <a:noFill/>
            <a:ln w="3810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91E3FAC-2C33-44CB-AD1A-FD85E43935A5}"/>
                </a:ext>
              </a:extLst>
            </p:cNvPr>
            <p:cNvCxnSpPr>
              <a:cxnSpLocks/>
            </p:cNvCxnSpPr>
            <p:nvPr/>
          </p:nvCxnSpPr>
          <p:spPr bwMode="auto">
            <a:xfrm>
              <a:off x="6196347" y="220475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5A3C52F1-282C-4F76-9A1F-9063B652B25E}"/>
                </a:ext>
              </a:extLst>
            </p:cNvPr>
            <p:cNvCxnSpPr>
              <a:cxnSpLocks/>
            </p:cNvCxnSpPr>
            <p:nvPr/>
          </p:nvCxnSpPr>
          <p:spPr bwMode="auto">
            <a:xfrm>
              <a:off x="6261557"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3006143-070D-4C09-B987-2896880911A4}"/>
                </a:ext>
              </a:extLst>
            </p:cNvPr>
            <p:cNvCxnSpPr>
              <a:cxnSpLocks/>
            </p:cNvCxnSpPr>
            <p:nvPr/>
          </p:nvCxnSpPr>
          <p:spPr bwMode="auto">
            <a:xfrm>
              <a:off x="6225378"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190299C9-FDF5-4F33-9761-0CA7B80801C7}"/>
                </a:ext>
              </a:extLst>
            </p:cNvPr>
            <p:cNvCxnSpPr>
              <a:cxnSpLocks/>
            </p:cNvCxnSpPr>
            <p:nvPr/>
          </p:nvCxnSpPr>
          <p:spPr bwMode="auto">
            <a:xfrm>
              <a:off x="6735546" y="2264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A2AF5C3-80C5-48F1-B51E-3CF9A9F5281A}"/>
                </a:ext>
              </a:extLst>
            </p:cNvPr>
            <p:cNvCxnSpPr>
              <a:cxnSpLocks/>
            </p:cNvCxnSpPr>
            <p:nvPr/>
          </p:nvCxnSpPr>
          <p:spPr bwMode="auto">
            <a:xfrm>
              <a:off x="6143625" y="2203130"/>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2912881-33D6-4472-BDB1-EA858E1C4B4E}"/>
                </a:ext>
              </a:extLst>
            </p:cNvPr>
            <p:cNvCxnSpPr>
              <a:cxnSpLocks/>
            </p:cNvCxnSpPr>
            <p:nvPr/>
          </p:nvCxnSpPr>
          <p:spPr bwMode="auto">
            <a:xfrm>
              <a:off x="6823103" y="226048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E72481DC-C42A-47D8-9048-2DC79389E1BC}"/>
                </a:ext>
              </a:extLst>
            </p:cNvPr>
            <p:cNvCxnSpPr>
              <a:cxnSpLocks/>
            </p:cNvCxnSpPr>
            <p:nvPr/>
          </p:nvCxnSpPr>
          <p:spPr bwMode="auto">
            <a:xfrm>
              <a:off x="6731736"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620B89E5-405D-4D1D-8C15-9F2E299DCE49}"/>
                </a:ext>
              </a:extLst>
            </p:cNvPr>
            <p:cNvCxnSpPr>
              <a:cxnSpLocks/>
            </p:cNvCxnSpPr>
            <p:nvPr/>
          </p:nvCxnSpPr>
          <p:spPr bwMode="auto">
            <a:xfrm>
              <a:off x="6438281"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A4FA6615-C9BE-43EF-9A52-394E3AF8BB18}"/>
                </a:ext>
              </a:extLst>
            </p:cNvPr>
            <p:cNvCxnSpPr>
              <a:cxnSpLocks/>
            </p:cNvCxnSpPr>
            <p:nvPr/>
          </p:nvCxnSpPr>
          <p:spPr bwMode="auto">
            <a:xfrm>
              <a:off x="6313903"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6A256EED-87BE-41E3-AF50-8B96CA016C78}"/>
                </a:ext>
              </a:extLst>
            </p:cNvPr>
            <p:cNvCxnSpPr>
              <a:cxnSpLocks/>
            </p:cNvCxnSpPr>
            <p:nvPr/>
          </p:nvCxnSpPr>
          <p:spPr bwMode="auto">
            <a:xfrm>
              <a:off x="6505832"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B4F4FB51-8D91-4376-9566-2EBF57774348}"/>
                </a:ext>
              </a:extLst>
            </p:cNvPr>
            <p:cNvCxnSpPr>
              <a:cxnSpLocks/>
            </p:cNvCxnSpPr>
            <p:nvPr/>
          </p:nvCxnSpPr>
          <p:spPr bwMode="auto">
            <a:xfrm>
              <a:off x="6544973" y="22076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A389AD0E-BE6E-4530-8B58-FD0C47830E06}"/>
                </a:ext>
              </a:extLst>
            </p:cNvPr>
            <p:cNvCxnSpPr>
              <a:cxnSpLocks/>
            </p:cNvCxnSpPr>
            <p:nvPr/>
          </p:nvCxnSpPr>
          <p:spPr bwMode="auto">
            <a:xfrm>
              <a:off x="6632603"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D8138308-FF57-4675-A233-C3AA7A827B9D}"/>
                </a:ext>
              </a:extLst>
            </p:cNvPr>
            <p:cNvCxnSpPr>
              <a:cxnSpLocks/>
            </p:cNvCxnSpPr>
            <p:nvPr/>
          </p:nvCxnSpPr>
          <p:spPr bwMode="auto">
            <a:xfrm>
              <a:off x="6674091" y="225861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CF2F7C3-C41A-4B7E-A908-8BEE86EC9CA9}"/>
                </a:ext>
              </a:extLst>
            </p:cNvPr>
            <p:cNvCxnSpPr>
              <a:cxnSpLocks/>
            </p:cNvCxnSpPr>
            <p:nvPr/>
          </p:nvCxnSpPr>
          <p:spPr bwMode="auto">
            <a:xfrm>
              <a:off x="6894630" y="225816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80F8F2E-0168-4DB2-B9AD-6F72AD45F0EE}"/>
                </a:ext>
              </a:extLst>
            </p:cNvPr>
            <p:cNvCxnSpPr>
              <a:cxnSpLocks/>
            </p:cNvCxnSpPr>
            <p:nvPr/>
          </p:nvCxnSpPr>
          <p:spPr bwMode="auto">
            <a:xfrm>
              <a:off x="6946654" y="227966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7493C042-61AF-4005-90F5-63EC571697C8}"/>
                </a:ext>
              </a:extLst>
            </p:cNvPr>
            <p:cNvCxnSpPr>
              <a:cxnSpLocks/>
            </p:cNvCxnSpPr>
            <p:nvPr/>
          </p:nvCxnSpPr>
          <p:spPr bwMode="auto">
            <a:xfrm>
              <a:off x="6920374" y="22783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D7F5362C-55A3-48A6-A3D9-927DE912640F}"/>
                </a:ext>
              </a:extLst>
            </p:cNvPr>
            <p:cNvCxnSpPr>
              <a:cxnSpLocks/>
            </p:cNvCxnSpPr>
            <p:nvPr/>
          </p:nvCxnSpPr>
          <p:spPr bwMode="auto">
            <a:xfrm>
              <a:off x="6769217" y="22598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FC2D9CD-1D97-443D-BBE9-48E7211EDD8D}"/>
                </a:ext>
              </a:extLst>
            </p:cNvPr>
            <p:cNvCxnSpPr>
              <a:cxnSpLocks/>
            </p:cNvCxnSpPr>
            <p:nvPr/>
          </p:nvCxnSpPr>
          <p:spPr bwMode="auto">
            <a:xfrm>
              <a:off x="7054215" y="2290406"/>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C94C637-4DA3-45FA-81D8-13B60C90DC8E}"/>
                </a:ext>
              </a:extLst>
            </p:cNvPr>
            <p:cNvCxnSpPr>
              <a:cxnSpLocks/>
            </p:cNvCxnSpPr>
            <p:nvPr/>
          </p:nvCxnSpPr>
          <p:spPr bwMode="auto">
            <a:xfrm>
              <a:off x="7099935" y="2289502"/>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3FB5FE2D-B149-44C6-B952-5E33859FDC3F}"/>
                </a:ext>
              </a:extLst>
            </p:cNvPr>
            <p:cNvCxnSpPr>
              <a:cxnSpLocks/>
            </p:cNvCxnSpPr>
            <p:nvPr/>
          </p:nvCxnSpPr>
          <p:spPr bwMode="auto">
            <a:xfrm>
              <a:off x="6977048" y="22783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68FE085-9F91-4798-910A-885BF892CDC9}"/>
                </a:ext>
              </a:extLst>
            </p:cNvPr>
            <p:cNvCxnSpPr>
              <a:cxnSpLocks/>
            </p:cNvCxnSpPr>
            <p:nvPr/>
          </p:nvCxnSpPr>
          <p:spPr bwMode="auto">
            <a:xfrm>
              <a:off x="7015496" y="228309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DC91C7FB-B007-4D5C-8914-97091BA287DC}"/>
                </a:ext>
              </a:extLst>
            </p:cNvPr>
            <p:cNvCxnSpPr>
              <a:cxnSpLocks/>
            </p:cNvCxnSpPr>
            <p:nvPr/>
          </p:nvCxnSpPr>
          <p:spPr bwMode="auto">
            <a:xfrm>
              <a:off x="7166839" y="229040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8F91902-6D15-4B0C-819C-6D5B413B9548}"/>
                </a:ext>
              </a:extLst>
            </p:cNvPr>
            <p:cNvCxnSpPr>
              <a:cxnSpLocks/>
            </p:cNvCxnSpPr>
            <p:nvPr/>
          </p:nvCxnSpPr>
          <p:spPr bwMode="auto">
            <a:xfrm>
              <a:off x="7249270" y="231945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050A221-340F-4A0C-9314-5C74B67321E2}"/>
                </a:ext>
              </a:extLst>
            </p:cNvPr>
            <p:cNvCxnSpPr>
              <a:cxnSpLocks/>
            </p:cNvCxnSpPr>
            <p:nvPr/>
          </p:nvCxnSpPr>
          <p:spPr bwMode="auto">
            <a:xfrm>
              <a:off x="7211723" y="23193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F9805C2-83E3-4203-92DF-B3158913A05E}"/>
                </a:ext>
              </a:extLst>
            </p:cNvPr>
            <p:cNvCxnSpPr>
              <a:cxnSpLocks/>
            </p:cNvCxnSpPr>
            <p:nvPr/>
          </p:nvCxnSpPr>
          <p:spPr bwMode="auto">
            <a:xfrm>
              <a:off x="7306354" y="23229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D87EA04-5DBA-4395-A8C5-2B6805720E4B}"/>
                </a:ext>
              </a:extLst>
            </p:cNvPr>
            <p:cNvCxnSpPr>
              <a:cxnSpLocks/>
            </p:cNvCxnSpPr>
            <p:nvPr/>
          </p:nvCxnSpPr>
          <p:spPr bwMode="auto">
            <a:xfrm>
              <a:off x="7653838" y="2319331"/>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6EAE29D5-103B-4182-AB83-BC1BB00CE4FC}"/>
                </a:ext>
              </a:extLst>
            </p:cNvPr>
            <p:cNvCxnSpPr>
              <a:cxnSpLocks/>
            </p:cNvCxnSpPr>
            <p:nvPr/>
          </p:nvCxnSpPr>
          <p:spPr bwMode="auto">
            <a:xfrm>
              <a:off x="7565904" y="2317063"/>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05F1BB9-1C72-4BC3-AA2A-92B7B1745D17}"/>
                </a:ext>
              </a:extLst>
            </p:cNvPr>
            <p:cNvCxnSpPr>
              <a:cxnSpLocks/>
            </p:cNvCxnSpPr>
            <p:nvPr/>
          </p:nvCxnSpPr>
          <p:spPr bwMode="auto">
            <a:xfrm>
              <a:off x="8099101" y="2382920"/>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4F54130F-7E19-4F98-AE76-2EB98FD75D8C}"/>
                </a:ext>
              </a:extLst>
            </p:cNvPr>
            <p:cNvCxnSpPr>
              <a:cxnSpLocks/>
            </p:cNvCxnSpPr>
            <p:nvPr/>
          </p:nvCxnSpPr>
          <p:spPr bwMode="auto">
            <a:xfrm>
              <a:off x="7429055" y="232385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4CAC3AF-4E6D-4D31-859B-FAAF457B068A}"/>
                </a:ext>
              </a:extLst>
            </p:cNvPr>
            <p:cNvCxnSpPr>
              <a:cxnSpLocks/>
            </p:cNvCxnSpPr>
            <p:nvPr/>
          </p:nvCxnSpPr>
          <p:spPr bwMode="auto">
            <a:xfrm>
              <a:off x="7724144" y="232004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1FAE283-AF93-4407-A8DC-C9998F30727C}"/>
                </a:ext>
              </a:extLst>
            </p:cNvPr>
            <p:cNvCxnSpPr>
              <a:cxnSpLocks/>
            </p:cNvCxnSpPr>
            <p:nvPr/>
          </p:nvCxnSpPr>
          <p:spPr bwMode="auto">
            <a:xfrm>
              <a:off x="7610023" y="231933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8CBB748-F871-45E5-952D-7FB47351F7E6}"/>
                </a:ext>
              </a:extLst>
            </p:cNvPr>
            <p:cNvCxnSpPr>
              <a:cxnSpLocks/>
            </p:cNvCxnSpPr>
            <p:nvPr/>
          </p:nvCxnSpPr>
          <p:spPr bwMode="auto">
            <a:xfrm>
              <a:off x="7771174" y="231856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38101E03-1A92-4980-B3A5-018520AEFA5C}"/>
                </a:ext>
              </a:extLst>
            </p:cNvPr>
            <p:cNvCxnSpPr>
              <a:cxnSpLocks/>
            </p:cNvCxnSpPr>
            <p:nvPr/>
          </p:nvCxnSpPr>
          <p:spPr bwMode="auto">
            <a:xfrm>
              <a:off x="7804765" y="231945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5B59DD5-EFBD-4A4A-B9F9-3899C777B268}"/>
                </a:ext>
              </a:extLst>
            </p:cNvPr>
            <p:cNvCxnSpPr>
              <a:cxnSpLocks/>
            </p:cNvCxnSpPr>
            <p:nvPr/>
          </p:nvCxnSpPr>
          <p:spPr bwMode="auto">
            <a:xfrm>
              <a:off x="7466993" y="2323265"/>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0633977-E305-4987-9430-330E1B4AFB36}"/>
                </a:ext>
              </a:extLst>
            </p:cNvPr>
            <p:cNvCxnSpPr>
              <a:cxnSpLocks/>
            </p:cNvCxnSpPr>
            <p:nvPr/>
          </p:nvCxnSpPr>
          <p:spPr bwMode="auto">
            <a:xfrm>
              <a:off x="8632154" y="2380549"/>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9FEE949-B848-4BD2-B879-29473C8D6E93}"/>
                </a:ext>
              </a:extLst>
            </p:cNvPr>
            <p:cNvCxnSpPr>
              <a:cxnSpLocks/>
            </p:cNvCxnSpPr>
            <p:nvPr/>
          </p:nvCxnSpPr>
          <p:spPr bwMode="auto">
            <a:xfrm>
              <a:off x="8158792" y="2382093"/>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4454F9DE-2EB9-47E5-97AD-845343E4FB01}"/>
                </a:ext>
              </a:extLst>
            </p:cNvPr>
            <p:cNvCxnSpPr>
              <a:cxnSpLocks/>
            </p:cNvCxnSpPr>
            <p:nvPr/>
          </p:nvCxnSpPr>
          <p:spPr bwMode="auto">
            <a:xfrm>
              <a:off x="7841824" y="232160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693ADF80-6DB5-4522-A59E-76B915B3E4AB}"/>
                </a:ext>
              </a:extLst>
            </p:cNvPr>
            <p:cNvCxnSpPr>
              <a:cxnSpLocks/>
            </p:cNvCxnSpPr>
            <p:nvPr/>
          </p:nvCxnSpPr>
          <p:spPr bwMode="auto">
            <a:xfrm>
              <a:off x="7869839" y="231695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EFCF2B9-D35F-420F-AB02-E9046EF0EDCE}"/>
                </a:ext>
              </a:extLst>
            </p:cNvPr>
            <p:cNvCxnSpPr>
              <a:cxnSpLocks/>
            </p:cNvCxnSpPr>
            <p:nvPr/>
          </p:nvCxnSpPr>
          <p:spPr bwMode="auto">
            <a:xfrm>
              <a:off x="8041677" y="236022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9773EC1-6D8F-4A50-BF0E-5CC43C9EF772}"/>
                </a:ext>
              </a:extLst>
            </p:cNvPr>
            <p:cNvCxnSpPr>
              <a:cxnSpLocks/>
            </p:cNvCxnSpPr>
            <p:nvPr/>
          </p:nvCxnSpPr>
          <p:spPr bwMode="auto">
            <a:xfrm>
              <a:off x="8007302" y="235278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B5507A31-32D3-4990-93CD-BD8F7E06F9FA}"/>
                </a:ext>
              </a:extLst>
            </p:cNvPr>
            <p:cNvCxnSpPr>
              <a:cxnSpLocks/>
            </p:cNvCxnSpPr>
            <p:nvPr/>
          </p:nvCxnSpPr>
          <p:spPr bwMode="auto">
            <a:xfrm>
              <a:off x="9139444" y="2379608"/>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4D76EDB-9F04-41F7-A6AC-9A0C68A16B9D}"/>
                </a:ext>
              </a:extLst>
            </p:cNvPr>
            <p:cNvCxnSpPr>
              <a:cxnSpLocks/>
            </p:cNvCxnSpPr>
            <p:nvPr/>
          </p:nvCxnSpPr>
          <p:spPr bwMode="auto">
            <a:xfrm>
              <a:off x="8292445" y="238605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051E5FE-E7EF-488B-86F1-34D0E9E5D691}"/>
                </a:ext>
              </a:extLst>
            </p:cNvPr>
            <p:cNvCxnSpPr>
              <a:cxnSpLocks/>
            </p:cNvCxnSpPr>
            <p:nvPr/>
          </p:nvCxnSpPr>
          <p:spPr bwMode="auto">
            <a:xfrm>
              <a:off x="8335845" y="238560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2185427-65F2-4E50-A008-43C4F957D8D8}"/>
                </a:ext>
              </a:extLst>
            </p:cNvPr>
            <p:cNvCxnSpPr>
              <a:cxnSpLocks/>
            </p:cNvCxnSpPr>
            <p:nvPr/>
          </p:nvCxnSpPr>
          <p:spPr bwMode="auto">
            <a:xfrm>
              <a:off x="8701197" y="238171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07D831E0-7A96-4B21-9773-C9685374E905}"/>
                </a:ext>
              </a:extLst>
            </p:cNvPr>
            <p:cNvCxnSpPr>
              <a:cxnSpLocks/>
            </p:cNvCxnSpPr>
            <p:nvPr/>
          </p:nvCxnSpPr>
          <p:spPr bwMode="auto">
            <a:xfrm>
              <a:off x="8815022" y="237862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59A5033-C71A-41BF-992B-0B43EFDF8D00}"/>
                </a:ext>
              </a:extLst>
            </p:cNvPr>
            <p:cNvCxnSpPr>
              <a:cxnSpLocks/>
            </p:cNvCxnSpPr>
            <p:nvPr/>
          </p:nvCxnSpPr>
          <p:spPr bwMode="auto">
            <a:xfrm>
              <a:off x="8599730" y="2381797"/>
              <a:ext cx="0" cy="74530"/>
            </a:xfrm>
            <a:prstGeom prst="line">
              <a:avLst/>
            </a:prstGeom>
            <a:noFill/>
            <a:ln w="571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B4043D3-5D3A-4AD5-8892-64D9CD208A0D}"/>
                </a:ext>
              </a:extLst>
            </p:cNvPr>
            <p:cNvCxnSpPr>
              <a:cxnSpLocks/>
            </p:cNvCxnSpPr>
            <p:nvPr/>
          </p:nvCxnSpPr>
          <p:spPr bwMode="auto">
            <a:xfrm>
              <a:off x="4508644" y="194524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D7452335-061E-43DA-9F58-C89738630C6E}"/>
                </a:ext>
              </a:extLst>
            </p:cNvPr>
            <p:cNvCxnSpPr>
              <a:cxnSpLocks/>
            </p:cNvCxnSpPr>
            <p:nvPr/>
          </p:nvCxnSpPr>
          <p:spPr bwMode="auto">
            <a:xfrm>
              <a:off x="4538517" y="1958339"/>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06D8B78D-09CE-4A2D-90B9-269C43A8D8F3}"/>
                </a:ext>
              </a:extLst>
            </p:cNvPr>
            <p:cNvCxnSpPr>
              <a:cxnSpLocks/>
            </p:cNvCxnSpPr>
            <p:nvPr/>
          </p:nvCxnSpPr>
          <p:spPr bwMode="auto">
            <a:xfrm>
              <a:off x="4828821" y="199143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F0F478C-14F5-4E6B-9690-9E3984EFD535}"/>
                </a:ext>
              </a:extLst>
            </p:cNvPr>
            <p:cNvCxnSpPr>
              <a:cxnSpLocks/>
            </p:cNvCxnSpPr>
            <p:nvPr/>
          </p:nvCxnSpPr>
          <p:spPr bwMode="auto">
            <a:xfrm>
              <a:off x="4869874" y="19930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F97E8E13-7CA4-462E-8A93-92F799D966DC}"/>
                </a:ext>
              </a:extLst>
            </p:cNvPr>
            <p:cNvCxnSpPr>
              <a:cxnSpLocks/>
            </p:cNvCxnSpPr>
            <p:nvPr/>
          </p:nvCxnSpPr>
          <p:spPr bwMode="auto">
            <a:xfrm>
              <a:off x="4904164" y="2023580"/>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8BA7089-765B-4BD1-BC39-CF120309BA4A}"/>
                </a:ext>
              </a:extLst>
            </p:cNvPr>
            <p:cNvCxnSpPr>
              <a:cxnSpLocks/>
            </p:cNvCxnSpPr>
            <p:nvPr/>
          </p:nvCxnSpPr>
          <p:spPr bwMode="auto">
            <a:xfrm>
              <a:off x="5058155" y="203991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73EBC902-64CA-4B6A-81B5-302AD6ECECD0}"/>
                </a:ext>
              </a:extLst>
            </p:cNvPr>
            <p:cNvCxnSpPr>
              <a:cxnSpLocks/>
            </p:cNvCxnSpPr>
            <p:nvPr/>
          </p:nvCxnSpPr>
          <p:spPr bwMode="auto">
            <a:xfrm>
              <a:off x="5282140" y="2066171"/>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8C2D4D31-35A4-4731-A7C0-8E7044C6CA6A}"/>
                </a:ext>
              </a:extLst>
            </p:cNvPr>
            <p:cNvCxnSpPr>
              <a:cxnSpLocks/>
            </p:cNvCxnSpPr>
            <p:nvPr/>
          </p:nvCxnSpPr>
          <p:spPr bwMode="auto">
            <a:xfrm>
              <a:off x="5348032" y="2084578"/>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7190E35-F8EF-41C1-96BF-3D5A91FB24AA}"/>
                </a:ext>
              </a:extLst>
            </p:cNvPr>
            <p:cNvCxnSpPr>
              <a:cxnSpLocks/>
            </p:cNvCxnSpPr>
            <p:nvPr/>
          </p:nvCxnSpPr>
          <p:spPr bwMode="auto">
            <a:xfrm>
              <a:off x="5378512" y="208341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E0F4785D-DD08-4C1E-AA0A-4676A7BCC516}"/>
                </a:ext>
              </a:extLst>
            </p:cNvPr>
            <p:cNvCxnSpPr>
              <a:cxnSpLocks/>
            </p:cNvCxnSpPr>
            <p:nvPr/>
          </p:nvCxnSpPr>
          <p:spPr bwMode="auto">
            <a:xfrm>
              <a:off x="5431852" y="208489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B29F91C-46B0-42C4-9B7A-476CF12C2299}"/>
                </a:ext>
              </a:extLst>
            </p:cNvPr>
            <p:cNvCxnSpPr>
              <a:cxnSpLocks/>
            </p:cNvCxnSpPr>
            <p:nvPr/>
          </p:nvCxnSpPr>
          <p:spPr bwMode="auto">
            <a:xfrm>
              <a:off x="6054262" y="217129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AEA13472-0980-48F9-A6C0-A502B4F4AB65}"/>
                </a:ext>
              </a:extLst>
            </p:cNvPr>
            <p:cNvCxnSpPr>
              <a:cxnSpLocks/>
            </p:cNvCxnSpPr>
            <p:nvPr/>
          </p:nvCxnSpPr>
          <p:spPr bwMode="auto">
            <a:xfrm>
              <a:off x="8990282" y="2382593"/>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BB3100A6-CEC4-4E14-A067-9E7372C248A8}"/>
                </a:ext>
              </a:extLst>
            </p:cNvPr>
            <p:cNvCxnSpPr>
              <a:cxnSpLocks/>
            </p:cNvCxnSpPr>
            <p:nvPr/>
          </p:nvCxnSpPr>
          <p:spPr bwMode="auto">
            <a:xfrm>
              <a:off x="9208770" y="2381660"/>
              <a:ext cx="0" cy="74530"/>
            </a:xfrm>
            <a:prstGeom prst="line">
              <a:avLst/>
            </a:prstGeom>
            <a:noFill/>
            <a:ln w="28575" cap="flat" cmpd="sng" algn="ctr">
              <a:solidFill>
                <a:schemeClr val="accent1"/>
              </a:solidFill>
              <a:prstDash val="solid"/>
              <a:round/>
              <a:headEnd type="none" w="med" len="med"/>
              <a:tailEnd type="none" w="med" len="med"/>
            </a:ln>
            <a:effectLst/>
          </p:spPr>
        </p:cxnSp>
      </p:grpSp>
      <p:sp>
        <p:nvSpPr>
          <p:cNvPr id="219" name="TextBox 218">
            <a:extLst>
              <a:ext uri="{FF2B5EF4-FFF2-40B4-BE49-F238E27FC236}">
                <a16:creationId xmlns:a16="http://schemas.microsoft.com/office/drawing/2014/main" id="{6FAA2B7E-85B5-40AA-8906-9946A87257BF}"/>
              </a:ext>
            </a:extLst>
          </p:cNvPr>
          <p:cNvSpPr txBox="1"/>
          <p:nvPr/>
        </p:nvSpPr>
        <p:spPr bwMode="auto">
          <a:xfrm>
            <a:off x="6297218" y="213619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78.3%</a:t>
            </a:r>
          </a:p>
        </p:txBody>
      </p:sp>
      <p:sp>
        <p:nvSpPr>
          <p:cNvPr id="220" name="TextBox 219">
            <a:extLst>
              <a:ext uri="{FF2B5EF4-FFF2-40B4-BE49-F238E27FC236}">
                <a16:creationId xmlns:a16="http://schemas.microsoft.com/office/drawing/2014/main" id="{136AD724-4855-4C61-8DD7-3DD29EA12B4E}"/>
              </a:ext>
            </a:extLst>
          </p:cNvPr>
          <p:cNvSpPr txBox="1"/>
          <p:nvPr/>
        </p:nvSpPr>
        <p:spPr bwMode="auto">
          <a:xfrm>
            <a:off x="6290257" y="2882300"/>
            <a:ext cx="7585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67.3%</a:t>
            </a:r>
          </a:p>
        </p:txBody>
      </p:sp>
      <p:cxnSp>
        <p:nvCxnSpPr>
          <p:cNvPr id="221" name="Straight Connector 220">
            <a:extLst>
              <a:ext uri="{FF2B5EF4-FFF2-40B4-BE49-F238E27FC236}">
                <a16:creationId xmlns:a16="http://schemas.microsoft.com/office/drawing/2014/main" id="{318B20B2-1416-4C18-AD4C-E1BC8D046C3F}"/>
              </a:ext>
            </a:extLst>
          </p:cNvPr>
          <p:cNvCxnSpPr>
            <a:cxnSpLocks/>
          </p:cNvCxnSpPr>
          <p:nvPr/>
        </p:nvCxnSpPr>
        <p:spPr bwMode="auto">
          <a:xfrm>
            <a:off x="3143049" y="3761533"/>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F00EEA2-3F48-4020-9003-A0D8F949FE4C}"/>
              </a:ext>
            </a:extLst>
          </p:cNvPr>
          <p:cNvCxnSpPr>
            <a:cxnSpLocks/>
          </p:cNvCxnSpPr>
          <p:nvPr/>
        </p:nvCxnSpPr>
        <p:spPr bwMode="auto">
          <a:xfrm>
            <a:off x="3143053" y="4048968"/>
            <a:ext cx="235162" cy="0"/>
          </a:xfrm>
          <a:prstGeom prst="line">
            <a:avLst/>
          </a:prstGeom>
          <a:noFill/>
          <a:ln w="28575" cap="flat" cmpd="sng" algn="ctr">
            <a:solidFill>
              <a:schemeClr val="accent3"/>
            </a:solidFill>
            <a:prstDash val="solid"/>
            <a:round/>
            <a:headEnd type="none" w="med" len="med"/>
            <a:tailEnd type="none" w="med" len="med"/>
          </a:ln>
          <a:effectLst/>
        </p:spPr>
      </p:cxnSp>
      <p:sp>
        <p:nvSpPr>
          <p:cNvPr id="223" name="TextBox 222">
            <a:extLst>
              <a:ext uri="{FF2B5EF4-FFF2-40B4-BE49-F238E27FC236}">
                <a16:creationId xmlns:a16="http://schemas.microsoft.com/office/drawing/2014/main" id="{DD70F0DD-987A-4915-8463-31A122DA54F0}"/>
              </a:ext>
            </a:extLst>
          </p:cNvPr>
          <p:cNvSpPr txBox="1"/>
          <p:nvPr/>
        </p:nvSpPr>
        <p:spPr bwMode="auto">
          <a:xfrm>
            <a:off x="3004860" y="4359982"/>
            <a:ext cx="4661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0.63 (95% CI: 0.50-0.80; nominal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&lt;.0001)</a:t>
            </a:r>
          </a:p>
        </p:txBody>
      </p:sp>
      <p:sp>
        <p:nvSpPr>
          <p:cNvPr id="224" name="TextBox 223">
            <a:extLst>
              <a:ext uri="{FF2B5EF4-FFF2-40B4-BE49-F238E27FC236}">
                <a16:creationId xmlns:a16="http://schemas.microsoft.com/office/drawing/2014/main" id="{C945B32E-1BCE-410B-8205-09E3542C8874}"/>
              </a:ext>
            </a:extLst>
          </p:cNvPr>
          <p:cNvSpPr txBox="1"/>
          <p:nvPr/>
        </p:nvSpPr>
        <p:spPr bwMode="auto">
          <a:xfrm>
            <a:off x="4804589" y="3318036"/>
            <a:ext cx="1041696" cy="92333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169</a:t>
            </a:r>
          </a:p>
        </p:txBody>
      </p:sp>
      <p:sp>
        <p:nvSpPr>
          <p:cNvPr id="225" name="TextBox 224">
            <a:extLst>
              <a:ext uri="{FF2B5EF4-FFF2-40B4-BE49-F238E27FC236}">
                <a16:creationId xmlns:a16="http://schemas.microsoft.com/office/drawing/2014/main" id="{9161F1DA-9DC7-4A8A-B6DE-39E56B9952B5}"/>
              </a:ext>
            </a:extLst>
          </p:cNvPr>
          <p:cNvSpPr txBox="1"/>
          <p:nvPr/>
        </p:nvSpPr>
        <p:spPr bwMode="auto">
          <a:xfrm>
            <a:off x="5846534" y="3316896"/>
            <a:ext cx="2602187" cy="923330"/>
          </a:xfrm>
          <a:prstGeom prst="rect">
            <a:avLst/>
          </a:prstGeom>
          <a:noFill/>
          <a:ln>
            <a:noFill/>
          </a:ln>
        </p:spPr>
        <p:txBody>
          <a:bodyPr wrap="none" rtlCol="0">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DFS, Mo (95% CI)</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(NR-NR)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(40.5-NR)</a:t>
            </a:r>
          </a:p>
        </p:txBody>
      </p:sp>
    </p:spTree>
    <p:extLst>
      <p:ext uri="{BB962C8B-B14F-4D97-AF65-F5344CB8AC3E}">
        <p14:creationId xmlns:p14="http://schemas.microsoft.com/office/powerpoint/2010/main" val="5978589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4" name="Group 293">
            <a:extLst>
              <a:ext uri="{FF2B5EF4-FFF2-40B4-BE49-F238E27FC236}">
                <a16:creationId xmlns:a16="http://schemas.microsoft.com/office/drawing/2014/main" id="{FC5AD344-1F6D-4D57-AB27-7AC1161168B2}"/>
              </a:ext>
            </a:extLst>
          </p:cNvPr>
          <p:cNvGrpSpPr/>
          <p:nvPr/>
        </p:nvGrpSpPr>
        <p:grpSpPr>
          <a:xfrm>
            <a:off x="8984757" y="1735889"/>
            <a:ext cx="1000787" cy="2323878"/>
            <a:chOff x="1506321" y="1735889"/>
            <a:chExt cx="1000787" cy="2323878"/>
          </a:xfrm>
        </p:grpSpPr>
        <p:sp>
          <p:nvSpPr>
            <p:cNvPr id="295" name="TextBox 294">
              <a:extLst>
                <a:ext uri="{FF2B5EF4-FFF2-40B4-BE49-F238E27FC236}">
                  <a16:creationId xmlns:a16="http://schemas.microsoft.com/office/drawing/2014/main" id="{5FA9548A-62DB-4F9D-9DE5-23DAAEE84A43}"/>
                </a:ext>
              </a:extLst>
            </p:cNvPr>
            <p:cNvSpPr txBox="1"/>
            <p:nvPr/>
          </p:nvSpPr>
          <p:spPr bwMode="auto">
            <a:xfrm>
              <a:off x="1506321" y="1735889"/>
              <a:ext cx="1000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rate</a:t>
              </a:r>
            </a:p>
          </p:txBody>
        </p:sp>
        <p:cxnSp>
          <p:nvCxnSpPr>
            <p:cNvPr id="296" name="Straight Connector 295">
              <a:extLst>
                <a:ext uri="{FF2B5EF4-FFF2-40B4-BE49-F238E27FC236}">
                  <a16:creationId xmlns:a16="http://schemas.microsoft.com/office/drawing/2014/main" id="{E1D79297-E3DA-4AB5-B0D0-02DC7BD07C2B}"/>
                </a:ext>
              </a:extLst>
            </p:cNvPr>
            <p:cNvCxnSpPr/>
            <p:nvPr/>
          </p:nvCxnSpPr>
          <p:spPr bwMode="auto">
            <a:xfrm flipV="1">
              <a:off x="2439394" y="1879600"/>
              <a:ext cx="0" cy="2180167"/>
            </a:xfrm>
            <a:prstGeom prst="line">
              <a:avLst/>
            </a:prstGeom>
            <a:noFill/>
            <a:ln w="19050" cap="flat" cmpd="sng" algn="ctr">
              <a:solidFill>
                <a:schemeClr val="tx2">
                  <a:lumMod val="90000"/>
                </a:schemeClr>
              </a:solidFill>
              <a:prstDash val="sysDash"/>
              <a:round/>
              <a:headEnd type="none" w="med" len="med"/>
              <a:tailEnd type="none" w="med" len="med"/>
            </a:ln>
            <a:effectLst/>
          </p:spPr>
        </p:cxnSp>
      </p:grpSp>
      <p:grpSp>
        <p:nvGrpSpPr>
          <p:cNvPr id="291" name="Group 290">
            <a:extLst>
              <a:ext uri="{FF2B5EF4-FFF2-40B4-BE49-F238E27FC236}">
                <a16:creationId xmlns:a16="http://schemas.microsoft.com/office/drawing/2014/main" id="{956AA011-73B4-4792-B4EA-4D69D4DCA685}"/>
              </a:ext>
            </a:extLst>
          </p:cNvPr>
          <p:cNvGrpSpPr/>
          <p:nvPr/>
        </p:nvGrpSpPr>
        <p:grpSpPr>
          <a:xfrm>
            <a:off x="5408393" y="1735889"/>
            <a:ext cx="1000787" cy="2323878"/>
            <a:chOff x="1506321" y="1735889"/>
            <a:chExt cx="1000787" cy="2323878"/>
          </a:xfrm>
        </p:grpSpPr>
        <p:sp>
          <p:nvSpPr>
            <p:cNvPr id="292" name="TextBox 291">
              <a:extLst>
                <a:ext uri="{FF2B5EF4-FFF2-40B4-BE49-F238E27FC236}">
                  <a16:creationId xmlns:a16="http://schemas.microsoft.com/office/drawing/2014/main" id="{2791232A-24D3-4864-B90A-E9FC469F159E}"/>
                </a:ext>
              </a:extLst>
            </p:cNvPr>
            <p:cNvSpPr txBox="1"/>
            <p:nvPr/>
          </p:nvSpPr>
          <p:spPr bwMode="auto">
            <a:xfrm>
              <a:off x="1506321" y="1735889"/>
              <a:ext cx="1000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rate</a:t>
              </a:r>
            </a:p>
          </p:txBody>
        </p:sp>
        <p:cxnSp>
          <p:nvCxnSpPr>
            <p:cNvPr id="293" name="Straight Connector 292">
              <a:extLst>
                <a:ext uri="{FF2B5EF4-FFF2-40B4-BE49-F238E27FC236}">
                  <a16:creationId xmlns:a16="http://schemas.microsoft.com/office/drawing/2014/main" id="{78C4D76E-CA28-462D-938E-FB9205B93E3C}"/>
                </a:ext>
              </a:extLst>
            </p:cNvPr>
            <p:cNvCxnSpPr/>
            <p:nvPr/>
          </p:nvCxnSpPr>
          <p:spPr bwMode="auto">
            <a:xfrm flipV="1">
              <a:off x="2439394" y="1879600"/>
              <a:ext cx="0" cy="2180167"/>
            </a:xfrm>
            <a:prstGeom prst="line">
              <a:avLst/>
            </a:prstGeom>
            <a:noFill/>
            <a:ln w="19050" cap="flat" cmpd="sng" algn="ctr">
              <a:solidFill>
                <a:schemeClr val="tx2">
                  <a:lumMod val="90000"/>
                </a:schemeClr>
              </a:solidFill>
              <a:prstDash val="sysDash"/>
              <a:round/>
              <a:headEnd type="none" w="med" len="med"/>
              <a:tailEnd type="none" w="med" len="med"/>
            </a:ln>
            <a:effectLst/>
          </p:spPr>
        </p:cxnSp>
      </p:grpSp>
      <p:grpSp>
        <p:nvGrpSpPr>
          <p:cNvPr id="26" name="Group 25">
            <a:extLst>
              <a:ext uri="{FF2B5EF4-FFF2-40B4-BE49-F238E27FC236}">
                <a16:creationId xmlns:a16="http://schemas.microsoft.com/office/drawing/2014/main" id="{704EF24D-BA05-452D-ACCD-C57996202434}"/>
              </a:ext>
            </a:extLst>
          </p:cNvPr>
          <p:cNvGrpSpPr/>
          <p:nvPr/>
        </p:nvGrpSpPr>
        <p:grpSpPr>
          <a:xfrm>
            <a:off x="1506321" y="1735889"/>
            <a:ext cx="1000787" cy="2323878"/>
            <a:chOff x="1506321" y="1735889"/>
            <a:chExt cx="1000787" cy="2323878"/>
          </a:xfrm>
        </p:grpSpPr>
        <p:sp>
          <p:nvSpPr>
            <p:cNvPr id="21" name="TextBox 20">
              <a:extLst>
                <a:ext uri="{FF2B5EF4-FFF2-40B4-BE49-F238E27FC236}">
                  <a16:creationId xmlns:a16="http://schemas.microsoft.com/office/drawing/2014/main" id="{856911A6-3311-4100-AFAE-3BFE6BCF5CC0}"/>
                </a:ext>
              </a:extLst>
            </p:cNvPr>
            <p:cNvSpPr txBox="1"/>
            <p:nvPr/>
          </p:nvSpPr>
          <p:spPr bwMode="auto">
            <a:xfrm>
              <a:off x="1506321" y="1735889"/>
              <a:ext cx="100078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24-mo rate</a:t>
              </a:r>
            </a:p>
          </p:txBody>
        </p:sp>
        <p:cxnSp>
          <p:nvCxnSpPr>
            <p:cNvPr id="25" name="Straight Connector 24">
              <a:extLst>
                <a:ext uri="{FF2B5EF4-FFF2-40B4-BE49-F238E27FC236}">
                  <a16:creationId xmlns:a16="http://schemas.microsoft.com/office/drawing/2014/main" id="{D39E999E-8688-4CB8-A18E-F85206798A57}"/>
                </a:ext>
              </a:extLst>
            </p:cNvPr>
            <p:cNvCxnSpPr/>
            <p:nvPr/>
          </p:nvCxnSpPr>
          <p:spPr bwMode="auto">
            <a:xfrm flipV="1">
              <a:off x="2439394" y="1879600"/>
              <a:ext cx="0" cy="2180167"/>
            </a:xfrm>
            <a:prstGeom prst="line">
              <a:avLst/>
            </a:prstGeom>
            <a:noFill/>
            <a:ln w="19050" cap="flat" cmpd="sng" algn="ctr">
              <a:solidFill>
                <a:schemeClr val="tx2">
                  <a:lumMod val="90000"/>
                </a:schemeClr>
              </a:solidFill>
              <a:prstDash val="sysDash"/>
              <a:round/>
              <a:headEnd type="none" w="med" len="med"/>
              <a:tailEnd type="none" w="med" len="med"/>
            </a:ln>
            <a:effectLst/>
          </p:spPr>
        </p:cxnSp>
      </p:grpSp>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30-Mo Follow-up: DFS by Recurrence Risk</a:t>
            </a:r>
            <a:endParaRPr lang="en-US" dirty="0"/>
          </a:p>
        </p:txBody>
      </p:sp>
      <p:sp>
        <p:nvSpPr>
          <p:cNvPr id="3" name="TextBox 2">
            <a:extLst>
              <a:ext uri="{FF2B5EF4-FFF2-40B4-BE49-F238E27FC236}">
                <a16:creationId xmlns:a16="http://schemas.microsoft.com/office/drawing/2014/main" id="{60AFBFD7-5622-428E-A64F-AF7F75A1D961}"/>
              </a:ext>
            </a:extLst>
          </p:cNvPr>
          <p:cNvSpPr txBox="1"/>
          <p:nvPr/>
        </p:nvSpPr>
        <p:spPr bwMode="auto">
          <a:xfrm>
            <a:off x="1330037" y="1443963"/>
            <a:ext cx="23741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Intermediate-High Risk</a:t>
            </a:r>
          </a:p>
        </p:txBody>
      </p:sp>
      <p:sp>
        <p:nvSpPr>
          <p:cNvPr id="227" name="TextBox 226">
            <a:extLst>
              <a:ext uri="{FF2B5EF4-FFF2-40B4-BE49-F238E27FC236}">
                <a16:creationId xmlns:a16="http://schemas.microsoft.com/office/drawing/2014/main" id="{F76E2EAE-F30B-47D9-B449-86FCB521ABF8}"/>
              </a:ext>
            </a:extLst>
          </p:cNvPr>
          <p:cNvSpPr txBox="1"/>
          <p:nvPr/>
        </p:nvSpPr>
        <p:spPr bwMode="auto">
          <a:xfrm>
            <a:off x="4956465" y="1443963"/>
            <a:ext cx="26577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High Risk</a:t>
            </a:r>
          </a:p>
        </p:txBody>
      </p:sp>
      <p:sp>
        <p:nvSpPr>
          <p:cNvPr id="228" name="TextBox 227">
            <a:extLst>
              <a:ext uri="{FF2B5EF4-FFF2-40B4-BE49-F238E27FC236}">
                <a16:creationId xmlns:a16="http://schemas.microsoft.com/office/drawing/2014/main" id="{DB2E804A-BB8C-469D-87D6-145763788BEC}"/>
              </a:ext>
            </a:extLst>
          </p:cNvPr>
          <p:cNvSpPr txBox="1"/>
          <p:nvPr/>
        </p:nvSpPr>
        <p:spPr bwMode="auto">
          <a:xfrm>
            <a:off x="8530936" y="1443963"/>
            <a:ext cx="2657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M1 NED</a:t>
            </a:r>
          </a:p>
        </p:txBody>
      </p:sp>
      <p:sp>
        <p:nvSpPr>
          <p:cNvPr id="229" name="TextBox 228">
            <a:extLst>
              <a:ext uri="{FF2B5EF4-FFF2-40B4-BE49-F238E27FC236}">
                <a16:creationId xmlns:a16="http://schemas.microsoft.com/office/drawing/2014/main" id="{2E046A06-7E61-4B74-8318-458E402F310E}"/>
              </a:ext>
            </a:extLst>
          </p:cNvPr>
          <p:cNvSpPr txBox="1"/>
          <p:nvPr/>
        </p:nvSpPr>
        <p:spPr bwMode="auto">
          <a:xfrm>
            <a:off x="1938152" y="1917845"/>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81.1%</a:t>
            </a:r>
          </a:p>
        </p:txBody>
      </p:sp>
      <p:sp>
        <p:nvSpPr>
          <p:cNvPr id="230" name="TextBox 229">
            <a:extLst>
              <a:ext uri="{FF2B5EF4-FFF2-40B4-BE49-F238E27FC236}">
                <a16:creationId xmlns:a16="http://schemas.microsoft.com/office/drawing/2014/main" id="{4ADA2161-74E9-4675-9931-04754942FB61}"/>
              </a:ext>
            </a:extLst>
          </p:cNvPr>
          <p:cNvSpPr txBox="1"/>
          <p:nvPr/>
        </p:nvSpPr>
        <p:spPr bwMode="auto">
          <a:xfrm>
            <a:off x="1878821" y="2518283"/>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72.0%</a:t>
            </a:r>
          </a:p>
        </p:txBody>
      </p:sp>
      <p:sp>
        <p:nvSpPr>
          <p:cNvPr id="231" name="TextBox 230">
            <a:extLst>
              <a:ext uri="{FF2B5EF4-FFF2-40B4-BE49-F238E27FC236}">
                <a16:creationId xmlns:a16="http://schemas.microsoft.com/office/drawing/2014/main" id="{DDB87077-EA5F-4821-983B-84CEFD05F230}"/>
              </a:ext>
            </a:extLst>
          </p:cNvPr>
          <p:cNvSpPr txBox="1"/>
          <p:nvPr/>
        </p:nvSpPr>
        <p:spPr bwMode="auto">
          <a:xfrm>
            <a:off x="5841019" y="2460131"/>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48.7%</a:t>
            </a:r>
          </a:p>
        </p:txBody>
      </p:sp>
      <p:sp>
        <p:nvSpPr>
          <p:cNvPr id="232" name="TextBox 231">
            <a:extLst>
              <a:ext uri="{FF2B5EF4-FFF2-40B4-BE49-F238E27FC236}">
                <a16:creationId xmlns:a16="http://schemas.microsoft.com/office/drawing/2014/main" id="{D09089B9-6999-40EA-ABB7-AFDA8FCE0A94}"/>
              </a:ext>
            </a:extLst>
          </p:cNvPr>
          <p:cNvSpPr txBox="1"/>
          <p:nvPr/>
        </p:nvSpPr>
        <p:spPr bwMode="auto">
          <a:xfrm>
            <a:off x="5699792" y="3266142"/>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35.4%</a:t>
            </a:r>
          </a:p>
        </p:txBody>
      </p:sp>
      <p:sp>
        <p:nvSpPr>
          <p:cNvPr id="233" name="TextBox 232">
            <a:extLst>
              <a:ext uri="{FF2B5EF4-FFF2-40B4-BE49-F238E27FC236}">
                <a16:creationId xmlns:a16="http://schemas.microsoft.com/office/drawing/2014/main" id="{5DFABCEA-B495-48C0-986A-6BE2205F3A91}"/>
              </a:ext>
            </a:extLst>
          </p:cNvPr>
          <p:cNvSpPr txBox="1"/>
          <p:nvPr/>
        </p:nvSpPr>
        <p:spPr bwMode="auto">
          <a:xfrm>
            <a:off x="9417759" y="1962797"/>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78.4%</a:t>
            </a:r>
          </a:p>
        </p:txBody>
      </p:sp>
      <p:sp>
        <p:nvSpPr>
          <p:cNvPr id="234" name="TextBox 233">
            <a:extLst>
              <a:ext uri="{FF2B5EF4-FFF2-40B4-BE49-F238E27FC236}">
                <a16:creationId xmlns:a16="http://schemas.microsoft.com/office/drawing/2014/main" id="{A480C9ED-F394-4C8A-AEE4-58FBDC82458B}"/>
              </a:ext>
            </a:extLst>
          </p:cNvPr>
          <p:cNvSpPr txBox="1"/>
          <p:nvPr/>
        </p:nvSpPr>
        <p:spPr bwMode="auto">
          <a:xfrm>
            <a:off x="9417760" y="2815896"/>
            <a:ext cx="7008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37.9%</a:t>
            </a:r>
          </a:p>
        </p:txBody>
      </p:sp>
      <p:sp>
        <p:nvSpPr>
          <p:cNvPr id="235" name="TextBox 234">
            <a:extLst>
              <a:ext uri="{FF2B5EF4-FFF2-40B4-BE49-F238E27FC236}">
                <a16:creationId xmlns:a16="http://schemas.microsoft.com/office/drawing/2014/main" id="{9B4A553B-8893-4E91-95FD-A02662BD6F15}"/>
              </a:ext>
            </a:extLst>
          </p:cNvPr>
          <p:cNvSpPr txBox="1"/>
          <p:nvPr/>
        </p:nvSpPr>
        <p:spPr bwMode="auto">
          <a:xfrm>
            <a:off x="1181678" y="3681489"/>
            <a:ext cx="2515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0.68 (95% CI: 0.52-0.89)</a:t>
            </a:r>
          </a:p>
        </p:txBody>
      </p:sp>
      <p:sp>
        <p:nvSpPr>
          <p:cNvPr id="236" name="TextBox 235">
            <a:extLst>
              <a:ext uri="{FF2B5EF4-FFF2-40B4-BE49-F238E27FC236}">
                <a16:creationId xmlns:a16="http://schemas.microsoft.com/office/drawing/2014/main" id="{50AFCDC0-8BD3-4818-81DA-874B3E4E97BD}"/>
              </a:ext>
            </a:extLst>
          </p:cNvPr>
          <p:cNvSpPr txBox="1"/>
          <p:nvPr/>
        </p:nvSpPr>
        <p:spPr bwMode="auto">
          <a:xfrm>
            <a:off x="5027630" y="3670243"/>
            <a:ext cx="2515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0.60 (95% CI: 0.33-1.10)</a:t>
            </a:r>
          </a:p>
        </p:txBody>
      </p:sp>
      <p:sp>
        <p:nvSpPr>
          <p:cNvPr id="237" name="TextBox 236">
            <a:extLst>
              <a:ext uri="{FF2B5EF4-FFF2-40B4-BE49-F238E27FC236}">
                <a16:creationId xmlns:a16="http://schemas.microsoft.com/office/drawing/2014/main" id="{30F2C912-DD1B-4A94-8191-211533E7FCA9}"/>
              </a:ext>
            </a:extLst>
          </p:cNvPr>
          <p:cNvSpPr txBox="1"/>
          <p:nvPr/>
        </p:nvSpPr>
        <p:spPr bwMode="auto">
          <a:xfrm>
            <a:off x="8615734" y="3681221"/>
            <a:ext cx="251543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0.28 (95% CI: 0.12-0.66)</a:t>
            </a:r>
          </a:p>
        </p:txBody>
      </p:sp>
      <p:grpSp>
        <p:nvGrpSpPr>
          <p:cNvPr id="5" name="Group 4">
            <a:extLst>
              <a:ext uri="{FF2B5EF4-FFF2-40B4-BE49-F238E27FC236}">
                <a16:creationId xmlns:a16="http://schemas.microsoft.com/office/drawing/2014/main" id="{173BC4F2-181A-4819-A296-2B316E4F4993}"/>
              </a:ext>
            </a:extLst>
          </p:cNvPr>
          <p:cNvGrpSpPr/>
          <p:nvPr/>
        </p:nvGrpSpPr>
        <p:grpSpPr>
          <a:xfrm>
            <a:off x="1281776" y="3136612"/>
            <a:ext cx="996373" cy="523220"/>
            <a:chOff x="1215736" y="2972714"/>
            <a:chExt cx="996373" cy="523220"/>
          </a:xfrm>
        </p:grpSpPr>
        <p:sp>
          <p:nvSpPr>
            <p:cNvPr id="238" name="TextBox 237">
              <a:extLst>
                <a:ext uri="{FF2B5EF4-FFF2-40B4-BE49-F238E27FC236}">
                  <a16:creationId xmlns:a16="http://schemas.microsoft.com/office/drawing/2014/main" id="{3C0D510B-BC2F-4172-9680-896201DF0E11}"/>
                </a:ext>
              </a:extLst>
            </p:cNvPr>
            <p:cNvSpPr txBox="1"/>
            <p:nvPr/>
          </p:nvSpPr>
          <p:spPr bwMode="auto">
            <a:xfrm>
              <a:off x="1451965" y="2972714"/>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241" name="Straight Connector 240">
              <a:extLst>
                <a:ext uri="{FF2B5EF4-FFF2-40B4-BE49-F238E27FC236}">
                  <a16:creationId xmlns:a16="http://schemas.microsoft.com/office/drawing/2014/main" id="{91855CEA-99F8-4EAD-B344-A1B8D7497A11}"/>
                </a:ext>
              </a:extLst>
            </p:cNvPr>
            <p:cNvCxnSpPr>
              <a:cxnSpLocks/>
            </p:cNvCxnSpPr>
            <p:nvPr/>
          </p:nvCxnSpPr>
          <p:spPr bwMode="auto">
            <a:xfrm>
              <a:off x="1215736" y="3129666"/>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C805EF3-F322-480C-831B-483C1A4CAE75}"/>
                </a:ext>
              </a:extLst>
            </p:cNvPr>
            <p:cNvCxnSpPr>
              <a:cxnSpLocks/>
            </p:cNvCxnSpPr>
            <p:nvPr/>
          </p:nvCxnSpPr>
          <p:spPr bwMode="auto">
            <a:xfrm>
              <a:off x="1215740" y="3334897"/>
              <a:ext cx="23516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673C2C27-3E33-4984-8624-35462A237B94}"/>
              </a:ext>
            </a:extLst>
          </p:cNvPr>
          <p:cNvGrpSpPr/>
          <p:nvPr/>
        </p:nvGrpSpPr>
        <p:grpSpPr>
          <a:xfrm>
            <a:off x="6814741" y="1898872"/>
            <a:ext cx="974524" cy="523220"/>
            <a:chOff x="6656055" y="1890701"/>
            <a:chExt cx="974524" cy="523220"/>
          </a:xfrm>
        </p:grpSpPr>
        <p:sp>
          <p:nvSpPr>
            <p:cNvPr id="240" name="TextBox 239">
              <a:extLst>
                <a:ext uri="{FF2B5EF4-FFF2-40B4-BE49-F238E27FC236}">
                  <a16:creationId xmlns:a16="http://schemas.microsoft.com/office/drawing/2014/main" id="{F38C0409-78EF-4BC1-91B8-BEF75869C8DE}"/>
                </a:ext>
              </a:extLst>
            </p:cNvPr>
            <p:cNvSpPr txBox="1"/>
            <p:nvPr/>
          </p:nvSpPr>
          <p:spPr bwMode="auto">
            <a:xfrm>
              <a:off x="6870435" y="1890701"/>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245" name="Straight Connector 244">
              <a:extLst>
                <a:ext uri="{FF2B5EF4-FFF2-40B4-BE49-F238E27FC236}">
                  <a16:creationId xmlns:a16="http://schemas.microsoft.com/office/drawing/2014/main" id="{176460CB-95E0-411B-952F-4FEF1DC20907}"/>
                </a:ext>
              </a:extLst>
            </p:cNvPr>
            <p:cNvCxnSpPr>
              <a:cxnSpLocks/>
            </p:cNvCxnSpPr>
            <p:nvPr/>
          </p:nvCxnSpPr>
          <p:spPr bwMode="auto">
            <a:xfrm>
              <a:off x="6656055" y="2055529"/>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7882D44F-F536-42BA-AF62-CC6A55AB02E4}"/>
                </a:ext>
              </a:extLst>
            </p:cNvPr>
            <p:cNvCxnSpPr>
              <a:cxnSpLocks/>
            </p:cNvCxnSpPr>
            <p:nvPr/>
          </p:nvCxnSpPr>
          <p:spPr bwMode="auto">
            <a:xfrm>
              <a:off x="6656059" y="2265609"/>
              <a:ext cx="235162" cy="0"/>
            </a:xfrm>
            <a:prstGeom prst="line">
              <a:avLst/>
            </a:prstGeom>
            <a:noFill/>
            <a:ln w="28575" cap="flat" cmpd="sng" algn="ctr">
              <a:solidFill>
                <a:schemeClr val="accent3"/>
              </a:solidFill>
              <a:prstDash val="solid"/>
              <a:round/>
              <a:headEnd type="none" w="med" len="med"/>
              <a:tailEnd type="none" w="med" len="med"/>
            </a:ln>
            <a:effectLst/>
          </p:spPr>
        </p:cxnSp>
      </p:grpSp>
      <p:graphicFrame>
        <p:nvGraphicFramePr>
          <p:cNvPr id="6" name="Table 9">
            <a:extLst>
              <a:ext uri="{FF2B5EF4-FFF2-40B4-BE49-F238E27FC236}">
                <a16:creationId xmlns:a16="http://schemas.microsoft.com/office/drawing/2014/main" id="{7A402952-A341-466C-B26D-1D2B05911794}"/>
              </a:ext>
            </a:extLst>
          </p:cNvPr>
          <p:cNvGraphicFramePr>
            <a:graphicFrameLocks noGrp="1"/>
          </p:cNvGraphicFramePr>
          <p:nvPr/>
        </p:nvGraphicFramePr>
        <p:xfrm>
          <a:off x="382508" y="4955499"/>
          <a:ext cx="3693460" cy="1127760"/>
        </p:xfrm>
        <a:graphic>
          <a:graphicData uri="http://schemas.openxmlformats.org/drawingml/2006/table">
            <a:tbl>
              <a:tblPr firstRow="1" bandRow="1">
                <a:tableStyleId>{F5AB1C69-6EDB-4FF4-983F-18BD219EF322}</a:tableStyleId>
              </a:tblPr>
              <a:tblGrid>
                <a:gridCol w="1616224">
                  <a:extLst>
                    <a:ext uri="{9D8B030D-6E8A-4147-A177-3AD203B41FA5}">
                      <a16:colId xmlns:a16="http://schemas.microsoft.com/office/drawing/2014/main" val="878916561"/>
                    </a:ext>
                  </a:extLst>
                </a:gridCol>
                <a:gridCol w="771790">
                  <a:extLst>
                    <a:ext uri="{9D8B030D-6E8A-4147-A177-3AD203B41FA5}">
                      <a16:colId xmlns:a16="http://schemas.microsoft.com/office/drawing/2014/main" val="851176363"/>
                    </a:ext>
                  </a:extLst>
                </a:gridCol>
                <a:gridCol w="1305446">
                  <a:extLst>
                    <a:ext uri="{9D8B030D-6E8A-4147-A177-3AD203B41FA5}">
                      <a16:colId xmlns:a16="http://schemas.microsoft.com/office/drawing/2014/main" val="2015788740"/>
                    </a:ext>
                  </a:extLst>
                </a:gridCol>
              </a:tblGrid>
              <a:tr h="249167">
                <a:tc>
                  <a:txBody>
                    <a:bodyPr/>
                    <a:lstStyle/>
                    <a:p>
                      <a:endParaRPr lang="en-US" sz="140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Median DFS, </a:t>
                      </a:r>
                    </a:p>
                    <a:p>
                      <a:pPr algn="ctr"/>
                      <a:r>
                        <a:rPr lang="en-US" sz="1400" dirty="0">
                          <a:solidFill>
                            <a:schemeClr val="tx1"/>
                          </a:solidFill>
                        </a:rPr>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48600805"/>
                  </a:ext>
                </a:extLst>
              </a:tr>
              <a:tr h="178326">
                <a:tc>
                  <a:txBody>
                    <a:bodyPr/>
                    <a:lstStyle/>
                    <a:p>
                      <a:r>
                        <a:rPr lang="en-US" sz="1400" b="1" dirty="0">
                          <a:solidFill>
                            <a:schemeClr val="accent1"/>
                          </a:solidFill>
                        </a:rPr>
                        <a:t>Pembro (n = 422)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NR (NR-NR)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3407590"/>
                  </a:ext>
                </a:extLst>
              </a:tr>
              <a:tr h="178326">
                <a:tc>
                  <a:txBody>
                    <a:bodyPr/>
                    <a:lstStyle/>
                    <a:p>
                      <a:r>
                        <a:rPr lang="en-US" sz="1400" b="1" dirty="0">
                          <a:solidFill>
                            <a:schemeClr val="accent3"/>
                          </a:solidFill>
                        </a:rPr>
                        <a:t>Placebo (n = 433)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NR (40.5-NR)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4431718"/>
                  </a:ext>
                </a:extLst>
              </a:tr>
            </a:tbl>
          </a:graphicData>
        </a:graphic>
      </p:graphicFrame>
      <p:graphicFrame>
        <p:nvGraphicFramePr>
          <p:cNvPr id="248" name="Table 9">
            <a:extLst>
              <a:ext uri="{FF2B5EF4-FFF2-40B4-BE49-F238E27FC236}">
                <a16:creationId xmlns:a16="http://schemas.microsoft.com/office/drawing/2014/main" id="{FA04E933-F4E6-4810-A843-4EBAAF28C330}"/>
              </a:ext>
            </a:extLst>
          </p:cNvPr>
          <p:cNvGraphicFramePr>
            <a:graphicFrameLocks noGrp="1"/>
          </p:cNvGraphicFramePr>
          <p:nvPr/>
        </p:nvGraphicFramePr>
        <p:xfrm>
          <a:off x="4245922" y="4955499"/>
          <a:ext cx="3693460" cy="1127760"/>
        </p:xfrm>
        <a:graphic>
          <a:graphicData uri="http://schemas.openxmlformats.org/drawingml/2006/table">
            <a:tbl>
              <a:tblPr firstRow="1" bandRow="1">
                <a:tableStyleId>{F5AB1C69-6EDB-4FF4-983F-18BD219EF322}</a:tableStyleId>
              </a:tblPr>
              <a:tblGrid>
                <a:gridCol w="1616224">
                  <a:extLst>
                    <a:ext uri="{9D8B030D-6E8A-4147-A177-3AD203B41FA5}">
                      <a16:colId xmlns:a16="http://schemas.microsoft.com/office/drawing/2014/main" val="878916561"/>
                    </a:ext>
                  </a:extLst>
                </a:gridCol>
                <a:gridCol w="771790">
                  <a:extLst>
                    <a:ext uri="{9D8B030D-6E8A-4147-A177-3AD203B41FA5}">
                      <a16:colId xmlns:a16="http://schemas.microsoft.com/office/drawing/2014/main" val="851176363"/>
                    </a:ext>
                  </a:extLst>
                </a:gridCol>
                <a:gridCol w="1305446">
                  <a:extLst>
                    <a:ext uri="{9D8B030D-6E8A-4147-A177-3AD203B41FA5}">
                      <a16:colId xmlns:a16="http://schemas.microsoft.com/office/drawing/2014/main" val="2015788740"/>
                    </a:ext>
                  </a:extLst>
                </a:gridCol>
              </a:tblGrid>
              <a:tr h="249167">
                <a:tc>
                  <a:txBody>
                    <a:bodyPr/>
                    <a:lstStyle/>
                    <a:p>
                      <a:endParaRPr lang="en-US" sz="140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Median DFS, </a:t>
                      </a:r>
                    </a:p>
                    <a:p>
                      <a:pPr algn="ctr"/>
                      <a:r>
                        <a:rPr lang="en-US" sz="1400" dirty="0">
                          <a:solidFill>
                            <a:schemeClr val="tx1"/>
                          </a:solidFill>
                        </a:rPr>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48600805"/>
                  </a:ext>
                </a:extLst>
              </a:tr>
              <a:tr h="178326">
                <a:tc>
                  <a:txBody>
                    <a:bodyPr/>
                    <a:lstStyle/>
                    <a:p>
                      <a:r>
                        <a:rPr lang="en-US" sz="1400" b="1" dirty="0">
                          <a:solidFill>
                            <a:schemeClr val="accent1"/>
                          </a:solidFill>
                        </a:rPr>
                        <a:t>Pembro (n = 40)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22.4 (11.1-NR)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3407590"/>
                  </a:ext>
                </a:extLst>
              </a:tr>
              <a:tr h="178326">
                <a:tc>
                  <a:txBody>
                    <a:bodyPr/>
                    <a:lstStyle/>
                    <a:p>
                      <a:r>
                        <a:rPr lang="en-US" sz="1400" b="1" dirty="0">
                          <a:solidFill>
                            <a:schemeClr val="accent3"/>
                          </a:solidFill>
                        </a:rPr>
                        <a:t>Placebo (n = 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11.4 (2.9-NR)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4431718"/>
                  </a:ext>
                </a:extLst>
              </a:tr>
            </a:tbl>
          </a:graphicData>
        </a:graphic>
      </p:graphicFrame>
      <p:graphicFrame>
        <p:nvGraphicFramePr>
          <p:cNvPr id="249" name="Table 9">
            <a:extLst>
              <a:ext uri="{FF2B5EF4-FFF2-40B4-BE49-F238E27FC236}">
                <a16:creationId xmlns:a16="http://schemas.microsoft.com/office/drawing/2014/main" id="{8178014E-362C-44E7-B1D1-818A55FAF9EE}"/>
              </a:ext>
            </a:extLst>
          </p:cNvPr>
          <p:cNvGraphicFramePr>
            <a:graphicFrameLocks noGrp="1"/>
          </p:cNvGraphicFramePr>
          <p:nvPr/>
        </p:nvGraphicFramePr>
        <p:xfrm>
          <a:off x="8109337" y="4955499"/>
          <a:ext cx="3693460" cy="1127760"/>
        </p:xfrm>
        <a:graphic>
          <a:graphicData uri="http://schemas.openxmlformats.org/drawingml/2006/table">
            <a:tbl>
              <a:tblPr firstRow="1" bandRow="1">
                <a:tableStyleId>{F5AB1C69-6EDB-4FF4-983F-18BD219EF322}</a:tableStyleId>
              </a:tblPr>
              <a:tblGrid>
                <a:gridCol w="1616224">
                  <a:extLst>
                    <a:ext uri="{9D8B030D-6E8A-4147-A177-3AD203B41FA5}">
                      <a16:colId xmlns:a16="http://schemas.microsoft.com/office/drawing/2014/main" val="878916561"/>
                    </a:ext>
                  </a:extLst>
                </a:gridCol>
                <a:gridCol w="771790">
                  <a:extLst>
                    <a:ext uri="{9D8B030D-6E8A-4147-A177-3AD203B41FA5}">
                      <a16:colId xmlns:a16="http://schemas.microsoft.com/office/drawing/2014/main" val="851176363"/>
                    </a:ext>
                  </a:extLst>
                </a:gridCol>
                <a:gridCol w="1305446">
                  <a:extLst>
                    <a:ext uri="{9D8B030D-6E8A-4147-A177-3AD203B41FA5}">
                      <a16:colId xmlns:a16="http://schemas.microsoft.com/office/drawing/2014/main" val="2015788740"/>
                    </a:ext>
                  </a:extLst>
                </a:gridCol>
              </a:tblGrid>
              <a:tr h="249167">
                <a:tc>
                  <a:txBody>
                    <a:bodyPr/>
                    <a:lstStyle/>
                    <a:p>
                      <a:endParaRPr lang="en-US" sz="1400" dirty="0">
                        <a:solidFill>
                          <a:schemeClr val="bg1"/>
                        </a:solidFill>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Events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tc>
                  <a:txBody>
                    <a:bodyPr/>
                    <a:lstStyle/>
                    <a:p>
                      <a:pPr algn="ctr"/>
                      <a:r>
                        <a:rPr lang="en-US" sz="1400" dirty="0">
                          <a:solidFill>
                            <a:schemeClr val="tx1"/>
                          </a:solidFill>
                        </a:rPr>
                        <a:t>Median DFS, </a:t>
                      </a:r>
                    </a:p>
                    <a:p>
                      <a:pPr algn="ctr"/>
                      <a:r>
                        <a:rPr lang="en-US" sz="1400" dirty="0">
                          <a:solidFill>
                            <a:schemeClr val="tx1"/>
                          </a:solidFill>
                        </a:rPr>
                        <a:t>Mo (95% CI)</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1648600805"/>
                  </a:ext>
                </a:extLst>
              </a:tr>
              <a:tr h="178326">
                <a:tc>
                  <a:txBody>
                    <a:bodyPr/>
                    <a:lstStyle/>
                    <a:p>
                      <a:r>
                        <a:rPr lang="en-US" sz="1400" b="1" dirty="0">
                          <a:solidFill>
                            <a:schemeClr val="accent1"/>
                          </a:solidFill>
                        </a:rPr>
                        <a:t>Pembro (n = 29)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NR (25.7-NR)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93407590"/>
                  </a:ext>
                </a:extLst>
              </a:tr>
              <a:tr h="178326">
                <a:tc>
                  <a:txBody>
                    <a:bodyPr/>
                    <a:lstStyle/>
                    <a:p>
                      <a:r>
                        <a:rPr lang="en-US" sz="1400" b="1" dirty="0">
                          <a:solidFill>
                            <a:schemeClr val="accent3"/>
                          </a:solidFill>
                        </a:rPr>
                        <a:t>Placebo (n = 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11.6 (5.6-NR)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4431718"/>
                  </a:ext>
                </a:extLst>
              </a:tr>
            </a:tbl>
          </a:graphicData>
        </a:graphic>
      </p:graphicFrame>
      <p:grpSp>
        <p:nvGrpSpPr>
          <p:cNvPr id="19" name="Group 18">
            <a:extLst>
              <a:ext uri="{FF2B5EF4-FFF2-40B4-BE49-F238E27FC236}">
                <a16:creationId xmlns:a16="http://schemas.microsoft.com/office/drawing/2014/main" id="{11DB8928-F205-4A3B-9C6A-EEDE1720BBD7}"/>
              </a:ext>
            </a:extLst>
          </p:cNvPr>
          <p:cNvGrpSpPr/>
          <p:nvPr/>
        </p:nvGrpSpPr>
        <p:grpSpPr>
          <a:xfrm>
            <a:off x="508790" y="1739223"/>
            <a:ext cx="3608631" cy="2812175"/>
            <a:chOff x="508790" y="1739223"/>
            <a:chExt cx="3608631" cy="2812175"/>
          </a:xfrm>
        </p:grpSpPr>
        <p:sp>
          <p:nvSpPr>
            <p:cNvPr id="7" name="TextBox 6">
              <a:extLst>
                <a:ext uri="{FF2B5EF4-FFF2-40B4-BE49-F238E27FC236}">
                  <a16:creationId xmlns:a16="http://schemas.microsoft.com/office/drawing/2014/main" id="{82C28B4E-C63B-418A-840D-27F7BFA1E7E0}"/>
                </a:ext>
              </a:extLst>
            </p:cNvPr>
            <p:cNvSpPr txBox="1"/>
            <p:nvPr/>
          </p:nvSpPr>
          <p:spPr bwMode="auto">
            <a:xfrm rot="16200000">
              <a:off x="289403" y="2794857"/>
              <a:ext cx="746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DFS (%)</a:t>
              </a:r>
            </a:p>
          </p:txBody>
        </p:sp>
        <p:sp>
          <p:nvSpPr>
            <p:cNvPr id="43" name="TextBox 42">
              <a:extLst>
                <a:ext uri="{FF2B5EF4-FFF2-40B4-BE49-F238E27FC236}">
                  <a16:creationId xmlns:a16="http://schemas.microsoft.com/office/drawing/2014/main" id="{0C29C30B-0E00-4BA0-BE1F-FCBA8A74B0CC}"/>
                </a:ext>
              </a:extLst>
            </p:cNvPr>
            <p:cNvSpPr txBox="1"/>
            <p:nvPr/>
          </p:nvSpPr>
          <p:spPr bwMode="auto">
            <a:xfrm>
              <a:off x="2288568" y="424362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8" name="Group 7">
              <a:extLst>
                <a:ext uri="{FF2B5EF4-FFF2-40B4-BE49-F238E27FC236}">
                  <a16:creationId xmlns:a16="http://schemas.microsoft.com/office/drawing/2014/main" id="{2DA7D1FB-4A11-4F96-A6F2-4B47EE943398}"/>
                </a:ext>
              </a:extLst>
            </p:cNvPr>
            <p:cNvGrpSpPr/>
            <p:nvPr/>
          </p:nvGrpSpPr>
          <p:grpSpPr>
            <a:xfrm>
              <a:off x="920700" y="4064652"/>
              <a:ext cx="3196721" cy="307777"/>
              <a:chOff x="920700" y="4064652"/>
              <a:chExt cx="3196721" cy="307777"/>
            </a:xfrm>
          </p:grpSpPr>
          <p:sp>
            <p:nvSpPr>
              <p:cNvPr id="44" name="TextBox 43">
                <a:extLst>
                  <a:ext uri="{FF2B5EF4-FFF2-40B4-BE49-F238E27FC236}">
                    <a16:creationId xmlns:a16="http://schemas.microsoft.com/office/drawing/2014/main" id="{8FC9CEC8-78B6-4AB3-9B3C-6B0ECBA02D6A}"/>
                  </a:ext>
                </a:extLst>
              </p:cNvPr>
              <p:cNvSpPr txBox="1"/>
              <p:nvPr/>
            </p:nvSpPr>
            <p:spPr bwMode="auto">
              <a:xfrm>
                <a:off x="920700"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5" name="TextBox 44">
                <a:extLst>
                  <a:ext uri="{FF2B5EF4-FFF2-40B4-BE49-F238E27FC236}">
                    <a16:creationId xmlns:a16="http://schemas.microsoft.com/office/drawing/2014/main" id="{36067152-8AE2-46A4-A1B5-E57820A25255}"/>
                  </a:ext>
                </a:extLst>
              </p:cNvPr>
              <p:cNvSpPr txBox="1"/>
              <p:nvPr/>
            </p:nvSpPr>
            <p:spPr bwMode="auto">
              <a:xfrm>
                <a:off x="1216943"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6" name="TextBox 45">
                <a:extLst>
                  <a:ext uri="{FF2B5EF4-FFF2-40B4-BE49-F238E27FC236}">
                    <a16:creationId xmlns:a16="http://schemas.microsoft.com/office/drawing/2014/main" id="{01E60608-301B-43EE-8D3D-4B473C5CF9DC}"/>
                  </a:ext>
                </a:extLst>
              </p:cNvPr>
              <p:cNvSpPr txBox="1"/>
              <p:nvPr/>
            </p:nvSpPr>
            <p:spPr bwMode="auto">
              <a:xfrm>
                <a:off x="144633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7" name="TextBox 46">
                <a:extLst>
                  <a:ext uri="{FF2B5EF4-FFF2-40B4-BE49-F238E27FC236}">
                    <a16:creationId xmlns:a16="http://schemas.microsoft.com/office/drawing/2014/main" id="{9CDB4858-8DCA-4E1C-A1B7-F17B09A11D80}"/>
                  </a:ext>
                </a:extLst>
              </p:cNvPr>
              <p:cNvSpPr txBox="1"/>
              <p:nvPr/>
            </p:nvSpPr>
            <p:spPr bwMode="auto">
              <a:xfrm>
                <a:off x="174257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8" name="TextBox 47">
                <a:extLst>
                  <a:ext uri="{FF2B5EF4-FFF2-40B4-BE49-F238E27FC236}">
                    <a16:creationId xmlns:a16="http://schemas.microsoft.com/office/drawing/2014/main" id="{499422E7-CD82-4AD7-98CE-680D57DFB3FD}"/>
                  </a:ext>
                </a:extLst>
              </p:cNvPr>
              <p:cNvSpPr txBox="1"/>
              <p:nvPr/>
            </p:nvSpPr>
            <p:spPr bwMode="auto">
              <a:xfrm>
                <a:off x="2032345"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9" name="TextBox 48">
                <a:extLst>
                  <a:ext uri="{FF2B5EF4-FFF2-40B4-BE49-F238E27FC236}">
                    <a16:creationId xmlns:a16="http://schemas.microsoft.com/office/drawing/2014/main" id="{4F600779-35F9-43C5-B179-A8BD04539CA1}"/>
                  </a:ext>
                </a:extLst>
              </p:cNvPr>
              <p:cNvSpPr txBox="1"/>
              <p:nvPr/>
            </p:nvSpPr>
            <p:spPr bwMode="auto">
              <a:xfrm>
                <a:off x="2328588"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50" name="TextBox 49">
                <a:extLst>
                  <a:ext uri="{FF2B5EF4-FFF2-40B4-BE49-F238E27FC236}">
                    <a16:creationId xmlns:a16="http://schemas.microsoft.com/office/drawing/2014/main" id="{C9B2012A-BB6D-4583-96A2-550610A46006}"/>
                  </a:ext>
                </a:extLst>
              </p:cNvPr>
              <p:cNvSpPr txBox="1"/>
              <p:nvPr/>
            </p:nvSpPr>
            <p:spPr bwMode="auto">
              <a:xfrm>
                <a:off x="260366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1" name="TextBox 50">
                <a:extLst>
                  <a:ext uri="{FF2B5EF4-FFF2-40B4-BE49-F238E27FC236}">
                    <a16:creationId xmlns:a16="http://schemas.microsoft.com/office/drawing/2014/main" id="{FA368DED-A55E-4ED9-9B05-46415AE10491}"/>
                  </a:ext>
                </a:extLst>
              </p:cNvPr>
              <p:cNvSpPr txBox="1"/>
              <p:nvPr/>
            </p:nvSpPr>
            <p:spPr bwMode="auto">
              <a:xfrm>
                <a:off x="289990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52" name="TextBox 51">
                <a:extLst>
                  <a:ext uri="{FF2B5EF4-FFF2-40B4-BE49-F238E27FC236}">
                    <a16:creationId xmlns:a16="http://schemas.microsoft.com/office/drawing/2014/main" id="{E1BF73D0-A8D4-4B07-B20A-84CC04DFCFEF}"/>
                  </a:ext>
                </a:extLst>
              </p:cNvPr>
              <p:cNvSpPr txBox="1"/>
              <p:nvPr/>
            </p:nvSpPr>
            <p:spPr bwMode="auto">
              <a:xfrm>
                <a:off x="3178692"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3" name="TextBox 52">
                <a:extLst>
                  <a:ext uri="{FF2B5EF4-FFF2-40B4-BE49-F238E27FC236}">
                    <a16:creationId xmlns:a16="http://schemas.microsoft.com/office/drawing/2014/main" id="{431429DB-B72C-4182-A20F-1E16B5CE62CE}"/>
                  </a:ext>
                </a:extLst>
              </p:cNvPr>
              <p:cNvSpPr txBox="1"/>
              <p:nvPr/>
            </p:nvSpPr>
            <p:spPr bwMode="auto">
              <a:xfrm>
                <a:off x="3453770"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54" name="TextBox 53">
                <a:extLst>
                  <a:ext uri="{FF2B5EF4-FFF2-40B4-BE49-F238E27FC236}">
                    <a16:creationId xmlns:a16="http://schemas.microsoft.com/office/drawing/2014/main" id="{FD0A3829-25D3-4455-9CB3-260CAF71D5A0}"/>
                  </a:ext>
                </a:extLst>
              </p:cNvPr>
              <p:cNvSpPr txBox="1"/>
              <p:nvPr/>
            </p:nvSpPr>
            <p:spPr bwMode="auto">
              <a:xfrm>
                <a:off x="3750013"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grpSp>
        <p:grpSp>
          <p:nvGrpSpPr>
            <p:cNvPr id="10" name="Group 9">
              <a:extLst>
                <a:ext uri="{FF2B5EF4-FFF2-40B4-BE49-F238E27FC236}">
                  <a16:creationId xmlns:a16="http://schemas.microsoft.com/office/drawing/2014/main" id="{D329F2FB-5D19-4B76-863F-4143ED0521B3}"/>
                </a:ext>
              </a:extLst>
            </p:cNvPr>
            <p:cNvGrpSpPr/>
            <p:nvPr/>
          </p:nvGrpSpPr>
          <p:grpSpPr>
            <a:xfrm>
              <a:off x="629671" y="1739223"/>
              <a:ext cx="458780" cy="2462091"/>
              <a:chOff x="629671" y="1739223"/>
              <a:chExt cx="458780" cy="2462091"/>
            </a:xfrm>
          </p:grpSpPr>
          <p:sp>
            <p:nvSpPr>
              <p:cNvPr id="9" name="TextBox 8">
                <a:extLst>
                  <a:ext uri="{FF2B5EF4-FFF2-40B4-BE49-F238E27FC236}">
                    <a16:creationId xmlns:a16="http://schemas.microsoft.com/office/drawing/2014/main" id="{80C9A250-CD67-4BC6-BDB5-365B1EDA995E}"/>
                  </a:ext>
                </a:extLst>
              </p:cNvPr>
              <p:cNvSpPr txBox="1"/>
              <p:nvPr/>
            </p:nvSpPr>
            <p:spPr bwMode="auto">
              <a:xfrm>
                <a:off x="812414" y="389353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7" name="TextBox 56">
                <a:extLst>
                  <a:ext uri="{FF2B5EF4-FFF2-40B4-BE49-F238E27FC236}">
                    <a16:creationId xmlns:a16="http://schemas.microsoft.com/office/drawing/2014/main" id="{2874CDCC-4C28-42D2-87EB-0E0EDABC0ACC}"/>
                  </a:ext>
                </a:extLst>
              </p:cNvPr>
              <p:cNvSpPr txBox="1"/>
              <p:nvPr/>
            </p:nvSpPr>
            <p:spPr bwMode="auto">
              <a:xfrm>
                <a:off x="721043" y="34681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8" name="TextBox 57">
                <a:extLst>
                  <a:ext uri="{FF2B5EF4-FFF2-40B4-BE49-F238E27FC236}">
                    <a16:creationId xmlns:a16="http://schemas.microsoft.com/office/drawing/2014/main" id="{60309BEF-110D-4B3C-AABF-B272EF917858}"/>
                  </a:ext>
                </a:extLst>
              </p:cNvPr>
              <p:cNvSpPr txBox="1"/>
              <p:nvPr/>
            </p:nvSpPr>
            <p:spPr bwMode="auto">
              <a:xfrm>
                <a:off x="721043" y="30343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9" name="TextBox 58">
                <a:extLst>
                  <a:ext uri="{FF2B5EF4-FFF2-40B4-BE49-F238E27FC236}">
                    <a16:creationId xmlns:a16="http://schemas.microsoft.com/office/drawing/2014/main" id="{4BBE1353-1EC4-4A8E-923A-60E03503950B}"/>
                  </a:ext>
                </a:extLst>
              </p:cNvPr>
              <p:cNvSpPr txBox="1"/>
              <p:nvPr/>
            </p:nvSpPr>
            <p:spPr bwMode="auto">
              <a:xfrm>
                <a:off x="721043" y="2608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60" name="TextBox 59">
                <a:extLst>
                  <a:ext uri="{FF2B5EF4-FFF2-40B4-BE49-F238E27FC236}">
                    <a16:creationId xmlns:a16="http://schemas.microsoft.com/office/drawing/2014/main" id="{FA1A12A3-6E8A-4BD9-9394-0C43DF0758FA}"/>
                  </a:ext>
                </a:extLst>
              </p:cNvPr>
              <p:cNvSpPr txBox="1"/>
              <p:nvPr/>
            </p:nvSpPr>
            <p:spPr bwMode="auto">
              <a:xfrm>
                <a:off x="721043" y="21646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61" name="TextBox 60">
                <a:extLst>
                  <a:ext uri="{FF2B5EF4-FFF2-40B4-BE49-F238E27FC236}">
                    <a16:creationId xmlns:a16="http://schemas.microsoft.com/office/drawing/2014/main" id="{15395845-5895-4E3A-A015-D7EB21DCC2BF}"/>
                  </a:ext>
                </a:extLst>
              </p:cNvPr>
              <p:cNvSpPr txBox="1"/>
              <p:nvPr/>
            </p:nvSpPr>
            <p:spPr bwMode="auto">
              <a:xfrm>
                <a:off x="629671" y="173922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11" name="Freeform: Shape 10">
              <a:extLst>
                <a:ext uri="{FF2B5EF4-FFF2-40B4-BE49-F238E27FC236}">
                  <a16:creationId xmlns:a16="http://schemas.microsoft.com/office/drawing/2014/main" id="{88D92AB5-24C9-4FE6-A136-3BA23B685B8C}"/>
                </a:ext>
              </a:extLst>
            </p:cNvPr>
            <p:cNvSpPr/>
            <p:nvPr/>
          </p:nvSpPr>
          <p:spPr bwMode="auto">
            <a:xfrm>
              <a:off x="1058333" y="1879600"/>
              <a:ext cx="2874435" cy="2180167"/>
            </a:xfrm>
            <a:custGeom>
              <a:avLst/>
              <a:gdLst>
                <a:gd name="connsiteX0" fmla="*/ 0 w 2874433"/>
                <a:gd name="connsiteY0" fmla="*/ 0 h 2180167"/>
                <a:gd name="connsiteX1" fmla="*/ 0 w 2874433"/>
                <a:gd name="connsiteY1" fmla="*/ 2180167 h 2180167"/>
                <a:gd name="connsiteX2" fmla="*/ 2874433 w 2874433"/>
                <a:gd name="connsiteY2" fmla="*/ 2180167 h 2180167"/>
              </a:gdLst>
              <a:ahLst/>
              <a:cxnLst>
                <a:cxn ang="0">
                  <a:pos x="connsiteX0" y="connsiteY0"/>
                </a:cxn>
                <a:cxn ang="0">
                  <a:pos x="connsiteX1" y="connsiteY1"/>
                </a:cxn>
                <a:cxn ang="0">
                  <a:pos x="connsiteX2" y="connsiteY2"/>
                </a:cxn>
              </a:cxnLst>
              <a:rect l="l" t="t" r="r" b="b"/>
              <a:pathLst>
                <a:path w="2874433" h="2180167">
                  <a:moveTo>
                    <a:pt x="0" y="0"/>
                  </a:moveTo>
                  <a:lnTo>
                    <a:pt x="0" y="2180167"/>
                  </a:lnTo>
                  <a:lnTo>
                    <a:pt x="2874433" y="2180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5BBE1813-BD51-4F78-A284-C0C52FCB7A07}"/>
                </a:ext>
              </a:extLst>
            </p:cNvPr>
            <p:cNvGrpSpPr/>
            <p:nvPr/>
          </p:nvGrpSpPr>
          <p:grpSpPr>
            <a:xfrm>
              <a:off x="999103" y="1890701"/>
              <a:ext cx="74725" cy="2173123"/>
              <a:chOff x="999103" y="1890701"/>
              <a:chExt cx="987753" cy="2173123"/>
            </a:xfrm>
          </p:grpSpPr>
          <p:cxnSp>
            <p:nvCxnSpPr>
              <p:cNvPr id="13" name="Straight Connector 12">
                <a:extLst>
                  <a:ext uri="{FF2B5EF4-FFF2-40B4-BE49-F238E27FC236}">
                    <a16:creationId xmlns:a16="http://schemas.microsoft.com/office/drawing/2014/main" id="{087BE71F-16F7-42D0-9C12-422ABE311C39}"/>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FE856387-1CE8-4411-AFC3-4F8E3FB4DAE0}"/>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6D6C936-F4E8-4654-B0E6-9C2B88842DA5}"/>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35F6BA75-3DFD-4891-BD82-89A09CDAA5C3}"/>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17CFCD2-9CFA-4EFA-B8D5-E749111651BF}"/>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E5100F11-8C49-4EB5-AA24-EC8401FFF486}"/>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E19EFA50-EF26-4CAD-A6DA-D91F59590855}"/>
                </a:ext>
              </a:extLst>
            </p:cNvPr>
            <p:cNvGrpSpPr/>
            <p:nvPr/>
          </p:nvGrpSpPr>
          <p:grpSpPr>
            <a:xfrm>
              <a:off x="1058333" y="4047750"/>
              <a:ext cx="2877116" cy="91027"/>
              <a:chOff x="1058333" y="3841178"/>
              <a:chExt cx="2877116" cy="297599"/>
            </a:xfrm>
          </p:grpSpPr>
          <p:grpSp>
            <p:nvGrpSpPr>
              <p:cNvPr id="72" name="Group 71">
                <a:extLst>
                  <a:ext uri="{FF2B5EF4-FFF2-40B4-BE49-F238E27FC236}">
                    <a16:creationId xmlns:a16="http://schemas.microsoft.com/office/drawing/2014/main" id="{44844870-00E6-4385-8E8A-112D6C87F994}"/>
                  </a:ext>
                </a:extLst>
              </p:cNvPr>
              <p:cNvGrpSpPr/>
              <p:nvPr/>
            </p:nvGrpSpPr>
            <p:grpSpPr>
              <a:xfrm rot="5400000">
                <a:off x="1627084" y="3272427"/>
                <a:ext cx="297598" cy="1435100"/>
                <a:chOff x="999103" y="1890701"/>
                <a:chExt cx="987753" cy="2173123"/>
              </a:xfrm>
            </p:grpSpPr>
            <p:cxnSp>
              <p:nvCxnSpPr>
                <p:cNvPr id="73" name="Straight Connector 72">
                  <a:extLst>
                    <a:ext uri="{FF2B5EF4-FFF2-40B4-BE49-F238E27FC236}">
                      <a16:creationId xmlns:a16="http://schemas.microsoft.com/office/drawing/2014/main" id="{B5A2DFEF-6862-4AB4-89D3-7EE74FBB6076}"/>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7BBDA1C-3C69-41D4-B996-0BCA1F67E3AB}"/>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2FBDEBA-1472-487D-862F-85BDA2E82AB1}"/>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4896A40-A9BE-4FF6-BF50-8D0BA253631F}"/>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19F76A9-9289-4376-97CA-415D105FE35F}"/>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4FCDC28-4D41-4DBE-B52F-976AEB18D1F4}"/>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B9004854-1176-424B-8506-8DC95A7BE1D9}"/>
                  </a:ext>
                </a:extLst>
              </p:cNvPr>
              <p:cNvGrpSpPr/>
              <p:nvPr/>
            </p:nvGrpSpPr>
            <p:grpSpPr>
              <a:xfrm rot="5400000">
                <a:off x="3212610" y="3415938"/>
                <a:ext cx="297598" cy="1148080"/>
                <a:chOff x="999103" y="2325326"/>
                <a:chExt cx="987753" cy="1738498"/>
              </a:xfrm>
            </p:grpSpPr>
            <p:cxnSp>
              <p:nvCxnSpPr>
                <p:cNvPr id="81" name="Straight Connector 80">
                  <a:extLst>
                    <a:ext uri="{FF2B5EF4-FFF2-40B4-BE49-F238E27FC236}">
                      <a16:creationId xmlns:a16="http://schemas.microsoft.com/office/drawing/2014/main" id="{CF0ADCEB-F78B-4AF2-A00E-1D03B48CE071}"/>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C88CA83-A852-465C-8F52-DA49BF056DAB}"/>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7C542B2-C47E-44AF-9209-DA27194FDB68}"/>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F2E689F-C494-4032-BA16-EFB1140B3503}"/>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8FA87DA-DA18-4634-AF59-0F4DAF48F1C7}"/>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26" name="Group 125">
            <a:extLst>
              <a:ext uri="{FF2B5EF4-FFF2-40B4-BE49-F238E27FC236}">
                <a16:creationId xmlns:a16="http://schemas.microsoft.com/office/drawing/2014/main" id="{FD66E341-47D5-4E3B-B77D-D2F1CF7F2202}"/>
              </a:ext>
            </a:extLst>
          </p:cNvPr>
          <p:cNvGrpSpPr/>
          <p:nvPr/>
        </p:nvGrpSpPr>
        <p:grpSpPr>
          <a:xfrm>
            <a:off x="838504" y="4456949"/>
            <a:ext cx="3216760" cy="461665"/>
            <a:chOff x="848564" y="4064652"/>
            <a:chExt cx="3216760" cy="461665"/>
          </a:xfrm>
        </p:grpSpPr>
        <p:sp>
          <p:nvSpPr>
            <p:cNvPr id="127" name="TextBox 126">
              <a:extLst>
                <a:ext uri="{FF2B5EF4-FFF2-40B4-BE49-F238E27FC236}">
                  <a16:creationId xmlns:a16="http://schemas.microsoft.com/office/drawing/2014/main" id="{BEE3AD96-8337-4C82-8ABD-51F7F78F228E}"/>
                </a:ext>
              </a:extLst>
            </p:cNvPr>
            <p:cNvSpPr txBox="1"/>
            <p:nvPr/>
          </p:nvSpPr>
          <p:spPr bwMode="auto">
            <a:xfrm>
              <a:off x="848564"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433</a:t>
              </a:r>
            </a:p>
          </p:txBody>
        </p:sp>
        <p:sp>
          <p:nvSpPr>
            <p:cNvPr id="128" name="TextBox 127">
              <a:extLst>
                <a:ext uri="{FF2B5EF4-FFF2-40B4-BE49-F238E27FC236}">
                  <a16:creationId xmlns:a16="http://schemas.microsoft.com/office/drawing/2014/main" id="{3ACD9B4B-4299-4ED7-B97A-2ED71DE7DDED}"/>
                </a:ext>
              </a:extLst>
            </p:cNvPr>
            <p:cNvSpPr txBox="1"/>
            <p:nvPr/>
          </p:nvSpPr>
          <p:spPr bwMode="auto">
            <a:xfrm>
              <a:off x="1144807"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390</a:t>
              </a:r>
            </a:p>
          </p:txBody>
        </p:sp>
        <p:sp>
          <p:nvSpPr>
            <p:cNvPr id="129" name="TextBox 128">
              <a:extLst>
                <a:ext uri="{FF2B5EF4-FFF2-40B4-BE49-F238E27FC236}">
                  <a16:creationId xmlns:a16="http://schemas.microsoft.com/office/drawing/2014/main" id="{227C4AD9-CE25-4117-987B-761CA2EB7ECE}"/>
                </a:ext>
              </a:extLst>
            </p:cNvPr>
            <p:cNvSpPr txBox="1"/>
            <p:nvPr/>
          </p:nvSpPr>
          <p:spPr bwMode="auto">
            <a:xfrm>
              <a:off x="1419886"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352</a:t>
              </a:r>
            </a:p>
          </p:txBody>
        </p:sp>
        <p:sp>
          <p:nvSpPr>
            <p:cNvPr id="130" name="TextBox 129">
              <a:extLst>
                <a:ext uri="{FF2B5EF4-FFF2-40B4-BE49-F238E27FC236}">
                  <a16:creationId xmlns:a16="http://schemas.microsoft.com/office/drawing/2014/main" id="{109C8392-EE32-41A3-8E0A-4C165BB9BDFC}"/>
                </a:ext>
              </a:extLst>
            </p:cNvPr>
            <p:cNvSpPr txBox="1"/>
            <p:nvPr/>
          </p:nvSpPr>
          <p:spPr bwMode="auto">
            <a:xfrm>
              <a:off x="1716129"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326</a:t>
              </a:r>
            </a:p>
          </p:txBody>
        </p:sp>
        <p:sp>
          <p:nvSpPr>
            <p:cNvPr id="131" name="TextBox 130">
              <a:extLst>
                <a:ext uri="{FF2B5EF4-FFF2-40B4-BE49-F238E27FC236}">
                  <a16:creationId xmlns:a16="http://schemas.microsoft.com/office/drawing/2014/main" id="{446DC87D-E628-4A00-8400-69B1AF953176}"/>
                </a:ext>
              </a:extLst>
            </p:cNvPr>
            <p:cNvSpPr txBox="1"/>
            <p:nvPr/>
          </p:nvSpPr>
          <p:spPr bwMode="auto">
            <a:xfrm>
              <a:off x="2005895"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300</a:t>
              </a:r>
            </a:p>
          </p:txBody>
        </p:sp>
        <p:sp>
          <p:nvSpPr>
            <p:cNvPr id="132" name="TextBox 131">
              <a:extLst>
                <a:ext uri="{FF2B5EF4-FFF2-40B4-BE49-F238E27FC236}">
                  <a16:creationId xmlns:a16="http://schemas.microsoft.com/office/drawing/2014/main" id="{93373C0B-C05B-4BD6-9FD5-41D4FC7B1F36}"/>
                </a:ext>
              </a:extLst>
            </p:cNvPr>
            <p:cNvSpPr txBox="1"/>
            <p:nvPr/>
          </p:nvSpPr>
          <p:spPr bwMode="auto">
            <a:xfrm>
              <a:off x="2302138"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214</a:t>
              </a:r>
            </a:p>
          </p:txBody>
        </p:sp>
        <p:sp>
          <p:nvSpPr>
            <p:cNvPr id="133" name="TextBox 132">
              <a:extLst>
                <a:ext uri="{FF2B5EF4-FFF2-40B4-BE49-F238E27FC236}">
                  <a16:creationId xmlns:a16="http://schemas.microsoft.com/office/drawing/2014/main" id="{0DD6F2A6-672E-4C45-AEF3-62D191608434}"/>
                </a:ext>
              </a:extLst>
            </p:cNvPr>
            <p:cNvSpPr txBox="1"/>
            <p:nvPr/>
          </p:nvSpPr>
          <p:spPr bwMode="auto">
            <a:xfrm>
              <a:off x="2577216" y="4064652"/>
              <a:ext cx="4203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117</a:t>
              </a:r>
            </a:p>
          </p:txBody>
        </p:sp>
        <p:sp>
          <p:nvSpPr>
            <p:cNvPr id="134" name="TextBox 133">
              <a:extLst>
                <a:ext uri="{FF2B5EF4-FFF2-40B4-BE49-F238E27FC236}">
                  <a16:creationId xmlns:a16="http://schemas.microsoft.com/office/drawing/2014/main" id="{6DC4B437-A9F3-4DE3-937C-1A97DE8F5D8C}"/>
                </a:ext>
              </a:extLst>
            </p:cNvPr>
            <p:cNvSpPr txBox="1"/>
            <p:nvPr/>
          </p:nvSpPr>
          <p:spPr bwMode="auto">
            <a:xfrm>
              <a:off x="2912733" y="4064652"/>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a:t>
              </a:r>
            </a:p>
          </p:txBody>
        </p:sp>
        <p:sp>
          <p:nvSpPr>
            <p:cNvPr id="135" name="TextBox 134">
              <a:extLst>
                <a:ext uri="{FF2B5EF4-FFF2-40B4-BE49-F238E27FC236}">
                  <a16:creationId xmlns:a16="http://schemas.microsoft.com/office/drawing/2014/main" id="{CD73A3F1-2443-4CD9-845A-85F744773861}"/>
                </a:ext>
              </a:extLst>
            </p:cNvPr>
            <p:cNvSpPr txBox="1"/>
            <p:nvPr/>
          </p:nvSpPr>
          <p:spPr bwMode="auto">
            <a:xfrm>
              <a:off x="3191516" y="4064652"/>
              <a:ext cx="3417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136" name="TextBox 135">
              <a:extLst>
                <a:ext uri="{FF2B5EF4-FFF2-40B4-BE49-F238E27FC236}">
                  <a16:creationId xmlns:a16="http://schemas.microsoft.com/office/drawing/2014/main" id="{8259A4C7-BB3C-4BF7-97D2-88DA6532665D}"/>
                </a:ext>
              </a:extLst>
            </p:cNvPr>
            <p:cNvSpPr txBox="1"/>
            <p:nvPr/>
          </p:nvSpPr>
          <p:spPr bwMode="auto">
            <a:xfrm>
              <a:off x="3505867"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7" name="TextBox 136">
              <a:extLst>
                <a:ext uri="{FF2B5EF4-FFF2-40B4-BE49-F238E27FC236}">
                  <a16:creationId xmlns:a16="http://schemas.microsoft.com/office/drawing/2014/main" id="{AF05E343-5220-4D28-9F07-446C9926DCE5}"/>
                </a:ext>
              </a:extLst>
            </p:cNvPr>
            <p:cNvSpPr txBox="1"/>
            <p:nvPr/>
          </p:nvSpPr>
          <p:spPr bwMode="auto">
            <a:xfrm>
              <a:off x="3802110"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38" name="TextBox 137">
            <a:extLst>
              <a:ext uri="{FF2B5EF4-FFF2-40B4-BE49-F238E27FC236}">
                <a16:creationId xmlns:a16="http://schemas.microsoft.com/office/drawing/2014/main" id="{6A24888A-25E4-4920-A0AC-0A0E129411D0}"/>
              </a:ext>
            </a:extLst>
          </p:cNvPr>
          <p:cNvSpPr txBox="1"/>
          <p:nvPr/>
        </p:nvSpPr>
        <p:spPr bwMode="auto">
          <a:xfrm>
            <a:off x="214376" y="4075190"/>
            <a:ext cx="7651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Pembro</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grpSp>
        <p:nvGrpSpPr>
          <p:cNvPr id="139" name="Group 138">
            <a:extLst>
              <a:ext uri="{FF2B5EF4-FFF2-40B4-BE49-F238E27FC236}">
                <a16:creationId xmlns:a16="http://schemas.microsoft.com/office/drawing/2014/main" id="{32268112-46BF-4A1A-BA8D-E685E7F681EA}"/>
              </a:ext>
            </a:extLst>
          </p:cNvPr>
          <p:cNvGrpSpPr/>
          <p:nvPr/>
        </p:nvGrpSpPr>
        <p:grpSpPr>
          <a:xfrm>
            <a:off x="7988401" y="1739223"/>
            <a:ext cx="3312386" cy="2812175"/>
            <a:chOff x="508792" y="1739223"/>
            <a:chExt cx="3312386" cy="2812175"/>
          </a:xfrm>
        </p:grpSpPr>
        <p:sp>
          <p:nvSpPr>
            <p:cNvPr id="140" name="TextBox 139">
              <a:extLst>
                <a:ext uri="{FF2B5EF4-FFF2-40B4-BE49-F238E27FC236}">
                  <a16:creationId xmlns:a16="http://schemas.microsoft.com/office/drawing/2014/main" id="{2EA2FB8B-F283-4965-831D-E361F29A7088}"/>
                </a:ext>
              </a:extLst>
            </p:cNvPr>
            <p:cNvSpPr txBox="1"/>
            <p:nvPr/>
          </p:nvSpPr>
          <p:spPr bwMode="auto">
            <a:xfrm rot="16200000">
              <a:off x="289405" y="2794857"/>
              <a:ext cx="746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DFS (%)</a:t>
              </a:r>
            </a:p>
          </p:txBody>
        </p:sp>
        <p:sp>
          <p:nvSpPr>
            <p:cNvPr id="141" name="TextBox 140">
              <a:extLst>
                <a:ext uri="{FF2B5EF4-FFF2-40B4-BE49-F238E27FC236}">
                  <a16:creationId xmlns:a16="http://schemas.microsoft.com/office/drawing/2014/main" id="{CCC0718F-7D96-4F33-A737-2BFF7419A842}"/>
                </a:ext>
              </a:extLst>
            </p:cNvPr>
            <p:cNvSpPr txBox="1"/>
            <p:nvPr/>
          </p:nvSpPr>
          <p:spPr bwMode="auto">
            <a:xfrm>
              <a:off x="2288568" y="424362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42" name="Group 141">
              <a:extLst>
                <a:ext uri="{FF2B5EF4-FFF2-40B4-BE49-F238E27FC236}">
                  <a16:creationId xmlns:a16="http://schemas.microsoft.com/office/drawing/2014/main" id="{D6DEF83B-35D8-4549-B8B6-D3D5F5CE68B4}"/>
                </a:ext>
              </a:extLst>
            </p:cNvPr>
            <p:cNvGrpSpPr/>
            <p:nvPr/>
          </p:nvGrpSpPr>
          <p:grpSpPr>
            <a:xfrm>
              <a:off x="920700" y="4064652"/>
              <a:ext cx="2900478" cy="307777"/>
              <a:chOff x="920700" y="4064652"/>
              <a:chExt cx="2900478" cy="307777"/>
            </a:xfrm>
          </p:grpSpPr>
          <p:sp>
            <p:nvSpPr>
              <p:cNvPr id="172" name="TextBox 171">
                <a:extLst>
                  <a:ext uri="{FF2B5EF4-FFF2-40B4-BE49-F238E27FC236}">
                    <a16:creationId xmlns:a16="http://schemas.microsoft.com/office/drawing/2014/main" id="{4C9AD279-4F6E-418D-A623-1CDEAEB137DD}"/>
                  </a:ext>
                </a:extLst>
              </p:cNvPr>
              <p:cNvSpPr txBox="1"/>
              <p:nvPr/>
            </p:nvSpPr>
            <p:spPr bwMode="auto">
              <a:xfrm>
                <a:off x="920700"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73" name="TextBox 172">
                <a:extLst>
                  <a:ext uri="{FF2B5EF4-FFF2-40B4-BE49-F238E27FC236}">
                    <a16:creationId xmlns:a16="http://schemas.microsoft.com/office/drawing/2014/main" id="{5A30621F-BFB7-4548-A79D-46245FEE46C4}"/>
                  </a:ext>
                </a:extLst>
              </p:cNvPr>
              <p:cNvSpPr txBox="1"/>
              <p:nvPr/>
            </p:nvSpPr>
            <p:spPr bwMode="auto">
              <a:xfrm>
                <a:off x="1216943"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74" name="TextBox 173">
                <a:extLst>
                  <a:ext uri="{FF2B5EF4-FFF2-40B4-BE49-F238E27FC236}">
                    <a16:creationId xmlns:a16="http://schemas.microsoft.com/office/drawing/2014/main" id="{2E144DE0-7291-4A52-A021-A5B68AD1C092}"/>
                  </a:ext>
                </a:extLst>
              </p:cNvPr>
              <p:cNvSpPr txBox="1"/>
              <p:nvPr/>
            </p:nvSpPr>
            <p:spPr bwMode="auto">
              <a:xfrm>
                <a:off x="144633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75" name="TextBox 174">
                <a:extLst>
                  <a:ext uri="{FF2B5EF4-FFF2-40B4-BE49-F238E27FC236}">
                    <a16:creationId xmlns:a16="http://schemas.microsoft.com/office/drawing/2014/main" id="{27A6C158-5ED0-413D-935E-8C41BDE7F436}"/>
                  </a:ext>
                </a:extLst>
              </p:cNvPr>
              <p:cNvSpPr txBox="1"/>
              <p:nvPr/>
            </p:nvSpPr>
            <p:spPr bwMode="auto">
              <a:xfrm>
                <a:off x="174257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176" name="TextBox 175">
                <a:extLst>
                  <a:ext uri="{FF2B5EF4-FFF2-40B4-BE49-F238E27FC236}">
                    <a16:creationId xmlns:a16="http://schemas.microsoft.com/office/drawing/2014/main" id="{01596C49-939B-4446-BD34-7B4C710DFE7D}"/>
                  </a:ext>
                </a:extLst>
              </p:cNvPr>
              <p:cNvSpPr txBox="1"/>
              <p:nvPr/>
            </p:nvSpPr>
            <p:spPr bwMode="auto">
              <a:xfrm>
                <a:off x="2032345"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7" name="TextBox 176">
                <a:extLst>
                  <a:ext uri="{FF2B5EF4-FFF2-40B4-BE49-F238E27FC236}">
                    <a16:creationId xmlns:a16="http://schemas.microsoft.com/office/drawing/2014/main" id="{4A4242AF-A276-462F-AFF1-5776D974E3CA}"/>
                  </a:ext>
                </a:extLst>
              </p:cNvPr>
              <p:cNvSpPr txBox="1"/>
              <p:nvPr/>
            </p:nvSpPr>
            <p:spPr bwMode="auto">
              <a:xfrm>
                <a:off x="2328588"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78" name="TextBox 177">
                <a:extLst>
                  <a:ext uri="{FF2B5EF4-FFF2-40B4-BE49-F238E27FC236}">
                    <a16:creationId xmlns:a16="http://schemas.microsoft.com/office/drawing/2014/main" id="{150C6783-9C68-42F5-940E-66FBEDCA9906}"/>
                  </a:ext>
                </a:extLst>
              </p:cNvPr>
              <p:cNvSpPr txBox="1"/>
              <p:nvPr/>
            </p:nvSpPr>
            <p:spPr bwMode="auto">
              <a:xfrm>
                <a:off x="260366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79" name="TextBox 178">
                <a:extLst>
                  <a:ext uri="{FF2B5EF4-FFF2-40B4-BE49-F238E27FC236}">
                    <a16:creationId xmlns:a16="http://schemas.microsoft.com/office/drawing/2014/main" id="{1DF6CB18-BF5B-4E6B-8461-696AE9BF82FA}"/>
                  </a:ext>
                </a:extLst>
              </p:cNvPr>
              <p:cNvSpPr txBox="1"/>
              <p:nvPr/>
            </p:nvSpPr>
            <p:spPr bwMode="auto">
              <a:xfrm>
                <a:off x="289990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180" name="TextBox 179">
                <a:extLst>
                  <a:ext uri="{FF2B5EF4-FFF2-40B4-BE49-F238E27FC236}">
                    <a16:creationId xmlns:a16="http://schemas.microsoft.com/office/drawing/2014/main" id="{56A20C72-B8AA-4063-B050-1CD48FCF4912}"/>
                  </a:ext>
                </a:extLst>
              </p:cNvPr>
              <p:cNvSpPr txBox="1"/>
              <p:nvPr/>
            </p:nvSpPr>
            <p:spPr bwMode="auto">
              <a:xfrm>
                <a:off x="3178692"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1" name="TextBox 180">
                <a:extLst>
                  <a:ext uri="{FF2B5EF4-FFF2-40B4-BE49-F238E27FC236}">
                    <a16:creationId xmlns:a16="http://schemas.microsoft.com/office/drawing/2014/main" id="{9C4BECA3-13A8-4E4E-B208-7F525BCCDC0F}"/>
                  </a:ext>
                </a:extLst>
              </p:cNvPr>
              <p:cNvSpPr txBox="1"/>
              <p:nvPr/>
            </p:nvSpPr>
            <p:spPr bwMode="auto">
              <a:xfrm>
                <a:off x="3453770"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grpSp>
        <p:grpSp>
          <p:nvGrpSpPr>
            <p:cNvPr id="143" name="Group 142">
              <a:extLst>
                <a:ext uri="{FF2B5EF4-FFF2-40B4-BE49-F238E27FC236}">
                  <a16:creationId xmlns:a16="http://schemas.microsoft.com/office/drawing/2014/main" id="{7444AA65-8165-42D8-82FA-CC46E3EFDEF6}"/>
                </a:ext>
              </a:extLst>
            </p:cNvPr>
            <p:cNvGrpSpPr/>
            <p:nvPr/>
          </p:nvGrpSpPr>
          <p:grpSpPr>
            <a:xfrm>
              <a:off x="629671" y="1739223"/>
              <a:ext cx="458780" cy="2462091"/>
              <a:chOff x="629671" y="1739223"/>
              <a:chExt cx="458780" cy="2462091"/>
            </a:xfrm>
          </p:grpSpPr>
          <p:sp>
            <p:nvSpPr>
              <p:cNvPr id="166" name="TextBox 165">
                <a:extLst>
                  <a:ext uri="{FF2B5EF4-FFF2-40B4-BE49-F238E27FC236}">
                    <a16:creationId xmlns:a16="http://schemas.microsoft.com/office/drawing/2014/main" id="{ADC43C4A-4316-4983-A6F6-9A45606CF0EA}"/>
                  </a:ext>
                </a:extLst>
              </p:cNvPr>
              <p:cNvSpPr txBox="1"/>
              <p:nvPr/>
            </p:nvSpPr>
            <p:spPr bwMode="auto">
              <a:xfrm>
                <a:off x="812414" y="389353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67" name="TextBox 166">
                <a:extLst>
                  <a:ext uri="{FF2B5EF4-FFF2-40B4-BE49-F238E27FC236}">
                    <a16:creationId xmlns:a16="http://schemas.microsoft.com/office/drawing/2014/main" id="{50903FB2-7013-4979-BCB5-A279039B64C1}"/>
                  </a:ext>
                </a:extLst>
              </p:cNvPr>
              <p:cNvSpPr txBox="1"/>
              <p:nvPr/>
            </p:nvSpPr>
            <p:spPr bwMode="auto">
              <a:xfrm>
                <a:off x="721043" y="34681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68" name="TextBox 167">
                <a:extLst>
                  <a:ext uri="{FF2B5EF4-FFF2-40B4-BE49-F238E27FC236}">
                    <a16:creationId xmlns:a16="http://schemas.microsoft.com/office/drawing/2014/main" id="{405176E1-DEED-45A8-8555-EC69D97A8869}"/>
                  </a:ext>
                </a:extLst>
              </p:cNvPr>
              <p:cNvSpPr txBox="1"/>
              <p:nvPr/>
            </p:nvSpPr>
            <p:spPr bwMode="auto">
              <a:xfrm>
                <a:off x="721043" y="30343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69" name="TextBox 168">
                <a:extLst>
                  <a:ext uri="{FF2B5EF4-FFF2-40B4-BE49-F238E27FC236}">
                    <a16:creationId xmlns:a16="http://schemas.microsoft.com/office/drawing/2014/main" id="{7FD28F80-E620-4FCF-A1C1-140BDBA7FD44}"/>
                  </a:ext>
                </a:extLst>
              </p:cNvPr>
              <p:cNvSpPr txBox="1"/>
              <p:nvPr/>
            </p:nvSpPr>
            <p:spPr bwMode="auto">
              <a:xfrm>
                <a:off x="721043" y="2608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70" name="TextBox 169">
                <a:extLst>
                  <a:ext uri="{FF2B5EF4-FFF2-40B4-BE49-F238E27FC236}">
                    <a16:creationId xmlns:a16="http://schemas.microsoft.com/office/drawing/2014/main" id="{8A0F9972-5D1B-453D-8DBE-0FCA11CCE14F}"/>
                  </a:ext>
                </a:extLst>
              </p:cNvPr>
              <p:cNvSpPr txBox="1"/>
              <p:nvPr/>
            </p:nvSpPr>
            <p:spPr bwMode="auto">
              <a:xfrm>
                <a:off x="721043" y="21646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71" name="TextBox 170">
                <a:extLst>
                  <a:ext uri="{FF2B5EF4-FFF2-40B4-BE49-F238E27FC236}">
                    <a16:creationId xmlns:a16="http://schemas.microsoft.com/office/drawing/2014/main" id="{3D1566A7-7B6A-4BD9-A28B-AD550CD44A17}"/>
                  </a:ext>
                </a:extLst>
              </p:cNvPr>
              <p:cNvSpPr txBox="1"/>
              <p:nvPr/>
            </p:nvSpPr>
            <p:spPr bwMode="auto">
              <a:xfrm>
                <a:off x="629671" y="173922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144" name="Freeform: Shape 143">
              <a:extLst>
                <a:ext uri="{FF2B5EF4-FFF2-40B4-BE49-F238E27FC236}">
                  <a16:creationId xmlns:a16="http://schemas.microsoft.com/office/drawing/2014/main" id="{54FF2229-EEAA-413B-8C94-6320F9A42644}"/>
                </a:ext>
              </a:extLst>
            </p:cNvPr>
            <p:cNvSpPr/>
            <p:nvPr/>
          </p:nvSpPr>
          <p:spPr bwMode="auto">
            <a:xfrm>
              <a:off x="1058334" y="1879600"/>
              <a:ext cx="2594796" cy="2180167"/>
            </a:xfrm>
            <a:custGeom>
              <a:avLst/>
              <a:gdLst>
                <a:gd name="connsiteX0" fmla="*/ 0 w 2874433"/>
                <a:gd name="connsiteY0" fmla="*/ 0 h 2180167"/>
                <a:gd name="connsiteX1" fmla="*/ 0 w 2874433"/>
                <a:gd name="connsiteY1" fmla="*/ 2180167 h 2180167"/>
                <a:gd name="connsiteX2" fmla="*/ 2874433 w 2874433"/>
                <a:gd name="connsiteY2" fmla="*/ 2180167 h 2180167"/>
              </a:gdLst>
              <a:ahLst/>
              <a:cxnLst>
                <a:cxn ang="0">
                  <a:pos x="connsiteX0" y="connsiteY0"/>
                </a:cxn>
                <a:cxn ang="0">
                  <a:pos x="connsiteX1" y="connsiteY1"/>
                </a:cxn>
                <a:cxn ang="0">
                  <a:pos x="connsiteX2" y="connsiteY2"/>
                </a:cxn>
              </a:cxnLst>
              <a:rect l="l" t="t" r="r" b="b"/>
              <a:pathLst>
                <a:path w="2874433" h="2180167">
                  <a:moveTo>
                    <a:pt x="0" y="0"/>
                  </a:moveTo>
                  <a:lnTo>
                    <a:pt x="0" y="2180167"/>
                  </a:lnTo>
                  <a:lnTo>
                    <a:pt x="2874433" y="2180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5" name="Group 144">
              <a:extLst>
                <a:ext uri="{FF2B5EF4-FFF2-40B4-BE49-F238E27FC236}">
                  <a16:creationId xmlns:a16="http://schemas.microsoft.com/office/drawing/2014/main" id="{7DFB7BDF-9483-44BA-801B-454DE1E40321}"/>
                </a:ext>
              </a:extLst>
            </p:cNvPr>
            <p:cNvGrpSpPr/>
            <p:nvPr/>
          </p:nvGrpSpPr>
          <p:grpSpPr>
            <a:xfrm>
              <a:off x="999103" y="1890701"/>
              <a:ext cx="74725" cy="2173123"/>
              <a:chOff x="999103" y="1890701"/>
              <a:chExt cx="987753" cy="2173123"/>
            </a:xfrm>
          </p:grpSpPr>
          <p:cxnSp>
            <p:nvCxnSpPr>
              <p:cNvPr id="160" name="Straight Connector 159">
                <a:extLst>
                  <a:ext uri="{FF2B5EF4-FFF2-40B4-BE49-F238E27FC236}">
                    <a16:creationId xmlns:a16="http://schemas.microsoft.com/office/drawing/2014/main" id="{28FD42F7-3C33-4ED9-AAB3-CEB63E74B473}"/>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DCE8BAC6-55F3-4307-9A8E-4AE8020E21EB}"/>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144E7E0-4FDE-4F9D-9A76-8F7FB7B35446}"/>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79FD3E6-2DCD-4E46-8A9A-403CAD8B0BD1}"/>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9466F35A-A681-46F5-9CB2-F2B59545DB6D}"/>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6537F8E7-5371-42B2-BF7A-46FC2BB681EE}"/>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FCEC19FD-575F-4636-BC47-7D361FB4A4BC}"/>
                </a:ext>
              </a:extLst>
            </p:cNvPr>
            <p:cNvGrpSpPr/>
            <p:nvPr/>
          </p:nvGrpSpPr>
          <p:grpSpPr>
            <a:xfrm>
              <a:off x="1058333" y="4047750"/>
              <a:ext cx="2590095" cy="91027"/>
              <a:chOff x="1058333" y="3841178"/>
              <a:chExt cx="2590095" cy="297599"/>
            </a:xfrm>
          </p:grpSpPr>
          <p:grpSp>
            <p:nvGrpSpPr>
              <p:cNvPr id="147" name="Group 146">
                <a:extLst>
                  <a:ext uri="{FF2B5EF4-FFF2-40B4-BE49-F238E27FC236}">
                    <a16:creationId xmlns:a16="http://schemas.microsoft.com/office/drawing/2014/main" id="{8F9EA72E-52F2-40DA-AA63-832ECAA63CC0}"/>
                  </a:ext>
                </a:extLst>
              </p:cNvPr>
              <p:cNvGrpSpPr/>
              <p:nvPr/>
            </p:nvGrpSpPr>
            <p:grpSpPr>
              <a:xfrm rot="5400000">
                <a:off x="1627084" y="3272427"/>
                <a:ext cx="297598" cy="1435100"/>
                <a:chOff x="999103" y="1890701"/>
                <a:chExt cx="987753" cy="2173123"/>
              </a:xfrm>
            </p:grpSpPr>
            <p:cxnSp>
              <p:nvCxnSpPr>
                <p:cNvPr id="154" name="Straight Connector 153">
                  <a:extLst>
                    <a:ext uri="{FF2B5EF4-FFF2-40B4-BE49-F238E27FC236}">
                      <a16:creationId xmlns:a16="http://schemas.microsoft.com/office/drawing/2014/main" id="{4BCB58D3-0CAE-422F-9252-555209080FF6}"/>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61494BD-5BE1-472E-ABC8-0BACF82B8670}"/>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F592647A-6C96-4D26-82E1-EEB914969BEE}"/>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446F3901-7B02-41ED-98BE-FA7AC6B5F1C8}"/>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A12BC60-6505-4699-8628-FFFF7C48E01A}"/>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DD7508B-A30B-46BF-8A30-4FDBB201FFE8}"/>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8" name="Group 147">
                <a:extLst>
                  <a:ext uri="{FF2B5EF4-FFF2-40B4-BE49-F238E27FC236}">
                    <a16:creationId xmlns:a16="http://schemas.microsoft.com/office/drawing/2014/main" id="{046B982D-B97C-45DD-B7BF-009A8C809104}"/>
                  </a:ext>
                </a:extLst>
              </p:cNvPr>
              <p:cNvGrpSpPr/>
              <p:nvPr/>
            </p:nvGrpSpPr>
            <p:grpSpPr>
              <a:xfrm rot="5400000">
                <a:off x="3069099" y="3559448"/>
                <a:ext cx="297598" cy="861060"/>
                <a:chOff x="999103" y="2759951"/>
                <a:chExt cx="987753" cy="1303873"/>
              </a:xfrm>
            </p:grpSpPr>
            <p:cxnSp>
              <p:nvCxnSpPr>
                <p:cNvPr id="150" name="Straight Connector 149">
                  <a:extLst>
                    <a:ext uri="{FF2B5EF4-FFF2-40B4-BE49-F238E27FC236}">
                      <a16:creationId xmlns:a16="http://schemas.microsoft.com/office/drawing/2014/main" id="{A7965A5C-1BE5-461F-AC28-6D0A3DC4B3CC}"/>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FE7A55CE-0759-469B-82C3-217BF8CE7D23}"/>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C248B090-8C34-48D9-9637-467D112BCE59}"/>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2C471DF-30C2-481E-BBDF-9BE9BD33A512}"/>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grpSp>
      <p:grpSp>
        <p:nvGrpSpPr>
          <p:cNvPr id="184" name="Group 183">
            <a:extLst>
              <a:ext uri="{FF2B5EF4-FFF2-40B4-BE49-F238E27FC236}">
                <a16:creationId xmlns:a16="http://schemas.microsoft.com/office/drawing/2014/main" id="{F1446CE0-CFA5-4670-910C-B4A8730123E6}"/>
              </a:ext>
            </a:extLst>
          </p:cNvPr>
          <p:cNvGrpSpPr/>
          <p:nvPr/>
        </p:nvGrpSpPr>
        <p:grpSpPr>
          <a:xfrm>
            <a:off x="8705856" y="3206872"/>
            <a:ext cx="974524" cy="523220"/>
            <a:chOff x="6656055" y="1890701"/>
            <a:chExt cx="974524" cy="523220"/>
          </a:xfrm>
        </p:grpSpPr>
        <p:sp>
          <p:nvSpPr>
            <p:cNvPr id="185" name="TextBox 184">
              <a:extLst>
                <a:ext uri="{FF2B5EF4-FFF2-40B4-BE49-F238E27FC236}">
                  <a16:creationId xmlns:a16="http://schemas.microsoft.com/office/drawing/2014/main" id="{7D4D7BAE-03D4-4BF1-896A-16CF2DFD1BBA}"/>
                </a:ext>
              </a:extLst>
            </p:cNvPr>
            <p:cNvSpPr txBox="1"/>
            <p:nvPr/>
          </p:nvSpPr>
          <p:spPr bwMode="auto">
            <a:xfrm>
              <a:off x="6870435" y="1890701"/>
              <a:ext cx="7601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cxnSp>
          <p:nvCxnSpPr>
            <p:cNvPr id="186" name="Straight Connector 185">
              <a:extLst>
                <a:ext uri="{FF2B5EF4-FFF2-40B4-BE49-F238E27FC236}">
                  <a16:creationId xmlns:a16="http://schemas.microsoft.com/office/drawing/2014/main" id="{30A179B5-6A7C-4205-9168-1251DA156DE0}"/>
                </a:ext>
              </a:extLst>
            </p:cNvPr>
            <p:cNvCxnSpPr>
              <a:cxnSpLocks/>
            </p:cNvCxnSpPr>
            <p:nvPr/>
          </p:nvCxnSpPr>
          <p:spPr bwMode="auto">
            <a:xfrm>
              <a:off x="6656055" y="2055529"/>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2B6CFDE1-78EF-481D-B4BA-8FC257598DBF}"/>
                </a:ext>
              </a:extLst>
            </p:cNvPr>
            <p:cNvCxnSpPr>
              <a:cxnSpLocks/>
            </p:cNvCxnSpPr>
            <p:nvPr/>
          </p:nvCxnSpPr>
          <p:spPr bwMode="auto">
            <a:xfrm>
              <a:off x="6656059" y="2265609"/>
              <a:ext cx="235162"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01" name="Group 200">
            <a:extLst>
              <a:ext uri="{FF2B5EF4-FFF2-40B4-BE49-F238E27FC236}">
                <a16:creationId xmlns:a16="http://schemas.microsoft.com/office/drawing/2014/main" id="{BD9DF860-CEA3-437D-86DD-1610CD86DDDF}"/>
              </a:ext>
            </a:extLst>
          </p:cNvPr>
          <p:cNvGrpSpPr/>
          <p:nvPr/>
        </p:nvGrpSpPr>
        <p:grpSpPr>
          <a:xfrm>
            <a:off x="4790770" y="4456949"/>
            <a:ext cx="2881243" cy="461665"/>
            <a:chOff x="887838" y="4064652"/>
            <a:chExt cx="2881243" cy="461665"/>
          </a:xfrm>
        </p:grpSpPr>
        <p:sp>
          <p:nvSpPr>
            <p:cNvPr id="202" name="TextBox 201">
              <a:extLst>
                <a:ext uri="{FF2B5EF4-FFF2-40B4-BE49-F238E27FC236}">
                  <a16:creationId xmlns:a16="http://schemas.microsoft.com/office/drawing/2014/main" id="{9830555B-D2FB-4657-9DAE-D681E75FE3BC}"/>
                </a:ext>
              </a:extLst>
            </p:cNvPr>
            <p:cNvSpPr txBox="1"/>
            <p:nvPr/>
          </p:nvSpPr>
          <p:spPr bwMode="auto">
            <a:xfrm>
              <a:off x="887838"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03" name="TextBox 202">
              <a:extLst>
                <a:ext uri="{FF2B5EF4-FFF2-40B4-BE49-F238E27FC236}">
                  <a16:creationId xmlns:a16="http://schemas.microsoft.com/office/drawing/2014/main" id="{039162BA-7393-4062-BCB4-F2121B46F8B9}"/>
                </a:ext>
              </a:extLst>
            </p:cNvPr>
            <p:cNvSpPr txBox="1"/>
            <p:nvPr/>
          </p:nvSpPr>
          <p:spPr bwMode="auto">
            <a:xfrm>
              <a:off x="1184081"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204" name="TextBox 203">
              <a:extLst>
                <a:ext uri="{FF2B5EF4-FFF2-40B4-BE49-F238E27FC236}">
                  <a16:creationId xmlns:a16="http://schemas.microsoft.com/office/drawing/2014/main" id="{DAA9444C-B908-46D1-8CD8-0CBF6D7C2EBA}"/>
                </a:ext>
              </a:extLst>
            </p:cNvPr>
            <p:cNvSpPr txBox="1"/>
            <p:nvPr/>
          </p:nvSpPr>
          <p:spPr bwMode="auto">
            <a:xfrm>
              <a:off x="1459160"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05" name="TextBox 204">
              <a:extLst>
                <a:ext uri="{FF2B5EF4-FFF2-40B4-BE49-F238E27FC236}">
                  <a16:creationId xmlns:a16="http://schemas.microsoft.com/office/drawing/2014/main" id="{29623355-20FD-44CB-864A-DB2234D2CDF9}"/>
                </a:ext>
              </a:extLst>
            </p:cNvPr>
            <p:cNvSpPr txBox="1"/>
            <p:nvPr/>
          </p:nvSpPr>
          <p:spPr bwMode="auto">
            <a:xfrm>
              <a:off x="1755403"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06" name="TextBox 205">
              <a:extLst>
                <a:ext uri="{FF2B5EF4-FFF2-40B4-BE49-F238E27FC236}">
                  <a16:creationId xmlns:a16="http://schemas.microsoft.com/office/drawing/2014/main" id="{372F2641-D726-4EB1-BBEA-FD0DC78F7157}"/>
                </a:ext>
              </a:extLst>
            </p:cNvPr>
            <p:cNvSpPr txBox="1"/>
            <p:nvPr/>
          </p:nvSpPr>
          <p:spPr bwMode="auto">
            <a:xfrm>
              <a:off x="2045169"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207" name="TextBox 206">
              <a:extLst>
                <a:ext uri="{FF2B5EF4-FFF2-40B4-BE49-F238E27FC236}">
                  <a16:creationId xmlns:a16="http://schemas.microsoft.com/office/drawing/2014/main" id="{F4321545-89B0-4092-8F53-304051BBD66C}"/>
                </a:ext>
              </a:extLst>
            </p:cNvPr>
            <p:cNvSpPr txBox="1"/>
            <p:nvPr/>
          </p:nvSpPr>
          <p:spPr bwMode="auto">
            <a:xfrm>
              <a:off x="2341412"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208" name="TextBox 207">
              <a:extLst>
                <a:ext uri="{FF2B5EF4-FFF2-40B4-BE49-F238E27FC236}">
                  <a16:creationId xmlns:a16="http://schemas.microsoft.com/office/drawing/2014/main" id="{8144B2D9-3660-4FFD-8579-FFC75F1B85D5}"/>
                </a:ext>
              </a:extLst>
            </p:cNvPr>
            <p:cNvSpPr txBox="1"/>
            <p:nvPr/>
          </p:nvSpPr>
          <p:spPr bwMode="auto">
            <a:xfrm>
              <a:off x="2616490"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09" name="TextBox 208">
              <a:extLst>
                <a:ext uri="{FF2B5EF4-FFF2-40B4-BE49-F238E27FC236}">
                  <a16:creationId xmlns:a16="http://schemas.microsoft.com/office/drawing/2014/main" id="{991BCD45-9879-473C-A18C-AEF747667673}"/>
                </a:ext>
              </a:extLst>
            </p:cNvPr>
            <p:cNvSpPr txBox="1"/>
            <p:nvPr/>
          </p:nvSpPr>
          <p:spPr bwMode="auto">
            <a:xfrm>
              <a:off x="2952007"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10" name="TextBox 209">
              <a:extLst>
                <a:ext uri="{FF2B5EF4-FFF2-40B4-BE49-F238E27FC236}">
                  <a16:creationId xmlns:a16="http://schemas.microsoft.com/office/drawing/2014/main" id="{14EA03D0-B12E-42D0-9BC1-42315A0F7D59}"/>
                </a:ext>
              </a:extLst>
            </p:cNvPr>
            <p:cNvSpPr txBox="1"/>
            <p:nvPr/>
          </p:nvSpPr>
          <p:spPr bwMode="auto">
            <a:xfrm>
              <a:off x="3230790"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211" name="TextBox 210">
              <a:extLst>
                <a:ext uri="{FF2B5EF4-FFF2-40B4-BE49-F238E27FC236}">
                  <a16:creationId xmlns:a16="http://schemas.microsoft.com/office/drawing/2014/main" id="{B5D1665C-5E36-45C7-B04A-1AF1BC74BB2B}"/>
                </a:ext>
              </a:extLst>
            </p:cNvPr>
            <p:cNvSpPr txBox="1"/>
            <p:nvPr/>
          </p:nvSpPr>
          <p:spPr bwMode="auto">
            <a:xfrm>
              <a:off x="3505867"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213" name="Group 212">
            <a:extLst>
              <a:ext uri="{FF2B5EF4-FFF2-40B4-BE49-F238E27FC236}">
                <a16:creationId xmlns:a16="http://schemas.microsoft.com/office/drawing/2014/main" id="{336EF847-8E6A-4588-B609-44CAC5DC394A}"/>
              </a:ext>
            </a:extLst>
          </p:cNvPr>
          <p:cNvGrpSpPr/>
          <p:nvPr/>
        </p:nvGrpSpPr>
        <p:grpSpPr>
          <a:xfrm>
            <a:off x="8367575" y="4456949"/>
            <a:ext cx="2881243" cy="461665"/>
            <a:chOff x="887838" y="4064652"/>
            <a:chExt cx="2881243" cy="461665"/>
          </a:xfrm>
        </p:grpSpPr>
        <p:sp>
          <p:nvSpPr>
            <p:cNvPr id="214" name="TextBox 213">
              <a:extLst>
                <a:ext uri="{FF2B5EF4-FFF2-40B4-BE49-F238E27FC236}">
                  <a16:creationId xmlns:a16="http://schemas.microsoft.com/office/drawing/2014/main" id="{515D3AB7-4D67-4270-9C62-005722573DB8}"/>
                </a:ext>
              </a:extLst>
            </p:cNvPr>
            <p:cNvSpPr txBox="1"/>
            <p:nvPr/>
          </p:nvSpPr>
          <p:spPr bwMode="auto">
            <a:xfrm>
              <a:off x="887838"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215" name="TextBox 214">
              <a:extLst>
                <a:ext uri="{FF2B5EF4-FFF2-40B4-BE49-F238E27FC236}">
                  <a16:creationId xmlns:a16="http://schemas.microsoft.com/office/drawing/2014/main" id="{A49D855D-B293-4D5D-8D4A-E76D01361FD1}"/>
                </a:ext>
              </a:extLst>
            </p:cNvPr>
            <p:cNvSpPr txBox="1"/>
            <p:nvPr/>
          </p:nvSpPr>
          <p:spPr bwMode="auto">
            <a:xfrm>
              <a:off x="1184081"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16" name="TextBox 215">
              <a:extLst>
                <a:ext uri="{FF2B5EF4-FFF2-40B4-BE49-F238E27FC236}">
                  <a16:creationId xmlns:a16="http://schemas.microsoft.com/office/drawing/2014/main" id="{EA96AA16-A20F-4EE6-AC6C-86D12F72D220}"/>
                </a:ext>
              </a:extLst>
            </p:cNvPr>
            <p:cNvSpPr txBox="1"/>
            <p:nvPr/>
          </p:nvSpPr>
          <p:spPr bwMode="auto">
            <a:xfrm>
              <a:off x="1459160"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217" name="TextBox 216">
              <a:extLst>
                <a:ext uri="{FF2B5EF4-FFF2-40B4-BE49-F238E27FC236}">
                  <a16:creationId xmlns:a16="http://schemas.microsoft.com/office/drawing/2014/main" id="{FBB735F5-4955-438A-A3DC-ACC8ED47E81B}"/>
                </a:ext>
              </a:extLst>
            </p:cNvPr>
            <p:cNvSpPr txBox="1"/>
            <p:nvPr/>
          </p:nvSpPr>
          <p:spPr bwMode="auto">
            <a:xfrm>
              <a:off x="1755403"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18" name="TextBox 217">
              <a:extLst>
                <a:ext uri="{FF2B5EF4-FFF2-40B4-BE49-F238E27FC236}">
                  <a16:creationId xmlns:a16="http://schemas.microsoft.com/office/drawing/2014/main" id="{C4752AC9-91AB-4FCC-804E-6C1C5C268A3E}"/>
                </a:ext>
              </a:extLst>
            </p:cNvPr>
            <p:cNvSpPr txBox="1"/>
            <p:nvPr/>
          </p:nvSpPr>
          <p:spPr bwMode="auto">
            <a:xfrm>
              <a:off x="2045168"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19" name="TextBox 218">
              <a:extLst>
                <a:ext uri="{FF2B5EF4-FFF2-40B4-BE49-F238E27FC236}">
                  <a16:creationId xmlns:a16="http://schemas.microsoft.com/office/drawing/2014/main" id="{1D32ED21-D271-46DD-A1DF-CE16ED0BAF49}"/>
                </a:ext>
              </a:extLst>
            </p:cNvPr>
            <p:cNvSpPr txBox="1"/>
            <p:nvPr/>
          </p:nvSpPr>
          <p:spPr bwMode="auto">
            <a:xfrm>
              <a:off x="2341412" y="4064652"/>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20" name="TextBox 219">
              <a:extLst>
                <a:ext uri="{FF2B5EF4-FFF2-40B4-BE49-F238E27FC236}">
                  <a16:creationId xmlns:a16="http://schemas.microsoft.com/office/drawing/2014/main" id="{4A6E3FC7-35EE-4F75-90C1-12028F5479C0}"/>
                </a:ext>
              </a:extLst>
            </p:cNvPr>
            <p:cNvSpPr txBox="1"/>
            <p:nvPr/>
          </p:nvSpPr>
          <p:spPr bwMode="auto">
            <a:xfrm>
              <a:off x="2655763"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21" name="TextBox 220">
              <a:extLst>
                <a:ext uri="{FF2B5EF4-FFF2-40B4-BE49-F238E27FC236}">
                  <a16:creationId xmlns:a16="http://schemas.microsoft.com/office/drawing/2014/main" id="{B588147D-8979-4CC1-97A3-FAACA38ECAC7}"/>
                </a:ext>
              </a:extLst>
            </p:cNvPr>
            <p:cNvSpPr txBox="1"/>
            <p:nvPr/>
          </p:nvSpPr>
          <p:spPr bwMode="auto">
            <a:xfrm>
              <a:off x="2952007"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22" name="TextBox 221">
              <a:extLst>
                <a:ext uri="{FF2B5EF4-FFF2-40B4-BE49-F238E27FC236}">
                  <a16:creationId xmlns:a16="http://schemas.microsoft.com/office/drawing/2014/main" id="{D8937A0D-1657-4F86-8289-66E8DC8C0EDE}"/>
                </a:ext>
              </a:extLst>
            </p:cNvPr>
            <p:cNvSpPr txBox="1"/>
            <p:nvPr/>
          </p:nvSpPr>
          <p:spPr bwMode="auto">
            <a:xfrm>
              <a:off x="3230790"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3" name="TextBox 222">
              <a:extLst>
                <a:ext uri="{FF2B5EF4-FFF2-40B4-BE49-F238E27FC236}">
                  <a16:creationId xmlns:a16="http://schemas.microsoft.com/office/drawing/2014/main" id="{EFEC36FE-C1E8-4EAF-9307-C39A5E6AC1E0}"/>
                </a:ext>
              </a:extLst>
            </p:cNvPr>
            <p:cNvSpPr txBox="1"/>
            <p:nvPr/>
          </p:nvSpPr>
          <p:spPr bwMode="auto">
            <a:xfrm>
              <a:off x="3505867" y="4064652"/>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224" name="Group 223">
            <a:extLst>
              <a:ext uri="{FF2B5EF4-FFF2-40B4-BE49-F238E27FC236}">
                <a16:creationId xmlns:a16="http://schemas.microsoft.com/office/drawing/2014/main" id="{41A1302F-1D1A-418F-9782-5C2D0B339ECA}"/>
              </a:ext>
            </a:extLst>
          </p:cNvPr>
          <p:cNvGrpSpPr/>
          <p:nvPr/>
        </p:nvGrpSpPr>
        <p:grpSpPr>
          <a:xfrm>
            <a:off x="4412242" y="1739223"/>
            <a:ext cx="3312386" cy="2812175"/>
            <a:chOff x="508792" y="1739223"/>
            <a:chExt cx="3312386" cy="2812175"/>
          </a:xfrm>
        </p:grpSpPr>
        <p:sp>
          <p:nvSpPr>
            <p:cNvPr id="225" name="TextBox 224">
              <a:extLst>
                <a:ext uri="{FF2B5EF4-FFF2-40B4-BE49-F238E27FC236}">
                  <a16:creationId xmlns:a16="http://schemas.microsoft.com/office/drawing/2014/main" id="{2C1B871F-6938-407E-836A-BCF0FA8966FB}"/>
                </a:ext>
              </a:extLst>
            </p:cNvPr>
            <p:cNvSpPr txBox="1"/>
            <p:nvPr/>
          </p:nvSpPr>
          <p:spPr bwMode="auto">
            <a:xfrm rot="16200000">
              <a:off x="289405" y="2794857"/>
              <a:ext cx="7465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DFS (%)</a:t>
              </a:r>
            </a:p>
          </p:txBody>
        </p:sp>
        <p:sp>
          <p:nvSpPr>
            <p:cNvPr id="247" name="TextBox 246">
              <a:extLst>
                <a:ext uri="{FF2B5EF4-FFF2-40B4-BE49-F238E27FC236}">
                  <a16:creationId xmlns:a16="http://schemas.microsoft.com/office/drawing/2014/main" id="{C3B75B6F-D370-4E8E-B988-9B9D73B2D7D5}"/>
                </a:ext>
              </a:extLst>
            </p:cNvPr>
            <p:cNvSpPr txBox="1"/>
            <p:nvPr/>
          </p:nvSpPr>
          <p:spPr bwMode="auto">
            <a:xfrm>
              <a:off x="2288568" y="4243621"/>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250" name="Group 249">
              <a:extLst>
                <a:ext uri="{FF2B5EF4-FFF2-40B4-BE49-F238E27FC236}">
                  <a16:creationId xmlns:a16="http://schemas.microsoft.com/office/drawing/2014/main" id="{CB760431-F824-41F7-A118-54EA9055CECB}"/>
                </a:ext>
              </a:extLst>
            </p:cNvPr>
            <p:cNvGrpSpPr/>
            <p:nvPr/>
          </p:nvGrpSpPr>
          <p:grpSpPr>
            <a:xfrm>
              <a:off x="920700" y="4064652"/>
              <a:ext cx="2900478" cy="307777"/>
              <a:chOff x="920700" y="4064652"/>
              <a:chExt cx="2900478" cy="307777"/>
            </a:xfrm>
          </p:grpSpPr>
          <p:sp>
            <p:nvSpPr>
              <p:cNvPr id="279" name="TextBox 278">
                <a:extLst>
                  <a:ext uri="{FF2B5EF4-FFF2-40B4-BE49-F238E27FC236}">
                    <a16:creationId xmlns:a16="http://schemas.microsoft.com/office/drawing/2014/main" id="{64F18361-801B-47C6-92EF-8B7459CAA8E1}"/>
                  </a:ext>
                </a:extLst>
              </p:cNvPr>
              <p:cNvSpPr txBox="1"/>
              <p:nvPr/>
            </p:nvSpPr>
            <p:spPr bwMode="auto">
              <a:xfrm>
                <a:off x="920700"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80" name="TextBox 279">
                <a:extLst>
                  <a:ext uri="{FF2B5EF4-FFF2-40B4-BE49-F238E27FC236}">
                    <a16:creationId xmlns:a16="http://schemas.microsoft.com/office/drawing/2014/main" id="{F3970153-C61C-4309-A45C-EBC58B981588}"/>
                  </a:ext>
                </a:extLst>
              </p:cNvPr>
              <p:cNvSpPr txBox="1"/>
              <p:nvPr/>
            </p:nvSpPr>
            <p:spPr bwMode="auto">
              <a:xfrm>
                <a:off x="1216943" y="406465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81" name="TextBox 280">
                <a:extLst>
                  <a:ext uri="{FF2B5EF4-FFF2-40B4-BE49-F238E27FC236}">
                    <a16:creationId xmlns:a16="http://schemas.microsoft.com/office/drawing/2014/main" id="{CC57D6A1-AC25-4EF3-ADBA-E61556C37F35}"/>
                  </a:ext>
                </a:extLst>
              </p:cNvPr>
              <p:cNvSpPr txBox="1"/>
              <p:nvPr/>
            </p:nvSpPr>
            <p:spPr bwMode="auto">
              <a:xfrm>
                <a:off x="144633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82" name="TextBox 281">
                <a:extLst>
                  <a:ext uri="{FF2B5EF4-FFF2-40B4-BE49-F238E27FC236}">
                    <a16:creationId xmlns:a16="http://schemas.microsoft.com/office/drawing/2014/main" id="{6F158D90-4BAA-4D73-9EF8-6C08FF533B77}"/>
                  </a:ext>
                </a:extLst>
              </p:cNvPr>
              <p:cNvSpPr txBox="1"/>
              <p:nvPr/>
            </p:nvSpPr>
            <p:spPr bwMode="auto">
              <a:xfrm>
                <a:off x="174257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83" name="TextBox 282">
                <a:extLst>
                  <a:ext uri="{FF2B5EF4-FFF2-40B4-BE49-F238E27FC236}">
                    <a16:creationId xmlns:a16="http://schemas.microsoft.com/office/drawing/2014/main" id="{BA4AB390-EA2B-4472-9862-C4997FF20E0A}"/>
                  </a:ext>
                </a:extLst>
              </p:cNvPr>
              <p:cNvSpPr txBox="1"/>
              <p:nvPr/>
            </p:nvSpPr>
            <p:spPr bwMode="auto">
              <a:xfrm>
                <a:off x="2032345"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84" name="TextBox 283">
                <a:extLst>
                  <a:ext uri="{FF2B5EF4-FFF2-40B4-BE49-F238E27FC236}">
                    <a16:creationId xmlns:a16="http://schemas.microsoft.com/office/drawing/2014/main" id="{D5E5EABE-8D4D-4FC2-9F24-8FCD0822BB92}"/>
                  </a:ext>
                </a:extLst>
              </p:cNvPr>
              <p:cNvSpPr txBox="1"/>
              <p:nvPr/>
            </p:nvSpPr>
            <p:spPr bwMode="auto">
              <a:xfrm>
                <a:off x="2328588"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85" name="TextBox 284">
                <a:extLst>
                  <a:ext uri="{FF2B5EF4-FFF2-40B4-BE49-F238E27FC236}">
                    <a16:creationId xmlns:a16="http://schemas.microsoft.com/office/drawing/2014/main" id="{0CF9819B-59FD-4151-9639-616E95A2A3B5}"/>
                  </a:ext>
                </a:extLst>
              </p:cNvPr>
              <p:cNvSpPr txBox="1"/>
              <p:nvPr/>
            </p:nvSpPr>
            <p:spPr bwMode="auto">
              <a:xfrm>
                <a:off x="2603666"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86" name="TextBox 285">
                <a:extLst>
                  <a:ext uri="{FF2B5EF4-FFF2-40B4-BE49-F238E27FC236}">
                    <a16:creationId xmlns:a16="http://schemas.microsoft.com/office/drawing/2014/main" id="{359E8712-8E81-40B2-B70B-9569FAA28BD1}"/>
                  </a:ext>
                </a:extLst>
              </p:cNvPr>
              <p:cNvSpPr txBox="1"/>
              <p:nvPr/>
            </p:nvSpPr>
            <p:spPr bwMode="auto">
              <a:xfrm>
                <a:off x="2899909"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287" name="TextBox 286">
                <a:extLst>
                  <a:ext uri="{FF2B5EF4-FFF2-40B4-BE49-F238E27FC236}">
                    <a16:creationId xmlns:a16="http://schemas.microsoft.com/office/drawing/2014/main" id="{7BEA2839-A5E4-4627-9113-A756DF84C800}"/>
                  </a:ext>
                </a:extLst>
              </p:cNvPr>
              <p:cNvSpPr txBox="1"/>
              <p:nvPr/>
            </p:nvSpPr>
            <p:spPr bwMode="auto">
              <a:xfrm>
                <a:off x="3178692"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88" name="TextBox 287">
                <a:extLst>
                  <a:ext uri="{FF2B5EF4-FFF2-40B4-BE49-F238E27FC236}">
                    <a16:creationId xmlns:a16="http://schemas.microsoft.com/office/drawing/2014/main" id="{4D347272-D3EA-4C1A-96EC-A9EF8C719253}"/>
                  </a:ext>
                </a:extLst>
              </p:cNvPr>
              <p:cNvSpPr txBox="1"/>
              <p:nvPr/>
            </p:nvSpPr>
            <p:spPr bwMode="auto">
              <a:xfrm>
                <a:off x="3453770" y="406465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grpSp>
        <p:grpSp>
          <p:nvGrpSpPr>
            <p:cNvPr id="251" name="Group 250">
              <a:extLst>
                <a:ext uri="{FF2B5EF4-FFF2-40B4-BE49-F238E27FC236}">
                  <a16:creationId xmlns:a16="http://schemas.microsoft.com/office/drawing/2014/main" id="{00152426-3307-4AA8-82F3-487711C8E1B2}"/>
                </a:ext>
              </a:extLst>
            </p:cNvPr>
            <p:cNvGrpSpPr/>
            <p:nvPr/>
          </p:nvGrpSpPr>
          <p:grpSpPr>
            <a:xfrm>
              <a:off x="629671" y="1739223"/>
              <a:ext cx="458780" cy="2462091"/>
              <a:chOff x="629671" y="1739223"/>
              <a:chExt cx="458780" cy="2462091"/>
            </a:xfrm>
          </p:grpSpPr>
          <p:sp>
            <p:nvSpPr>
              <p:cNvPr id="273" name="TextBox 272">
                <a:extLst>
                  <a:ext uri="{FF2B5EF4-FFF2-40B4-BE49-F238E27FC236}">
                    <a16:creationId xmlns:a16="http://schemas.microsoft.com/office/drawing/2014/main" id="{B22DEF4D-04AC-428C-B800-109E28C463C2}"/>
                  </a:ext>
                </a:extLst>
              </p:cNvPr>
              <p:cNvSpPr txBox="1"/>
              <p:nvPr/>
            </p:nvSpPr>
            <p:spPr bwMode="auto">
              <a:xfrm>
                <a:off x="812414" y="389353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74" name="TextBox 273">
                <a:extLst>
                  <a:ext uri="{FF2B5EF4-FFF2-40B4-BE49-F238E27FC236}">
                    <a16:creationId xmlns:a16="http://schemas.microsoft.com/office/drawing/2014/main" id="{55307945-7088-4450-BC81-D1EF2B7500F6}"/>
                  </a:ext>
                </a:extLst>
              </p:cNvPr>
              <p:cNvSpPr txBox="1"/>
              <p:nvPr/>
            </p:nvSpPr>
            <p:spPr bwMode="auto">
              <a:xfrm>
                <a:off x="721043" y="34681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75" name="TextBox 274">
                <a:extLst>
                  <a:ext uri="{FF2B5EF4-FFF2-40B4-BE49-F238E27FC236}">
                    <a16:creationId xmlns:a16="http://schemas.microsoft.com/office/drawing/2014/main" id="{9F7C26DA-E398-401E-9C03-DEFCBD423D2A}"/>
                  </a:ext>
                </a:extLst>
              </p:cNvPr>
              <p:cNvSpPr txBox="1"/>
              <p:nvPr/>
            </p:nvSpPr>
            <p:spPr bwMode="auto">
              <a:xfrm>
                <a:off x="721043" y="303434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76" name="TextBox 275">
                <a:extLst>
                  <a:ext uri="{FF2B5EF4-FFF2-40B4-BE49-F238E27FC236}">
                    <a16:creationId xmlns:a16="http://schemas.microsoft.com/office/drawing/2014/main" id="{5AEDA90A-CECB-4C5C-BCCB-8AE8C8632BD9}"/>
                  </a:ext>
                </a:extLst>
              </p:cNvPr>
              <p:cNvSpPr txBox="1"/>
              <p:nvPr/>
            </p:nvSpPr>
            <p:spPr bwMode="auto">
              <a:xfrm>
                <a:off x="721043" y="260890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77" name="TextBox 276">
                <a:extLst>
                  <a:ext uri="{FF2B5EF4-FFF2-40B4-BE49-F238E27FC236}">
                    <a16:creationId xmlns:a16="http://schemas.microsoft.com/office/drawing/2014/main" id="{6F613B97-EDF3-45D1-AFF6-3DB37CE70DF1}"/>
                  </a:ext>
                </a:extLst>
              </p:cNvPr>
              <p:cNvSpPr txBox="1"/>
              <p:nvPr/>
            </p:nvSpPr>
            <p:spPr bwMode="auto">
              <a:xfrm>
                <a:off x="721043" y="216465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78" name="TextBox 277">
                <a:extLst>
                  <a:ext uri="{FF2B5EF4-FFF2-40B4-BE49-F238E27FC236}">
                    <a16:creationId xmlns:a16="http://schemas.microsoft.com/office/drawing/2014/main" id="{2D542E6C-B9E4-4055-BE3E-79980E0C1FE7}"/>
                  </a:ext>
                </a:extLst>
              </p:cNvPr>
              <p:cNvSpPr txBox="1"/>
              <p:nvPr/>
            </p:nvSpPr>
            <p:spPr bwMode="auto">
              <a:xfrm>
                <a:off x="629671" y="1739223"/>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252" name="Freeform: Shape 251">
              <a:extLst>
                <a:ext uri="{FF2B5EF4-FFF2-40B4-BE49-F238E27FC236}">
                  <a16:creationId xmlns:a16="http://schemas.microsoft.com/office/drawing/2014/main" id="{73C60EF5-2C97-4672-B629-DCF99871BC13}"/>
                </a:ext>
              </a:extLst>
            </p:cNvPr>
            <p:cNvSpPr/>
            <p:nvPr/>
          </p:nvSpPr>
          <p:spPr bwMode="auto">
            <a:xfrm>
              <a:off x="1058334" y="1879600"/>
              <a:ext cx="2594796" cy="2180167"/>
            </a:xfrm>
            <a:custGeom>
              <a:avLst/>
              <a:gdLst>
                <a:gd name="connsiteX0" fmla="*/ 0 w 2874433"/>
                <a:gd name="connsiteY0" fmla="*/ 0 h 2180167"/>
                <a:gd name="connsiteX1" fmla="*/ 0 w 2874433"/>
                <a:gd name="connsiteY1" fmla="*/ 2180167 h 2180167"/>
                <a:gd name="connsiteX2" fmla="*/ 2874433 w 2874433"/>
                <a:gd name="connsiteY2" fmla="*/ 2180167 h 2180167"/>
              </a:gdLst>
              <a:ahLst/>
              <a:cxnLst>
                <a:cxn ang="0">
                  <a:pos x="connsiteX0" y="connsiteY0"/>
                </a:cxn>
                <a:cxn ang="0">
                  <a:pos x="connsiteX1" y="connsiteY1"/>
                </a:cxn>
                <a:cxn ang="0">
                  <a:pos x="connsiteX2" y="connsiteY2"/>
                </a:cxn>
              </a:cxnLst>
              <a:rect l="l" t="t" r="r" b="b"/>
              <a:pathLst>
                <a:path w="2874433" h="2180167">
                  <a:moveTo>
                    <a:pt x="0" y="0"/>
                  </a:moveTo>
                  <a:lnTo>
                    <a:pt x="0" y="2180167"/>
                  </a:lnTo>
                  <a:lnTo>
                    <a:pt x="2874433" y="2180167"/>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53" name="Group 252">
              <a:extLst>
                <a:ext uri="{FF2B5EF4-FFF2-40B4-BE49-F238E27FC236}">
                  <a16:creationId xmlns:a16="http://schemas.microsoft.com/office/drawing/2014/main" id="{3B2A9B15-D3D0-42F4-AA70-DAB47AA432CB}"/>
                </a:ext>
              </a:extLst>
            </p:cNvPr>
            <p:cNvGrpSpPr/>
            <p:nvPr/>
          </p:nvGrpSpPr>
          <p:grpSpPr>
            <a:xfrm>
              <a:off x="999103" y="1890701"/>
              <a:ext cx="74725" cy="2173123"/>
              <a:chOff x="999103" y="1890701"/>
              <a:chExt cx="987753" cy="2173123"/>
            </a:xfrm>
          </p:grpSpPr>
          <p:cxnSp>
            <p:nvCxnSpPr>
              <p:cNvPr id="267" name="Straight Connector 266">
                <a:extLst>
                  <a:ext uri="{FF2B5EF4-FFF2-40B4-BE49-F238E27FC236}">
                    <a16:creationId xmlns:a16="http://schemas.microsoft.com/office/drawing/2014/main" id="{639A59C1-FBB7-4CD6-81B7-B470C8A4BC3A}"/>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252B542-132F-41C1-9A76-2A470A6356F9}"/>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360E7B4B-48CE-4F70-ABAF-9FEF236CCC3A}"/>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59244457-2B52-4508-91D1-BEBF69EF8F9D}"/>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4BF6E907-09A2-4365-A371-810847B8ED2B}"/>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3524554D-9152-4783-90B8-189756F01687}"/>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4" name="Group 253">
              <a:extLst>
                <a:ext uri="{FF2B5EF4-FFF2-40B4-BE49-F238E27FC236}">
                  <a16:creationId xmlns:a16="http://schemas.microsoft.com/office/drawing/2014/main" id="{C2507133-5435-4ADA-829B-A1CC7DD13BCD}"/>
                </a:ext>
              </a:extLst>
            </p:cNvPr>
            <p:cNvGrpSpPr/>
            <p:nvPr/>
          </p:nvGrpSpPr>
          <p:grpSpPr>
            <a:xfrm>
              <a:off x="1058333" y="4047750"/>
              <a:ext cx="2590095" cy="91027"/>
              <a:chOff x="1058333" y="3841178"/>
              <a:chExt cx="2590095" cy="297599"/>
            </a:xfrm>
          </p:grpSpPr>
          <p:grpSp>
            <p:nvGrpSpPr>
              <p:cNvPr id="255" name="Group 254">
                <a:extLst>
                  <a:ext uri="{FF2B5EF4-FFF2-40B4-BE49-F238E27FC236}">
                    <a16:creationId xmlns:a16="http://schemas.microsoft.com/office/drawing/2014/main" id="{CB70B9E3-E71A-4DF7-81E0-F9574771039B}"/>
                  </a:ext>
                </a:extLst>
              </p:cNvPr>
              <p:cNvGrpSpPr/>
              <p:nvPr/>
            </p:nvGrpSpPr>
            <p:grpSpPr>
              <a:xfrm rot="5400000">
                <a:off x="1627084" y="3272427"/>
                <a:ext cx="297598" cy="1435100"/>
                <a:chOff x="999103" y="1890701"/>
                <a:chExt cx="987753" cy="2173123"/>
              </a:xfrm>
            </p:grpSpPr>
            <p:cxnSp>
              <p:nvCxnSpPr>
                <p:cNvPr id="261" name="Straight Connector 260">
                  <a:extLst>
                    <a:ext uri="{FF2B5EF4-FFF2-40B4-BE49-F238E27FC236}">
                      <a16:creationId xmlns:a16="http://schemas.microsoft.com/office/drawing/2014/main" id="{66185DCF-ACB3-4692-A0AE-81E8ABC6062D}"/>
                    </a:ext>
                  </a:extLst>
                </p:cNvPr>
                <p:cNvCxnSpPr>
                  <a:cxnSpLocks/>
                </p:cNvCxnSpPr>
                <p:nvPr/>
              </p:nvCxnSpPr>
              <p:spPr bwMode="auto">
                <a:xfrm>
                  <a:off x="999103" y="18907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D945C6B7-C256-438C-AADF-38F842A9BC42}"/>
                    </a:ext>
                  </a:extLst>
                </p:cNvPr>
                <p:cNvCxnSpPr>
                  <a:cxnSpLocks/>
                </p:cNvCxnSpPr>
                <p:nvPr/>
              </p:nvCxnSpPr>
              <p:spPr bwMode="auto">
                <a:xfrm>
                  <a:off x="999103" y="2325326"/>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327FABDB-8C70-43E6-86C2-7BD1229A1C1C}"/>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406D7C96-C675-42B6-8BD6-EA7D3C155C9C}"/>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AE32E94F-BAAA-45CF-9226-119E47115902}"/>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70F0E3AF-3A13-4624-85E6-28B28AE20AC7}"/>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nvGrpSpPr>
              <p:cNvPr id="256" name="Group 255">
                <a:extLst>
                  <a:ext uri="{FF2B5EF4-FFF2-40B4-BE49-F238E27FC236}">
                    <a16:creationId xmlns:a16="http://schemas.microsoft.com/office/drawing/2014/main" id="{E34D2553-53BE-4D42-95A7-BC5DE0F36953}"/>
                  </a:ext>
                </a:extLst>
              </p:cNvPr>
              <p:cNvGrpSpPr/>
              <p:nvPr/>
            </p:nvGrpSpPr>
            <p:grpSpPr>
              <a:xfrm rot="5400000">
                <a:off x="3069099" y="3559448"/>
                <a:ext cx="297598" cy="861060"/>
                <a:chOff x="999103" y="2759951"/>
                <a:chExt cx="987753" cy="1303873"/>
              </a:xfrm>
            </p:grpSpPr>
            <p:cxnSp>
              <p:nvCxnSpPr>
                <p:cNvPr id="257" name="Straight Connector 256">
                  <a:extLst>
                    <a:ext uri="{FF2B5EF4-FFF2-40B4-BE49-F238E27FC236}">
                      <a16:creationId xmlns:a16="http://schemas.microsoft.com/office/drawing/2014/main" id="{6D25343D-B9F7-4E88-8F8F-D88A746E8AA8}"/>
                    </a:ext>
                  </a:extLst>
                </p:cNvPr>
                <p:cNvCxnSpPr>
                  <a:cxnSpLocks/>
                </p:cNvCxnSpPr>
                <p:nvPr/>
              </p:nvCxnSpPr>
              <p:spPr bwMode="auto">
                <a:xfrm>
                  <a:off x="999103" y="362920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EABFD263-0548-4C88-BCEA-010D70224A06}"/>
                    </a:ext>
                  </a:extLst>
                </p:cNvPr>
                <p:cNvCxnSpPr>
                  <a:cxnSpLocks/>
                </p:cNvCxnSpPr>
                <p:nvPr/>
              </p:nvCxnSpPr>
              <p:spPr bwMode="auto">
                <a:xfrm>
                  <a:off x="999103" y="4063824"/>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69B1E95C-4AE9-4F02-A9C8-EF118A83837A}"/>
                    </a:ext>
                  </a:extLst>
                </p:cNvPr>
                <p:cNvCxnSpPr>
                  <a:cxnSpLocks/>
                </p:cNvCxnSpPr>
                <p:nvPr/>
              </p:nvCxnSpPr>
              <p:spPr bwMode="auto">
                <a:xfrm>
                  <a:off x="999103" y="2759951"/>
                  <a:ext cx="987753"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FA0CEA55-0BD9-4F39-BEDA-E8A8F7A804EF}"/>
                    </a:ext>
                  </a:extLst>
                </p:cNvPr>
                <p:cNvCxnSpPr>
                  <a:cxnSpLocks/>
                </p:cNvCxnSpPr>
                <p:nvPr/>
              </p:nvCxnSpPr>
              <p:spPr bwMode="auto">
                <a:xfrm>
                  <a:off x="999103" y="3194576"/>
                  <a:ext cx="987753"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289" name="TextBox 288">
            <a:extLst>
              <a:ext uri="{FF2B5EF4-FFF2-40B4-BE49-F238E27FC236}">
                <a16:creationId xmlns:a16="http://schemas.microsoft.com/office/drawing/2014/main" id="{6D2E6E8B-A2ED-46EA-A90E-064ADFDB84BB}"/>
              </a:ext>
            </a:extLst>
          </p:cNvPr>
          <p:cNvSpPr txBox="1"/>
          <p:nvPr/>
        </p:nvSpPr>
        <p:spPr bwMode="auto">
          <a:xfrm>
            <a:off x="4172279" y="4086336"/>
            <a:ext cx="7651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Pembro</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290" name="TextBox 289">
            <a:extLst>
              <a:ext uri="{FF2B5EF4-FFF2-40B4-BE49-F238E27FC236}">
                <a16:creationId xmlns:a16="http://schemas.microsoft.com/office/drawing/2014/main" id="{54FF4F8E-0938-445C-A91F-7CE713FFC8F5}"/>
              </a:ext>
            </a:extLst>
          </p:cNvPr>
          <p:cNvSpPr txBox="1"/>
          <p:nvPr/>
        </p:nvSpPr>
        <p:spPr bwMode="auto">
          <a:xfrm>
            <a:off x="7716819" y="4087705"/>
            <a:ext cx="7651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Pembro</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27" name="Freeform: Shape 26">
            <a:extLst>
              <a:ext uri="{FF2B5EF4-FFF2-40B4-BE49-F238E27FC236}">
                <a16:creationId xmlns:a16="http://schemas.microsoft.com/office/drawing/2014/main" id="{81DBCE74-6239-4CD5-BACE-6541CA7ADA53}"/>
              </a:ext>
            </a:extLst>
          </p:cNvPr>
          <p:cNvSpPr/>
          <p:nvPr/>
        </p:nvSpPr>
        <p:spPr bwMode="auto">
          <a:xfrm>
            <a:off x="1079500" y="1881717"/>
            <a:ext cx="2603500" cy="878416"/>
          </a:xfrm>
          <a:custGeom>
            <a:avLst/>
            <a:gdLst>
              <a:gd name="connsiteX0" fmla="*/ 0 w 2603500"/>
              <a:gd name="connsiteY0" fmla="*/ 0 h 878416"/>
              <a:gd name="connsiteX1" fmla="*/ 74083 w 2603500"/>
              <a:gd name="connsiteY1" fmla="*/ 0 h 878416"/>
              <a:gd name="connsiteX2" fmla="*/ 74083 w 2603500"/>
              <a:gd name="connsiteY2" fmla="*/ 12700 h 878416"/>
              <a:gd name="connsiteX3" fmla="*/ 101600 w 2603500"/>
              <a:gd name="connsiteY3" fmla="*/ 12700 h 878416"/>
              <a:gd name="connsiteX4" fmla="*/ 101600 w 2603500"/>
              <a:gd name="connsiteY4" fmla="*/ 19050 h 878416"/>
              <a:gd name="connsiteX5" fmla="*/ 127000 w 2603500"/>
              <a:gd name="connsiteY5" fmla="*/ 19050 h 878416"/>
              <a:gd name="connsiteX6" fmla="*/ 127000 w 2603500"/>
              <a:gd name="connsiteY6" fmla="*/ 46566 h 878416"/>
              <a:gd name="connsiteX7" fmla="*/ 127000 w 2603500"/>
              <a:gd name="connsiteY7" fmla="*/ 46566 h 878416"/>
              <a:gd name="connsiteX8" fmla="*/ 127000 w 2603500"/>
              <a:gd name="connsiteY8" fmla="*/ 129116 h 878416"/>
              <a:gd name="connsiteX9" fmla="*/ 148167 w 2603500"/>
              <a:gd name="connsiteY9" fmla="*/ 129116 h 878416"/>
              <a:gd name="connsiteX10" fmla="*/ 148167 w 2603500"/>
              <a:gd name="connsiteY10" fmla="*/ 175683 h 878416"/>
              <a:gd name="connsiteX11" fmla="*/ 188383 w 2603500"/>
              <a:gd name="connsiteY11" fmla="*/ 175683 h 878416"/>
              <a:gd name="connsiteX12" fmla="*/ 188383 w 2603500"/>
              <a:gd name="connsiteY12" fmla="*/ 184150 h 878416"/>
              <a:gd name="connsiteX13" fmla="*/ 285750 w 2603500"/>
              <a:gd name="connsiteY13" fmla="*/ 184150 h 878416"/>
              <a:gd name="connsiteX14" fmla="*/ 285750 w 2603500"/>
              <a:gd name="connsiteY14" fmla="*/ 254000 h 878416"/>
              <a:gd name="connsiteX15" fmla="*/ 309033 w 2603500"/>
              <a:gd name="connsiteY15" fmla="*/ 254000 h 878416"/>
              <a:gd name="connsiteX16" fmla="*/ 309033 w 2603500"/>
              <a:gd name="connsiteY16" fmla="*/ 275166 h 878416"/>
              <a:gd name="connsiteX17" fmla="*/ 400050 w 2603500"/>
              <a:gd name="connsiteY17" fmla="*/ 275166 h 878416"/>
              <a:gd name="connsiteX18" fmla="*/ 400050 w 2603500"/>
              <a:gd name="connsiteY18" fmla="*/ 275166 h 878416"/>
              <a:gd name="connsiteX19" fmla="*/ 400050 w 2603500"/>
              <a:gd name="connsiteY19" fmla="*/ 296333 h 878416"/>
              <a:gd name="connsiteX20" fmla="*/ 446617 w 2603500"/>
              <a:gd name="connsiteY20" fmla="*/ 296333 h 878416"/>
              <a:gd name="connsiteX21" fmla="*/ 446617 w 2603500"/>
              <a:gd name="connsiteY21" fmla="*/ 323850 h 878416"/>
              <a:gd name="connsiteX22" fmla="*/ 463550 w 2603500"/>
              <a:gd name="connsiteY22" fmla="*/ 323850 h 878416"/>
              <a:gd name="connsiteX23" fmla="*/ 463550 w 2603500"/>
              <a:gd name="connsiteY23" fmla="*/ 376766 h 878416"/>
              <a:gd name="connsiteX24" fmla="*/ 522817 w 2603500"/>
              <a:gd name="connsiteY24" fmla="*/ 376766 h 878416"/>
              <a:gd name="connsiteX25" fmla="*/ 522817 w 2603500"/>
              <a:gd name="connsiteY25" fmla="*/ 387350 h 878416"/>
              <a:gd name="connsiteX26" fmla="*/ 613833 w 2603500"/>
              <a:gd name="connsiteY26" fmla="*/ 387350 h 878416"/>
              <a:gd name="connsiteX27" fmla="*/ 613833 w 2603500"/>
              <a:gd name="connsiteY27" fmla="*/ 433916 h 878416"/>
              <a:gd name="connsiteX28" fmla="*/ 696383 w 2603500"/>
              <a:gd name="connsiteY28" fmla="*/ 433916 h 878416"/>
              <a:gd name="connsiteX29" fmla="*/ 696383 w 2603500"/>
              <a:gd name="connsiteY29" fmla="*/ 440266 h 878416"/>
              <a:gd name="connsiteX30" fmla="*/ 764117 w 2603500"/>
              <a:gd name="connsiteY30" fmla="*/ 440266 h 878416"/>
              <a:gd name="connsiteX31" fmla="*/ 764117 w 2603500"/>
              <a:gd name="connsiteY31" fmla="*/ 457200 h 878416"/>
              <a:gd name="connsiteX32" fmla="*/ 778933 w 2603500"/>
              <a:gd name="connsiteY32" fmla="*/ 457200 h 878416"/>
              <a:gd name="connsiteX33" fmla="*/ 778933 w 2603500"/>
              <a:gd name="connsiteY33" fmla="*/ 476250 h 878416"/>
              <a:gd name="connsiteX34" fmla="*/ 804333 w 2603500"/>
              <a:gd name="connsiteY34" fmla="*/ 476250 h 878416"/>
              <a:gd name="connsiteX35" fmla="*/ 804333 w 2603500"/>
              <a:gd name="connsiteY35" fmla="*/ 491066 h 878416"/>
              <a:gd name="connsiteX36" fmla="*/ 897467 w 2603500"/>
              <a:gd name="connsiteY36" fmla="*/ 491066 h 878416"/>
              <a:gd name="connsiteX37" fmla="*/ 897467 w 2603500"/>
              <a:gd name="connsiteY37" fmla="*/ 499533 h 878416"/>
              <a:gd name="connsiteX38" fmla="*/ 927100 w 2603500"/>
              <a:gd name="connsiteY38" fmla="*/ 499533 h 878416"/>
              <a:gd name="connsiteX39" fmla="*/ 927100 w 2603500"/>
              <a:gd name="connsiteY39" fmla="*/ 516466 h 878416"/>
              <a:gd name="connsiteX40" fmla="*/ 984250 w 2603500"/>
              <a:gd name="connsiteY40" fmla="*/ 516466 h 878416"/>
              <a:gd name="connsiteX41" fmla="*/ 984250 w 2603500"/>
              <a:gd name="connsiteY41" fmla="*/ 527050 h 878416"/>
              <a:gd name="connsiteX42" fmla="*/ 1016000 w 2603500"/>
              <a:gd name="connsiteY42" fmla="*/ 527050 h 878416"/>
              <a:gd name="connsiteX43" fmla="*/ 1016000 w 2603500"/>
              <a:gd name="connsiteY43" fmla="*/ 535516 h 878416"/>
              <a:gd name="connsiteX44" fmla="*/ 1064683 w 2603500"/>
              <a:gd name="connsiteY44" fmla="*/ 535516 h 878416"/>
              <a:gd name="connsiteX45" fmla="*/ 1075267 w 2603500"/>
              <a:gd name="connsiteY45" fmla="*/ 546100 h 878416"/>
              <a:gd name="connsiteX46" fmla="*/ 1075267 w 2603500"/>
              <a:gd name="connsiteY46" fmla="*/ 546100 h 878416"/>
              <a:gd name="connsiteX47" fmla="*/ 1085850 w 2603500"/>
              <a:gd name="connsiteY47" fmla="*/ 546100 h 878416"/>
              <a:gd name="connsiteX48" fmla="*/ 1085850 w 2603500"/>
              <a:gd name="connsiteY48" fmla="*/ 558800 h 878416"/>
              <a:gd name="connsiteX49" fmla="*/ 1104900 w 2603500"/>
              <a:gd name="connsiteY49" fmla="*/ 558800 h 878416"/>
              <a:gd name="connsiteX50" fmla="*/ 1104900 w 2603500"/>
              <a:gd name="connsiteY50" fmla="*/ 558800 h 878416"/>
              <a:gd name="connsiteX51" fmla="*/ 1123950 w 2603500"/>
              <a:gd name="connsiteY51" fmla="*/ 558800 h 878416"/>
              <a:gd name="connsiteX52" fmla="*/ 1123950 w 2603500"/>
              <a:gd name="connsiteY52" fmla="*/ 577850 h 878416"/>
              <a:gd name="connsiteX53" fmla="*/ 1147233 w 2603500"/>
              <a:gd name="connsiteY53" fmla="*/ 577850 h 878416"/>
              <a:gd name="connsiteX54" fmla="*/ 1147233 w 2603500"/>
              <a:gd name="connsiteY54" fmla="*/ 590550 h 878416"/>
              <a:gd name="connsiteX55" fmla="*/ 1257300 w 2603500"/>
              <a:gd name="connsiteY55" fmla="*/ 590550 h 878416"/>
              <a:gd name="connsiteX56" fmla="*/ 1257300 w 2603500"/>
              <a:gd name="connsiteY56" fmla="*/ 609600 h 878416"/>
              <a:gd name="connsiteX57" fmla="*/ 1464733 w 2603500"/>
              <a:gd name="connsiteY57" fmla="*/ 609600 h 878416"/>
              <a:gd name="connsiteX58" fmla="*/ 1464733 w 2603500"/>
              <a:gd name="connsiteY58" fmla="*/ 620183 h 878416"/>
              <a:gd name="connsiteX59" fmla="*/ 1490133 w 2603500"/>
              <a:gd name="connsiteY59" fmla="*/ 620183 h 878416"/>
              <a:gd name="connsiteX60" fmla="*/ 1490133 w 2603500"/>
              <a:gd name="connsiteY60" fmla="*/ 630766 h 878416"/>
              <a:gd name="connsiteX61" fmla="*/ 1661583 w 2603500"/>
              <a:gd name="connsiteY61" fmla="*/ 630766 h 878416"/>
              <a:gd name="connsiteX62" fmla="*/ 1661583 w 2603500"/>
              <a:gd name="connsiteY62" fmla="*/ 649816 h 878416"/>
              <a:gd name="connsiteX63" fmla="*/ 1890183 w 2603500"/>
              <a:gd name="connsiteY63" fmla="*/ 649816 h 878416"/>
              <a:gd name="connsiteX64" fmla="*/ 1890183 w 2603500"/>
              <a:gd name="connsiteY64" fmla="*/ 681566 h 878416"/>
              <a:gd name="connsiteX65" fmla="*/ 2228850 w 2603500"/>
              <a:gd name="connsiteY65" fmla="*/ 681566 h 878416"/>
              <a:gd name="connsiteX66" fmla="*/ 2228850 w 2603500"/>
              <a:gd name="connsiteY66" fmla="*/ 730250 h 878416"/>
              <a:gd name="connsiteX67" fmla="*/ 2307167 w 2603500"/>
              <a:gd name="connsiteY67" fmla="*/ 730250 h 878416"/>
              <a:gd name="connsiteX68" fmla="*/ 2307167 w 2603500"/>
              <a:gd name="connsiteY68" fmla="*/ 878416 h 878416"/>
              <a:gd name="connsiteX69" fmla="*/ 2603500 w 2603500"/>
              <a:gd name="connsiteY69" fmla="*/ 878416 h 8784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603500" h="878416">
                <a:moveTo>
                  <a:pt x="0" y="0"/>
                </a:moveTo>
                <a:lnTo>
                  <a:pt x="74083" y="0"/>
                </a:lnTo>
                <a:lnTo>
                  <a:pt x="74083" y="12700"/>
                </a:lnTo>
                <a:lnTo>
                  <a:pt x="101600" y="12700"/>
                </a:lnTo>
                <a:lnTo>
                  <a:pt x="101600" y="19050"/>
                </a:lnTo>
                <a:lnTo>
                  <a:pt x="127000" y="19050"/>
                </a:lnTo>
                <a:lnTo>
                  <a:pt x="127000" y="46566"/>
                </a:lnTo>
                <a:lnTo>
                  <a:pt x="127000" y="46566"/>
                </a:lnTo>
                <a:lnTo>
                  <a:pt x="127000" y="129116"/>
                </a:lnTo>
                <a:lnTo>
                  <a:pt x="148167" y="129116"/>
                </a:lnTo>
                <a:lnTo>
                  <a:pt x="148167" y="175683"/>
                </a:lnTo>
                <a:lnTo>
                  <a:pt x="188383" y="175683"/>
                </a:lnTo>
                <a:lnTo>
                  <a:pt x="188383" y="184150"/>
                </a:lnTo>
                <a:lnTo>
                  <a:pt x="285750" y="184150"/>
                </a:lnTo>
                <a:lnTo>
                  <a:pt x="285750" y="254000"/>
                </a:lnTo>
                <a:lnTo>
                  <a:pt x="309033" y="254000"/>
                </a:lnTo>
                <a:lnTo>
                  <a:pt x="309033" y="275166"/>
                </a:lnTo>
                <a:lnTo>
                  <a:pt x="400050" y="275166"/>
                </a:lnTo>
                <a:lnTo>
                  <a:pt x="400050" y="275166"/>
                </a:lnTo>
                <a:lnTo>
                  <a:pt x="400050" y="296333"/>
                </a:lnTo>
                <a:lnTo>
                  <a:pt x="446617" y="296333"/>
                </a:lnTo>
                <a:lnTo>
                  <a:pt x="446617" y="323850"/>
                </a:lnTo>
                <a:lnTo>
                  <a:pt x="463550" y="323850"/>
                </a:lnTo>
                <a:lnTo>
                  <a:pt x="463550" y="376766"/>
                </a:lnTo>
                <a:lnTo>
                  <a:pt x="522817" y="376766"/>
                </a:lnTo>
                <a:lnTo>
                  <a:pt x="522817" y="387350"/>
                </a:lnTo>
                <a:lnTo>
                  <a:pt x="613833" y="387350"/>
                </a:lnTo>
                <a:lnTo>
                  <a:pt x="613833" y="433916"/>
                </a:lnTo>
                <a:lnTo>
                  <a:pt x="696383" y="433916"/>
                </a:lnTo>
                <a:lnTo>
                  <a:pt x="696383" y="440266"/>
                </a:lnTo>
                <a:lnTo>
                  <a:pt x="764117" y="440266"/>
                </a:lnTo>
                <a:lnTo>
                  <a:pt x="764117" y="457200"/>
                </a:lnTo>
                <a:lnTo>
                  <a:pt x="778933" y="457200"/>
                </a:lnTo>
                <a:lnTo>
                  <a:pt x="778933" y="476250"/>
                </a:lnTo>
                <a:lnTo>
                  <a:pt x="804333" y="476250"/>
                </a:lnTo>
                <a:lnTo>
                  <a:pt x="804333" y="491066"/>
                </a:lnTo>
                <a:lnTo>
                  <a:pt x="897467" y="491066"/>
                </a:lnTo>
                <a:lnTo>
                  <a:pt x="897467" y="499533"/>
                </a:lnTo>
                <a:lnTo>
                  <a:pt x="927100" y="499533"/>
                </a:lnTo>
                <a:lnTo>
                  <a:pt x="927100" y="516466"/>
                </a:lnTo>
                <a:lnTo>
                  <a:pt x="984250" y="516466"/>
                </a:lnTo>
                <a:lnTo>
                  <a:pt x="984250" y="527050"/>
                </a:lnTo>
                <a:lnTo>
                  <a:pt x="1016000" y="527050"/>
                </a:lnTo>
                <a:lnTo>
                  <a:pt x="1016000" y="535516"/>
                </a:lnTo>
                <a:lnTo>
                  <a:pt x="1064683" y="535516"/>
                </a:lnTo>
                <a:lnTo>
                  <a:pt x="1075267" y="546100"/>
                </a:lnTo>
                <a:lnTo>
                  <a:pt x="1075267" y="546100"/>
                </a:lnTo>
                <a:lnTo>
                  <a:pt x="1085850" y="546100"/>
                </a:lnTo>
                <a:lnTo>
                  <a:pt x="1085850" y="558800"/>
                </a:lnTo>
                <a:lnTo>
                  <a:pt x="1104900" y="558800"/>
                </a:lnTo>
                <a:lnTo>
                  <a:pt x="1104900" y="558800"/>
                </a:lnTo>
                <a:lnTo>
                  <a:pt x="1123950" y="558800"/>
                </a:lnTo>
                <a:lnTo>
                  <a:pt x="1123950" y="577850"/>
                </a:lnTo>
                <a:lnTo>
                  <a:pt x="1147233" y="577850"/>
                </a:lnTo>
                <a:lnTo>
                  <a:pt x="1147233" y="590550"/>
                </a:lnTo>
                <a:lnTo>
                  <a:pt x="1257300" y="590550"/>
                </a:lnTo>
                <a:lnTo>
                  <a:pt x="1257300" y="609600"/>
                </a:lnTo>
                <a:lnTo>
                  <a:pt x="1464733" y="609600"/>
                </a:lnTo>
                <a:lnTo>
                  <a:pt x="1464733" y="620183"/>
                </a:lnTo>
                <a:lnTo>
                  <a:pt x="1490133" y="620183"/>
                </a:lnTo>
                <a:lnTo>
                  <a:pt x="1490133" y="630766"/>
                </a:lnTo>
                <a:lnTo>
                  <a:pt x="1661583" y="630766"/>
                </a:lnTo>
                <a:lnTo>
                  <a:pt x="1661583" y="649816"/>
                </a:lnTo>
                <a:lnTo>
                  <a:pt x="1890183" y="649816"/>
                </a:lnTo>
                <a:lnTo>
                  <a:pt x="1890183" y="681566"/>
                </a:lnTo>
                <a:lnTo>
                  <a:pt x="2228850" y="681566"/>
                </a:lnTo>
                <a:lnTo>
                  <a:pt x="2228850" y="730250"/>
                </a:lnTo>
                <a:lnTo>
                  <a:pt x="2307167" y="730250"/>
                </a:lnTo>
                <a:lnTo>
                  <a:pt x="2307167" y="878416"/>
                </a:lnTo>
                <a:lnTo>
                  <a:pt x="2603500" y="87841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8" name="Freeform: Shape 27">
            <a:extLst>
              <a:ext uri="{FF2B5EF4-FFF2-40B4-BE49-F238E27FC236}">
                <a16:creationId xmlns:a16="http://schemas.microsoft.com/office/drawing/2014/main" id="{EC5A435A-A609-4C09-8F86-24D35BEF30D1}"/>
              </a:ext>
            </a:extLst>
          </p:cNvPr>
          <p:cNvSpPr/>
          <p:nvPr/>
        </p:nvSpPr>
        <p:spPr bwMode="auto">
          <a:xfrm>
            <a:off x="1056217" y="1879600"/>
            <a:ext cx="2584450" cy="569383"/>
          </a:xfrm>
          <a:custGeom>
            <a:avLst/>
            <a:gdLst>
              <a:gd name="connsiteX0" fmla="*/ 2584450 w 2584450"/>
              <a:gd name="connsiteY0" fmla="*/ 569383 h 569383"/>
              <a:gd name="connsiteX1" fmla="*/ 2078566 w 2584450"/>
              <a:gd name="connsiteY1" fmla="*/ 569383 h 569383"/>
              <a:gd name="connsiteX2" fmla="*/ 2078566 w 2584450"/>
              <a:gd name="connsiteY2" fmla="*/ 541867 h 569383"/>
              <a:gd name="connsiteX3" fmla="*/ 2059516 w 2584450"/>
              <a:gd name="connsiteY3" fmla="*/ 541867 h 569383"/>
              <a:gd name="connsiteX4" fmla="*/ 2059516 w 2584450"/>
              <a:gd name="connsiteY4" fmla="*/ 510117 h 569383"/>
              <a:gd name="connsiteX5" fmla="*/ 1739900 w 2584450"/>
              <a:gd name="connsiteY5" fmla="*/ 510117 h 569383"/>
              <a:gd name="connsiteX6" fmla="*/ 1739900 w 2584450"/>
              <a:gd name="connsiteY6" fmla="*/ 488950 h 569383"/>
              <a:gd name="connsiteX7" fmla="*/ 1676400 w 2584450"/>
              <a:gd name="connsiteY7" fmla="*/ 488950 h 569383"/>
              <a:gd name="connsiteX8" fmla="*/ 1676400 w 2584450"/>
              <a:gd name="connsiteY8" fmla="*/ 480483 h 569383"/>
              <a:gd name="connsiteX9" fmla="*/ 1636183 w 2584450"/>
              <a:gd name="connsiteY9" fmla="*/ 480483 h 569383"/>
              <a:gd name="connsiteX10" fmla="*/ 1623483 w 2584450"/>
              <a:gd name="connsiteY10" fmla="*/ 467783 h 569383"/>
              <a:gd name="connsiteX11" fmla="*/ 1494366 w 2584450"/>
              <a:gd name="connsiteY11" fmla="*/ 467783 h 569383"/>
              <a:gd name="connsiteX12" fmla="*/ 1477433 w 2584450"/>
              <a:gd name="connsiteY12" fmla="*/ 467783 h 569383"/>
              <a:gd name="connsiteX13" fmla="*/ 1477433 w 2584450"/>
              <a:gd name="connsiteY13" fmla="*/ 425450 h 569383"/>
              <a:gd name="connsiteX14" fmla="*/ 1432983 w 2584450"/>
              <a:gd name="connsiteY14" fmla="*/ 425450 h 569383"/>
              <a:gd name="connsiteX15" fmla="*/ 1432983 w 2584450"/>
              <a:gd name="connsiteY15" fmla="*/ 416983 h 569383"/>
              <a:gd name="connsiteX16" fmla="*/ 1282700 w 2584450"/>
              <a:gd name="connsiteY16" fmla="*/ 416983 h 569383"/>
              <a:gd name="connsiteX17" fmla="*/ 1274233 w 2584450"/>
              <a:gd name="connsiteY17" fmla="*/ 408516 h 569383"/>
              <a:gd name="connsiteX18" fmla="*/ 1257300 w 2584450"/>
              <a:gd name="connsiteY18" fmla="*/ 408516 h 569383"/>
              <a:gd name="connsiteX19" fmla="*/ 1257300 w 2584450"/>
              <a:gd name="connsiteY19" fmla="*/ 389467 h 569383"/>
              <a:gd name="connsiteX20" fmla="*/ 1242483 w 2584450"/>
              <a:gd name="connsiteY20" fmla="*/ 389467 h 569383"/>
              <a:gd name="connsiteX21" fmla="*/ 1242483 w 2584450"/>
              <a:gd name="connsiteY21" fmla="*/ 378883 h 569383"/>
              <a:gd name="connsiteX22" fmla="*/ 1128183 w 2584450"/>
              <a:gd name="connsiteY22" fmla="*/ 378883 h 569383"/>
              <a:gd name="connsiteX23" fmla="*/ 1128183 w 2584450"/>
              <a:gd name="connsiteY23" fmla="*/ 372533 h 569383"/>
              <a:gd name="connsiteX24" fmla="*/ 1111250 w 2584450"/>
              <a:gd name="connsiteY24" fmla="*/ 372533 h 569383"/>
              <a:gd name="connsiteX25" fmla="*/ 1111250 w 2584450"/>
              <a:gd name="connsiteY25" fmla="*/ 364067 h 569383"/>
              <a:gd name="connsiteX26" fmla="*/ 1087966 w 2584450"/>
              <a:gd name="connsiteY26" fmla="*/ 364067 h 569383"/>
              <a:gd name="connsiteX27" fmla="*/ 1087966 w 2584450"/>
              <a:gd name="connsiteY27" fmla="*/ 353483 h 569383"/>
              <a:gd name="connsiteX28" fmla="*/ 1024466 w 2584450"/>
              <a:gd name="connsiteY28" fmla="*/ 353483 h 569383"/>
              <a:gd name="connsiteX29" fmla="*/ 1024466 w 2584450"/>
              <a:gd name="connsiteY29" fmla="*/ 349250 h 569383"/>
              <a:gd name="connsiteX30" fmla="*/ 971550 w 2584450"/>
              <a:gd name="connsiteY30" fmla="*/ 349250 h 569383"/>
              <a:gd name="connsiteX31" fmla="*/ 971550 w 2584450"/>
              <a:gd name="connsiteY31" fmla="*/ 332317 h 569383"/>
              <a:gd name="connsiteX32" fmla="*/ 954616 w 2584450"/>
              <a:gd name="connsiteY32" fmla="*/ 332317 h 569383"/>
              <a:gd name="connsiteX33" fmla="*/ 954616 w 2584450"/>
              <a:gd name="connsiteY33" fmla="*/ 321733 h 569383"/>
              <a:gd name="connsiteX34" fmla="*/ 869950 w 2584450"/>
              <a:gd name="connsiteY34" fmla="*/ 321733 h 569383"/>
              <a:gd name="connsiteX35" fmla="*/ 869950 w 2584450"/>
              <a:gd name="connsiteY35" fmla="*/ 313267 h 569383"/>
              <a:gd name="connsiteX36" fmla="*/ 812800 w 2584450"/>
              <a:gd name="connsiteY36" fmla="*/ 313267 h 569383"/>
              <a:gd name="connsiteX37" fmla="*/ 812800 w 2584450"/>
              <a:gd name="connsiteY37" fmla="*/ 298450 h 569383"/>
              <a:gd name="connsiteX38" fmla="*/ 787400 w 2584450"/>
              <a:gd name="connsiteY38" fmla="*/ 298450 h 569383"/>
              <a:gd name="connsiteX39" fmla="*/ 787400 w 2584450"/>
              <a:gd name="connsiteY39" fmla="*/ 279400 h 569383"/>
              <a:gd name="connsiteX40" fmla="*/ 702733 w 2584450"/>
              <a:gd name="connsiteY40" fmla="*/ 279400 h 569383"/>
              <a:gd name="connsiteX41" fmla="*/ 706966 w 2584450"/>
              <a:gd name="connsiteY41" fmla="*/ 275167 h 569383"/>
              <a:gd name="connsiteX42" fmla="*/ 647700 w 2584450"/>
              <a:gd name="connsiteY42" fmla="*/ 275167 h 569383"/>
              <a:gd name="connsiteX43" fmla="*/ 647700 w 2584450"/>
              <a:gd name="connsiteY43" fmla="*/ 247650 h 569383"/>
              <a:gd name="connsiteX44" fmla="*/ 639233 w 2584450"/>
              <a:gd name="connsiteY44" fmla="*/ 247650 h 569383"/>
              <a:gd name="connsiteX45" fmla="*/ 639233 w 2584450"/>
              <a:gd name="connsiteY45" fmla="*/ 234950 h 569383"/>
              <a:gd name="connsiteX46" fmla="*/ 567266 w 2584450"/>
              <a:gd name="connsiteY46" fmla="*/ 234950 h 569383"/>
              <a:gd name="connsiteX47" fmla="*/ 567266 w 2584450"/>
              <a:gd name="connsiteY47" fmla="*/ 222250 h 569383"/>
              <a:gd name="connsiteX48" fmla="*/ 484716 w 2584450"/>
              <a:gd name="connsiteY48" fmla="*/ 222250 h 569383"/>
              <a:gd name="connsiteX49" fmla="*/ 484716 w 2584450"/>
              <a:gd name="connsiteY49" fmla="*/ 205317 h 569383"/>
              <a:gd name="connsiteX50" fmla="*/ 484716 w 2584450"/>
              <a:gd name="connsiteY50" fmla="*/ 205317 h 569383"/>
              <a:gd name="connsiteX51" fmla="*/ 484716 w 2584450"/>
              <a:gd name="connsiteY51" fmla="*/ 167217 h 569383"/>
              <a:gd name="connsiteX52" fmla="*/ 389466 w 2584450"/>
              <a:gd name="connsiteY52" fmla="*/ 167217 h 569383"/>
              <a:gd name="connsiteX53" fmla="*/ 361950 w 2584450"/>
              <a:gd name="connsiteY53" fmla="*/ 167217 h 569383"/>
              <a:gd name="connsiteX54" fmla="*/ 361950 w 2584450"/>
              <a:gd name="connsiteY54" fmla="*/ 150283 h 569383"/>
              <a:gd name="connsiteX55" fmla="*/ 321733 w 2584450"/>
              <a:gd name="connsiteY55" fmla="*/ 150283 h 569383"/>
              <a:gd name="connsiteX56" fmla="*/ 321733 w 2584450"/>
              <a:gd name="connsiteY56" fmla="*/ 129117 h 569383"/>
              <a:gd name="connsiteX57" fmla="*/ 309033 w 2584450"/>
              <a:gd name="connsiteY57" fmla="*/ 129117 h 569383"/>
              <a:gd name="connsiteX58" fmla="*/ 309033 w 2584450"/>
              <a:gd name="connsiteY58" fmla="*/ 91017 h 569383"/>
              <a:gd name="connsiteX59" fmla="*/ 275166 w 2584450"/>
              <a:gd name="connsiteY59" fmla="*/ 91017 h 569383"/>
              <a:gd name="connsiteX60" fmla="*/ 275166 w 2584450"/>
              <a:gd name="connsiteY60" fmla="*/ 71967 h 569383"/>
              <a:gd name="connsiteX61" fmla="*/ 226483 w 2584450"/>
              <a:gd name="connsiteY61" fmla="*/ 71967 h 569383"/>
              <a:gd name="connsiteX62" fmla="*/ 226483 w 2584450"/>
              <a:gd name="connsiteY62" fmla="*/ 63500 h 569383"/>
              <a:gd name="connsiteX63" fmla="*/ 167216 w 2584450"/>
              <a:gd name="connsiteY63" fmla="*/ 63500 h 569383"/>
              <a:gd name="connsiteX64" fmla="*/ 167216 w 2584450"/>
              <a:gd name="connsiteY64" fmla="*/ 27517 h 569383"/>
              <a:gd name="connsiteX65" fmla="*/ 137583 w 2584450"/>
              <a:gd name="connsiteY65" fmla="*/ 27517 h 569383"/>
              <a:gd name="connsiteX66" fmla="*/ 137583 w 2584450"/>
              <a:gd name="connsiteY66" fmla="*/ 14817 h 569383"/>
              <a:gd name="connsiteX67" fmla="*/ 91016 w 2584450"/>
              <a:gd name="connsiteY67" fmla="*/ 14817 h 569383"/>
              <a:gd name="connsiteX68" fmla="*/ 91016 w 2584450"/>
              <a:gd name="connsiteY68" fmla="*/ 0 h 569383"/>
              <a:gd name="connsiteX69" fmla="*/ 0 w 2584450"/>
              <a:gd name="connsiteY69" fmla="*/ 0 h 569383"/>
              <a:gd name="connsiteX0" fmla="*/ 2584450 w 2584450"/>
              <a:gd name="connsiteY0" fmla="*/ 569383 h 569383"/>
              <a:gd name="connsiteX1" fmla="*/ 2078566 w 2584450"/>
              <a:gd name="connsiteY1" fmla="*/ 569383 h 569383"/>
              <a:gd name="connsiteX2" fmla="*/ 2078566 w 2584450"/>
              <a:gd name="connsiteY2" fmla="*/ 541867 h 569383"/>
              <a:gd name="connsiteX3" fmla="*/ 2059516 w 2584450"/>
              <a:gd name="connsiteY3" fmla="*/ 541867 h 569383"/>
              <a:gd name="connsiteX4" fmla="*/ 2059516 w 2584450"/>
              <a:gd name="connsiteY4" fmla="*/ 510117 h 569383"/>
              <a:gd name="connsiteX5" fmla="*/ 1739900 w 2584450"/>
              <a:gd name="connsiteY5" fmla="*/ 510117 h 569383"/>
              <a:gd name="connsiteX6" fmla="*/ 1739900 w 2584450"/>
              <a:gd name="connsiteY6" fmla="*/ 488950 h 569383"/>
              <a:gd name="connsiteX7" fmla="*/ 1676400 w 2584450"/>
              <a:gd name="connsiteY7" fmla="*/ 488950 h 569383"/>
              <a:gd name="connsiteX8" fmla="*/ 1676400 w 2584450"/>
              <a:gd name="connsiteY8" fmla="*/ 480483 h 569383"/>
              <a:gd name="connsiteX9" fmla="*/ 1636183 w 2584450"/>
              <a:gd name="connsiteY9" fmla="*/ 480483 h 569383"/>
              <a:gd name="connsiteX10" fmla="*/ 1623483 w 2584450"/>
              <a:gd name="connsiteY10" fmla="*/ 467783 h 569383"/>
              <a:gd name="connsiteX11" fmla="*/ 1494366 w 2584450"/>
              <a:gd name="connsiteY11" fmla="*/ 467783 h 569383"/>
              <a:gd name="connsiteX12" fmla="*/ 1477433 w 2584450"/>
              <a:gd name="connsiteY12" fmla="*/ 467783 h 569383"/>
              <a:gd name="connsiteX13" fmla="*/ 1477433 w 2584450"/>
              <a:gd name="connsiteY13" fmla="*/ 425450 h 569383"/>
              <a:gd name="connsiteX14" fmla="*/ 1432983 w 2584450"/>
              <a:gd name="connsiteY14" fmla="*/ 425450 h 569383"/>
              <a:gd name="connsiteX15" fmla="*/ 1432983 w 2584450"/>
              <a:gd name="connsiteY15" fmla="*/ 416983 h 569383"/>
              <a:gd name="connsiteX16" fmla="*/ 1282700 w 2584450"/>
              <a:gd name="connsiteY16" fmla="*/ 416983 h 569383"/>
              <a:gd name="connsiteX17" fmla="*/ 1274233 w 2584450"/>
              <a:gd name="connsiteY17" fmla="*/ 408516 h 569383"/>
              <a:gd name="connsiteX18" fmla="*/ 1257300 w 2584450"/>
              <a:gd name="connsiteY18" fmla="*/ 408516 h 569383"/>
              <a:gd name="connsiteX19" fmla="*/ 1257300 w 2584450"/>
              <a:gd name="connsiteY19" fmla="*/ 389467 h 569383"/>
              <a:gd name="connsiteX20" fmla="*/ 1242483 w 2584450"/>
              <a:gd name="connsiteY20" fmla="*/ 389467 h 569383"/>
              <a:gd name="connsiteX21" fmla="*/ 1242483 w 2584450"/>
              <a:gd name="connsiteY21" fmla="*/ 378883 h 569383"/>
              <a:gd name="connsiteX22" fmla="*/ 1128183 w 2584450"/>
              <a:gd name="connsiteY22" fmla="*/ 378883 h 569383"/>
              <a:gd name="connsiteX23" fmla="*/ 1128183 w 2584450"/>
              <a:gd name="connsiteY23" fmla="*/ 372533 h 569383"/>
              <a:gd name="connsiteX24" fmla="*/ 1111250 w 2584450"/>
              <a:gd name="connsiteY24" fmla="*/ 372533 h 569383"/>
              <a:gd name="connsiteX25" fmla="*/ 1111250 w 2584450"/>
              <a:gd name="connsiteY25" fmla="*/ 364067 h 569383"/>
              <a:gd name="connsiteX26" fmla="*/ 1087966 w 2584450"/>
              <a:gd name="connsiteY26" fmla="*/ 364067 h 569383"/>
              <a:gd name="connsiteX27" fmla="*/ 1087966 w 2584450"/>
              <a:gd name="connsiteY27" fmla="*/ 353483 h 569383"/>
              <a:gd name="connsiteX28" fmla="*/ 1024466 w 2584450"/>
              <a:gd name="connsiteY28" fmla="*/ 353483 h 569383"/>
              <a:gd name="connsiteX29" fmla="*/ 1024466 w 2584450"/>
              <a:gd name="connsiteY29" fmla="*/ 349250 h 569383"/>
              <a:gd name="connsiteX30" fmla="*/ 971550 w 2584450"/>
              <a:gd name="connsiteY30" fmla="*/ 349250 h 569383"/>
              <a:gd name="connsiteX31" fmla="*/ 971550 w 2584450"/>
              <a:gd name="connsiteY31" fmla="*/ 332317 h 569383"/>
              <a:gd name="connsiteX32" fmla="*/ 954616 w 2584450"/>
              <a:gd name="connsiteY32" fmla="*/ 332317 h 569383"/>
              <a:gd name="connsiteX33" fmla="*/ 954616 w 2584450"/>
              <a:gd name="connsiteY33" fmla="*/ 321733 h 569383"/>
              <a:gd name="connsiteX34" fmla="*/ 869950 w 2584450"/>
              <a:gd name="connsiteY34" fmla="*/ 321733 h 569383"/>
              <a:gd name="connsiteX35" fmla="*/ 869950 w 2584450"/>
              <a:gd name="connsiteY35" fmla="*/ 313267 h 569383"/>
              <a:gd name="connsiteX36" fmla="*/ 812800 w 2584450"/>
              <a:gd name="connsiteY36" fmla="*/ 313267 h 569383"/>
              <a:gd name="connsiteX37" fmla="*/ 812800 w 2584450"/>
              <a:gd name="connsiteY37" fmla="*/ 298450 h 569383"/>
              <a:gd name="connsiteX38" fmla="*/ 787400 w 2584450"/>
              <a:gd name="connsiteY38" fmla="*/ 298450 h 569383"/>
              <a:gd name="connsiteX39" fmla="*/ 787400 w 2584450"/>
              <a:gd name="connsiteY39" fmla="*/ 279400 h 569383"/>
              <a:gd name="connsiteX40" fmla="*/ 702733 w 2584450"/>
              <a:gd name="connsiteY40" fmla="*/ 279400 h 569383"/>
              <a:gd name="connsiteX41" fmla="*/ 706966 w 2584450"/>
              <a:gd name="connsiteY41" fmla="*/ 275167 h 569383"/>
              <a:gd name="connsiteX42" fmla="*/ 647700 w 2584450"/>
              <a:gd name="connsiteY42" fmla="*/ 275167 h 569383"/>
              <a:gd name="connsiteX43" fmla="*/ 647700 w 2584450"/>
              <a:gd name="connsiteY43" fmla="*/ 247650 h 569383"/>
              <a:gd name="connsiteX44" fmla="*/ 639233 w 2584450"/>
              <a:gd name="connsiteY44" fmla="*/ 247650 h 569383"/>
              <a:gd name="connsiteX45" fmla="*/ 639233 w 2584450"/>
              <a:gd name="connsiteY45" fmla="*/ 234950 h 569383"/>
              <a:gd name="connsiteX46" fmla="*/ 567266 w 2584450"/>
              <a:gd name="connsiteY46" fmla="*/ 234950 h 569383"/>
              <a:gd name="connsiteX47" fmla="*/ 567266 w 2584450"/>
              <a:gd name="connsiteY47" fmla="*/ 222250 h 569383"/>
              <a:gd name="connsiteX48" fmla="*/ 484716 w 2584450"/>
              <a:gd name="connsiteY48" fmla="*/ 222250 h 569383"/>
              <a:gd name="connsiteX49" fmla="*/ 484716 w 2584450"/>
              <a:gd name="connsiteY49" fmla="*/ 205317 h 569383"/>
              <a:gd name="connsiteX50" fmla="*/ 484716 w 2584450"/>
              <a:gd name="connsiteY50" fmla="*/ 205317 h 569383"/>
              <a:gd name="connsiteX51" fmla="*/ 484716 w 2584450"/>
              <a:gd name="connsiteY51" fmla="*/ 167217 h 569383"/>
              <a:gd name="connsiteX52" fmla="*/ 389466 w 2584450"/>
              <a:gd name="connsiteY52" fmla="*/ 175683 h 569383"/>
              <a:gd name="connsiteX53" fmla="*/ 361950 w 2584450"/>
              <a:gd name="connsiteY53" fmla="*/ 167217 h 569383"/>
              <a:gd name="connsiteX54" fmla="*/ 361950 w 2584450"/>
              <a:gd name="connsiteY54" fmla="*/ 150283 h 569383"/>
              <a:gd name="connsiteX55" fmla="*/ 321733 w 2584450"/>
              <a:gd name="connsiteY55" fmla="*/ 150283 h 569383"/>
              <a:gd name="connsiteX56" fmla="*/ 321733 w 2584450"/>
              <a:gd name="connsiteY56" fmla="*/ 129117 h 569383"/>
              <a:gd name="connsiteX57" fmla="*/ 309033 w 2584450"/>
              <a:gd name="connsiteY57" fmla="*/ 129117 h 569383"/>
              <a:gd name="connsiteX58" fmla="*/ 309033 w 2584450"/>
              <a:gd name="connsiteY58" fmla="*/ 91017 h 569383"/>
              <a:gd name="connsiteX59" fmla="*/ 275166 w 2584450"/>
              <a:gd name="connsiteY59" fmla="*/ 91017 h 569383"/>
              <a:gd name="connsiteX60" fmla="*/ 275166 w 2584450"/>
              <a:gd name="connsiteY60" fmla="*/ 71967 h 569383"/>
              <a:gd name="connsiteX61" fmla="*/ 226483 w 2584450"/>
              <a:gd name="connsiteY61" fmla="*/ 71967 h 569383"/>
              <a:gd name="connsiteX62" fmla="*/ 226483 w 2584450"/>
              <a:gd name="connsiteY62" fmla="*/ 63500 h 569383"/>
              <a:gd name="connsiteX63" fmla="*/ 167216 w 2584450"/>
              <a:gd name="connsiteY63" fmla="*/ 63500 h 569383"/>
              <a:gd name="connsiteX64" fmla="*/ 167216 w 2584450"/>
              <a:gd name="connsiteY64" fmla="*/ 27517 h 569383"/>
              <a:gd name="connsiteX65" fmla="*/ 137583 w 2584450"/>
              <a:gd name="connsiteY65" fmla="*/ 27517 h 569383"/>
              <a:gd name="connsiteX66" fmla="*/ 137583 w 2584450"/>
              <a:gd name="connsiteY66" fmla="*/ 14817 h 569383"/>
              <a:gd name="connsiteX67" fmla="*/ 91016 w 2584450"/>
              <a:gd name="connsiteY67" fmla="*/ 14817 h 569383"/>
              <a:gd name="connsiteX68" fmla="*/ 91016 w 2584450"/>
              <a:gd name="connsiteY68" fmla="*/ 0 h 569383"/>
              <a:gd name="connsiteX69" fmla="*/ 0 w 2584450"/>
              <a:gd name="connsiteY69" fmla="*/ 0 h 569383"/>
              <a:gd name="connsiteX0" fmla="*/ 2584450 w 2584450"/>
              <a:gd name="connsiteY0" fmla="*/ 569383 h 569383"/>
              <a:gd name="connsiteX1" fmla="*/ 2078566 w 2584450"/>
              <a:gd name="connsiteY1" fmla="*/ 569383 h 569383"/>
              <a:gd name="connsiteX2" fmla="*/ 2078566 w 2584450"/>
              <a:gd name="connsiteY2" fmla="*/ 541867 h 569383"/>
              <a:gd name="connsiteX3" fmla="*/ 2059516 w 2584450"/>
              <a:gd name="connsiteY3" fmla="*/ 541867 h 569383"/>
              <a:gd name="connsiteX4" fmla="*/ 2059516 w 2584450"/>
              <a:gd name="connsiteY4" fmla="*/ 510117 h 569383"/>
              <a:gd name="connsiteX5" fmla="*/ 1739900 w 2584450"/>
              <a:gd name="connsiteY5" fmla="*/ 510117 h 569383"/>
              <a:gd name="connsiteX6" fmla="*/ 1739900 w 2584450"/>
              <a:gd name="connsiteY6" fmla="*/ 488950 h 569383"/>
              <a:gd name="connsiteX7" fmla="*/ 1676400 w 2584450"/>
              <a:gd name="connsiteY7" fmla="*/ 488950 h 569383"/>
              <a:gd name="connsiteX8" fmla="*/ 1676400 w 2584450"/>
              <a:gd name="connsiteY8" fmla="*/ 480483 h 569383"/>
              <a:gd name="connsiteX9" fmla="*/ 1636183 w 2584450"/>
              <a:gd name="connsiteY9" fmla="*/ 480483 h 569383"/>
              <a:gd name="connsiteX10" fmla="*/ 1623483 w 2584450"/>
              <a:gd name="connsiteY10" fmla="*/ 467783 h 569383"/>
              <a:gd name="connsiteX11" fmla="*/ 1494366 w 2584450"/>
              <a:gd name="connsiteY11" fmla="*/ 467783 h 569383"/>
              <a:gd name="connsiteX12" fmla="*/ 1477433 w 2584450"/>
              <a:gd name="connsiteY12" fmla="*/ 467783 h 569383"/>
              <a:gd name="connsiteX13" fmla="*/ 1477433 w 2584450"/>
              <a:gd name="connsiteY13" fmla="*/ 425450 h 569383"/>
              <a:gd name="connsiteX14" fmla="*/ 1432983 w 2584450"/>
              <a:gd name="connsiteY14" fmla="*/ 425450 h 569383"/>
              <a:gd name="connsiteX15" fmla="*/ 1432983 w 2584450"/>
              <a:gd name="connsiteY15" fmla="*/ 416983 h 569383"/>
              <a:gd name="connsiteX16" fmla="*/ 1282700 w 2584450"/>
              <a:gd name="connsiteY16" fmla="*/ 416983 h 569383"/>
              <a:gd name="connsiteX17" fmla="*/ 1274233 w 2584450"/>
              <a:gd name="connsiteY17" fmla="*/ 408516 h 569383"/>
              <a:gd name="connsiteX18" fmla="*/ 1257300 w 2584450"/>
              <a:gd name="connsiteY18" fmla="*/ 408516 h 569383"/>
              <a:gd name="connsiteX19" fmla="*/ 1257300 w 2584450"/>
              <a:gd name="connsiteY19" fmla="*/ 389467 h 569383"/>
              <a:gd name="connsiteX20" fmla="*/ 1242483 w 2584450"/>
              <a:gd name="connsiteY20" fmla="*/ 389467 h 569383"/>
              <a:gd name="connsiteX21" fmla="*/ 1242483 w 2584450"/>
              <a:gd name="connsiteY21" fmla="*/ 378883 h 569383"/>
              <a:gd name="connsiteX22" fmla="*/ 1128183 w 2584450"/>
              <a:gd name="connsiteY22" fmla="*/ 378883 h 569383"/>
              <a:gd name="connsiteX23" fmla="*/ 1128183 w 2584450"/>
              <a:gd name="connsiteY23" fmla="*/ 372533 h 569383"/>
              <a:gd name="connsiteX24" fmla="*/ 1111250 w 2584450"/>
              <a:gd name="connsiteY24" fmla="*/ 372533 h 569383"/>
              <a:gd name="connsiteX25" fmla="*/ 1111250 w 2584450"/>
              <a:gd name="connsiteY25" fmla="*/ 364067 h 569383"/>
              <a:gd name="connsiteX26" fmla="*/ 1087966 w 2584450"/>
              <a:gd name="connsiteY26" fmla="*/ 364067 h 569383"/>
              <a:gd name="connsiteX27" fmla="*/ 1087966 w 2584450"/>
              <a:gd name="connsiteY27" fmla="*/ 353483 h 569383"/>
              <a:gd name="connsiteX28" fmla="*/ 1024466 w 2584450"/>
              <a:gd name="connsiteY28" fmla="*/ 353483 h 569383"/>
              <a:gd name="connsiteX29" fmla="*/ 1024466 w 2584450"/>
              <a:gd name="connsiteY29" fmla="*/ 349250 h 569383"/>
              <a:gd name="connsiteX30" fmla="*/ 971550 w 2584450"/>
              <a:gd name="connsiteY30" fmla="*/ 349250 h 569383"/>
              <a:gd name="connsiteX31" fmla="*/ 971550 w 2584450"/>
              <a:gd name="connsiteY31" fmla="*/ 332317 h 569383"/>
              <a:gd name="connsiteX32" fmla="*/ 954616 w 2584450"/>
              <a:gd name="connsiteY32" fmla="*/ 332317 h 569383"/>
              <a:gd name="connsiteX33" fmla="*/ 954616 w 2584450"/>
              <a:gd name="connsiteY33" fmla="*/ 321733 h 569383"/>
              <a:gd name="connsiteX34" fmla="*/ 869950 w 2584450"/>
              <a:gd name="connsiteY34" fmla="*/ 321733 h 569383"/>
              <a:gd name="connsiteX35" fmla="*/ 869950 w 2584450"/>
              <a:gd name="connsiteY35" fmla="*/ 313267 h 569383"/>
              <a:gd name="connsiteX36" fmla="*/ 812800 w 2584450"/>
              <a:gd name="connsiteY36" fmla="*/ 313267 h 569383"/>
              <a:gd name="connsiteX37" fmla="*/ 812800 w 2584450"/>
              <a:gd name="connsiteY37" fmla="*/ 298450 h 569383"/>
              <a:gd name="connsiteX38" fmla="*/ 787400 w 2584450"/>
              <a:gd name="connsiteY38" fmla="*/ 298450 h 569383"/>
              <a:gd name="connsiteX39" fmla="*/ 787400 w 2584450"/>
              <a:gd name="connsiteY39" fmla="*/ 279400 h 569383"/>
              <a:gd name="connsiteX40" fmla="*/ 702733 w 2584450"/>
              <a:gd name="connsiteY40" fmla="*/ 279400 h 569383"/>
              <a:gd name="connsiteX41" fmla="*/ 706966 w 2584450"/>
              <a:gd name="connsiteY41" fmla="*/ 275167 h 569383"/>
              <a:gd name="connsiteX42" fmla="*/ 647700 w 2584450"/>
              <a:gd name="connsiteY42" fmla="*/ 275167 h 569383"/>
              <a:gd name="connsiteX43" fmla="*/ 647700 w 2584450"/>
              <a:gd name="connsiteY43" fmla="*/ 247650 h 569383"/>
              <a:gd name="connsiteX44" fmla="*/ 639233 w 2584450"/>
              <a:gd name="connsiteY44" fmla="*/ 247650 h 569383"/>
              <a:gd name="connsiteX45" fmla="*/ 639233 w 2584450"/>
              <a:gd name="connsiteY45" fmla="*/ 234950 h 569383"/>
              <a:gd name="connsiteX46" fmla="*/ 567266 w 2584450"/>
              <a:gd name="connsiteY46" fmla="*/ 234950 h 569383"/>
              <a:gd name="connsiteX47" fmla="*/ 567266 w 2584450"/>
              <a:gd name="connsiteY47" fmla="*/ 222250 h 569383"/>
              <a:gd name="connsiteX48" fmla="*/ 484716 w 2584450"/>
              <a:gd name="connsiteY48" fmla="*/ 222250 h 569383"/>
              <a:gd name="connsiteX49" fmla="*/ 484716 w 2584450"/>
              <a:gd name="connsiteY49" fmla="*/ 205317 h 569383"/>
              <a:gd name="connsiteX50" fmla="*/ 484716 w 2584450"/>
              <a:gd name="connsiteY50" fmla="*/ 205317 h 569383"/>
              <a:gd name="connsiteX51" fmla="*/ 484716 w 2584450"/>
              <a:gd name="connsiteY51" fmla="*/ 186267 h 569383"/>
              <a:gd name="connsiteX52" fmla="*/ 389466 w 2584450"/>
              <a:gd name="connsiteY52" fmla="*/ 175683 h 569383"/>
              <a:gd name="connsiteX53" fmla="*/ 361950 w 2584450"/>
              <a:gd name="connsiteY53" fmla="*/ 167217 h 569383"/>
              <a:gd name="connsiteX54" fmla="*/ 361950 w 2584450"/>
              <a:gd name="connsiteY54" fmla="*/ 150283 h 569383"/>
              <a:gd name="connsiteX55" fmla="*/ 321733 w 2584450"/>
              <a:gd name="connsiteY55" fmla="*/ 150283 h 569383"/>
              <a:gd name="connsiteX56" fmla="*/ 321733 w 2584450"/>
              <a:gd name="connsiteY56" fmla="*/ 129117 h 569383"/>
              <a:gd name="connsiteX57" fmla="*/ 309033 w 2584450"/>
              <a:gd name="connsiteY57" fmla="*/ 129117 h 569383"/>
              <a:gd name="connsiteX58" fmla="*/ 309033 w 2584450"/>
              <a:gd name="connsiteY58" fmla="*/ 91017 h 569383"/>
              <a:gd name="connsiteX59" fmla="*/ 275166 w 2584450"/>
              <a:gd name="connsiteY59" fmla="*/ 91017 h 569383"/>
              <a:gd name="connsiteX60" fmla="*/ 275166 w 2584450"/>
              <a:gd name="connsiteY60" fmla="*/ 71967 h 569383"/>
              <a:gd name="connsiteX61" fmla="*/ 226483 w 2584450"/>
              <a:gd name="connsiteY61" fmla="*/ 71967 h 569383"/>
              <a:gd name="connsiteX62" fmla="*/ 226483 w 2584450"/>
              <a:gd name="connsiteY62" fmla="*/ 63500 h 569383"/>
              <a:gd name="connsiteX63" fmla="*/ 167216 w 2584450"/>
              <a:gd name="connsiteY63" fmla="*/ 63500 h 569383"/>
              <a:gd name="connsiteX64" fmla="*/ 167216 w 2584450"/>
              <a:gd name="connsiteY64" fmla="*/ 27517 h 569383"/>
              <a:gd name="connsiteX65" fmla="*/ 137583 w 2584450"/>
              <a:gd name="connsiteY65" fmla="*/ 27517 h 569383"/>
              <a:gd name="connsiteX66" fmla="*/ 137583 w 2584450"/>
              <a:gd name="connsiteY66" fmla="*/ 14817 h 569383"/>
              <a:gd name="connsiteX67" fmla="*/ 91016 w 2584450"/>
              <a:gd name="connsiteY67" fmla="*/ 14817 h 569383"/>
              <a:gd name="connsiteX68" fmla="*/ 91016 w 2584450"/>
              <a:gd name="connsiteY68" fmla="*/ 0 h 569383"/>
              <a:gd name="connsiteX69" fmla="*/ 0 w 2584450"/>
              <a:gd name="connsiteY69" fmla="*/ 0 h 569383"/>
              <a:gd name="connsiteX0" fmla="*/ 2584450 w 2584450"/>
              <a:gd name="connsiteY0" fmla="*/ 569383 h 569383"/>
              <a:gd name="connsiteX1" fmla="*/ 2078566 w 2584450"/>
              <a:gd name="connsiteY1" fmla="*/ 569383 h 569383"/>
              <a:gd name="connsiteX2" fmla="*/ 2078566 w 2584450"/>
              <a:gd name="connsiteY2" fmla="*/ 541867 h 569383"/>
              <a:gd name="connsiteX3" fmla="*/ 2059516 w 2584450"/>
              <a:gd name="connsiteY3" fmla="*/ 541867 h 569383"/>
              <a:gd name="connsiteX4" fmla="*/ 2059516 w 2584450"/>
              <a:gd name="connsiteY4" fmla="*/ 510117 h 569383"/>
              <a:gd name="connsiteX5" fmla="*/ 1739900 w 2584450"/>
              <a:gd name="connsiteY5" fmla="*/ 510117 h 569383"/>
              <a:gd name="connsiteX6" fmla="*/ 1739900 w 2584450"/>
              <a:gd name="connsiteY6" fmla="*/ 488950 h 569383"/>
              <a:gd name="connsiteX7" fmla="*/ 1676400 w 2584450"/>
              <a:gd name="connsiteY7" fmla="*/ 488950 h 569383"/>
              <a:gd name="connsiteX8" fmla="*/ 1676400 w 2584450"/>
              <a:gd name="connsiteY8" fmla="*/ 480483 h 569383"/>
              <a:gd name="connsiteX9" fmla="*/ 1636183 w 2584450"/>
              <a:gd name="connsiteY9" fmla="*/ 480483 h 569383"/>
              <a:gd name="connsiteX10" fmla="*/ 1623483 w 2584450"/>
              <a:gd name="connsiteY10" fmla="*/ 467783 h 569383"/>
              <a:gd name="connsiteX11" fmla="*/ 1494366 w 2584450"/>
              <a:gd name="connsiteY11" fmla="*/ 467783 h 569383"/>
              <a:gd name="connsiteX12" fmla="*/ 1477433 w 2584450"/>
              <a:gd name="connsiteY12" fmla="*/ 467783 h 569383"/>
              <a:gd name="connsiteX13" fmla="*/ 1477433 w 2584450"/>
              <a:gd name="connsiteY13" fmla="*/ 425450 h 569383"/>
              <a:gd name="connsiteX14" fmla="*/ 1432983 w 2584450"/>
              <a:gd name="connsiteY14" fmla="*/ 425450 h 569383"/>
              <a:gd name="connsiteX15" fmla="*/ 1432983 w 2584450"/>
              <a:gd name="connsiteY15" fmla="*/ 416983 h 569383"/>
              <a:gd name="connsiteX16" fmla="*/ 1282700 w 2584450"/>
              <a:gd name="connsiteY16" fmla="*/ 416983 h 569383"/>
              <a:gd name="connsiteX17" fmla="*/ 1274233 w 2584450"/>
              <a:gd name="connsiteY17" fmla="*/ 408516 h 569383"/>
              <a:gd name="connsiteX18" fmla="*/ 1257300 w 2584450"/>
              <a:gd name="connsiteY18" fmla="*/ 408516 h 569383"/>
              <a:gd name="connsiteX19" fmla="*/ 1257300 w 2584450"/>
              <a:gd name="connsiteY19" fmla="*/ 389467 h 569383"/>
              <a:gd name="connsiteX20" fmla="*/ 1242483 w 2584450"/>
              <a:gd name="connsiteY20" fmla="*/ 389467 h 569383"/>
              <a:gd name="connsiteX21" fmla="*/ 1242483 w 2584450"/>
              <a:gd name="connsiteY21" fmla="*/ 378883 h 569383"/>
              <a:gd name="connsiteX22" fmla="*/ 1128183 w 2584450"/>
              <a:gd name="connsiteY22" fmla="*/ 378883 h 569383"/>
              <a:gd name="connsiteX23" fmla="*/ 1128183 w 2584450"/>
              <a:gd name="connsiteY23" fmla="*/ 372533 h 569383"/>
              <a:gd name="connsiteX24" fmla="*/ 1111250 w 2584450"/>
              <a:gd name="connsiteY24" fmla="*/ 372533 h 569383"/>
              <a:gd name="connsiteX25" fmla="*/ 1111250 w 2584450"/>
              <a:gd name="connsiteY25" fmla="*/ 364067 h 569383"/>
              <a:gd name="connsiteX26" fmla="*/ 1087966 w 2584450"/>
              <a:gd name="connsiteY26" fmla="*/ 364067 h 569383"/>
              <a:gd name="connsiteX27" fmla="*/ 1087966 w 2584450"/>
              <a:gd name="connsiteY27" fmla="*/ 353483 h 569383"/>
              <a:gd name="connsiteX28" fmla="*/ 1024466 w 2584450"/>
              <a:gd name="connsiteY28" fmla="*/ 353483 h 569383"/>
              <a:gd name="connsiteX29" fmla="*/ 1024466 w 2584450"/>
              <a:gd name="connsiteY29" fmla="*/ 349250 h 569383"/>
              <a:gd name="connsiteX30" fmla="*/ 971550 w 2584450"/>
              <a:gd name="connsiteY30" fmla="*/ 349250 h 569383"/>
              <a:gd name="connsiteX31" fmla="*/ 971550 w 2584450"/>
              <a:gd name="connsiteY31" fmla="*/ 332317 h 569383"/>
              <a:gd name="connsiteX32" fmla="*/ 954616 w 2584450"/>
              <a:gd name="connsiteY32" fmla="*/ 332317 h 569383"/>
              <a:gd name="connsiteX33" fmla="*/ 954616 w 2584450"/>
              <a:gd name="connsiteY33" fmla="*/ 321733 h 569383"/>
              <a:gd name="connsiteX34" fmla="*/ 869950 w 2584450"/>
              <a:gd name="connsiteY34" fmla="*/ 321733 h 569383"/>
              <a:gd name="connsiteX35" fmla="*/ 869950 w 2584450"/>
              <a:gd name="connsiteY35" fmla="*/ 313267 h 569383"/>
              <a:gd name="connsiteX36" fmla="*/ 812800 w 2584450"/>
              <a:gd name="connsiteY36" fmla="*/ 313267 h 569383"/>
              <a:gd name="connsiteX37" fmla="*/ 812800 w 2584450"/>
              <a:gd name="connsiteY37" fmla="*/ 298450 h 569383"/>
              <a:gd name="connsiteX38" fmla="*/ 787400 w 2584450"/>
              <a:gd name="connsiteY38" fmla="*/ 298450 h 569383"/>
              <a:gd name="connsiteX39" fmla="*/ 787400 w 2584450"/>
              <a:gd name="connsiteY39" fmla="*/ 279400 h 569383"/>
              <a:gd name="connsiteX40" fmla="*/ 702733 w 2584450"/>
              <a:gd name="connsiteY40" fmla="*/ 279400 h 569383"/>
              <a:gd name="connsiteX41" fmla="*/ 706966 w 2584450"/>
              <a:gd name="connsiteY41" fmla="*/ 275167 h 569383"/>
              <a:gd name="connsiteX42" fmla="*/ 647700 w 2584450"/>
              <a:gd name="connsiteY42" fmla="*/ 275167 h 569383"/>
              <a:gd name="connsiteX43" fmla="*/ 647700 w 2584450"/>
              <a:gd name="connsiteY43" fmla="*/ 247650 h 569383"/>
              <a:gd name="connsiteX44" fmla="*/ 639233 w 2584450"/>
              <a:gd name="connsiteY44" fmla="*/ 247650 h 569383"/>
              <a:gd name="connsiteX45" fmla="*/ 639233 w 2584450"/>
              <a:gd name="connsiteY45" fmla="*/ 234950 h 569383"/>
              <a:gd name="connsiteX46" fmla="*/ 567266 w 2584450"/>
              <a:gd name="connsiteY46" fmla="*/ 234950 h 569383"/>
              <a:gd name="connsiteX47" fmla="*/ 567266 w 2584450"/>
              <a:gd name="connsiteY47" fmla="*/ 222250 h 569383"/>
              <a:gd name="connsiteX48" fmla="*/ 484716 w 2584450"/>
              <a:gd name="connsiteY48" fmla="*/ 222250 h 569383"/>
              <a:gd name="connsiteX49" fmla="*/ 484716 w 2584450"/>
              <a:gd name="connsiteY49" fmla="*/ 205317 h 569383"/>
              <a:gd name="connsiteX50" fmla="*/ 484716 w 2584450"/>
              <a:gd name="connsiteY50" fmla="*/ 205317 h 569383"/>
              <a:gd name="connsiteX51" fmla="*/ 484716 w 2584450"/>
              <a:gd name="connsiteY51" fmla="*/ 177801 h 569383"/>
              <a:gd name="connsiteX52" fmla="*/ 389466 w 2584450"/>
              <a:gd name="connsiteY52" fmla="*/ 175683 h 569383"/>
              <a:gd name="connsiteX53" fmla="*/ 361950 w 2584450"/>
              <a:gd name="connsiteY53" fmla="*/ 167217 h 569383"/>
              <a:gd name="connsiteX54" fmla="*/ 361950 w 2584450"/>
              <a:gd name="connsiteY54" fmla="*/ 150283 h 569383"/>
              <a:gd name="connsiteX55" fmla="*/ 321733 w 2584450"/>
              <a:gd name="connsiteY55" fmla="*/ 150283 h 569383"/>
              <a:gd name="connsiteX56" fmla="*/ 321733 w 2584450"/>
              <a:gd name="connsiteY56" fmla="*/ 129117 h 569383"/>
              <a:gd name="connsiteX57" fmla="*/ 309033 w 2584450"/>
              <a:gd name="connsiteY57" fmla="*/ 129117 h 569383"/>
              <a:gd name="connsiteX58" fmla="*/ 309033 w 2584450"/>
              <a:gd name="connsiteY58" fmla="*/ 91017 h 569383"/>
              <a:gd name="connsiteX59" fmla="*/ 275166 w 2584450"/>
              <a:gd name="connsiteY59" fmla="*/ 91017 h 569383"/>
              <a:gd name="connsiteX60" fmla="*/ 275166 w 2584450"/>
              <a:gd name="connsiteY60" fmla="*/ 71967 h 569383"/>
              <a:gd name="connsiteX61" fmla="*/ 226483 w 2584450"/>
              <a:gd name="connsiteY61" fmla="*/ 71967 h 569383"/>
              <a:gd name="connsiteX62" fmla="*/ 226483 w 2584450"/>
              <a:gd name="connsiteY62" fmla="*/ 63500 h 569383"/>
              <a:gd name="connsiteX63" fmla="*/ 167216 w 2584450"/>
              <a:gd name="connsiteY63" fmla="*/ 63500 h 569383"/>
              <a:gd name="connsiteX64" fmla="*/ 167216 w 2584450"/>
              <a:gd name="connsiteY64" fmla="*/ 27517 h 569383"/>
              <a:gd name="connsiteX65" fmla="*/ 137583 w 2584450"/>
              <a:gd name="connsiteY65" fmla="*/ 27517 h 569383"/>
              <a:gd name="connsiteX66" fmla="*/ 137583 w 2584450"/>
              <a:gd name="connsiteY66" fmla="*/ 14817 h 569383"/>
              <a:gd name="connsiteX67" fmla="*/ 91016 w 2584450"/>
              <a:gd name="connsiteY67" fmla="*/ 14817 h 569383"/>
              <a:gd name="connsiteX68" fmla="*/ 91016 w 2584450"/>
              <a:gd name="connsiteY68" fmla="*/ 0 h 569383"/>
              <a:gd name="connsiteX69" fmla="*/ 0 w 2584450"/>
              <a:gd name="connsiteY69" fmla="*/ 0 h 569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584450" h="569383">
                <a:moveTo>
                  <a:pt x="2584450" y="569383"/>
                </a:moveTo>
                <a:lnTo>
                  <a:pt x="2078566" y="569383"/>
                </a:lnTo>
                <a:lnTo>
                  <a:pt x="2078566" y="541867"/>
                </a:lnTo>
                <a:lnTo>
                  <a:pt x="2059516" y="541867"/>
                </a:lnTo>
                <a:lnTo>
                  <a:pt x="2059516" y="510117"/>
                </a:lnTo>
                <a:lnTo>
                  <a:pt x="1739900" y="510117"/>
                </a:lnTo>
                <a:lnTo>
                  <a:pt x="1739900" y="488950"/>
                </a:lnTo>
                <a:lnTo>
                  <a:pt x="1676400" y="488950"/>
                </a:lnTo>
                <a:lnTo>
                  <a:pt x="1676400" y="480483"/>
                </a:lnTo>
                <a:lnTo>
                  <a:pt x="1636183" y="480483"/>
                </a:lnTo>
                <a:lnTo>
                  <a:pt x="1623483" y="467783"/>
                </a:lnTo>
                <a:lnTo>
                  <a:pt x="1494366" y="467783"/>
                </a:lnTo>
                <a:lnTo>
                  <a:pt x="1477433" y="467783"/>
                </a:lnTo>
                <a:lnTo>
                  <a:pt x="1477433" y="425450"/>
                </a:lnTo>
                <a:lnTo>
                  <a:pt x="1432983" y="425450"/>
                </a:lnTo>
                <a:lnTo>
                  <a:pt x="1432983" y="416983"/>
                </a:lnTo>
                <a:lnTo>
                  <a:pt x="1282700" y="416983"/>
                </a:lnTo>
                <a:lnTo>
                  <a:pt x="1274233" y="408516"/>
                </a:lnTo>
                <a:lnTo>
                  <a:pt x="1257300" y="408516"/>
                </a:lnTo>
                <a:lnTo>
                  <a:pt x="1257300" y="389467"/>
                </a:lnTo>
                <a:lnTo>
                  <a:pt x="1242483" y="389467"/>
                </a:lnTo>
                <a:lnTo>
                  <a:pt x="1242483" y="378883"/>
                </a:lnTo>
                <a:lnTo>
                  <a:pt x="1128183" y="378883"/>
                </a:lnTo>
                <a:lnTo>
                  <a:pt x="1128183" y="372533"/>
                </a:lnTo>
                <a:lnTo>
                  <a:pt x="1111250" y="372533"/>
                </a:lnTo>
                <a:lnTo>
                  <a:pt x="1111250" y="364067"/>
                </a:lnTo>
                <a:lnTo>
                  <a:pt x="1087966" y="364067"/>
                </a:lnTo>
                <a:lnTo>
                  <a:pt x="1087966" y="353483"/>
                </a:lnTo>
                <a:lnTo>
                  <a:pt x="1024466" y="353483"/>
                </a:lnTo>
                <a:lnTo>
                  <a:pt x="1024466" y="349250"/>
                </a:lnTo>
                <a:lnTo>
                  <a:pt x="971550" y="349250"/>
                </a:lnTo>
                <a:lnTo>
                  <a:pt x="971550" y="332317"/>
                </a:lnTo>
                <a:lnTo>
                  <a:pt x="954616" y="332317"/>
                </a:lnTo>
                <a:lnTo>
                  <a:pt x="954616" y="321733"/>
                </a:lnTo>
                <a:lnTo>
                  <a:pt x="869950" y="321733"/>
                </a:lnTo>
                <a:lnTo>
                  <a:pt x="869950" y="313267"/>
                </a:lnTo>
                <a:lnTo>
                  <a:pt x="812800" y="313267"/>
                </a:lnTo>
                <a:lnTo>
                  <a:pt x="812800" y="298450"/>
                </a:lnTo>
                <a:lnTo>
                  <a:pt x="787400" y="298450"/>
                </a:lnTo>
                <a:lnTo>
                  <a:pt x="787400" y="279400"/>
                </a:lnTo>
                <a:lnTo>
                  <a:pt x="702733" y="279400"/>
                </a:lnTo>
                <a:lnTo>
                  <a:pt x="706966" y="275167"/>
                </a:lnTo>
                <a:lnTo>
                  <a:pt x="647700" y="275167"/>
                </a:lnTo>
                <a:lnTo>
                  <a:pt x="647700" y="247650"/>
                </a:lnTo>
                <a:lnTo>
                  <a:pt x="639233" y="247650"/>
                </a:lnTo>
                <a:lnTo>
                  <a:pt x="639233" y="234950"/>
                </a:lnTo>
                <a:lnTo>
                  <a:pt x="567266" y="234950"/>
                </a:lnTo>
                <a:lnTo>
                  <a:pt x="567266" y="222250"/>
                </a:lnTo>
                <a:lnTo>
                  <a:pt x="484716" y="222250"/>
                </a:lnTo>
                <a:lnTo>
                  <a:pt x="484716" y="205317"/>
                </a:lnTo>
                <a:lnTo>
                  <a:pt x="484716" y="205317"/>
                </a:lnTo>
                <a:lnTo>
                  <a:pt x="484716" y="177801"/>
                </a:lnTo>
                <a:lnTo>
                  <a:pt x="389466" y="175683"/>
                </a:lnTo>
                <a:lnTo>
                  <a:pt x="361950" y="167217"/>
                </a:lnTo>
                <a:lnTo>
                  <a:pt x="361950" y="150283"/>
                </a:lnTo>
                <a:lnTo>
                  <a:pt x="321733" y="150283"/>
                </a:lnTo>
                <a:lnTo>
                  <a:pt x="321733" y="129117"/>
                </a:lnTo>
                <a:lnTo>
                  <a:pt x="309033" y="129117"/>
                </a:lnTo>
                <a:lnTo>
                  <a:pt x="309033" y="91017"/>
                </a:lnTo>
                <a:lnTo>
                  <a:pt x="275166" y="91017"/>
                </a:lnTo>
                <a:lnTo>
                  <a:pt x="275166" y="71967"/>
                </a:lnTo>
                <a:lnTo>
                  <a:pt x="226483" y="71967"/>
                </a:lnTo>
                <a:lnTo>
                  <a:pt x="226483" y="63500"/>
                </a:lnTo>
                <a:lnTo>
                  <a:pt x="167216" y="63500"/>
                </a:lnTo>
                <a:lnTo>
                  <a:pt x="167216" y="27517"/>
                </a:lnTo>
                <a:lnTo>
                  <a:pt x="137583" y="27517"/>
                </a:lnTo>
                <a:lnTo>
                  <a:pt x="137583" y="14817"/>
                </a:lnTo>
                <a:lnTo>
                  <a:pt x="91016" y="14817"/>
                </a:lnTo>
                <a:lnTo>
                  <a:pt x="91016"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30" name="Straight Connector 29">
            <a:extLst>
              <a:ext uri="{FF2B5EF4-FFF2-40B4-BE49-F238E27FC236}">
                <a16:creationId xmlns:a16="http://schemas.microsoft.com/office/drawing/2014/main" id="{FC8FA133-697A-4467-97AC-8FDE7D287072}"/>
              </a:ext>
            </a:extLst>
          </p:cNvPr>
          <p:cNvCxnSpPr/>
          <p:nvPr/>
        </p:nvCxnSpPr>
        <p:spPr bwMode="auto">
          <a:xfrm>
            <a:off x="363111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443E6F0E-FD69-418B-97DE-3B85ADFD63A1}"/>
              </a:ext>
            </a:extLst>
          </p:cNvPr>
          <p:cNvCxnSpPr/>
          <p:nvPr/>
        </p:nvCxnSpPr>
        <p:spPr bwMode="auto">
          <a:xfrm>
            <a:off x="3600955"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66888126-BBEF-4F90-BA35-792EC6256003}"/>
              </a:ext>
            </a:extLst>
          </p:cNvPr>
          <p:cNvCxnSpPr/>
          <p:nvPr/>
        </p:nvCxnSpPr>
        <p:spPr bwMode="auto">
          <a:xfrm>
            <a:off x="3540255"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77B9BB1-EF01-4E17-97D3-4E8FFE1F28BA}"/>
              </a:ext>
            </a:extLst>
          </p:cNvPr>
          <p:cNvCxnSpPr/>
          <p:nvPr/>
        </p:nvCxnSpPr>
        <p:spPr bwMode="auto">
          <a:xfrm>
            <a:off x="3465016"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6D4F9BDA-358D-4767-962C-6142F51C0783}"/>
              </a:ext>
            </a:extLst>
          </p:cNvPr>
          <p:cNvCxnSpPr/>
          <p:nvPr/>
        </p:nvCxnSpPr>
        <p:spPr bwMode="auto">
          <a:xfrm>
            <a:off x="3418978" y="2391087"/>
            <a:ext cx="0" cy="62009"/>
          </a:xfrm>
          <a:prstGeom prst="line">
            <a:avLst/>
          </a:prstGeom>
          <a:noFill/>
          <a:ln w="28575" cap="flat" cmpd="sng" algn="ctr">
            <a:solidFill>
              <a:schemeClr val="accent1"/>
            </a:solidFill>
            <a:prstDash val="solid"/>
            <a:round/>
            <a:headEnd type="none" w="med" len="med"/>
            <a:tailEnd type="none" w="med" len="med"/>
          </a:ln>
          <a:effectLst/>
        </p:spPr>
      </p:cxnSp>
      <p:grpSp>
        <p:nvGrpSpPr>
          <p:cNvPr id="31" name="Group 30">
            <a:extLst>
              <a:ext uri="{FF2B5EF4-FFF2-40B4-BE49-F238E27FC236}">
                <a16:creationId xmlns:a16="http://schemas.microsoft.com/office/drawing/2014/main" id="{0FAB5BF6-2AF3-4075-B740-E20B8834AB0B}"/>
              </a:ext>
            </a:extLst>
          </p:cNvPr>
          <p:cNvGrpSpPr/>
          <p:nvPr/>
        </p:nvGrpSpPr>
        <p:grpSpPr>
          <a:xfrm>
            <a:off x="3361408" y="2391087"/>
            <a:ext cx="28578" cy="62009"/>
            <a:chOff x="3361408" y="2391087"/>
            <a:chExt cx="28578" cy="62009"/>
          </a:xfrm>
        </p:grpSpPr>
        <p:cxnSp>
          <p:nvCxnSpPr>
            <p:cNvPr id="301" name="Straight Connector 300">
              <a:extLst>
                <a:ext uri="{FF2B5EF4-FFF2-40B4-BE49-F238E27FC236}">
                  <a16:creationId xmlns:a16="http://schemas.microsoft.com/office/drawing/2014/main" id="{9B3F3E3B-6DB8-4813-BB99-41104D806106}"/>
                </a:ext>
              </a:extLst>
            </p:cNvPr>
            <p:cNvCxnSpPr/>
            <p:nvPr/>
          </p:nvCxnSpPr>
          <p:spPr bwMode="auto">
            <a:xfrm>
              <a:off x="336140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DDA98B5-4DD4-4522-82EC-71C297419562}"/>
                </a:ext>
              </a:extLst>
            </p:cNvPr>
            <p:cNvCxnSpPr/>
            <p:nvPr/>
          </p:nvCxnSpPr>
          <p:spPr bwMode="auto">
            <a:xfrm>
              <a:off x="3389986" y="2391087"/>
              <a:ext cx="0" cy="62009"/>
            </a:xfrm>
            <a:prstGeom prst="line">
              <a:avLst/>
            </a:prstGeom>
            <a:noFill/>
            <a:ln w="28575" cap="flat" cmpd="sng" algn="ctr">
              <a:solidFill>
                <a:schemeClr val="accent1"/>
              </a:solidFill>
              <a:prstDash val="solid"/>
              <a:round/>
              <a:headEnd type="none" w="med" len="med"/>
              <a:tailEnd type="none" w="med" len="med"/>
            </a:ln>
            <a:effectLst/>
          </p:spPr>
        </p:cxnSp>
      </p:grpSp>
      <p:cxnSp>
        <p:nvCxnSpPr>
          <p:cNvPr id="303" name="Straight Connector 302">
            <a:extLst>
              <a:ext uri="{FF2B5EF4-FFF2-40B4-BE49-F238E27FC236}">
                <a16:creationId xmlns:a16="http://schemas.microsoft.com/office/drawing/2014/main" id="{43C58E13-7A50-4AF9-8E7C-6D1515956791}"/>
              </a:ext>
            </a:extLst>
          </p:cNvPr>
          <p:cNvCxnSpPr/>
          <p:nvPr/>
        </p:nvCxnSpPr>
        <p:spPr bwMode="auto">
          <a:xfrm>
            <a:off x="3251457"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C5C37B57-FEE0-4F5F-9462-594571F21EDE}"/>
              </a:ext>
            </a:extLst>
          </p:cNvPr>
          <p:cNvCxnSpPr/>
          <p:nvPr/>
        </p:nvCxnSpPr>
        <p:spPr bwMode="auto">
          <a:xfrm>
            <a:off x="3199070"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90D75F97-547D-40E3-87BE-C1C740B8DFBF}"/>
              </a:ext>
            </a:extLst>
          </p:cNvPr>
          <p:cNvCxnSpPr/>
          <p:nvPr/>
        </p:nvCxnSpPr>
        <p:spPr bwMode="auto">
          <a:xfrm>
            <a:off x="3178692"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B8A0DB45-110A-4C57-9AC3-36E2DFD7C5B6}"/>
              </a:ext>
            </a:extLst>
          </p:cNvPr>
          <p:cNvCxnSpPr/>
          <p:nvPr/>
        </p:nvCxnSpPr>
        <p:spPr bwMode="auto">
          <a:xfrm>
            <a:off x="3153292"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11CFD38-D846-48D3-A3EA-DC1E2DE51DE9}"/>
              </a:ext>
            </a:extLst>
          </p:cNvPr>
          <p:cNvCxnSpPr/>
          <p:nvPr/>
        </p:nvCxnSpPr>
        <p:spPr bwMode="auto">
          <a:xfrm>
            <a:off x="3129480" y="236008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5A74965-452D-404F-94D4-7B325F1BEB23}"/>
              </a:ext>
            </a:extLst>
          </p:cNvPr>
          <p:cNvCxnSpPr/>
          <p:nvPr/>
        </p:nvCxnSpPr>
        <p:spPr bwMode="auto">
          <a:xfrm>
            <a:off x="3058042"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49AC4412-657B-4453-8191-4E0248300027}"/>
              </a:ext>
            </a:extLst>
          </p:cNvPr>
          <p:cNvCxnSpPr/>
          <p:nvPr/>
        </p:nvCxnSpPr>
        <p:spPr bwMode="auto">
          <a:xfrm>
            <a:off x="3032642"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17FD446D-F30C-4F2E-A772-EFE7DA5D5DCD}"/>
              </a:ext>
            </a:extLst>
          </p:cNvPr>
          <p:cNvCxnSpPr/>
          <p:nvPr/>
        </p:nvCxnSpPr>
        <p:spPr bwMode="auto">
          <a:xfrm>
            <a:off x="3005655"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82D8E564-7343-4EA5-89A1-D8D1AD782BC5}"/>
              </a:ext>
            </a:extLst>
          </p:cNvPr>
          <p:cNvCxnSpPr/>
          <p:nvPr/>
        </p:nvCxnSpPr>
        <p:spPr bwMode="auto">
          <a:xfrm>
            <a:off x="2979529"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EFED936B-A4F4-4CC6-878C-379A08681C91}"/>
              </a:ext>
            </a:extLst>
          </p:cNvPr>
          <p:cNvCxnSpPr/>
          <p:nvPr/>
        </p:nvCxnSpPr>
        <p:spPr bwMode="auto">
          <a:xfrm>
            <a:off x="2957304"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08DC7119-D7EF-4857-8253-83F9C0D5C933}"/>
              </a:ext>
            </a:extLst>
          </p:cNvPr>
          <p:cNvCxnSpPr/>
          <p:nvPr/>
        </p:nvCxnSpPr>
        <p:spPr bwMode="auto">
          <a:xfrm>
            <a:off x="2916029" y="23290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C42DF518-41C7-4822-B59F-F8A4AC707DB7}"/>
              </a:ext>
            </a:extLst>
          </p:cNvPr>
          <p:cNvCxnSpPr/>
          <p:nvPr/>
        </p:nvCxnSpPr>
        <p:spPr bwMode="auto">
          <a:xfrm>
            <a:off x="2887454" y="2329078"/>
            <a:ext cx="0" cy="62009"/>
          </a:xfrm>
          <a:prstGeom prst="line">
            <a:avLst/>
          </a:prstGeom>
          <a:noFill/>
          <a:ln w="28575" cap="flat" cmpd="sng" algn="ctr">
            <a:solidFill>
              <a:schemeClr val="accent1"/>
            </a:solidFill>
            <a:prstDash val="solid"/>
            <a:round/>
            <a:headEnd type="none" w="med" len="med"/>
            <a:tailEnd type="none" w="med" len="med"/>
          </a:ln>
          <a:effectLst/>
        </p:spPr>
      </p:cxnSp>
      <p:grpSp>
        <p:nvGrpSpPr>
          <p:cNvPr id="315" name="Group 314">
            <a:extLst>
              <a:ext uri="{FF2B5EF4-FFF2-40B4-BE49-F238E27FC236}">
                <a16:creationId xmlns:a16="http://schemas.microsoft.com/office/drawing/2014/main" id="{D77A9C09-132C-4501-BB8B-47AE650DB1B7}"/>
              </a:ext>
            </a:extLst>
          </p:cNvPr>
          <p:cNvGrpSpPr/>
          <p:nvPr/>
        </p:nvGrpSpPr>
        <p:grpSpPr>
          <a:xfrm>
            <a:off x="2734132" y="2294321"/>
            <a:ext cx="28578" cy="62009"/>
            <a:chOff x="3361408" y="2391087"/>
            <a:chExt cx="28578" cy="62009"/>
          </a:xfrm>
        </p:grpSpPr>
        <p:cxnSp>
          <p:nvCxnSpPr>
            <p:cNvPr id="316" name="Straight Connector 315">
              <a:extLst>
                <a:ext uri="{FF2B5EF4-FFF2-40B4-BE49-F238E27FC236}">
                  <a16:creationId xmlns:a16="http://schemas.microsoft.com/office/drawing/2014/main" id="{18C8A1B4-BD6F-425C-8F5D-41EAD755348F}"/>
                </a:ext>
              </a:extLst>
            </p:cNvPr>
            <p:cNvCxnSpPr/>
            <p:nvPr/>
          </p:nvCxnSpPr>
          <p:spPr bwMode="auto">
            <a:xfrm>
              <a:off x="336140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0712DE5A-1C16-4190-BB07-8D5451EB2776}"/>
                </a:ext>
              </a:extLst>
            </p:cNvPr>
            <p:cNvCxnSpPr/>
            <p:nvPr/>
          </p:nvCxnSpPr>
          <p:spPr bwMode="auto">
            <a:xfrm>
              <a:off x="3389986" y="2391087"/>
              <a:ext cx="0" cy="620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18" name="Group 317">
            <a:extLst>
              <a:ext uri="{FF2B5EF4-FFF2-40B4-BE49-F238E27FC236}">
                <a16:creationId xmlns:a16="http://schemas.microsoft.com/office/drawing/2014/main" id="{504016BB-6546-4152-9C4A-81FC48D33DA6}"/>
              </a:ext>
            </a:extLst>
          </p:cNvPr>
          <p:cNvGrpSpPr/>
          <p:nvPr/>
        </p:nvGrpSpPr>
        <p:grpSpPr>
          <a:xfrm>
            <a:off x="2622939" y="2287542"/>
            <a:ext cx="28578" cy="62009"/>
            <a:chOff x="3361408" y="2391087"/>
            <a:chExt cx="28578" cy="62009"/>
          </a:xfrm>
        </p:grpSpPr>
        <p:cxnSp>
          <p:nvCxnSpPr>
            <p:cNvPr id="319" name="Straight Connector 318">
              <a:extLst>
                <a:ext uri="{FF2B5EF4-FFF2-40B4-BE49-F238E27FC236}">
                  <a16:creationId xmlns:a16="http://schemas.microsoft.com/office/drawing/2014/main" id="{11708098-5C76-4238-8A91-C8CAA7FDDF73}"/>
                </a:ext>
              </a:extLst>
            </p:cNvPr>
            <p:cNvCxnSpPr/>
            <p:nvPr/>
          </p:nvCxnSpPr>
          <p:spPr bwMode="auto">
            <a:xfrm>
              <a:off x="336140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B9D5BB01-6F7B-47CF-AA8C-6B9DF1C45403}"/>
                </a:ext>
              </a:extLst>
            </p:cNvPr>
            <p:cNvCxnSpPr/>
            <p:nvPr/>
          </p:nvCxnSpPr>
          <p:spPr bwMode="auto">
            <a:xfrm>
              <a:off x="3389986" y="2391087"/>
              <a:ext cx="0" cy="620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8836BFC4-7843-49D1-B799-F1F7C8A2A436}"/>
              </a:ext>
            </a:extLst>
          </p:cNvPr>
          <p:cNvGrpSpPr/>
          <p:nvPr/>
        </p:nvGrpSpPr>
        <p:grpSpPr>
          <a:xfrm>
            <a:off x="2351796" y="2232312"/>
            <a:ext cx="28578" cy="62009"/>
            <a:chOff x="3361408" y="2391087"/>
            <a:chExt cx="28578" cy="62009"/>
          </a:xfrm>
        </p:grpSpPr>
        <p:cxnSp>
          <p:nvCxnSpPr>
            <p:cNvPr id="322" name="Straight Connector 321">
              <a:extLst>
                <a:ext uri="{FF2B5EF4-FFF2-40B4-BE49-F238E27FC236}">
                  <a16:creationId xmlns:a16="http://schemas.microsoft.com/office/drawing/2014/main" id="{CA2A6FBA-9A85-463F-8892-D65C2C628EDE}"/>
                </a:ext>
              </a:extLst>
            </p:cNvPr>
            <p:cNvCxnSpPr/>
            <p:nvPr/>
          </p:nvCxnSpPr>
          <p:spPr bwMode="auto">
            <a:xfrm>
              <a:off x="336140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3ADAA1EB-BFA4-4B1E-BA6D-347E755BFF91}"/>
                </a:ext>
              </a:extLst>
            </p:cNvPr>
            <p:cNvCxnSpPr/>
            <p:nvPr/>
          </p:nvCxnSpPr>
          <p:spPr bwMode="auto">
            <a:xfrm>
              <a:off x="3389986" y="2391087"/>
              <a:ext cx="0" cy="6200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5B275476-0B43-427F-A7FE-68003EA1E5F8}"/>
              </a:ext>
            </a:extLst>
          </p:cNvPr>
          <p:cNvGrpSpPr/>
          <p:nvPr/>
        </p:nvGrpSpPr>
        <p:grpSpPr>
          <a:xfrm>
            <a:off x="2550457" y="2287537"/>
            <a:ext cx="28578" cy="62009"/>
            <a:chOff x="3361408" y="2391087"/>
            <a:chExt cx="28578" cy="62009"/>
          </a:xfrm>
        </p:grpSpPr>
        <p:cxnSp>
          <p:nvCxnSpPr>
            <p:cNvPr id="325" name="Straight Connector 324">
              <a:extLst>
                <a:ext uri="{FF2B5EF4-FFF2-40B4-BE49-F238E27FC236}">
                  <a16:creationId xmlns:a16="http://schemas.microsoft.com/office/drawing/2014/main" id="{B98C5D90-959B-42CA-9311-459629AA017A}"/>
                </a:ext>
              </a:extLst>
            </p:cNvPr>
            <p:cNvCxnSpPr/>
            <p:nvPr/>
          </p:nvCxnSpPr>
          <p:spPr bwMode="auto">
            <a:xfrm>
              <a:off x="3361408" y="239108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7E4E88CB-54BA-42D7-ACDA-D17AFD8662D4}"/>
                </a:ext>
              </a:extLst>
            </p:cNvPr>
            <p:cNvCxnSpPr/>
            <p:nvPr/>
          </p:nvCxnSpPr>
          <p:spPr bwMode="auto">
            <a:xfrm>
              <a:off x="3389986" y="2391087"/>
              <a:ext cx="0" cy="62009"/>
            </a:xfrm>
            <a:prstGeom prst="line">
              <a:avLst/>
            </a:prstGeom>
            <a:noFill/>
            <a:ln w="28575" cap="flat" cmpd="sng" algn="ctr">
              <a:solidFill>
                <a:schemeClr val="accent1"/>
              </a:solidFill>
              <a:prstDash val="solid"/>
              <a:round/>
              <a:headEnd type="none" w="med" len="med"/>
              <a:tailEnd type="none" w="med" len="med"/>
            </a:ln>
            <a:effectLst/>
          </p:spPr>
        </p:cxnSp>
      </p:grpSp>
      <p:cxnSp>
        <p:nvCxnSpPr>
          <p:cNvPr id="327" name="Straight Connector 326">
            <a:extLst>
              <a:ext uri="{FF2B5EF4-FFF2-40B4-BE49-F238E27FC236}">
                <a16:creationId xmlns:a16="http://schemas.microsoft.com/office/drawing/2014/main" id="{28B6B46A-869B-42E8-9451-0022D0C4588F}"/>
              </a:ext>
            </a:extLst>
          </p:cNvPr>
          <p:cNvCxnSpPr/>
          <p:nvPr/>
        </p:nvCxnSpPr>
        <p:spPr bwMode="auto">
          <a:xfrm>
            <a:off x="2850080" y="232907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83B5AE6E-D374-4A13-9F54-19F341D427BA}"/>
              </a:ext>
            </a:extLst>
          </p:cNvPr>
          <p:cNvCxnSpPr/>
          <p:nvPr/>
        </p:nvCxnSpPr>
        <p:spPr bwMode="auto">
          <a:xfrm>
            <a:off x="2815155" y="232907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5E7DF586-338C-425C-9EE9-E997D9F9BA5E}"/>
              </a:ext>
            </a:extLst>
          </p:cNvPr>
          <p:cNvCxnSpPr/>
          <p:nvPr/>
        </p:nvCxnSpPr>
        <p:spPr bwMode="auto">
          <a:xfrm>
            <a:off x="2787369" y="2301351"/>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41DA18CC-C4AD-47C8-8F5B-CD2907339378}"/>
              </a:ext>
            </a:extLst>
          </p:cNvPr>
          <p:cNvCxnSpPr/>
          <p:nvPr/>
        </p:nvCxnSpPr>
        <p:spPr bwMode="auto">
          <a:xfrm>
            <a:off x="2697302" y="2301351"/>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1BC4BE2F-EFE2-4655-B7A4-1633E304B0CD}"/>
              </a:ext>
            </a:extLst>
          </p:cNvPr>
          <p:cNvCxnSpPr/>
          <p:nvPr/>
        </p:nvCxnSpPr>
        <p:spPr bwMode="auto">
          <a:xfrm>
            <a:off x="2683015" y="2287536"/>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5218C8B4-7D86-4239-A861-235C7512C2A9}"/>
              </a:ext>
            </a:extLst>
          </p:cNvPr>
          <p:cNvCxnSpPr/>
          <p:nvPr/>
        </p:nvCxnSpPr>
        <p:spPr bwMode="auto">
          <a:xfrm>
            <a:off x="2530615" y="224515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21CC4588-EC9E-4AB9-9B55-4F1D08FE2769}"/>
              </a:ext>
            </a:extLst>
          </p:cNvPr>
          <p:cNvCxnSpPr/>
          <p:nvPr/>
        </p:nvCxnSpPr>
        <p:spPr bwMode="auto">
          <a:xfrm>
            <a:off x="2510844" y="224277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C14896D9-1400-4567-88E5-1B0C3B12DA64}"/>
              </a:ext>
            </a:extLst>
          </p:cNvPr>
          <p:cNvCxnSpPr/>
          <p:nvPr/>
        </p:nvCxnSpPr>
        <p:spPr bwMode="auto">
          <a:xfrm>
            <a:off x="2492852" y="224277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D5F91D6-273F-4D4E-9004-E898A844FB7C}"/>
              </a:ext>
            </a:extLst>
          </p:cNvPr>
          <p:cNvCxnSpPr/>
          <p:nvPr/>
        </p:nvCxnSpPr>
        <p:spPr bwMode="auto">
          <a:xfrm>
            <a:off x="2439394" y="224277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DFCC4436-1EC4-4BEE-8124-E6664FED97AF}"/>
              </a:ext>
            </a:extLst>
          </p:cNvPr>
          <p:cNvCxnSpPr/>
          <p:nvPr/>
        </p:nvCxnSpPr>
        <p:spPr bwMode="auto">
          <a:xfrm>
            <a:off x="2416143" y="224277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D3C4F695-DDF8-43C3-A8C1-9AFF20DD1DC8}"/>
              </a:ext>
            </a:extLst>
          </p:cNvPr>
          <p:cNvCxnSpPr/>
          <p:nvPr/>
        </p:nvCxnSpPr>
        <p:spPr bwMode="auto">
          <a:xfrm>
            <a:off x="2323824" y="2219710"/>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39C97329-10E3-4D24-82CC-71F4CECD4BE9}"/>
              </a:ext>
            </a:extLst>
          </p:cNvPr>
          <p:cNvCxnSpPr/>
          <p:nvPr/>
        </p:nvCxnSpPr>
        <p:spPr bwMode="auto">
          <a:xfrm>
            <a:off x="2276285" y="2211410"/>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73F9C9EE-5770-4712-8575-FA61169D7318}"/>
              </a:ext>
            </a:extLst>
          </p:cNvPr>
          <p:cNvCxnSpPr/>
          <p:nvPr/>
        </p:nvCxnSpPr>
        <p:spPr bwMode="auto">
          <a:xfrm>
            <a:off x="2258823" y="2211409"/>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1495386C-115E-4D4A-81DF-E4ED646A2B4B}"/>
              </a:ext>
            </a:extLst>
          </p:cNvPr>
          <p:cNvCxnSpPr/>
          <p:nvPr/>
        </p:nvCxnSpPr>
        <p:spPr bwMode="auto">
          <a:xfrm>
            <a:off x="2233810" y="221140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D281442-7AD5-41B2-8999-23F83E68BA8B}"/>
              </a:ext>
            </a:extLst>
          </p:cNvPr>
          <p:cNvCxnSpPr/>
          <p:nvPr/>
        </p:nvCxnSpPr>
        <p:spPr bwMode="auto">
          <a:xfrm>
            <a:off x="2205989" y="2202170"/>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C9060344-7865-4A9A-840E-5231C92FB8CB}"/>
              </a:ext>
            </a:extLst>
          </p:cNvPr>
          <p:cNvCxnSpPr/>
          <p:nvPr/>
        </p:nvCxnSpPr>
        <p:spPr bwMode="auto">
          <a:xfrm>
            <a:off x="2169476" y="219928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DBD8A7D6-6F0D-4414-86D3-C098DCA89F8E}"/>
              </a:ext>
            </a:extLst>
          </p:cNvPr>
          <p:cNvCxnSpPr/>
          <p:nvPr/>
        </p:nvCxnSpPr>
        <p:spPr bwMode="auto">
          <a:xfrm>
            <a:off x="2064701" y="218025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400674B0-4890-4F3A-97FE-AF78A1E231F2}"/>
              </a:ext>
            </a:extLst>
          </p:cNvPr>
          <p:cNvCxnSpPr/>
          <p:nvPr/>
        </p:nvCxnSpPr>
        <p:spPr bwMode="auto">
          <a:xfrm>
            <a:off x="2048826" y="2172909"/>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53531DDF-8105-4221-88EB-52BA22CE8F63}"/>
              </a:ext>
            </a:extLst>
          </p:cNvPr>
          <p:cNvCxnSpPr/>
          <p:nvPr/>
        </p:nvCxnSpPr>
        <p:spPr bwMode="auto">
          <a:xfrm>
            <a:off x="2010840" y="2157701"/>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EB3E51B4-E73B-4148-BC33-635013AE4C9E}"/>
              </a:ext>
            </a:extLst>
          </p:cNvPr>
          <p:cNvCxnSpPr/>
          <p:nvPr/>
        </p:nvCxnSpPr>
        <p:spPr bwMode="auto">
          <a:xfrm>
            <a:off x="1932110" y="2141904"/>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88E48667-8397-4815-A2ED-6F27CC03BA4F}"/>
              </a:ext>
            </a:extLst>
          </p:cNvPr>
          <p:cNvCxnSpPr/>
          <p:nvPr/>
        </p:nvCxnSpPr>
        <p:spPr bwMode="auto">
          <a:xfrm>
            <a:off x="1854323" y="210893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FB9092CA-2D75-4F68-8A16-EE4A446406A3}"/>
              </a:ext>
            </a:extLst>
          </p:cNvPr>
          <p:cNvCxnSpPr/>
          <p:nvPr/>
        </p:nvCxnSpPr>
        <p:spPr bwMode="auto">
          <a:xfrm>
            <a:off x="1828669" y="2102644"/>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2A211661-9107-4391-9BF9-8338174A9B55}"/>
              </a:ext>
            </a:extLst>
          </p:cNvPr>
          <p:cNvCxnSpPr/>
          <p:nvPr/>
        </p:nvCxnSpPr>
        <p:spPr bwMode="auto">
          <a:xfrm>
            <a:off x="1693235" y="207006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8A9871DB-C96E-4EA6-B2FA-D78DC6BA0B03}"/>
              </a:ext>
            </a:extLst>
          </p:cNvPr>
          <p:cNvCxnSpPr/>
          <p:nvPr/>
        </p:nvCxnSpPr>
        <p:spPr bwMode="auto">
          <a:xfrm>
            <a:off x="1521073" y="2001691"/>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E3073190-3449-43FB-AC8E-9F38672B657A}"/>
              </a:ext>
            </a:extLst>
          </p:cNvPr>
          <p:cNvCxnSpPr/>
          <p:nvPr/>
        </p:nvCxnSpPr>
        <p:spPr bwMode="auto">
          <a:xfrm>
            <a:off x="1408486" y="198165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D669E1E7-843F-45C3-B81C-B2855F3A42F2}"/>
              </a:ext>
            </a:extLst>
          </p:cNvPr>
          <p:cNvCxnSpPr/>
          <p:nvPr/>
        </p:nvCxnSpPr>
        <p:spPr bwMode="auto">
          <a:xfrm>
            <a:off x="1371973" y="193968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0F7E4F08-8964-4795-A4AC-1234E6E4149C}"/>
              </a:ext>
            </a:extLst>
          </p:cNvPr>
          <p:cNvCxnSpPr/>
          <p:nvPr/>
        </p:nvCxnSpPr>
        <p:spPr bwMode="auto">
          <a:xfrm>
            <a:off x="1330037" y="190078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216C82C5-FAD4-402B-B0CE-23D436B294CA}"/>
              </a:ext>
            </a:extLst>
          </p:cNvPr>
          <p:cNvCxnSpPr/>
          <p:nvPr/>
        </p:nvCxnSpPr>
        <p:spPr bwMode="auto">
          <a:xfrm>
            <a:off x="1216943" y="184407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46F591C3-E9AD-4266-B03A-B3FC27EEAAA6}"/>
              </a:ext>
            </a:extLst>
          </p:cNvPr>
          <p:cNvCxnSpPr/>
          <p:nvPr/>
        </p:nvCxnSpPr>
        <p:spPr bwMode="auto">
          <a:xfrm>
            <a:off x="1060310" y="1824421"/>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33B97BA5-6AFE-4A02-95B0-2CB989B7AD86}"/>
              </a:ext>
            </a:extLst>
          </p:cNvPr>
          <p:cNvCxnSpPr/>
          <p:nvPr/>
        </p:nvCxnSpPr>
        <p:spPr bwMode="auto">
          <a:xfrm>
            <a:off x="1161910" y="182776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BAF9E917-FCE2-4E7E-A6D2-C0F008A71423}"/>
              </a:ext>
            </a:extLst>
          </p:cNvPr>
          <p:cNvCxnSpPr/>
          <p:nvPr/>
        </p:nvCxnSpPr>
        <p:spPr bwMode="auto">
          <a:xfrm>
            <a:off x="1229503" y="195681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ECF726D3-C126-474B-8469-F12AB7F98562}"/>
              </a:ext>
            </a:extLst>
          </p:cNvPr>
          <p:cNvCxnSpPr/>
          <p:nvPr/>
        </p:nvCxnSpPr>
        <p:spPr bwMode="auto">
          <a:xfrm>
            <a:off x="1385454" y="206370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75908751-CC26-41EC-B47A-42F48AAB91B5}"/>
              </a:ext>
            </a:extLst>
          </p:cNvPr>
          <p:cNvCxnSpPr/>
          <p:nvPr/>
        </p:nvCxnSpPr>
        <p:spPr bwMode="auto">
          <a:xfrm>
            <a:off x="1706069" y="2246744"/>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12F446EE-FB9A-4893-AA0A-E1D6A8081E3A}"/>
              </a:ext>
            </a:extLst>
          </p:cNvPr>
          <p:cNvCxnSpPr/>
          <p:nvPr/>
        </p:nvCxnSpPr>
        <p:spPr bwMode="auto">
          <a:xfrm>
            <a:off x="1917317" y="231854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BBCED6D-D94F-414A-B5F9-2DEF3E5FF8A6}"/>
              </a:ext>
            </a:extLst>
          </p:cNvPr>
          <p:cNvCxnSpPr/>
          <p:nvPr/>
        </p:nvCxnSpPr>
        <p:spPr bwMode="auto">
          <a:xfrm>
            <a:off x="1950469" y="2316996"/>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C6DC13CD-27F1-4D9A-8AB1-EC413B66124E}"/>
              </a:ext>
            </a:extLst>
          </p:cNvPr>
          <p:cNvCxnSpPr/>
          <p:nvPr/>
        </p:nvCxnSpPr>
        <p:spPr bwMode="auto">
          <a:xfrm>
            <a:off x="2007966" y="233235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CC5AB7CD-B8BF-442A-82B1-AAB00DE680A4}"/>
              </a:ext>
            </a:extLst>
          </p:cNvPr>
          <p:cNvCxnSpPr/>
          <p:nvPr/>
        </p:nvCxnSpPr>
        <p:spPr bwMode="auto">
          <a:xfrm>
            <a:off x="2169476" y="237343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4289EAA1-630E-4FF5-AF3B-797E5F475BCD}"/>
              </a:ext>
            </a:extLst>
          </p:cNvPr>
          <p:cNvCxnSpPr/>
          <p:nvPr/>
        </p:nvCxnSpPr>
        <p:spPr bwMode="auto">
          <a:xfrm>
            <a:off x="2197414" y="2386974"/>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205265C8-2ABA-4914-AA90-2BAB0A936016}"/>
              </a:ext>
            </a:extLst>
          </p:cNvPr>
          <p:cNvCxnSpPr/>
          <p:nvPr/>
        </p:nvCxnSpPr>
        <p:spPr bwMode="auto">
          <a:xfrm>
            <a:off x="2223838" y="240382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DB48E818-4870-4BDE-BB18-2BC36C6AD601}"/>
              </a:ext>
            </a:extLst>
          </p:cNvPr>
          <p:cNvCxnSpPr/>
          <p:nvPr/>
        </p:nvCxnSpPr>
        <p:spPr bwMode="auto">
          <a:xfrm>
            <a:off x="2279210" y="2410427"/>
            <a:ext cx="0" cy="62009"/>
          </a:xfrm>
          <a:prstGeom prst="line">
            <a:avLst/>
          </a:prstGeom>
          <a:noFill/>
          <a:ln w="28575" cap="flat" cmpd="sng" algn="ctr">
            <a:solidFill>
              <a:schemeClr val="accent3"/>
            </a:solidFill>
            <a:prstDash val="solid"/>
            <a:round/>
            <a:headEnd type="none" w="med" len="med"/>
            <a:tailEnd type="none" w="med" len="med"/>
          </a:ln>
          <a:effectLst/>
        </p:spPr>
      </p:cxnSp>
      <p:grpSp>
        <p:nvGrpSpPr>
          <p:cNvPr id="367" name="Group 366">
            <a:extLst>
              <a:ext uri="{FF2B5EF4-FFF2-40B4-BE49-F238E27FC236}">
                <a16:creationId xmlns:a16="http://schemas.microsoft.com/office/drawing/2014/main" id="{F044E064-22B7-49C5-A5EA-C4EE484F15B8}"/>
              </a:ext>
            </a:extLst>
          </p:cNvPr>
          <p:cNvGrpSpPr/>
          <p:nvPr/>
        </p:nvGrpSpPr>
        <p:grpSpPr>
          <a:xfrm>
            <a:off x="2323218" y="2410427"/>
            <a:ext cx="28578" cy="62009"/>
            <a:chOff x="3361408" y="2391087"/>
            <a:chExt cx="28578" cy="62009"/>
          </a:xfrm>
        </p:grpSpPr>
        <p:cxnSp>
          <p:nvCxnSpPr>
            <p:cNvPr id="368" name="Straight Connector 367">
              <a:extLst>
                <a:ext uri="{FF2B5EF4-FFF2-40B4-BE49-F238E27FC236}">
                  <a16:creationId xmlns:a16="http://schemas.microsoft.com/office/drawing/2014/main" id="{0BA7E38C-BE79-4849-91D5-32D044E23F6A}"/>
                </a:ext>
              </a:extLst>
            </p:cNvPr>
            <p:cNvCxnSpPr/>
            <p:nvPr/>
          </p:nvCxnSpPr>
          <p:spPr bwMode="auto">
            <a:xfrm>
              <a:off x="3361408" y="23910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6AB55A57-4AB7-4E0F-A4DB-246014F52034}"/>
                </a:ext>
              </a:extLst>
            </p:cNvPr>
            <p:cNvCxnSpPr/>
            <p:nvPr/>
          </p:nvCxnSpPr>
          <p:spPr bwMode="auto">
            <a:xfrm>
              <a:off x="3389986" y="2391087"/>
              <a:ext cx="0" cy="620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45BC83A5-79FF-4896-96BF-675B07518B33}"/>
              </a:ext>
            </a:extLst>
          </p:cNvPr>
          <p:cNvGrpSpPr/>
          <p:nvPr/>
        </p:nvGrpSpPr>
        <p:grpSpPr>
          <a:xfrm>
            <a:off x="2360970" y="2427588"/>
            <a:ext cx="28578" cy="62009"/>
            <a:chOff x="3361408" y="2391087"/>
            <a:chExt cx="28578" cy="62009"/>
          </a:xfrm>
        </p:grpSpPr>
        <p:cxnSp>
          <p:nvCxnSpPr>
            <p:cNvPr id="371" name="Straight Connector 370">
              <a:extLst>
                <a:ext uri="{FF2B5EF4-FFF2-40B4-BE49-F238E27FC236}">
                  <a16:creationId xmlns:a16="http://schemas.microsoft.com/office/drawing/2014/main" id="{A9480D4A-79BF-41C6-BE50-AA16922D96AB}"/>
                </a:ext>
              </a:extLst>
            </p:cNvPr>
            <p:cNvCxnSpPr/>
            <p:nvPr/>
          </p:nvCxnSpPr>
          <p:spPr bwMode="auto">
            <a:xfrm>
              <a:off x="3361408" y="23910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20A5D4B5-97A2-4EEA-9FA6-E7FA7991DE83}"/>
                </a:ext>
              </a:extLst>
            </p:cNvPr>
            <p:cNvCxnSpPr/>
            <p:nvPr/>
          </p:nvCxnSpPr>
          <p:spPr bwMode="auto">
            <a:xfrm>
              <a:off x="3389986" y="2391087"/>
              <a:ext cx="0" cy="62009"/>
            </a:xfrm>
            <a:prstGeom prst="line">
              <a:avLst/>
            </a:prstGeom>
            <a:noFill/>
            <a:ln w="28575" cap="flat" cmpd="sng" algn="ctr">
              <a:solidFill>
                <a:schemeClr val="accent3"/>
              </a:solidFill>
              <a:prstDash val="solid"/>
              <a:round/>
              <a:headEnd type="none" w="med" len="med"/>
              <a:tailEnd type="none" w="med" len="med"/>
            </a:ln>
            <a:effectLst/>
          </p:spPr>
        </p:cxnSp>
      </p:grpSp>
      <p:cxnSp>
        <p:nvCxnSpPr>
          <p:cNvPr id="373" name="Straight Connector 372">
            <a:extLst>
              <a:ext uri="{FF2B5EF4-FFF2-40B4-BE49-F238E27FC236}">
                <a16:creationId xmlns:a16="http://schemas.microsoft.com/office/drawing/2014/main" id="{C403FA03-C06E-4516-8282-3EA19ECA459D}"/>
              </a:ext>
            </a:extLst>
          </p:cNvPr>
          <p:cNvCxnSpPr/>
          <p:nvPr/>
        </p:nvCxnSpPr>
        <p:spPr bwMode="auto">
          <a:xfrm>
            <a:off x="2416143" y="2432206"/>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DD1EF9AB-9653-492E-BF5B-91BE6E040B0D}"/>
              </a:ext>
            </a:extLst>
          </p:cNvPr>
          <p:cNvCxnSpPr/>
          <p:nvPr/>
        </p:nvCxnSpPr>
        <p:spPr bwMode="auto">
          <a:xfrm>
            <a:off x="2439394" y="2438997"/>
            <a:ext cx="0" cy="62009"/>
          </a:xfrm>
          <a:prstGeom prst="line">
            <a:avLst/>
          </a:prstGeom>
          <a:noFill/>
          <a:ln w="28575" cap="flat" cmpd="sng" algn="ctr">
            <a:solidFill>
              <a:schemeClr val="accent3"/>
            </a:solidFill>
            <a:prstDash val="solid"/>
            <a:round/>
            <a:headEnd type="none" w="med" len="med"/>
            <a:tailEnd type="none" w="med" len="med"/>
          </a:ln>
          <a:effectLst/>
        </p:spPr>
      </p:cxnSp>
      <p:grpSp>
        <p:nvGrpSpPr>
          <p:cNvPr id="375" name="Group 374">
            <a:extLst>
              <a:ext uri="{FF2B5EF4-FFF2-40B4-BE49-F238E27FC236}">
                <a16:creationId xmlns:a16="http://schemas.microsoft.com/office/drawing/2014/main" id="{E87D450B-1E6E-428F-9BE9-B83AF0EC368F}"/>
              </a:ext>
            </a:extLst>
          </p:cNvPr>
          <p:cNvGrpSpPr/>
          <p:nvPr/>
        </p:nvGrpSpPr>
        <p:grpSpPr>
          <a:xfrm>
            <a:off x="2476749" y="2427588"/>
            <a:ext cx="28578" cy="62009"/>
            <a:chOff x="3361408" y="2391087"/>
            <a:chExt cx="28578" cy="62009"/>
          </a:xfrm>
        </p:grpSpPr>
        <p:cxnSp>
          <p:nvCxnSpPr>
            <p:cNvPr id="376" name="Straight Connector 375">
              <a:extLst>
                <a:ext uri="{FF2B5EF4-FFF2-40B4-BE49-F238E27FC236}">
                  <a16:creationId xmlns:a16="http://schemas.microsoft.com/office/drawing/2014/main" id="{2D0AAC90-D489-4ED3-AB2B-D937436A6534}"/>
                </a:ext>
              </a:extLst>
            </p:cNvPr>
            <p:cNvCxnSpPr/>
            <p:nvPr/>
          </p:nvCxnSpPr>
          <p:spPr bwMode="auto">
            <a:xfrm>
              <a:off x="3361408" y="23910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EE6D8E61-14EE-433A-8585-0A04A125A866}"/>
                </a:ext>
              </a:extLst>
            </p:cNvPr>
            <p:cNvCxnSpPr/>
            <p:nvPr/>
          </p:nvCxnSpPr>
          <p:spPr bwMode="auto">
            <a:xfrm>
              <a:off x="3389986" y="2391087"/>
              <a:ext cx="0" cy="62009"/>
            </a:xfrm>
            <a:prstGeom prst="line">
              <a:avLst/>
            </a:prstGeom>
            <a:noFill/>
            <a:ln w="28575" cap="flat" cmpd="sng" algn="ctr">
              <a:solidFill>
                <a:schemeClr val="accent3"/>
              </a:solidFill>
              <a:prstDash val="solid"/>
              <a:round/>
              <a:headEnd type="none" w="med" len="med"/>
              <a:tailEnd type="none" w="med" len="med"/>
            </a:ln>
            <a:effectLst/>
          </p:spPr>
        </p:cxnSp>
      </p:grpSp>
      <p:cxnSp>
        <p:nvCxnSpPr>
          <p:cNvPr id="378" name="Straight Connector 377">
            <a:extLst>
              <a:ext uri="{FF2B5EF4-FFF2-40B4-BE49-F238E27FC236}">
                <a16:creationId xmlns:a16="http://schemas.microsoft.com/office/drawing/2014/main" id="{FDA38C84-5055-49F9-97B6-982C36E22514}"/>
              </a:ext>
            </a:extLst>
          </p:cNvPr>
          <p:cNvCxnSpPr/>
          <p:nvPr/>
        </p:nvCxnSpPr>
        <p:spPr bwMode="auto">
          <a:xfrm>
            <a:off x="2530615" y="2430619"/>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A974E601-A51E-42EE-85CE-871D20D00E39}"/>
              </a:ext>
            </a:extLst>
          </p:cNvPr>
          <p:cNvCxnSpPr/>
          <p:nvPr/>
        </p:nvCxnSpPr>
        <p:spPr bwMode="auto">
          <a:xfrm>
            <a:off x="2550597" y="243899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98662304-41E4-48E5-9564-3642894C71C6}"/>
              </a:ext>
            </a:extLst>
          </p:cNvPr>
          <p:cNvCxnSpPr/>
          <p:nvPr/>
        </p:nvCxnSpPr>
        <p:spPr bwMode="auto">
          <a:xfrm>
            <a:off x="2581694" y="2448983"/>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6DB1AE08-A01A-43BB-ADDC-6D62DE2B64C4}"/>
              </a:ext>
            </a:extLst>
          </p:cNvPr>
          <p:cNvCxnSpPr/>
          <p:nvPr/>
        </p:nvCxnSpPr>
        <p:spPr bwMode="auto">
          <a:xfrm>
            <a:off x="2651517" y="2456274"/>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8F4C6C5D-139B-46DF-895F-228CDA3CB285}"/>
              </a:ext>
            </a:extLst>
          </p:cNvPr>
          <p:cNvCxnSpPr/>
          <p:nvPr/>
        </p:nvCxnSpPr>
        <p:spPr bwMode="auto">
          <a:xfrm>
            <a:off x="2695996" y="2462289"/>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A4E2A2F5-714A-48BB-8A55-84523B540DFE}"/>
              </a:ext>
            </a:extLst>
          </p:cNvPr>
          <p:cNvCxnSpPr/>
          <p:nvPr/>
        </p:nvCxnSpPr>
        <p:spPr bwMode="auto">
          <a:xfrm>
            <a:off x="2723755" y="2460954"/>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A8B890C5-4C60-4DDC-888E-B15D83F6CE8F}"/>
              </a:ext>
            </a:extLst>
          </p:cNvPr>
          <p:cNvCxnSpPr/>
          <p:nvPr/>
        </p:nvCxnSpPr>
        <p:spPr bwMode="auto">
          <a:xfrm>
            <a:off x="2755964" y="247480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795CF09A-68D0-4AEB-BAA0-4C3507EFC01E}"/>
              </a:ext>
            </a:extLst>
          </p:cNvPr>
          <p:cNvCxnSpPr/>
          <p:nvPr/>
        </p:nvCxnSpPr>
        <p:spPr bwMode="auto">
          <a:xfrm>
            <a:off x="2782605" y="247480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51CDE511-CC9C-4E3D-961B-5EDB22E40748}"/>
              </a:ext>
            </a:extLst>
          </p:cNvPr>
          <p:cNvCxnSpPr/>
          <p:nvPr/>
        </p:nvCxnSpPr>
        <p:spPr bwMode="auto">
          <a:xfrm>
            <a:off x="2822810" y="247480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73DC4D6E-5FF6-4097-A032-B6501067338F}"/>
              </a:ext>
            </a:extLst>
          </p:cNvPr>
          <p:cNvCxnSpPr/>
          <p:nvPr/>
        </p:nvCxnSpPr>
        <p:spPr bwMode="auto">
          <a:xfrm>
            <a:off x="2862497" y="24799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98EEEE6-C06E-4EC8-BA3D-4A46DDE73B48}"/>
              </a:ext>
            </a:extLst>
          </p:cNvPr>
          <p:cNvCxnSpPr/>
          <p:nvPr/>
        </p:nvCxnSpPr>
        <p:spPr bwMode="auto">
          <a:xfrm>
            <a:off x="2899909" y="2479986"/>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6160A995-75BA-4C3D-994C-53FB3A81720C}"/>
              </a:ext>
            </a:extLst>
          </p:cNvPr>
          <p:cNvCxnSpPr/>
          <p:nvPr/>
        </p:nvCxnSpPr>
        <p:spPr bwMode="auto">
          <a:xfrm>
            <a:off x="2958438" y="247480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723CA86-F59C-4A16-97BC-4CE196922A7E}"/>
              </a:ext>
            </a:extLst>
          </p:cNvPr>
          <p:cNvCxnSpPr/>
          <p:nvPr/>
        </p:nvCxnSpPr>
        <p:spPr bwMode="auto">
          <a:xfrm>
            <a:off x="2987464" y="250581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9D734BA-D021-4D4D-807C-3E0A60CFDFF1}"/>
              </a:ext>
            </a:extLst>
          </p:cNvPr>
          <p:cNvCxnSpPr/>
          <p:nvPr/>
        </p:nvCxnSpPr>
        <p:spPr bwMode="auto">
          <a:xfrm>
            <a:off x="3002785" y="2505811"/>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DBD49482-6FA9-49AC-887F-F0BF5AA94205}"/>
              </a:ext>
            </a:extLst>
          </p:cNvPr>
          <p:cNvCxnSpPr/>
          <p:nvPr/>
        </p:nvCxnSpPr>
        <p:spPr bwMode="auto">
          <a:xfrm>
            <a:off x="3114980" y="251099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423F58E-857F-4603-998F-D569A2395E45}"/>
              </a:ext>
            </a:extLst>
          </p:cNvPr>
          <p:cNvCxnSpPr/>
          <p:nvPr/>
        </p:nvCxnSpPr>
        <p:spPr bwMode="auto">
          <a:xfrm>
            <a:off x="3036633" y="2505811"/>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616160CF-F396-4D9C-8E5D-5CD187A5ABEB}"/>
              </a:ext>
            </a:extLst>
          </p:cNvPr>
          <p:cNvCxnSpPr/>
          <p:nvPr/>
        </p:nvCxnSpPr>
        <p:spPr bwMode="auto">
          <a:xfrm>
            <a:off x="3164408"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6C43F89C-10B0-49AC-AA4E-598B19945536}"/>
              </a:ext>
            </a:extLst>
          </p:cNvPr>
          <p:cNvCxnSpPr/>
          <p:nvPr/>
        </p:nvCxnSpPr>
        <p:spPr bwMode="auto">
          <a:xfrm>
            <a:off x="3193239"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EC463E81-ED23-4F48-838F-6C7F01BD043B}"/>
              </a:ext>
            </a:extLst>
          </p:cNvPr>
          <p:cNvCxnSpPr>
            <a:cxnSpLocks/>
          </p:cNvCxnSpPr>
          <p:nvPr/>
        </p:nvCxnSpPr>
        <p:spPr bwMode="auto">
          <a:xfrm>
            <a:off x="3226577"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01E56F2-265C-43F9-A671-45AB71D8B174}"/>
              </a:ext>
            </a:extLst>
          </p:cNvPr>
          <p:cNvCxnSpPr>
            <a:cxnSpLocks/>
          </p:cNvCxnSpPr>
          <p:nvPr/>
        </p:nvCxnSpPr>
        <p:spPr bwMode="auto">
          <a:xfrm>
            <a:off x="3253821"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2FB38498-9413-4B0C-8748-C9631A6A26AD}"/>
              </a:ext>
            </a:extLst>
          </p:cNvPr>
          <p:cNvCxnSpPr>
            <a:cxnSpLocks/>
          </p:cNvCxnSpPr>
          <p:nvPr/>
        </p:nvCxnSpPr>
        <p:spPr bwMode="auto">
          <a:xfrm>
            <a:off x="3267317"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CBC278A7-21B1-45B9-8C15-F7718E4DC15E}"/>
              </a:ext>
            </a:extLst>
          </p:cNvPr>
          <p:cNvCxnSpPr>
            <a:cxnSpLocks/>
          </p:cNvCxnSpPr>
          <p:nvPr/>
        </p:nvCxnSpPr>
        <p:spPr bwMode="auto">
          <a:xfrm>
            <a:off x="3307005" y="2510575"/>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CF0752DB-FE3E-49A3-83AD-18F24C544243}"/>
              </a:ext>
            </a:extLst>
          </p:cNvPr>
          <p:cNvCxnSpPr>
            <a:cxnSpLocks/>
          </p:cNvCxnSpPr>
          <p:nvPr/>
        </p:nvCxnSpPr>
        <p:spPr bwMode="auto">
          <a:xfrm>
            <a:off x="3330817" y="2546323"/>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4FD038CE-7130-4FF5-8D3E-5EDE21BC33D4}"/>
              </a:ext>
            </a:extLst>
          </p:cNvPr>
          <p:cNvCxnSpPr>
            <a:cxnSpLocks/>
          </p:cNvCxnSpPr>
          <p:nvPr/>
        </p:nvCxnSpPr>
        <p:spPr bwMode="auto">
          <a:xfrm>
            <a:off x="3458774" y="269794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99FE98B0-78A2-42C0-9B72-8C88EBE507A1}"/>
              </a:ext>
            </a:extLst>
          </p:cNvPr>
          <p:cNvCxnSpPr>
            <a:cxnSpLocks/>
          </p:cNvCxnSpPr>
          <p:nvPr/>
        </p:nvCxnSpPr>
        <p:spPr bwMode="auto">
          <a:xfrm>
            <a:off x="3409450" y="269794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B3C7B26A-E156-426D-A565-903E28B7AC59}"/>
              </a:ext>
            </a:extLst>
          </p:cNvPr>
          <p:cNvCxnSpPr>
            <a:cxnSpLocks/>
          </p:cNvCxnSpPr>
          <p:nvPr/>
        </p:nvCxnSpPr>
        <p:spPr bwMode="auto">
          <a:xfrm>
            <a:off x="3668708" y="270675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EC58D889-BBE8-4BBF-BBF3-B0214E7300DE}"/>
              </a:ext>
            </a:extLst>
          </p:cNvPr>
          <p:cNvCxnSpPr>
            <a:cxnSpLocks/>
          </p:cNvCxnSpPr>
          <p:nvPr/>
        </p:nvCxnSpPr>
        <p:spPr bwMode="auto">
          <a:xfrm>
            <a:off x="3632707" y="2704483"/>
            <a:ext cx="0" cy="62009"/>
          </a:xfrm>
          <a:prstGeom prst="line">
            <a:avLst/>
          </a:prstGeom>
          <a:noFill/>
          <a:ln w="28575" cap="flat" cmpd="sng" algn="ctr">
            <a:solidFill>
              <a:schemeClr val="accent3"/>
            </a:solidFill>
            <a:prstDash val="solid"/>
            <a:round/>
            <a:headEnd type="none" w="med" len="med"/>
            <a:tailEnd type="none" w="med" len="med"/>
          </a:ln>
          <a:effectLst/>
        </p:spPr>
      </p:cxnSp>
      <p:grpSp>
        <p:nvGrpSpPr>
          <p:cNvPr id="406" name="Group 405">
            <a:extLst>
              <a:ext uri="{FF2B5EF4-FFF2-40B4-BE49-F238E27FC236}">
                <a16:creationId xmlns:a16="http://schemas.microsoft.com/office/drawing/2014/main" id="{9D2988AD-1097-4DEE-A803-FD457B3BB7EE}"/>
              </a:ext>
            </a:extLst>
          </p:cNvPr>
          <p:cNvGrpSpPr/>
          <p:nvPr/>
        </p:nvGrpSpPr>
        <p:grpSpPr>
          <a:xfrm>
            <a:off x="3360100" y="2554560"/>
            <a:ext cx="28578" cy="62009"/>
            <a:chOff x="3361408" y="2391087"/>
            <a:chExt cx="28578" cy="62009"/>
          </a:xfrm>
        </p:grpSpPr>
        <p:cxnSp>
          <p:nvCxnSpPr>
            <p:cNvPr id="407" name="Straight Connector 406">
              <a:extLst>
                <a:ext uri="{FF2B5EF4-FFF2-40B4-BE49-F238E27FC236}">
                  <a16:creationId xmlns:a16="http://schemas.microsoft.com/office/drawing/2014/main" id="{C58A0A0D-EF07-4C0C-B09F-48F6F390ECC2}"/>
                </a:ext>
              </a:extLst>
            </p:cNvPr>
            <p:cNvCxnSpPr/>
            <p:nvPr/>
          </p:nvCxnSpPr>
          <p:spPr bwMode="auto">
            <a:xfrm>
              <a:off x="3361408" y="23910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EF889334-9AA3-4E12-A5B7-95C33AA50971}"/>
                </a:ext>
              </a:extLst>
            </p:cNvPr>
            <p:cNvCxnSpPr/>
            <p:nvPr/>
          </p:nvCxnSpPr>
          <p:spPr bwMode="auto">
            <a:xfrm>
              <a:off x="3389986" y="2391087"/>
              <a:ext cx="0" cy="62009"/>
            </a:xfrm>
            <a:prstGeom prst="line">
              <a:avLst/>
            </a:prstGeom>
            <a:noFill/>
            <a:ln w="28575" cap="flat" cmpd="sng" algn="ctr">
              <a:solidFill>
                <a:schemeClr val="accent3"/>
              </a:solidFill>
              <a:prstDash val="solid"/>
              <a:round/>
              <a:headEnd type="none" w="med" len="med"/>
              <a:tailEnd type="none" w="med" len="med"/>
            </a:ln>
            <a:effectLst/>
          </p:spPr>
        </p:cxnSp>
      </p:grpSp>
      <p:grpSp>
        <p:nvGrpSpPr>
          <p:cNvPr id="409" name="Group 408">
            <a:extLst>
              <a:ext uri="{FF2B5EF4-FFF2-40B4-BE49-F238E27FC236}">
                <a16:creationId xmlns:a16="http://schemas.microsoft.com/office/drawing/2014/main" id="{26F848E5-2924-4F43-9F56-85AFD58106BA}"/>
              </a:ext>
            </a:extLst>
          </p:cNvPr>
          <p:cNvGrpSpPr/>
          <p:nvPr/>
        </p:nvGrpSpPr>
        <p:grpSpPr>
          <a:xfrm>
            <a:off x="3573549" y="2704707"/>
            <a:ext cx="28578" cy="62009"/>
            <a:chOff x="3361408" y="2391087"/>
            <a:chExt cx="28578" cy="62009"/>
          </a:xfrm>
        </p:grpSpPr>
        <p:cxnSp>
          <p:nvCxnSpPr>
            <p:cNvPr id="410" name="Straight Connector 409">
              <a:extLst>
                <a:ext uri="{FF2B5EF4-FFF2-40B4-BE49-F238E27FC236}">
                  <a16:creationId xmlns:a16="http://schemas.microsoft.com/office/drawing/2014/main" id="{4691DFC8-7162-4B2B-A7EF-B94B8F755E7E}"/>
                </a:ext>
              </a:extLst>
            </p:cNvPr>
            <p:cNvCxnSpPr/>
            <p:nvPr/>
          </p:nvCxnSpPr>
          <p:spPr bwMode="auto">
            <a:xfrm>
              <a:off x="3361408" y="23910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674EF231-1769-4982-A3DF-3F0C1671D5B9}"/>
                </a:ext>
              </a:extLst>
            </p:cNvPr>
            <p:cNvCxnSpPr/>
            <p:nvPr/>
          </p:nvCxnSpPr>
          <p:spPr bwMode="auto">
            <a:xfrm>
              <a:off x="3389986" y="2391087"/>
              <a:ext cx="0" cy="62009"/>
            </a:xfrm>
            <a:prstGeom prst="line">
              <a:avLst/>
            </a:prstGeom>
            <a:noFill/>
            <a:ln w="28575" cap="flat" cmpd="sng" algn="ctr">
              <a:solidFill>
                <a:schemeClr val="accent3"/>
              </a:solidFill>
              <a:prstDash val="solid"/>
              <a:round/>
              <a:headEnd type="none" w="med" len="med"/>
              <a:tailEnd type="none" w="med" len="med"/>
            </a:ln>
            <a:effectLst/>
          </p:spPr>
        </p:cxnSp>
      </p:grpSp>
      <p:sp>
        <p:nvSpPr>
          <p:cNvPr id="42" name="Freeform: Shape 41">
            <a:extLst>
              <a:ext uri="{FF2B5EF4-FFF2-40B4-BE49-F238E27FC236}">
                <a16:creationId xmlns:a16="http://schemas.microsoft.com/office/drawing/2014/main" id="{FAD78AF5-069D-46AC-8599-CC958879E22D}"/>
              </a:ext>
            </a:extLst>
          </p:cNvPr>
          <p:cNvSpPr/>
          <p:nvPr/>
        </p:nvSpPr>
        <p:spPr bwMode="auto">
          <a:xfrm>
            <a:off x="4978400" y="1882775"/>
            <a:ext cx="2533650" cy="1403350"/>
          </a:xfrm>
          <a:custGeom>
            <a:avLst/>
            <a:gdLst>
              <a:gd name="connsiteX0" fmla="*/ 0 w 2533650"/>
              <a:gd name="connsiteY0" fmla="*/ 0 h 1403350"/>
              <a:gd name="connsiteX1" fmla="*/ 50800 w 2533650"/>
              <a:gd name="connsiteY1" fmla="*/ 3175 h 1403350"/>
              <a:gd name="connsiteX2" fmla="*/ 50800 w 2533650"/>
              <a:gd name="connsiteY2" fmla="*/ 66675 h 1403350"/>
              <a:gd name="connsiteX3" fmla="*/ 133350 w 2533650"/>
              <a:gd name="connsiteY3" fmla="*/ 66675 h 1403350"/>
              <a:gd name="connsiteX4" fmla="*/ 133350 w 2533650"/>
              <a:gd name="connsiteY4" fmla="*/ 187325 h 1403350"/>
              <a:gd name="connsiteX5" fmla="*/ 139700 w 2533650"/>
              <a:gd name="connsiteY5" fmla="*/ 193675 h 1403350"/>
              <a:gd name="connsiteX6" fmla="*/ 139700 w 2533650"/>
              <a:gd name="connsiteY6" fmla="*/ 311150 h 1403350"/>
              <a:gd name="connsiteX7" fmla="*/ 139700 w 2533650"/>
              <a:gd name="connsiteY7" fmla="*/ 485775 h 1403350"/>
              <a:gd name="connsiteX8" fmla="*/ 152400 w 2533650"/>
              <a:gd name="connsiteY8" fmla="*/ 498475 h 1403350"/>
              <a:gd name="connsiteX9" fmla="*/ 152400 w 2533650"/>
              <a:gd name="connsiteY9" fmla="*/ 669925 h 1403350"/>
              <a:gd name="connsiteX10" fmla="*/ 152400 w 2533650"/>
              <a:gd name="connsiteY10" fmla="*/ 720725 h 1403350"/>
              <a:gd name="connsiteX11" fmla="*/ 228600 w 2533650"/>
              <a:gd name="connsiteY11" fmla="*/ 720725 h 1403350"/>
              <a:gd name="connsiteX12" fmla="*/ 228600 w 2533650"/>
              <a:gd name="connsiteY12" fmla="*/ 790575 h 1403350"/>
              <a:gd name="connsiteX13" fmla="*/ 438150 w 2533650"/>
              <a:gd name="connsiteY13" fmla="*/ 790575 h 1403350"/>
              <a:gd name="connsiteX14" fmla="*/ 438150 w 2533650"/>
              <a:gd name="connsiteY14" fmla="*/ 850900 h 1403350"/>
              <a:gd name="connsiteX15" fmla="*/ 450850 w 2533650"/>
              <a:gd name="connsiteY15" fmla="*/ 850900 h 1403350"/>
              <a:gd name="connsiteX16" fmla="*/ 450850 w 2533650"/>
              <a:gd name="connsiteY16" fmla="*/ 895350 h 1403350"/>
              <a:gd name="connsiteX17" fmla="*/ 450850 w 2533650"/>
              <a:gd name="connsiteY17" fmla="*/ 911225 h 1403350"/>
              <a:gd name="connsiteX18" fmla="*/ 463550 w 2533650"/>
              <a:gd name="connsiteY18" fmla="*/ 911225 h 1403350"/>
              <a:gd name="connsiteX19" fmla="*/ 463550 w 2533650"/>
              <a:gd name="connsiteY19" fmla="*/ 974725 h 1403350"/>
              <a:gd name="connsiteX20" fmla="*/ 463550 w 2533650"/>
              <a:gd name="connsiteY20" fmla="*/ 968375 h 1403350"/>
              <a:gd name="connsiteX21" fmla="*/ 463550 w 2533650"/>
              <a:gd name="connsiteY21" fmla="*/ 1031875 h 1403350"/>
              <a:gd name="connsiteX22" fmla="*/ 504825 w 2533650"/>
              <a:gd name="connsiteY22" fmla="*/ 1031875 h 1403350"/>
              <a:gd name="connsiteX23" fmla="*/ 504825 w 2533650"/>
              <a:gd name="connsiteY23" fmla="*/ 1095375 h 1403350"/>
              <a:gd name="connsiteX24" fmla="*/ 771525 w 2533650"/>
              <a:gd name="connsiteY24" fmla="*/ 1095375 h 1403350"/>
              <a:gd name="connsiteX25" fmla="*/ 771525 w 2533650"/>
              <a:gd name="connsiteY25" fmla="*/ 1155700 h 1403350"/>
              <a:gd name="connsiteX26" fmla="*/ 784225 w 2533650"/>
              <a:gd name="connsiteY26" fmla="*/ 1155700 h 1403350"/>
              <a:gd name="connsiteX27" fmla="*/ 784225 w 2533650"/>
              <a:gd name="connsiteY27" fmla="*/ 1206500 h 1403350"/>
              <a:gd name="connsiteX28" fmla="*/ 927100 w 2533650"/>
              <a:gd name="connsiteY28" fmla="*/ 1206500 h 1403350"/>
              <a:gd name="connsiteX29" fmla="*/ 927100 w 2533650"/>
              <a:gd name="connsiteY29" fmla="*/ 1270000 h 1403350"/>
              <a:gd name="connsiteX30" fmla="*/ 1095375 w 2533650"/>
              <a:gd name="connsiteY30" fmla="*/ 1270000 h 1403350"/>
              <a:gd name="connsiteX31" fmla="*/ 1095375 w 2533650"/>
              <a:gd name="connsiteY31" fmla="*/ 1330325 h 1403350"/>
              <a:gd name="connsiteX32" fmla="*/ 1260475 w 2533650"/>
              <a:gd name="connsiteY32" fmla="*/ 1330325 h 1403350"/>
              <a:gd name="connsiteX33" fmla="*/ 1260475 w 2533650"/>
              <a:gd name="connsiteY33" fmla="*/ 1403350 h 1403350"/>
              <a:gd name="connsiteX34" fmla="*/ 2533650 w 2533650"/>
              <a:gd name="connsiteY34" fmla="*/ 1403350 h 14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533650" h="1403350">
                <a:moveTo>
                  <a:pt x="0" y="0"/>
                </a:moveTo>
                <a:lnTo>
                  <a:pt x="50800" y="3175"/>
                </a:lnTo>
                <a:lnTo>
                  <a:pt x="50800" y="66675"/>
                </a:lnTo>
                <a:lnTo>
                  <a:pt x="133350" y="66675"/>
                </a:lnTo>
                <a:lnTo>
                  <a:pt x="133350" y="187325"/>
                </a:lnTo>
                <a:lnTo>
                  <a:pt x="139700" y="193675"/>
                </a:lnTo>
                <a:lnTo>
                  <a:pt x="139700" y="311150"/>
                </a:lnTo>
                <a:lnTo>
                  <a:pt x="139700" y="485775"/>
                </a:lnTo>
                <a:lnTo>
                  <a:pt x="152400" y="498475"/>
                </a:lnTo>
                <a:lnTo>
                  <a:pt x="152400" y="669925"/>
                </a:lnTo>
                <a:lnTo>
                  <a:pt x="152400" y="720725"/>
                </a:lnTo>
                <a:lnTo>
                  <a:pt x="228600" y="720725"/>
                </a:lnTo>
                <a:lnTo>
                  <a:pt x="228600" y="790575"/>
                </a:lnTo>
                <a:lnTo>
                  <a:pt x="438150" y="790575"/>
                </a:lnTo>
                <a:lnTo>
                  <a:pt x="438150" y="850900"/>
                </a:lnTo>
                <a:lnTo>
                  <a:pt x="450850" y="850900"/>
                </a:lnTo>
                <a:lnTo>
                  <a:pt x="450850" y="895350"/>
                </a:lnTo>
                <a:lnTo>
                  <a:pt x="450850" y="911225"/>
                </a:lnTo>
                <a:lnTo>
                  <a:pt x="463550" y="911225"/>
                </a:lnTo>
                <a:lnTo>
                  <a:pt x="463550" y="974725"/>
                </a:lnTo>
                <a:lnTo>
                  <a:pt x="463550" y="968375"/>
                </a:lnTo>
                <a:lnTo>
                  <a:pt x="463550" y="1031875"/>
                </a:lnTo>
                <a:lnTo>
                  <a:pt x="504825" y="1031875"/>
                </a:lnTo>
                <a:lnTo>
                  <a:pt x="504825" y="1095375"/>
                </a:lnTo>
                <a:lnTo>
                  <a:pt x="771525" y="1095375"/>
                </a:lnTo>
                <a:lnTo>
                  <a:pt x="771525" y="1155700"/>
                </a:lnTo>
                <a:lnTo>
                  <a:pt x="784225" y="1155700"/>
                </a:lnTo>
                <a:lnTo>
                  <a:pt x="784225" y="1206500"/>
                </a:lnTo>
                <a:lnTo>
                  <a:pt x="927100" y="1206500"/>
                </a:lnTo>
                <a:lnTo>
                  <a:pt x="927100" y="1270000"/>
                </a:lnTo>
                <a:lnTo>
                  <a:pt x="1095375" y="1270000"/>
                </a:lnTo>
                <a:lnTo>
                  <a:pt x="1095375" y="1330325"/>
                </a:lnTo>
                <a:lnTo>
                  <a:pt x="1260475" y="1330325"/>
                </a:lnTo>
                <a:lnTo>
                  <a:pt x="1260475" y="1403350"/>
                </a:lnTo>
                <a:lnTo>
                  <a:pt x="2533650" y="140335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5" name="Freeform: Shape 54">
            <a:extLst>
              <a:ext uri="{FF2B5EF4-FFF2-40B4-BE49-F238E27FC236}">
                <a16:creationId xmlns:a16="http://schemas.microsoft.com/office/drawing/2014/main" id="{F71CED7B-B7DB-4A72-8101-506326ECF15D}"/>
              </a:ext>
            </a:extLst>
          </p:cNvPr>
          <p:cNvSpPr/>
          <p:nvPr/>
        </p:nvSpPr>
        <p:spPr bwMode="auto">
          <a:xfrm>
            <a:off x="4978400" y="1879600"/>
            <a:ext cx="2301875" cy="1114425"/>
          </a:xfrm>
          <a:custGeom>
            <a:avLst/>
            <a:gdLst>
              <a:gd name="connsiteX0" fmla="*/ 2301875 w 2301875"/>
              <a:gd name="connsiteY0" fmla="*/ 1114425 h 1114425"/>
              <a:gd name="connsiteX1" fmla="*/ 1263650 w 2301875"/>
              <a:gd name="connsiteY1" fmla="*/ 1114425 h 1114425"/>
              <a:gd name="connsiteX2" fmla="*/ 1263650 w 2301875"/>
              <a:gd name="connsiteY2" fmla="*/ 1047750 h 1114425"/>
              <a:gd name="connsiteX3" fmla="*/ 1260475 w 2301875"/>
              <a:gd name="connsiteY3" fmla="*/ 1047750 h 1114425"/>
              <a:gd name="connsiteX4" fmla="*/ 1260475 w 2301875"/>
              <a:gd name="connsiteY4" fmla="*/ 1012825 h 1114425"/>
              <a:gd name="connsiteX5" fmla="*/ 1260475 w 2301875"/>
              <a:gd name="connsiteY5" fmla="*/ 1012825 h 1114425"/>
              <a:gd name="connsiteX6" fmla="*/ 1260475 w 2301875"/>
              <a:gd name="connsiteY6" fmla="*/ 977900 h 1114425"/>
              <a:gd name="connsiteX7" fmla="*/ 1117600 w 2301875"/>
              <a:gd name="connsiteY7" fmla="*/ 977900 h 1114425"/>
              <a:gd name="connsiteX8" fmla="*/ 1117600 w 2301875"/>
              <a:gd name="connsiteY8" fmla="*/ 930275 h 1114425"/>
              <a:gd name="connsiteX9" fmla="*/ 1085850 w 2301875"/>
              <a:gd name="connsiteY9" fmla="*/ 930275 h 1114425"/>
              <a:gd name="connsiteX10" fmla="*/ 1085850 w 2301875"/>
              <a:gd name="connsiteY10" fmla="*/ 876300 h 1114425"/>
              <a:gd name="connsiteX11" fmla="*/ 927100 w 2301875"/>
              <a:gd name="connsiteY11" fmla="*/ 876300 h 1114425"/>
              <a:gd name="connsiteX12" fmla="*/ 927100 w 2301875"/>
              <a:gd name="connsiteY12" fmla="*/ 815975 h 1114425"/>
              <a:gd name="connsiteX13" fmla="*/ 781050 w 2301875"/>
              <a:gd name="connsiteY13" fmla="*/ 815975 h 1114425"/>
              <a:gd name="connsiteX14" fmla="*/ 781050 w 2301875"/>
              <a:gd name="connsiteY14" fmla="*/ 768350 h 1114425"/>
              <a:gd name="connsiteX15" fmla="*/ 622300 w 2301875"/>
              <a:gd name="connsiteY15" fmla="*/ 768350 h 1114425"/>
              <a:gd name="connsiteX16" fmla="*/ 622300 w 2301875"/>
              <a:gd name="connsiteY16" fmla="*/ 711200 h 1114425"/>
              <a:gd name="connsiteX17" fmla="*/ 584200 w 2301875"/>
              <a:gd name="connsiteY17" fmla="*/ 711200 h 1114425"/>
              <a:gd name="connsiteX18" fmla="*/ 584200 w 2301875"/>
              <a:gd name="connsiteY18" fmla="*/ 660400 h 1114425"/>
              <a:gd name="connsiteX19" fmla="*/ 571500 w 2301875"/>
              <a:gd name="connsiteY19" fmla="*/ 660400 h 1114425"/>
              <a:gd name="connsiteX20" fmla="*/ 571500 w 2301875"/>
              <a:gd name="connsiteY20" fmla="*/ 600075 h 1114425"/>
              <a:gd name="connsiteX21" fmla="*/ 482600 w 2301875"/>
              <a:gd name="connsiteY21" fmla="*/ 600075 h 1114425"/>
              <a:gd name="connsiteX22" fmla="*/ 482600 w 2301875"/>
              <a:gd name="connsiteY22" fmla="*/ 552450 h 1114425"/>
              <a:gd name="connsiteX23" fmla="*/ 479425 w 2301875"/>
              <a:gd name="connsiteY23" fmla="*/ 552450 h 1114425"/>
              <a:gd name="connsiteX24" fmla="*/ 479425 w 2301875"/>
              <a:gd name="connsiteY24" fmla="*/ 498475 h 1114425"/>
              <a:gd name="connsiteX25" fmla="*/ 457200 w 2301875"/>
              <a:gd name="connsiteY25" fmla="*/ 498475 h 1114425"/>
              <a:gd name="connsiteX26" fmla="*/ 457200 w 2301875"/>
              <a:gd name="connsiteY26" fmla="*/ 438150 h 1114425"/>
              <a:gd name="connsiteX27" fmla="*/ 428625 w 2301875"/>
              <a:gd name="connsiteY27" fmla="*/ 438150 h 1114425"/>
              <a:gd name="connsiteX28" fmla="*/ 428625 w 2301875"/>
              <a:gd name="connsiteY28" fmla="*/ 387350 h 1114425"/>
              <a:gd name="connsiteX29" fmla="*/ 301625 w 2301875"/>
              <a:gd name="connsiteY29" fmla="*/ 387350 h 1114425"/>
              <a:gd name="connsiteX30" fmla="*/ 301625 w 2301875"/>
              <a:gd name="connsiteY30" fmla="*/ 323850 h 1114425"/>
              <a:gd name="connsiteX31" fmla="*/ 298450 w 2301875"/>
              <a:gd name="connsiteY31" fmla="*/ 323850 h 1114425"/>
              <a:gd name="connsiteX32" fmla="*/ 298450 w 2301875"/>
              <a:gd name="connsiteY32" fmla="*/ 279400 h 1114425"/>
              <a:gd name="connsiteX33" fmla="*/ 234950 w 2301875"/>
              <a:gd name="connsiteY33" fmla="*/ 279400 h 1114425"/>
              <a:gd name="connsiteX34" fmla="*/ 234950 w 2301875"/>
              <a:gd name="connsiteY34" fmla="*/ 212725 h 1114425"/>
              <a:gd name="connsiteX35" fmla="*/ 193675 w 2301875"/>
              <a:gd name="connsiteY35" fmla="*/ 212725 h 1114425"/>
              <a:gd name="connsiteX36" fmla="*/ 193675 w 2301875"/>
              <a:gd name="connsiteY36" fmla="*/ 165100 h 1114425"/>
              <a:gd name="connsiteX37" fmla="*/ 142875 w 2301875"/>
              <a:gd name="connsiteY37" fmla="*/ 165100 h 1114425"/>
              <a:gd name="connsiteX38" fmla="*/ 142875 w 2301875"/>
              <a:gd name="connsiteY38" fmla="*/ 63500 h 1114425"/>
              <a:gd name="connsiteX39" fmla="*/ 22225 w 2301875"/>
              <a:gd name="connsiteY39" fmla="*/ 63500 h 1114425"/>
              <a:gd name="connsiteX40" fmla="*/ 22225 w 2301875"/>
              <a:gd name="connsiteY40" fmla="*/ 0 h 1114425"/>
              <a:gd name="connsiteX41" fmla="*/ 0 w 2301875"/>
              <a:gd name="connsiteY41" fmla="*/ 0 h 1114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301875" h="1114425">
                <a:moveTo>
                  <a:pt x="2301875" y="1114425"/>
                </a:moveTo>
                <a:lnTo>
                  <a:pt x="1263650" y="1114425"/>
                </a:lnTo>
                <a:lnTo>
                  <a:pt x="1263650" y="1047750"/>
                </a:lnTo>
                <a:lnTo>
                  <a:pt x="1260475" y="1047750"/>
                </a:lnTo>
                <a:lnTo>
                  <a:pt x="1260475" y="1012825"/>
                </a:lnTo>
                <a:lnTo>
                  <a:pt x="1260475" y="1012825"/>
                </a:lnTo>
                <a:lnTo>
                  <a:pt x="1260475" y="977900"/>
                </a:lnTo>
                <a:lnTo>
                  <a:pt x="1117600" y="977900"/>
                </a:lnTo>
                <a:lnTo>
                  <a:pt x="1117600" y="930275"/>
                </a:lnTo>
                <a:lnTo>
                  <a:pt x="1085850" y="930275"/>
                </a:lnTo>
                <a:lnTo>
                  <a:pt x="1085850" y="876300"/>
                </a:lnTo>
                <a:lnTo>
                  <a:pt x="927100" y="876300"/>
                </a:lnTo>
                <a:lnTo>
                  <a:pt x="927100" y="815975"/>
                </a:lnTo>
                <a:lnTo>
                  <a:pt x="781050" y="815975"/>
                </a:lnTo>
                <a:lnTo>
                  <a:pt x="781050" y="768350"/>
                </a:lnTo>
                <a:lnTo>
                  <a:pt x="622300" y="768350"/>
                </a:lnTo>
                <a:lnTo>
                  <a:pt x="622300" y="711200"/>
                </a:lnTo>
                <a:lnTo>
                  <a:pt x="584200" y="711200"/>
                </a:lnTo>
                <a:lnTo>
                  <a:pt x="584200" y="660400"/>
                </a:lnTo>
                <a:lnTo>
                  <a:pt x="571500" y="660400"/>
                </a:lnTo>
                <a:lnTo>
                  <a:pt x="571500" y="600075"/>
                </a:lnTo>
                <a:lnTo>
                  <a:pt x="482600" y="600075"/>
                </a:lnTo>
                <a:lnTo>
                  <a:pt x="482600" y="552450"/>
                </a:lnTo>
                <a:lnTo>
                  <a:pt x="479425" y="552450"/>
                </a:lnTo>
                <a:lnTo>
                  <a:pt x="479425" y="498475"/>
                </a:lnTo>
                <a:lnTo>
                  <a:pt x="457200" y="498475"/>
                </a:lnTo>
                <a:lnTo>
                  <a:pt x="457200" y="438150"/>
                </a:lnTo>
                <a:lnTo>
                  <a:pt x="428625" y="438150"/>
                </a:lnTo>
                <a:lnTo>
                  <a:pt x="428625" y="387350"/>
                </a:lnTo>
                <a:lnTo>
                  <a:pt x="301625" y="387350"/>
                </a:lnTo>
                <a:lnTo>
                  <a:pt x="301625" y="323850"/>
                </a:lnTo>
                <a:lnTo>
                  <a:pt x="298450" y="323850"/>
                </a:lnTo>
                <a:lnTo>
                  <a:pt x="298450" y="279400"/>
                </a:lnTo>
                <a:lnTo>
                  <a:pt x="234950" y="279400"/>
                </a:lnTo>
                <a:lnTo>
                  <a:pt x="234950" y="212725"/>
                </a:lnTo>
                <a:lnTo>
                  <a:pt x="193675" y="212725"/>
                </a:lnTo>
                <a:lnTo>
                  <a:pt x="193675" y="165100"/>
                </a:lnTo>
                <a:lnTo>
                  <a:pt x="142875" y="165100"/>
                </a:lnTo>
                <a:lnTo>
                  <a:pt x="142875" y="63500"/>
                </a:lnTo>
                <a:lnTo>
                  <a:pt x="22225" y="63500"/>
                </a:lnTo>
                <a:lnTo>
                  <a:pt x="2222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412" name="Straight Connector 411">
            <a:extLst>
              <a:ext uri="{FF2B5EF4-FFF2-40B4-BE49-F238E27FC236}">
                <a16:creationId xmlns:a16="http://schemas.microsoft.com/office/drawing/2014/main" id="{6E6CB003-74E6-466D-A28F-71DBA31186E5}"/>
              </a:ext>
            </a:extLst>
          </p:cNvPr>
          <p:cNvCxnSpPr>
            <a:cxnSpLocks/>
          </p:cNvCxnSpPr>
          <p:nvPr/>
        </p:nvCxnSpPr>
        <p:spPr bwMode="auto">
          <a:xfrm>
            <a:off x="6096000" y="3144863"/>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AC2E4B85-DAA2-4C57-9C76-C543F5C71C7F}"/>
              </a:ext>
            </a:extLst>
          </p:cNvPr>
          <p:cNvCxnSpPr>
            <a:cxnSpLocks/>
          </p:cNvCxnSpPr>
          <p:nvPr/>
        </p:nvCxnSpPr>
        <p:spPr bwMode="auto">
          <a:xfrm>
            <a:off x="6232038" y="3158092"/>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991FB4F4-187F-4EDB-AD95-9A0F52CD7CB0}"/>
              </a:ext>
            </a:extLst>
          </p:cNvPr>
          <p:cNvCxnSpPr>
            <a:cxnSpLocks/>
          </p:cNvCxnSpPr>
          <p:nvPr/>
        </p:nvCxnSpPr>
        <p:spPr bwMode="auto">
          <a:xfrm>
            <a:off x="6629959" y="3220101"/>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4DB0133D-A8B3-4623-A1C3-7D330C27B00F}"/>
              </a:ext>
            </a:extLst>
          </p:cNvPr>
          <p:cNvCxnSpPr>
            <a:cxnSpLocks/>
          </p:cNvCxnSpPr>
          <p:nvPr/>
        </p:nvCxnSpPr>
        <p:spPr bwMode="auto">
          <a:xfrm>
            <a:off x="6661709" y="3220101"/>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B6397D87-FB90-45C8-8979-DD4882EE2133}"/>
              </a:ext>
            </a:extLst>
          </p:cNvPr>
          <p:cNvCxnSpPr>
            <a:cxnSpLocks/>
          </p:cNvCxnSpPr>
          <p:nvPr/>
        </p:nvCxnSpPr>
        <p:spPr bwMode="auto">
          <a:xfrm>
            <a:off x="6854939" y="3235043"/>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B27E3BCF-071E-4A44-95A5-E6860DC14E8F}"/>
              </a:ext>
            </a:extLst>
          </p:cNvPr>
          <p:cNvCxnSpPr>
            <a:cxnSpLocks/>
          </p:cNvCxnSpPr>
          <p:nvPr/>
        </p:nvCxnSpPr>
        <p:spPr bwMode="auto">
          <a:xfrm>
            <a:off x="6916322" y="322715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E28B749D-FAE6-42B7-A77B-881C925AC37B}"/>
              </a:ext>
            </a:extLst>
          </p:cNvPr>
          <p:cNvCxnSpPr>
            <a:cxnSpLocks/>
          </p:cNvCxnSpPr>
          <p:nvPr/>
        </p:nvCxnSpPr>
        <p:spPr bwMode="auto">
          <a:xfrm>
            <a:off x="7091781" y="323198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DDB06031-6432-4212-80ED-99B6E97EDF47}"/>
              </a:ext>
            </a:extLst>
          </p:cNvPr>
          <p:cNvCxnSpPr>
            <a:cxnSpLocks/>
          </p:cNvCxnSpPr>
          <p:nvPr/>
        </p:nvCxnSpPr>
        <p:spPr bwMode="auto">
          <a:xfrm>
            <a:off x="7512050" y="3236251"/>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DC498DC-AA46-495B-9C4A-FFB68AFDAA9F}"/>
              </a:ext>
            </a:extLst>
          </p:cNvPr>
          <p:cNvCxnSpPr>
            <a:cxnSpLocks/>
          </p:cNvCxnSpPr>
          <p:nvPr/>
        </p:nvCxnSpPr>
        <p:spPr bwMode="auto">
          <a:xfrm>
            <a:off x="7275443" y="294874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3264E9F9-2E44-4463-B4B3-33FA89A97CDE}"/>
              </a:ext>
            </a:extLst>
          </p:cNvPr>
          <p:cNvCxnSpPr>
            <a:cxnSpLocks/>
          </p:cNvCxnSpPr>
          <p:nvPr/>
        </p:nvCxnSpPr>
        <p:spPr bwMode="auto">
          <a:xfrm>
            <a:off x="7170767" y="29402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2BD401DE-6248-44D6-9819-BA1FAFEAC89A}"/>
              </a:ext>
            </a:extLst>
          </p:cNvPr>
          <p:cNvCxnSpPr>
            <a:cxnSpLocks/>
          </p:cNvCxnSpPr>
          <p:nvPr/>
        </p:nvCxnSpPr>
        <p:spPr bwMode="auto">
          <a:xfrm>
            <a:off x="7079526" y="29402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D486525B-5AFA-4B0D-B5A9-046C92E2A536}"/>
              </a:ext>
            </a:extLst>
          </p:cNvPr>
          <p:cNvCxnSpPr>
            <a:cxnSpLocks/>
          </p:cNvCxnSpPr>
          <p:nvPr/>
        </p:nvCxnSpPr>
        <p:spPr bwMode="auto">
          <a:xfrm>
            <a:off x="6979230" y="29402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219DE734-D27B-402F-A9D5-85026508AABE}"/>
              </a:ext>
            </a:extLst>
          </p:cNvPr>
          <p:cNvCxnSpPr>
            <a:cxnSpLocks/>
          </p:cNvCxnSpPr>
          <p:nvPr/>
        </p:nvCxnSpPr>
        <p:spPr bwMode="auto">
          <a:xfrm>
            <a:off x="6881454" y="293839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C989AF3C-55FA-450A-A101-F0B405529A6B}"/>
              </a:ext>
            </a:extLst>
          </p:cNvPr>
          <p:cNvCxnSpPr>
            <a:cxnSpLocks/>
          </p:cNvCxnSpPr>
          <p:nvPr/>
        </p:nvCxnSpPr>
        <p:spPr bwMode="auto">
          <a:xfrm>
            <a:off x="6854939" y="293867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82E57D46-F0C9-4B3A-8BC4-8C595CA3D108}"/>
              </a:ext>
            </a:extLst>
          </p:cNvPr>
          <p:cNvCxnSpPr>
            <a:cxnSpLocks/>
          </p:cNvCxnSpPr>
          <p:nvPr/>
        </p:nvCxnSpPr>
        <p:spPr bwMode="auto">
          <a:xfrm>
            <a:off x="6703173" y="292963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50749728-BF69-4C51-83D6-082F1329B6E6}"/>
              </a:ext>
            </a:extLst>
          </p:cNvPr>
          <p:cNvCxnSpPr>
            <a:cxnSpLocks/>
          </p:cNvCxnSpPr>
          <p:nvPr/>
        </p:nvCxnSpPr>
        <p:spPr bwMode="auto">
          <a:xfrm>
            <a:off x="6661709" y="2932016"/>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0C75663B-AD6A-4BD5-9358-FA40AAC54624}"/>
              </a:ext>
            </a:extLst>
          </p:cNvPr>
          <p:cNvCxnSpPr>
            <a:cxnSpLocks/>
          </p:cNvCxnSpPr>
          <p:nvPr/>
        </p:nvCxnSpPr>
        <p:spPr bwMode="auto">
          <a:xfrm>
            <a:off x="6439459" y="2938392"/>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FE15D530-E7F5-4856-8A7F-51C541EABCF6}"/>
              </a:ext>
            </a:extLst>
          </p:cNvPr>
          <p:cNvCxnSpPr>
            <a:cxnSpLocks/>
          </p:cNvCxnSpPr>
          <p:nvPr/>
        </p:nvCxnSpPr>
        <p:spPr bwMode="auto">
          <a:xfrm>
            <a:off x="6231728" y="279868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E617EFEE-2E06-46B0-A026-18E2C08E83E4}"/>
              </a:ext>
            </a:extLst>
          </p:cNvPr>
          <p:cNvCxnSpPr>
            <a:cxnSpLocks/>
          </p:cNvCxnSpPr>
          <p:nvPr/>
        </p:nvCxnSpPr>
        <p:spPr bwMode="auto">
          <a:xfrm>
            <a:off x="6096886" y="2753887"/>
            <a:ext cx="0" cy="62009"/>
          </a:xfrm>
          <a:prstGeom prst="line">
            <a:avLst/>
          </a:prstGeom>
          <a:noFill/>
          <a:ln w="28575" cap="flat" cmpd="sng" algn="ctr">
            <a:solidFill>
              <a:schemeClr val="accent1"/>
            </a:solidFill>
            <a:prstDash val="solid"/>
            <a:round/>
            <a:headEnd type="none" w="med" len="med"/>
            <a:tailEnd type="none" w="med" len="med"/>
          </a:ln>
          <a:effectLst/>
        </p:spPr>
      </p:cxnSp>
      <p:sp>
        <p:nvSpPr>
          <p:cNvPr id="56" name="Freeform: Shape 55">
            <a:extLst>
              <a:ext uri="{FF2B5EF4-FFF2-40B4-BE49-F238E27FC236}">
                <a16:creationId xmlns:a16="http://schemas.microsoft.com/office/drawing/2014/main" id="{ED76B7C9-63AE-43E7-A140-B8AC14E7C8A0}"/>
              </a:ext>
            </a:extLst>
          </p:cNvPr>
          <p:cNvSpPr/>
          <p:nvPr/>
        </p:nvSpPr>
        <p:spPr bwMode="auto">
          <a:xfrm>
            <a:off x="8556625" y="1889125"/>
            <a:ext cx="2095500" cy="1438275"/>
          </a:xfrm>
          <a:custGeom>
            <a:avLst/>
            <a:gdLst>
              <a:gd name="connsiteX0" fmla="*/ 0 w 2095500"/>
              <a:gd name="connsiteY0" fmla="*/ 0 h 1438275"/>
              <a:gd name="connsiteX1" fmla="*/ 111125 w 2095500"/>
              <a:gd name="connsiteY1" fmla="*/ 0 h 1438275"/>
              <a:gd name="connsiteX2" fmla="*/ 111125 w 2095500"/>
              <a:gd name="connsiteY2" fmla="*/ 76200 h 1438275"/>
              <a:gd name="connsiteX3" fmla="*/ 139700 w 2095500"/>
              <a:gd name="connsiteY3" fmla="*/ 76200 h 1438275"/>
              <a:gd name="connsiteX4" fmla="*/ 139700 w 2095500"/>
              <a:gd name="connsiteY4" fmla="*/ 149225 h 1438275"/>
              <a:gd name="connsiteX5" fmla="*/ 142875 w 2095500"/>
              <a:gd name="connsiteY5" fmla="*/ 149225 h 1438275"/>
              <a:gd name="connsiteX6" fmla="*/ 142875 w 2095500"/>
              <a:gd name="connsiteY6" fmla="*/ 311150 h 1438275"/>
              <a:gd name="connsiteX7" fmla="*/ 250825 w 2095500"/>
              <a:gd name="connsiteY7" fmla="*/ 311150 h 1438275"/>
              <a:gd name="connsiteX8" fmla="*/ 250825 w 2095500"/>
              <a:gd name="connsiteY8" fmla="*/ 374650 h 1438275"/>
              <a:gd name="connsiteX9" fmla="*/ 273050 w 2095500"/>
              <a:gd name="connsiteY9" fmla="*/ 374650 h 1438275"/>
              <a:gd name="connsiteX10" fmla="*/ 273050 w 2095500"/>
              <a:gd name="connsiteY10" fmla="*/ 450850 h 1438275"/>
              <a:gd name="connsiteX11" fmla="*/ 298450 w 2095500"/>
              <a:gd name="connsiteY11" fmla="*/ 450850 h 1438275"/>
              <a:gd name="connsiteX12" fmla="*/ 298450 w 2095500"/>
              <a:gd name="connsiteY12" fmla="*/ 609600 h 1438275"/>
              <a:gd name="connsiteX13" fmla="*/ 298450 w 2095500"/>
              <a:gd name="connsiteY13" fmla="*/ 609600 h 1438275"/>
              <a:gd name="connsiteX14" fmla="*/ 298450 w 2095500"/>
              <a:gd name="connsiteY14" fmla="*/ 679450 h 1438275"/>
              <a:gd name="connsiteX15" fmla="*/ 492125 w 2095500"/>
              <a:gd name="connsiteY15" fmla="*/ 679450 h 1438275"/>
              <a:gd name="connsiteX16" fmla="*/ 492125 w 2095500"/>
              <a:gd name="connsiteY16" fmla="*/ 749300 h 1438275"/>
              <a:gd name="connsiteX17" fmla="*/ 609600 w 2095500"/>
              <a:gd name="connsiteY17" fmla="*/ 749300 h 1438275"/>
              <a:gd name="connsiteX18" fmla="*/ 609600 w 2095500"/>
              <a:gd name="connsiteY18" fmla="*/ 835025 h 1438275"/>
              <a:gd name="connsiteX19" fmla="*/ 625475 w 2095500"/>
              <a:gd name="connsiteY19" fmla="*/ 835025 h 1438275"/>
              <a:gd name="connsiteX20" fmla="*/ 625475 w 2095500"/>
              <a:gd name="connsiteY20" fmla="*/ 977900 h 1438275"/>
              <a:gd name="connsiteX21" fmla="*/ 644525 w 2095500"/>
              <a:gd name="connsiteY21" fmla="*/ 977900 h 1438275"/>
              <a:gd name="connsiteX22" fmla="*/ 644525 w 2095500"/>
              <a:gd name="connsiteY22" fmla="*/ 1054100 h 1438275"/>
              <a:gd name="connsiteX23" fmla="*/ 654050 w 2095500"/>
              <a:gd name="connsiteY23" fmla="*/ 1054100 h 1438275"/>
              <a:gd name="connsiteX24" fmla="*/ 654050 w 2095500"/>
              <a:gd name="connsiteY24" fmla="*/ 1133475 h 1438275"/>
              <a:gd name="connsiteX25" fmla="*/ 917575 w 2095500"/>
              <a:gd name="connsiteY25" fmla="*/ 1133475 h 1438275"/>
              <a:gd name="connsiteX26" fmla="*/ 917575 w 2095500"/>
              <a:gd name="connsiteY26" fmla="*/ 1203325 h 1438275"/>
              <a:gd name="connsiteX27" fmla="*/ 933450 w 2095500"/>
              <a:gd name="connsiteY27" fmla="*/ 1203325 h 1438275"/>
              <a:gd name="connsiteX28" fmla="*/ 933450 w 2095500"/>
              <a:gd name="connsiteY28" fmla="*/ 1279525 h 1438275"/>
              <a:gd name="connsiteX29" fmla="*/ 1162050 w 2095500"/>
              <a:gd name="connsiteY29" fmla="*/ 1279525 h 1438275"/>
              <a:gd name="connsiteX30" fmla="*/ 1162050 w 2095500"/>
              <a:gd name="connsiteY30" fmla="*/ 1358900 h 1438275"/>
              <a:gd name="connsiteX31" fmla="*/ 1447800 w 2095500"/>
              <a:gd name="connsiteY31" fmla="*/ 1358900 h 1438275"/>
              <a:gd name="connsiteX32" fmla="*/ 1447800 w 2095500"/>
              <a:gd name="connsiteY32" fmla="*/ 1438275 h 1438275"/>
              <a:gd name="connsiteX33" fmla="*/ 2095500 w 2095500"/>
              <a:gd name="connsiteY33" fmla="*/ 1438275 h 1438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095500" h="1438275">
                <a:moveTo>
                  <a:pt x="0" y="0"/>
                </a:moveTo>
                <a:lnTo>
                  <a:pt x="111125" y="0"/>
                </a:lnTo>
                <a:lnTo>
                  <a:pt x="111125" y="76200"/>
                </a:lnTo>
                <a:lnTo>
                  <a:pt x="139700" y="76200"/>
                </a:lnTo>
                <a:lnTo>
                  <a:pt x="139700" y="149225"/>
                </a:lnTo>
                <a:lnTo>
                  <a:pt x="142875" y="149225"/>
                </a:lnTo>
                <a:lnTo>
                  <a:pt x="142875" y="311150"/>
                </a:lnTo>
                <a:lnTo>
                  <a:pt x="250825" y="311150"/>
                </a:lnTo>
                <a:lnTo>
                  <a:pt x="250825" y="374650"/>
                </a:lnTo>
                <a:lnTo>
                  <a:pt x="273050" y="374650"/>
                </a:lnTo>
                <a:lnTo>
                  <a:pt x="273050" y="450850"/>
                </a:lnTo>
                <a:lnTo>
                  <a:pt x="298450" y="450850"/>
                </a:lnTo>
                <a:lnTo>
                  <a:pt x="298450" y="609600"/>
                </a:lnTo>
                <a:lnTo>
                  <a:pt x="298450" y="609600"/>
                </a:lnTo>
                <a:lnTo>
                  <a:pt x="298450" y="679450"/>
                </a:lnTo>
                <a:lnTo>
                  <a:pt x="492125" y="679450"/>
                </a:lnTo>
                <a:lnTo>
                  <a:pt x="492125" y="749300"/>
                </a:lnTo>
                <a:lnTo>
                  <a:pt x="609600" y="749300"/>
                </a:lnTo>
                <a:lnTo>
                  <a:pt x="609600" y="835025"/>
                </a:lnTo>
                <a:lnTo>
                  <a:pt x="625475" y="835025"/>
                </a:lnTo>
                <a:lnTo>
                  <a:pt x="625475" y="977900"/>
                </a:lnTo>
                <a:lnTo>
                  <a:pt x="644525" y="977900"/>
                </a:lnTo>
                <a:lnTo>
                  <a:pt x="644525" y="1054100"/>
                </a:lnTo>
                <a:lnTo>
                  <a:pt x="654050" y="1054100"/>
                </a:lnTo>
                <a:lnTo>
                  <a:pt x="654050" y="1133475"/>
                </a:lnTo>
                <a:lnTo>
                  <a:pt x="917575" y="1133475"/>
                </a:lnTo>
                <a:lnTo>
                  <a:pt x="917575" y="1203325"/>
                </a:lnTo>
                <a:lnTo>
                  <a:pt x="933450" y="1203325"/>
                </a:lnTo>
                <a:lnTo>
                  <a:pt x="933450" y="1279525"/>
                </a:lnTo>
                <a:lnTo>
                  <a:pt x="1162050" y="1279525"/>
                </a:lnTo>
                <a:lnTo>
                  <a:pt x="1162050" y="1358900"/>
                </a:lnTo>
                <a:lnTo>
                  <a:pt x="1447800" y="1358900"/>
                </a:lnTo>
                <a:lnTo>
                  <a:pt x="1447800" y="1438275"/>
                </a:lnTo>
                <a:lnTo>
                  <a:pt x="2095500" y="14382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2" name="Freeform: Shape 61">
            <a:extLst>
              <a:ext uri="{FF2B5EF4-FFF2-40B4-BE49-F238E27FC236}">
                <a16:creationId xmlns:a16="http://schemas.microsoft.com/office/drawing/2014/main" id="{79F93688-8D51-411D-961D-C86A7FA0BE2E}"/>
              </a:ext>
            </a:extLst>
          </p:cNvPr>
          <p:cNvSpPr/>
          <p:nvPr/>
        </p:nvSpPr>
        <p:spPr bwMode="auto">
          <a:xfrm>
            <a:off x="8559800" y="1895475"/>
            <a:ext cx="2314575" cy="603250"/>
          </a:xfrm>
          <a:custGeom>
            <a:avLst/>
            <a:gdLst>
              <a:gd name="connsiteX0" fmla="*/ 2314575 w 2314575"/>
              <a:gd name="connsiteY0" fmla="*/ 603250 h 603250"/>
              <a:gd name="connsiteX1" fmla="*/ 1457325 w 2314575"/>
              <a:gd name="connsiteY1" fmla="*/ 603250 h 603250"/>
              <a:gd name="connsiteX2" fmla="*/ 1457325 w 2314575"/>
              <a:gd name="connsiteY2" fmla="*/ 473075 h 603250"/>
              <a:gd name="connsiteX3" fmla="*/ 1165225 w 2314575"/>
              <a:gd name="connsiteY3" fmla="*/ 473075 h 603250"/>
              <a:gd name="connsiteX4" fmla="*/ 1165225 w 2314575"/>
              <a:gd name="connsiteY4" fmla="*/ 384175 h 603250"/>
              <a:gd name="connsiteX5" fmla="*/ 641350 w 2314575"/>
              <a:gd name="connsiteY5" fmla="*/ 384175 h 603250"/>
              <a:gd name="connsiteX6" fmla="*/ 641350 w 2314575"/>
              <a:gd name="connsiteY6" fmla="*/ 304800 h 603250"/>
              <a:gd name="connsiteX7" fmla="*/ 615950 w 2314575"/>
              <a:gd name="connsiteY7" fmla="*/ 304800 h 603250"/>
              <a:gd name="connsiteX8" fmla="*/ 615950 w 2314575"/>
              <a:gd name="connsiteY8" fmla="*/ 225425 h 603250"/>
              <a:gd name="connsiteX9" fmla="*/ 463550 w 2314575"/>
              <a:gd name="connsiteY9" fmla="*/ 225425 h 603250"/>
              <a:gd name="connsiteX10" fmla="*/ 463550 w 2314575"/>
              <a:gd name="connsiteY10" fmla="*/ 152400 h 603250"/>
              <a:gd name="connsiteX11" fmla="*/ 292100 w 2314575"/>
              <a:gd name="connsiteY11" fmla="*/ 152400 h 603250"/>
              <a:gd name="connsiteX12" fmla="*/ 292100 w 2314575"/>
              <a:gd name="connsiteY12" fmla="*/ 76200 h 603250"/>
              <a:gd name="connsiteX13" fmla="*/ 127000 w 2314575"/>
              <a:gd name="connsiteY13" fmla="*/ 76200 h 603250"/>
              <a:gd name="connsiteX14" fmla="*/ 127000 w 2314575"/>
              <a:gd name="connsiteY14" fmla="*/ 0 h 603250"/>
              <a:gd name="connsiteX15" fmla="*/ 0 w 2314575"/>
              <a:gd name="connsiteY15" fmla="*/ 0 h 603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14575" h="603250">
                <a:moveTo>
                  <a:pt x="2314575" y="603250"/>
                </a:moveTo>
                <a:lnTo>
                  <a:pt x="1457325" y="603250"/>
                </a:lnTo>
                <a:lnTo>
                  <a:pt x="1457325" y="473075"/>
                </a:lnTo>
                <a:lnTo>
                  <a:pt x="1165225" y="473075"/>
                </a:lnTo>
                <a:lnTo>
                  <a:pt x="1165225" y="384175"/>
                </a:lnTo>
                <a:lnTo>
                  <a:pt x="641350" y="384175"/>
                </a:lnTo>
                <a:lnTo>
                  <a:pt x="641350" y="304800"/>
                </a:lnTo>
                <a:lnTo>
                  <a:pt x="615950" y="304800"/>
                </a:lnTo>
                <a:lnTo>
                  <a:pt x="615950" y="225425"/>
                </a:lnTo>
                <a:lnTo>
                  <a:pt x="463550" y="225425"/>
                </a:lnTo>
                <a:lnTo>
                  <a:pt x="463550" y="152400"/>
                </a:lnTo>
                <a:lnTo>
                  <a:pt x="292100" y="152400"/>
                </a:lnTo>
                <a:lnTo>
                  <a:pt x="292100" y="76200"/>
                </a:lnTo>
                <a:lnTo>
                  <a:pt x="127000" y="76200"/>
                </a:lnTo>
                <a:lnTo>
                  <a:pt x="1270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432" name="Straight Connector 431">
            <a:extLst>
              <a:ext uri="{FF2B5EF4-FFF2-40B4-BE49-F238E27FC236}">
                <a16:creationId xmlns:a16="http://schemas.microsoft.com/office/drawing/2014/main" id="{7FD0E4F1-0D87-4629-9B3D-B61EBA7CD173}"/>
              </a:ext>
            </a:extLst>
          </p:cNvPr>
          <p:cNvCxnSpPr>
            <a:cxnSpLocks/>
          </p:cNvCxnSpPr>
          <p:nvPr/>
        </p:nvCxnSpPr>
        <p:spPr bwMode="auto">
          <a:xfrm>
            <a:off x="9806611" y="3176380"/>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7D338906-BD19-4232-8241-E3AA4174CFA7}"/>
              </a:ext>
            </a:extLst>
          </p:cNvPr>
          <p:cNvCxnSpPr>
            <a:cxnSpLocks/>
          </p:cNvCxnSpPr>
          <p:nvPr/>
        </p:nvCxnSpPr>
        <p:spPr bwMode="auto">
          <a:xfrm>
            <a:off x="9866665" y="3175867"/>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78058B7E-B770-4DC5-84DC-3C05214C1573}"/>
              </a:ext>
            </a:extLst>
          </p:cNvPr>
          <p:cNvCxnSpPr>
            <a:cxnSpLocks/>
          </p:cNvCxnSpPr>
          <p:nvPr/>
        </p:nvCxnSpPr>
        <p:spPr bwMode="auto">
          <a:xfrm>
            <a:off x="10028319" y="3260938"/>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799AAD43-2608-44A4-B9F0-F91ED0168545}"/>
              </a:ext>
            </a:extLst>
          </p:cNvPr>
          <p:cNvCxnSpPr>
            <a:cxnSpLocks/>
          </p:cNvCxnSpPr>
          <p:nvPr/>
        </p:nvCxnSpPr>
        <p:spPr bwMode="auto">
          <a:xfrm>
            <a:off x="10184940" y="3280109"/>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E7BFF8AB-2FDB-48EC-A38E-1F97211247FE}"/>
              </a:ext>
            </a:extLst>
          </p:cNvPr>
          <p:cNvCxnSpPr>
            <a:cxnSpLocks/>
          </p:cNvCxnSpPr>
          <p:nvPr/>
        </p:nvCxnSpPr>
        <p:spPr bwMode="auto">
          <a:xfrm>
            <a:off x="10244723" y="3280109"/>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CEFC1AB-AC87-4CC5-9D18-005FF9C9F291}"/>
              </a:ext>
            </a:extLst>
          </p:cNvPr>
          <p:cNvCxnSpPr>
            <a:cxnSpLocks/>
          </p:cNvCxnSpPr>
          <p:nvPr/>
        </p:nvCxnSpPr>
        <p:spPr bwMode="auto">
          <a:xfrm>
            <a:off x="10450683" y="3280109"/>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CB7DDD61-9FAD-40D2-8A6A-F12AD7A55772}"/>
              </a:ext>
            </a:extLst>
          </p:cNvPr>
          <p:cNvCxnSpPr>
            <a:cxnSpLocks/>
          </p:cNvCxnSpPr>
          <p:nvPr/>
        </p:nvCxnSpPr>
        <p:spPr bwMode="auto">
          <a:xfrm>
            <a:off x="10648705" y="3281284"/>
            <a:ext cx="0" cy="62009"/>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36776CA5-27E8-40A5-9A05-10748508A344}"/>
              </a:ext>
            </a:extLst>
          </p:cNvPr>
          <p:cNvCxnSpPr>
            <a:cxnSpLocks/>
          </p:cNvCxnSpPr>
          <p:nvPr/>
        </p:nvCxnSpPr>
        <p:spPr bwMode="auto">
          <a:xfrm>
            <a:off x="10890250" y="2448566"/>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BC878E8B-020F-4B18-ADA4-6A1A5DBD91F7}"/>
              </a:ext>
            </a:extLst>
          </p:cNvPr>
          <p:cNvCxnSpPr>
            <a:cxnSpLocks/>
          </p:cNvCxnSpPr>
          <p:nvPr/>
        </p:nvCxnSpPr>
        <p:spPr bwMode="auto">
          <a:xfrm>
            <a:off x="10857137" y="244794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E1618D19-9BA0-4ED7-9131-8DDB9B8000B9}"/>
              </a:ext>
            </a:extLst>
          </p:cNvPr>
          <p:cNvCxnSpPr>
            <a:cxnSpLocks/>
          </p:cNvCxnSpPr>
          <p:nvPr/>
        </p:nvCxnSpPr>
        <p:spPr bwMode="auto">
          <a:xfrm>
            <a:off x="10668053" y="2445349"/>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2C805E23-C94E-4CB8-82CD-BBBFE25CD4DF}"/>
              </a:ext>
            </a:extLst>
          </p:cNvPr>
          <p:cNvCxnSpPr>
            <a:cxnSpLocks/>
          </p:cNvCxnSpPr>
          <p:nvPr/>
        </p:nvCxnSpPr>
        <p:spPr bwMode="auto">
          <a:xfrm>
            <a:off x="10633868" y="244419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7482150-FD30-4652-A2C3-9ACF7E3FE440}"/>
              </a:ext>
            </a:extLst>
          </p:cNvPr>
          <p:cNvCxnSpPr>
            <a:cxnSpLocks/>
          </p:cNvCxnSpPr>
          <p:nvPr/>
        </p:nvCxnSpPr>
        <p:spPr bwMode="auto">
          <a:xfrm>
            <a:off x="10450683" y="2438997"/>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EBEF0617-5486-47DA-87E2-808217A571DA}"/>
              </a:ext>
            </a:extLst>
          </p:cNvPr>
          <p:cNvCxnSpPr>
            <a:cxnSpLocks/>
          </p:cNvCxnSpPr>
          <p:nvPr/>
        </p:nvCxnSpPr>
        <p:spPr bwMode="auto">
          <a:xfrm>
            <a:off x="10206118" y="2434824"/>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32112051-FF2B-4FE9-9A0A-55B6CD85D7C2}"/>
              </a:ext>
            </a:extLst>
          </p:cNvPr>
          <p:cNvCxnSpPr>
            <a:cxnSpLocks/>
          </p:cNvCxnSpPr>
          <p:nvPr/>
        </p:nvCxnSpPr>
        <p:spPr bwMode="auto">
          <a:xfrm>
            <a:off x="10088028" y="2445349"/>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1F8FB846-CF3E-42E7-95FE-C28FF78EE8AC}"/>
              </a:ext>
            </a:extLst>
          </p:cNvPr>
          <p:cNvCxnSpPr>
            <a:cxnSpLocks/>
          </p:cNvCxnSpPr>
          <p:nvPr/>
        </p:nvCxnSpPr>
        <p:spPr bwMode="auto">
          <a:xfrm>
            <a:off x="10028319" y="244534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F2FE3D24-9CC8-47B2-8868-492B53D96F29}"/>
              </a:ext>
            </a:extLst>
          </p:cNvPr>
          <p:cNvCxnSpPr>
            <a:cxnSpLocks/>
          </p:cNvCxnSpPr>
          <p:nvPr/>
        </p:nvCxnSpPr>
        <p:spPr bwMode="auto">
          <a:xfrm>
            <a:off x="10014647" y="2316995"/>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A0D39FBF-51BE-4770-967F-496D6E17F533}"/>
              </a:ext>
            </a:extLst>
          </p:cNvPr>
          <p:cNvCxnSpPr>
            <a:cxnSpLocks/>
          </p:cNvCxnSpPr>
          <p:nvPr/>
        </p:nvCxnSpPr>
        <p:spPr bwMode="auto">
          <a:xfrm>
            <a:off x="9680380" y="2221680"/>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7449B1EF-7655-49F2-AF16-E5DF1BAD9841}"/>
              </a:ext>
            </a:extLst>
          </p:cNvPr>
          <p:cNvCxnSpPr>
            <a:cxnSpLocks/>
          </p:cNvCxnSpPr>
          <p:nvPr/>
        </p:nvCxnSpPr>
        <p:spPr bwMode="auto">
          <a:xfrm>
            <a:off x="8553437" y="1844073"/>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854901EC-1399-4FF5-A57E-8D40B8329FB5}"/>
              </a:ext>
            </a:extLst>
          </p:cNvPr>
          <p:cNvCxnSpPr>
            <a:cxnSpLocks/>
          </p:cNvCxnSpPr>
          <p:nvPr/>
        </p:nvCxnSpPr>
        <p:spPr bwMode="auto">
          <a:xfrm>
            <a:off x="9785155" y="2311428"/>
            <a:ext cx="0" cy="62009"/>
          </a:xfrm>
          <a:prstGeom prst="line">
            <a:avLst/>
          </a:prstGeom>
          <a:noFill/>
          <a:ln w="28575"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ACC1485-D19D-47B0-BB15-B1EE073CA46B}"/>
              </a:ext>
            </a:extLst>
          </p:cNvPr>
          <p:cNvCxnSpPr>
            <a:cxnSpLocks/>
          </p:cNvCxnSpPr>
          <p:nvPr/>
        </p:nvCxnSpPr>
        <p:spPr bwMode="auto">
          <a:xfrm>
            <a:off x="9817779" y="2311428"/>
            <a:ext cx="0" cy="62009"/>
          </a:xfrm>
          <a:prstGeom prst="line">
            <a:avLst/>
          </a:prstGeom>
          <a:noFill/>
          <a:ln w="28575" cap="flat" cmpd="sng" algn="ctr">
            <a:solidFill>
              <a:schemeClr val="accent1"/>
            </a:solidFill>
            <a:prstDash val="solid"/>
            <a:round/>
            <a:headEnd type="none" w="med" len="med"/>
            <a:tailEnd type="none" w="med" len="med"/>
          </a:ln>
          <a:effectLst/>
        </p:spPr>
      </p:cxnSp>
      <p:sp>
        <p:nvSpPr>
          <p:cNvPr id="12" name="Text Box 15">
            <a:extLst>
              <a:ext uri="{FF2B5EF4-FFF2-40B4-BE49-F238E27FC236}">
                <a16:creationId xmlns:a16="http://schemas.microsoft.com/office/drawing/2014/main" id="{2BD6E57C-9F0C-FD00-CF84-4FB2F0F5311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Choueiri. ASCO GU 2022. Abstr 290. Powles. Lancet Oncol. 2022;23:1133.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247549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330EB-9FFC-93C3-C408-BAFF84E4501B}"/>
              </a:ext>
            </a:extLst>
          </p:cNvPr>
          <p:cNvSpPr>
            <a:spLocks noGrp="1"/>
          </p:cNvSpPr>
          <p:nvPr>
            <p:ph type="title"/>
          </p:nvPr>
        </p:nvSpPr>
        <p:spPr/>
        <p:txBody>
          <a:bodyPr/>
          <a:lstStyle/>
          <a:p>
            <a:r>
              <a:rPr lang="en-US" altLang="en-US" dirty="0"/>
              <a:t>KEYNOTE-564 Subgroup Analysis: </a:t>
            </a:r>
            <a:br>
              <a:rPr lang="en-US" altLang="en-US" dirty="0"/>
            </a:br>
            <a:r>
              <a:rPr lang="en-US" altLang="en-US" dirty="0"/>
              <a:t>DFS by UISS Risk Group and Disease Stage</a:t>
            </a:r>
            <a:endParaRPr lang="en-US" dirty="0"/>
          </a:p>
        </p:txBody>
      </p:sp>
      <p:sp>
        <p:nvSpPr>
          <p:cNvPr id="6" name="Text Box 15">
            <a:extLst>
              <a:ext uri="{FF2B5EF4-FFF2-40B4-BE49-F238E27FC236}">
                <a16:creationId xmlns:a16="http://schemas.microsoft.com/office/drawing/2014/main" id="{5EBA2060-D0E9-A617-3106-595362445FC2}"/>
              </a:ext>
            </a:extLst>
          </p:cNvPr>
          <p:cNvSpPr txBox="1">
            <a:spLocks noChangeArrowheads="1"/>
          </p:cNvSpPr>
          <p:nvPr/>
        </p:nvSpPr>
        <p:spPr bwMode="auto">
          <a:xfrm>
            <a:off x="404659" y="637273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Choueiri. GU ASCO 2023. Abstr 679.</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graphicFrame>
        <p:nvGraphicFramePr>
          <p:cNvPr id="3" name="Table 3">
            <a:extLst>
              <a:ext uri="{FF2B5EF4-FFF2-40B4-BE49-F238E27FC236}">
                <a16:creationId xmlns:a16="http://schemas.microsoft.com/office/drawing/2014/main" id="{61E2AEBD-5C15-6161-A5AA-487426C839CF}"/>
              </a:ext>
            </a:extLst>
          </p:cNvPr>
          <p:cNvGraphicFramePr>
            <a:graphicFrameLocks noGrp="1"/>
          </p:cNvGraphicFramePr>
          <p:nvPr>
            <p:extLst>
              <p:ext uri="{D42A27DB-BD31-4B8C-83A1-F6EECF244321}">
                <p14:modId xmlns:p14="http://schemas.microsoft.com/office/powerpoint/2010/main" val="2819102233"/>
              </p:ext>
            </p:extLst>
          </p:nvPr>
        </p:nvGraphicFramePr>
        <p:xfrm>
          <a:off x="723900" y="1600200"/>
          <a:ext cx="10771414" cy="3828888"/>
        </p:xfrm>
        <a:graphic>
          <a:graphicData uri="http://schemas.openxmlformats.org/drawingml/2006/table">
            <a:tbl>
              <a:tblPr firstRow="1" bandRow="1">
                <a:tableStyleId>{5C22544A-7EE6-4342-B048-85BDC9FD1C3A}</a:tableStyleId>
              </a:tblPr>
              <a:tblGrid>
                <a:gridCol w="2948234">
                  <a:extLst>
                    <a:ext uri="{9D8B030D-6E8A-4147-A177-3AD203B41FA5}">
                      <a16:colId xmlns:a16="http://schemas.microsoft.com/office/drawing/2014/main" val="772599656"/>
                    </a:ext>
                  </a:extLst>
                </a:gridCol>
                <a:gridCol w="1543792">
                  <a:extLst>
                    <a:ext uri="{9D8B030D-6E8A-4147-A177-3AD203B41FA5}">
                      <a16:colId xmlns:a16="http://schemas.microsoft.com/office/drawing/2014/main" val="3014307216"/>
                    </a:ext>
                  </a:extLst>
                </a:gridCol>
                <a:gridCol w="1365663">
                  <a:extLst>
                    <a:ext uri="{9D8B030D-6E8A-4147-A177-3AD203B41FA5}">
                      <a16:colId xmlns:a16="http://schemas.microsoft.com/office/drawing/2014/main" val="3078176779"/>
                    </a:ext>
                  </a:extLst>
                </a:gridCol>
                <a:gridCol w="2505261">
                  <a:extLst>
                    <a:ext uri="{9D8B030D-6E8A-4147-A177-3AD203B41FA5}">
                      <a16:colId xmlns:a16="http://schemas.microsoft.com/office/drawing/2014/main" val="3912345264"/>
                    </a:ext>
                  </a:extLst>
                </a:gridCol>
                <a:gridCol w="1514475">
                  <a:extLst>
                    <a:ext uri="{9D8B030D-6E8A-4147-A177-3AD203B41FA5}">
                      <a16:colId xmlns:a16="http://schemas.microsoft.com/office/drawing/2014/main" val="3587951433"/>
                    </a:ext>
                  </a:extLst>
                </a:gridCol>
                <a:gridCol w="893989">
                  <a:extLst>
                    <a:ext uri="{9D8B030D-6E8A-4147-A177-3AD203B41FA5}">
                      <a16:colId xmlns:a16="http://schemas.microsoft.com/office/drawing/2014/main" val="959686530"/>
                    </a:ext>
                  </a:extLst>
                </a:gridCol>
              </a:tblGrid>
              <a:tr h="228600">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algn="ctr"/>
                      <a:r>
                        <a:rPr lang="en-US" sz="1600" b="1" dirty="0">
                          <a:solidFill>
                            <a:schemeClr val="bg1"/>
                          </a:solidFill>
                        </a:rPr>
                        <a:t>24-Mo Rate,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6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085613449"/>
                  </a:ext>
                </a:extLst>
              </a:tr>
              <a:tr h="72442">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Events/N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HR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Pembrolizumab</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Placebo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5955710"/>
                  </a:ext>
                </a:extLst>
              </a:tr>
              <a:tr h="278434">
                <a:tc>
                  <a:txBody>
                    <a:bodyPr/>
                    <a:lstStyle/>
                    <a:p>
                      <a:pPr algn="l"/>
                      <a:r>
                        <a:rPr lang="en-US" sz="1600" b="1" dirty="0">
                          <a:solidFill>
                            <a:schemeClr val="bg1"/>
                          </a:solidFill>
                        </a:rPr>
                        <a:t>ITT</a:t>
                      </a:r>
                      <a:endParaRPr lang="en-US" sz="1600" b="1" baseline="3000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283/994 (28.5)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0.63 (0.50-0.80)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1"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78.3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dirty="0">
                          <a:solidFill>
                            <a:schemeClr val="bg1"/>
                          </a:solidFill>
                        </a:rPr>
                        <a:t>67.3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09856615"/>
                  </a:ext>
                </a:extLst>
              </a:tr>
              <a:tr h="278434">
                <a:tc>
                  <a:txBody>
                    <a:bodyPr/>
                    <a:lstStyle/>
                    <a:p>
                      <a:pPr algn="l"/>
                      <a:r>
                        <a:rPr lang="en-US" sz="1600" b="1" dirty="0">
                          <a:solidFill>
                            <a:schemeClr val="bg1"/>
                          </a:solidFill>
                        </a:rPr>
                        <a:t>UISS intermediate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179/732 (24.5)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0.65 (0.48-0.88)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81.5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13824223"/>
                  </a:ext>
                </a:extLst>
              </a:tr>
              <a:tr h="278434">
                <a:tc>
                  <a:txBody>
                    <a:bodyPr/>
                    <a:lstStyle/>
                    <a:p>
                      <a:pPr algn="l"/>
                      <a:r>
                        <a:rPr lang="en-US" sz="1600" b="1" dirty="0">
                          <a:solidFill>
                            <a:schemeClr val="bg1"/>
                          </a:solidFill>
                        </a:rPr>
                        <a:t>UISS high</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78/195 (40.0)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0.77 (0.49-1.20)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65.0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55.9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7743699"/>
                  </a:ext>
                </a:extLst>
              </a:tr>
              <a:tr h="278434">
                <a:tc>
                  <a:txBody>
                    <a:bodyPr/>
                    <a:lstStyle/>
                    <a:p>
                      <a:pPr algn="l"/>
                      <a:r>
                        <a:rPr lang="en-US" sz="1600" b="1" dirty="0">
                          <a:solidFill>
                            <a:schemeClr val="bg1"/>
                          </a:solidFill>
                        </a:rPr>
                        <a:t>UISS M1 NED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26/58 (44.8)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0.28 (0.12-0.66)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37.9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37460732"/>
                  </a:ext>
                </a:extLst>
              </a:tr>
              <a:tr h="278434">
                <a:tc>
                  <a:txBody>
                    <a:bodyPr/>
                    <a:lstStyle/>
                    <a:p>
                      <a:pPr algn="l"/>
                      <a:r>
                        <a:rPr lang="en-US" sz="1600" b="1" dirty="0">
                          <a:solidFill>
                            <a:schemeClr val="bg1"/>
                          </a:solidFill>
                        </a:rPr>
                        <a:t>AJCC stage 2</a:t>
                      </a:r>
                      <a:endParaRPr lang="en-US" sz="1600" b="1" baseline="3000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19/41 (46.3)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0.74 (0.30-1.83)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57.3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47.4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86239"/>
                  </a:ext>
                </a:extLst>
              </a:tr>
              <a:tr h="278434">
                <a:tc>
                  <a:txBody>
                    <a:bodyPr/>
                    <a:lstStyle/>
                    <a:p>
                      <a:pPr algn="l"/>
                      <a:r>
                        <a:rPr lang="en-US" sz="1600" b="1" dirty="0">
                          <a:solidFill>
                            <a:schemeClr val="bg1"/>
                          </a:solidFill>
                        </a:rPr>
                        <a:t>AJCC stage 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227/870 (26.1)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0.67 (0.52-0.88)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79.9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0677626"/>
                  </a:ext>
                </a:extLst>
              </a:tr>
              <a:tr h="278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rPr>
                        <a:t>AJCC stage 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37/82 (45.1)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0.37 (0.19-0.74)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72.4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41.5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39262825"/>
                  </a:ext>
                </a:extLst>
              </a:tr>
              <a:tr h="278434">
                <a:tc>
                  <a:txBody>
                    <a:bodyPr/>
                    <a:lstStyle/>
                    <a:p>
                      <a:pPr algn="l"/>
                      <a:r>
                        <a:rPr lang="en-US" sz="1600" b="1" dirty="0">
                          <a:solidFill>
                            <a:schemeClr val="bg1"/>
                          </a:solidFill>
                        </a:rPr>
                        <a:t>T2, G4, N0, M0 or T3, G1-2, N0, M0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69/328 (21.0)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0.79 (0.49-1.27)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83.5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632884"/>
                  </a:ext>
                </a:extLst>
              </a:tr>
              <a:tr h="278434">
                <a:tc>
                  <a:txBody>
                    <a:bodyPr/>
                    <a:lstStyle/>
                    <a:p>
                      <a:pPr algn="l"/>
                      <a:r>
                        <a:rPr lang="en-US" sz="1600" b="1" dirty="0">
                          <a:solidFill>
                            <a:schemeClr val="bg1"/>
                          </a:solidFill>
                        </a:rPr>
                        <a:t>T3, G3-4, N0, M0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145/523 (27.7)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0.63 (0.45-0.88)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79.3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68.0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7162595"/>
                  </a:ext>
                </a:extLst>
              </a:tr>
              <a:tr h="278434">
                <a:tc>
                  <a:txBody>
                    <a:bodyPr/>
                    <a:lstStyle/>
                    <a:p>
                      <a:pPr algn="l"/>
                      <a:r>
                        <a:rPr lang="en-US" sz="1600" b="1" dirty="0">
                          <a:solidFill>
                            <a:schemeClr val="bg1"/>
                          </a:solidFill>
                        </a:rPr>
                        <a:t>T4, N0, M0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9/22 (40.9)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0.63 (0.17-2.36)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63.6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54.5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23038833"/>
                  </a:ext>
                </a:extLst>
              </a:tr>
              <a:tr h="278434">
                <a:tc>
                  <a:txBody>
                    <a:bodyPr/>
                    <a:lstStyle/>
                    <a:p>
                      <a:pPr algn="l"/>
                      <a:r>
                        <a:rPr lang="en-US" sz="1600" b="1" dirty="0">
                          <a:solidFill>
                            <a:schemeClr val="bg1"/>
                          </a:solidFill>
                        </a:rPr>
                        <a:t>N1, M0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34/54 (63.0)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0.57 (0.29-1.12)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42.8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27.4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3697783"/>
                  </a:ext>
                </a:extLst>
              </a:tr>
              <a:tr h="278434">
                <a:tc>
                  <a:txBody>
                    <a:bodyPr/>
                    <a:lstStyle/>
                    <a:p>
                      <a:pPr algn="l"/>
                      <a:r>
                        <a:rPr lang="en-US" sz="1600" b="1" dirty="0">
                          <a:solidFill>
                            <a:schemeClr val="bg1"/>
                          </a:solidFill>
                        </a:rPr>
                        <a:t>M1 NED</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26/58 (44.8)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0.28 (0.12-0.66)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78.4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0" dirty="0">
                          <a:solidFill>
                            <a:schemeClr val="bg1"/>
                          </a:solidFill>
                        </a:rPr>
                        <a:t>37.9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0162979"/>
                  </a:ext>
                </a:extLst>
              </a:tr>
            </a:tbl>
          </a:graphicData>
        </a:graphic>
      </p:graphicFrame>
      <p:cxnSp>
        <p:nvCxnSpPr>
          <p:cNvPr id="7" name="Straight Connector 6">
            <a:extLst>
              <a:ext uri="{FF2B5EF4-FFF2-40B4-BE49-F238E27FC236}">
                <a16:creationId xmlns:a16="http://schemas.microsoft.com/office/drawing/2014/main" id="{4D066809-FE5B-8DF3-897D-9D741A3C4BA8}"/>
              </a:ext>
            </a:extLst>
          </p:cNvPr>
          <p:cNvCxnSpPr>
            <a:cxnSpLocks/>
          </p:cNvCxnSpPr>
          <p:nvPr/>
        </p:nvCxnSpPr>
        <p:spPr bwMode="auto">
          <a:xfrm>
            <a:off x="6879658" y="5478151"/>
            <a:ext cx="204756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2348D4D-6458-2F35-AB1A-B8A7B60B5BB8}"/>
              </a:ext>
            </a:extLst>
          </p:cNvPr>
          <p:cNvCxnSpPr/>
          <p:nvPr/>
        </p:nvCxnSpPr>
        <p:spPr bwMode="auto">
          <a:xfrm>
            <a:off x="6897189" y="5478151"/>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951C679-BF3F-8685-806A-4385E6ED2C47}"/>
              </a:ext>
            </a:extLst>
          </p:cNvPr>
          <p:cNvCxnSpPr/>
          <p:nvPr/>
        </p:nvCxnSpPr>
        <p:spPr bwMode="auto">
          <a:xfrm>
            <a:off x="7107804" y="5478151"/>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931E638-3E6F-A333-1906-CD422D9DAA06}"/>
              </a:ext>
            </a:extLst>
          </p:cNvPr>
          <p:cNvCxnSpPr/>
          <p:nvPr/>
        </p:nvCxnSpPr>
        <p:spPr bwMode="auto">
          <a:xfrm>
            <a:off x="7354462" y="5478151"/>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193C9F81-6F91-64D7-7BAB-C7BA611D6E76}"/>
              </a:ext>
            </a:extLst>
          </p:cNvPr>
          <p:cNvCxnSpPr/>
          <p:nvPr/>
        </p:nvCxnSpPr>
        <p:spPr bwMode="auto">
          <a:xfrm>
            <a:off x="7878509" y="5478151"/>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91DFD6B0-9689-B285-A13D-F50FAE86E7C2}"/>
              </a:ext>
            </a:extLst>
          </p:cNvPr>
          <p:cNvCxnSpPr/>
          <p:nvPr/>
        </p:nvCxnSpPr>
        <p:spPr bwMode="auto">
          <a:xfrm>
            <a:off x="8397843" y="5478151"/>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8D36D8B-F411-E360-4494-E990E27F89F2}"/>
              </a:ext>
            </a:extLst>
          </p:cNvPr>
          <p:cNvCxnSpPr/>
          <p:nvPr/>
        </p:nvCxnSpPr>
        <p:spPr bwMode="auto">
          <a:xfrm>
            <a:off x="8912428" y="5478151"/>
            <a:ext cx="0" cy="9144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24538C83-56D2-72A8-A857-5E31E6A94BBF}"/>
              </a:ext>
            </a:extLst>
          </p:cNvPr>
          <p:cNvSpPr txBox="1"/>
          <p:nvPr/>
        </p:nvSpPr>
        <p:spPr bwMode="auto">
          <a:xfrm>
            <a:off x="6749073"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0.1</a:t>
            </a:r>
          </a:p>
        </p:txBody>
      </p:sp>
      <p:sp>
        <p:nvSpPr>
          <p:cNvPr id="16" name="TextBox 15">
            <a:extLst>
              <a:ext uri="{FF2B5EF4-FFF2-40B4-BE49-F238E27FC236}">
                <a16:creationId xmlns:a16="http://schemas.microsoft.com/office/drawing/2014/main" id="{00259E76-A28E-52B8-1AB8-5C472F7B94A5}"/>
              </a:ext>
            </a:extLst>
          </p:cNvPr>
          <p:cNvSpPr txBox="1"/>
          <p:nvPr/>
        </p:nvSpPr>
        <p:spPr bwMode="auto">
          <a:xfrm>
            <a:off x="7014134"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17" name="TextBox 16">
            <a:extLst>
              <a:ext uri="{FF2B5EF4-FFF2-40B4-BE49-F238E27FC236}">
                <a16:creationId xmlns:a16="http://schemas.microsoft.com/office/drawing/2014/main" id="{7317A5C5-967E-32D9-6EAE-4102074160A7}"/>
              </a:ext>
            </a:extLst>
          </p:cNvPr>
          <p:cNvSpPr txBox="1"/>
          <p:nvPr/>
        </p:nvSpPr>
        <p:spPr bwMode="auto">
          <a:xfrm>
            <a:off x="7247410"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8" name="TextBox 17">
            <a:extLst>
              <a:ext uri="{FF2B5EF4-FFF2-40B4-BE49-F238E27FC236}">
                <a16:creationId xmlns:a16="http://schemas.microsoft.com/office/drawing/2014/main" id="{BC8B6B27-EC4F-D89E-C4BD-4962C36AC94C}"/>
              </a:ext>
            </a:extLst>
          </p:cNvPr>
          <p:cNvSpPr txBox="1"/>
          <p:nvPr/>
        </p:nvSpPr>
        <p:spPr bwMode="auto">
          <a:xfrm>
            <a:off x="7774092"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20" name="TextBox 19">
            <a:extLst>
              <a:ext uri="{FF2B5EF4-FFF2-40B4-BE49-F238E27FC236}">
                <a16:creationId xmlns:a16="http://schemas.microsoft.com/office/drawing/2014/main" id="{ED9F31D2-1030-745A-BD96-C3EE27DA40A8}"/>
              </a:ext>
            </a:extLst>
          </p:cNvPr>
          <p:cNvSpPr txBox="1"/>
          <p:nvPr/>
        </p:nvSpPr>
        <p:spPr bwMode="auto">
          <a:xfrm>
            <a:off x="8302576"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21" name="TextBox 20">
            <a:extLst>
              <a:ext uri="{FF2B5EF4-FFF2-40B4-BE49-F238E27FC236}">
                <a16:creationId xmlns:a16="http://schemas.microsoft.com/office/drawing/2014/main" id="{06A8FB27-2305-17F5-5EE6-7B56B78CD94F}"/>
              </a:ext>
            </a:extLst>
          </p:cNvPr>
          <p:cNvSpPr txBox="1"/>
          <p:nvPr/>
        </p:nvSpPr>
        <p:spPr bwMode="auto">
          <a:xfrm>
            <a:off x="8799816" y="5554425"/>
            <a:ext cx="21410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cxnSp>
        <p:nvCxnSpPr>
          <p:cNvPr id="23" name="Straight Connector 22">
            <a:extLst>
              <a:ext uri="{FF2B5EF4-FFF2-40B4-BE49-F238E27FC236}">
                <a16:creationId xmlns:a16="http://schemas.microsoft.com/office/drawing/2014/main" id="{6C578E83-938D-71E3-9923-2A4426D59DCD}"/>
              </a:ext>
            </a:extLst>
          </p:cNvPr>
          <p:cNvCxnSpPr>
            <a:cxnSpLocks/>
          </p:cNvCxnSpPr>
          <p:nvPr/>
        </p:nvCxnSpPr>
        <p:spPr bwMode="auto">
          <a:xfrm>
            <a:off x="7354462" y="2085483"/>
            <a:ext cx="0" cy="3393159"/>
          </a:xfrm>
          <a:prstGeom prst="line">
            <a:avLst/>
          </a:prstGeom>
          <a:noFill/>
          <a:ln w="19050" cap="flat" cmpd="sng" algn="ctr">
            <a:solidFill>
              <a:schemeClr val="bg1"/>
            </a:solidFill>
            <a:prstDash val="sysDot"/>
            <a:round/>
            <a:headEnd type="none" w="med" len="med"/>
            <a:tailEnd type="none" w="med" len="med"/>
          </a:ln>
          <a:effectLst/>
        </p:spPr>
      </p:cxnSp>
      <p:grpSp>
        <p:nvGrpSpPr>
          <p:cNvPr id="34" name="Group 33">
            <a:extLst>
              <a:ext uri="{FF2B5EF4-FFF2-40B4-BE49-F238E27FC236}">
                <a16:creationId xmlns:a16="http://schemas.microsoft.com/office/drawing/2014/main" id="{1DCB8834-AEBC-3BB2-0785-9FE5618A516E}"/>
              </a:ext>
            </a:extLst>
          </p:cNvPr>
          <p:cNvGrpSpPr/>
          <p:nvPr/>
        </p:nvGrpSpPr>
        <p:grpSpPr>
          <a:xfrm>
            <a:off x="7092552" y="2186263"/>
            <a:ext cx="154858" cy="93407"/>
            <a:chOff x="7752736" y="2224548"/>
            <a:chExt cx="154858" cy="93407"/>
          </a:xfrm>
        </p:grpSpPr>
        <p:cxnSp>
          <p:nvCxnSpPr>
            <p:cNvPr id="30" name="Straight Connector 29">
              <a:extLst>
                <a:ext uri="{FF2B5EF4-FFF2-40B4-BE49-F238E27FC236}">
                  <a16:creationId xmlns:a16="http://schemas.microsoft.com/office/drawing/2014/main" id="{CEE37E48-BB99-6B7F-1953-B00B59F51F96}"/>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A958222-BC45-5F16-4D7E-09ABC25D5E60}"/>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2135670-4ECF-D480-3AAA-D3B572A39A0D}"/>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5A575967-B782-AB85-A5ED-D38B6BF8F732}"/>
              </a:ext>
            </a:extLst>
          </p:cNvPr>
          <p:cNvGrpSpPr/>
          <p:nvPr/>
        </p:nvGrpSpPr>
        <p:grpSpPr>
          <a:xfrm>
            <a:off x="7080261" y="2454192"/>
            <a:ext cx="204973" cy="93407"/>
            <a:chOff x="7752736" y="2224548"/>
            <a:chExt cx="154858" cy="93407"/>
          </a:xfrm>
        </p:grpSpPr>
        <p:cxnSp>
          <p:nvCxnSpPr>
            <p:cNvPr id="36" name="Straight Connector 35">
              <a:extLst>
                <a:ext uri="{FF2B5EF4-FFF2-40B4-BE49-F238E27FC236}">
                  <a16:creationId xmlns:a16="http://schemas.microsoft.com/office/drawing/2014/main" id="{B76FE745-F45F-CCDE-6F9F-608DA09BAF62}"/>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2A59ABD1-0731-0545-DF15-EC21F1BFD59B}"/>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A853C326-B9F1-3D47-C1D2-C692AE0CA98F}"/>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39" name="Group 38">
            <a:extLst>
              <a:ext uri="{FF2B5EF4-FFF2-40B4-BE49-F238E27FC236}">
                <a16:creationId xmlns:a16="http://schemas.microsoft.com/office/drawing/2014/main" id="{E712D31F-AF84-B69D-BF98-287574EDB2F0}"/>
              </a:ext>
            </a:extLst>
          </p:cNvPr>
          <p:cNvGrpSpPr/>
          <p:nvPr/>
        </p:nvGrpSpPr>
        <p:grpSpPr>
          <a:xfrm>
            <a:off x="7090093" y="2736870"/>
            <a:ext cx="371418" cy="93407"/>
            <a:chOff x="7752736" y="2224548"/>
            <a:chExt cx="154858" cy="93407"/>
          </a:xfrm>
        </p:grpSpPr>
        <p:cxnSp>
          <p:nvCxnSpPr>
            <p:cNvPr id="40" name="Straight Connector 39">
              <a:extLst>
                <a:ext uri="{FF2B5EF4-FFF2-40B4-BE49-F238E27FC236}">
                  <a16:creationId xmlns:a16="http://schemas.microsoft.com/office/drawing/2014/main" id="{7BEE1373-1399-F20F-9C96-6789BBCD2B73}"/>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7F794DD-39EE-0039-0C59-B453EB3055C0}"/>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B30397F-63EC-E026-A7A7-18A01524FEC4}"/>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43" name="Group 42">
            <a:extLst>
              <a:ext uri="{FF2B5EF4-FFF2-40B4-BE49-F238E27FC236}">
                <a16:creationId xmlns:a16="http://schemas.microsoft.com/office/drawing/2014/main" id="{EF6E0DAC-2F8C-EDBF-040D-C5933BBECD47}"/>
              </a:ext>
            </a:extLst>
          </p:cNvPr>
          <p:cNvGrpSpPr/>
          <p:nvPr/>
        </p:nvGrpSpPr>
        <p:grpSpPr>
          <a:xfrm>
            <a:off x="6886073" y="3007257"/>
            <a:ext cx="293467" cy="93407"/>
            <a:chOff x="7752736" y="2224548"/>
            <a:chExt cx="154858" cy="93407"/>
          </a:xfrm>
        </p:grpSpPr>
        <p:cxnSp>
          <p:nvCxnSpPr>
            <p:cNvPr id="44" name="Straight Connector 43">
              <a:extLst>
                <a:ext uri="{FF2B5EF4-FFF2-40B4-BE49-F238E27FC236}">
                  <a16:creationId xmlns:a16="http://schemas.microsoft.com/office/drawing/2014/main" id="{7C7E8080-30F6-0EDE-0CEE-54DE6B2BB2DF}"/>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5856333-7D33-605E-5544-61FC522DF946}"/>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8C9C750-C4BC-AA7D-8157-21C53450DB2E}"/>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1F192002-524B-865D-C1E4-401F4A5986D7}"/>
              </a:ext>
            </a:extLst>
          </p:cNvPr>
          <p:cNvGrpSpPr/>
          <p:nvPr/>
        </p:nvGrpSpPr>
        <p:grpSpPr>
          <a:xfrm>
            <a:off x="6994228" y="3282560"/>
            <a:ext cx="799827" cy="93407"/>
            <a:chOff x="7752736" y="2224548"/>
            <a:chExt cx="154858" cy="93407"/>
          </a:xfrm>
        </p:grpSpPr>
        <p:cxnSp>
          <p:nvCxnSpPr>
            <p:cNvPr id="48" name="Straight Connector 47">
              <a:extLst>
                <a:ext uri="{FF2B5EF4-FFF2-40B4-BE49-F238E27FC236}">
                  <a16:creationId xmlns:a16="http://schemas.microsoft.com/office/drawing/2014/main" id="{E63A94C5-E2B6-E73A-9784-8AC1F89AFF5C}"/>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BE053920-978E-934A-2539-08D532DFC734}"/>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10D95D0-ED98-C227-D6B7-146AE980008C}"/>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35CAD5EA-E257-7D97-FDA4-74AAC083D80A}"/>
              </a:ext>
            </a:extLst>
          </p:cNvPr>
          <p:cNvGrpSpPr/>
          <p:nvPr/>
        </p:nvGrpSpPr>
        <p:grpSpPr>
          <a:xfrm>
            <a:off x="7099925" y="3568402"/>
            <a:ext cx="185243" cy="93407"/>
            <a:chOff x="7752736" y="2224548"/>
            <a:chExt cx="154858" cy="93407"/>
          </a:xfrm>
        </p:grpSpPr>
        <p:cxnSp>
          <p:nvCxnSpPr>
            <p:cNvPr id="52" name="Straight Connector 51">
              <a:extLst>
                <a:ext uri="{FF2B5EF4-FFF2-40B4-BE49-F238E27FC236}">
                  <a16:creationId xmlns:a16="http://schemas.microsoft.com/office/drawing/2014/main" id="{866A4D8F-9798-2C4F-EA89-8C54EE29F4EA}"/>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0B78986-4EE8-F74B-81D7-108BBDB1D66C}"/>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E209C4A-67BC-168B-CE8A-67CD9B4E0713}"/>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77561B28-0077-65D0-049A-EEE05267C162}"/>
              </a:ext>
            </a:extLst>
          </p:cNvPr>
          <p:cNvGrpSpPr/>
          <p:nvPr/>
        </p:nvGrpSpPr>
        <p:grpSpPr>
          <a:xfrm>
            <a:off x="6927861" y="3846163"/>
            <a:ext cx="292996" cy="93407"/>
            <a:chOff x="7752736" y="2224548"/>
            <a:chExt cx="154858" cy="93407"/>
          </a:xfrm>
        </p:grpSpPr>
        <p:cxnSp>
          <p:nvCxnSpPr>
            <p:cNvPr id="56" name="Straight Connector 55">
              <a:extLst>
                <a:ext uri="{FF2B5EF4-FFF2-40B4-BE49-F238E27FC236}">
                  <a16:creationId xmlns:a16="http://schemas.microsoft.com/office/drawing/2014/main" id="{08881F01-A696-7A75-AF9B-454F1A2333CF}"/>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7040C17-E32F-2854-E719-AE2310287794}"/>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F45160C2-8534-0BCB-0656-42E9BF25EB49}"/>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CDB9FE6E-4DA8-380A-EBBC-40FAB0692659}"/>
              </a:ext>
            </a:extLst>
          </p:cNvPr>
          <p:cNvGrpSpPr/>
          <p:nvPr/>
        </p:nvGrpSpPr>
        <p:grpSpPr>
          <a:xfrm>
            <a:off x="7085177" y="4126382"/>
            <a:ext cx="416369" cy="93407"/>
            <a:chOff x="7752736" y="2224548"/>
            <a:chExt cx="154858" cy="93407"/>
          </a:xfrm>
        </p:grpSpPr>
        <p:cxnSp>
          <p:nvCxnSpPr>
            <p:cNvPr id="60" name="Straight Connector 59">
              <a:extLst>
                <a:ext uri="{FF2B5EF4-FFF2-40B4-BE49-F238E27FC236}">
                  <a16:creationId xmlns:a16="http://schemas.microsoft.com/office/drawing/2014/main" id="{A02D3837-2DF2-31A4-B2AE-8EF1634024E8}"/>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4030992-2F54-76EA-FA8B-A52F7F35F64D}"/>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274D8B7-CF9D-0BC0-4602-0CA0E862BC23}"/>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63" name="Group 62">
            <a:extLst>
              <a:ext uri="{FF2B5EF4-FFF2-40B4-BE49-F238E27FC236}">
                <a16:creationId xmlns:a16="http://schemas.microsoft.com/office/drawing/2014/main" id="{DE002AE5-39FC-1C79-CD54-BD5342021884}"/>
              </a:ext>
            </a:extLst>
          </p:cNvPr>
          <p:cNvGrpSpPr/>
          <p:nvPr/>
        </p:nvGrpSpPr>
        <p:grpSpPr>
          <a:xfrm>
            <a:off x="7065514" y="4409060"/>
            <a:ext cx="219594" cy="93407"/>
            <a:chOff x="7752736" y="2224548"/>
            <a:chExt cx="154858" cy="93407"/>
          </a:xfrm>
        </p:grpSpPr>
        <p:cxnSp>
          <p:nvCxnSpPr>
            <p:cNvPr id="64" name="Straight Connector 63">
              <a:extLst>
                <a:ext uri="{FF2B5EF4-FFF2-40B4-BE49-F238E27FC236}">
                  <a16:creationId xmlns:a16="http://schemas.microsoft.com/office/drawing/2014/main" id="{96C0A93B-C831-6C33-4A8D-03B6D3728BF9}"/>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296D0704-3CD4-4330-2BE8-24A4638AAE1F}"/>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A08B76FB-83BA-033E-A6F5-C1763361EA2F}"/>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67" name="Group 66">
            <a:extLst>
              <a:ext uri="{FF2B5EF4-FFF2-40B4-BE49-F238E27FC236}">
                <a16:creationId xmlns:a16="http://schemas.microsoft.com/office/drawing/2014/main" id="{4006B925-1E57-68BB-3D43-739FDE96E825}"/>
              </a:ext>
            </a:extLst>
          </p:cNvPr>
          <p:cNvGrpSpPr/>
          <p:nvPr/>
        </p:nvGrpSpPr>
        <p:grpSpPr>
          <a:xfrm>
            <a:off x="6926045" y="4681905"/>
            <a:ext cx="1128587" cy="93407"/>
            <a:chOff x="7755144" y="2224548"/>
            <a:chExt cx="152450" cy="93407"/>
          </a:xfrm>
        </p:grpSpPr>
        <p:cxnSp>
          <p:nvCxnSpPr>
            <p:cNvPr id="68" name="Straight Connector 67">
              <a:extLst>
                <a:ext uri="{FF2B5EF4-FFF2-40B4-BE49-F238E27FC236}">
                  <a16:creationId xmlns:a16="http://schemas.microsoft.com/office/drawing/2014/main" id="{112728AD-35A2-245B-3992-68CDBF51FDD2}"/>
                </a:ext>
              </a:extLst>
            </p:cNvPr>
            <p:cNvCxnSpPr>
              <a:cxnSpLocks/>
            </p:cNvCxnSpPr>
            <p:nvPr/>
          </p:nvCxnSpPr>
          <p:spPr bwMode="auto">
            <a:xfrm>
              <a:off x="7755144" y="2271252"/>
              <a:ext cx="152450" cy="0"/>
            </a:xfrm>
            <a:prstGeom prst="line">
              <a:avLst/>
            </a:prstGeom>
            <a:noFill/>
            <a:ln w="19050"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C9109F21-D337-B2F4-72D5-A23DE61E3196}"/>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F8B6B85-E390-9584-8572-B88E00D0BC9B}"/>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2342697D-4FFA-7220-79E9-34FFA93181EB}"/>
              </a:ext>
            </a:extLst>
          </p:cNvPr>
          <p:cNvGrpSpPr/>
          <p:nvPr/>
        </p:nvGrpSpPr>
        <p:grpSpPr>
          <a:xfrm>
            <a:off x="6981940" y="4964582"/>
            <a:ext cx="438492" cy="93407"/>
            <a:chOff x="7752736" y="2224548"/>
            <a:chExt cx="154858" cy="93407"/>
          </a:xfrm>
        </p:grpSpPr>
        <p:cxnSp>
          <p:nvCxnSpPr>
            <p:cNvPr id="73" name="Straight Connector 72">
              <a:extLst>
                <a:ext uri="{FF2B5EF4-FFF2-40B4-BE49-F238E27FC236}">
                  <a16:creationId xmlns:a16="http://schemas.microsoft.com/office/drawing/2014/main" id="{74EEB7F9-C857-E334-3A6B-90DD2526A2E2}"/>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29956A5-F158-ABF3-D726-AB3F237E44D6}"/>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420844B-7445-1343-E5EB-4E32A8099B5D}"/>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grpSp>
        <p:nvGrpSpPr>
          <p:cNvPr id="76" name="Group 75">
            <a:extLst>
              <a:ext uri="{FF2B5EF4-FFF2-40B4-BE49-F238E27FC236}">
                <a16:creationId xmlns:a16="http://schemas.microsoft.com/office/drawing/2014/main" id="{6163456E-2151-D0AF-3937-B25B5105C9B3}"/>
              </a:ext>
            </a:extLst>
          </p:cNvPr>
          <p:cNvGrpSpPr/>
          <p:nvPr/>
        </p:nvGrpSpPr>
        <p:grpSpPr>
          <a:xfrm>
            <a:off x="6898366" y="5247259"/>
            <a:ext cx="281079" cy="93407"/>
            <a:chOff x="7752736" y="2224548"/>
            <a:chExt cx="154858" cy="93407"/>
          </a:xfrm>
        </p:grpSpPr>
        <p:cxnSp>
          <p:nvCxnSpPr>
            <p:cNvPr id="77" name="Straight Connector 76">
              <a:extLst>
                <a:ext uri="{FF2B5EF4-FFF2-40B4-BE49-F238E27FC236}">
                  <a16:creationId xmlns:a16="http://schemas.microsoft.com/office/drawing/2014/main" id="{6176570F-23D7-AA05-9852-965153D545C0}"/>
                </a:ext>
              </a:extLst>
            </p:cNvPr>
            <p:cNvCxnSpPr/>
            <p:nvPr/>
          </p:nvCxnSpPr>
          <p:spPr bwMode="auto">
            <a:xfrm>
              <a:off x="7752736" y="2271252"/>
              <a:ext cx="154858" cy="0"/>
            </a:xfrm>
            <a:prstGeom prst="line">
              <a:avLst/>
            </a:prstGeom>
            <a:noFill/>
            <a:ln w="19050"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43ECF91-B127-1240-25C9-35BCEEDCEC86}"/>
                </a:ext>
              </a:extLst>
            </p:cNvPr>
            <p:cNvCxnSpPr/>
            <p:nvPr/>
          </p:nvCxnSpPr>
          <p:spPr bwMode="auto">
            <a:xfrm>
              <a:off x="7755144" y="2224548"/>
              <a:ext cx="0" cy="93407"/>
            </a:xfrm>
            <a:prstGeom prst="line">
              <a:avLst/>
            </a:prstGeom>
            <a:noFill/>
            <a:ln w="19050"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ED6B00C-1ACC-A059-13BC-CCB1308E6008}"/>
                </a:ext>
              </a:extLst>
            </p:cNvPr>
            <p:cNvCxnSpPr/>
            <p:nvPr/>
          </p:nvCxnSpPr>
          <p:spPr bwMode="auto">
            <a:xfrm>
              <a:off x="7907544" y="2224548"/>
              <a:ext cx="0" cy="93407"/>
            </a:xfrm>
            <a:prstGeom prst="line">
              <a:avLst/>
            </a:prstGeom>
            <a:noFill/>
            <a:ln w="19050" cap="flat" cmpd="sng" algn="ctr">
              <a:solidFill>
                <a:schemeClr val="bg1"/>
              </a:solidFill>
              <a:prstDash val="solid"/>
              <a:round/>
              <a:headEnd type="none" w="med" len="med"/>
              <a:tailEnd type="none" w="med" len="med"/>
            </a:ln>
            <a:effectLst/>
          </p:spPr>
        </p:cxnSp>
      </p:grpSp>
      <p:sp>
        <p:nvSpPr>
          <p:cNvPr id="80" name="Oval 79">
            <a:extLst>
              <a:ext uri="{FF2B5EF4-FFF2-40B4-BE49-F238E27FC236}">
                <a16:creationId xmlns:a16="http://schemas.microsoft.com/office/drawing/2014/main" id="{6DB58D33-C451-B855-C162-0D3D426C9079}"/>
              </a:ext>
            </a:extLst>
          </p:cNvPr>
          <p:cNvSpPr/>
          <p:nvPr/>
        </p:nvSpPr>
        <p:spPr bwMode="auto">
          <a:xfrm>
            <a:off x="6944791" y="5245510"/>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F6D46DBE-050B-DEC9-B418-7678CD945FA3}"/>
              </a:ext>
            </a:extLst>
          </p:cNvPr>
          <p:cNvSpPr/>
          <p:nvPr/>
        </p:nvSpPr>
        <p:spPr bwMode="auto">
          <a:xfrm>
            <a:off x="7089817" y="4967749"/>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Oval 81">
            <a:extLst>
              <a:ext uri="{FF2B5EF4-FFF2-40B4-BE49-F238E27FC236}">
                <a16:creationId xmlns:a16="http://schemas.microsoft.com/office/drawing/2014/main" id="{BCE9B34E-4B5E-6E25-2ABC-242BFFFC53C0}"/>
              </a:ext>
            </a:extLst>
          </p:cNvPr>
          <p:cNvSpPr/>
          <p:nvPr/>
        </p:nvSpPr>
        <p:spPr bwMode="auto">
          <a:xfrm>
            <a:off x="7114397" y="4677698"/>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Oval 82">
            <a:extLst>
              <a:ext uri="{FF2B5EF4-FFF2-40B4-BE49-F238E27FC236}">
                <a16:creationId xmlns:a16="http://schemas.microsoft.com/office/drawing/2014/main" id="{2E8ECCD7-CC0D-8031-521C-E9C690132B05}"/>
              </a:ext>
            </a:extLst>
          </p:cNvPr>
          <p:cNvSpPr/>
          <p:nvPr/>
        </p:nvSpPr>
        <p:spPr bwMode="auto">
          <a:xfrm>
            <a:off x="7119313" y="4412227"/>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Oval 83">
            <a:extLst>
              <a:ext uri="{FF2B5EF4-FFF2-40B4-BE49-F238E27FC236}">
                <a16:creationId xmlns:a16="http://schemas.microsoft.com/office/drawing/2014/main" id="{17A98F20-FD43-E841-EDF1-673F75F0D4ED}"/>
              </a:ext>
            </a:extLst>
          </p:cNvPr>
          <p:cNvSpPr/>
          <p:nvPr/>
        </p:nvSpPr>
        <p:spPr bwMode="auto">
          <a:xfrm>
            <a:off x="7205345" y="4122175"/>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Oval 84">
            <a:extLst>
              <a:ext uri="{FF2B5EF4-FFF2-40B4-BE49-F238E27FC236}">
                <a16:creationId xmlns:a16="http://schemas.microsoft.com/office/drawing/2014/main" id="{D6DC3556-5A6E-232A-C251-4ACD8E9F861F}"/>
              </a:ext>
            </a:extLst>
          </p:cNvPr>
          <p:cNvSpPr/>
          <p:nvPr/>
        </p:nvSpPr>
        <p:spPr bwMode="auto">
          <a:xfrm>
            <a:off x="6989035" y="3846872"/>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Oval 85">
            <a:extLst>
              <a:ext uri="{FF2B5EF4-FFF2-40B4-BE49-F238E27FC236}">
                <a16:creationId xmlns:a16="http://schemas.microsoft.com/office/drawing/2014/main" id="{A268B6B9-D7B6-D0B1-76A7-4FAAE4BFB21C}"/>
              </a:ext>
            </a:extLst>
          </p:cNvPr>
          <p:cNvSpPr/>
          <p:nvPr/>
        </p:nvSpPr>
        <p:spPr bwMode="auto">
          <a:xfrm>
            <a:off x="7146351" y="3569111"/>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Oval 86">
            <a:extLst>
              <a:ext uri="{FF2B5EF4-FFF2-40B4-BE49-F238E27FC236}">
                <a16:creationId xmlns:a16="http://schemas.microsoft.com/office/drawing/2014/main" id="{C76144C0-BB59-069C-AA95-98EBFE0361F0}"/>
              </a:ext>
            </a:extLst>
          </p:cNvPr>
          <p:cNvSpPr/>
          <p:nvPr/>
        </p:nvSpPr>
        <p:spPr bwMode="auto">
          <a:xfrm>
            <a:off x="7183222" y="3283975"/>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Oval 87">
            <a:extLst>
              <a:ext uri="{FF2B5EF4-FFF2-40B4-BE49-F238E27FC236}">
                <a16:creationId xmlns:a16="http://schemas.microsoft.com/office/drawing/2014/main" id="{1B0EA026-40A2-4A75-C16D-69E764AC2BA8}"/>
              </a:ext>
            </a:extLst>
          </p:cNvPr>
          <p:cNvSpPr/>
          <p:nvPr/>
        </p:nvSpPr>
        <p:spPr bwMode="auto">
          <a:xfrm>
            <a:off x="6944790" y="3011130"/>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Oval 88">
            <a:extLst>
              <a:ext uri="{FF2B5EF4-FFF2-40B4-BE49-F238E27FC236}">
                <a16:creationId xmlns:a16="http://schemas.microsoft.com/office/drawing/2014/main" id="{3F098350-8283-0D6F-A3CA-61A255A913FE}"/>
              </a:ext>
            </a:extLst>
          </p:cNvPr>
          <p:cNvSpPr/>
          <p:nvPr/>
        </p:nvSpPr>
        <p:spPr bwMode="auto">
          <a:xfrm>
            <a:off x="7193054" y="2735827"/>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Oval 89">
            <a:extLst>
              <a:ext uri="{FF2B5EF4-FFF2-40B4-BE49-F238E27FC236}">
                <a16:creationId xmlns:a16="http://schemas.microsoft.com/office/drawing/2014/main" id="{5E07EED0-B619-8B44-FFA2-4968E9C4D19D}"/>
              </a:ext>
            </a:extLst>
          </p:cNvPr>
          <p:cNvSpPr/>
          <p:nvPr/>
        </p:nvSpPr>
        <p:spPr bwMode="auto">
          <a:xfrm>
            <a:off x="7129144" y="2453149"/>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Oval 90">
            <a:extLst>
              <a:ext uri="{FF2B5EF4-FFF2-40B4-BE49-F238E27FC236}">
                <a16:creationId xmlns:a16="http://schemas.microsoft.com/office/drawing/2014/main" id="{ACBE8C79-FD4A-C914-5885-5F57EFD995EB}"/>
              </a:ext>
            </a:extLst>
          </p:cNvPr>
          <p:cNvSpPr/>
          <p:nvPr/>
        </p:nvSpPr>
        <p:spPr bwMode="auto">
          <a:xfrm>
            <a:off x="7129144" y="2192594"/>
            <a:ext cx="87614" cy="91440"/>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TextBox 91">
            <a:extLst>
              <a:ext uri="{FF2B5EF4-FFF2-40B4-BE49-F238E27FC236}">
                <a16:creationId xmlns:a16="http://schemas.microsoft.com/office/drawing/2014/main" id="{EE40F44F-C200-9407-F279-B5E510FE2224}"/>
              </a:ext>
            </a:extLst>
          </p:cNvPr>
          <p:cNvSpPr txBox="1"/>
          <p:nvPr/>
        </p:nvSpPr>
        <p:spPr bwMode="auto">
          <a:xfrm>
            <a:off x="4189377" y="6052073"/>
            <a:ext cx="2985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Favors Pembrolizumab</a:t>
            </a:r>
          </a:p>
        </p:txBody>
      </p:sp>
      <p:sp>
        <p:nvSpPr>
          <p:cNvPr id="93" name="TextBox 92">
            <a:extLst>
              <a:ext uri="{FF2B5EF4-FFF2-40B4-BE49-F238E27FC236}">
                <a16:creationId xmlns:a16="http://schemas.microsoft.com/office/drawing/2014/main" id="{890414C3-4591-1227-0D59-F993423F7802}"/>
              </a:ext>
            </a:extLst>
          </p:cNvPr>
          <p:cNvSpPr txBox="1"/>
          <p:nvPr/>
        </p:nvSpPr>
        <p:spPr bwMode="auto">
          <a:xfrm>
            <a:off x="7394141" y="6052073"/>
            <a:ext cx="17487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Favors Placebo</a:t>
            </a:r>
          </a:p>
        </p:txBody>
      </p:sp>
      <p:cxnSp>
        <p:nvCxnSpPr>
          <p:cNvPr id="95" name="Straight Connector 94">
            <a:extLst>
              <a:ext uri="{FF2B5EF4-FFF2-40B4-BE49-F238E27FC236}">
                <a16:creationId xmlns:a16="http://schemas.microsoft.com/office/drawing/2014/main" id="{83C058E5-6F64-7535-DCCD-F1941C4A89E3}"/>
              </a:ext>
            </a:extLst>
          </p:cNvPr>
          <p:cNvCxnSpPr/>
          <p:nvPr/>
        </p:nvCxnSpPr>
        <p:spPr bwMode="auto">
          <a:xfrm>
            <a:off x="7492918" y="6093638"/>
            <a:ext cx="771181" cy="0"/>
          </a:xfrm>
          <a:prstGeom prst="line">
            <a:avLst/>
          </a:prstGeom>
          <a:noFill/>
          <a:ln w="28575" cap="flat" cmpd="sng" algn="ctr">
            <a:solidFill>
              <a:schemeClr val="bg1"/>
            </a:solidFill>
            <a:prstDash val="solid"/>
            <a:round/>
            <a:headEnd type="none" w="med" len="med"/>
            <a:tailEnd type="triangle" w="med" len="med"/>
          </a:ln>
          <a:effectLst/>
        </p:spPr>
      </p:cxnSp>
      <p:cxnSp>
        <p:nvCxnSpPr>
          <p:cNvPr id="96" name="Straight Connector 95">
            <a:extLst>
              <a:ext uri="{FF2B5EF4-FFF2-40B4-BE49-F238E27FC236}">
                <a16:creationId xmlns:a16="http://schemas.microsoft.com/office/drawing/2014/main" id="{C0564E06-C43F-B0FF-9F9D-8B1BC8B4B58A}"/>
              </a:ext>
            </a:extLst>
          </p:cNvPr>
          <p:cNvCxnSpPr>
            <a:cxnSpLocks/>
          </p:cNvCxnSpPr>
          <p:nvPr/>
        </p:nvCxnSpPr>
        <p:spPr bwMode="auto">
          <a:xfrm flipH="1">
            <a:off x="6476179" y="6093638"/>
            <a:ext cx="771181" cy="0"/>
          </a:xfrm>
          <a:prstGeom prst="line">
            <a:avLst/>
          </a:prstGeom>
          <a:noFill/>
          <a:ln w="28575" cap="flat" cmpd="sng" algn="ctr">
            <a:solidFill>
              <a:schemeClr val="bg1"/>
            </a:solidFill>
            <a:prstDash val="solid"/>
            <a:round/>
            <a:headEnd type="none" w="med" len="med"/>
            <a:tailEnd type="triangle" w="med" len="med"/>
          </a:ln>
          <a:effectLst/>
        </p:spPr>
      </p:cxnSp>
      <p:sp>
        <p:nvSpPr>
          <p:cNvPr id="97" name="TextBox 96">
            <a:extLst>
              <a:ext uri="{FF2B5EF4-FFF2-40B4-BE49-F238E27FC236}">
                <a16:creationId xmlns:a16="http://schemas.microsoft.com/office/drawing/2014/main" id="{299CFDA3-EA63-5B57-D62D-F6017D4B3FBE}"/>
              </a:ext>
            </a:extLst>
          </p:cNvPr>
          <p:cNvSpPr txBox="1"/>
          <p:nvPr/>
        </p:nvSpPr>
        <p:spPr bwMode="auto">
          <a:xfrm>
            <a:off x="6626773" y="5721344"/>
            <a:ext cx="14553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(95% CI)</a:t>
            </a:r>
          </a:p>
        </p:txBody>
      </p:sp>
    </p:spTree>
    <p:extLst>
      <p:ext uri="{BB962C8B-B14F-4D97-AF65-F5344CB8AC3E}">
        <p14:creationId xmlns:p14="http://schemas.microsoft.com/office/powerpoint/2010/main" val="3385047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7C2E-FEE5-FE4C-99F0-4208F92C16F0}"/>
              </a:ext>
            </a:extLst>
          </p:cNvPr>
          <p:cNvSpPr>
            <a:spLocks noGrp="1"/>
          </p:cNvSpPr>
          <p:nvPr>
            <p:ph type="title"/>
          </p:nvPr>
        </p:nvSpPr>
        <p:spPr/>
        <p:txBody>
          <a:bodyPr/>
          <a:lstStyle/>
          <a:p>
            <a:r>
              <a:rPr lang="en-US" altLang="en-US" dirty="0"/>
              <a:t>KEYNOTE-564 30-Mo Follow-up: OS (Secondary Endpoint)</a:t>
            </a:r>
            <a:endParaRPr lang="en-US" dirty="0"/>
          </a:p>
        </p:txBody>
      </p:sp>
      <p:sp>
        <p:nvSpPr>
          <p:cNvPr id="4" name="Text Box 15">
            <a:extLst>
              <a:ext uri="{FF2B5EF4-FFF2-40B4-BE49-F238E27FC236}">
                <a16:creationId xmlns:a16="http://schemas.microsoft.com/office/drawing/2014/main" id="{424AF7E9-A4CD-B645-9554-7CC8067B517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Powles. Lancet Oncol. 2022;23:1133.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sp>
        <p:nvSpPr>
          <p:cNvPr id="12" name="TextBox 11">
            <a:extLst>
              <a:ext uri="{FF2B5EF4-FFF2-40B4-BE49-F238E27FC236}">
                <a16:creationId xmlns:a16="http://schemas.microsoft.com/office/drawing/2014/main" id="{0DD99D27-ED8E-44A0-8A8E-C79E43618667}"/>
              </a:ext>
            </a:extLst>
          </p:cNvPr>
          <p:cNvSpPr txBox="1"/>
          <p:nvPr/>
        </p:nvSpPr>
        <p:spPr bwMode="auto">
          <a:xfrm rot="16200000">
            <a:off x="1824751" y="3189921"/>
            <a:ext cx="814647" cy="369332"/>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sp>
        <p:nvSpPr>
          <p:cNvPr id="13" name="TextBox 12">
            <a:extLst>
              <a:ext uri="{FF2B5EF4-FFF2-40B4-BE49-F238E27FC236}">
                <a16:creationId xmlns:a16="http://schemas.microsoft.com/office/drawing/2014/main" id="{AEB1C13C-76D5-460A-A61F-4DFD1322AAE0}"/>
              </a:ext>
            </a:extLst>
          </p:cNvPr>
          <p:cNvSpPr txBox="1"/>
          <p:nvPr/>
        </p:nvSpPr>
        <p:spPr bwMode="auto">
          <a:xfrm>
            <a:off x="6019800" y="5130238"/>
            <a:ext cx="838200"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14" name="TextBox 13">
            <a:extLst>
              <a:ext uri="{FF2B5EF4-FFF2-40B4-BE49-F238E27FC236}">
                <a16:creationId xmlns:a16="http://schemas.microsoft.com/office/drawing/2014/main" id="{37398EBE-5CE2-41C3-ADCB-2176603BF1C4}"/>
              </a:ext>
            </a:extLst>
          </p:cNvPr>
          <p:cNvSpPr txBox="1"/>
          <p:nvPr/>
        </p:nvSpPr>
        <p:spPr bwMode="auto">
          <a:xfrm>
            <a:off x="1237874" y="5135486"/>
            <a:ext cx="1506631" cy="738664"/>
          </a:xfrm>
          <a:prstGeom prst="rect">
            <a:avLst/>
          </a:prstGeom>
          <a:solidFill>
            <a:schemeClr val="tx1"/>
          </a:solidFill>
          <a:ln>
            <a:noFill/>
          </a:ln>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Pembrolizumab</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Placebo</a:t>
            </a:r>
          </a:p>
        </p:txBody>
      </p:sp>
      <p:sp>
        <p:nvSpPr>
          <p:cNvPr id="15" name="TextBox 14">
            <a:extLst>
              <a:ext uri="{FF2B5EF4-FFF2-40B4-BE49-F238E27FC236}">
                <a16:creationId xmlns:a16="http://schemas.microsoft.com/office/drawing/2014/main" id="{636C40FC-D655-461B-8C71-DF17B12F23BD}"/>
              </a:ext>
            </a:extLst>
          </p:cNvPr>
          <p:cNvSpPr txBox="1"/>
          <p:nvPr/>
        </p:nvSpPr>
        <p:spPr bwMode="auto">
          <a:xfrm>
            <a:off x="3417078" y="3570566"/>
            <a:ext cx="1683794" cy="646331"/>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Pembrolizumab</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p>
        </p:txBody>
      </p:sp>
      <p:sp>
        <p:nvSpPr>
          <p:cNvPr id="5" name="Freeform: Shape 4">
            <a:extLst>
              <a:ext uri="{FF2B5EF4-FFF2-40B4-BE49-F238E27FC236}">
                <a16:creationId xmlns:a16="http://schemas.microsoft.com/office/drawing/2014/main" id="{E57F6E86-360A-43EE-B330-FA406D7BC1D5}"/>
              </a:ext>
            </a:extLst>
          </p:cNvPr>
          <p:cNvSpPr/>
          <p:nvPr/>
        </p:nvSpPr>
        <p:spPr bwMode="auto">
          <a:xfrm>
            <a:off x="2968283" y="1905120"/>
            <a:ext cx="6991643" cy="2933114"/>
          </a:xfrm>
          <a:custGeom>
            <a:avLst/>
            <a:gdLst>
              <a:gd name="connsiteX0" fmla="*/ 0 w 6991643"/>
              <a:gd name="connsiteY0" fmla="*/ 0 h 2933114"/>
              <a:gd name="connsiteX1" fmla="*/ 0 w 6991643"/>
              <a:gd name="connsiteY1" fmla="*/ 2933114 h 2933114"/>
              <a:gd name="connsiteX2" fmla="*/ 6991643 w 6991643"/>
              <a:gd name="connsiteY2" fmla="*/ 2933114 h 2933114"/>
            </a:gdLst>
            <a:ahLst/>
            <a:cxnLst>
              <a:cxn ang="0">
                <a:pos x="connsiteX0" y="connsiteY0"/>
              </a:cxn>
              <a:cxn ang="0">
                <a:pos x="connsiteX1" y="connsiteY1"/>
              </a:cxn>
              <a:cxn ang="0">
                <a:pos x="connsiteX2" y="connsiteY2"/>
              </a:cxn>
            </a:cxnLst>
            <a:rect l="l" t="t" r="r" b="b"/>
            <a:pathLst>
              <a:path w="6991643" h="2933114">
                <a:moveTo>
                  <a:pt x="0" y="0"/>
                </a:moveTo>
                <a:lnTo>
                  <a:pt x="0" y="2933114"/>
                </a:lnTo>
                <a:lnTo>
                  <a:pt x="6991643" y="293311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 name="Group 7">
            <a:extLst>
              <a:ext uri="{FF2B5EF4-FFF2-40B4-BE49-F238E27FC236}">
                <a16:creationId xmlns:a16="http://schemas.microsoft.com/office/drawing/2014/main" id="{4EAD3A9D-5680-4041-839A-A9D0C5F1D7E5}"/>
              </a:ext>
            </a:extLst>
          </p:cNvPr>
          <p:cNvGrpSpPr/>
          <p:nvPr/>
        </p:nvGrpSpPr>
        <p:grpSpPr>
          <a:xfrm>
            <a:off x="2869809" y="1912153"/>
            <a:ext cx="98474" cy="2928424"/>
            <a:chOff x="2869809" y="1638885"/>
            <a:chExt cx="98474" cy="2928424"/>
          </a:xfrm>
        </p:grpSpPr>
        <p:cxnSp>
          <p:nvCxnSpPr>
            <p:cNvPr id="7" name="Straight Connector 6">
              <a:extLst>
                <a:ext uri="{FF2B5EF4-FFF2-40B4-BE49-F238E27FC236}">
                  <a16:creationId xmlns:a16="http://schemas.microsoft.com/office/drawing/2014/main" id="{5A27F90C-C96D-421D-8BD1-2ED161897B41}"/>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AD6DC5C-3659-41BD-9965-A79C4421B73B}"/>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6E2F263-657A-4FA6-833A-76876F8563E8}"/>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6B3044F9-5B5F-45FE-B305-507ABCB26013}"/>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4A5BABBB-EAEB-4D51-9D9C-C1623FC57CB2}"/>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EB545AA-9B74-454D-92D8-DB799CDECE10}"/>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4" name="Group 23">
            <a:extLst>
              <a:ext uri="{FF2B5EF4-FFF2-40B4-BE49-F238E27FC236}">
                <a16:creationId xmlns:a16="http://schemas.microsoft.com/office/drawing/2014/main" id="{A0E737B0-4688-4DBB-AB1B-B022A8664083}"/>
              </a:ext>
            </a:extLst>
          </p:cNvPr>
          <p:cNvGrpSpPr/>
          <p:nvPr/>
        </p:nvGrpSpPr>
        <p:grpSpPr>
          <a:xfrm rot="5400000">
            <a:off x="4681107" y="3129456"/>
            <a:ext cx="70173" cy="3495822"/>
            <a:chOff x="2869809" y="1638885"/>
            <a:chExt cx="98474" cy="2928424"/>
          </a:xfrm>
        </p:grpSpPr>
        <p:cxnSp>
          <p:nvCxnSpPr>
            <p:cNvPr id="25" name="Straight Connector 24">
              <a:extLst>
                <a:ext uri="{FF2B5EF4-FFF2-40B4-BE49-F238E27FC236}">
                  <a16:creationId xmlns:a16="http://schemas.microsoft.com/office/drawing/2014/main" id="{7869C198-E3B6-4FC8-A8B7-CB762D1F85DA}"/>
                </a:ext>
              </a:extLst>
            </p:cNvPr>
            <p:cNvCxnSpPr>
              <a:cxnSpLocks/>
            </p:cNvCxnSpPr>
            <p:nvPr/>
          </p:nvCxnSpPr>
          <p:spPr bwMode="auto">
            <a:xfrm flipH="1">
              <a:off x="2869809" y="163888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EC5D2A9-BCF5-4151-82E8-B11C3A85A57A}"/>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65C1E4E-428A-4CC1-A5A5-8EC696098A06}"/>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1C83EFC-8174-42EC-9645-D053B8F674E1}"/>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90406C1-911F-40F2-9EBF-33CC00CF7F87}"/>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934F474-6255-483E-8C6A-997E781C5ADF}"/>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 name="Group 30">
            <a:extLst>
              <a:ext uri="{FF2B5EF4-FFF2-40B4-BE49-F238E27FC236}">
                <a16:creationId xmlns:a16="http://schemas.microsoft.com/office/drawing/2014/main" id="{E4AB5EB4-3398-47B3-9134-4C2AF245340A}"/>
              </a:ext>
            </a:extLst>
          </p:cNvPr>
          <p:cNvGrpSpPr/>
          <p:nvPr/>
        </p:nvGrpSpPr>
        <p:grpSpPr>
          <a:xfrm rot="5400000">
            <a:off x="8518651" y="3477445"/>
            <a:ext cx="70173" cy="2796657"/>
            <a:chOff x="2869809" y="2224570"/>
            <a:chExt cx="98474" cy="2342739"/>
          </a:xfrm>
        </p:grpSpPr>
        <p:cxnSp>
          <p:nvCxnSpPr>
            <p:cNvPr id="33" name="Straight Connector 32">
              <a:extLst>
                <a:ext uri="{FF2B5EF4-FFF2-40B4-BE49-F238E27FC236}">
                  <a16:creationId xmlns:a16="http://schemas.microsoft.com/office/drawing/2014/main" id="{0E119A9B-0A04-4952-B134-A9A586C6C4BD}"/>
                </a:ext>
              </a:extLst>
            </p:cNvPr>
            <p:cNvCxnSpPr>
              <a:cxnSpLocks/>
            </p:cNvCxnSpPr>
            <p:nvPr/>
          </p:nvCxnSpPr>
          <p:spPr bwMode="auto">
            <a:xfrm flipH="1">
              <a:off x="2869809" y="222457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E47DBB-B318-44AE-A928-0BB73594AF29}"/>
                </a:ext>
              </a:extLst>
            </p:cNvPr>
            <p:cNvCxnSpPr>
              <a:cxnSpLocks/>
            </p:cNvCxnSpPr>
            <p:nvPr/>
          </p:nvCxnSpPr>
          <p:spPr bwMode="auto">
            <a:xfrm flipH="1">
              <a:off x="2869809" y="281025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0CA79C87-66CF-4976-892E-57DD49F6FFC7}"/>
                </a:ext>
              </a:extLst>
            </p:cNvPr>
            <p:cNvCxnSpPr>
              <a:cxnSpLocks/>
            </p:cNvCxnSpPr>
            <p:nvPr/>
          </p:nvCxnSpPr>
          <p:spPr bwMode="auto">
            <a:xfrm flipH="1">
              <a:off x="2869809" y="3395940"/>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D7ED760-CC95-42D1-8CCC-7FD31BBEFE38}"/>
                </a:ext>
              </a:extLst>
            </p:cNvPr>
            <p:cNvCxnSpPr>
              <a:cxnSpLocks/>
            </p:cNvCxnSpPr>
            <p:nvPr/>
          </p:nvCxnSpPr>
          <p:spPr bwMode="auto">
            <a:xfrm flipH="1">
              <a:off x="2869809" y="3981625"/>
              <a:ext cx="9847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5BDE78C-C179-4DD4-A9CA-50F262B19745}"/>
                </a:ext>
              </a:extLst>
            </p:cNvPr>
            <p:cNvCxnSpPr>
              <a:cxnSpLocks/>
            </p:cNvCxnSpPr>
            <p:nvPr/>
          </p:nvCxnSpPr>
          <p:spPr bwMode="auto">
            <a:xfrm flipH="1">
              <a:off x="2869809" y="4567309"/>
              <a:ext cx="98474" cy="0"/>
            </a:xfrm>
            <a:prstGeom prst="line">
              <a:avLst/>
            </a:prstGeom>
            <a:noFill/>
            <a:ln w="28575" cap="flat" cmpd="sng" algn="ctr">
              <a:solidFill>
                <a:schemeClr val="bg1"/>
              </a:solidFill>
              <a:prstDash val="solid"/>
              <a:round/>
              <a:headEnd type="none" w="med" len="med"/>
              <a:tailEnd type="none" w="med" len="med"/>
            </a:ln>
            <a:effectLst/>
          </p:spPr>
        </p:cxnSp>
      </p:grpSp>
      <p:sp>
        <p:nvSpPr>
          <p:cNvPr id="9" name="TextBox 8">
            <a:extLst>
              <a:ext uri="{FF2B5EF4-FFF2-40B4-BE49-F238E27FC236}">
                <a16:creationId xmlns:a16="http://schemas.microsoft.com/office/drawing/2014/main" id="{2F5AF4F8-B419-4F42-A16B-DFAEF73D648F}"/>
              </a:ext>
            </a:extLst>
          </p:cNvPr>
          <p:cNvSpPr txBox="1"/>
          <p:nvPr/>
        </p:nvSpPr>
        <p:spPr bwMode="auto">
          <a:xfrm>
            <a:off x="2397390" y="172874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EEF7DB40-4931-48BE-83FF-A5887289440A}"/>
              </a:ext>
            </a:extLst>
          </p:cNvPr>
          <p:cNvSpPr txBox="1"/>
          <p:nvPr/>
        </p:nvSpPr>
        <p:spPr bwMode="auto">
          <a:xfrm>
            <a:off x="2514410" y="230613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9" name="TextBox 38">
            <a:extLst>
              <a:ext uri="{FF2B5EF4-FFF2-40B4-BE49-F238E27FC236}">
                <a16:creationId xmlns:a16="http://schemas.microsoft.com/office/drawing/2014/main" id="{7343BA03-B9D1-4087-A885-42A0EEBA6171}"/>
              </a:ext>
            </a:extLst>
          </p:cNvPr>
          <p:cNvSpPr txBox="1"/>
          <p:nvPr/>
        </p:nvSpPr>
        <p:spPr bwMode="auto">
          <a:xfrm>
            <a:off x="2514410" y="290265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106A4620-523B-468A-B15F-264FD49F8ADF}"/>
              </a:ext>
            </a:extLst>
          </p:cNvPr>
          <p:cNvSpPr txBox="1"/>
          <p:nvPr/>
        </p:nvSpPr>
        <p:spPr bwMode="auto">
          <a:xfrm>
            <a:off x="2514410" y="34800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22BD40CA-CF95-4169-A6E2-76D7DA5851FC}"/>
              </a:ext>
            </a:extLst>
          </p:cNvPr>
          <p:cNvSpPr txBox="1"/>
          <p:nvPr/>
        </p:nvSpPr>
        <p:spPr bwMode="auto">
          <a:xfrm>
            <a:off x="2514410" y="40762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2" name="TextBox 41">
            <a:extLst>
              <a:ext uri="{FF2B5EF4-FFF2-40B4-BE49-F238E27FC236}">
                <a16:creationId xmlns:a16="http://schemas.microsoft.com/office/drawing/2014/main" id="{0A2218CC-4831-450A-B29A-DB016DBDACB2}"/>
              </a:ext>
            </a:extLst>
          </p:cNvPr>
          <p:cNvSpPr txBox="1"/>
          <p:nvPr/>
        </p:nvSpPr>
        <p:spPr bwMode="auto">
          <a:xfrm>
            <a:off x="2631429" y="4645288"/>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651E32DB-9E93-4C10-BB94-DC50BD1F4DB7}"/>
              </a:ext>
            </a:extLst>
          </p:cNvPr>
          <p:cNvSpPr txBox="1"/>
          <p:nvPr/>
        </p:nvSpPr>
        <p:spPr bwMode="auto">
          <a:xfrm>
            <a:off x="2817438" y="48406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8AA56F26-C65F-4184-86F3-AD89CF59B58C}"/>
              </a:ext>
            </a:extLst>
          </p:cNvPr>
          <p:cNvSpPr txBox="1"/>
          <p:nvPr/>
        </p:nvSpPr>
        <p:spPr bwMode="auto">
          <a:xfrm>
            <a:off x="3512671" y="484068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45" name="TextBox 44">
            <a:extLst>
              <a:ext uri="{FF2B5EF4-FFF2-40B4-BE49-F238E27FC236}">
                <a16:creationId xmlns:a16="http://schemas.microsoft.com/office/drawing/2014/main" id="{CDC06185-363C-4BC5-B3FA-355BF5633F36}"/>
              </a:ext>
            </a:extLst>
          </p:cNvPr>
          <p:cNvSpPr txBox="1"/>
          <p:nvPr/>
        </p:nvSpPr>
        <p:spPr bwMode="auto">
          <a:xfrm>
            <a:off x="4161190"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6" name="TextBox 45">
            <a:extLst>
              <a:ext uri="{FF2B5EF4-FFF2-40B4-BE49-F238E27FC236}">
                <a16:creationId xmlns:a16="http://schemas.microsoft.com/office/drawing/2014/main" id="{6202742B-5B15-417E-BCC2-7D109FBEDB59}"/>
              </a:ext>
            </a:extLst>
          </p:cNvPr>
          <p:cNvSpPr txBox="1"/>
          <p:nvPr/>
        </p:nvSpPr>
        <p:spPr bwMode="auto">
          <a:xfrm>
            <a:off x="4856423"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A0E017EA-474D-4B7E-B908-68C58FEF1FC1}"/>
              </a:ext>
            </a:extLst>
          </p:cNvPr>
          <p:cNvSpPr txBox="1"/>
          <p:nvPr/>
        </p:nvSpPr>
        <p:spPr bwMode="auto">
          <a:xfrm>
            <a:off x="5556344"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8" name="TextBox 47">
            <a:extLst>
              <a:ext uri="{FF2B5EF4-FFF2-40B4-BE49-F238E27FC236}">
                <a16:creationId xmlns:a16="http://schemas.microsoft.com/office/drawing/2014/main" id="{227E5771-61A4-4682-8D2B-2769014268C0}"/>
              </a:ext>
            </a:extLst>
          </p:cNvPr>
          <p:cNvSpPr txBox="1"/>
          <p:nvPr/>
        </p:nvSpPr>
        <p:spPr bwMode="auto">
          <a:xfrm>
            <a:off x="6251577"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49" name="TextBox 48">
            <a:extLst>
              <a:ext uri="{FF2B5EF4-FFF2-40B4-BE49-F238E27FC236}">
                <a16:creationId xmlns:a16="http://schemas.microsoft.com/office/drawing/2014/main" id="{5876207F-99DA-461B-A1E2-56251B5BF79C}"/>
              </a:ext>
            </a:extLst>
          </p:cNvPr>
          <p:cNvSpPr txBox="1"/>
          <p:nvPr/>
        </p:nvSpPr>
        <p:spPr bwMode="auto">
          <a:xfrm>
            <a:off x="6958605"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0" name="TextBox 49">
            <a:extLst>
              <a:ext uri="{FF2B5EF4-FFF2-40B4-BE49-F238E27FC236}">
                <a16:creationId xmlns:a16="http://schemas.microsoft.com/office/drawing/2014/main" id="{884DD4A2-AB22-4C08-AA2C-032AC84AC821}"/>
              </a:ext>
            </a:extLst>
          </p:cNvPr>
          <p:cNvSpPr txBox="1"/>
          <p:nvPr/>
        </p:nvSpPr>
        <p:spPr bwMode="auto">
          <a:xfrm>
            <a:off x="7653838"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51" name="TextBox 50">
            <a:extLst>
              <a:ext uri="{FF2B5EF4-FFF2-40B4-BE49-F238E27FC236}">
                <a16:creationId xmlns:a16="http://schemas.microsoft.com/office/drawing/2014/main" id="{6C76B0F1-E656-44B5-B4E6-372800D14FC2}"/>
              </a:ext>
            </a:extLst>
          </p:cNvPr>
          <p:cNvSpPr txBox="1"/>
          <p:nvPr/>
        </p:nvSpPr>
        <p:spPr bwMode="auto">
          <a:xfrm>
            <a:off x="8339655"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2" name="TextBox 51">
            <a:extLst>
              <a:ext uri="{FF2B5EF4-FFF2-40B4-BE49-F238E27FC236}">
                <a16:creationId xmlns:a16="http://schemas.microsoft.com/office/drawing/2014/main" id="{2935DC09-402C-43AB-906F-EFBB4D995EA6}"/>
              </a:ext>
            </a:extLst>
          </p:cNvPr>
          <p:cNvSpPr txBox="1"/>
          <p:nvPr/>
        </p:nvSpPr>
        <p:spPr bwMode="auto">
          <a:xfrm>
            <a:off x="9034888"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53" name="TextBox 52">
            <a:extLst>
              <a:ext uri="{FF2B5EF4-FFF2-40B4-BE49-F238E27FC236}">
                <a16:creationId xmlns:a16="http://schemas.microsoft.com/office/drawing/2014/main" id="{A1D1E1B5-9C02-455F-8D2D-87238D678CE0}"/>
              </a:ext>
            </a:extLst>
          </p:cNvPr>
          <p:cNvSpPr txBox="1"/>
          <p:nvPr/>
        </p:nvSpPr>
        <p:spPr bwMode="auto">
          <a:xfrm>
            <a:off x="9741916" y="48406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grpSp>
        <p:nvGrpSpPr>
          <p:cNvPr id="3" name="Group 2">
            <a:extLst>
              <a:ext uri="{FF2B5EF4-FFF2-40B4-BE49-F238E27FC236}">
                <a16:creationId xmlns:a16="http://schemas.microsoft.com/office/drawing/2014/main" id="{46C5EE4D-ABFC-221E-0EE5-DBA54EE21BF6}"/>
              </a:ext>
            </a:extLst>
          </p:cNvPr>
          <p:cNvGrpSpPr/>
          <p:nvPr/>
        </p:nvGrpSpPr>
        <p:grpSpPr>
          <a:xfrm>
            <a:off x="2626019" y="5316705"/>
            <a:ext cx="7663548" cy="557445"/>
            <a:chOff x="2626019" y="5316705"/>
            <a:chExt cx="7663548" cy="557445"/>
          </a:xfrm>
        </p:grpSpPr>
        <p:sp>
          <p:nvSpPr>
            <p:cNvPr id="54" name="TextBox 53">
              <a:extLst>
                <a:ext uri="{FF2B5EF4-FFF2-40B4-BE49-F238E27FC236}">
                  <a16:creationId xmlns:a16="http://schemas.microsoft.com/office/drawing/2014/main" id="{710B3A50-F644-4F7B-B48C-5F8740DD8EB8}"/>
                </a:ext>
              </a:extLst>
            </p:cNvPr>
            <p:cNvSpPr txBox="1"/>
            <p:nvPr/>
          </p:nvSpPr>
          <p:spPr bwMode="auto">
            <a:xfrm>
              <a:off x="2626019" y="5316705"/>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496(3)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498(0)</a:t>
              </a:r>
            </a:p>
          </p:txBody>
        </p:sp>
        <p:sp>
          <p:nvSpPr>
            <p:cNvPr id="55" name="TextBox 54">
              <a:extLst>
                <a:ext uri="{FF2B5EF4-FFF2-40B4-BE49-F238E27FC236}">
                  <a16:creationId xmlns:a16="http://schemas.microsoft.com/office/drawing/2014/main" id="{2C759278-21F5-4288-A7A8-A2F06038EDD0}"/>
                </a:ext>
              </a:extLst>
            </p:cNvPr>
            <p:cNvSpPr txBox="1"/>
            <p:nvPr/>
          </p:nvSpPr>
          <p:spPr bwMode="auto">
            <a:xfrm>
              <a:off x="3318726" y="5316985"/>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489(3)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494(3)</a:t>
              </a:r>
            </a:p>
          </p:txBody>
        </p:sp>
        <p:sp>
          <p:nvSpPr>
            <p:cNvPr id="56" name="TextBox 55">
              <a:extLst>
                <a:ext uri="{FF2B5EF4-FFF2-40B4-BE49-F238E27FC236}">
                  <a16:creationId xmlns:a16="http://schemas.microsoft.com/office/drawing/2014/main" id="{7D4834FA-98A4-403C-91F5-8E1F6CD70FA0}"/>
                </a:ext>
              </a:extLst>
            </p:cNvPr>
            <p:cNvSpPr txBox="1"/>
            <p:nvPr/>
          </p:nvSpPr>
          <p:spPr bwMode="auto">
            <a:xfrm>
              <a:off x="4049331" y="5349784"/>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485(5)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486(4)</a:t>
              </a:r>
            </a:p>
          </p:txBody>
        </p:sp>
        <p:sp>
          <p:nvSpPr>
            <p:cNvPr id="57" name="TextBox 56">
              <a:extLst>
                <a:ext uri="{FF2B5EF4-FFF2-40B4-BE49-F238E27FC236}">
                  <a16:creationId xmlns:a16="http://schemas.microsoft.com/office/drawing/2014/main" id="{7E9439DB-0D4F-451D-BB92-5F78D911471E}"/>
                </a:ext>
              </a:extLst>
            </p:cNvPr>
            <p:cNvSpPr txBox="1"/>
            <p:nvPr/>
          </p:nvSpPr>
          <p:spPr bwMode="auto">
            <a:xfrm>
              <a:off x="4742038" y="5350064"/>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481(5)</a:t>
              </a:r>
            </a:p>
          </p:txBody>
        </p:sp>
        <p:sp>
          <p:nvSpPr>
            <p:cNvPr id="58" name="TextBox 57">
              <a:extLst>
                <a:ext uri="{FF2B5EF4-FFF2-40B4-BE49-F238E27FC236}">
                  <a16:creationId xmlns:a16="http://schemas.microsoft.com/office/drawing/2014/main" id="{412995CE-B255-4C97-A277-975998BF3C45}"/>
                </a:ext>
              </a:extLst>
            </p:cNvPr>
            <p:cNvSpPr txBox="1"/>
            <p:nvPr/>
          </p:nvSpPr>
          <p:spPr bwMode="auto">
            <a:xfrm>
              <a:off x="5442395" y="5348133"/>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477(8)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474(6)</a:t>
              </a:r>
            </a:p>
          </p:txBody>
        </p:sp>
        <p:sp>
          <p:nvSpPr>
            <p:cNvPr id="59" name="TextBox 58">
              <a:extLst>
                <a:ext uri="{FF2B5EF4-FFF2-40B4-BE49-F238E27FC236}">
                  <a16:creationId xmlns:a16="http://schemas.microsoft.com/office/drawing/2014/main" id="{EF08D16C-E4F4-424A-B742-D4831C85A1BE}"/>
                </a:ext>
              </a:extLst>
            </p:cNvPr>
            <p:cNvSpPr txBox="1"/>
            <p:nvPr/>
          </p:nvSpPr>
          <p:spPr bwMode="auto">
            <a:xfrm>
              <a:off x="6043732" y="5348413"/>
              <a:ext cx="841897"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360(117)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352(115)</a:t>
              </a:r>
            </a:p>
          </p:txBody>
        </p:sp>
        <p:sp>
          <p:nvSpPr>
            <p:cNvPr id="60" name="TextBox 59">
              <a:extLst>
                <a:ext uri="{FF2B5EF4-FFF2-40B4-BE49-F238E27FC236}">
                  <a16:creationId xmlns:a16="http://schemas.microsoft.com/office/drawing/2014/main" id="{C9332E3A-D825-4EB6-A14C-F9D2AF38833B}"/>
                </a:ext>
              </a:extLst>
            </p:cNvPr>
            <p:cNvSpPr txBox="1"/>
            <p:nvPr/>
          </p:nvSpPr>
          <p:spPr bwMode="auto">
            <a:xfrm>
              <a:off x="6744242" y="5340331"/>
              <a:ext cx="841897"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231(245)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219(241)</a:t>
              </a:r>
            </a:p>
          </p:txBody>
        </p:sp>
        <p:sp>
          <p:nvSpPr>
            <p:cNvPr id="61" name="TextBox 60">
              <a:extLst>
                <a:ext uri="{FF2B5EF4-FFF2-40B4-BE49-F238E27FC236}">
                  <a16:creationId xmlns:a16="http://schemas.microsoft.com/office/drawing/2014/main" id="{32AAD0DE-C0F8-4716-A164-2F46F05C65DA}"/>
                </a:ext>
              </a:extLst>
            </p:cNvPr>
            <p:cNvSpPr txBox="1"/>
            <p:nvPr/>
          </p:nvSpPr>
          <p:spPr bwMode="auto">
            <a:xfrm>
              <a:off x="7436950" y="5340611"/>
              <a:ext cx="841897"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146(328)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138(317)</a:t>
              </a:r>
            </a:p>
          </p:txBody>
        </p:sp>
        <p:sp>
          <p:nvSpPr>
            <p:cNvPr id="62" name="TextBox 61">
              <a:extLst>
                <a:ext uri="{FF2B5EF4-FFF2-40B4-BE49-F238E27FC236}">
                  <a16:creationId xmlns:a16="http://schemas.microsoft.com/office/drawing/2014/main" id="{251E5051-4599-4C51-853D-946B217FB1C9}"/>
                </a:ext>
              </a:extLst>
            </p:cNvPr>
            <p:cNvSpPr txBox="1"/>
            <p:nvPr/>
          </p:nvSpPr>
          <p:spPr bwMode="auto">
            <a:xfrm>
              <a:off x="8187327" y="5339000"/>
              <a:ext cx="75052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63(411)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61(394)</a:t>
              </a:r>
            </a:p>
          </p:txBody>
        </p:sp>
        <p:sp>
          <p:nvSpPr>
            <p:cNvPr id="63" name="TextBox 62">
              <a:extLst>
                <a:ext uri="{FF2B5EF4-FFF2-40B4-BE49-F238E27FC236}">
                  <a16:creationId xmlns:a16="http://schemas.microsoft.com/office/drawing/2014/main" id="{34FF9353-48B8-4E9C-8012-A91524319633}"/>
                </a:ext>
              </a:extLst>
            </p:cNvPr>
            <p:cNvSpPr txBox="1"/>
            <p:nvPr/>
          </p:nvSpPr>
          <p:spPr bwMode="auto">
            <a:xfrm>
              <a:off x="8925720" y="5339280"/>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8(465)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9(446)</a:t>
              </a:r>
            </a:p>
          </p:txBody>
        </p:sp>
        <p:sp>
          <p:nvSpPr>
            <p:cNvPr id="64" name="TextBox 63">
              <a:extLst>
                <a:ext uri="{FF2B5EF4-FFF2-40B4-BE49-F238E27FC236}">
                  <a16:creationId xmlns:a16="http://schemas.microsoft.com/office/drawing/2014/main" id="{3966A1ED-8AB6-4DA8-8549-9A127A89ED37}"/>
                </a:ext>
              </a:extLst>
            </p:cNvPr>
            <p:cNvSpPr txBox="1"/>
            <p:nvPr/>
          </p:nvSpPr>
          <p:spPr bwMode="auto">
            <a:xfrm>
              <a:off x="9630412" y="5350930"/>
              <a:ext cx="659155" cy="52322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0(473)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0(455)</a:t>
              </a:r>
            </a:p>
          </p:txBody>
        </p:sp>
      </p:grpSp>
      <p:cxnSp>
        <p:nvCxnSpPr>
          <p:cNvPr id="221" name="Straight Connector 220">
            <a:extLst>
              <a:ext uri="{FF2B5EF4-FFF2-40B4-BE49-F238E27FC236}">
                <a16:creationId xmlns:a16="http://schemas.microsoft.com/office/drawing/2014/main" id="{318B20B2-1416-4C18-AD4C-E1BC8D046C3F}"/>
              </a:ext>
            </a:extLst>
          </p:cNvPr>
          <p:cNvCxnSpPr>
            <a:cxnSpLocks/>
          </p:cNvCxnSpPr>
          <p:nvPr/>
        </p:nvCxnSpPr>
        <p:spPr bwMode="auto">
          <a:xfrm>
            <a:off x="3143049" y="3761533"/>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3F00EEA2-3F48-4020-9003-A0D8F949FE4C}"/>
              </a:ext>
            </a:extLst>
          </p:cNvPr>
          <p:cNvCxnSpPr>
            <a:cxnSpLocks/>
          </p:cNvCxnSpPr>
          <p:nvPr/>
        </p:nvCxnSpPr>
        <p:spPr bwMode="auto">
          <a:xfrm>
            <a:off x="3143053" y="4048968"/>
            <a:ext cx="235162" cy="0"/>
          </a:xfrm>
          <a:prstGeom prst="line">
            <a:avLst/>
          </a:prstGeom>
          <a:noFill/>
          <a:ln w="28575" cap="flat" cmpd="sng" algn="ctr">
            <a:solidFill>
              <a:schemeClr val="accent3"/>
            </a:solidFill>
            <a:prstDash val="solid"/>
            <a:round/>
            <a:headEnd type="none" w="med" len="med"/>
            <a:tailEnd type="none" w="med" len="med"/>
          </a:ln>
          <a:effectLst/>
        </p:spPr>
      </p:cxnSp>
      <p:sp>
        <p:nvSpPr>
          <p:cNvPr id="223" name="TextBox 222">
            <a:extLst>
              <a:ext uri="{FF2B5EF4-FFF2-40B4-BE49-F238E27FC236}">
                <a16:creationId xmlns:a16="http://schemas.microsoft.com/office/drawing/2014/main" id="{DD70F0DD-987A-4915-8463-31A122DA54F0}"/>
              </a:ext>
            </a:extLst>
          </p:cNvPr>
          <p:cNvSpPr txBox="1"/>
          <p:nvPr/>
        </p:nvSpPr>
        <p:spPr bwMode="auto">
          <a:xfrm>
            <a:off x="3417078" y="4254893"/>
            <a:ext cx="46616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0.52 (CI 95%: 0.31-0.86)</a:t>
            </a:r>
          </a:p>
        </p:txBody>
      </p:sp>
      <p:sp>
        <p:nvSpPr>
          <p:cNvPr id="224" name="TextBox 223">
            <a:extLst>
              <a:ext uri="{FF2B5EF4-FFF2-40B4-BE49-F238E27FC236}">
                <a16:creationId xmlns:a16="http://schemas.microsoft.com/office/drawing/2014/main" id="{C945B32E-1BCE-410B-8205-09E3542C8874}"/>
              </a:ext>
            </a:extLst>
          </p:cNvPr>
          <p:cNvSpPr txBox="1"/>
          <p:nvPr/>
        </p:nvSpPr>
        <p:spPr bwMode="auto">
          <a:xfrm>
            <a:off x="5013169" y="3294707"/>
            <a:ext cx="1041695" cy="923330"/>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23(4.6%)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43(8.6%)</a:t>
            </a:r>
          </a:p>
        </p:txBody>
      </p:sp>
      <p:sp>
        <p:nvSpPr>
          <p:cNvPr id="225" name="TextBox 224">
            <a:extLst>
              <a:ext uri="{FF2B5EF4-FFF2-40B4-BE49-F238E27FC236}">
                <a16:creationId xmlns:a16="http://schemas.microsoft.com/office/drawing/2014/main" id="{9161F1DA-9DC7-4A8A-B6DE-39E56B9952B5}"/>
              </a:ext>
            </a:extLst>
          </p:cNvPr>
          <p:cNvSpPr txBox="1"/>
          <p:nvPr/>
        </p:nvSpPr>
        <p:spPr bwMode="auto">
          <a:xfrm>
            <a:off x="6101697" y="3293567"/>
            <a:ext cx="2509020" cy="923330"/>
          </a:xfrm>
          <a:prstGeom prst="rect">
            <a:avLst/>
          </a:prstGeom>
          <a:noFill/>
          <a:ln>
            <a:noFill/>
          </a:ln>
        </p:spPr>
        <p:txBody>
          <a:bodyPr wrap="none" rtlCol="0">
            <a:spAutoFit/>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Mo (95% CI)</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(NR-NR)</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 (NR-NR)</a:t>
            </a:r>
          </a:p>
        </p:txBody>
      </p:sp>
      <p:sp>
        <p:nvSpPr>
          <p:cNvPr id="10" name="Freeform: Shape 9">
            <a:extLst>
              <a:ext uri="{FF2B5EF4-FFF2-40B4-BE49-F238E27FC236}">
                <a16:creationId xmlns:a16="http://schemas.microsoft.com/office/drawing/2014/main" id="{589B9C31-C94D-E862-AFE9-B2EC99AC7FB9}"/>
              </a:ext>
            </a:extLst>
          </p:cNvPr>
          <p:cNvSpPr/>
          <p:nvPr/>
        </p:nvSpPr>
        <p:spPr bwMode="auto">
          <a:xfrm>
            <a:off x="3005667" y="1913466"/>
            <a:ext cx="6553200" cy="325967"/>
          </a:xfrm>
          <a:custGeom>
            <a:avLst/>
            <a:gdLst>
              <a:gd name="connsiteX0" fmla="*/ 6553200 w 6553200"/>
              <a:gd name="connsiteY0" fmla="*/ 325967 h 325967"/>
              <a:gd name="connsiteX1" fmla="*/ 4622800 w 6553200"/>
              <a:gd name="connsiteY1" fmla="*/ 325967 h 325967"/>
              <a:gd name="connsiteX2" fmla="*/ 4622800 w 6553200"/>
              <a:gd name="connsiteY2" fmla="*/ 296334 h 325967"/>
              <a:gd name="connsiteX3" fmla="*/ 4402666 w 6553200"/>
              <a:gd name="connsiteY3" fmla="*/ 296334 h 325967"/>
              <a:gd name="connsiteX4" fmla="*/ 4402666 w 6553200"/>
              <a:gd name="connsiteY4" fmla="*/ 283634 h 325967"/>
              <a:gd name="connsiteX5" fmla="*/ 4254500 w 6553200"/>
              <a:gd name="connsiteY5" fmla="*/ 283634 h 325967"/>
              <a:gd name="connsiteX6" fmla="*/ 4254500 w 6553200"/>
              <a:gd name="connsiteY6" fmla="*/ 275167 h 325967"/>
              <a:gd name="connsiteX7" fmla="*/ 4161366 w 6553200"/>
              <a:gd name="connsiteY7" fmla="*/ 275167 h 325967"/>
              <a:gd name="connsiteX8" fmla="*/ 4161366 w 6553200"/>
              <a:gd name="connsiteY8" fmla="*/ 275167 h 325967"/>
              <a:gd name="connsiteX9" fmla="*/ 4161366 w 6553200"/>
              <a:gd name="connsiteY9" fmla="*/ 245534 h 325967"/>
              <a:gd name="connsiteX10" fmla="*/ 4017433 w 6553200"/>
              <a:gd name="connsiteY10" fmla="*/ 245534 h 325967"/>
              <a:gd name="connsiteX11" fmla="*/ 4017433 w 6553200"/>
              <a:gd name="connsiteY11" fmla="*/ 220134 h 325967"/>
              <a:gd name="connsiteX12" fmla="*/ 3551766 w 6553200"/>
              <a:gd name="connsiteY12" fmla="*/ 220134 h 325967"/>
              <a:gd name="connsiteX13" fmla="*/ 3551766 w 6553200"/>
              <a:gd name="connsiteY13" fmla="*/ 194734 h 325967"/>
              <a:gd name="connsiteX14" fmla="*/ 3344333 w 6553200"/>
              <a:gd name="connsiteY14" fmla="*/ 194734 h 325967"/>
              <a:gd name="connsiteX15" fmla="*/ 3344333 w 6553200"/>
              <a:gd name="connsiteY15" fmla="*/ 169334 h 325967"/>
              <a:gd name="connsiteX16" fmla="*/ 3246966 w 6553200"/>
              <a:gd name="connsiteY16" fmla="*/ 169334 h 325967"/>
              <a:gd name="connsiteX17" fmla="*/ 3251200 w 6553200"/>
              <a:gd name="connsiteY17" fmla="*/ 165100 h 325967"/>
              <a:gd name="connsiteX18" fmla="*/ 3081866 w 6553200"/>
              <a:gd name="connsiteY18" fmla="*/ 165100 h 325967"/>
              <a:gd name="connsiteX19" fmla="*/ 3081866 w 6553200"/>
              <a:gd name="connsiteY19" fmla="*/ 139701 h 325967"/>
              <a:gd name="connsiteX20" fmla="*/ 3022600 w 6553200"/>
              <a:gd name="connsiteY20" fmla="*/ 139701 h 325967"/>
              <a:gd name="connsiteX21" fmla="*/ 3022600 w 6553200"/>
              <a:gd name="connsiteY21" fmla="*/ 127001 h 325967"/>
              <a:gd name="connsiteX22" fmla="*/ 2946400 w 6553200"/>
              <a:gd name="connsiteY22" fmla="*/ 127001 h 325967"/>
              <a:gd name="connsiteX23" fmla="*/ 2946400 w 6553200"/>
              <a:gd name="connsiteY23" fmla="*/ 118534 h 325967"/>
              <a:gd name="connsiteX24" fmla="*/ 2802466 w 6553200"/>
              <a:gd name="connsiteY24" fmla="*/ 118534 h 325967"/>
              <a:gd name="connsiteX25" fmla="*/ 2802466 w 6553200"/>
              <a:gd name="connsiteY25" fmla="*/ 101601 h 325967"/>
              <a:gd name="connsiteX26" fmla="*/ 2264833 w 6553200"/>
              <a:gd name="connsiteY26" fmla="*/ 101601 h 325967"/>
              <a:gd name="connsiteX27" fmla="*/ 2264833 w 6553200"/>
              <a:gd name="connsiteY27" fmla="*/ 101601 h 325967"/>
              <a:gd name="connsiteX28" fmla="*/ 2247900 w 6553200"/>
              <a:gd name="connsiteY28" fmla="*/ 84668 h 325967"/>
              <a:gd name="connsiteX29" fmla="*/ 1824566 w 6553200"/>
              <a:gd name="connsiteY29" fmla="*/ 84668 h 325967"/>
              <a:gd name="connsiteX30" fmla="*/ 1824566 w 6553200"/>
              <a:gd name="connsiteY30" fmla="*/ 50801 h 325967"/>
              <a:gd name="connsiteX31" fmla="*/ 1587500 w 6553200"/>
              <a:gd name="connsiteY31" fmla="*/ 50801 h 325967"/>
              <a:gd name="connsiteX32" fmla="*/ 1595966 w 6553200"/>
              <a:gd name="connsiteY32" fmla="*/ 42335 h 325967"/>
              <a:gd name="connsiteX33" fmla="*/ 893233 w 6553200"/>
              <a:gd name="connsiteY33" fmla="*/ 42335 h 325967"/>
              <a:gd name="connsiteX34" fmla="*/ 893233 w 6553200"/>
              <a:gd name="connsiteY34" fmla="*/ 16934 h 325967"/>
              <a:gd name="connsiteX35" fmla="*/ 787400 w 6553200"/>
              <a:gd name="connsiteY35" fmla="*/ 16934 h 325967"/>
              <a:gd name="connsiteX36" fmla="*/ 770466 w 6553200"/>
              <a:gd name="connsiteY36" fmla="*/ 0 h 325967"/>
              <a:gd name="connsiteX37" fmla="*/ 0 w 6553200"/>
              <a:gd name="connsiteY37" fmla="*/ 0 h 325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553200" h="325967">
                <a:moveTo>
                  <a:pt x="6553200" y="325967"/>
                </a:moveTo>
                <a:lnTo>
                  <a:pt x="4622800" y="325967"/>
                </a:lnTo>
                <a:lnTo>
                  <a:pt x="4622800" y="296334"/>
                </a:lnTo>
                <a:lnTo>
                  <a:pt x="4402666" y="296334"/>
                </a:lnTo>
                <a:lnTo>
                  <a:pt x="4402666" y="283634"/>
                </a:lnTo>
                <a:lnTo>
                  <a:pt x="4254500" y="283634"/>
                </a:lnTo>
                <a:lnTo>
                  <a:pt x="4254500" y="275167"/>
                </a:lnTo>
                <a:lnTo>
                  <a:pt x="4161366" y="275167"/>
                </a:lnTo>
                <a:lnTo>
                  <a:pt x="4161366" y="275167"/>
                </a:lnTo>
                <a:lnTo>
                  <a:pt x="4161366" y="245534"/>
                </a:lnTo>
                <a:lnTo>
                  <a:pt x="4017433" y="245534"/>
                </a:lnTo>
                <a:lnTo>
                  <a:pt x="4017433" y="220134"/>
                </a:lnTo>
                <a:lnTo>
                  <a:pt x="3551766" y="220134"/>
                </a:lnTo>
                <a:lnTo>
                  <a:pt x="3551766" y="194734"/>
                </a:lnTo>
                <a:lnTo>
                  <a:pt x="3344333" y="194734"/>
                </a:lnTo>
                <a:lnTo>
                  <a:pt x="3344333" y="169334"/>
                </a:lnTo>
                <a:lnTo>
                  <a:pt x="3246966" y="169334"/>
                </a:lnTo>
                <a:lnTo>
                  <a:pt x="3251200" y="165100"/>
                </a:lnTo>
                <a:lnTo>
                  <a:pt x="3081866" y="165100"/>
                </a:lnTo>
                <a:lnTo>
                  <a:pt x="3081866" y="139701"/>
                </a:lnTo>
                <a:lnTo>
                  <a:pt x="3022600" y="139701"/>
                </a:lnTo>
                <a:lnTo>
                  <a:pt x="3022600" y="127001"/>
                </a:lnTo>
                <a:lnTo>
                  <a:pt x="2946400" y="127001"/>
                </a:lnTo>
                <a:lnTo>
                  <a:pt x="2946400" y="118534"/>
                </a:lnTo>
                <a:lnTo>
                  <a:pt x="2802466" y="118534"/>
                </a:lnTo>
                <a:lnTo>
                  <a:pt x="2802466" y="101601"/>
                </a:lnTo>
                <a:lnTo>
                  <a:pt x="2264833" y="101601"/>
                </a:lnTo>
                <a:lnTo>
                  <a:pt x="2264833" y="101601"/>
                </a:lnTo>
                <a:lnTo>
                  <a:pt x="2247900" y="84668"/>
                </a:lnTo>
                <a:lnTo>
                  <a:pt x="1824566" y="84668"/>
                </a:lnTo>
                <a:lnTo>
                  <a:pt x="1824566" y="50801"/>
                </a:lnTo>
                <a:lnTo>
                  <a:pt x="1587500" y="50801"/>
                </a:lnTo>
                <a:lnTo>
                  <a:pt x="1595966" y="42335"/>
                </a:lnTo>
                <a:lnTo>
                  <a:pt x="893233" y="42335"/>
                </a:lnTo>
                <a:lnTo>
                  <a:pt x="893233" y="16934"/>
                </a:lnTo>
                <a:lnTo>
                  <a:pt x="787400" y="16934"/>
                </a:lnTo>
                <a:lnTo>
                  <a:pt x="770466"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49" name="Group 348">
            <a:extLst>
              <a:ext uri="{FF2B5EF4-FFF2-40B4-BE49-F238E27FC236}">
                <a16:creationId xmlns:a16="http://schemas.microsoft.com/office/drawing/2014/main" id="{65C14F9B-16A0-55C6-7061-00FBFBABED67}"/>
              </a:ext>
            </a:extLst>
          </p:cNvPr>
          <p:cNvGrpSpPr/>
          <p:nvPr/>
        </p:nvGrpSpPr>
        <p:grpSpPr>
          <a:xfrm>
            <a:off x="3466272" y="1847403"/>
            <a:ext cx="6086244" cy="392030"/>
            <a:chOff x="3466272" y="1847403"/>
            <a:chExt cx="6086244" cy="392030"/>
          </a:xfrm>
        </p:grpSpPr>
        <p:cxnSp>
          <p:nvCxnSpPr>
            <p:cNvPr id="18" name="Straight Connector 17">
              <a:extLst>
                <a:ext uri="{FF2B5EF4-FFF2-40B4-BE49-F238E27FC236}">
                  <a16:creationId xmlns:a16="http://schemas.microsoft.com/office/drawing/2014/main" id="{C0C15204-18A0-A5A1-48F1-4E5C15D4D3BE}"/>
                </a:ext>
              </a:extLst>
            </p:cNvPr>
            <p:cNvCxnSpPr>
              <a:cxnSpLocks/>
            </p:cNvCxnSpPr>
            <p:nvPr/>
          </p:nvCxnSpPr>
          <p:spPr bwMode="auto">
            <a:xfrm>
              <a:off x="9552516"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0B30CE3-F7E4-5573-DC99-A1312CD684AF}"/>
                </a:ext>
              </a:extLst>
            </p:cNvPr>
            <p:cNvCxnSpPr>
              <a:cxnSpLocks/>
            </p:cNvCxnSpPr>
            <p:nvPr/>
          </p:nvCxnSpPr>
          <p:spPr bwMode="auto">
            <a:xfrm>
              <a:off x="9486900"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AA40B1F-E4AF-8163-EDE1-0F308925D085}"/>
                </a:ext>
              </a:extLst>
            </p:cNvPr>
            <p:cNvCxnSpPr>
              <a:cxnSpLocks/>
            </p:cNvCxnSpPr>
            <p:nvPr/>
          </p:nvCxnSpPr>
          <p:spPr bwMode="auto">
            <a:xfrm>
              <a:off x="934931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639A91A-44CF-656F-2641-D7BA17A0E42A}"/>
                </a:ext>
              </a:extLst>
            </p:cNvPr>
            <p:cNvCxnSpPr>
              <a:cxnSpLocks/>
            </p:cNvCxnSpPr>
            <p:nvPr/>
          </p:nvCxnSpPr>
          <p:spPr bwMode="auto">
            <a:xfrm>
              <a:off x="9315450"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ADBDE3DB-3A71-72CE-9FFD-00CF7C51E66F}"/>
                </a:ext>
              </a:extLst>
            </p:cNvPr>
            <p:cNvCxnSpPr>
              <a:cxnSpLocks/>
            </p:cNvCxnSpPr>
            <p:nvPr/>
          </p:nvCxnSpPr>
          <p:spPr bwMode="auto">
            <a:xfrm>
              <a:off x="927946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220679A-D20F-2CFA-A212-76C888A57991}"/>
                </a:ext>
              </a:extLst>
            </p:cNvPr>
            <p:cNvCxnSpPr>
              <a:cxnSpLocks/>
            </p:cNvCxnSpPr>
            <p:nvPr/>
          </p:nvCxnSpPr>
          <p:spPr bwMode="auto">
            <a:xfrm>
              <a:off x="9248668"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CD9EB5D8-BCB4-CA38-2FEA-809785AFE2CC}"/>
                </a:ext>
              </a:extLst>
            </p:cNvPr>
            <p:cNvCxnSpPr>
              <a:cxnSpLocks/>
            </p:cNvCxnSpPr>
            <p:nvPr/>
          </p:nvCxnSpPr>
          <p:spPr bwMode="auto">
            <a:xfrm>
              <a:off x="9210568"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1DBCEAD7-6EC8-D491-AA0B-8DB9721E2232}"/>
                </a:ext>
              </a:extLst>
            </p:cNvPr>
            <p:cNvCxnSpPr>
              <a:cxnSpLocks/>
            </p:cNvCxnSpPr>
            <p:nvPr/>
          </p:nvCxnSpPr>
          <p:spPr bwMode="auto">
            <a:xfrm>
              <a:off x="914283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0EE5160E-B2CB-2CF7-6278-78DA0B2F7ECF}"/>
                </a:ext>
              </a:extLst>
            </p:cNvPr>
            <p:cNvCxnSpPr>
              <a:cxnSpLocks/>
            </p:cNvCxnSpPr>
            <p:nvPr/>
          </p:nvCxnSpPr>
          <p:spPr bwMode="auto">
            <a:xfrm>
              <a:off x="9115318"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0BAFA98B-8F24-B2F9-7347-46A63748E929}"/>
                </a:ext>
              </a:extLst>
            </p:cNvPr>
            <p:cNvCxnSpPr>
              <a:cxnSpLocks/>
            </p:cNvCxnSpPr>
            <p:nvPr/>
          </p:nvCxnSpPr>
          <p:spPr bwMode="auto">
            <a:xfrm>
              <a:off x="9100501"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CB41DAFC-A2ED-A1BF-0240-4409EBF742BF}"/>
                </a:ext>
              </a:extLst>
            </p:cNvPr>
            <p:cNvCxnSpPr>
              <a:cxnSpLocks/>
            </p:cNvCxnSpPr>
            <p:nvPr/>
          </p:nvCxnSpPr>
          <p:spPr bwMode="auto">
            <a:xfrm>
              <a:off x="907030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7582D15-0234-9549-0B0F-7E0C5D9DE83F}"/>
                </a:ext>
              </a:extLst>
            </p:cNvPr>
            <p:cNvCxnSpPr>
              <a:cxnSpLocks/>
            </p:cNvCxnSpPr>
            <p:nvPr/>
          </p:nvCxnSpPr>
          <p:spPr bwMode="auto">
            <a:xfrm>
              <a:off x="9000981"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4CE07B12-9665-C451-487C-BD5100A99F6B}"/>
                </a:ext>
              </a:extLst>
            </p:cNvPr>
            <p:cNvCxnSpPr>
              <a:cxnSpLocks/>
            </p:cNvCxnSpPr>
            <p:nvPr/>
          </p:nvCxnSpPr>
          <p:spPr bwMode="auto">
            <a:xfrm>
              <a:off x="8960764"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9542C244-F8F7-C7E9-197C-C2B11E8D68C0}"/>
                </a:ext>
              </a:extLst>
            </p:cNvPr>
            <p:cNvCxnSpPr>
              <a:cxnSpLocks/>
            </p:cNvCxnSpPr>
            <p:nvPr/>
          </p:nvCxnSpPr>
          <p:spPr bwMode="auto">
            <a:xfrm>
              <a:off x="8890914"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3AA90CF5-DD1C-CA38-7533-4D3C2D3C38D1}"/>
                </a:ext>
              </a:extLst>
            </p:cNvPr>
            <p:cNvCxnSpPr>
              <a:cxnSpLocks/>
            </p:cNvCxnSpPr>
            <p:nvPr/>
          </p:nvCxnSpPr>
          <p:spPr bwMode="auto">
            <a:xfrm>
              <a:off x="885273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215FA59-F42F-9EF1-652B-7315772F5BAF}"/>
                </a:ext>
              </a:extLst>
            </p:cNvPr>
            <p:cNvCxnSpPr>
              <a:cxnSpLocks/>
            </p:cNvCxnSpPr>
            <p:nvPr/>
          </p:nvCxnSpPr>
          <p:spPr bwMode="auto">
            <a:xfrm>
              <a:off x="8829449"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AB9D540-5947-34AB-2420-56EDC3D5AA42}"/>
                </a:ext>
              </a:extLst>
            </p:cNvPr>
            <p:cNvCxnSpPr>
              <a:cxnSpLocks/>
            </p:cNvCxnSpPr>
            <p:nvPr/>
          </p:nvCxnSpPr>
          <p:spPr bwMode="auto">
            <a:xfrm>
              <a:off x="877653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AFFF22CE-D7DD-D266-C025-68ECD831643D}"/>
                </a:ext>
              </a:extLst>
            </p:cNvPr>
            <p:cNvCxnSpPr>
              <a:cxnSpLocks/>
            </p:cNvCxnSpPr>
            <p:nvPr/>
          </p:nvCxnSpPr>
          <p:spPr bwMode="auto">
            <a:xfrm>
              <a:off x="8759191"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B1A12329-1C0D-037E-4861-26CF509D2267}"/>
                </a:ext>
              </a:extLst>
            </p:cNvPr>
            <p:cNvCxnSpPr>
              <a:cxnSpLocks/>
            </p:cNvCxnSpPr>
            <p:nvPr/>
          </p:nvCxnSpPr>
          <p:spPr bwMode="auto">
            <a:xfrm>
              <a:off x="872320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74F27559-20BC-7C88-367B-1551198C9DCA}"/>
                </a:ext>
              </a:extLst>
            </p:cNvPr>
            <p:cNvCxnSpPr>
              <a:cxnSpLocks/>
            </p:cNvCxnSpPr>
            <p:nvPr/>
          </p:nvCxnSpPr>
          <p:spPr bwMode="auto">
            <a:xfrm>
              <a:off x="869145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023A041-15F7-ABA9-D0D4-C34F19D9B1E5}"/>
                </a:ext>
              </a:extLst>
            </p:cNvPr>
            <p:cNvCxnSpPr>
              <a:cxnSpLocks/>
            </p:cNvCxnSpPr>
            <p:nvPr/>
          </p:nvCxnSpPr>
          <p:spPr bwMode="auto">
            <a:xfrm>
              <a:off x="8638541"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EA9B770E-4273-991C-5E7B-486B51E74AB7}"/>
                </a:ext>
              </a:extLst>
            </p:cNvPr>
            <p:cNvCxnSpPr>
              <a:cxnSpLocks/>
            </p:cNvCxnSpPr>
            <p:nvPr/>
          </p:nvCxnSpPr>
          <p:spPr bwMode="auto">
            <a:xfrm>
              <a:off x="861102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D33D4C0F-B2B7-0F48-ECA9-4A5C5245F762}"/>
                </a:ext>
              </a:extLst>
            </p:cNvPr>
            <p:cNvCxnSpPr>
              <a:cxnSpLocks/>
            </p:cNvCxnSpPr>
            <p:nvPr/>
          </p:nvCxnSpPr>
          <p:spPr bwMode="auto">
            <a:xfrm>
              <a:off x="858562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81FE2941-BF4D-2387-8D86-32E6F041665C}"/>
                </a:ext>
              </a:extLst>
            </p:cNvPr>
            <p:cNvCxnSpPr>
              <a:cxnSpLocks/>
            </p:cNvCxnSpPr>
            <p:nvPr/>
          </p:nvCxnSpPr>
          <p:spPr bwMode="auto">
            <a:xfrm>
              <a:off x="8553736"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3A1C099E-5075-5850-87CB-619108E520F1}"/>
                </a:ext>
              </a:extLst>
            </p:cNvPr>
            <p:cNvCxnSpPr>
              <a:cxnSpLocks/>
            </p:cNvCxnSpPr>
            <p:nvPr/>
          </p:nvCxnSpPr>
          <p:spPr bwMode="auto">
            <a:xfrm>
              <a:off x="8530453"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55A6C811-2929-5375-B034-21BF1A02A31C}"/>
                </a:ext>
              </a:extLst>
            </p:cNvPr>
            <p:cNvCxnSpPr>
              <a:cxnSpLocks/>
            </p:cNvCxnSpPr>
            <p:nvPr/>
          </p:nvCxnSpPr>
          <p:spPr bwMode="auto">
            <a:xfrm>
              <a:off x="8496094"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9243604-3FB2-3FD9-D0A3-CEBE77240178}"/>
                </a:ext>
              </a:extLst>
            </p:cNvPr>
            <p:cNvCxnSpPr>
              <a:cxnSpLocks/>
            </p:cNvCxnSpPr>
            <p:nvPr/>
          </p:nvCxnSpPr>
          <p:spPr bwMode="auto">
            <a:xfrm>
              <a:off x="846126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2B0172A0-0290-4F6D-C7A9-F60E1A8AD13C}"/>
                </a:ext>
              </a:extLst>
            </p:cNvPr>
            <p:cNvCxnSpPr>
              <a:cxnSpLocks/>
            </p:cNvCxnSpPr>
            <p:nvPr/>
          </p:nvCxnSpPr>
          <p:spPr bwMode="auto">
            <a:xfrm>
              <a:off x="842316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337742C8-E583-AFF6-C8C8-967DF60E1843}"/>
                </a:ext>
              </a:extLst>
            </p:cNvPr>
            <p:cNvCxnSpPr>
              <a:cxnSpLocks/>
            </p:cNvCxnSpPr>
            <p:nvPr/>
          </p:nvCxnSpPr>
          <p:spPr bwMode="auto">
            <a:xfrm>
              <a:off x="837871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95C99ADC-8729-4490-C832-D3676B6DF48E}"/>
                </a:ext>
              </a:extLst>
            </p:cNvPr>
            <p:cNvCxnSpPr>
              <a:cxnSpLocks/>
            </p:cNvCxnSpPr>
            <p:nvPr/>
          </p:nvCxnSpPr>
          <p:spPr bwMode="auto">
            <a:xfrm>
              <a:off x="8344839" y="2164903"/>
              <a:ext cx="0" cy="74530"/>
            </a:xfrm>
            <a:prstGeom prst="line">
              <a:avLst/>
            </a:prstGeom>
            <a:noFill/>
            <a:ln w="28575" cap="flat" cmpd="sng" algn="ctr">
              <a:solidFill>
                <a:schemeClr val="accent3"/>
              </a:solidFill>
              <a:prstDash val="solid"/>
              <a:round/>
              <a:headEnd type="none" w="med" len="med"/>
              <a:tailEnd type="none" w="med" len="med"/>
            </a:ln>
            <a:effectLst/>
          </p:spPr>
        </p:cxnSp>
        <p:grpSp>
          <p:nvGrpSpPr>
            <p:cNvPr id="269" name="Group 268">
              <a:extLst>
                <a:ext uri="{FF2B5EF4-FFF2-40B4-BE49-F238E27FC236}">
                  <a16:creationId xmlns:a16="http://schemas.microsoft.com/office/drawing/2014/main" id="{B313C963-2A60-B28D-2668-DDD8B12475C2}"/>
                </a:ext>
              </a:extLst>
            </p:cNvPr>
            <p:cNvGrpSpPr/>
            <p:nvPr/>
          </p:nvGrpSpPr>
          <p:grpSpPr>
            <a:xfrm>
              <a:off x="8278847" y="2164903"/>
              <a:ext cx="25775" cy="74530"/>
              <a:chOff x="8278847" y="2164903"/>
              <a:chExt cx="25775" cy="74530"/>
            </a:xfrm>
          </p:grpSpPr>
          <p:cxnSp>
            <p:nvCxnSpPr>
              <p:cNvPr id="249" name="Straight Connector 248">
                <a:extLst>
                  <a:ext uri="{FF2B5EF4-FFF2-40B4-BE49-F238E27FC236}">
                    <a16:creationId xmlns:a16="http://schemas.microsoft.com/office/drawing/2014/main" id="{E2E0FDEE-A3B9-FDB9-D431-61F324829F67}"/>
                  </a:ext>
                </a:extLst>
              </p:cNvPr>
              <p:cNvCxnSpPr>
                <a:cxnSpLocks/>
              </p:cNvCxnSpPr>
              <p:nvPr/>
            </p:nvCxnSpPr>
            <p:spPr bwMode="auto">
              <a:xfrm>
                <a:off x="830462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AB526FDF-AC89-F14D-C069-D0D7B3150ED4}"/>
                  </a:ext>
                </a:extLst>
              </p:cNvPr>
              <p:cNvCxnSpPr>
                <a:cxnSpLocks/>
              </p:cNvCxnSpPr>
              <p:nvPr/>
            </p:nvCxnSpPr>
            <p:spPr bwMode="auto">
              <a:xfrm>
                <a:off x="8278847" y="2164903"/>
                <a:ext cx="0" cy="74530"/>
              </a:xfrm>
              <a:prstGeom prst="line">
                <a:avLst/>
              </a:prstGeom>
              <a:noFill/>
              <a:ln w="28575" cap="flat" cmpd="sng" algn="ctr">
                <a:solidFill>
                  <a:schemeClr val="accent3"/>
                </a:solidFill>
                <a:prstDash val="solid"/>
                <a:round/>
                <a:headEnd type="none" w="med" len="med"/>
                <a:tailEnd type="none" w="med" len="med"/>
              </a:ln>
              <a:effectLst/>
            </p:spPr>
          </p:cxnSp>
        </p:grpSp>
        <p:cxnSp>
          <p:nvCxnSpPr>
            <p:cNvPr id="251" name="Straight Connector 250">
              <a:extLst>
                <a:ext uri="{FF2B5EF4-FFF2-40B4-BE49-F238E27FC236}">
                  <a16:creationId xmlns:a16="http://schemas.microsoft.com/office/drawing/2014/main" id="{D34E1F9C-F8BA-5FF7-9F15-53E544D454A9}"/>
                </a:ext>
              </a:extLst>
            </p:cNvPr>
            <p:cNvCxnSpPr>
              <a:cxnSpLocks/>
            </p:cNvCxnSpPr>
            <p:nvPr/>
          </p:nvCxnSpPr>
          <p:spPr bwMode="auto">
            <a:xfrm>
              <a:off x="823439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D018B2A6-F451-7450-D100-EAAA5EC34CDE}"/>
                </a:ext>
              </a:extLst>
            </p:cNvPr>
            <p:cNvCxnSpPr>
              <a:cxnSpLocks/>
            </p:cNvCxnSpPr>
            <p:nvPr/>
          </p:nvCxnSpPr>
          <p:spPr bwMode="auto">
            <a:xfrm>
              <a:off x="8197382" y="2164903"/>
              <a:ext cx="0" cy="74530"/>
            </a:xfrm>
            <a:prstGeom prst="line">
              <a:avLst/>
            </a:prstGeom>
            <a:noFill/>
            <a:ln w="28575" cap="flat" cmpd="sng" algn="ctr">
              <a:solidFill>
                <a:schemeClr val="accent3"/>
              </a:solidFill>
              <a:prstDash val="solid"/>
              <a:round/>
              <a:headEnd type="none" w="med" len="med"/>
              <a:tailEnd type="none" w="med" len="med"/>
            </a:ln>
            <a:effectLst/>
          </p:spPr>
        </p:cxnSp>
        <p:grpSp>
          <p:nvGrpSpPr>
            <p:cNvPr id="256" name="Group 255">
              <a:extLst>
                <a:ext uri="{FF2B5EF4-FFF2-40B4-BE49-F238E27FC236}">
                  <a16:creationId xmlns:a16="http://schemas.microsoft.com/office/drawing/2014/main" id="{FA930F3A-54EB-6968-9423-E13AD41278E6}"/>
                </a:ext>
              </a:extLst>
            </p:cNvPr>
            <p:cNvGrpSpPr/>
            <p:nvPr/>
          </p:nvGrpSpPr>
          <p:grpSpPr>
            <a:xfrm>
              <a:off x="8072542" y="2164903"/>
              <a:ext cx="57107" cy="74530"/>
              <a:chOff x="8072542" y="2164903"/>
              <a:chExt cx="57107" cy="74530"/>
            </a:xfrm>
          </p:grpSpPr>
          <p:cxnSp>
            <p:nvCxnSpPr>
              <p:cNvPr id="253" name="Straight Connector 252">
                <a:extLst>
                  <a:ext uri="{FF2B5EF4-FFF2-40B4-BE49-F238E27FC236}">
                    <a16:creationId xmlns:a16="http://schemas.microsoft.com/office/drawing/2014/main" id="{3391B1C2-D4C3-88A3-51C9-94980C0525F1}"/>
                  </a:ext>
                </a:extLst>
              </p:cNvPr>
              <p:cNvCxnSpPr>
                <a:cxnSpLocks/>
              </p:cNvCxnSpPr>
              <p:nvPr/>
            </p:nvCxnSpPr>
            <p:spPr bwMode="auto">
              <a:xfrm>
                <a:off x="8129649"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106C22BC-0F29-DA7F-79C5-D97A78B9E923}"/>
                  </a:ext>
                </a:extLst>
              </p:cNvPr>
              <p:cNvCxnSpPr>
                <a:cxnSpLocks/>
              </p:cNvCxnSpPr>
              <p:nvPr/>
            </p:nvCxnSpPr>
            <p:spPr bwMode="auto">
              <a:xfrm>
                <a:off x="810001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949D6AAC-59C3-72DA-629D-520F37C70EA5}"/>
                  </a:ext>
                </a:extLst>
              </p:cNvPr>
              <p:cNvCxnSpPr>
                <a:cxnSpLocks/>
              </p:cNvCxnSpPr>
              <p:nvPr/>
            </p:nvCxnSpPr>
            <p:spPr bwMode="auto">
              <a:xfrm>
                <a:off x="8072542" y="2164903"/>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4BD068C9-FDB8-AB3A-1944-D9E8974291F4}"/>
                </a:ext>
              </a:extLst>
            </p:cNvPr>
            <p:cNvGrpSpPr/>
            <p:nvPr/>
          </p:nvGrpSpPr>
          <p:grpSpPr>
            <a:xfrm>
              <a:off x="7960638" y="2164903"/>
              <a:ext cx="77780" cy="74530"/>
              <a:chOff x="8051869" y="2164903"/>
              <a:chExt cx="77780" cy="74530"/>
            </a:xfrm>
          </p:grpSpPr>
          <p:cxnSp>
            <p:nvCxnSpPr>
              <p:cNvPr id="258" name="Straight Connector 257">
                <a:extLst>
                  <a:ext uri="{FF2B5EF4-FFF2-40B4-BE49-F238E27FC236}">
                    <a16:creationId xmlns:a16="http://schemas.microsoft.com/office/drawing/2014/main" id="{CD0EF0C1-F3B0-CEA6-0573-88B7AF83FE8D}"/>
                  </a:ext>
                </a:extLst>
              </p:cNvPr>
              <p:cNvCxnSpPr>
                <a:cxnSpLocks/>
              </p:cNvCxnSpPr>
              <p:nvPr/>
            </p:nvCxnSpPr>
            <p:spPr bwMode="auto">
              <a:xfrm>
                <a:off x="8129649"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4E8126D2-BD42-8ACB-5EA2-D96AB61456C5}"/>
                  </a:ext>
                </a:extLst>
              </p:cNvPr>
              <p:cNvCxnSpPr>
                <a:cxnSpLocks/>
              </p:cNvCxnSpPr>
              <p:nvPr/>
            </p:nvCxnSpPr>
            <p:spPr bwMode="auto">
              <a:xfrm>
                <a:off x="810001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4F257B02-03A6-1C5D-3E4A-28DD39A28D23}"/>
                  </a:ext>
                </a:extLst>
              </p:cNvPr>
              <p:cNvCxnSpPr>
                <a:cxnSpLocks/>
              </p:cNvCxnSpPr>
              <p:nvPr/>
            </p:nvCxnSpPr>
            <p:spPr bwMode="auto">
              <a:xfrm>
                <a:off x="8051869" y="2164903"/>
                <a:ext cx="0" cy="74530"/>
              </a:xfrm>
              <a:prstGeom prst="line">
                <a:avLst/>
              </a:prstGeom>
              <a:noFill/>
              <a:ln w="28575" cap="flat" cmpd="sng" algn="ctr">
                <a:solidFill>
                  <a:schemeClr val="accent3"/>
                </a:solidFill>
                <a:prstDash val="solid"/>
                <a:round/>
                <a:headEnd type="none" w="med" len="med"/>
                <a:tailEnd type="none" w="med" len="med"/>
              </a:ln>
              <a:effectLst/>
            </p:spPr>
          </p:cxnSp>
        </p:grpSp>
        <p:cxnSp>
          <p:nvCxnSpPr>
            <p:cNvPr id="261" name="Straight Connector 260">
              <a:extLst>
                <a:ext uri="{FF2B5EF4-FFF2-40B4-BE49-F238E27FC236}">
                  <a16:creationId xmlns:a16="http://schemas.microsoft.com/office/drawing/2014/main" id="{4F2D1BE5-425F-6202-3D89-54D139C1EFA1}"/>
                </a:ext>
              </a:extLst>
            </p:cNvPr>
            <p:cNvCxnSpPr>
              <a:cxnSpLocks/>
            </p:cNvCxnSpPr>
            <p:nvPr/>
          </p:nvCxnSpPr>
          <p:spPr bwMode="auto">
            <a:xfrm>
              <a:off x="7896396"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76222762-9B52-54CA-CA43-8B3144F7AB64}"/>
                </a:ext>
              </a:extLst>
            </p:cNvPr>
            <p:cNvCxnSpPr>
              <a:cxnSpLocks/>
            </p:cNvCxnSpPr>
            <p:nvPr/>
          </p:nvCxnSpPr>
          <p:spPr bwMode="auto">
            <a:xfrm>
              <a:off x="7867424" y="2164903"/>
              <a:ext cx="0" cy="74530"/>
            </a:xfrm>
            <a:prstGeom prst="line">
              <a:avLst/>
            </a:prstGeom>
            <a:noFill/>
            <a:ln w="28575" cap="flat" cmpd="sng" algn="ctr">
              <a:solidFill>
                <a:schemeClr val="accent3"/>
              </a:solidFill>
              <a:prstDash val="solid"/>
              <a:round/>
              <a:headEnd type="none" w="med" len="med"/>
              <a:tailEnd type="none" w="med" len="med"/>
            </a:ln>
            <a:effectLst/>
          </p:spPr>
        </p:cxnSp>
        <p:grpSp>
          <p:nvGrpSpPr>
            <p:cNvPr id="263" name="Group 262">
              <a:extLst>
                <a:ext uri="{FF2B5EF4-FFF2-40B4-BE49-F238E27FC236}">
                  <a16:creationId xmlns:a16="http://schemas.microsoft.com/office/drawing/2014/main" id="{21D8F0CA-1C19-1DA2-C501-D88D61D58762}"/>
                </a:ext>
              </a:extLst>
            </p:cNvPr>
            <p:cNvGrpSpPr/>
            <p:nvPr/>
          </p:nvGrpSpPr>
          <p:grpSpPr>
            <a:xfrm>
              <a:off x="7682429" y="2164903"/>
              <a:ext cx="129984" cy="74530"/>
              <a:chOff x="7999665" y="2164903"/>
              <a:chExt cx="129984" cy="74530"/>
            </a:xfrm>
          </p:grpSpPr>
          <p:cxnSp>
            <p:nvCxnSpPr>
              <p:cNvPr id="264" name="Straight Connector 263">
                <a:extLst>
                  <a:ext uri="{FF2B5EF4-FFF2-40B4-BE49-F238E27FC236}">
                    <a16:creationId xmlns:a16="http://schemas.microsoft.com/office/drawing/2014/main" id="{A42C4ACE-AA20-ECC4-AAE7-E5E89F806460}"/>
                  </a:ext>
                </a:extLst>
              </p:cNvPr>
              <p:cNvCxnSpPr>
                <a:cxnSpLocks/>
              </p:cNvCxnSpPr>
              <p:nvPr/>
            </p:nvCxnSpPr>
            <p:spPr bwMode="auto">
              <a:xfrm>
                <a:off x="8129649"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4A65D1DA-BACD-B165-BBCB-DCF825853633}"/>
                  </a:ext>
                </a:extLst>
              </p:cNvPr>
              <p:cNvCxnSpPr>
                <a:cxnSpLocks/>
              </p:cNvCxnSpPr>
              <p:nvPr/>
            </p:nvCxnSpPr>
            <p:spPr bwMode="auto">
              <a:xfrm>
                <a:off x="810001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A6565283-8DF0-0A3E-57EF-684C2241F8DC}"/>
                  </a:ext>
                </a:extLst>
              </p:cNvPr>
              <p:cNvCxnSpPr>
                <a:cxnSpLocks/>
              </p:cNvCxnSpPr>
              <p:nvPr/>
            </p:nvCxnSpPr>
            <p:spPr bwMode="auto">
              <a:xfrm>
                <a:off x="807254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BF78D4C-7EC4-80DB-6229-53E32C6F3AB5}"/>
                  </a:ext>
                </a:extLst>
              </p:cNvPr>
              <p:cNvCxnSpPr>
                <a:cxnSpLocks/>
              </p:cNvCxnSpPr>
              <p:nvPr/>
            </p:nvCxnSpPr>
            <p:spPr bwMode="auto">
              <a:xfrm>
                <a:off x="804861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4500E99E-9262-0D10-661A-85CE3FEF7665}"/>
                  </a:ext>
                </a:extLst>
              </p:cNvPr>
              <p:cNvCxnSpPr>
                <a:cxnSpLocks/>
              </p:cNvCxnSpPr>
              <p:nvPr/>
            </p:nvCxnSpPr>
            <p:spPr bwMode="auto">
              <a:xfrm>
                <a:off x="7999665" y="2164903"/>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09B0C1EB-47B7-9370-687F-64BB8D62445E}"/>
                </a:ext>
              </a:extLst>
            </p:cNvPr>
            <p:cNvGrpSpPr/>
            <p:nvPr/>
          </p:nvGrpSpPr>
          <p:grpSpPr>
            <a:xfrm>
              <a:off x="7436950" y="2135527"/>
              <a:ext cx="166786" cy="74530"/>
              <a:chOff x="8137836" y="2164903"/>
              <a:chExt cx="166786" cy="74530"/>
            </a:xfrm>
          </p:grpSpPr>
          <p:cxnSp>
            <p:nvCxnSpPr>
              <p:cNvPr id="271" name="Straight Connector 270">
                <a:extLst>
                  <a:ext uri="{FF2B5EF4-FFF2-40B4-BE49-F238E27FC236}">
                    <a16:creationId xmlns:a16="http://schemas.microsoft.com/office/drawing/2014/main" id="{6A17A2F3-F460-6893-A6C4-9EDE41FB5B17}"/>
                  </a:ext>
                </a:extLst>
              </p:cNvPr>
              <p:cNvCxnSpPr>
                <a:cxnSpLocks/>
              </p:cNvCxnSpPr>
              <p:nvPr/>
            </p:nvCxnSpPr>
            <p:spPr bwMode="auto">
              <a:xfrm>
                <a:off x="830462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1A6323B4-2B05-4BA6-DCB7-3E15BCB4A87C}"/>
                  </a:ext>
                </a:extLst>
              </p:cNvPr>
              <p:cNvCxnSpPr>
                <a:cxnSpLocks/>
              </p:cNvCxnSpPr>
              <p:nvPr/>
            </p:nvCxnSpPr>
            <p:spPr bwMode="auto">
              <a:xfrm>
                <a:off x="8278847"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44A79CD-82B7-A36B-B969-35F5D983C06A}"/>
                  </a:ext>
                </a:extLst>
              </p:cNvPr>
              <p:cNvCxnSpPr>
                <a:cxnSpLocks/>
              </p:cNvCxnSpPr>
              <p:nvPr/>
            </p:nvCxnSpPr>
            <p:spPr bwMode="auto">
              <a:xfrm>
                <a:off x="8203854"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B2B66326-71FF-7A3C-8C2E-9BC4796C9D69}"/>
                  </a:ext>
                </a:extLst>
              </p:cNvPr>
              <p:cNvCxnSpPr>
                <a:cxnSpLocks/>
              </p:cNvCxnSpPr>
              <p:nvPr/>
            </p:nvCxnSpPr>
            <p:spPr bwMode="auto">
              <a:xfrm>
                <a:off x="8169714"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420ADD4C-0045-BC62-1C54-EDE3B7A20CE1}"/>
                  </a:ext>
                </a:extLst>
              </p:cNvPr>
              <p:cNvCxnSpPr>
                <a:cxnSpLocks/>
              </p:cNvCxnSpPr>
              <p:nvPr/>
            </p:nvCxnSpPr>
            <p:spPr bwMode="auto">
              <a:xfrm>
                <a:off x="8137836" y="2164903"/>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94B2A4AB-74A9-8098-6D14-ACB811166770}"/>
                </a:ext>
              </a:extLst>
            </p:cNvPr>
            <p:cNvGrpSpPr/>
            <p:nvPr/>
          </p:nvGrpSpPr>
          <p:grpSpPr>
            <a:xfrm>
              <a:off x="7328530" y="2121712"/>
              <a:ext cx="72459" cy="74530"/>
              <a:chOff x="8057190" y="2164903"/>
              <a:chExt cx="72459" cy="74530"/>
            </a:xfrm>
          </p:grpSpPr>
          <p:cxnSp>
            <p:nvCxnSpPr>
              <p:cNvPr id="277" name="Straight Connector 276">
                <a:extLst>
                  <a:ext uri="{FF2B5EF4-FFF2-40B4-BE49-F238E27FC236}">
                    <a16:creationId xmlns:a16="http://schemas.microsoft.com/office/drawing/2014/main" id="{4F3ED15B-C161-8214-99C5-A1B7C5D08EA8}"/>
                  </a:ext>
                </a:extLst>
              </p:cNvPr>
              <p:cNvCxnSpPr>
                <a:cxnSpLocks/>
              </p:cNvCxnSpPr>
              <p:nvPr/>
            </p:nvCxnSpPr>
            <p:spPr bwMode="auto">
              <a:xfrm>
                <a:off x="8129649"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C436FBE8-2151-71F6-3274-062850040F4C}"/>
                  </a:ext>
                </a:extLst>
              </p:cNvPr>
              <p:cNvCxnSpPr>
                <a:cxnSpLocks/>
              </p:cNvCxnSpPr>
              <p:nvPr/>
            </p:nvCxnSpPr>
            <p:spPr bwMode="auto">
              <a:xfrm>
                <a:off x="8100015"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0540E3D3-F7A5-6332-CC08-F46184B8CB92}"/>
                  </a:ext>
                </a:extLst>
              </p:cNvPr>
              <p:cNvCxnSpPr>
                <a:cxnSpLocks/>
              </p:cNvCxnSpPr>
              <p:nvPr/>
            </p:nvCxnSpPr>
            <p:spPr bwMode="auto">
              <a:xfrm>
                <a:off x="8072542" y="216490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9A921085-8E79-ACA7-7DFB-5B9E20E0E5A8}"/>
                  </a:ext>
                </a:extLst>
              </p:cNvPr>
              <p:cNvCxnSpPr>
                <a:cxnSpLocks/>
              </p:cNvCxnSpPr>
              <p:nvPr/>
            </p:nvCxnSpPr>
            <p:spPr bwMode="auto">
              <a:xfrm>
                <a:off x="8057190" y="2164903"/>
                <a:ext cx="0" cy="74530"/>
              </a:xfrm>
              <a:prstGeom prst="line">
                <a:avLst/>
              </a:prstGeom>
              <a:noFill/>
              <a:ln w="28575" cap="flat" cmpd="sng" algn="ctr">
                <a:solidFill>
                  <a:schemeClr val="accent3"/>
                </a:solidFill>
                <a:prstDash val="solid"/>
                <a:round/>
                <a:headEnd type="none" w="med" len="med"/>
                <a:tailEnd type="none" w="med" len="med"/>
              </a:ln>
              <a:effectLst/>
            </p:spPr>
          </p:cxnSp>
        </p:grpSp>
        <p:cxnSp>
          <p:nvCxnSpPr>
            <p:cNvPr id="281" name="Straight Connector 280">
              <a:extLst>
                <a:ext uri="{FF2B5EF4-FFF2-40B4-BE49-F238E27FC236}">
                  <a16:creationId xmlns:a16="http://schemas.microsoft.com/office/drawing/2014/main" id="{7590061C-3773-D607-7AA7-A4163B9611CA}"/>
                </a:ext>
              </a:extLst>
            </p:cNvPr>
            <p:cNvCxnSpPr>
              <a:cxnSpLocks/>
            </p:cNvCxnSpPr>
            <p:nvPr/>
          </p:nvCxnSpPr>
          <p:spPr bwMode="auto">
            <a:xfrm>
              <a:off x="7279783" y="2127059"/>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1A35B35F-3931-2A39-72E0-C6F4FF01A45E}"/>
                </a:ext>
              </a:extLst>
            </p:cNvPr>
            <p:cNvCxnSpPr>
              <a:cxnSpLocks/>
            </p:cNvCxnSpPr>
            <p:nvPr/>
          </p:nvCxnSpPr>
          <p:spPr bwMode="auto">
            <a:xfrm>
              <a:off x="7241683" y="210863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A102BA27-AC71-D0AB-A1F9-DCF63D6ABF5A}"/>
                </a:ext>
              </a:extLst>
            </p:cNvPr>
            <p:cNvCxnSpPr>
              <a:cxnSpLocks/>
            </p:cNvCxnSpPr>
            <p:nvPr/>
          </p:nvCxnSpPr>
          <p:spPr bwMode="auto">
            <a:xfrm>
              <a:off x="7203583" y="210863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70EA63E6-797F-D6C9-5BA1-E952B2DE5857}"/>
                </a:ext>
              </a:extLst>
            </p:cNvPr>
            <p:cNvCxnSpPr>
              <a:cxnSpLocks/>
            </p:cNvCxnSpPr>
            <p:nvPr/>
          </p:nvCxnSpPr>
          <p:spPr bwMode="auto">
            <a:xfrm>
              <a:off x="7167873" y="208616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C60B32F9-325B-CF38-C511-99B07A673CB3}"/>
                </a:ext>
              </a:extLst>
            </p:cNvPr>
            <p:cNvCxnSpPr>
              <a:cxnSpLocks/>
            </p:cNvCxnSpPr>
            <p:nvPr/>
          </p:nvCxnSpPr>
          <p:spPr bwMode="auto">
            <a:xfrm>
              <a:off x="7137042" y="208616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15C8E919-CF4D-57F2-9322-CDFB3A23A767}"/>
                </a:ext>
              </a:extLst>
            </p:cNvPr>
            <p:cNvCxnSpPr>
              <a:cxnSpLocks/>
            </p:cNvCxnSpPr>
            <p:nvPr/>
          </p:nvCxnSpPr>
          <p:spPr bwMode="auto">
            <a:xfrm>
              <a:off x="7110807" y="2086162"/>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0E4F2701-492C-039F-B6B3-FC1A5FA1ECBE}"/>
                </a:ext>
              </a:extLst>
            </p:cNvPr>
            <p:cNvCxnSpPr>
              <a:cxnSpLocks/>
            </p:cNvCxnSpPr>
            <p:nvPr/>
          </p:nvCxnSpPr>
          <p:spPr bwMode="auto">
            <a:xfrm>
              <a:off x="7073260" y="20713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847CB242-7CBE-27C5-E678-6F3FD39BD370}"/>
                </a:ext>
              </a:extLst>
            </p:cNvPr>
            <p:cNvCxnSpPr>
              <a:cxnSpLocks/>
            </p:cNvCxnSpPr>
            <p:nvPr/>
          </p:nvCxnSpPr>
          <p:spPr bwMode="auto">
            <a:xfrm>
              <a:off x="7043627" y="20713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E59E280-BC8F-CDFA-7245-115B9C132E6F}"/>
                </a:ext>
              </a:extLst>
            </p:cNvPr>
            <p:cNvCxnSpPr>
              <a:cxnSpLocks/>
            </p:cNvCxnSpPr>
            <p:nvPr/>
          </p:nvCxnSpPr>
          <p:spPr bwMode="auto">
            <a:xfrm>
              <a:off x="7028376" y="2060997"/>
              <a:ext cx="0" cy="74530"/>
            </a:xfrm>
            <a:prstGeom prst="line">
              <a:avLst/>
            </a:prstGeom>
            <a:noFill/>
            <a:ln w="28575" cap="flat" cmpd="sng" algn="ctr">
              <a:solidFill>
                <a:schemeClr val="accent3"/>
              </a:solidFill>
              <a:prstDash val="solid"/>
              <a:round/>
              <a:headEnd type="none" w="med" len="med"/>
              <a:tailEnd type="none" w="med" len="med"/>
            </a:ln>
            <a:effectLst/>
          </p:spPr>
        </p:cxnSp>
        <p:grpSp>
          <p:nvGrpSpPr>
            <p:cNvPr id="292" name="Group 291">
              <a:extLst>
                <a:ext uri="{FF2B5EF4-FFF2-40B4-BE49-F238E27FC236}">
                  <a16:creationId xmlns:a16="http://schemas.microsoft.com/office/drawing/2014/main" id="{CE0704EC-39D1-0A7C-0A28-6B640FBC84BF}"/>
                </a:ext>
              </a:extLst>
            </p:cNvPr>
            <p:cNvGrpSpPr/>
            <p:nvPr/>
          </p:nvGrpSpPr>
          <p:grpSpPr>
            <a:xfrm>
              <a:off x="6965997" y="2060997"/>
              <a:ext cx="26395" cy="74530"/>
              <a:chOff x="6965997" y="2060997"/>
              <a:chExt cx="26395" cy="74530"/>
            </a:xfrm>
          </p:grpSpPr>
          <p:cxnSp>
            <p:nvCxnSpPr>
              <p:cNvPr id="290" name="Straight Connector 289">
                <a:extLst>
                  <a:ext uri="{FF2B5EF4-FFF2-40B4-BE49-F238E27FC236}">
                    <a16:creationId xmlns:a16="http://schemas.microsoft.com/office/drawing/2014/main" id="{1A70C6A5-71EE-4433-6695-D32967AE23A8}"/>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1256EDC2-DFE4-BB84-7D37-C4B19336A7FD}"/>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3" name="Group 292">
              <a:extLst>
                <a:ext uri="{FF2B5EF4-FFF2-40B4-BE49-F238E27FC236}">
                  <a16:creationId xmlns:a16="http://schemas.microsoft.com/office/drawing/2014/main" id="{DDB5EEA3-86EC-EEE5-850B-CB66ABA84B56}"/>
                </a:ext>
              </a:extLst>
            </p:cNvPr>
            <p:cNvGrpSpPr/>
            <p:nvPr/>
          </p:nvGrpSpPr>
          <p:grpSpPr>
            <a:xfrm>
              <a:off x="6901471" y="2060997"/>
              <a:ext cx="26395" cy="74530"/>
              <a:chOff x="6965997" y="2060997"/>
              <a:chExt cx="26395" cy="74530"/>
            </a:xfrm>
          </p:grpSpPr>
          <p:cxnSp>
            <p:nvCxnSpPr>
              <p:cNvPr id="294" name="Straight Connector 293">
                <a:extLst>
                  <a:ext uri="{FF2B5EF4-FFF2-40B4-BE49-F238E27FC236}">
                    <a16:creationId xmlns:a16="http://schemas.microsoft.com/office/drawing/2014/main" id="{FEFDFEA9-51AD-880E-14F6-3CBE89583ACC}"/>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D83E8BD1-9012-B061-A185-DA14F546D674}"/>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0B37CC0E-4CB9-EFC6-0DDB-99ED222053FF}"/>
                </a:ext>
              </a:extLst>
            </p:cNvPr>
            <p:cNvGrpSpPr/>
            <p:nvPr/>
          </p:nvGrpSpPr>
          <p:grpSpPr>
            <a:xfrm>
              <a:off x="6842933" y="2060997"/>
              <a:ext cx="26395" cy="74530"/>
              <a:chOff x="6965997" y="2060997"/>
              <a:chExt cx="26395" cy="74530"/>
            </a:xfrm>
          </p:grpSpPr>
          <p:cxnSp>
            <p:nvCxnSpPr>
              <p:cNvPr id="297" name="Straight Connector 296">
                <a:extLst>
                  <a:ext uri="{FF2B5EF4-FFF2-40B4-BE49-F238E27FC236}">
                    <a16:creationId xmlns:a16="http://schemas.microsoft.com/office/drawing/2014/main" id="{2AB607F0-14EA-267C-E644-A488CC3404C3}"/>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28329DD3-DE85-1737-C7C1-07DE00B830D6}"/>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99" name="Group 298">
              <a:extLst>
                <a:ext uri="{FF2B5EF4-FFF2-40B4-BE49-F238E27FC236}">
                  <a16:creationId xmlns:a16="http://schemas.microsoft.com/office/drawing/2014/main" id="{B4B3DCBE-E142-415C-0F28-75F2DC968252}"/>
                </a:ext>
              </a:extLst>
            </p:cNvPr>
            <p:cNvGrpSpPr/>
            <p:nvPr/>
          </p:nvGrpSpPr>
          <p:grpSpPr>
            <a:xfrm>
              <a:off x="6767228" y="2060997"/>
              <a:ext cx="26395" cy="74530"/>
              <a:chOff x="6965997" y="2060997"/>
              <a:chExt cx="26395" cy="74530"/>
            </a:xfrm>
          </p:grpSpPr>
          <p:cxnSp>
            <p:nvCxnSpPr>
              <p:cNvPr id="300" name="Straight Connector 299">
                <a:extLst>
                  <a:ext uri="{FF2B5EF4-FFF2-40B4-BE49-F238E27FC236}">
                    <a16:creationId xmlns:a16="http://schemas.microsoft.com/office/drawing/2014/main" id="{44495E4F-F1AE-7549-7A5D-513CCF508600}"/>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6633A7D0-9F7A-EBE2-77D2-3C5240288B56}"/>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2" name="Group 301">
              <a:extLst>
                <a:ext uri="{FF2B5EF4-FFF2-40B4-BE49-F238E27FC236}">
                  <a16:creationId xmlns:a16="http://schemas.microsoft.com/office/drawing/2014/main" id="{818ABC9F-3626-6E63-55A5-C68C735F0EBA}"/>
                </a:ext>
              </a:extLst>
            </p:cNvPr>
            <p:cNvGrpSpPr/>
            <p:nvPr/>
          </p:nvGrpSpPr>
          <p:grpSpPr>
            <a:xfrm>
              <a:off x="6712221" y="2060997"/>
              <a:ext cx="26395" cy="74530"/>
              <a:chOff x="6965997" y="2060997"/>
              <a:chExt cx="26395" cy="74530"/>
            </a:xfrm>
          </p:grpSpPr>
          <p:cxnSp>
            <p:nvCxnSpPr>
              <p:cNvPr id="303" name="Straight Connector 302">
                <a:extLst>
                  <a:ext uri="{FF2B5EF4-FFF2-40B4-BE49-F238E27FC236}">
                    <a16:creationId xmlns:a16="http://schemas.microsoft.com/office/drawing/2014/main" id="{0848F621-2961-D98C-F23F-EA385F103601}"/>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B153531A-3F9F-1304-5A91-A1FA75FE497D}"/>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DFA8843C-8D8C-433E-F6E3-34A362BB833D}"/>
                </a:ext>
              </a:extLst>
            </p:cNvPr>
            <p:cNvGrpSpPr/>
            <p:nvPr/>
          </p:nvGrpSpPr>
          <p:grpSpPr>
            <a:xfrm>
              <a:off x="6616652" y="2060997"/>
              <a:ext cx="26395" cy="74530"/>
              <a:chOff x="6965997" y="2060997"/>
              <a:chExt cx="26395" cy="74530"/>
            </a:xfrm>
          </p:grpSpPr>
          <p:cxnSp>
            <p:nvCxnSpPr>
              <p:cNvPr id="306" name="Straight Connector 305">
                <a:extLst>
                  <a:ext uri="{FF2B5EF4-FFF2-40B4-BE49-F238E27FC236}">
                    <a16:creationId xmlns:a16="http://schemas.microsoft.com/office/drawing/2014/main" id="{C79A4C82-CAF1-E30F-844F-80714DF5E62A}"/>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6ECEAD9B-208E-B3E9-2483-8E0BA1ACFFD8}"/>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08" name="Group 307">
              <a:extLst>
                <a:ext uri="{FF2B5EF4-FFF2-40B4-BE49-F238E27FC236}">
                  <a16:creationId xmlns:a16="http://schemas.microsoft.com/office/drawing/2014/main" id="{DFE35DF5-56A6-7920-FD4B-DBF6076EE3B0}"/>
                </a:ext>
              </a:extLst>
            </p:cNvPr>
            <p:cNvGrpSpPr/>
            <p:nvPr/>
          </p:nvGrpSpPr>
          <p:grpSpPr>
            <a:xfrm>
              <a:off x="6661970" y="2060997"/>
              <a:ext cx="26395" cy="74530"/>
              <a:chOff x="6965997" y="2060997"/>
              <a:chExt cx="26395" cy="74530"/>
            </a:xfrm>
          </p:grpSpPr>
          <p:cxnSp>
            <p:nvCxnSpPr>
              <p:cNvPr id="309" name="Straight Connector 308">
                <a:extLst>
                  <a:ext uri="{FF2B5EF4-FFF2-40B4-BE49-F238E27FC236}">
                    <a16:creationId xmlns:a16="http://schemas.microsoft.com/office/drawing/2014/main" id="{010D3810-7F26-C0A0-6E86-86A97C66BBA5}"/>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35EC3EC0-559F-7CAB-07AF-7F3FD7C1CFF5}"/>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11" name="Group 310">
              <a:extLst>
                <a:ext uri="{FF2B5EF4-FFF2-40B4-BE49-F238E27FC236}">
                  <a16:creationId xmlns:a16="http://schemas.microsoft.com/office/drawing/2014/main" id="{DB3CDC7C-4BA5-DF24-6895-930640F0BE42}"/>
                </a:ext>
              </a:extLst>
            </p:cNvPr>
            <p:cNvGrpSpPr/>
            <p:nvPr/>
          </p:nvGrpSpPr>
          <p:grpSpPr>
            <a:xfrm>
              <a:off x="6535628" y="2041508"/>
              <a:ext cx="28618" cy="98685"/>
              <a:chOff x="6963774" y="2036842"/>
              <a:chExt cx="28618" cy="98685"/>
            </a:xfrm>
          </p:grpSpPr>
          <p:cxnSp>
            <p:nvCxnSpPr>
              <p:cNvPr id="312" name="Straight Connector 311">
                <a:extLst>
                  <a:ext uri="{FF2B5EF4-FFF2-40B4-BE49-F238E27FC236}">
                    <a16:creationId xmlns:a16="http://schemas.microsoft.com/office/drawing/2014/main" id="{509311CD-9D6A-2135-F912-73FA38A5C746}"/>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E9486022-D74D-52D6-8082-A9322DB151C5}"/>
                  </a:ext>
                </a:extLst>
              </p:cNvPr>
              <p:cNvCxnSpPr>
                <a:cxnSpLocks/>
              </p:cNvCxnSpPr>
              <p:nvPr/>
            </p:nvCxnSpPr>
            <p:spPr bwMode="auto">
              <a:xfrm>
                <a:off x="6963774" y="2036842"/>
                <a:ext cx="0" cy="7453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14" name="Straight Connector 313">
              <a:extLst>
                <a:ext uri="{FF2B5EF4-FFF2-40B4-BE49-F238E27FC236}">
                  <a16:creationId xmlns:a16="http://schemas.microsoft.com/office/drawing/2014/main" id="{B4784A2E-4E2E-8218-9B15-7004B424DAD1}"/>
                </a:ext>
              </a:extLst>
            </p:cNvPr>
            <p:cNvCxnSpPr>
              <a:cxnSpLocks/>
            </p:cNvCxnSpPr>
            <p:nvPr/>
          </p:nvCxnSpPr>
          <p:spPr bwMode="auto">
            <a:xfrm>
              <a:off x="6503173" y="2041508"/>
              <a:ext cx="0" cy="74530"/>
            </a:xfrm>
            <a:prstGeom prst="line">
              <a:avLst/>
            </a:prstGeom>
            <a:noFill/>
            <a:ln w="28575" cap="flat" cmpd="sng" algn="ctr">
              <a:solidFill>
                <a:schemeClr val="accent3"/>
              </a:solidFill>
              <a:prstDash val="solid"/>
              <a:round/>
              <a:headEnd type="none" w="med" len="med"/>
              <a:tailEnd type="none" w="med" len="med"/>
            </a:ln>
            <a:effectLst/>
          </p:spPr>
        </p:cxnSp>
        <p:grpSp>
          <p:nvGrpSpPr>
            <p:cNvPr id="318" name="Group 317">
              <a:extLst>
                <a:ext uri="{FF2B5EF4-FFF2-40B4-BE49-F238E27FC236}">
                  <a16:creationId xmlns:a16="http://schemas.microsoft.com/office/drawing/2014/main" id="{0A66D633-F0DB-A694-95D7-860434899598}"/>
                </a:ext>
              </a:extLst>
            </p:cNvPr>
            <p:cNvGrpSpPr/>
            <p:nvPr/>
          </p:nvGrpSpPr>
          <p:grpSpPr>
            <a:xfrm>
              <a:off x="6422084" y="2041508"/>
              <a:ext cx="26395" cy="74530"/>
              <a:chOff x="6965997" y="2060997"/>
              <a:chExt cx="26395" cy="74530"/>
            </a:xfrm>
          </p:grpSpPr>
          <p:cxnSp>
            <p:nvCxnSpPr>
              <p:cNvPr id="319" name="Straight Connector 318">
                <a:extLst>
                  <a:ext uri="{FF2B5EF4-FFF2-40B4-BE49-F238E27FC236}">
                    <a16:creationId xmlns:a16="http://schemas.microsoft.com/office/drawing/2014/main" id="{2A7E57F3-7BA8-CADB-0B2F-3FD721D481F7}"/>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5B86C51-0B84-9038-9B22-E9B7617065EB}"/>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 name="Group 320">
              <a:extLst>
                <a:ext uri="{FF2B5EF4-FFF2-40B4-BE49-F238E27FC236}">
                  <a16:creationId xmlns:a16="http://schemas.microsoft.com/office/drawing/2014/main" id="{D871F508-06C6-A919-0E17-68DD50A175D1}"/>
                </a:ext>
              </a:extLst>
            </p:cNvPr>
            <p:cNvGrpSpPr/>
            <p:nvPr/>
          </p:nvGrpSpPr>
          <p:grpSpPr>
            <a:xfrm>
              <a:off x="6371701" y="2041508"/>
              <a:ext cx="26395" cy="74530"/>
              <a:chOff x="6965997" y="2060997"/>
              <a:chExt cx="26395" cy="74530"/>
            </a:xfrm>
          </p:grpSpPr>
          <p:cxnSp>
            <p:nvCxnSpPr>
              <p:cNvPr id="322" name="Straight Connector 321">
                <a:extLst>
                  <a:ext uri="{FF2B5EF4-FFF2-40B4-BE49-F238E27FC236}">
                    <a16:creationId xmlns:a16="http://schemas.microsoft.com/office/drawing/2014/main" id="{C462718E-6D3E-4933-97F0-2F9ACBC79FF0}"/>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23" name="Straight Connector 322">
                <a:extLst>
                  <a:ext uri="{FF2B5EF4-FFF2-40B4-BE49-F238E27FC236}">
                    <a16:creationId xmlns:a16="http://schemas.microsoft.com/office/drawing/2014/main" id="{EEACC1FF-889A-2245-0C10-4C8BAA13554F}"/>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4" name="Group 323">
              <a:extLst>
                <a:ext uri="{FF2B5EF4-FFF2-40B4-BE49-F238E27FC236}">
                  <a16:creationId xmlns:a16="http://schemas.microsoft.com/office/drawing/2014/main" id="{273292A6-F889-3CB8-4D32-5EE842E7ABAE}"/>
                </a:ext>
              </a:extLst>
            </p:cNvPr>
            <p:cNvGrpSpPr/>
            <p:nvPr/>
          </p:nvGrpSpPr>
          <p:grpSpPr>
            <a:xfrm>
              <a:off x="6313707" y="2013698"/>
              <a:ext cx="26395" cy="74530"/>
              <a:chOff x="6965997" y="2060997"/>
              <a:chExt cx="26395" cy="74530"/>
            </a:xfrm>
          </p:grpSpPr>
          <p:cxnSp>
            <p:nvCxnSpPr>
              <p:cNvPr id="325" name="Straight Connector 324">
                <a:extLst>
                  <a:ext uri="{FF2B5EF4-FFF2-40B4-BE49-F238E27FC236}">
                    <a16:creationId xmlns:a16="http://schemas.microsoft.com/office/drawing/2014/main" id="{CB3A558C-55E2-E7ED-C135-750B6C8E449A}"/>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3F904D6A-52C5-C9C1-751A-CE57D0C39FBF}"/>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7" name="Group 326">
              <a:extLst>
                <a:ext uri="{FF2B5EF4-FFF2-40B4-BE49-F238E27FC236}">
                  <a16:creationId xmlns:a16="http://schemas.microsoft.com/office/drawing/2014/main" id="{3D43554C-56BD-5E95-C08E-7AA30D363C16}"/>
                </a:ext>
              </a:extLst>
            </p:cNvPr>
            <p:cNvGrpSpPr/>
            <p:nvPr/>
          </p:nvGrpSpPr>
          <p:grpSpPr>
            <a:xfrm>
              <a:off x="6254878" y="2003950"/>
              <a:ext cx="26395" cy="74530"/>
              <a:chOff x="6965997" y="2060997"/>
              <a:chExt cx="26395" cy="74530"/>
            </a:xfrm>
          </p:grpSpPr>
          <p:cxnSp>
            <p:nvCxnSpPr>
              <p:cNvPr id="328" name="Straight Connector 327">
                <a:extLst>
                  <a:ext uri="{FF2B5EF4-FFF2-40B4-BE49-F238E27FC236}">
                    <a16:creationId xmlns:a16="http://schemas.microsoft.com/office/drawing/2014/main" id="{66F52116-1C01-7484-59C3-6897BC5B8562}"/>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92211DC1-C738-A76D-4191-933287198F40}"/>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0" name="Group 329">
              <a:extLst>
                <a:ext uri="{FF2B5EF4-FFF2-40B4-BE49-F238E27FC236}">
                  <a16:creationId xmlns:a16="http://schemas.microsoft.com/office/drawing/2014/main" id="{E8B997E8-ED26-955E-515B-2325BD872EDA}"/>
                </a:ext>
              </a:extLst>
            </p:cNvPr>
            <p:cNvGrpSpPr/>
            <p:nvPr/>
          </p:nvGrpSpPr>
          <p:grpSpPr>
            <a:xfrm>
              <a:off x="6201827" y="2003950"/>
              <a:ext cx="26395" cy="74530"/>
              <a:chOff x="6965997" y="2060997"/>
              <a:chExt cx="26395" cy="74530"/>
            </a:xfrm>
          </p:grpSpPr>
          <p:cxnSp>
            <p:nvCxnSpPr>
              <p:cNvPr id="331" name="Straight Connector 330">
                <a:extLst>
                  <a:ext uri="{FF2B5EF4-FFF2-40B4-BE49-F238E27FC236}">
                    <a16:creationId xmlns:a16="http://schemas.microsoft.com/office/drawing/2014/main" id="{7CEC9F77-B701-D1B5-FEEF-2473522A533B}"/>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A1CF565B-591F-EB70-FDF9-364840B2EDEF}"/>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3" name="Group 332">
              <a:extLst>
                <a:ext uri="{FF2B5EF4-FFF2-40B4-BE49-F238E27FC236}">
                  <a16:creationId xmlns:a16="http://schemas.microsoft.com/office/drawing/2014/main" id="{C22D5F90-96D9-20AD-21BF-DCB971F4A73F}"/>
                </a:ext>
              </a:extLst>
            </p:cNvPr>
            <p:cNvGrpSpPr/>
            <p:nvPr/>
          </p:nvGrpSpPr>
          <p:grpSpPr>
            <a:xfrm>
              <a:off x="6149817" y="2003950"/>
              <a:ext cx="26395" cy="74530"/>
              <a:chOff x="6965997" y="2060997"/>
              <a:chExt cx="26395" cy="74530"/>
            </a:xfrm>
          </p:grpSpPr>
          <p:cxnSp>
            <p:nvCxnSpPr>
              <p:cNvPr id="334" name="Straight Connector 333">
                <a:extLst>
                  <a:ext uri="{FF2B5EF4-FFF2-40B4-BE49-F238E27FC236}">
                    <a16:creationId xmlns:a16="http://schemas.microsoft.com/office/drawing/2014/main" id="{01F33BAD-7A0B-57F3-7555-343A1C0810BF}"/>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D03CDFB6-0D35-22E5-BB35-ED4BDD9C4AB3}"/>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83D5584D-3DB5-EF0F-34F3-A20888BA973E}"/>
                </a:ext>
              </a:extLst>
            </p:cNvPr>
            <p:cNvGrpSpPr/>
            <p:nvPr/>
          </p:nvGrpSpPr>
          <p:grpSpPr>
            <a:xfrm>
              <a:off x="6095504" y="2003950"/>
              <a:ext cx="26395" cy="74530"/>
              <a:chOff x="6965997" y="2060997"/>
              <a:chExt cx="26395" cy="74530"/>
            </a:xfrm>
          </p:grpSpPr>
          <p:cxnSp>
            <p:nvCxnSpPr>
              <p:cNvPr id="337" name="Straight Connector 336">
                <a:extLst>
                  <a:ext uri="{FF2B5EF4-FFF2-40B4-BE49-F238E27FC236}">
                    <a16:creationId xmlns:a16="http://schemas.microsoft.com/office/drawing/2014/main" id="{9DEB359E-9CA4-D09A-3B67-AB9DFD86A438}"/>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060101D6-BBC9-EA33-D8D9-46ED06F58EBA}"/>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B7FC6D44-C0D8-1D0C-904C-0A43C163F496}"/>
                </a:ext>
              </a:extLst>
            </p:cNvPr>
            <p:cNvGrpSpPr/>
            <p:nvPr/>
          </p:nvGrpSpPr>
          <p:grpSpPr>
            <a:xfrm>
              <a:off x="6042184" y="1976433"/>
              <a:ext cx="26395" cy="74530"/>
              <a:chOff x="6965997" y="2060997"/>
              <a:chExt cx="26395" cy="74530"/>
            </a:xfrm>
          </p:grpSpPr>
          <p:cxnSp>
            <p:nvCxnSpPr>
              <p:cNvPr id="340" name="Straight Connector 339">
                <a:extLst>
                  <a:ext uri="{FF2B5EF4-FFF2-40B4-BE49-F238E27FC236}">
                    <a16:creationId xmlns:a16="http://schemas.microsoft.com/office/drawing/2014/main" id="{5C4E03DE-C54A-DF54-A0FB-C4947B62C9AF}"/>
                  </a:ext>
                </a:extLst>
              </p:cNvPr>
              <p:cNvCxnSpPr>
                <a:cxnSpLocks/>
              </p:cNvCxnSpPr>
              <p:nvPr/>
            </p:nvCxnSpPr>
            <p:spPr bwMode="auto">
              <a:xfrm>
                <a:off x="6992392" y="2060997"/>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0358A6F7-AA2D-52D8-9E4D-07FFC96FE6A0}"/>
                  </a:ext>
                </a:extLst>
              </p:cNvPr>
              <p:cNvCxnSpPr>
                <a:cxnSpLocks/>
              </p:cNvCxnSpPr>
              <p:nvPr/>
            </p:nvCxnSpPr>
            <p:spPr bwMode="auto">
              <a:xfrm>
                <a:off x="6965997" y="2060997"/>
                <a:ext cx="0" cy="74530"/>
              </a:xfrm>
              <a:prstGeom prst="line">
                <a:avLst/>
              </a:prstGeom>
              <a:noFill/>
              <a:ln w="28575" cap="flat" cmpd="sng" algn="ctr">
                <a:solidFill>
                  <a:schemeClr val="accent3"/>
                </a:solidFill>
                <a:prstDash val="solid"/>
                <a:round/>
                <a:headEnd type="none" w="med" len="med"/>
                <a:tailEnd type="none" w="med" len="med"/>
              </a:ln>
              <a:effectLst/>
            </p:spPr>
          </p:cxnSp>
        </p:grpSp>
        <p:cxnSp>
          <p:nvCxnSpPr>
            <p:cNvPr id="342" name="Straight Connector 341">
              <a:extLst>
                <a:ext uri="{FF2B5EF4-FFF2-40B4-BE49-F238E27FC236}">
                  <a16:creationId xmlns:a16="http://schemas.microsoft.com/office/drawing/2014/main" id="{3F1E44E7-0EDA-ED86-3673-4AB289B9B4F6}"/>
                </a:ext>
              </a:extLst>
            </p:cNvPr>
            <p:cNvCxnSpPr>
              <a:cxnSpLocks/>
            </p:cNvCxnSpPr>
            <p:nvPr/>
          </p:nvCxnSpPr>
          <p:spPr bwMode="auto">
            <a:xfrm>
              <a:off x="5856867" y="1962124"/>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DEDDEF0B-76D6-9FF6-C80E-CA843D229738}"/>
                </a:ext>
              </a:extLst>
            </p:cNvPr>
            <p:cNvCxnSpPr>
              <a:cxnSpLocks/>
            </p:cNvCxnSpPr>
            <p:nvPr/>
          </p:nvCxnSpPr>
          <p:spPr bwMode="auto">
            <a:xfrm>
              <a:off x="5820882" y="1962124"/>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D832E42E-627D-A613-9B0D-CBCB4F344E1D}"/>
                </a:ext>
              </a:extLst>
            </p:cNvPr>
            <p:cNvCxnSpPr>
              <a:cxnSpLocks/>
            </p:cNvCxnSpPr>
            <p:nvPr/>
          </p:nvCxnSpPr>
          <p:spPr bwMode="auto">
            <a:xfrm>
              <a:off x="5237981" y="1921933"/>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0FC87A07-5225-DD42-2C77-B734D90BD97F}"/>
                </a:ext>
              </a:extLst>
            </p:cNvPr>
            <p:cNvCxnSpPr>
              <a:cxnSpLocks/>
            </p:cNvCxnSpPr>
            <p:nvPr/>
          </p:nvCxnSpPr>
          <p:spPr bwMode="auto">
            <a:xfrm>
              <a:off x="5054421" y="1912631"/>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53311CCF-C3A4-E0ED-20A2-03505C42D6D2}"/>
                </a:ext>
              </a:extLst>
            </p:cNvPr>
            <p:cNvCxnSpPr>
              <a:cxnSpLocks/>
            </p:cNvCxnSpPr>
            <p:nvPr/>
          </p:nvCxnSpPr>
          <p:spPr bwMode="auto">
            <a:xfrm>
              <a:off x="4243738" y="18846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57BB5E16-0F04-A806-3F61-851F8A2C4822}"/>
                </a:ext>
              </a:extLst>
            </p:cNvPr>
            <p:cNvCxnSpPr>
              <a:cxnSpLocks/>
            </p:cNvCxnSpPr>
            <p:nvPr/>
          </p:nvCxnSpPr>
          <p:spPr bwMode="auto">
            <a:xfrm>
              <a:off x="4014488" y="1884668"/>
              <a:ext cx="0" cy="74530"/>
            </a:xfrm>
            <a:prstGeom prst="line">
              <a:avLst/>
            </a:prstGeom>
            <a:noFill/>
            <a:ln w="28575" cap="flat" cmpd="sng" algn="ctr">
              <a:solidFill>
                <a:schemeClr val="accent3"/>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83B4B4F2-9E78-F9AD-A0DB-490FE384722F}"/>
                </a:ext>
              </a:extLst>
            </p:cNvPr>
            <p:cNvCxnSpPr>
              <a:cxnSpLocks/>
            </p:cNvCxnSpPr>
            <p:nvPr/>
          </p:nvCxnSpPr>
          <p:spPr bwMode="auto">
            <a:xfrm>
              <a:off x="3466272" y="1847403"/>
              <a:ext cx="0" cy="7453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8FCE233D-8044-3405-1112-1E6D2EED1EBD}"/>
              </a:ext>
            </a:extLst>
          </p:cNvPr>
          <p:cNvGrpSpPr/>
          <p:nvPr/>
        </p:nvGrpSpPr>
        <p:grpSpPr>
          <a:xfrm>
            <a:off x="3001433" y="1836327"/>
            <a:ext cx="6595534" cy="434445"/>
            <a:chOff x="3001433" y="1836327"/>
            <a:chExt cx="6595534" cy="434445"/>
          </a:xfrm>
        </p:grpSpPr>
        <p:sp>
          <p:nvSpPr>
            <p:cNvPr id="17" name="Freeform: Shape 16">
              <a:extLst>
                <a:ext uri="{FF2B5EF4-FFF2-40B4-BE49-F238E27FC236}">
                  <a16:creationId xmlns:a16="http://schemas.microsoft.com/office/drawing/2014/main" id="{DC72EC01-21A4-8983-2184-FCCF225445B1}"/>
                </a:ext>
              </a:extLst>
            </p:cNvPr>
            <p:cNvSpPr/>
            <p:nvPr/>
          </p:nvSpPr>
          <p:spPr bwMode="auto">
            <a:xfrm>
              <a:off x="3001433" y="1921933"/>
              <a:ext cx="6595534" cy="342900"/>
            </a:xfrm>
            <a:custGeom>
              <a:avLst/>
              <a:gdLst>
                <a:gd name="connsiteX0" fmla="*/ 6595534 w 6595534"/>
                <a:gd name="connsiteY0" fmla="*/ 342900 h 342900"/>
                <a:gd name="connsiteX1" fmla="*/ 6155267 w 6595534"/>
                <a:gd name="connsiteY1" fmla="*/ 342900 h 342900"/>
                <a:gd name="connsiteX2" fmla="*/ 6155267 w 6595534"/>
                <a:gd name="connsiteY2" fmla="*/ 135467 h 342900"/>
                <a:gd name="connsiteX3" fmla="*/ 4229100 w 6595534"/>
                <a:gd name="connsiteY3" fmla="*/ 135467 h 342900"/>
                <a:gd name="connsiteX4" fmla="*/ 4229100 w 6595534"/>
                <a:gd name="connsiteY4" fmla="*/ 127000 h 342900"/>
                <a:gd name="connsiteX5" fmla="*/ 4178300 w 6595534"/>
                <a:gd name="connsiteY5" fmla="*/ 127000 h 342900"/>
                <a:gd name="connsiteX6" fmla="*/ 4178300 w 6595534"/>
                <a:gd name="connsiteY6" fmla="*/ 110067 h 342900"/>
                <a:gd name="connsiteX7" fmla="*/ 3441700 w 6595534"/>
                <a:gd name="connsiteY7" fmla="*/ 110067 h 342900"/>
                <a:gd name="connsiteX8" fmla="*/ 3441700 w 6595534"/>
                <a:gd name="connsiteY8" fmla="*/ 105834 h 342900"/>
                <a:gd name="connsiteX9" fmla="*/ 3318934 w 6595534"/>
                <a:gd name="connsiteY9" fmla="*/ 105834 h 342900"/>
                <a:gd name="connsiteX10" fmla="*/ 3318934 w 6595534"/>
                <a:gd name="connsiteY10" fmla="*/ 88900 h 342900"/>
                <a:gd name="connsiteX11" fmla="*/ 3132667 w 6595534"/>
                <a:gd name="connsiteY11" fmla="*/ 88900 h 342900"/>
                <a:gd name="connsiteX12" fmla="*/ 3145367 w 6595534"/>
                <a:gd name="connsiteY12" fmla="*/ 76200 h 342900"/>
                <a:gd name="connsiteX13" fmla="*/ 2785534 w 6595534"/>
                <a:gd name="connsiteY13" fmla="*/ 76200 h 342900"/>
                <a:gd name="connsiteX14" fmla="*/ 2785534 w 6595534"/>
                <a:gd name="connsiteY14" fmla="*/ 76200 h 342900"/>
                <a:gd name="connsiteX15" fmla="*/ 2785534 w 6595534"/>
                <a:gd name="connsiteY15" fmla="*/ 42334 h 342900"/>
                <a:gd name="connsiteX16" fmla="*/ 2252134 w 6595534"/>
                <a:gd name="connsiteY16" fmla="*/ 42334 h 342900"/>
                <a:gd name="connsiteX17" fmla="*/ 2243667 w 6595534"/>
                <a:gd name="connsiteY17" fmla="*/ 33867 h 342900"/>
                <a:gd name="connsiteX18" fmla="*/ 1333500 w 6595534"/>
                <a:gd name="connsiteY18" fmla="*/ 33867 h 342900"/>
                <a:gd name="connsiteX19" fmla="*/ 1206500 w 6595534"/>
                <a:gd name="connsiteY19" fmla="*/ 33867 h 342900"/>
                <a:gd name="connsiteX20" fmla="*/ 1206500 w 6595534"/>
                <a:gd name="connsiteY20" fmla="*/ 12700 h 342900"/>
                <a:gd name="connsiteX21" fmla="*/ 609600 w 6595534"/>
                <a:gd name="connsiteY21" fmla="*/ 12700 h 342900"/>
                <a:gd name="connsiteX22" fmla="*/ 609600 w 6595534"/>
                <a:gd name="connsiteY22" fmla="*/ 0 h 342900"/>
                <a:gd name="connsiteX23" fmla="*/ 0 w 6595534"/>
                <a:gd name="connsiteY23" fmla="*/ 0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595534" h="342900">
                  <a:moveTo>
                    <a:pt x="6595534" y="342900"/>
                  </a:moveTo>
                  <a:lnTo>
                    <a:pt x="6155267" y="342900"/>
                  </a:lnTo>
                  <a:lnTo>
                    <a:pt x="6155267" y="135467"/>
                  </a:lnTo>
                  <a:lnTo>
                    <a:pt x="4229100" y="135467"/>
                  </a:lnTo>
                  <a:lnTo>
                    <a:pt x="4229100" y="127000"/>
                  </a:lnTo>
                  <a:lnTo>
                    <a:pt x="4178300" y="127000"/>
                  </a:lnTo>
                  <a:lnTo>
                    <a:pt x="4178300" y="110067"/>
                  </a:lnTo>
                  <a:lnTo>
                    <a:pt x="3441700" y="110067"/>
                  </a:lnTo>
                  <a:lnTo>
                    <a:pt x="3441700" y="105834"/>
                  </a:lnTo>
                  <a:lnTo>
                    <a:pt x="3318934" y="105834"/>
                  </a:lnTo>
                  <a:lnTo>
                    <a:pt x="3318934" y="88900"/>
                  </a:lnTo>
                  <a:lnTo>
                    <a:pt x="3132667" y="88900"/>
                  </a:lnTo>
                  <a:lnTo>
                    <a:pt x="3145367" y="76200"/>
                  </a:lnTo>
                  <a:lnTo>
                    <a:pt x="2785534" y="76200"/>
                  </a:lnTo>
                  <a:lnTo>
                    <a:pt x="2785534" y="76200"/>
                  </a:lnTo>
                  <a:lnTo>
                    <a:pt x="2785534" y="42334"/>
                  </a:lnTo>
                  <a:lnTo>
                    <a:pt x="2252134" y="42334"/>
                  </a:lnTo>
                  <a:lnTo>
                    <a:pt x="2243667" y="33867"/>
                  </a:lnTo>
                  <a:lnTo>
                    <a:pt x="1333500" y="33867"/>
                  </a:lnTo>
                  <a:lnTo>
                    <a:pt x="1206500" y="33867"/>
                  </a:lnTo>
                  <a:lnTo>
                    <a:pt x="1206500" y="12700"/>
                  </a:lnTo>
                  <a:lnTo>
                    <a:pt x="609600" y="12700"/>
                  </a:lnTo>
                  <a:lnTo>
                    <a:pt x="6096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95" name="Group 194">
              <a:extLst>
                <a:ext uri="{FF2B5EF4-FFF2-40B4-BE49-F238E27FC236}">
                  <a16:creationId xmlns:a16="http://schemas.microsoft.com/office/drawing/2014/main" id="{511EB6D2-FB13-FF44-D8D3-17297F4888C2}"/>
                </a:ext>
              </a:extLst>
            </p:cNvPr>
            <p:cNvGrpSpPr/>
            <p:nvPr/>
          </p:nvGrpSpPr>
          <p:grpSpPr>
            <a:xfrm>
              <a:off x="3001433" y="1836327"/>
              <a:ext cx="6582834" cy="434445"/>
              <a:chOff x="3001433" y="1836327"/>
              <a:chExt cx="6582834" cy="434445"/>
            </a:xfrm>
          </p:grpSpPr>
          <p:grpSp>
            <p:nvGrpSpPr>
              <p:cNvPr id="354" name="Group 353">
                <a:extLst>
                  <a:ext uri="{FF2B5EF4-FFF2-40B4-BE49-F238E27FC236}">
                    <a16:creationId xmlns:a16="http://schemas.microsoft.com/office/drawing/2014/main" id="{E4A26DC9-7FA6-5D7B-7A7D-34B660CE3674}"/>
                  </a:ext>
                </a:extLst>
              </p:cNvPr>
              <p:cNvGrpSpPr/>
              <p:nvPr/>
            </p:nvGrpSpPr>
            <p:grpSpPr>
              <a:xfrm>
                <a:off x="9119142" y="1986467"/>
                <a:ext cx="28682" cy="74530"/>
                <a:chOff x="9119142" y="1986467"/>
                <a:chExt cx="28682" cy="74530"/>
              </a:xfrm>
            </p:grpSpPr>
            <p:cxnSp>
              <p:nvCxnSpPr>
                <p:cNvPr id="355" name="Straight Connector 354">
                  <a:extLst>
                    <a:ext uri="{FF2B5EF4-FFF2-40B4-BE49-F238E27FC236}">
                      <a16:creationId xmlns:a16="http://schemas.microsoft.com/office/drawing/2014/main" id="{AC01AE09-D256-92F1-9ADA-08E8E711DC06}"/>
                    </a:ext>
                  </a:extLst>
                </p:cNvPr>
                <p:cNvCxnSpPr>
                  <a:cxnSpLocks/>
                </p:cNvCxnSpPr>
                <p:nvPr/>
              </p:nvCxnSpPr>
              <p:spPr bwMode="auto">
                <a:xfrm>
                  <a:off x="914782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70D1F451-1D4B-E400-284D-E5552912BFD8}"/>
                    </a:ext>
                  </a:extLst>
                </p:cNvPr>
                <p:cNvCxnSpPr>
                  <a:cxnSpLocks/>
                </p:cNvCxnSpPr>
                <p:nvPr/>
              </p:nvCxnSpPr>
              <p:spPr bwMode="auto">
                <a:xfrm>
                  <a:off x="9119142"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357" name="Straight Connector 356">
                <a:extLst>
                  <a:ext uri="{FF2B5EF4-FFF2-40B4-BE49-F238E27FC236}">
                    <a16:creationId xmlns:a16="http://schemas.microsoft.com/office/drawing/2014/main" id="{2AA92A50-A5BB-141B-2166-E0196E60425B}"/>
                  </a:ext>
                </a:extLst>
              </p:cNvPr>
              <p:cNvCxnSpPr>
                <a:cxnSpLocks/>
              </p:cNvCxnSpPr>
              <p:nvPr/>
            </p:nvCxnSpPr>
            <p:spPr bwMode="auto">
              <a:xfrm>
                <a:off x="9070307"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91AFE525-AAB7-C839-8C6C-FDAE641C6199}"/>
                  </a:ext>
                </a:extLst>
              </p:cNvPr>
              <p:cNvCxnSpPr>
                <a:cxnSpLocks/>
              </p:cNvCxnSpPr>
              <p:nvPr/>
            </p:nvCxnSpPr>
            <p:spPr bwMode="auto">
              <a:xfrm>
                <a:off x="9040570"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17F2E92E-C089-D2B1-FBDE-4C30BB86CA9A}"/>
                  </a:ext>
                </a:extLst>
              </p:cNvPr>
              <p:cNvCxnSpPr>
                <a:cxnSpLocks/>
              </p:cNvCxnSpPr>
              <p:nvPr/>
            </p:nvCxnSpPr>
            <p:spPr bwMode="auto">
              <a:xfrm>
                <a:off x="9000981"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C0D0EBF1-6B67-7F53-BD2A-4BB1C966F139}"/>
                  </a:ext>
                </a:extLst>
              </p:cNvPr>
              <p:cNvCxnSpPr>
                <a:cxnSpLocks/>
              </p:cNvCxnSpPr>
              <p:nvPr/>
            </p:nvCxnSpPr>
            <p:spPr bwMode="auto">
              <a:xfrm>
                <a:off x="896076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8AB2B869-3297-52F7-E704-1763ACCF26BD}"/>
                  </a:ext>
                </a:extLst>
              </p:cNvPr>
              <p:cNvCxnSpPr>
                <a:cxnSpLocks/>
              </p:cNvCxnSpPr>
              <p:nvPr/>
            </p:nvCxnSpPr>
            <p:spPr bwMode="auto">
              <a:xfrm>
                <a:off x="8925720"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F34BB774-CD8F-780E-324C-9EE21FE5312E}"/>
                  </a:ext>
                </a:extLst>
              </p:cNvPr>
              <p:cNvCxnSpPr>
                <a:cxnSpLocks/>
              </p:cNvCxnSpPr>
              <p:nvPr/>
            </p:nvCxnSpPr>
            <p:spPr bwMode="auto">
              <a:xfrm>
                <a:off x="889091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019142CD-84D1-ACAB-B50F-9D0DF5C3FF38}"/>
                  </a:ext>
                </a:extLst>
              </p:cNvPr>
              <p:cNvCxnSpPr>
                <a:cxnSpLocks/>
              </p:cNvCxnSpPr>
              <p:nvPr/>
            </p:nvCxnSpPr>
            <p:spPr bwMode="auto">
              <a:xfrm>
                <a:off x="885273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DB875C1D-FE23-7BB1-F22C-9DFB8270F4EB}"/>
                  </a:ext>
                </a:extLst>
              </p:cNvPr>
              <p:cNvCxnSpPr>
                <a:cxnSpLocks/>
              </p:cNvCxnSpPr>
              <p:nvPr/>
            </p:nvCxnSpPr>
            <p:spPr bwMode="auto">
              <a:xfrm>
                <a:off x="9210568"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B0E28EBA-8339-41C1-4AB8-5AB1AE2315E8}"/>
                  </a:ext>
                </a:extLst>
              </p:cNvPr>
              <p:cNvCxnSpPr>
                <a:cxnSpLocks/>
              </p:cNvCxnSpPr>
              <p:nvPr/>
            </p:nvCxnSpPr>
            <p:spPr bwMode="auto">
              <a:xfrm>
                <a:off x="9248031"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AE6BE02C-47D1-B821-7252-7C6BB99788A5}"/>
                  </a:ext>
                </a:extLst>
              </p:cNvPr>
              <p:cNvCxnSpPr>
                <a:cxnSpLocks/>
              </p:cNvCxnSpPr>
              <p:nvPr/>
            </p:nvCxnSpPr>
            <p:spPr bwMode="auto">
              <a:xfrm>
                <a:off x="9294069"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4410D138-1D1A-0299-B0B9-CC1E6248107B}"/>
                  </a:ext>
                </a:extLst>
              </p:cNvPr>
              <p:cNvCxnSpPr>
                <a:cxnSpLocks/>
              </p:cNvCxnSpPr>
              <p:nvPr/>
            </p:nvCxnSpPr>
            <p:spPr bwMode="auto">
              <a:xfrm>
                <a:off x="9333756"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F0871191-A659-D932-31E4-3E1173A619F3}"/>
                  </a:ext>
                </a:extLst>
              </p:cNvPr>
              <p:cNvCxnSpPr>
                <a:cxnSpLocks/>
              </p:cNvCxnSpPr>
              <p:nvPr/>
            </p:nvCxnSpPr>
            <p:spPr bwMode="auto">
              <a:xfrm>
                <a:off x="9375031"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D70629A4-2355-2258-76AC-F72471204C0A}"/>
                  </a:ext>
                </a:extLst>
              </p:cNvPr>
              <p:cNvCxnSpPr>
                <a:cxnSpLocks/>
              </p:cNvCxnSpPr>
              <p:nvPr/>
            </p:nvCxnSpPr>
            <p:spPr bwMode="auto">
              <a:xfrm>
                <a:off x="9486900" y="219624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802F4F71-7AD5-3DF1-9482-D75B8BB8CEC7}"/>
                  </a:ext>
                </a:extLst>
              </p:cNvPr>
              <p:cNvCxnSpPr>
                <a:cxnSpLocks/>
              </p:cNvCxnSpPr>
              <p:nvPr/>
            </p:nvCxnSpPr>
            <p:spPr bwMode="auto">
              <a:xfrm>
                <a:off x="9584267" y="2196242"/>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371" name="Group 370">
                <a:extLst>
                  <a:ext uri="{FF2B5EF4-FFF2-40B4-BE49-F238E27FC236}">
                    <a16:creationId xmlns:a16="http://schemas.microsoft.com/office/drawing/2014/main" id="{708EC699-8815-BC67-9C30-F1BB04B91C91}"/>
                  </a:ext>
                </a:extLst>
              </p:cNvPr>
              <p:cNvGrpSpPr/>
              <p:nvPr/>
            </p:nvGrpSpPr>
            <p:grpSpPr>
              <a:xfrm>
                <a:off x="8758359" y="1986467"/>
                <a:ext cx="43990" cy="74530"/>
                <a:chOff x="9103834" y="1986467"/>
                <a:chExt cx="43990" cy="74530"/>
              </a:xfrm>
            </p:grpSpPr>
            <p:cxnSp>
              <p:nvCxnSpPr>
                <p:cNvPr id="372" name="Straight Connector 371">
                  <a:extLst>
                    <a:ext uri="{FF2B5EF4-FFF2-40B4-BE49-F238E27FC236}">
                      <a16:creationId xmlns:a16="http://schemas.microsoft.com/office/drawing/2014/main" id="{1C159BF4-CA32-057C-57F1-7A8BC56A0F5D}"/>
                    </a:ext>
                  </a:extLst>
                </p:cNvPr>
                <p:cNvCxnSpPr>
                  <a:cxnSpLocks/>
                </p:cNvCxnSpPr>
                <p:nvPr/>
              </p:nvCxnSpPr>
              <p:spPr bwMode="auto">
                <a:xfrm>
                  <a:off x="914782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76663191-C4B4-A058-A99E-8DC8F8DABF23}"/>
                    </a:ext>
                  </a:extLst>
                </p:cNvPr>
                <p:cNvCxnSpPr>
                  <a:cxnSpLocks/>
                </p:cNvCxnSpPr>
                <p:nvPr/>
              </p:nvCxnSpPr>
              <p:spPr bwMode="auto">
                <a:xfrm>
                  <a:off x="911914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3B2D282-F28A-22A3-8BDA-E239627A2096}"/>
                    </a:ext>
                  </a:extLst>
                </p:cNvPr>
                <p:cNvCxnSpPr>
                  <a:cxnSpLocks/>
                </p:cNvCxnSpPr>
                <p:nvPr/>
              </p:nvCxnSpPr>
              <p:spPr bwMode="auto">
                <a:xfrm>
                  <a:off x="9103834"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99463814-C1B1-8B17-676F-46ABCF9E42B8}"/>
                  </a:ext>
                </a:extLst>
              </p:cNvPr>
              <p:cNvGrpSpPr/>
              <p:nvPr/>
            </p:nvGrpSpPr>
            <p:grpSpPr>
              <a:xfrm>
                <a:off x="8695463" y="1986467"/>
                <a:ext cx="15981" cy="74530"/>
                <a:chOff x="8695463" y="1986467"/>
                <a:chExt cx="15981" cy="74530"/>
              </a:xfrm>
            </p:grpSpPr>
            <p:cxnSp>
              <p:nvCxnSpPr>
                <p:cNvPr id="374" name="Straight Connector 373">
                  <a:extLst>
                    <a:ext uri="{FF2B5EF4-FFF2-40B4-BE49-F238E27FC236}">
                      <a16:creationId xmlns:a16="http://schemas.microsoft.com/office/drawing/2014/main" id="{FCB61CFD-1EB4-E4E5-AEC6-A515AF03C04E}"/>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13B0E61B-107A-3BE9-3AC4-44604963B1BA}"/>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C267DD30-0A93-A87C-16A6-0F2DED9D259C}"/>
                  </a:ext>
                </a:extLst>
              </p:cNvPr>
              <p:cNvGrpSpPr/>
              <p:nvPr/>
            </p:nvGrpSpPr>
            <p:grpSpPr>
              <a:xfrm>
                <a:off x="8581429" y="1986467"/>
                <a:ext cx="43990" cy="74530"/>
                <a:chOff x="9103834" y="1986467"/>
                <a:chExt cx="43990" cy="74530"/>
              </a:xfrm>
            </p:grpSpPr>
            <p:cxnSp>
              <p:nvCxnSpPr>
                <p:cNvPr id="378" name="Straight Connector 377">
                  <a:extLst>
                    <a:ext uri="{FF2B5EF4-FFF2-40B4-BE49-F238E27FC236}">
                      <a16:creationId xmlns:a16="http://schemas.microsoft.com/office/drawing/2014/main" id="{7A761E74-B020-63A8-15F8-B49C29AFC154}"/>
                    </a:ext>
                  </a:extLst>
                </p:cNvPr>
                <p:cNvCxnSpPr>
                  <a:cxnSpLocks/>
                </p:cNvCxnSpPr>
                <p:nvPr/>
              </p:nvCxnSpPr>
              <p:spPr bwMode="auto">
                <a:xfrm>
                  <a:off x="914782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18C01FD9-8296-C54F-EE80-C93AD021CCF3}"/>
                    </a:ext>
                  </a:extLst>
                </p:cNvPr>
                <p:cNvCxnSpPr>
                  <a:cxnSpLocks/>
                </p:cNvCxnSpPr>
                <p:nvPr/>
              </p:nvCxnSpPr>
              <p:spPr bwMode="auto">
                <a:xfrm>
                  <a:off x="911914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7FAC3817-9F54-6D11-F64D-6239E8D69C33}"/>
                    </a:ext>
                  </a:extLst>
                </p:cNvPr>
                <p:cNvCxnSpPr>
                  <a:cxnSpLocks/>
                </p:cNvCxnSpPr>
                <p:nvPr/>
              </p:nvCxnSpPr>
              <p:spPr bwMode="auto">
                <a:xfrm>
                  <a:off x="9103834"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382" name="Straight Connector 381">
                <a:extLst>
                  <a:ext uri="{FF2B5EF4-FFF2-40B4-BE49-F238E27FC236}">
                    <a16:creationId xmlns:a16="http://schemas.microsoft.com/office/drawing/2014/main" id="{7FDA5147-E953-9E40-4BA4-8D1EE00CD3AD}"/>
                  </a:ext>
                </a:extLst>
              </p:cNvPr>
              <p:cNvCxnSpPr>
                <a:cxnSpLocks/>
              </p:cNvCxnSpPr>
              <p:nvPr/>
            </p:nvCxnSpPr>
            <p:spPr bwMode="auto">
              <a:xfrm>
                <a:off x="8530453"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0811D6DD-24D5-5EC9-F567-7E980E5BD6E2}"/>
                  </a:ext>
                </a:extLst>
              </p:cNvPr>
              <p:cNvCxnSpPr>
                <a:cxnSpLocks/>
              </p:cNvCxnSpPr>
              <p:nvPr/>
            </p:nvCxnSpPr>
            <p:spPr bwMode="auto">
              <a:xfrm>
                <a:off x="8461267"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D9B6B37-A517-BE46-EC62-CC674D11FEBE}"/>
                  </a:ext>
                </a:extLst>
              </p:cNvPr>
              <p:cNvCxnSpPr>
                <a:cxnSpLocks/>
              </p:cNvCxnSpPr>
              <p:nvPr/>
            </p:nvCxnSpPr>
            <p:spPr bwMode="auto">
              <a:xfrm>
                <a:off x="8421471" y="1986467"/>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66" name="Group 65">
                <a:extLst>
                  <a:ext uri="{FF2B5EF4-FFF2-40B4-BE49-F238E27FC236}">
                    <a16:creationId xmlns:a16="http://schemas.microsoft.com/office/drawing/2014/main" id="{09D34422-687B-4D3B-6722-4076E93F6BA7}"/>
                  </a:ext>
                </a:extLst>
              </p:cNvPr>
              <p:cNvGrpSpPr/>
              <p:nvPr/>
            </p:nvGrpSpPr>
            <p:grpSpPr>
              <a:xfrm>
                <a:off x="8354471" y="1986467"/>
                <a:ext cx="15981" cy="74530"/>
                <a:chOff x="8695463" y="1986467"/>
                <a:chExt cx="15981" cy="74530"/>
              </a:xfrm>
            </p:grpSpPr>
            <p:cxnSp>
              <p:nvCxnSpPr>
                <p:cNvPr id="67" name="Straight Connector 66">
                  <a:extLst>
                    <a:ext uri="{FF2B5EF4-FFF2-40B4-BE49-F238E27FC236}">
                      <a16:creationId xmlns:a16="http://schemas.microsoft.com/office/drawing/2014/main" id="{F9E0E072-869E-A191-0257-35C4149BEC13}"/>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48B9A66A-99DC-ED7B-6FB1-2C8C647C8FF1}"/>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69" name="Group 68">
                <a:extLst>
                  <a:ext uri="{FF2B5EF4-FFF2-40B4-BE49-F238E27FC236}">
                    <a16:creationId xmlns:a16="http://schemas.microsoft.com/office/drawing/2014/main" id="{AE56BC74-02E0-9F50-5426-19BB2738CCC0}"/>
                  </a:ext>
                </a:extLst>
              </p:cNvPr>
              <p:cNvGrpSpPr/>
              <p:nvPr/>
            </p:nvGrpSpPr>
            <p:grpSpPr>
              <a:xfrm>
                <a:off x="8296995" y="1986467"/>
                <a:ext cx="15981" cy="74530"/>
                <a:chOff x="8695463" y="1986467"/>
                <a:chExt cx="15981" cy="74530"/>
              </a:xfrm>
            </p:grpSpPr>
            <p:cxnSp>
              <p:nvCxnSpPr>
                <p:cNvPr id="71" name="Straight Connector 70">
                  <a:extLst>
                    <a:ext uri="{FF2B5EF4-FFF2-40B4-BE49-F238E27FC236}">
                      <a16:creationId xmlns:a16="http://schemas.microsoft.com/office/drawing/2014/main" id="{04623AD0-7442-51FA-4EB4-950B2499ED5F}"/>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35F3849-0780-AED2-3500-2EB920BCF8CC}"/>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4F0A1BD6-E027-7559-00E9-38415EF2713A}"/>
                  </a:ext>
                </a:extLst>
              </p:cNvPr>
              <p:cNvGrpSpPr/>
              <p:nvPr/>
            </p:nvGrpSpPr>
            <p:grpSpPr>
              <a:xfrm>
                <a:off x="8219231" y="1986467"/>
                <a:ext cx="15981" cy="74530"/>
                <a:chOff x="8695463" y="1986467"/>
                <a:chExt cx="15981" cy="74530"/>
              </a:xfrm>
            </p:grpSpPr>
            <p:cxnSp>
              <p:nvCxnSpPr>
                <p:cNvPr id="75" name="Straight Connector 74">
                  <a:extLst>
                    <a:ext uri="{FF2B5EF4-FFF2-40B4-BE49-F238E27FC236}">
                      <a16:creationId xmlns:a16="http://schemas.microsoft.com/office/drawing/2014/main" id="{EA104E9D-C00F-D376-93C2-E3B5AA3EB68A}"/>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B4F1F67-A7B0-53F0-4987-C15971EB3F99}"/>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77" name="Straight Connector 76">
                <a:extLst>
                  <a:ext uri="{FF2B5EF4-FFF2-40B4-BE49-F238E27FC236}">
                    <a16:creationId xmlns:a16="http://schemas.microsoft.com/office/drawing/2014/main" id="{13A0BF3E-334D-C465-370F-20735334E355}"/>
                  </a:ext>
                </a:extLst>
              </p:cNvPr>
              <p:cNvCxnSpPr>
                <a:cxnSpLocks/>
              </p:cNvCxnSpPr>
              <p:nvPr/>
            </p:nvCxnSpPr>
            <p:spPr bwMode="auto">
              <a:xfrm>
                <a:off x="8172234" y="1986467"/>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78" name="Group 77">
                <a:extLst>
                  <a:ext uri="{FF2B5EF4-FFF2-40B4-BE49-F238E27FC236}">
                    <a16:creationId xmlns:a16="http://schemas.microsoft.com/office/drawing/2014/main" id="{67742254-7CE2-B012-5A03-7D18915E1A5B}"/>
                  </a:ext>
                </a:extLst>
              </p:cNvPr>
              <p:cNvGrpSpPr/>
              <p:nvPr/>
            </p:nvGrpSpPr>
            <p:grpSpPr>
              <a:xfrm>
                <a:off x="8101246" y="1986467"/>
                <a:ext cx="15981" cy="74530"/>
                <a:chOff x="8695463" y="1986467"/>
                <a:chExt cx="15981" cy="74530"/>
              </a:xfrm>
            </p:grpSpPr>
            <p:cxnSp>
              <p:nvCxnSpPr>
                <p:cNvPr id="79" name="Straight Connector 78">
                  <a:extLst>
                    <a:ext uri="{FF2B5EF4-FFF2-40B4-BE49-F238E27FC236}">
                      <a16:creationId xmlns:a16="http://schemas.microsoft.com/office/drawing/2014/main" id="{ED59F1FC-19C5-47D5-38B8-08DD1987BE6E}"/>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DCFFD2B-F970-D73A-1302-3F12B6E41628}"/>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C5320AD9-4C33-EE4B-AE6E-23DC9F6B1F30}"/>
                  </a:ext>
                </a:extLst>
              </p:cNvPr>
              <p:cNvGrpSpPr/>
              <p:nvPr/>
            </p:nvGrpSpPr>
            <p:grpSpPr>
              <a:xfrm>
                <a:off x="8008996" y="1986467"/>
                <a:ext cx="43990" cy="74530"/>
                <a:chOff x="9103834" y="1986467"/>
                <a:chExt cx="43990" cy="74530"/>
              </a:xfrm>
            </p:grpSpPr>
            <p:cxnSp>
              <p:nvCxnSpPr>
                <p:cNvPr id="82" name="Straight Connector 81">
                  <a:extLst>
                    <a:ext uri="{FF2B5EF4-FFF2-40B4-BE49-F238E27FC236}">
                      <a16:creationId xmlns:a16="http://schemas.microsoft.com/office/drawing/2014/main" id="{95781D8C-EF9F-42FC-5AEE-828907994CF8}"/>
                    </a:ext>
                  </a:extLst>
                </p:cNvPr>
                <p:cNvCxnSpPr>
                  <a:cxnSpLocks/>
                </p:cNvCxnSpPr>
                <p:nvPr/>
              </p:nvCxnSpPr>
              <p:spPr bwMode="auto">
                <a:xfrm>
                  <a:off x="914782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0DF988BD-937D-D323-569B-FEDACF13B94A}"/>
                    </a:ext>
                  </a:extLst>
                </p:cNvPr>
                <p:cNvCxnSpPr>
                  <a:cxnSpLocks/>
                </p:cNvCxnSpPr>
                <p:nvPr/>
              </p:nvCxnSpPr>
              <p:spPr bwMode="auto">
                <a:xfrm>
                  <a:off x="911914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9A5163C9-862D-9DEF-270B-B6F4E704F61B}"/>
                    </a:ext>
                  </a:extLst>
                </p:cNvPr>
                <p:cNvCxnSpPr>
                  <a:cxnSpLocks/>
                </p:cNvCxnSpPr>
                <p:nvPr/>
              </p:nvCxnSpPr>
              <p:spPr bwMode="auto">
                <a:xfrm>
                  <a:off x="9103834"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327E0978-1A71-29B9-FE66-160EED880772}"/>
                  </a:ext>
                </a:extLst>
              </p:cNvPr>
              <p:cNvGrpSpPr/>
              <p:nvPr/>
            </p:nvGrpSpPr>
            <p:grpSpPr>
              <a:xfrm>
                <a:off x="7966312" y="1986467"/>
                <a:ext cx="15981" cy="74530"/>
                <a:chOff x="8695463" y="1986467"/>
                <a:chExt cx="15981" cy="74530"/>
              </a:xfrm>
            </p:grpSpPr>
            <p:cxnSp>
              <p:nvCxnSpPr>
                <p:cNvPr id="86" name="Straight Connector 85">
                  <a:extLst>
                    <a:ext uri="{FF2B5EF4-FFF2-40B4-BE49-F238E27FC236}">
                      <a16:creationId xmlns:a16="http://schemas.microsoft.com/office/drawing/2014/main" id="{6CB780CC-02E9-19AA-2157-64D6E600A7ED}"/>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856C0A3-D257-69DF-4EE9-2E50D9D33775}"/>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88" name="Group 87">
                <a:extLst>
                  <a:ext uri="{FF2B5EF4-FFF2-40B4-BE49-F238E27FC236}">
                    <a16:creationId xmlns:a16="http://schemas.microsoft.com/office/drawing/2014/main" id="{AFE2F2E5-7222-8C3D-8813-9B68196D0F1F}"/>
                  </a:ext>
                </a:extLst>
              </p:cNvPr>
              <p:cNvGrpSpPr/>
              <p:nvPr/>
            </p:nvGrpSpPr>
            <p:grpSpPr>
              <a:xfrm>
                <a:off x="7857105" y="1986467"/>
                <a:ext cx="43990" cy="74530"/>
                <a:chOff x="9103834" y="1986467"/>
                <a:chExt cx="43990" cy="74530"/>
              </a:xfrm>
            </p:grpSpPr>
            <p:cxnSp>
              <p:nvCxnSpPr>
                <p:cNvPr id="89" name="Straight Connector 88">
                  <a:extLst>
                    <a:ext uri="{FF2B5EF4-FFF2-40B4-BE49-F238E27FC236}">
                      <a16:creationId xmlns:a16="http://schemas.microsoft.com/office/drawing/2014/main" id="{C5105A03-76C3-F7FD-1FD6-C3D3FA7F51BB}"/>
                    </a:ext>
                  </a:extLst>
                </p:cNvPr>
                <p:cNvCxnSpPr>
                  <a:cxnSpLocks/>
                </p:cNvCxnSpPr>
                <p:nvPr/>
              </p:nvCxnSpPr>
              <p:spPr bwMode="auto">
                <a:xfrm>
                  <a:off x="914782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B00EA30B-1B04-653F-4563-C200FEAA716E}"/>
                    </a:ext>
                  </a:extLst>
                </p:cNvPr>
                <p:cNvCxnSpPr>
                  <a:cxnSpLocks/>
                </p:cNvCxnSpPr>
                <p:nvPr/>
              </p:nvCxnSpPr>
              <p:spPr bwMode="auto">
                <a:xfrm>
                  <a:off x="911914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E03119C7-4516-1158-FB38-423B734B55B6}"/>
                    </a:ext>
                  </a:extLst>
                </p:cNvPr>
                <p:cNvCxnSpPr>
                  <a:cxnSpLocks/>
                </p:cNvCxnSpPr>
                <p:nvPr/>
              </p:nvCxnSpPr>
              <p:spPr bwMode="auto">
                <a:xfrm>
                  <a:off x="9103834"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2" name="Group 91">
                <a:extLst>
                  <a:ext uri="{FF2B5EF4-FFF2-40B4-BE49-F238E27FC236}">
                    <a16:creationId xmlns:a16="http://schemas.microsoft.com/office/drawing/2014/main" id="{01BBD5DB-FA80-7E58-3D51-07B81D1E7685}"/>
                  </a:ext>
                </a:extLst>
              </p:cNvPr>
              <p:cNvGrpSpPr/>
              <p:nvPr/>
            </p:nvGrpSpPr>
            <p:grpSpPr>
              <a:xfrm>
                <a:off x="7814421" y="1986467"/>
                <a:ext cx="15981" cy="74530"/>
                <a:chOff x="8695463" y="1986467"/>
                <a:chExt cx="15981" cy="74530"/>
              </a:xfrm>
            </p:grpSpPr>
            <p:cxnSp>
              <p:nvCxnSpPr>
                <p:cNvPr id="93" name="Straight Connector 92">
                  <a:extLst>
                    <a:ext uri="{FF2B5EF4-FFF2-40B4-BE49-F238E27FC236}">
                      <a16:creationId xmlns:a16="http://schemas.microsoft.com/office/drawing/2014/main" id="{56D6A93A-FD78-6A93-786B-E569623C9455}"/>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E5E9D51-032F-CDDE-E71C-D0D364530A82}"/>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5" name="Group 94">
                <a:extLst>
                  <a:ext uri="{FF2B5EF4-FFF2-40B4-BE49-F238E27FC236}">
                    <a16:creationId xmlns:a16="http://schemas.microsoft.com/office/drawing/2014/main" id="{6C2F21F1-C4D8-B558-2F9E-532BA64EE40C}"/>
                  </a:ext>
                </a:extLst>
              </p:cNvPr>
              <p:cNvGrpSpPr/>
              <p:nvPr/>
            </p:nvGrpSpPr>
            <p:grpSpPr>
              <a:xfrm>
                <a:off x="7784867" y="1986467"/>
                <a:ext cx="15981" cy="74530"/>
                <a:chOff x="8695463" y="1986467"/>
                <a:chExt cx="15981" cy="74530"/>
              </a:xfrm>
            </p:grpSpPr>
            <p:cxnSp>
              <p:nvCxnSpPr>
                <p:cNvPr id="96" name="Straight Connector 95">
                  <a:extLst>
                    <a:ext uri="{FF2B5EF4-FFF2-40B4-BE49-F238E27FC236}">
                      <a16:creationId xmlns:a16="http://schemas.microsoft.com/office/drawing/2014/main" id="{34F086F6-34DE-B4FB-ECEA-E0A2B45E0198}"/>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E4D2B790-CF47-60D5-7A20-D757EC070E72}"/>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98" name="Straight Connector 97">
                <a:extLst>
                  <a:ext uri="{FF2B5EF4-FFF2-40B4-BE49-F238E27FC236}">
                    <a16:creationId xmlns:a16="http://schemas.microsoft.com/office/drawing/2014/main" id="{8D5412A5-9E10-B15B-22B1-947446169ABF}"/>
                  </a:ext>
                </a:extLst>
              </p:cNvPr>
              <p:cNvCxnSpPr>
                <a:cxnSpLocks/>
              </p:cNvCxnSpPr>
              <p:nvPr/>
            </p:nvCxnSpPr>
            <p:spPr bwMode="auto">
              <a:xfrm>
                <a:off x="774249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19A0D7C-466F-6FAF-0224-51BA522D5399}"/>
                  </a:ext>
                </a:extLst>
              </p:cNvPr>
              <p:cNvCxnSpPr>
                <a:cxnSpLocks/>
              </p:cNvCxnSpPr>
              <p:nvPr/>
            </p:nvCxnSpPr>
            <p:spPr bwMode="auto">
              <a:xfrm>
                <a:off x="7709154" y="1986467"/>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00" name="Group 99">
                <a:extLst>
                  <a:ext uri="{FF2B5EF4-FFF2-40B4-BE49-F238E27FC236}">
                    <a16:creationId xmlns:a16="http://schemas.microsoft.com/office/drawing/2014/main" id="{09BDE5A3-48C8-726F-9E03-4C6187D6744E}"/>
                  </a:ext>
                </a:extLst>
              </p:cNvPr>
              <p:cNvGrpSpPr/>
              <p:nvPr/>
            </p:nvGrpSpPr>
            <p:grpSpPr>
              <a:xfrm>
                <a:off x="7656748" y="1986467"/>
                <a:ext cx="15981" cy="74530"/>
                <a:chOff x="8695463" y="1986467"/>
                <a:chExt cx="15981" cy="74530"/>
              </a:xfrm>
            </p:grpSpPr>
            <p:cxnSp>
              <p:nvCxnSpPr>
                <p:cNvPr id="101" name="Straight Connector 100">
                  <a:extLst>
                    <a:ext uri="{FF2B5EF4-FFF2-40B4-BE49-F238E27FC236}">
                      <a16:creationId xmlns:a16="http://schemas.microsoft.com/office/drawing/2014/main" id="{1918D718-69F1-58E9-F4D3-3ADB0B1FE81C}"/>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E47E5DD-A2CA-37A7-687C-E08132A57168}"/>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3" name="Group 102">
                <a:extLst>
                  <a:ext uri="{FF2B5EF4-FFF2-40B4-BE49-F238E27FC236}">
                    <a16:creationId xmlns:a16="http://schemas.microsoft.com/office/drawing/2014/main" id="{90F71616-FD86-3BA7-4103-3FC4ABD82E20}"/>
                  </a:ext>
                </a:extLst>
              </p:cNvPr>
              <p:cNvGrpSpPr/>
              <p:nvPr/>
            </p:nvGrpSpPr>
            <p:grpSpPr>
              <a:xfrm>
                <a:off x="7586687" y="1986467"/>
                <a:ext cx="15981" cy="74530"/>
                <a:chOff x="8695463" y="1986467"/>
                <a:chExt cx="15981" cy="74530"/>
              </a:xfrm>
            </p:grpSpPr>
            <p:cxnSp>
              <p:nvCxnSpPr>
                <p:cNvPr id="104" name="Straight Connector 103">
                  <a:extLst>
                    <a:ext uri="{FF2B5EF4-FFF2-40B4-BE49-F238E27FC236}">
                      <a16:creationId xmlns:a16="http://schemas.microsoft.com/office/drawing/2014/main" id="{58B4943B-78DD-C509-27BB-F3F7D0D77117}"/>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203F1BA9-F24C-C5B2-FF42-5B81362705D6}"/>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06" name="Straight Connector 105">
                <a:extLst>
                  <a:ext uri="{FF2B5EF4-FFF2-40B4-BE49-F238E27FC236}">
                    <a16:creationId xmlns:a16="http://schemas.microsoft.com/office/drawing/2014/main" id="{EF4A2D3C-2918-F5AC-E061-B8B5F78284BE}"/>
                  </a:ext>
                </a:extLst>
              </p:cNvPr>
              <p:cNvCxnSpPr>
                <a:cxnSpLocks/>
              </p:cNvCxnSpPr>
              <p:nvPr/>
            </p:nvCxnSpPr>
            <p:spPr bwMode="auto">
              <a:xfrm>
                <a:off x="7558342"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98E809A8-F549-9448-B095-5DDA638A88C5}"/>
                  </a:ext>
                </a:extLst>
              </p:cNvPr>
              <p:cNvCxnSpPr>
                <a:cxnSpLocks/>
              </p:cNvCxnSpPr>
              <p:nvPr/>
            </p:nvCxnSpPr>
            <p:spPr bwMode="auto">
              <a:xfrm>
                <a:off x="7502968"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EC31ED63-770B-175D-8221-8544E491943E}"/>
                  </a:ext>
                </a:extLst>
              </p:cNvPr>
              <p:cNvCxnSpPr>
                <a:cxnSpLocks/>
              </p:cNvCxnSpPr>
              <p:nvPr/>
            </p:nvCxnSpPr>
            <p:spPr bwMode="auto">
              <a:xfrm>
                <a:off x="7455343"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8B7A16FB-C6BB-612A-1D7E-634D765F5588}"/>
                  </a:ext>
                </a:extLst>
              </p:cNvPr>
              <p:cNvCxnSpPr>
                <a:cxnSpLocks/>
              </p:cNvCxnSpPr>
              <p:nvPr/>
            </p:nvCxnSpPr>
            <p:spPr bwMode="auto">
              <a:xfrm>
                <a:off x="7400989"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C3BBD38-F691-3AE4-B14A-65050247B2C9}"/>
                  </a:ext>
                </a:extLst>
              </p:cNvPr>
              <p:cNvCxnSpPr>
                <a:cxnSpLocks/>
              </p:cNvCxnSpPr>
              <p:nvPr/>
            </p:nvCxnSpPr>
            <p:spPr bwMode="auto">
              <a:xfrm>
                <a:off x="7356207"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9A6B1A2-EF46-EEE8-FF9F-2CCF22F91DFB}"/>
                  </a:ext>
                </a:extLst>
              </p:cNvPr>
              <p:cNvCxnSpPr>
                <a:cxnSpLocks/>
              </p:cNvCxnSpPr>
              <p:nvPr/>
            </p:nvCxnSpPr>
            <p:spPr bwMode="auto">
              <a:xfrm>
                <a:off x="7311757" y="1986467"/>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12" name="Group 111">
                <a:extLst>
                  <a:ext uri="{FF2B5EF4-FFF2-40B4-BE49-F238E27FC236}">
                    <a16:creationId xmlns:a16="http://schemas.microsoft.com/office/drawing/2014/main" id="{CF868AB8-1AA7-3BC2-37E2-5CEFB9F2DB93}"/>
                  </a:ext>
                </a:extLst>
              </p:cNvPr>
              <p:cNvGrpSpPr/>
              <p:nvPr/>
            </p:nvGrpSpPr>
            <p:grpSpPr>
              <a:xfrm>
                <a:off x="7264933" y="1986467"/>
                <a:ext cx="15981" cy="74530"/>
                <a:chOff x="8695463" y="1986467"/>
                <a:chExt cx="15981" cy="74530"/>
              </a:xfrm>
            </p:grpSpPr>
            <p:cxnSp>
              <p:nvCxnSpPr>
                <p:cNvPr id="113" name="Straight Connector 112">
                  <a:extLst>
                    <a:ext uri="{FF2B5EF4-FFF2-40B4-BE49-F238E27FC236}">
                      <a16:creationId xmlns:a16="http://schemas.microsoft.com/office/drawing/2014/main" id="{71CC3724-184A-7FCA-739A-D11625D06476}"/>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9376F9F6-EA36-48EF-2F20-77F0BFF87EF0}"/>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5" name="Group 114">
                <a:extLst>
                  <a:ext uri="{FF2B5EF4-FFF2-40B4-BE49-F238E27FC236}">
                    <a16:creationId xmlns:a16="http://schemas.microsoft.com/office/drawing/2014/main" id="{C72F5183-BAD7-02B6-8FA6-4682077AB770}"/>
                  </a:ext>
                </a:extLst>
              </p:cNvPr>
              <p:cNvGrpSpPr/>
              <p:nvPr/>
            </p:nvGrpSpPr>
            <p:grpSpPr>
              <a:xfrm>
                <a:off x="7211525" y="1976227"/>
                <a:ext cx="15981" cy="74530"/>
                <a:chOff x="8695463" y="1986467"/>
                <a:chExt cx="15981" cy="74530"/>
              </a:xfrm>
            </p:grpSpPr>
            <p:cxnSp>
              <p:nvCxnSpPr>
                <p:cNvPr id="116" name="Straight Connector 115">
                  <a:extLst>
                    <a:ext uri="{FF2B5EF4-FFF2-40B4-BE49-F238E27FC236}">
                      <a16:creationId xmlns:a16="http://schemas.microsoft.com/office/drawing/2014/main" id="{186A62C5-35C2-C285-2019-B222FBA5264D}"/>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557DA13-D4E4-7A2B-DF9D-190E6513AC47}"/>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B29AB0EC-D79E-D3AA-2F96-630AC572DE84}"/>
                  </a:ext>
                </a:extLst>
              </p:cNvPr>
              <p:cNvGrpSpPr/>
              <p:nvPr/>
            </p:nvGrpSpPr>
            <p:grpSpPr>
              <a:xfrm>
                <a:off x="7143556" y="1954006"/>
                <a:ext cx="15981" cy="74530"/>
                <a:chOff x="8695463" y="1986467"/>
                <a:chExt cx="15981" cy="74530"/>
              </a:xfrm>
            </p:grpSpPr>
            <p:cxnSp>
              <p:nvCxnSpPr>
                <p:cNvPr id="120" name="Straight Connector 119">
                  <a:extLst>
                    <a:ext uri="{FF2B5EF4-FFF2-40B4-BE49-F238E27FC236}">
                      <a16:creationId xmlns:a16="http://schemas.microsoft.com/office/drawing/2014/main" id="{40E11946-31EF-F646-FBD6-69156E36676A}"/>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B07EBCBC-928B-99C0-F3D8-425F360D11ED}"/>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22" name="Straight Connector 121">
                <a:extLst>
                  <a:ext uri="{FF2B5EF4-FFF2-40B4-BE49-F238E27FC236}">
                    <a16:creationId xmlns:a16="http://schemas.microsoft.com/office/drawing/2014/main" id="{5A6CF245-FBE6-2CBF-1E81-5F949A1A80E0}"/>
                  </a:ext>
                </a:extLst>
              </p:cNvPr>
              <p:cNvCxnSpPr>
                <a:cxnSpLocks/>
              </p:cNvCxnSpPr>
              <p:nvPr/>
            </p:nvCxnSpPr>
            <p:spPr bwMode="auto">
              <a:xfrm>
                <a:off x="7113936" y="1950499"/>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23" name="Group 122">
                <a:extLst>
                  <a:ext uri="{FF2B5EF4-FFF2-40B4-BE49-F238E27FC236}">
                    <a16:creationId xmlns:a16="http://schemas.microsoft.com/office/drawing/2014/main" id="{13290EA9-F1EF-4214-5118-3263CC2FC927}"/>
                  </a:ext>
                </a:extLst>
              </p:cNvPr>
              <p:cNvGrpSpPr/>
              <p:nvPr/>
            </p:nvGrpSpPr>
            <p:grpSpPr>
              <a:xfrm>
                <a:off x="7067112" y="1950499"/>
                <a:ext cx="15981" cy="74530"/>
                <a:chOff x="8695463" y="1986467"/>
                <a:chExt cx="15981" cy="74530"/>
              </a:xfrm>
            </p:grpSpPr>
            <p:cxnSp>
              <p:nvCxnSpPr>
                <p:cNvPr id="124" name="Straight Connector 123">
                  <a:extLst>
                    <a:ext uri="{FF2B5EF4-FFF2-40B4-BE49-F238E27FC236}">
                      <a16:creationId xmlns:a16="http://schemas.microsoft.com/office/drawing/2014/main" id="{96395A57-BA51-44C0-93D9-BA71A0ECC2C7}"/>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0AD304C-E9B1-4F86-99DA-D4EEC2C48666}"/>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855E7BC5-5923-B1EE-DD50-58F81358FAA1}"/>
                  </a:ext>
                </a:extLst>
              </p:cNvPr>
              <p:cNvGrpSpPr/>
              <p:nvPr/>
            </p:nvGrpSpPr>
            <p:grpSpPr>
              <a:xfrm>
                <a:off x="7011977" y="1950499"/>
                <a:ext cx="15981" cy="74530"/>
                <a:chOff x="8695463" y="1986467"/>
                <a:chExt cx="15981" cy="74530"/>
              </a:xfrm>
            </p:grpSpPr>
            <p:cxnSp>
              <p:nvCxnSpPr>
                <p:cNvPr id="127" name="Straight Connector 126">
                  <a:extLst>
                    <a:ext uri="{FF2B5EF4-FFF2-40B4-BE49-F238E27FC236}">
                      <a16:creationId xmlns:a16="http://schemas.microsoft.com/office/drawing/2014/main" id="{DCC77895-DE2B-15A7-3102-3BF86F8CDD74}"/>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24A94DE-F41D-246C-6901-1D0649757062}"/>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29" name="Straight Connector 128">
                <a:extLst>
                  <a:ext uri="{FF2B5EF4-FFF2-40B4-BE49-F238E27FC236}">
                    <a16:creationId xmlns:a16="http://schemas.microsoft.com/office/drawing/2014/main" id="{92DE57B6-BD47-55FB-25E2-FD3D72AFDDCF}"/>
                  </a:ext>
                </a:extLst>
              </p:cNvPr>
              <p:cNvCxnSpPr>
                <a:cxnSpLocks/>
              </p:cNvCxnSpPr>
              <p:nvPr/>
            </p:nvCxnSpPr>
            <p:spPr bwMode="auto">
              <a:xfrm>
                <a:off x="6984500" y="1949896"/>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34" name="Group 133">
                <a:extLst>
                  <a:ext uri="{FF2B5EF4-FFF2-40B4-BE49-F238E27FC236}">
                    <a16:creationId xmlns:a16="http://schemas.microsoft.com/office/drawing/2014/main" id="{DF4AA833-B4BB-FA0D-D820-49696E1D18E5}"/>
                  </a:ext>
                </a:extLst>
              </p:cNvPr>
              <p:cNvGrpSpPr/>
              <p:nvPr/>
            </p:nvGrpSpPr>
            <p:grpSpPr>
              <a:xfrm>
                <a:off x="6887794" y="1957876"/>
                <a:ext cx="44326" cy="74530"/>
                <a:chOff x="6929219" y="1838997"/>
                <a:chExt cx="44326" cy="74530"/>
              </a:xfrm>
            </p:grpSpPr>
            <p:grpSp>
              <p:nvGrpSpPr>
                <p:cNvPr id="130" name="Group 129">
                  <a:extLst>
                    <a:ext uri="{FF2B5EF4-FFF2-40B4-BE49-F238E27FC236}">
                      <a16:creationId xmlns:a16="http://schemas.microsoft.com/office/drawing/2014/main" id="{74697A78-0D10-0B45-1C4F-36EB341EBB58}"/>
                    </a:ext>
                  </a:extLst>
                </p:cNvPr>
                <p:cNvGrpSpPr/>
                <p:nvPr/>
              </p:nvGrpSpPr>
              <p:grpSpPr>
                <a:xfrm>
                  <a:off x="6957564" y="1838997"/>
                  <a:ext cx="15981" cy="74530"/>
                  <a:chOff x="8695463" y="1986467"/>
                  <a:chExt cx="15981" cy="74530"/>
                </a:xfrm>
              </p:grpSpPr>
              <p:cxnSp>
                <p:nvCxnSpPr>
                  <p:cNvPr id="131" name="Straight Connector 130">
                    <a:extLst>
                      <a:ext uri="{FF2B5EF4-FFF2-40B4-BE49-F238E27FC236}">
                        <a16:creationId xmlns:a16="http://schemas.microsoft.com/office/drawing/2014/main" id="{403F2F70-47ED-2E07-D3E3-79F2A91A95EC}"/>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26714E2-DE42-156F-3D0E-8AD1C16BA72F}"/>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33" name="Straight Connector 132">
                  <a:extLst>
                    <a:ext uri="{FF2B5EF4-FFF2-40B4-BE49-F238E27FC236}">
                      <a16:creationId xmlns:a16="http://schemas.microsoft.com/office/drawing/2014/main" id="{D19D67CA-8D0A-7645-28F6-4375FCA353E8}"/>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E7F5D81D-4DB9-17FE-456A-9D9184E8472B}"/>
                  </a:ext>
                </a:extLst>
              </p:cNvPr>
              <p:cNvGrpSpPr/>
              <p:nvPr/>
            </p:nvGrpSpPr>
            <p:grpSpPr>
              <a:xfrm>
                <a:off x="6818562" y="1957876"/>
                <a:ext cx="44326" cy="74530"/>
                <a:chOff x="6929219" y="1838997"/>
                <a:chExt cx="44326" cy="74530"/>
              </a:xfrm>
            </p:grpSpPr>
            <p:grpSp>
              <p:nvGrpSpPr>
                <p:cNvPr id="136" name="Group 135">
                  <a:extLst>
                    <a:ext uri="{FF2B5EF4-FFF2-40B4-BE49-F238E27FC236}">
                      <a16:creationId xmlns:a16="http://schemas.microsoft.com/office/drawing/2014/main" id="{6B58EF7A-2041-50B6-89F3-3D3C4DEB22C5}"/>
                    </a:ext>
                  </a:extLst>
                </p:cNvPr>
                <p:cNvGrpSpPr/>
                <p:nvPr/>
              </p:nvGrpSpPr>
              <p:grpSpPr>
                <a:xfrm>
                  <a:off x="6957564" y="1838997"/>
                  <a:ext cx="15981" cy="74530"/>
                  <a:chOff x="8695463" y="1986467"/>
                  <a:chExt cx="15981" cy="74530"/>
                </a:xfrm>
              </p:grpSpPr>
              <p:cxnSp>
                <p:nvCxnSpPr>
                  <p:cNvPr id="138" name="Straight Connector 137">
                    <a:extLst>
                      <a:ext uri="{FF2B5EF4-FFF2-40B4-BE49-F238E27FC236}">
                        <a16:creationId xmlns:a16="http://schemas.microsoft.com/office/drawing/2014/main" id="{28C07D9C-CD2F-4303-3F52-D181C0BF2064}"/>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EFF60F5-4215-D49D-485D-CB1D3FEDE1C9}"/>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37" name="Straight Connector 136">
                  <a:extLst>
                    <a:ext uri="{FF2B5EF4-FFF2-40B4-BE49-F238E27FC236}">
                      <a16:creationId xmlns:a16="http://schemas.microsoft.com/office/drawing/2014/main" id="{59E89E00-137B-6F26-9A88-61427EDFBED7}"/>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0D603E15-BD53-3C9F-4041-1BF874AE057E}"/>
                  </a:ext>
                </a:extLst>
              </p:cNvPr>
              <p:cNvGrpSpPr/>
              <p:nvPr/>
            </p:nvGrpSpPr>
            <p:grpSpPr>
              <a:xfrm>
                <a:off x="6666261" y="1957876"/>
                <a:ext cx="44326" cy="74530"/>
                <a:chOff x="6929219" y="1838997"/>
                <a:chExt cx="44326" cy="74530"/>
              </a:xfrm>
            </p:grpSpPr>
            <p:grpSp>
              <p:nvGrpSpPr>
                <p:cNvPr id="142" name="Group 141">
                  <a:extLst>
                    <a:ext uri="{FF2B5EF4-FFF2-40B4-BE49-F238E27FC236}">
                      <a16:creationId xmlns:a16="http://schemas.microsoft.com/office/drawing/2014/main" id="{89C09F0A-49B5-3CF5-B170-9E9C6CC11FF2}"/>
                    </a:ext>
                  </a:extLst>
                </p:cNvPr>
                <p:cNvGrpSpPr/>
                <p:nvPr/>
              </p:nvGrpSpPr>
              <p:grpSpPr>
                <a:xfrm>
                  <a:off x="6957564" y="1838997"/>
                  <a:ext cx="15981" cy="74530"/>
                  <a:chOff x="8695463" y="1986467"/>
                  <a:chExt cx="15981" cy="74530"/>
                </a:xfrm>
              </p:grpSpPr>
              <p:cxnSp>
                <p:nvCxnSpPr>
                  <p:cNvPr id="144" name="Straight Connector 143">
                    <a:extLst>
                      <a:ext uri="{FF2B5EF4-FFF2-40B4-BE49-F238E27FC236}">
                        <a16:creationId xmlns:a16="http://schemas.microsoft.com/office/drawing/2014/main" id="{123014CB-1E38-A5B0-5C69-10858C3991BF}"/>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39580EC-6231-849A-2E8E-CF789209E843}"/>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43" name="Straight Connector 142">
                  <a:extLst>
                    <a:ext uri="{FF2B5EF4-FFF2-40B4-BE49-F238E27FC236}">
                      <a16:creationId xmlns:a16="http://schemas.microsoft.com/office/drawing/2014/main" id="{1FE05116-7825-3480-89D8-B3F251AE8D44}"/>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7FC04765-812D-848F-854C-A90388499D6B}"/>
                  </a:ext>
                </a:extLst>
              </p:cNvPr>
              <p:cNvGrpSpPr/>
              <p:nvPr/>
            </p:nvGrpSpPr>
            <p:grpSpPr>
              <a:xfrm>
                <a:off x="6767557" y="1956694"/>
                <a:ext cx="15981" cy="74530"/>
                <a:chOff x="8695463" y="1986467"/>
                <a:chExt cx="15981" cy="74530"/>
              </a:xfrm>
            </p:grpSpPr>
            <p:cxnSp>
              <p:nvCxnSpPr>
                <p:cNvPr id="147" name="Straight Connector 146">
                  <a:extLst>
                    <a:ext uri="{FF2B5EF4-FFF2-40B4-BE49-F238E27FC236}">
                      <a16:creationId xmlns:a16="http://schemas.microsoft.com/office/drawing/2014/main" id="{D097D06A-E072-1FAA-B19E-D500E13FFABD}"/>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848D5AD-0E7B-54CA-77A4-FC1372BEC1EF}"/>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49" name="Straight Connector 148">
                <a:extLst>
                  <a:ext uri="{FF2B5EF4-FFF2-40B4-BE49-F238E27FC236}">
                    <a16:creationId xmlns:a16="http://schemas.microsoft.com/office/drawing/2014/main" id="{EAE679CB-064F-D4FC-939B-A53855D810CF}"/>
                  </a:ext>
                </a:extLst>
              </p:cNvPr>
              <p:cNvCxnSpPr>
                <a:cxnSpLocks/>
              </p:cNvCxnSpPr>
              <p:nvPr/>
            </p:nvCxnSpPr>
            <p:spPr bwMode="auto">
              <a:xfrm>
                <a:off x="6630693" y="1956848"/>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50" name="Group 149">
                <a:extLst>
                  <a:ext uri="{FF2B5EF4-FFF2-40B4-BE49-F238E27FC236}">
                    <a16:creationId xmlns:a16="http://schemas.microsoft.com/office/drawing/2014/main" id="{D1337868-574F-B191-CF3D-280708207989}"/>
                  </a:ext>
                </a:extLst>
              </p:cNvPr>
              <p:cNvGrpSpPr/>
              <p:nvPr/>
            </p:nvGrpSpPr>
            <p:grpSpPr>
              <a:xfrm>
                <a:off x="6551042" y="1957876"/>
                <a:ext cx="44326" cy="74530"/>
                <a:chOff x="6929219" y="1838997"/>
                <a:chExt cx="44326" cy="74530"/>
              </a:xfrm>
            </p:grpSpPr>
            <p:grpSp>
              <p:nvGrpSpPr>
                <p:cNvPr id="151" name="Group 150">
                  <a:extLst>
                    <a:ext uri="{FF2B5EF4-FFF2-40B4-BE49-F238E27FC236}">
                      <a16:creationId xmlns:a16="http://schemas.microsoft.com/office/drawing/2014/main" id="{355C9DC3-A641-665B-90CC-5F55CCF1B841}"/>
                    </a:ext>
                  </a:extLst>
                </p:cNvPr>
                <p:cNvGrpSpPr/>
                <p:nvPr/>
              </p:nvGrpSpPr>
              <p:grpSpPr>
                <a:xfrm>
                  <a:off x="6957564" y="1838997"/>
                  <a:ext cx="15981" cy="74530"/>
                  <a:chOff x="8695463" y="1986467"/>
                  <a:chExt cx="15981" cy="74530"/>
                </a:xfrm>
              </p:grpSpPr>
              <p:cxnSp>
                <p:nvCxnSpPr>
                  <p:cNvPr id="153" name="Straight Connector 152">
                    <a:extLst>
                      <a:ext uri="{FF2B5EF4-FFF2-40B4-BE49-F238E27FC236}">
                        <a16:creationId xmlns:a16="http://schemas.microsoft.com/office/drawing/2014/main" id="{F9F78D30-1367-698B-71F7-0832BFEB4B8D}"/>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11E1ABBA-C069-83D1-57E7-7478484503D6}"/>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52" name="Straight Connector 151">
                  <a:extLst>
                    <a:ext uri="{FF2B5EF4-FFF2-40B4-BE49-F238E27FC236}">
                      <a16:creationId xmlns:a16="http://schemas.microsoft.com/office/drawing/2014/main" id="{2DC7114B-44D0-EE6A-BE56-5D49473590E7}"/>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5" name="Group 154">
                <a:extLst>
                  <a:ext uri="{FF2B5EF4-FFF2-40B4-BE49-F238E27FC236}">
                    <a16:creationId xmlns:a16="http://schemas.microsoft.com/office/drawing/2014/main" id="{7B0B387A-08D2-B3D9-9B26-3DAD96BAB1B2}"/>
                  </a:ext>
                </a:extLst>
              </p:cNvPr>
              <p:cNvGrpSpPr/>
              <p:nvPr/>
            </p:nvGrpSpPr>
            <p:grpSpPr>
              <a:xfrm>
                <a:off x="6450507" y="1954006"/>
                <a:ext cx="44326" cy="74530"/>
                <a:chOff x="6929219" y="1838997"/>
                <a:chExt cx="44326" cy="74530"/>
              </a:xfrm>
            </p:grpSpPr>
            <p:grpSp>
              <p:nvGrpSpPr>
                <p:cNvPr id="156" name="Group 155">
                  <a:extLst>
                    <a:ext uri="{FF2B5EF4-FFF2-40B4-BE49-F238E27FC236}">
                      <a16:creationId xmlns:a16="http://schemas.microsoft.com/office/drawing/2014/main" id="{DAC45BEB-A7E8-B771-D95E-5095BF2741B7}"/>
                    </a:ext>
                  </a:extLst>
                </p:cNvPr>
                <p:cNvGrpSpPr/>
                <p:nvPr/>
              </p:nvGrpSpPr>
              <p:grpSpPr>
                <a:xfrm>
                  <a:off x="6957564" y="1838997"/>
                  <a:ext cx="15981" cy="74530"/>
                  <a:chOff x="8695463" y="1986467"/>
                  <a:chExt cx="15981" cy="74530"/>
                </a:xfrm>
              </p:grpSpPr>
              <p:cxnSp>
                <p:nvCxnSpPr>
                  <p:cNvPr id="158" name="Straight Connector 157">
                    <a:extLst>
                      <a:ext uri="{FF2B5EF4-FFF2-40B4-BE49-F238E27FC236}">
                        <a16:creationId xmlns:a16="http://schemas.microsoft.com/office/drawing/2014/main" id="{A1EB049D-015B-A226-A430-1C6635EE5295}"/>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20FB0ED-B0BE-BCED-D519-7ECF6BD3324C}"/>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57" name="Straight Connector 156">
                  <a:extLst>
                    <a:ext uri="{FF2B5EF4-FFF2-40B4-BE49-F238E27FC236}">
                      <a16:creationId xmlns:a16="http://schemas.microsoft.com/office/drawing/2014/main" id="{E9C93EB0-23E4-E0AF-FF56-00AA9C64927D}"/>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27A2499E-BF3F-3A8B-6A93-B57587546037}"/>
                  </a:ext>
                </a:extLst>
              </p:cNvPr>
              <p:cNvGrpSpPr/>
              <p:nvPr/>
            </p:nvGrpSpPr>
            <p:grpSpPr>
              <a:xfrm>
                <a:off x="6377168" y="1944456"/>
                <a:ext cx="44326" cy="74530"/>
                <a:chOff x="6929219" y="1838997"/>
                <a:chExt cx="44326" cy="74530"/>
              </a:xfrm>
            </p:grpSpPr>
            <p:grpSp>
              <p:nvGrpSpPr>
                <p:cNvPr id="161" name="Group 160">
                  <a:extLst>
                    <a:ext uri="{FF2B5EF4-FFF2-40B4-BE49-F238E27FC236}">
                      <a16:creationId xmlns:a16="http://schemas.microsoft.com/office/drawing/2014/main" id="{64147690-D984-FB43-D2E8-3645876679A2}"/>
                    </a:ext>
                  </a:extLst>
                </p:cNvPr>
                <p:cNvGrpSpPr/>
                <p:nvPr/>
              </p:nvGrpSpPr>
              <p:grpSpPr>
                <a:xfrm>
                  <a:off x="6957564" y="1838997"/>
                  <a:ext cx="15981" cy="74530"/>
                  <a:chOff x="8695463" y="1986467"/>
                  <a:chExt cx="15981" cy="74530"/>
                </a:xfrm>
              </p:grpSpPr>
              <p:cxnSp>
                <p:nvCxnSpPr>
                  <p:cNvPr id="163" name="Straight Connector 162">
                    <a:extLst>
                      <a:ext uri="{FF2B5EF4-FFF2-40B4-BE49-F238E27FC236}">
                        <a16:creationId xmlns:a16="http://schemas.microsoft.com/office/drawing/2014/main" id="{091E7CFF-FF14-8249-C31E-6A28B60EA081}"/>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8C9AC5C-C54E-F1B4-FC95-A22C5A715E47}"/>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62" name="Straight Connector 161">
                  <a:extLst>
                    <a:ext uri="{FF2B5EF4-FFF2-40B4-BE49-F238E27FC236}">
                      <a16:creationId xmlns:a16="http://schemas.microsoft.com/office/drawing/2014/main" id="{1BC81E79-5F07-F0B2-B9E3-EB649C10F2F8}"/>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D08FF92D-650C-B69D-1E14-E9A84C06264D}"/>
                  </a:ext>
                </a:extLst>
              </p:cNvPr>
              <p:cNvGrpSpPr/>
              <p:nvPr/>
            </p:nvGrpSpPr>
            <p:grpSpPr>
              <a:xfrm>
                <a:off x="6260219" y="1940415"/>
                <a:ext cx="44326" cy="74530"/>
                <a:chOff x="6929219" y="1838997"/>
                <a:chExt cx="44326" cy="74530"/>
              </a:xfrm>
            </p:grpSpPr>
            <p:grpSp>
              <p:nvGrpSpPr>
                <p:cNvPr id="166" name="Group 165">
                  <a:extLst>
                    <a:ext uri="{FF2B5EF4-FFF2-40B4-BE49-F238E27FC236}">
                      <a16:creationId xmlns:a16="http://schemas.microsoft.com/office/drawing/2014/main" id="{C2107802-869B-BA50-4DE7-2B89D3A1135A}"/>
                    </a:ext>
                  </a:extLst>
                </p:cNvPr>
                <p:cNvGrpSpPr/>
                <p:nvPr/>
              </p:nvGrpSpPr>
              <p:grpSpPr>
                <a:xfrm>
                  <a:off x="6957564" y="1838997"/>
                  <a:ext cx="15981" cy="74530"/>
                  <a:chOff x="8695463" y="1986467"/>
                  <a:chExt cx="15981" cy="74530"/>
                </a:xfrm>
              </p:grpSpPr>
              <p:cxnSp>
                <p:nvCxnSpPr>
                  <p:cNvPr id="168" name="Straight Connector 167">
                    <a:extLst>
                      <a:ext uri="{FF2B5EF4-FFF2-40B4-BE49-F238E27FC236}">
                        <a16:creationId xmlns:a16="http://schemas.microsoft.com/office/drawing/2014/main" id="{B326433C-A72F-3813-3157-F6CA4A468600}"/>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7A46D870-1394-586F-8D1D-4BD1EBD3842A}"/>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67" name="Straight Connector 166">
                  <a:extLst>
                    <a:ext uri="{FF2B5EF4-FFF2-40B4-BE49-F238E27FC236}">
                      <a16:creationId xmlns:a16="http://schemas.microsoft.com/office/drawing/2014/main" id="{294AAF7B-6968-993D-3184-E074889BBA90}"/>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70" name="Straight Connector 169">
                <a:extLst>
                  <a:ext uri="{FF2B5EF4-FFF2-40B4-BE49-F238E27FC236}">
                    <a16:creationId xmlns:a16="http://schemas.microsoft.com/office/drawing/2014/main" id="{2E13026C-878B-C9A0-02CB-DAFC847D8543}"/>
                  </a:ext>
                </a:extLst>
              </p:cNvPr>
              <p:cNvCxnSpPr>
                <a:cxnSpLocks/>
              </p:cNvCxnSpPr>
              <p:nvPr/>
            </p:nvCxnSpPr>
            <p:spPr bwMode="auto">
              <a:xfrm>
                <a:off x="6340102" y="1944456"/>
                <a:ext cx="0" cy="74530"/>
              </a:xfrm>
              <a:prstGeom prst="line">
                <a:avLst/>
              </a:prstGeom>
              <a:noFill/>
              <a:ln w="28575" cap="flat" cmpd="sng" algn="ctr">
                <a:solidFill>
                  <a:schemeClr val="accent1"/>
                </a:solidFill>
                <a:prstDash val="solid"/>
                <a:round/>
                <a:headEnd type="none" w="med" len="med"/>
                <a:tailEnd type="none" w="med" len="med"/>
              </a:ln>
              <a:effectLst/>
            </p:spPr>
          </p:cxnSp>
          <p:grpSp>
            <p:nvGrpSpPr>
              <p:cNvPr id="171" name="Group 170">
                <a:extLst>
                  <a:ext uri="{FF2B5EF4-FFF2-40B4-BE49-F238E27FC236}">
                    <a16:creationId xmlns:a16="http://schemas.microsoft.com/office/drawing/2014/main" id="{C8C999F4-029F-6728-6A4E-D12565A07178}"/>
                  </a:ext>
                </a:extLst>
              </p:cNvPr>
              <p:cNvGrpSpPr/>
              <p:nvPr/>
            </p:nvGrpSpPr>
            <p:grpSpPr>
              <a:xfrm>
                <a:off x="6183669" y="1940415"/>
                <a:ext cx="44326" cy="74530"/>
                <a:chOff x="6929219" y="1838997"/>
                <a:chExt cx="44326" cy="74530"/>
              </a:xfrm>
            </p:grpSpPr>
            <p:grpSp>
              <p:nvGrpSpPr>
                <p:cNvPr id="172" name="Group 171">
                  <a:extLst>
                    <a:ext uri="{FF2B5EF4-FFF2-40B4-BE49-F238E27FC236}">
                      <a16:creationId xmlns:a16="http://schemas.microsoft.com/office/drawing/2014/main" id="{5088B0D3-5FC0-8EF1-230F-686D4F4423EA}"/>
                    </a:ext>
                  </a:extLst>
                </p:cNvPr>
                <p:cNvGrpSpPr/>
                <p:nvPr/>
              </p:nvGrpSpPr>
              <p:grpSpPr>
                <a:xfrm>
                  <a:off x="6957564" y="1838997"/>
                  <a:ext cx="15981" cy="74530"/>
                  <a:chOff x="8695463" y="1986467"/>
                  <a:chExt cx="15981" cy="74530"/>
                </a:xfrm>
              </p:grpSpPr>
              <p:cxnSp>
                <p:nvCxnSpPr>
                  <p:cNvPr id="174" name="Straight Connector 173">
                    <a:extLst>
                      <a:ext uri="{FF2B5EF4-FFF2-40B4-BE49-F238E27FC236}">
                        <a16:creationId xmlns:a16="http://schemas.microsoft.com/office/drawing/2014/main" id="{29D4F6DC-E8BA-DDCE-E0CE-EFE8C8C7F9B7}"/>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A4A15891-4195-22AF-7985-CB7DF80CA33F}"/>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73" name="Straight Connector 172">
                  <a:extLst>
                    <a:ext uri="{FF2B5EF4-FFF2-40B4-BE49-F238E27FC236}">
                      <a16:creationId xmlns:a16="http://schemas.microsoft.com/office/drawing/2014/main" id="{E0D2C462-6E03-AD4E-190C-5F7107036AAF}"/>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6" name="Group 175">
                <a:extLst>
                  <a:ext uri="{FF2B5EF4-FFF2-40B4-BE49-F238E27FC236}">
                    <a16:creationId xmlns:a16="http://schemas.microsoft.com/office/drawing/2014/main" id="{925DA1B5-56FF-FA94-B56E-6DE76C7E646D}"/>
                  </a:ext>
                </a:extLst>
              </p:cNvPr>
              <p:cNvGrpSpPr/>
              <p:nvPr/>
            </p:nvGrpSpPr>
            <p:grpSpPr>
              <a:xfrm>
                <a:off x="6062315" y="1919480"/>
                <a:ext cx="44326" cy="74530"/>
                <a:chOff x="6929219" y="1838997"/>
                <a:chExt cx="44326" cy="74530"/>
              </a:xfrm>
            </p:grpSpPr>
            <p:grpSp>
              <p:nvGrpSpPr>
                <p:cNvPr id="177" name="Group 176">
                  <a:extLst>
                    <a:ext uri="{FF2B5EF4-FFF2-40B4-BE49-F238E27FC236}">
                      <a16:creationId xmlns:a16="http://schemas.microsoft.com/office/drawing/2014/main" id="{48F74EBD-2471-644A-05C5-C52F31768A19}"/>
                    </a:ext>
                  </a:extLst>
                </p:cNvPr>
                <p:cNvGrpSpPr/>
                <p:nvPr/>
              </p:nvGrpSpPr>
              <p:grpSpPr>
                <a:xfrm>
                  <a:off x="6957564" y="1838997"/>
                  <a:ext cx="15981" cy="74530"/>
                  <a:chOff x="8695463" y="1986467"/>
                  <a:chExt cx="15981" cy="74530"/>
                </a:xfrm>
              </p:grpSpPr>
              <p:cxnSp>
                <p:nvCxnSpPr>
                  <p:cNvPr id="179" name="Straight Connector 178">
                    <a:extLst>
                      <a:ext uri="{FF2B5EF4-FFF2-40B4-BE49-F238E27FC236}">
                        <a16:creationId xmlns:a16="http://schemas.microsoft.com/office/drawing/2014/main" id="{A7CF2392-EEEB-E266-3E3E-DCB8FF4A7928}"/>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4F0118D0-67D1-700C-4296-2870939B9651}"/>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78" name="Straight Connector 177">
                  <a:extLst>
                    <a:ext uri="{FF2B5EF4-FFF2-40B4-BE49-F238E27FC236}">
                      <a16:creationId xmlns:a16="http://schemas.microsoft.com/office/drawing/2014/main" id="{64CD4C1A-7D4E-ECD6-BEB5-95A801AE0FB1}"/>
                    </a:ext>
                  </a:extLst>
                </p:cNvPr>
                <p:cNvCxnSpPr>
                  <a:cxnSpLocks/>
                </p:cNvCxnSpPr>
                <p:nvPr/>
              </p:nvCxnSpPr>
              <p:spPr bwMode="auto">
                <a:xfrm>
                  <a:off x="6929219" y="183899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565F8412-0497-D8EF-5FCA-F51C6B9CBDC3}"/>
                  </a:ext>
                </a:extLst>
              </p:cNvPr>
              <p:cNvGrpSpPr/>
              <p:nvPr/>
            </p:nvGrpSpPr>
            <p:grpSpPr>
              <a:xfrm>
                <a:off x="6136349" y="1938962"/>
                <a:ext cx="15981" cy="74530"/>
                <a:chOff x="8695463" y="1986467"/>
                <a:chExt cx="15981" cy="74530"/>
              </a:xfrm>
            </p:grpSpPr>
            <p:cxnSp>
              <p:nvCxnSpPr>
                <p:cNvPr id="182" name="Straight Connector 181">
                  <a:extLst>
                    <a:ext uri="{FF2B5EF4-FFF2-40B4-BE49-F238E27FC236}">
                      <a16:creationId xmlns:a16="http://schemas.microsoft.com/office/drawing/2014/main" id="{5F0D7BA7-1BC2-8ABB-8191-A3D529039B4A}"/>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7C5D356D-5C18-B7D4-3552-3041754C6820}"/>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023FBA65-BB66-54C7-FB44-C38E6A1663D6}"/>
                  </a:ext>
                </a:extLst>
              </p:cNvPr>
              <p:cNvGrpSpPr/>
              <p:nvPr/>
            </p:nvGrpSpPr>
            <p:grpSpPr>
              <a:xfrm>
                <a:off x="6019554" y="1925935"/>
                <a:ext cx="15981" cy="74530"/>
                <a:chOff x="8695463" y="1986467"/>
                <a:chExt cx="15981" cy="74530"/>
              </a:xfrm>
            </p:grpSpPr>
            <p:cxnSp>
              <p:nvCxnSpPr>
                <p:cNvPr id="185" name="Straight Connector 184">
                  <a:extLst>
                    <a:ext uri="{FF2B5EF4-FFF2-40B4-BE49-F238E27FC236}">
                      <a16:creationId xmlns:a16="http://schemas.microsoft.com/office/drawing/2014/main" id="{B756D2DE-F1DA-DBCB-8458-898EC6732624}"/>
                    </a:ext>
                  </a:extLst>
                </p:cNvPr>
                <p:cNvCxnSpPr>
                  <a:cxnSpLocks/>
                </p:cNvCxnSpPr>
                <p:nvPr/>
              </p:nvCxnSpPr>
              <p:spPr bwMode="auto">
                <a:xfrm>
                  <a:off x="8711444" y="198646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E3534E4D-7908-BAF5-5F8E-4610BC1B66A4}"/>
                    </a:ext>
                  </a:extLst>
                </p:cNvPr>
                <p:cNvCxnSpPr>
                  <a:cxnSpLocks/>
                </p:cNvCxnSpPr>
                <p:nvPr/>
              </p:nvCxnSpPr>
              <p:spPr bwMode="auto">
                <a:xfrm>
                  <a:off x="8695463" y="1986467"/>
                  <a:ext cx="0" cy="74530"/>
                </a:xfrm>
                <a:prstGeom prst="line">
                  <a:avLst/>
                </a:prstGeom>
                <a:noFill/>
                <a:ln w="28575" cap="flat" cmpd="sng" algn="ctr">
                  <a:solidFill>
                    <a:schemeClr val="accent1"/>
                  </a:solidFill>
                  <a:prstDash val="solid"/>
                  <a:round/>
                  <a:headEnd type="none" w="med" len="med"/>
                  <a:tailEnd type="none" w="med" len="med"/>
                </a:ln>
                <a:effectLst/>
              </p:spPr>
            </p:cxnSp>
          </p:grpSp>
          <p:cxnSp>
            <p:nvCxnSpPr>
              <p:cNvPr id="187" name="Straight Connector 186">
                <a:extLst>
                  <a:ext uri="{FF2B5EF4-FFF2-40B4-BE49-F238E27FC236}">
                    <a16:creationId xmlns:a16="http://schemas.microsoft.com/office/drawing/2014/main" id="{1A95A1B6-E0DF-6103-C85C-F50B25C1B626}"/>
                  </a:ext>
                </a:extLst>
              </p:cNvPr>
              <p:cNvCxnSpPr>
                <a:cxnSpLocks/>
              </p:cNvCxnSpPr>
              <p:nvPr/>
            </p:nvCxnSpPr>
            <p:spPr bwMode="auto">
              <a:xfrm>
                <a:off x="5977928" y="193123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A58F9D76-5CDE-AF78-CC8F-D08D90528A2A}"/>
                  </a:ext>
                </a:extLst>
              </p:cNvPr>
              <p:cNvCxnSpPr>
                <a:cxnSpLocks/>
              </p:cNvCxnSpPr>
              <p:nvPr/>
            </p:nvCxnSpPr>
            <p:spPr bwMode="auto">
              <a:xfrm>
                <a:off x="5100872" y="1880629"/>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542A0A50-F707-5D20-90D4-0EDD86CB482E}"/>
                  </a:ext>
                </a:extLst>
              </p:cNvPr>
              <p:cNvCxnSpPr>
                <a:cxnSpLocks/>
              </p:cNvCxnSpPr>
              <p:nvPr/>
            </p:nvCxnSpPr>
            <p:spPr bwMode="auto">
              <a:xfrm>
                <a:off x="4681772" y="188216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CCD297BB-262B-D51E-0F5A-41C1A8D4E54D}"/>
                  </a:ext>
                </a:extLst>
              </p:cNvPr>
              <p:cNvCxnSpPr>
                <a:cxnSpLocks/>
              </p:cNvCxnSpPr>
              <p:nvPr/>
            </p:nvCxnSpPr>
            <p:spPr bwMode="auto">
              <a:xfrm>
                <a:off x="4300772" y="1882164"/>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44E1F33-8911-FB18-B349-65CEC9FFEDFE}"/>
                  </a:ext>
                </a:extLst>
              </p:cNvPr>
              <p:cNvCxnSpPr>
                <a:cxnSpLocks/>
              </p:cNvCxnSpPr>
              <p:nvPr/>
            </p:nvCxnSpPr>
            <p:spPr bwMode="auto">
              <a:xfrm>
                <a:off x="4132497" y="1864432"/>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D4552ACF-FA6B-07BB-F6E4-1002B02C4928}"/>
                  </a:ext>
                </a:extLst>
              </p:cNvPr>
              <p:cNvCxnSpPr>
                <a:cxnSpLocks/>
              </p:cNvCxnSpPr>
              <p:nvPr/>
            </p:nvCxnSpPr>
            <p:spPr bwMode="auto">
              <a:xfrm>
                <a:off x="3597510" y="1849586"/>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A886301-29CD-0488-B789-6828157838C3}"/>
                  </a:ext>
                </a:extLst>
              </p:cNvPr>
              <p:cNvCxnSpPr>
                <a:cxnSpLocks/>
              </p:cNvCxnSpPr>
              <p:nvPr/>
            </p:nvCxnSpPr>
            <p:spPr bwMode="auto">
              <a:xfrm>
                <a:off x="3297472" y="1836327"/>
                <a:ext cx="0" cy="74530"/>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34BD2F3-B66B-F9C0-B6E3-FE1FDFBCCB8C}"/>
                  </a:ext>
                </a:extLst>
              </p:cNvPr>
              <p:cNvCxnSpPr>
                <a:cxnSpLocks/>
              </p:cNvCxnSpPr>
              <p:nvPr/>
            </p:nvCxnSpPr>
            <p:spPr bwMode="auto">
              <a:xfrm>
                <a:off x="3001433" y="1836327"/>
                <a:ext cx="0" cy="74530"/>
              </a:xfrm>
              <a:prstGeom prst="line">
                <a:avLst/>
              </a:prstGeom>
              <a:noFill/>
              <a:ln w="28575" cap="flat" cmpd="sng" algn="ctr">
                <a:solidFill>
                  <a:schemeClr val="accent1"/>
                </a:solidFill>
                <a:prstDash val="solid"/>
                <a:round/>
                <a:headEnd type="none" w="med" len="med"/>
                <a:tailEnd type="none" w="med" len="med"/>
              </a:ln>
              <a:effectLst/>
            </p:spPr>
          </p:cxnSp>
        </p:grpSp>
      </p:grpSp>
    </p:spTree>
    <p:extLst>
      <p:ext uri="{BB962C8B-B14F-4D97-AF65-F5344CB8AC3E}">
        <p14:creationId xmlns:p14="http://schemas.microsoft.com/office/powerpoint/2010/main" val="434895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Trials of Immunotherapy in Nonmetastatic RCC</a:t>
            </a:r>
          </a:p>
        </p:txBody>
      </p:sp>
      <p:graphicFrame>
        <p:nvGraphicFramePr>
          <p:cNvPr id="3" name="Table 2"/>
          <p:cNvGraphicFramePr>
            <a:graphicFrameLocks noGrp="1"/>
          </p:cNvGraphicFramePr>
          <p:nvPr>
            <p:extLst>
              <p:ext uri="{D42A27DB-BD31-4B8C-83A1-F6EECF244321}">
                <p14:modId xmlns:p14="http://schemas.microsoft.com/office/powerpoint/2010/main" val="1001730030"/>
              </p:ext>
            </p:extLst>
          </p:nvPr>
        </p:nvGraphicFramePr>
        <p:xfrm>
          <a:off x="720725" y="1363236"/>
          <a:ext cx="11029950" cy="4642104"/>
        </p:xfrm>
        <a:graphic>
          <a:graphicData uri="http://schemas.openxmlformats.org/drawingml/2006/table">
            <a:tbl>
              <a:tblPr firstRow="1" bandRow="1">
                <a:tableStyleId>{2D5ABB26-0587-4C30-8999-92F81FD0307C}</a:tableStyleId>
              </a:tblPr>
              <a:tblGrid>
                <a:gridCol w="1620693">
                  <a:extLst>
                    <a:ext uri="{9D8B030D-6E8A-4147-A177-3AD203B41FA5}">
                      <a16:colId xmlns:a16="http://schemas.microsoft.com/office/drawing/2014/main" val="20000"/>
                    </a:ext>
                  </a:extLst>
                </a:gridCol>
                <a:gridCol w="1507964">
                  <a:extLst>
                    <a:ext uri="{9D8B030D-6E8A-4147-A177-3AD203B41FA5}">
                      <a16:colId xmlns:a16="http://schemas.microsoft.com/office/drawing/2014/main" val="20001"/>
                    </a:ext>
                  </a:extLst>
                </a:gridCol>
                <a:gridCol w="649466">
                  <a:extLst>
                    <a:ext uri="{9D8B030D-6E8A-4147-A177-3AD203B41FA5}">
                      <a16:colId xmlns:a16="http://schemas.microsoft.com/office/drawing/2014/main" val="20002"/>
                    </a:ext>
                  </a:extLst>
                </a:gridCol>
                <a:gridCol w="1404743">
                  <a:extLst>
                    <a:ext uri="{9D8B030D-6E8A-4147-A177-3AD203B41FA5}">
                      <a16:colId xmlns:a16="http://schemas.microsoft.com/office/drawing/2014/main" val="20003"/>
                    </a:ext>
                  </a:extLst>
                </a:gridCol>
                <a:gridCol w="2022442">
                  <a:extLst>
                    <a:ext uri="{9D8B030D-6E8A-4147-A177-3AD203B41FA5}">
                      <a16:colId xmlns:a16="http://schemas.microsoft.com/office/drawing/2014/main" val="20004"/>
                    </a:ext>
                  </a:extLst>
                </a:gridCol>
                <a:gridCol w="2178770">
                  <a:extLst>
                    <a:ext uri="{9D8B030D-6E8A-4147-A177-3AD203B41FA5}">
                      <a16:colId xmlns:a16="http://schemas.microsoft.com/office/drawing/2014/main" val="20005"/>
                    </a:ext>
                  </a:extLst>
                </a:gridCol>
                <a:gridCol w="843284">
                  <a:extLst>
                    <a:ext uri="{9D8B030D-6E8A-4147-A177-3AD203B41FA5}">
                      <a16:colId xmlns:a16="http://schemas.microsoft.com/office/drawing/2014/main" val="20007"/>
                    </a:ext>
                  </a:extLst>
                </a:gridCol>
                <a:gridCol w="802588">
                  <a:extLst>
                    <a:ext uri="{9D8B030D-6E8A-4147-A177-3AD203B41FA5}">
                      <a16:colId xmlns:a16="http://schemas.microsoft.com/office/drawing/2014/main" val="20008"/>
                    </a:ext>
                  </a:extLst>
                </a:gridCol>
              </a:tblGrid>
              <a:tr h="300250">
                <a:tc rowSpan="2">
                  <a:txBody>
                    <a:bodyPr/>
                    <a:lstStyle/>
                    <a:p>
                      <a:pPr marL="0" marR="0" lvl="0" indent="0" algn="l"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Trial</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Therapy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Histology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Stage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row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Regimen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gridSpan="2">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Significant Difference?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extLst>
                  <a:ext uri="{0D108BD9-81ED-4DB2-BD59-A6C34878D82A}">
                    <a16:rowId xmlns:a16="http://schemas.microsoft.com/office/drawing/2014/main" val="63100982"/>
                  </a:ext>
                </a:extLst>
              </a:tr>
              <a:tr h="17985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Trial</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Therapy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Histology</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Stage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Starting Dose</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682E74"/>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DFS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OS*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594554">
                <a:tc>
                  <a:txBody>
                    <a:bodyPr/>
                    <a:lstStyle/>
                    <a:p>
                      <a:pPr marL="0" marR="0">
                        <a:lnSpc>
                          <a:spcPct val="90000"/>
                        </a:lnSpc>
                        <a:spcBef>
                          <a:spcPts val="0"/>
                        </a:spcBef>
                        <a:spcAft>
                          <a:spcPts val="0"/>
                        </a:spcAft>
                      </a:pPr>
                      <a:r>
                        <a:rPr lang="en-US" sz="1600" b="0" dirty="0">
                          <a:solidFill>
                            <a:srgbClr val="000000"/>
                          </a:solidFill>
                          <a:effectLst/>
                          <a:latin typeface="+mn-lt"/>
                          <a:ea typeface="Times New Roman"/>
                          <a:cs typeface="Times New Roman"/>
                        </a:rPr>
                        <a:t>PROSPER</a:t>
                      </a:r>
                      <a:r>
                        <a:rPr kumimoji="0" lang="en-US" sz="1600" b="0" i="0" u="none" strike="noStrike" kern="1200" cap="none" normalizeH="0" baseline="30000" dirty="0">
                          <a:ln>
                            <a:noFill/>
                          </a:ln>
                          <a:solidFill>
                            <a:schemeClr val="bg2">
                              <a:lumMod val="10000"/>
                            </a:schemeClr>
                          </a:solidFill>
                          <a:effectLst/>
                          <a:latin typeface="+mn-lt"/>
                          <a:ea typeface="+mn-ea"/>
                          <a:cs typeface="+mn-cs"/>
                        </a:rPr>
                        <a:t>1</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Neoadjuvant/</a:t>
                      </a:r>
                      <a:br>
                        <a:rPr kumimoji="0" lang="en-US" sz="1600" b="0" i="0" u="none" strike="noStrike" kern="1200" cap="none" normalizeH="0" baseline="0" dirty="0">
                          <a:ln>
                            <a:noFill/>
                          </a:ln>
                          <a:solidFill>
                            <a:schemeClr val="bg2">
                              <a:lumMod val="10000"/>
                            </a:schemeClr>
                          </a:solidFill>
                          <a:effectLst/>
                          <a:latin typeface="+mn-lt"/>
                          <a:ea typeface="+mn-ea"/>
                          <a:cs typeface="+mn-cs"/>
                        </a:rPr>
                      </a:br>
                      <a:r>
                        <a:rPr kumimoji="0" lang="en-US" sz="1600" b="0" i="0" u="none" strike="noStrike" kern="1200" cap="none" normalizeH="0" baseline="0" dirty="0">
                          <a:ln>
                            <a:noFill/>
                          </a:ln>
                          <a:solidFill>
                            <a:schemeClr val="bg2">
                              <a:lumMod val="10000"/>
                            </a:schemeClr>
                          </a:solidFill>
                          <a:effectLst/>
                          <a:latin typeface="+mn-lt"/>
                          <a:ea typeface="+mn-ea"/>
                          <a:cs typeface="+mn-cs"/>
                        </a:rPr>
                        <a:t>Adjuvant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Nivolumab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Observation</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819</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83% with ccRCC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3175" lvl="1" indent="0" defTabSz="457200" eaLnBrk="0" fontAlgn="base" hangingPunct="0">
                        <a:lnSpc>
                          <a:spcPct val="90000"/>
                        </a:lnSpc>
                        <a:spcBef>
                          <a:spcPts val="200"/>
                        </a:spcBef>
                        <a:spcAft>
                          <a:spcPct val="0"/>
                        </a:spcAft>
                        <a:buFont typeface="Arial" panose="020B0604020202020204" pitchFamily="34" charset="0"/>
                        <a:buNone/>
                        <a:defRPr/>
                      </a:pPr>
                      <a:r>
                        <a:rPr kumimoji="0" lang="en-GB" sz="1600" b="0" i="0" u="none" strike="noStrike" kern="0" cap="none" spc="0" normalizeH="0" baseline="0" noProof="0" dirty="0">
                          <a:ln>
                            <a:noFill/>
                          </a:ln>
                          <a:solidFill>
                            <a:prstClr val="black"/>
                          </a:solidFill>
                          <a:effectLst/>
                          <a:uLnTx/>
                          <a:uFillTx/>
                          <a:latin typeface="+mn-lt"/>
                          <a:ea typeface="Arial Unicode MS"/>
                          <a:cs typeface="+mn-cs"/>
                        </a:rPr>
                        <a:t>Clinical stage </a:t>
                      </a:r>
                      <a:r>
                        <a:rPr kumimoji="0" lang="en-GB" sz="1600" b="0" i="0" u="none" strike="noStrike" kern="0" cap="none" spc="0" normalizeH="0" baseline="0" noProof="0" dirty="0">
                          <a:ln>
                            <a:noFill/>
                          </a:ln>
                          <a:solidFill>
                            <a:prstClr val="black"/>
                          </a:solidFill>
                          <a:effectLst/>
                          <a:uLnTx/>
                          <a:uFillTx/>
                          <a:latin typeface="+mn-lt"/>
                          <a:ea typeface="Arial Unicode MS"/>
                          <a:cs typeface="+mn-cs"/>
                          <a:sym typeface="Symbol" panose="05050102010706020507" pitchFamily="18" charset="2"/>
                        </a:rPr>
                        <a:t>T2 or TanyN+ RCC planned for nephrectomy</a:t>
                      </a:r>
                      <a:endParaRPr kumimoji="0" lang="en-GB" sz="1600" b="0" i="0" u="none" strike="noStrike" kern="0" cap="none" spc="0" normalizeH="0" baseline="30000" noProof="0" dirty="0">
                        <a:ln>
                          <a:noFill/>
                        </a:ln>
                        <a:solidFill>
                          <a:prstClr val="black"/>
                        </a:solidFill>
                        <a:effectLst/>
                        <a:uLnTx/>
                        <a:uFillTx/>
                        <a:latin typeface="+mn-lt"/>
                        <a:ea typeface="+mn-ea"/>
                        <a:cs typeface="Arial" panose="020B060402020202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Nivolumab 480 mg IV </a:t>
                      </a:r>
                      <a:br>
                        <a:rPr kumimoji="0" lang="en-US" sz="1600" b="0" i="0" u="none" strike="noStrike" kern="1200" cap="none" normalizeH="0" baseline="0" dirty="0">
                          <a:ln>
                            <a:noFill/>
                          </a:ln>
                          <a:solidFill>
                            <a:schemeClr val="bg2">
                              <a:lumMod val="10000"/>
                            </a:schemeClr>
                          </a:solidFill>
                          <a:effectLst/>
                          <a:latin typeface="+mn-lt"/>
                          <a:ea typeface="+mn-ea"/>
                          <a:cs typeface="+mn-cs"/>
                        </a:rPr>
                      </a:br>
                      <a:r>
                        <a:rPr kumimoji="0" lang="en-US" sz="1600" b="0" i="0" u="none" strike="noStrike" kern="1200" cap="none" normalizeH="0" baseline="0" dirty="0">
                          <a:ln>
                            <a:noFill/>
                          </a:ln>
                          <a:solidFill>
                            <a:schemeClr val="bg2">
                              <a:lumMod val="10000"/>
                            </a:schemeClr>
                          </a:solidFill>
                          <a:effectLst/>
                          <a:latin typeface="+mn-lt"/>
                          <a:ea typeface="+mn-ea"/>
                          <a:cs typeface="+mn-cs"/>
                        </a:rPr>
                        <a:t>every 4 wk </a:t>
                      </a:r>
                      <a:br>
                        <a:rPr kumimoji="0" lang="en-US" sz="1600" b="0" i="0" u="none" strike="noStrike" kern="1200" cap="none" normalizeH="0" baseline="0" dirty="0">
                          <a:ln>
                            <a:noFill/>
                          </a:ln>
                          <a:solidFill>
                            <a:schemeClr val="bg2">
                              <a:lumMod val="10000"/>
                            </a:schemeClr>
                          </a:solidFill>
                          <a:effectLst/>
                          <a:latin typeface="+mn-lt"/>
                          <a:ea typeface="+mn-ea"/>
                          <a:cs typeface="+mn-cs"/>
                        </a:rPr>
                      </a:br>
                      <a:r>
                        <a:rPr kumimoji="0" lang="en-US" sz="1600" b="0" i="0" u="none" strike="noStrike" kern="1200" cap="none" normalizeH="0" baseline="0" dirty="0">
                          <a:ln>
                            <a:noFill/>
                          </a:ln>
                          <a:solidFill>
                            <a:schemeClr val="bg2">
                              <a:lumMod val="10000"/>
                            </a:schemeClr>
                          </a:solidFill>
                          <a:effectLst/>
                          <a:latin typeface="+mn-lt"/>
                          <a:ea typeface="+mn-ea"/>
                          <a:cs typeface="+mn-cs"/>
                        </a:rPr>
                        <a:t>(1 dose prior to surgery; 9 doses adjuvant)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1"/>
                  </a:ext>
                </a:extLst>
              </a:tr>
              <a:tr h="487534">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IMmotion</a:t>
                      </a:r>
                      <a:r>
                        <a:rPr kumimoji="0" lang="en-US" sz="1600" b="0" i="0" u="none" strike="noStrike" kern="1200" cap="none" normalizeH="0" baseline="30000" dirty="0">
                          <a:ln>
                            <a:noFill/>
                          </a:ln>
                          <a:solidFill>
                            <a:schemeClr val="bg2">
                              <a:lumMod val="10000"/>
                            </a:schemeClr>
                          </a:solidFill>
                          <a:effectLst/>
                          <a:latin typeface="+mn-lt"/>
                          <a:ea typeface="+mn-ea"/>
                          <a:cs typeface="+mn-cs"/>
                        </a:rPr>
                        <a:t>2</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Adjuvant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Atezolizumab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778</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ccRCC or sarcomatoid component</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3175" lvl="1" indent="0" defTabSz="457200" eaLnBrk="0" fontAlgn="base" hangingPunct="0">
                        <a:lnSpc>
                          <a:spcPct val="90000"/>
                        </a:lnSpc>
                        <a:spcBef>
                          <a:spcPts val="200"/>
                        </a:spcBef>
                        <a:spcAft>
                          <a:spcPct val="0"/>
                        </a:spcAft>
                        <a:buFont typeface="Arial" panose="020B0604020202020204" pitchFamily="34" charset="0"/>
                        <a:buNone/>
                        <a:defRPr/>
                      </a:pPr>
                      <a:r>
                        <a:rPr kumimoji="0" lang="en-GB" sz="1600" b="0" i="0" u="none" strike="noStrike" kern="0" cap="none" spc="0" normalizeH="0" baseline="0" noProof="0" dirty="0">
                          <a:ln>
                            <a:noFill/>
                          </a:ln>
                          <a:solidFill>
                            <a:prstClr val="black"/>
                          </a:solidFill>
                          <a:effectLst/>
                          <a:uLnTx/>
                          <a:uFillTx/>
                          <a:latin typeface="+mn-lt"/>
                          <a:ea typeface="Arial Unicode MS"/>
                          <a:cs typeface="+mn-cs"/>
                        </a:rPr>
                        <a:t>T2 grade 4; T3a Grade 3/4;T3b/c or T4 any grade; TXN+ any grade; M1</a:t>
                      </a:r>
                      <a:endParaRPr kumimoji="0" lang="en-GB" sz="1600" b="0" i="0" u="none" strike="noStrike" kern="0" cap="none" spc="0" normalizeH="0" baseline="30000" noProof="0" dirty="0">
                        <a:ln>
                          <a:noFill/>
                        </a:ln>
                        <a:solidFill>
                          <a:prstClr val="black"/>
                        </a:solidFill>
                        <a:effectLst/>
                        <a:uLnTx/>
                        <a:uFillTx/>
                        <a:latin typeface="+mn-lt"/>
                        <a:ea typeface="+mn-ea"/>
                        <a:cs typeface="Arial" panose="020B0604020202020204" pitchFamily="34" charset="0"/>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Atezolizumab 1200 mg IV every 3 wk for 16 cycles or 1 yr</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ts val="0"/>
                        </a:spcBef>
                        <a:spcAft>
                          <a:spcPts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0002"/>
                  </a:ext>
                </a:extLst>
              </a:tr>
              <a:tr h="701574">
                <a:tc>
                  <a:txBody>
                    <a:bodyPr/>
                    <a:lstStyle/>
                    <a:p>
                      <a:pPr marL="0" marR="0" lvl="0" indent="0" algn="l" defTabSz="914400" rtl="0" eaLnBrk="1" fontAlgn="base" latinLnBrk="0" hangingPunct="1">
                        <a:lnSpc>
                          <a:spcPct val="90000"/>
                        </a:lnSpc>
                        <a:spcBef>
                          <a:spcPct val="0"/>
                        </a:spcBef>
                        <a:spcAft>
                          <a:spcPct val="25000"/>
                        </a:spcAft>
                        <a:buClrTx/>
                        <a:buSzTx/>
                        <a:buFontTx/>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CheckMate914</a:t>
                      </a:r>
                      <a:r>
                        <a:rPr kumimoji="0" lang="en-US" sz="1600" b="0" i="0" u="none" strike="noStrike" kern="1200" cap="none" normalizeH="0" baseline="30000" dirty="0">
                          <a:ln>
                            <a:noFill/>
                          </a:ln>
                          <a:solidFill>
                            <a:schemeClr val="bg2">
                              <a:lumMod val="10000"/>
                            </a:schemeClr>
                          </a:solidFill>
                          <a:effectLst/>
                          <a:latin typeface="+mn-lt"/>
                          <a:ea typeface="+mn-ea"/>
                          <a:cs typeface="+mn-cs"/>
                        </a:rPr>
                        <a:t>3</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Adjuvant</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Nivolumab + Ipilimumab</a:t>
                      </a:r>
                      <a:br>
                        <a:rPr kumimoji="0" lang="en-US" sz="1600" b="0" i="0" u="none" strike="noStrike" kern="1200" cap="none" normalizeH="0" baseline="0" dirty="0">
                          <a:ln>
                            <a:noFill/>
                          </a:ln>
                          <a:solidFill>
                            <a:schemeClr val="bg2">
                              <a:lumMod val="10000"/>
                            </a:schemeClr>
                          </a:solidFill>
                          <a:effectLst/>
                          <a:latin typeface="+mn-lt"/>
                          <a:ea typeface="+mn-ea"/>
                          <a:cs typeface="+mn-cs"/>
                        </a:rPr>
                      </a:br>
                      <a:r>
                        <a:rPr kumimoji="0" lang="en-US" sz="1600" b="0" i="0" u="none" strike="noStrike" kern="1200" cap="none" normalizeH="0" baseline="0" dirty="0">
                          <a:ln>
                            <a:noFill/>
                          </a:ln>
                          <a:solidFill>
                            <a:schemeClr val="bg2">
                              <a:lumMod val="10000"/>
                            </a:schemeClr>
                          </a:solidFill>
                          <a:effectLst/>
                          <a:latin typeface="+mn-lt"/>
                          <a:ea typeface="+mn-ea"/>
                          <a:cs typeface="+mn-cs"/>
                        </a:rPr>
                        <a:t>Nivolumab + Placebo</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Placebo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defRPr/>
                      </a:pPr>
                      <a:r>
                        <a:rPr kumimoji="0" lang="en-US" sz="1600" b="0" i="0" u="none" strike="noStrike" kern="1200" cap="none" normalizeH="0" baseline="0" dirty="0">
                          <a:ln>
                            <a:noFill/>
                          </a:ln>
                          <a:solidFill>
                            <a:schemeClr val="bg2">
                              <a:lumMod val="10000"/>
                            </a:schemeClr>
                          </a:solidFill>
                          <a:effectLst/>
                          <a:latin typeface="+mn-lt"/>
                          <a:ea typeface="+mn-ea"/>
                          <a:cs typeface="+mn-cs"/>
                        </a:rPr>
                        <a:t>816</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Predominant ccRCC</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lang="en-US" sz="1600" b="0" i="0" kern="1200" dirty="0">
                          <a:solidFill>
                            <a:schemeClr val="bg1"/>
                          </a:solidFill>
                          <a:effectLst/>
                          <a:latin typeface="+mn-lt"/>
                          <a:ea typeface="+mn-ea"/>
                          <a:cs typeface="+mn-cs"/>
                        </a:rPr>
                        <a:t> pT2a grade 3/4 N0M0; </a:t>
                      </a:r>
                      <a:br>
                        <a:rPr lang="en-US" sz="1600" b="0" i="0" kern="1200" dirty="0">
                          <a:solidFill>
                            <a:schemeClr val="bg1"/>
                          </a:solidFill>
                          <a:effectLst/>
                          <a:latin typeface="+mn-lt"/>
                          <a:ea typeface="+mn-ea"/>
                          <a:cs typeface="+mn-cs"/>
                        </a:rPr>
                      </a:br>
                      <a:r>
                        <a:rPr lang="en-US" sz="1600" b="0" i="0" kern="1200" dirty="0">
                          <a:solidFill>
                            <a:schemeClr val="bg1"/>
                          </a:solidFill>
                          <a:effectLst/>
                          <a:latin typeface="+mn-lt"/>
                          <a:ea typeface="+mn-ea"/>
                          <a:cs typeface="+mn-cs"/>
                        </a:rPr>
                        <a:t>T2b(any) N0M0;</a:t>
                      </a:r>
                      <a:br>
                        <a:rPr lang="en-US" sz="1600" b="0" i="0" kern="1200" dirty="0">
                          <a:solidFill>
                            <a:schemeClr val="bg1"/>
                          </a:solidFill>
                          <a:effectLst/>
                          <a:latin typeface="+mn-lt"/>
                          <a:ea typeface="+mn-ea"/>
                          <a:cs typeface="+mn-cs"/>
                        </a:rPr>
                      </a:br>
                      <a:r>
                        <a:rPr lang="en-US" sz="1600" b="0" i="0" kern="1200" dirty="0">
                          <a:solidFill>
                            <a:schemeClr val="bg1"/>
                          </a:solidFill>
                          <a:effectLst/>
                          <a:latin typeface="+mn-lt"/>
                          <a:ea typeface="+mn-ea"/>
                          <a:cs typeface="+mn-cs"/>
                        </a:rPr>
                        <a:t>T3 (any) N0M0; </a:t>
                      </a:r>
                      <a:br>
                        <a:rPr lang="en-US" sz="1600" b="0" i="0" kern="1200" dirty="0">
                          <a:solidFill>
                            <a:schemeClr val="bg1"/>
                          </a:solidFill>
                          <a:effectLst/>
                          <a:latin typeface="+mn-lt"/>
                          <a:ea typeface="+mn-ea"/>
                          <a:cs typeface="+mn-cs"/>
                        </a:rPr>
                      </a:br>
                      <a:r>
                        <a:rPr lang="en-US" sz="1600" b="0" i="0" kern="1200" dirty="0">
                          <a:solidFill>
                            <a:schemeClr val="bg1"/>
                          </a:solidFill>
                          <a:effectLst/>
                          <a:latin typeface="+mn-lt"/>
                          <a:ea typeface="+mn-ea"/>
                          <a:cs typeface="+mn-cs"/>
                        </a:rPr>
                        <a:t>T4 (any )N0M0; </a:t>
                      </a:r>
                      <a:br>
                        <a:rPr lang="en-US" sz="1600" b="0" i="0" kern="1200" dirty="0">
                          <a:solidFill>
                            <a:schemeClr val="bg1"/>
                          </a:solidFill>
                          <a:effectLst/>
                          <a:latin typeface="+mn-lt"/>
                          <a:ea typeface="+mn-ea"/>
                          <a:cs typeface="+mn-cs"/>
                        </a:rPr>
                      </a:br>
                      <a:r>
                        <a:rPr lang="en-US" sz="1600" b="0" i="0" kern="1200" dirty="0">
                          <a:solidFill>
                            <a:schemeClr val="bg1"/>
                          </a:solidFill>
                          <a:effectLst/>
                          <a:latin typeface="+mn-lt"/>
                          <a:ea typeface="+mn-ea"/>
                          <a:cs typeface="+mn-cs"/>
                        </a:rPr>
                        <a:t>any T N1M0</a:t>
                      </a:r>
                      <a:endParaRPr kumimoji="0" lang="en-US" sz="1600" b="0" i="0" u="none" strike="noStrike" kern="1200" cap="none" normalizeH="0" baseline="0" dirty="0">
                        <a:ln>
                          <a:noFill/>
                        </a:ln>
                        <a:solidFill>
                          <a:schemeClr val="bg1"/>
                        </a:solidFill>
                        <a:effectLst/>
                        <a:latin typeface="+mn-lt"/>
                        <a:ea typeface="+mn-ea"/>
                        <a:cs typeface="+mn-cs"/>
                      </a:endParaRP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Nivolumab 240 mg IV </a:t>
                      </a:r>
                      <a:br>
                        <a:rPr kumimoji="0" lang="en-US" sz="1600" b="0" i="0" u="none" strike="noStrike" kern="1200" cap="none" normalizeH="0" baseline="0" dirty="0">
                          <a:ln>
                            <a:noFill/>
                          </a:ln>
                          <a:solidFill>
                            <a:schemeClr val="bg2">
                              <a:lumMod val="10000"/>
                            </a:schemeClr>
                          </a:solidFill>
                          <a:effectLst/>
                          <a:latin typeface="+mn-lt"/>
                          <a:ea typeface="+mn-ea"/>
                          <a:cs typeface="+mn-cs"/>
                        </a:rPr>
                      </a:br>
                      <a:r>
                        <a:rPr kumimoji="0" lang="en-US" sz="1600" b="0" i="0" u="none" strike="noStrike" kern="1200" cap="none" normalizeH="0" baseline="0" dirty="0">
                          <a:ln>
                            <a:noFill/>
                          </a:ln>
                          <a:solidFill>
                            <a:schemeClr val="bg2">
                              <a:lumMod val="10000"/>
                            </a:schemeClr>
                          </a:solidFill>
                          <a:effectLst/>
                          <a:latin typeface="+mn-lt"/>
                          <a:ea typeface="+mn-ea"/>
                          <a:cs typeface="+mn-cs"/>
                        </a:rPr>
                        <a:t>every 2 wk x 12 doses</a:t>
                      </a:r>
                    </a:p>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Ipilimumab 1 mg/kg IV  every 6 wk x 4 doses</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No</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tc>
                  <a:txBody>
                    <a:bodyPr/>
                    <a:lstStyle/>
                    <a:p>
                      <a:pPr marL="0" marR="0" lvl="0" indent="0" algn="ctr" defTabSz="914400" rtl="0" eaLnBrk="1" fontAlgn="base" latinLnBrk="0" hangingPunct="1">
                        <a:lnSpc>
                          <a:spcPct val="90000"/>
                        </a:lnSpc>
                        <a:spcBef>
                          <a:spcPct val="35000"/>
                        </a:spcBef>
                        <a:spcAft>
                          <a:spcPct val="25000"/>
                        </a:spcAft>
                        <a:buClr>
                          <a:schemeClr val="accent2"/>
                        </a:buClr>
                        <a:buSzTx/>
                        <a:buFont typeface="Wingdings" pitchFamily="2" charset="2"/>
                        <a:buNone/>
                        <a:tabLst/>
                      </a:pPr>
                      <a:r>
                        <a:rPr kumimoji="0" lang="en-US" sz="1600" b="0" i="0" u="none" strike="noStrike" kern="1200" cap="none" normalizeH="0" baseline="0" dirty="0">
                          <a:ln>
                            <a:noFill/>
                          </a:ln>
                          <a:solidFill>
                            <a:schemeClr val="bg2">
                              <a:lumMod val="10000"/>
                            </a:schemeClr>
                          </a:solidFill>
                          <a:effectLst/>
                          <a:latin typeface="+mn-lt"/>
                          <a:ea typeface="+mn-ea"/>
                          <a:cs typeface="+mn-cs"/>
                        </a:rPr>
                        <a:t>NA</a:t>
                      </a:r>
                    </a:p>
                  </a:txBody>
                  <a:tcPr marL="121920" marR="121920" marT="60960" marB="6096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10003"/>
                  </a:ext>
                </a:extLst>
              </a:tr>
            </a:tbl>
          </a:graphicData>
        </a:graphic>
      </p:graphicFrame>
      <p:sp>
        <p:nvSpPr>
          <p:cNvPr id="5" name="Text Box 11">
            <a:extLst>
              <a:ext uri="{FF2B5EF4-FFF2-40B4-BE49-F238E27FC236}">
                <a16:creationId xmlns:a16="http://schemas.microsoft.com/office/drawing/2014/main" id="{00E4F4BB-FFEF-40EA-A0F8-2331220C15FA}"/>
              </a:ext>
            </a:extLst>
          </p:cNvPr>
          <p:cNvSpPr txBox="1">
            <a:spLocks noChangeArrowheads="1"/>
          </p:cNvSpPr>
          <p:nvPr/>
        </p:nvSpPr>
        <p:spPr bwMode="auto">
          <a:xfrm>
            <a:off x="411480" y="640045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Allaf. ESMO 2022. Abstr LBA67. 2. </a:t>
            </a:r>
            <a:r>
              <a:rPr lang="en-US" altLang="en-US" sz="1200" dirty="0">
                <a:solidFill>
                  <a:srgbClr val="455560"/>
                </a:solidFill>
                <a:latin typeface="Calibri" panose="020F0502020204030204" pitchFamily="34" charset="0"/>
                <a:cs typeface="Arial" panose="020B0604020202020204" pitchFamily="34" charset="0"/>
              </a:rPr>
              <a:t>Pal. Lancet. 2022;400:1103.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3. Motzer. </a:t>
            </a:r>
            <a:r>
              <a:rPr lang="nl-NL" altLang="en-US" sz="1200" dirty="0">
                <a:solidFill>
                  <a:srgbClr val="455560"/>
                </a:solidFill>
                <a:latin typeface="Calibri" panose="020F0502020204030204" pitchFamily="34" charset="0"/>
                <a:cs typeface="Arial" panose="020B0604020202020204" pitchFamily="34" charset="0"/>
              </a:rPr>
              <a:t>Lancet. 2023;[Epub].</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0" name="TextBox 9">
            <a:extLst>
              <a:ext uri="{FF2B5EF4-FFF2-40B4-BE49-F238E27FC236}">
                <a16:creationId xmlns:a16="http://schemas.microsoft.com/office/drawing/2014/main" id="{B7B54AB4-91CE-4E3B-9036-46AA70C9D1AF}"/>
              </a:ext>
            </a:extLst>
          </p:cNvPr>
          <p:cNvSpPr txBox="1"/>
          <p:nvPr/>
        </p:nvSpPr>
        <p:spPr bwMode="auto">
          <a:xfrm>
            <a:off x="609759" y="6005340"/>
            <a:ext cx="80105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2E2E2E"/>
                </a:solidFill>
                <a:effectLst/>
                <a:uLnTx/>
                <a:uFillTx/>
                <a:latin typeface="Calibri" panose="020F0502020204030204" pitchFamily="34" charset="0"/>
                <a:ea typeface="+mn-ea"/>
                <a:cs typeface="Calibri" panose="020F0502020204030204" pitchFamily="34" charset="0"/>
              </a:rPr>
              <a:t>*Studies included OS as secondary endpoint and may not be powered to show an improvement.</a:t>
            </a:r>
            <a:endPar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508028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7526B9-B651-54F2-1D09-746CC2F30B54}"/>
              </a:ext>
            </a:extLst>
          </p:cNvPr>
          <p:cNvSpPr>
            <a:spLocks noGrp="1"/>
          </p:cNvSpPr>
          <p:nvPr>
            <p:ph type="title"/>
          </p:nvPr>
        </p:nvSpPr>
        <p:spPr/>
        <p:txBody>
          <a:bodyPr/>
          <a:lstStyle/>
          <a:p>
            <a:r>
              <a:rPr lang="en-US" dirty="0"/>
              <a:t>Who Should Get Adjuvant Treatment?</a:t>
            </a:r>
          </a:p>
        </p:txBody>
      </p:sp>
      <p:sp>
        <p:nvSpPr>
          <p:cNvPr id="4" name="Content Placeholder 3">
            <a:extLst>
              <a:ext uri="{FF2B5EF4-FFF2-40B4-BE49-F238E27FC236}">
                <a16:creationId xmlns:a16="http://schemas.microsoft.com/office/drawing/2014/main" id="{A17E53A3-B34C-3EBC-39A0-CFED63A1EC6C}"/>
              </a:ext>
            </a:extLst>
          </p:cNvPr>
          <p:cNvSpPr>
            <a:spLocks noGrp="1"/>
          </p:cNvSpPr>
          <p:nvPr>
            <p:ph idx="1"/>
          </p:nvPr>
        </p:nvSpPr>
        <p:spPr/>
        <p:txBody>
          <a:bodyPr/>
          <a:lstStyle/>
          <a:p>
            <a:r>
              <a:rPr lang="en-US" dirty="0"/>
              <a:t>ccRCC with pT3 or higher disease </a:t>
            </a:r>
          </a:p>
          <a:p>
            <a:r>
              <a:rPr lang="en-US" dirty="0"/>
              <a:t>M1 NED within 1 yr</a:t>
            </a:r>
          </a:p>
          <a:p>
            <a:r>
              <a:rPr lang="en-US" dirty="0"/>
              <a:t>Collective urology/medical oncology/patient determination</a:t>
            </a:r>
          </a:p>
        </p:txBody>
      </p:sp>
      <p:grpSp>
        <p:nvGrpSpPr>
          <p:cNvPr id="5" name="Group 4">
            <a:extLst>
              <a:ext uri="{FF2B5EF4-FFF2-40B4-BE49-F238E27FC236}">
                <a16:creationId xmlns:a16="http://schemas.microsoft.com/office/drawing/2014/main" id="{AC135BD4-24B1-B241-BA5C-E0C28945900C}"/>
              </a:ext>
            </a:extLst>
          </p:cNvPr>
          <p:cNvGrpSpPr/>
          <p:nvPr/>
        </p:nvGrpSpPr>
        <p:grpSpPr>
          <a:xfrm>
            <a:off x="9392911" y="6207927"/>
            <a:ext cx="2488502" cy="454909"/>
            <a:chOff x="9392911" y="6207927"/>
            <a:chExt cx="2488502" cy="454909"/>
          </a:xfrm>
        </p:grpSpPr>
        <p:pic>
          <p:nvPicPr>
            <p:cNvPr id="6" name="Picture 5" descr="A picture containing text, ax, wheel&#10;&#10;Description automatically generated">
              <a:extLst>
                <a:ext uri="{FF2B5EF4-FFF2-40B4-BE49-F238E27FC236}">
                  <a16:creationId xmlns:a16="http://schemas.microsoft.com/office/drawing/2014/main" id="{F86516A6-0A05-2181-3F8A-7A67F9D01F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 name="Rectangle 8">
              <a:extLst>
                <a:ext uri="{FF2B5EF4-FFF2-40B4-BE49-F238E27FC236}">
                  <a16:creationId xmlns:a16="http://schemas.microsoft.com/office/drawing/2014/main" id="{51C12A3B-903B-971F-31D7-86A5BE3FBCB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412649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1627E-A6C1-6B13-DE72-772DCAECC9ED}"/>
              </a:ext>
            </a:extLst>
          </p:cNvPr>
          <p:cNvSpPr>
            <a:spLocks noGrp="1"/>
          </p:cNvSpPr>
          <p:nvPr>
            <p:ph type="title"/>
          </p:nvPr>
        </p:nvSpPr>
        <p:spPr/>
        <p:txBody>
          <a:bodyPr/>
          <a:lstStyle/>
          <a:p>
            <a:r>
              <a:rPr lang="en-US" dirty="0"/>
              <a:t>Understanding the Role of Risk in the Treatment of Metastatic RCC </a:t>
            </a:r>
          </a:p>
        </p:txBody>
      </p:sp>
      <p:sp>
        <p:nvSpPr>
          <p:cNvPr id="4" name="Content Placeholder 3">
            <a:extLst>
              <a:ext uri="{FF2B5EF4-FFF2-40B4-BE49-F238E27FC236}">
                <a16:creationId xmlns:a16="http://schemas.microsoft.com/office/drawing/2014/main" id="{77AAB10A-3F41-50A9-8648-C17F6285C116}"/>
              </a:ext>
            </a:extLst>
          </p:cNvPr>
          <p:cNvSpPr>
            <a:spLocks noGrp="1"/>
          </p:cNvSpPr>
          <p:nvPr>
            <p:ph sz="half" idx="1"/>
          </p:nvPr>
        </p:nvSpPr>
        <p:spPr/>
        <p:txBody>
          <a:bodyPr/>
          <a:lstStyle/>
          <a:p>
            <a:pPr marL="0" indent="0" algn="ctr">
              <a:buNone/>
            </a:pPr>
            <a:r>
              <a:rPr lang="en-US" sz="2000" b="1" dirty="0"/>
              <a:t>IMDC Criteria for Metastatic RCC</a:t>
            </a:r>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endParaRPr lang="en-US" sz="300" kern="1200" dirty="0">
              <a:solidFill>
                <a:srgbClr val="000000"/>
              </a:solidFill>
              <a:cs typeface="Arial" panose="020B0604020202020204" pitchFamily="34" charset="0"/>
            </a:endParaRPr>
          </a:p>
          <a:p>
            <a:r>
              <a:rPr lang="en-US" sz="2400" kern="1200" dirty="0">
                <a:solidFill>
                  <a:srgbClr val="000000"/>
                </a:solidFill>
                <a:cs typeface="Arial" panose="020B0604020202020204" pitchFamily="34" charset="0"/>
              </a:rPr>
              <a:t>Favorable: 0 risk factors </a:t>
            </a:r>
          </a:p>
          <a:p>
            <a:r>
              <a:rPr lang="en-US" sz="2400" kern="1200" dirty="0">
                <a:solidFill>
                  <a:srgbClr val="000000"/>
                </a:solidFill>
                <a:cs typeface="Arial" panose="020B0604020202020204" pitchFamily="34" charset="0"/>
              </a:rPr>
              <a:t>Intermediate: 1-2 risk factors </a:t>
            </a:r>
          </a:p>
          <a:p>
            <a:r>
              <a:rPr lang="en-US" sz="2400" kern="1200" dirty="0">
                <a:solidFill>
                  <a:srgbClr val="000000"/>
                </a:solidFill>
                <a:cs typeface="Arial" panose="020B0604020202020204" pitchFamily="34" charset="0"/>
              </a:rPr>
              <a:t>Poor: 3+ risk factors</a:t>
            </a:r>
          </a:p>
          <a:p>
            <a:pPr marL="0" indent="0">
              <a:buNone/>
            </a:pPr>
            <a:endParaRPr lang="en-US" sz="2400" dirty="0"/>
          </a:p>
        </p:txBody>
      </p:sp>
      <p:sp>
        <p:nvSpPr>
          <p:cNvPr id="5" name="Content Placeholder 4">
            <a:extLst>
              <a:ext uri="{FF2B5EF4-FFF2-40B4-BE49-F238E27FC236}">
                <a16:creationId xmlns:a16="http://schemas.microsoft.com/office/drawing/2014/main" id="{D3F52F6A-A8F8-AF55-DB21-B7EB84A36D6A}"/>
              </a:ext>
            </a:extLst>
          </p:cNvPr>
          <p:cNvSpPr>
            <a:spLocks noGrp="1"/>
          </p:cNvSpPr>
          <p:nvPr>
            <p:ph sz="half" idx="2"/>
          </p:nvPr>
        </p:nvSpPr>
        <p:spPr>
          <a:xfrm>
            <a:off x="6252634" y="1508176"/>
            <a:ext cx="5229570" cy="309908"/>
          </a:xfrm>
        </p:spPr>
        <p:txBody>
          <a:bodyPr/>
          <a:lstStyle/>
          <a:p>
            <a:pPr marL="0" indent="0" algn="ctr">
              <a:buNone/>
            </a:pPr>
            <a:r>
              <a:rPr lang="en-US" sz="2000" b="1" dirty="0"/>
              <a:t>OS by Risk Group</a:t>
            </a:r>
          </a:p>
        </p:txBody>
      </p:sp>
      <p:graphicFrame>
        <p:nvGraphicFramePr>
          <p:cNvPr id="191" name="Table 191">
            <a:extLst>
              <a:ext uri="{FF2B5EF4-FFF2-40B4-BE49-F238E27FC236}">
                <a16:creationId xmlns:a16="http://schemas.microsoft.com/office/drawing/2014/main" id="{22E3605E-0FEC-737E-E71F-F94A6A518308}"/>
              </a:ext>
            </a:extLst>
          </p:cNvPr>
          <p:cNvGraphicFramePr>
            <a:graphicFrameLocks noGrp="1"/>
          </p:cNvGraphicFramePr>
          <p:nvPr>
            <p:extLst>
              <p:ext uri="{D42A27DB-BD31-4B8C-83A1-F6EECF244321}">
                <p14:modId xmlns:p14="http://schemas.microsoft.com/office/powerpoint/2010/main" val="833321531"/>
              </p:ext>
            </p:extLst>
          </p:nvPr>
        </p:nvGraphicFramePr>
        <p:xfrm>
          <a:off x="703823" y="1912625"/>
          <a:ext cx="4832301" cy="2225040"/>
        </p:xfrm>
        <a:graphic>
          <a:graphicData uri="http://schemas.openxmlformats.org/drawingml/2006/table">
            <a:tbl>
              <a:tblPr firstRow="1" bandRow="1">
                <a:tableStyleId>{5C22544A-7EE6-4342-B048-85BDC9FD1C3A}</a:tableStyleId>
              </a:tblPr>
              <a:tblGrid>
                <a:gridCol w="4832301">
                  <a:extLst>
                    <a:ext uri="{9D8B030D-6E8A-4147-A177-3AD203B41FA5}">
                      <a16:colId xmlns:a16="http://schemas.microsoft.com/office/drawing/2014/main" val="3371885993"/>
                    </a:ext>
                  </a:extLst>
                </a:gridCol>
              </a:tblGrid>
              <a:tr h="370840">
                <a:tc>
                  <a:txBody>
                    <a:bodyPr/>
                    <a:lstStyle/>
                    <a:p>
                      <a:pPr algn="ctr"/>
                      <a:r>
                        <a:rPr lang="en-US" sz="1800" b="0" kern="1200" dirty="0">
                          <a:solidFill>
                            <a:schemeClr val="dk1"/>
                          </a:solidFill>
                          <a:latin typeface="+mn-lt"/>
                          <a:ea typeface="+mn-ea"/>
                          <a:cs typeface="+mn-cs"/>
                        </a:rPr>
                        <a:t>Karnofsky performance score &lt;80%</a:t>
                      </a:r>
                    </a:p>
                  </a:txBody>
                  <a:tcPr>
                    <a:lnL w="12700" cmpd="sng">
                      <a:noFill/>
                    </a:lnL>
                    <a:lnR w="12700" cmpd="sng">
                      <a:noFill/>
                    </a:lnR>
                    <a:lnT w="38100" cap="flat" cmpd="sng" algn="ctr">
                      <a:solidFill>
                        <a:schemeClr val="accent3"/>
                      </a:solidFill>
                      <a:prstDash val="solid"/>
                      <a:round/>
                      <a:headEnd type="none" w="med" len="med"/>
                      <a:tailEnd type="none" w="med" len="med"/>
                    </a:lnT>
                    <a:lnB w="381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5427164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latin typeface="+mn-lt"/>
                          <a:ea typeface="+mn-ea"/>
                          <a:cs typeface="+mn-cs"/>
                        </a:rPr>
                        <a:t>Time from initial diagnosis to targeted tx &lt;1 yr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26555742"/>
                  </a:ext>
                </a:extLst>
              </a:tr>
              <a:tr h="370840">
                <a:tc>
                  <a:txBody>
                    <a:bodyPr/>
                    <a:lstStyle/>
                    <a:p>
                      <a:pPr algn="ctr"/>
                      <a:r>
                        <a:rPr lang="en-US" dirty="0"/>
                        <a:t>Hemoglobin &lt;LLN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18406517"/>
                  </a:ext>
                </a:extLst>
              </a:tr>
              <a:tr h="370840">
                <a:tc>
                  <a:txBody>
                    <a:bodyPr/>
                    <a:lstStyle/>
                    <a:p>
                      <a:pPr algn="ctr"/>
                      <a:r>
                        <a:rPr lang="en-US" dirty="0"/>
                        <a:t>Calcium &gt;10 mg/dL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95577072"/>
                  </a:ext>
                </a:extLst>
              </a:tr>
              <a:tr h="370840">
                <a:tc>
                  <a:txBody>
                    <a:bodyPr/>
                    <a:lstStyle/>
                    <a:p>
                      <a:pPr algn="ctr"/>
                      <a:r>
                        <a:rPr lang="en-US" dirty="0"/>
                        <a:t>Platelet count &gt;ULN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76659626"/>
                  </a:ext>
                </a:extLst>
              </a:tr>
              <a:tr h="370840">
                <a:tc>
                  <a:txBody>
                    <a:bodyPr/>
                    <a:lstStyle/>
                    <a:p>
                      <a:pPr algn="ctr"/>
                      <a:r>
                        <a:rPr lang="en-US" dirty="0"/>
                        <a:t>Neutrophil count &gt;ULN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05667282"/>
                  </a:ext>
                </a:extLst>
              </a:tr>
            </a:tbl>
          </a:graphicData>
        </a:graphic>
      </p:graphicFrame>
      <p:grpSp>
        <p:nvGrpSpPr>
          <p:cNvPr id="205" name="Group 204">
            <a:extLst>
              <a:ext uri="{FF2B5EF4-FFF2-40B4-BE49-F238E27FC236}">
                <a16:creationId xmlns:a16="http://schemas.microsoft.com/office/drawing/2014/main" id="{88AE0031-FEBB-D6C8-2DAE-11A659B24C46}"/>
              </a:ext>
            </a:extLst>
          </p:cNvPr>
          <p:cNvGrpSpPr/>
          <p:nvPr/>
        </p:nvGrpSpPr>
        <p:grpSpPr>
          <a:xfrm>
            <a:off x="5511502" y="1704106"/>
            <a:ext cx="6477202" cy="4411733"/>
            <a:chOff x="5511502" y="2015836"/>
            <a:chExt cx="6477202" cy="4411733"/>
          </a:xfrm>
        </p:grpSpPr>
        <p:grpSp>
          <p:nvGrpSpPr>
            <p:cNvPr id="189" name="Group 188">
              <a:extLst>
                <a:ext uri="{FF2B5EF4-FFF2-40B4-BE49-F238E27FC236}">
                  <a16:creationId xmlns:a16="http://schemas.microsoft.com/office/drawing/2014/main" id="{27AF5234-4BFF-DAD3-10E2-F8BC616ED030}"/>
                </a:ext>
              </a:extLst>
            </p:cNvPr>
            <p:cNvGrpSpPr/>
            <p:nvPr/>
          </p:nvGrpSpPr>
          <p:grpSpPr>
            <a:xfrm>
              <a:off x="5511502" y="2015836"/>
              <a:ext cx="6477202" cy="4411733"/>
              <a:chOff x="4769917" y="1510730"/>
              <a:chExt cx="7218787" cy="4916839"/>
            </a:xfrm>
          </p:grpSpPr>
          <p:sp>
            <p:nvSpPr>
              <p:cNvPr id="6" name="Freeform: Shape 5">
                <a:extLst>
                  <a:ext uri="{FF2B5EF4-FFF2-40B4-BE49-F238E27FC236}">
                    <a16:creationId xmlns:a16="http://schemas.microsoft.com/office/drawing/2014/main" id="{EC258D91-5214-FD90-1E77-F80D8A842A69}"/>
                  </a:ext>
                </a:extLst>
              </p:cNvPr>
              <p:cNvSpPr/>
              <p:nvPr/>
            </p:nvSpPr>
            <p:spPr bwMode="auto">
              <a:xfrm>
                <a:off x="6019027" y="1765639"/>
                <a:ext cx="4871153" cy="1282642"/>
              </a:xfrm>
              <a:custGeom>
                <a:avLst/>
                <a:gdLst>
                  <a:gd name="connsiteX0" fmla="*/ 0 w 3552496"/>
                  <a:gd name="connsiteY0" fmla="*/ 0 h 935421"/>
                  <a:gd name="connsiteX1" fmla="*/ 99848 w 3552496"/>
                  <a:gd name="connsiteY1" fmla="*/ 0 h 935421"/>
                  <a:gd name="connsiteX2" fmla="*/ 99848 w 3552496"/>
                  <a:gd name="connsiteY2" fmla="*/ 26276 h 935421"/>
                  <a:gd name="connsiteX3" fmla="*/ 357351 w 3552496"/>
                  <a:gd name="connsiteY3" fmla="*/ 26276 h 935421"/>
                  <a:gd name="connsiteX4" fmla="*/ 357351 w 3552496"/>
                  <a:gd name="connsiteY4" fmla="*/ 39414 h 935421"/>
                  <a:gd name="connsiteX5" fmla="*/ 430924 w 3552496"/>
                  <a:gd name="connsiteY5" fmla="*/ 39414 h 935421"/>
                  <a:gd name="connsiteX6" fmla="*/ 430924 w 3552496"/>
                  <a:gd name="connsiteY6" fmla="*/ 55180 h 935421"/>
                  <a:gd name="connsiteX7" fmla="*/ 507124 w 3552496"/>
                  <a:gd name="connsiteY7" fmla="*/ 55180 h 935421"/>
                  <a:gd name="connsiteX8" fmla="*/ 507124 w 3552496"/>
                  <a:gd name="connsiteY8" fmla="*/ 78828 h 935421"/>
                  <a:gd name="connsiteX9" fmla="*/ 530772 w 3552496"/>
                  <a:gd name="connsiteY9" fmla="*/ 78828 h 935421"/>
                  <a:gd name="connsiteX10" fmla="*/ 530772 w 3552496"/>
                  <a:gd name="connsiteY10" fmla="*/ 89338 h 935421"/>
                  <a:gd name="connsiteX11" fmla="*/ 638503 w 3552496"/>
                  <a:gd name="connsiteY11" fmla="*/ 89338 h 935421"/>
                  <a:gd name="connsiteX12" fmla="*/ 638503 w 3552496"/>
                  <a:gd name="connsiteY12" fmla="*/ 128752 h 935421"/>
                  <a:gd name="connsiteX13" fmla="*/ 725213 w 3552496"/>
                  <a:gd name="connsiteY13" fmla="*/ 128752 h 935421"/>
                  <a:gd name="connsiteX14" fmla="*/ 725213 w 3552496"/>
                  <a:gd name="connsiteY14" fmla="*/ 152400 h 935421"/>
                  <a:gd name="connsiteX15" fmla="*/ 751489 w 3552496"/>
                  <a:gd name="connsiteY15" fmla="*/ 152400 h 935421"/>
                  <a:gd name="connsiteX16" fmla="*/ 751489 w 3552496"/>
                  <a:gd name="connsiteY16" fmla="*/ 204952 h 935421"/>
                  <a:gd name="connsiteX17" fmla="*/ 1011620 w 3552496"/>
                  <a:gd name="connsiteY17" fmla="*/ 204952 h 935421"/>
                  <a:gd name="connsiteX18" fmla="*/ 1011620 w 3552496"/>
                  <a:gd name="connsiteY18" fmla="*/ 241738 h 935421"/>
                  <a:gd name="connsiteX19" fmla="*/ 1093075 w 3552496"/>
                  <a:gd name="connsiteY19" fmla="*/ 241738 h 935421"/>
                  <a:gd name="connsiteX20" fmla="*/ 1093075 w 3552496"/>
                  <a:gd name="connsiteY20" fmla="*/ 275897 h 935421"/>
                  <a:gd name="connsiteX21" fmla="*/ 1119351 w 3552496"/>
                  <a:gd name="connsiteY21" fmla="*/ 275897 h 935421"/>
                  <a:gd name="connsiteX22" fmla="*/ 1119351 w 3552496"/>
                  <a:gd name="connsiteY22" fmla="*/ 291662 h 935421"/>
                  <a:gd name="connsiteX23" fmla="*/ 1213944 w 3552496"/>
                  <a:gd name="connsiteY23" fmla="*/ 291662 h 935421"/>
                  <a:gd name="connsiteX24" fmla="*/ 1213944 w 3552496"/>
                  <a:gd name="connsiteY24" fmla="*/ 312683 h 935421"/>
                  <a:gd name="connsiteX25" fmla="*/ 1358462 w 3552496"/>
                  <a:gd name="connsiteY25" fmla="*/ 312683 h 935421"/>
                  <a:gd name="connsiteX26" fmla="*/ 1358462 w 3552496"/>
                  <a:gd name="connsiteY26" fmla="*/ 352097 h 935421"/>
                  <a:gd name="connsiteX27" fmla="*/ 1389993 w 3552496"/>
                  <a:gd name="connsiteY27" fmla="*/ 352097 h 935421"/>
                  <a:gd name="connsiteX28" fmla="*/ 1389993 w 3552496"/>
                  <a:gd name="connsiteY28" fmla="*/ 386255 h 935421"/>
                  <a:gd name="connsiteX29" fmla="*/ 1413641 w 3552496"/>
                  <a:gd name="connsiteY29" fmla="*/ 386255 h 935421"/>
                  <a:gd name="connsiteX30" fmla="*/ 1413641 w 3552496"/>
                  <a:gd name="connsiteY30" fmla="*/ 420414 h 935421"/>
                  <a:gd name="connsiteX31" fmla="*/ 1421524 w 3552496"/>
                  <a:gd name="connsiteY31" fmla="*/ 420414 h 935421"/>
                  <a:gd name="connsiteX32" fmla="*/ 1421524 w 3552496"/>
                  <a:gd name="connsiteY32" fmla="*/ 433552 h 935421"/>
                  <a:gd name="connsiteX33" fmla="*/ 1442544 w 3552496"/>
                  <a:gd name="connsiteY33" fmla="*/ 433552 h 935421"/>
                  <a:gd name="connsiteX34" fmla="*/ 1442544 w 3552496"/>
                  <a:gd name="connsiteY34" fmla="*/ 457200 h 935421"/>
                  <a:gd name="connsiteX35" fmla="*/ 1487213 w 3552496"/>
                  <a:gd name="connsiteY35" fmla="*/ 457200 h 935421"/>
                  <a:gd name="connsiteX36" fmla="*/ 1487213 w 3552496"/>
                  <a:gd name="connsiteY36" fmla="*/ 478221 h 935421"/>
                  <a:gd name="connsiteX37" fmla="*/ 1531882 w 3552496"/>
                  <a:gd name="connsiteY37" fmla="*/ 478221 h 935421"/>
                  <a:gd name="connsiteX38" fmla="*/ 1531882 w 3552496"/>
                  <a:gd name="connsiteY38" fmla="*/ 536028 h 935421"/>
                  <a:gd name="connsiteX39" fmla="*/ 1610710 w 3552496"/>
                  <a:gd name="connsiteY39" fmla="*/ 536028 h 935421"/>
                  <a:gd name="connsiteX40" fmla="*/ 1610710 w 3552496"/>
                  <a:gd name="connsiteY40" fmla="*/ 551793 h 935421"/>
                  <a:gd name="connsiteX41" fmla="*/ 1629103 w 3552496"/>
                  <a:gd name="connsiteY41" fmla="*/ 551793 h 935421"/>
                  <a:gd name="connsiteX42" fmla="*/ 1629103 w 3552496"/>
                  <a:gd name="connsiteY42" fmla="*/ 580697 h 935421"/>
                  <a:gd name="connsiteX43" fmla="*/ 1655379 w 3552496"/>
                  <a:gd name="connsiteY43" fmla="*/ 580697 h 935421"/>
                  <a:gd name="connsiteX44" fmla="*/ 1655379 w 3552496"/>
                  <a:gd name="connsiteY44" fmla="*/ 612228 h 935421"/>
                  <a:gd name="connsiteX45" fmla="*/ 1694793 w 3552496"/>
                  <a:gd name="connsiteY45" fmla="*/ 612228 h 935421"/>
                  <a:gd name="connsiteX46" fmla="*/ 1694793 w 3552496"/>
                  <a:gd name="connsiteY46" fmla="*/ 617483 h 935421"/>
                  <a:gd name="connsiteX47" fmla="*/ 1868213 w 3552496"/>
                  <a:gd name="connsiteY47" fmla="*/ 617483 h 935421"/>
                  <a:gd name="connsiteX48" fmla="*/ 1868213 w 3552496"/>
                  <a:gd name="connsiteY48" fmla="*/ 649014 h 935421"/>
                  <a:gd name="connsiteX49" fmla="*/ 2201917 w 3552496"/>
                  <a:gd name="connsiteY49" fmla="*/ 649014 h 935421"/>
                  <a:gd name="connsiteX50" fmla="*/ 2201917 w 3552496"/>
                  <a:gd name="connsiteY50" fmla="*/ 701566 h 935421"/>
                  <a:gd name="connsiteX51" fmla="*/ 2422634 w 3552496"/>
                  <a:gd name="connsiteY51" fmla="*/ 701566 h 935421"/>
                  <a:gd name="connsiteX52" fmla="*/ 2422634 w 3552496"/>
                  <a:gd name="connsiteY52" fmla="*/ 769883 h 935421"/>
                  <a:gd name="connsiteX53" fmla="*/ 2585544 w 3552496"/>
                  <a:gd name="connsiteY53" fmla="*/ 769883 h 935421"/>
                  <a:gd name="connsiteX54" fmla="*/ 2585544 w 3552496"/>
                  <a:gd name="connsiteY54" fmla="*/ 840828 h 935421"/>
                  <a:gd name="connsiteX55" fmla="*/ 2711668 w 3552496"/>
                  <a:gd name="connsiteY55" fmla="*/ 840828 h 935421"/>
                  <a:gd name="connsiteX56" fmla="*/ 2711668 w 3552496"/>
                  <a:gd name="connsiteY56" fmla="*/ 935421 h 935421"/>
                  <a:gd name="connsiteX57" fmla="*/ 3552496 w 3552496"/>
                  <a:gd name="connsiteY57" fmla="*/ 935421 h 9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552496" h="935421">
                    <a:moveTo>
                      <a:pt x="0" y="0"/>
                    </a:moveTo>
                    <a:lnTo>
                      <a:pt x="99848" y="0"/>
                    </a:lnTo>
                    <a:lnTo>
                      <a:pt x="99848" y="26276"/>
                    </a:lnTo>
                    <a:lnTo>
                      <a:pt x="357351" y="26276"/>
                    </a:lnTo>
                    <a:lnTo>
                      <a:pt x="357351" y="39414"/>
                    </a:lnTo>
                    <a:lnTo>
                      <a:pt x="430924" y="39414"/>
                    </a:lnTo>
                    <a:lnTo>
                      <a:pt x="430924" y="55180"/>
                    </a:lnTo>
                    <a:lnTo>
                      <a:pt x="507124" y="55180"/>
                    </a:lnTo>
                    <a:lnTo>
                      <a:pt x="507124" y="78828"/>
                    </a:lnTo>
                    <a:lnTo>
                      <a:pt x="530772" y="78828"/>
                    </a:lnTo>
                    <a:lnTo>
                      <a:pt x="530772" y="89338"/>
                    </a:lnTo>
                    <a:lnTo>
                      <a:pt x="638503" y="89338"/>
                    </a:lnTo>
                    <a:lnTo>
                      <a:pt x="638503" y="128752"/>
                    </a:lnTo>
                    <a:lnTo>
                      <a:pt x="725213" y="128752"/>
                    </a:lnTo>
                    <a:lnTo>
                      <a:pt x="725213" y="152400"/>
                    </a:lnTo>
                    <a:lnTo>
                      <a:pt x="751489" y="152400"/>
                    </a:lnTo>
                    <a:lnTo>
                      <a:pt x="751489" y="204952"/>
                    </a:lnTo>
                    <a:lnTo>
                      <a:pt x="1011620" y="204952"/>
                    </a:lnTo>
                    <a:lnTo>
                      <a:pt x="1011620" y="241738"/>
                    </a:lnTo>
                    <a:lnTo>
                      <a:pt x="1093075" y="241738"/>
                    </a:lnTo>
                    <a:lnTo>
                      <a:pt x="1093075" y="275897"/>
                    </a:lnTo>
                    <a:lnTo>
                      <a:pt x="1119351" y="275897"/>
                    </a:lnTo>
                    <a:lnTo>
                      <a:pt x="1119351" y="291662"/>
                    </a:lnTo>
                    <a:lnTo>
                      <a:pt x="1213944" y="291662"/>
                    </a:lnTo>
                    <a:lnTo>
                      <a:pt x="1213944" y="312683"/>
                    </a:lnTo>
                    <a:lnTo>
                      <a:pt x="1358462" y="312683"/>
                    </a:lnTo>
                    <a:lnTo>
                      <a:pt x="1358462" y="352097"/>
                    </a:lnTo>
                    <a:lnTo>
                      <a:pt x="1389993" y="352097"/>
                    </a:lnTo>
                    <a:lnTo>
                      <a:pt x="1389993" y="386255"/>
                    </a:lnTo>
                    <a:lnTo>
                      <a:pt x="1413641" y="386255"/>
                    </a:lnTo>
                    <a:lnTo>
                      <a:pt x="1413641" y="420414"/>
                    </a:lnTo>
                    <a:lnTo>
                      <a:pt x="1421524" y="420414"/>
                    </a:lnTo>
                    <a:lnTo>
                      <a:pt x="1421524" y="433552"/>
                    </a:lnTo>
                    <a:lnTo>
                      <a:pt x="1442544" y="433552"/>
                    </a:lnTo>
                    <a:lnTo>
                      <a:pt x="1442544" y="457200"/>
                    </a:lnTo>
                    <a:lnTo>
                      <a:pt x="1487213" y="457200"/>
                    </a:lnTo>
                    <a:lnTo>
                      <a:pt x="1487213" y="478221"/>
                    </a:lnTo>
                    <a:lnTo>
                      <a:pt x="1531882" y="478221"/>
                    </a:lnTo>
                    <a:lnTo>
                      <a:pt x="1531882" y="536028"/>
                    </a:lnTo>
                    <a:lnTo>
                      <a:pt x="1610710" y="536028"/>
                    </a:lnTo>
                    <a:lnTo>
                      <a:pt x="1610710" y="551793"/>
                    </a:lnTo>
                    <a:lnTo>
                      <a:pt x="1629103" y="551793"/>
                    </a:lnTo>
                    <a:lnTo>
                      <a:pt x="1629103" y="580697"/>
                    </a:lnTo>
                    <a:lnTo>
                      <a:pt x="1655379" y="580697"/>
                    </a:lnTo>
                    <a:lnTo>
                      <a:pt x="1655379" y="612228"/>
                    </a:lnTo>
                    <a:lnTo>
                      <a:pt x="1694793" y="612228"/>
                    </a:lnTo>
                    <a:lnTo>
                      <a:pt x="1694793" y="617483"/>
                    </a:lnTo>
                    <a:lnTo>
                      <a:pt x="1868213" y="617483"/>
                    </a:lnTo>
                    <a:lnTo>
                      <a:pt x="1868213" y="649014"/>
                    </a:lnTo>
                    <a:lnTo>
                      <a:pt x="2201917" y="649014"/>
                    </a:lnTo>
                    <a:lnTo>
                      <a:pt x="2201917" y="701566"/>
                    </a:lnTo>
                    <a:lnTo>
                      <a:pt x="2422634" y="701566"/>
                    </a:lnTo>
                    <a:lnTo>
                      <a:pt x="2422634" y="769883"/>
                    </a:lnTo>
                    <a:lnTo>
                      <a:pt x="2585544" y="769883"/>
                    </a:lnTo>
                    <a:lnTo>
                      <a:pt x="2585544" y="840828"/>
                    </a:lnTo>
                    <a:lnTo>
                      <a:pt x="2711668" y="840828"/>
                    </a:lnTo>
                    <a:lnTo>
                      <a:pt x="2711668" y="935421"/>
                    </a:lnTo>
                    <a:lnTo>
                      <a:pt x="3552496" y="935421"/>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7" name="Freeform: Shape 6">
                <a:extLst>
                  <a:ext uri="{FF2B5EF4-FFF2-40B4-BE49-F238E27FC236}">
                    <a16:creationId xmlns:a16="http://schemas.microsoft.com/office/drawing/2014/main" id="{D19CB746-28E0-6A2A-7704-FD45100D140C}"/>
                  </a:ext>
                </a:extLst>
              </p:cNvPr>
              <p:cNvSpPr/>
              <p:nvPr/>
            </p:nvSpPr>
            <p:spPr bwMode="auto">
              <a:xfrm>
                <a:off x="6019027" y="1762037"/>
                <a:ext cx="5159387" cy="2219402"/>
              </a:xfrm>
              <a:custGeom>
                <a:avLst/>
                <a:gdLst>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58765 w 3762703"/>
                  <a:gd name="connsiteY57" fmla="*/ 809296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66930 w 3762703"/>
                  <a:gd name="connsiteY57" fmla="*/ 809296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 name="connsiteX0" fmla="*/ 0 w 3762703"/>
                  <a:gd name="connsiteY0" fmla="*/ 0 h 1618593"/>
                  <a:gd name="connsiteX1" fmla="*/ 89337 w 3762703"/>
                  <a:gd name="connsiteY1" fmla="*/ 0 h 1618593"/>
                  <a:gd name="connsiteX2" fmla="*/ 89337 w 3762703"/>
                  <a:gd name="connsiteY2" fmla="*/ 34158 h 1618593"/>
                  <a:gd name="connsiteX3" fmla="*/ 149772 w 3762703"/>
                  <a:gd name="connsiteY3" fmla="*/ 34158 h 1618593"/>
                  <a:gd name="connsiteX4" fmla="*/ 149772 w 3762703"/>
                  <a:gd name="connsiteY4" fmla="*/ 57807 h 1618593"/>
                  <a:gd name="connsiteX5" fmla="*/ 197068 w 3762703"/>
                  <a:gd name="connsiteY5" fmla="*/ 57807 h 1618593"/>
                  <a:gd name="connsiteX6" fmla="*/ 197068 w 3762703"/>
                  <a:gd name="connsiteY6" fmla="*/ 84082 h 1618593"/>
                  <a:gd name="connsiteX7" fmla="*/ 249620 w 3762703"/>
                  <a:gd name="connsiteY7" fmla="*/ 84082 h 1618593"/>
                  <a:gd name="connsiteX8" fmla="*/ 249620 w 3762703"/>
                  <a:gd name="connsiteY8" fmla="*/ 102476 h 1618593"/>
                  <a:gd name="connsiteX9" fmla="*/ 286406 w 3762703"/>
                  <a:gd name="connsiteY9" fmla="*/ 102476 h 1618593"/>
                  <a:gd name="connsiteX10" fmla="*/ 286406 w 3762703"/>
                  <a:gd name="connsiteY10" fmla="*/ 134007 h 1618593"/>
                  <a:gd name="connsiteX11" fmla="*/ 317937 w 3762703"/>
                  <a:gd name="connsiteY11" fmla="*/ 134007 h 1618593"/>
                  <a:gd name="connsiteX12" fmla="*/ 317937 w 3762703"/>
                  <a:gd name="connsiteY12" fmla="*/ 168165 h 1618593"/>
                  <a:gd name="connsiteX13" fmla="*/ 341586 w 3762703"/>
                  <a:gd name="connsiteY13" fmla="*/ 168165 h 1618593"/>
                  <a:gd name="connsiteX14" fmla="*/ 341586 w 3762703"/>
                  <a:gd name="connsiteY14" fmla="*/ 199696 h 1618593"/>
                  <a:gd name="connsiteX15" fmla="*/ 359979 w 3762703"/>
                  <a:gd name="connsiteY15" fmla="*/ 199696 h 1618593"/>
                  <a:gd name="connsiteX16" fmla="*/ 359979 w 3762703"/>
                  <a:gd name="connsiteY16" fmla="*/ 239110 h 1618593"/>
                  <a:gd name="connsiteX17" fmla="*/ 383627 w 3762703"/>
                  <a:gd name="connsiteY17" fmla="*/ 239110 h 1618593"/>
                  <a:gd name="connsiteX18" fmla="*/ 383627 w 3762703"/>
                  <a:gd name="connsiteY18" fmla="*/ 273269 h 1618593"/>
                  <a:gd name="connsiteX19" fmla="*/ 430924 w 3762703"/>
                  <a:gd name="connsiteY19" fmla="*/ 273269 h 1618593"/>
                  <a:gd name="connsiteX20" fmla="*/ 430924 w 3762703"/>
                  <a:gd name="connsiteY20" fmla="*/ 299544 h 1618593"/>
                  <a:gd name="connsiteX21" fmla="*/ 459827 w 3762703"/>
                  <a:gd name="connsiteY21" fmla="*/ 299544 h 1618593"/>
                  <a:gd name="connsiteX22" fmla="*/ 459827 w 3762703"/>
                  <a:gd name="connsiteY22" fmla="*/ 325820 h 1618593"/>
                  <a:gd name="connsiteX23" fmla="*/ 488731 w 3762703"/>
                  <a:gd name="connsiteY23" fmla="*/ 325820 h 1618593"/>
                  <a:gd name="connsiteX24" fmla="*/ 488731 w 3762703"/>
                  <a:gd name="connsiteY24" fmla="*/ 341586 h 1618593"/>
                  <a:gd name="connsiteX25" fmla="*/ 528144 w 3762703"/>
                  <a:gd name="connsiteY25" fmla="*/ 341586 h 1618593"/>
                  <a:gd name="connsiteX26" fmla="*/ 528144 w 3762703"/>
                  <a:gd name="connsiteY26" fmla="*/ 362607 h 1618593"/>
                  <a:gd name="connsiteX27" fmla="*/ 572813 w 3762703"/>
                  <a:gd name="connsiteY27" fmla="*/ 362607 h 1618593"/>
                  <a:gd name="connsiteX28" fmla="*/ 572813 w 3762703"/>
                  <a:gd name="connsiteY28" fmla="*/ 409903 h 1618593"/>
                  <a:gd name="connsiteX29" fmla="*/ 630620 w 3762703"/>
                  <a:gd name="connsiteY29" fmla="*/ 409903 h 1618593"/>
                  <a:gd name="connsiteX30" fmla="*/ 630620 w 3762703"/>
                  <a:gd name="connsiteY30" fmla="*/ 446689 h 1618593"/>
                  <a:gd name="connsiteX31" fmla="*/ 675289 w 3762703"/>
                  <a:gd name="connsiteY31" fmla="*/ 446689 h 1618593"/>
                  <a:gd name="connsiteX32" fmla="*/ 675289 w 3762703"/>
                  <a:gd name="connsiteY32" fmla="*/ 472965 h 1618593"/>
                  <a:gd name="connsiteX33" fmla="*/ 733096 w 3762703"/>
                  <a:gd name="connsiteY33" fmla="*/ 472965 h 1618593"/>
                  <a:gd name="connsiteX34" fmla="*/ 733096 w 3762703"/>
                  <a:gd name="connsiteY34" fmla="*/ 499241 h 1618593"/>
                  <a:gd name="connsiteX35" fmla="*/ 790903 w 3762703"/>
                  <a:gd name="connsiteY35" fmla="*/ 499241 h 1618593"/>
                  <a:gd name="connsiteX36" fmla="*/ 790903 w 3762703"/>
                  <a:gd name="connsiteY36" fmla="*/ 520262 h 1618593"/>
                  <a:gd name="connsiteX37" fmla="*/ 843455 w 3762703"/>
                  <a:gd name="connsiteY37" fmla="*/ 520262 h 1618593"/>
                  <a:gd name="connsiteX38" fmla="*/ 843455 w 3762703"/>
                  <a:gd name="connsiteY38" fmla="*/ 559676 h 1618593"/>
                  <a:gd name="connsiteX39" fmla="*/ 864475 w 3762703"/>
                  <a:gd name="connsiteY39" fmla="*/ 559676 h 1618593"/>
                  <a:gd name="connsiteX40" fmla="*/ 864475 w 3762703"/>
                  <a:gd name="connsiteY40" fmla="*/ 588579 h 1618593"/>
                  <a:gd name="connsiteX41" fmla="*/ 890751 w 3762703"/>
                  <a:gd name="connsiteY41" fmla="*/ 588579 h 1618593"/>
                  <a:gd name="connsiteX42" fmla="*/ 890751 w 3762703"/>
                  <a:gd name="connsiteY42" fmla="*/ 609600 h 1618593"/>
                  <a:gd name="connsiteX43" fmla="*/ 932793 w 3762703"/>
                  <a:gd name="connsiteY43" fmla="*/ 609600 h 1618593"/>
                  <a:gd name="connsiteX44" fmla="*/ 932793 w 3762703"/>
                  <a:gd name="connsiteY44" fmla="*/ 630620 h 1618593"/>
                  <a:gd name="connsiteX45" fmla="*/ 964324 w 3762703"/>
                  <a:gd name="connsiteY45" fmla="*/ 630620 h 1618593"/>
                  <a:gd name="connsiteX46" fmla="*/ 964324 w 3762703"/>
                  <a:gd name="connsiteY46" fmla="*/ 656896 h 1618593"/>
                  <a:gd name="connsiteX47" fmla="*/ 985344 w 3762703"/>
                  <a:gd name="connsiteY47" fmla="*/ 656896 h 1618593"/>
                  <a:gd name="connsiteX48" fmla="*/ 985344 w 3762703"/>
                  <a:gd name="connsiteY48" fmla="*/ 675289 h 1618593"/>
                  <a:gd name="connsiteX49" fmla="*/ 1045779 w 3762703"/>
                  <a:gd name="connsiteY49" fmla="*/ 675289 h 1618593"/>
                  <a:gd name="connsiteX50" fmla="*/ 1045779 w 3762703"/>
                  <a:gd name="connsiteY50" fmla="*/ 706820 h 1618593"/>
                  <a:gd name="connsiteX51" fmla="*/ 1074682 w 3762703"/>
                  <a:gd name="connsiteY51" fmla="*/ 706820 h 1618593"/>
                  <a:gd name="connsiteX52" fmla="*/ 1074682 w 3762703"/>
                  <a:gd name="connsiteY52" fmla="*/ 738351 h 1618593"/>
                  <a:gd name="connsiteX53" fmla="*/ 1108841 w 3762703"/>
                  <a:gd name="connsiteY53" fmla="*/ 738351 h 1618593"/>
                  <a:gd name="connsiteX54" fmla="*/ 1108841 w 3762703"/>
                  <a:gd name="connsiteY54" fmla="*/ 764627 h 1618593"/>
                  <a:gd name="connsiteX55" fmla="*/ 1158765 w 3762703"/>
                  <a:gd name="connsiteY55" fmla="*/ 764627 h 1618593"/>
                  <a:gd name="connsiteX56" fmla="*/ 1158765 w 3762703"/>
                  <a:gd name="connsiteY56" fmla="*/ 809296 h 1618593"/>
                  <a:gd name="connsiteX57" fmla="*/ 1180537 w 3762703"/>
                  <a:gd name="connsiteY57" fmla="*/ 812017 h 1618593"/>
                  <a:gd name="connsiteX58" fmla="*/ 1179786 w 3762703"/>
                  <a:gd name="connsiteY58" fmla="*/ 830317 h 1618593"/>
                  <a:gd name="connsiteX59" fmla="*/ 1211317 w 3762703"/>
                  <a:gd name="connsiteY59" fmla="*/ 830317 h 1618593"/>
                  <a:gd name="connsiteX60" fmla="*/ 1211317 w 3762703"/>
                  <a:gd name="connsiteY60" fmla="*/ 864476 h 1618593"/>
                  <a:gd name="connsiteX61" fmla="*/ 1277006 w 3762703"/>
                  <a:gd name="connsiteY61" fmla="*/ 864476 h 1618593"/>
                  <a:gd name="connsiteX62" fmla="*/ 1277006 w 3762703"/>
                  <a:gd name="connsiteY62" fmla="*/ 890751 h 1618593"/>
                  <a:gd name="connsiteX63" fmla="*/ 1316420 w 3762703"/>
                  <a:gd name="connsiteY63" fmla="*/ 890751 h 1618593"/>
                  <a:gd name="connsiteX64" fmla="*/ 1316420 w 3762703"/>
                  <a:gd name="connsiteY64" fmla="*/ 911772 h 1618593"/>
                  <a:gd name="connsiteX65" fmla="*/ 1366344 w 3762703"/>
                  <a:gd name="connsiteY65" fmla="*/ 911772 h 1618593"/>
                  <a:gd name="connsiteX66" fmla="*/ 1366344 w 3762703"/>
                  <a:gd name="connsiteY66" fmla="*/ 951186 h 1618593"/>
                  <a:gd name="connsiteX67" fmla="*/ 1400503 w 3762703"/>
                  <a:gd name="connsiteY67" fmla="*/ 951186 h 1618593"/>
                  <a:gd name="connsiteX68" fmla="*/ 1400503 w 3762703"/>
                  <a:gd name="connsiteY68" fmla="*/ 982717 h 1618593"/>
                  <a:gd name="connsiteX69" fmla="*/ 1424151 w 3762703"/>
                  <a:gd name="connsiteY69" fmla="*/ 982717 h 1618593"/>
                  <a:gd name="connsiteX70" fmla="*/ 1424151 w 3762703"/>
                  <a:gd name="connsiteY70" fmla="*/ 1019503 h 1618593"/>
                  <a:gd name="connsiteX71" fmla="*/ 1471448 w 3762703"/>
                  <a:gd name="connsiteY71" fmla="*/ 1019503 h 1618593"/>
                  <a:gd name="connsiteX72" fmla="*/ 1471448 w 3762703"/>
                  <a:gd name="connsiteY72" fmla="*/ 1045779 h 1618593"/>
                  <a:gd name="connsiteX73" fmla="*/ 1560786 w 3762703"/>
                  <a:gd name="connsiteY73" fmla="*/ 1045779 h 1618593"/>
                  <a:gd name="connsiteX74" fmla="*/ 1560786 w 3762703"/>
                  <a:gd name="connsiteY74" fmla="*/ 1077310 h 1618593"/>
                  <a:gd name="connsiteX75" fmla="*/ 1597572 w 3762703"/>
                  <a:gd name="connsiteY75" fmla="*/ 1077310 h 1618593"/>
                  <a:gd name="connsiteX76" fmla="*/ 1597572 w 3762703"/>
                  <a:gd name="connsiteY76" fmla="*/ 1098331 h 1618593"/>
                  <a:gd name="connsiteX77" fmla="*/ 1794641 w 3762703"/>
                  <a:gd name="connsiteY77" fmla="*/ 1098331 h 1618593"/>
                  <a:gd name="connsiteX78" fmla="*/ 1794641 w 3762703"/>
                  <a:gd name="connsiteY78" fmla="*/ 1121979 h 1618593"/>
                  <a:gd name="connsiteX79" fmla="*/ 1844565 w 3762703"/>
                  <a:gd name="connsiteY79" fmla="*/ 1121979 h 1618593"/>
                  <a:gd name="connsiteX80" fmla="*/ 1844565 w 3762703"/>
                  <a:gd name="connsiteY80" fmla="*/ 1179786 h 1618593"/>
                  <a:gd name="connsiteX81" fmla="*/ 1876096 w 3762703"/>
                  <a:gd name="connsiteY81" fmla="*/ 1179786 h 1618593"/>
                  <a:gd name="connsiteX82" fmla="*/ 1876096 w 3762703"/>
                  <a:gd name="connsiteY82" fmla="*/ 1211317 h 1618593"/>
                  <a:gd name="connsiteX83" fmla="*/ 1899744 w 3762703"/>
                  <a:gd name="connsiteY83" fmla="*/ 1211317 h 1618593"/>
                  <a:gd name="connsiteX84" fmla="*/ 1899744 w 3762703"/>
                  <a:gd name="connsiteY84" fmla="*/ 1229710 h 1618593"/>
                  <a:gd name="connsiteX85" fmla="*/ 2041634 w 3762703"/>
                  <a:gd name="connsiteY85" fmla="*/ 1229710 h 1618593"/>
                  <a:gd name="connsiteX86" fmla="*/ 2041634 w 3762703"/>
                  <a:gd name="connsiteY86" fmla="*/ 1282262 h 1618593"/>
                  <a:gd name="connsiteX87" fmla="*/ 2075793 w 3762703"/>
                  <a:gd name="connsiteY87" fmla="*/ 1282262 h 1618593"/>
                  <a:gd name="connsiteX88" fmla="*/ 2075793 w 3762703"/>
                  <a:gd name="connsiteY88" fmla="*/ 1298027 h 1618593"/>
                  <a:gd name="connsiteX89" fmla="*/ 2125717 w 3762703"/>
                  <a:gd name="connsiteY89" fmla="*/ 1298027 h 1618593"/>
                  <a:gd name="connsiteX90" fmla="*/ 2125717 w 3762703"/>
                  <a:gd name="connsiteY90" fmla="*/ 1332186 h 1618593"/>
                  <a:gd name="connsiteX91" fmla="*/ 2173013 w 3762703"/>
                  <a:gd name="connsiteY91" fmla="*/ 1332186 h 1618593"/>
                  <a:gd name="connsiteX92" fmla="*/ 2173013 w 3762703"/>
                  <a:gd name="connsiteY92" fmla="*/ 1361089 h 1618593"/>
                  <a:gd name="connsiteX93" fmla="*/ 2220310 w 3762703"/>
                  <a:gd name="connsiteY93" fmla="*/ 1361089 h 1618593"/>
                  <a:gd name="connsiteX94" fmla="*/ 2220310 w 3762703"/>
                  <a:gd name="connsiteY94" fmla="*/ 1361089 h 1618593"/>
                  <a:gd name="connsiteX95" fmla="*/ 2220310 w 3762703"/>
                  <a:gd name="connsiteY95" fmla="*/ 1384738 h 1618593"/>
                  <a:gd name="connsiteX96" fmla="*/ 2264979 w 3762703"/>
                  <a:gd name="connsiteY96" fmla="*/ 1384738 h 1618593"/>
                  <a:gd name="connsiteX97" fmla="*/ 2264979 w 3762703"/>
                  <a:gd name="connsiteY97" fmla="*/ 1439917 h 1618593"/>
                  <a:gd name="connsiteX98" fmla="*/ 2317531 w 3762703"/>
                  <a:gd name="connsiteY98" fmla="*/ 1439917 h 1618593"/>
                  <a:gd name="connsiteX99" fmla="*/ 2317531 w 3762703"/>
                  <a:gd name="connsiteY99" fmla="*/ 1481958 h 1618593"/>
                  <a:gd name="connsiteX100" fmla="*/ 2346434 w 3762703"/>
                  <a:gd name="connsiteY100" fmla="*/ 1481958 h 1618593"/>
                  <a:gd name="connsiteX101" fmla="*/ 2346434 w 3762703"/>
                  <a:gd name="connsiteY101" fmla="*/ 1529255 h 1618593"/>
                  <a:gd name="connsiteX102" fmla="*/ 2475186 w 3762703"/>
                  <a:gd name="connsiteY102" fmla="*/ 1529255 h 1618593"/>
                  <a:gd name="connsiteX103" fmla="*/ 2475186 w 3762703"/>
                  <a:gd name="connsiteY103" fmla="*/ 1563413 h 1618593"/>
                  <a:gd name="connsiteX104" fmla="*/ 2703786 w 3762703"/>
                  <a:gd name="connsiteY104" fmla="*/ 1563413 h 1618593"/>
                  <a:gd name="connsiteX105" fmla="*/ 2703786 w 3762703"/>
                  <a:gd name="connsiteY105" fmla="*/ 1618593 h 1618593"/>
                  <a:gd name="connsiteX106" fmla="*/ 3762703 w 3762703"/>
                  <a:gd name="connsiteY106" fmla="*/ 1618593 h 1618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762703" h="1618593">
                    <a:moveTo>
                      <a:pt x="0" y="0"/>
                    </a:moveTo>
                    <a:lnTo>
                      <a:pt x="89337" y="0"/>
                    </a:lnTo>
                    <a:lnTo>
                      <a:pt x="89337" y="34158"/>
                    </a:lnTo>
                    <a:lnTo>
                      <a:pt x="149772" y="34158"/>
                    </a:lnTo>
                    <a:lnTo>
                      <a:pt x="149772" y="57807"/>
                    </a:lnTo>
                    <a:lnTo>
                      <a:pt x="197068" y="57807"/>
                    </a:lnTo>
                    <a:lnTo>
                      <a:pt x="197068" y="84082"/>
                    </a:lnTo>
                    <a:lnTo>
                      <a:pt x="249620" y="84082"/>
                    </a:lnTo>
                    <a:lnTo>
                      <a:pt x="249620" y="102476"/>
                    </a:lnTo>
                    <a:lnTo>
                      <a:pt x="286406" y="102476"/>
                    </a:lnTo>
                    <a:lnTo>
                      <a:pt x="286406" y="134007"/>
                    </a:lnTo>
                    <a:lnTo>
                      <a:pt x="317937" y="134007"/>
                    </a:lnTo>
                    <a:lnTo>
                      <a:pt x="317937" y="168165"/>
                    </a:lnTo>
                    <a:lnTo>
                      <a:pt x="341586" y="168165"/>
                    </a:lnTo>
                    <a:lnTo>
                      <a:pt x="341586" y="199696"/>
                    </a:lnTo>
                    <a:lnTo>
                      <a:pt x="359979" y="199696"/>
                    </a:lnTo>
                    <a:lnTo>
                      <a:pt x="359979" y="239110"/>
                    </a:lnTo>
                    <a:lnTo>
                      <a:pt x="383627" y="239110"/>
                    </a:lnTo>
                    <a:lnTo>
                      <a:pt x="383627" y="273269"/>
                    </a:lnTo>
                    <a:lnTo>
                      <a:pt x="430924" y="273269"/>
                    </a:lnTo>
                    <a:lnTo>
                      <a:pt x="430924" y="299544"/>
                    </a:lnTo>
                    <a:lnTo>
                      <a:pt x="459827" y="299544"/>
                    </a:lnTo>
                    <a:lnTo>
                      <a:pt x="459827" y="325820"/>
                    </a:lnTo>
                    <a:lnTo>
                      <a:pt x="488731" y="325820"/>
                    </a:lnTo>
                    <a:lnTo>
                      <a:pt x="488731" y="341586"/>
                    </a:lnTo>
                    <a:lnTo>
                      <a:pt x="528144" y="341586"/>
                    </a:lnTo>
                    <a:lnTo>
                      <a:pt x="528144" y="362607"/>
                    </a:lnTo>
                    <a:lnTo>
                      <a:pt x="572813" y="362607"/>
                    </a:lnTo>
                    <a:lnTo>
                      <a:pt x="572813" y="409903"/>
                    </a:lnTo>
                    <a:lnTo>
                      <a:pt x="630620" y="409903"/>
                    </a:lnTo>
                    <a:lnTo>
                      <a:pt x="630620" y="446689"/>
                    </a:lnTo>
                    <a:lnTo>
                      <a:pt x="675289" y="446689"/>
                    </a:lnTo>
                    <a:lnTo>
                      <a:pt x="675289" y="472965"/>
                    </a:lnTo>
                    <a:lnTo>
                      <a:pt x="733096" y="472965"/>
                    </a:lnTo>
                    <a:lnTo>
                      <a:pt x="733096" y="499241"/>
                    </a:lnTo>
                    <a:lnTo>
                      <a:pt x="790903" y="499241"/>
                    </a:lnTo>
                    <a:lnTo>
                      <a:pt x="790903" y="520262"/>
                    </a:lnTo>
                    <a:lnTo>
                      <a:pt x="843455" y="520262"/>
                    </a:lnTo>
                    <a:lnTo>
                      <a:pt x="843455" y="559676"/>
                    </a:lnTo>
                    <a:lnTo>
                      <a:pt x="864475" y="559676"/>
                    </a:lnTo>
                    <a:lnTo>
                      <a:pt x="864475" y="588579"/>
                    </a:lnTo>
                    <a:lnTo>
                      <a:pt x="890751" y="588579"/>
                    </a:lnTo>
                    <a:lnTo>
                      <a:pt x="890751" y="609600"/>
                    </a:lnTo>
                    <a:lnTo>
                      <a:pt x="932793" y="609600"/>
                    </a:lnTo>
                    <a:lnTo>
                      <a:pt x="932793" y="630620"/>
                    </a:lnTo>
                    <a:lnTo>
                      <a:pt x="964324" y="630620"/>
                    </a:lnTo>
                    <a:lnTo>
                      <a:pt x="964324" y="656896"/>
                    </a:lnTo>
                    <a:lnTo>
                      <a:pt x="985344" y="656896"/>
                    </a:lnTo>
                    <a:lnTo>
                      <a:pt x="985344" y="675289"/>
                    </a:lnTo>
                    <a:lnTo>
                      <a:pt x="1045779" y="675289"/>
                    </a:lnTo>
                    <a:lnTo>
                      <a:pt x="1045779" y="706820"/>
                    </a:lnTo>
                    <a:lnTo>
                      <a:pt x="1074682" y="706820"/>
                    </a:lnTo>
                    <a:lnTo>
                      <a:pt x="1074682" y="738351"/>
                    </a:lnTo>
                    <a:lnTo>
                      <a:pt x="1108841" y="738351"/>
                    </a:lnTo>
                    <a:lnTo>
                      <a:pt x="1108841" y="764627"/>
                    </a:lnTo>
                    <a:lnTo>
                      <a:pt x="1158765" y="764627"/>
                    </a:lnTo>
                    <a:lnTo>
                      <a:pt x="1158765" y="809296"/>
                    </a:lnTo>
                    <a:cubicBezTo>
                      <a:pt x="1169651" y="810656"/>
                      <a:pt x="1177815" y="812017"/>
                      <a:pt x="1180537" y="812017"/>
                    </a:cubicBezTo>
                    <a:cubicBezTo>
                      <a:pt x="1180287" y="818117"/>
                      <a:pt x="1180036" y="824217"/>
                      <a:pt x="1179786" y="830317"/>
                    </a:cubicBezTo>
                    <a:lnTo>
                      <a:pt x="1211317" y="830317"/>
                    </a:lnTo>
                    <a:lnTo>
                      <a:pt x="1211317" y="864476"/>
                    </a:lnTo>
                    <a:lnTo>
                      <a:pt x="1277006" y="864476"/>
                    </a:lnTo>
                    <a:lnTo>
                      <a:pt x="1277006" y="890751"/>
                    </a:lnTo>
                    <a:lnTo>
                      <a:pt x="1316420" y="890751"/>
                    </a:lnTo>
                    <a:lnTo>
                      <a:pt x="1316420" y="911772"/>
                    </a:lnTo>
                    <a:lnTo>
                      <a:pt x="1366344" y="911772"/>
                    </a:lnTo>
                    <a:lnTo>
                      <a:pt x="1366344" y="951186"/>
                    </a:lnTo>
                    <a:lnTo>
                      <a:pt x="1400503" y="951186"/>
                    </a:lnTo>
                    <a:lnTo>
                      <a:pt x="1400503" y="982717"/>
                    </a:lnTo>
                    <a:lnTo>
                      <a:pt x="1424151" y="982717"/>
                    </a:lnTo>
                    <a:lnTo>
                      <a:pt x="1424151" y="1019503"/>
                    </a:lnTo>
                    <a:lnTo>
                      <a:pt x="1471448" y="1019503"/>
                    </a:lnTo>
                    <a:lnTo>
                      <a:pt x="1471448" y="1045779"/>
                    </a:lnTo>
                    <a:lnTo>
                      <a:pt x="1560786" y="1045779"/>
                    </a:lnTo>
                    <a:lnTo>
                      <a:pt x="1560786" y="1077310"/>
                    </a:lnTo>
                    <a:lnTo>
                      <a:pt x="1597572" y="1077310"/>
                    </a:lnTo>
                    <a:lnTo>
                      <a:pt x="1597572" y="1098331"/>
                    </a:lnTo>
                    <a:lnTo>
                      <a:pt x="1794641" y="1098331"/>
                    </a:lnTo>
                    <a:lnTo>
                      <a:pt x="1794641" y="1121979"/>
                    </a:lnTo>
                    <a:lnTo>
                      <a:pt x="1844565" y="1121979"/>
                    </a:lnTo>
                    <a:lnTo>
                      <a:pt x="1844565" y="1179786"/>
                    </a:lnTo>
                    <a:lnTo>
                      <a:pt x="1876096" y="1179786"/>
                    </a:lnTo>
                    <a:lnTo>
                      <a:pt x="1876096" y="1211317"/>
                    </a:lnTo>
                    <a:lnTo>
                      <a:pt x="1899744" y="1211317"/>
                    </a:lnTo>
                    <a:lnTo>
                      <a:pt x="1899744" y="1229710"/>
                    </a:lnTo>
                    <a:lnTo>
                      <a:pt x="2041634" y="1229710"/>
                    </a:lnTo>
                    <a:lnTo>
                      <a:pt x="2041634" y="1282262"/>
                    </a:lnTo>
                    <a:lnTo>
                      <a:pt x="2075793" y="1282262"/>
                    </a:lnTo>
                    <a:lnTo>
                      <a:pt x="2075793" y="1298027"/>
                    </a:lnTo>
                    <a:lnTo>
                      <a:pt x="2125717" y="1298027"/>
                    </a:lnTo>
                    <a:lnTo>
                      <a:pt x="2125717" y="1332186"/>
                    </a:lnTo>
                    <a:lnTo>
                      <a:pt x="2173013" y="1332186"/>
                    </a:lnTo>
                    <a:lnTo>
                      <a:pt x="2173013" y="1361089"/>
                    </a:lnTo>
                    <a:lnTo>
                      <a:pt x="2220310" y="1361089"/>
                    </a:lnTo>
                    <a:lnTo>
                      <a:pt x="2220310" y="1361089"/>
                    </a:lnTo>
                    <a:lnTo>
                      <a:pt x="2220310" y="1384738"/>
                    </a:lnTo>
                    <a:lnTo>
                      <a:pt x="2264979" y="1384738"/>
                    </a:lnTo>
                    <a:lnTo>
                      <a:pt x="2264979" y="1439917"/>
                    </a:lnTo>
                    <a:lnTo>
                      <a:pt x="2317531" y="1439917"/>
                    </a:lnTo>
                    <a:lnTo>
                      <a:pt x="2317531" y="1481958"/>
                    </a:lnTo>
                    <a:lnTo>
                      <a:pt x="2346434" y="1481958"/>
                    </a:lnTo>
                    <a:lnTo>
                      <a:pt x="2346434" y="1529255"/>
                    </a:lnTo>
                    <a:lnTo>
                      <a:pt x="2475186" y="1529255"/>
                    </a:lnTo>
                    <a:lnTo>
                      <a:pt x="2475186" y="1563413"/>
                    </a:lnTo>
                    <a:lnTo>
                      <a:pt x="2703786" y="1563413"/>
                    </a:lnTo>
                    <a:lnTo>
                      <a:pt x="2703786" y="1618593"/>
                    </a:lnTo>
                    <a:lnTo>
                      <a:pt x="3762703" y="161859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8" name="Freeform: Shape 7">
                <a:extLst>
                  <a:ext uri="{FF2B5EF4-FFF2-40B4-BE49-F238E27FC236}">
                    <a16:creationId xmlns:a16="http://schemas.microsoft.com/office/drawing/2014/main" id="{2E66615F-27E5-CD66-118B-DF5CD83DB0F8}"/>
                  </a:ext>
                </a:extLst>
              </p:cNvPr>
              <p:cNvSpPr/>
              <p:nvPr/>
            </p:nvSpPr>
            <p:spPr bwMode="auto">
              <a:xfrm>
                <a:off x="6027261" y="1739132"/>
                <a:ext cx="3466658" cy="3100960"/>
              </a:xfrm>
              <a:custGeom>
                <a:avLst/>
                <a:gdLst>
                  <a:gd name="connsiteX0" fmla="*/ 0 w 2528208"/>
                  <a:gd name="connsiteY0" fmla="*/ 0 h 2261507"/>
                  <a:gd name="connsiteX1" fmla="*/ 0 w 2528208"/>
                  <a:gd name="connsiteY1" fmla="*/ 48985 h 2261507"/>
                  <a:gd name="connsiteX2" fmla="*/ 65315 w 2528208"/>
                  <a:gd name="connsiteY2" fmla="*/ 48985 h 2261507"/>
                  <a:gd name="connsiteX3" fmla="*/ 65315 w 2528208"/>
                  <a:gd name="connsiteY3" fmla="*/ 138793 h 2261507"/>
                  <a:gd name="connsiteX4" fmla="*/ 81643 w 2528208"/>
                  <a:gd name="connsiteY4" fmla="*/ 138793 h 2261507"/>
                  <a:gd name="connsiteX5" fmla="*/ 81643 w 2528208"/>
                  <a:gd name="connsiteY5" fmla="*/ 168728 h 2261507"/>
                  <a:gd name="connsiteX6" fmla="*/ 81643 w 2528208"/>
                  <a:gd name="connsiteY6" fmla="*/ 168728 h 2261507"/>
                  <a:gd name="connsiteX7" fmla="*/ 97972 w 2528208"/>
                  <a:gd name="connsiteY7" fmla="*/ 185057 h 2261507"/>
                  <a:gd name="connsiteX8" fmla="*/ 111579 w 2528208"/>
                  <a:gd name="connsiteY8" fmla="*/ 185057 h 2261507"/>
                  <a:gd name="connsiteX9" fmla="*/ 111579 w 2528208"/>
                  <a:gd name="connsiteY9" fmla="*/ 250371 h 2261507"/>
                  <a:gd name="connsiteX10" fmla="*/ 130629 w 2528208"/>
                  <a:gd name="connsiteY10" fmla="*/ 250371 h 2261507"/>
                  <a:gd name="connsiteX11" fmla="*/ 130629 w 2528208"/>
                  <a:gd name="connsiteY11" fmla="*/ 310243 h 2261507"/>
                  <a:gd name="connsiteX12" fmla="*/ 152400 w 2528208"/>
                  <a:gd name="connsiteY12" fmla="*/ 310243 h 2261507"/>
                  <a:gd name="connsiteX13" fmla="*/ 152400 w 2528208"/>
                  <a:gd name="connsiteY13" fmla="*/ 454478 h 2261507"/>
                  <a:gd name="connsiteX14" fmla="*/ 179615 w 2528208"/>
                  <a:gd name="connsiteY14" fmla="*/ 454478 h 2261507"/>
                  <a:gd name="connsiteX15" fmla="*/ 179615 w 2528208"/>
                  <a:gd name="connsiteY15" fmla="*/ 508907 h 2261507"/>
                  <a:gd name="connsiteX16" fmla="*/ 193222 w 2528208"/>
                  <a:gd name="connsiteY16" fmla="*/ 508907 h 2261507"/>
                  <a:gd name="connsiteX17" fmla="*/ 193222 w 2528208"/>
                  <a:gd name="connsiteY17" fmla="*/ 604157 h 2261507"/>
                  <a:gd name="connsiteX18" fmla="*/ 217715 w 2528208"/>
                  <a:gd name="connsiteY18" fmla="*/ 604157 h 2261507"/>
                  <a:gd name="connsiteX19" fmla="*/ 217715 w 2528208"/>
                  <a:gd name="connsiteY19" fmla="*/ 680357 h 2261507"/>
                  <a:gd name="connsiteX20" fmla="*/ 258536 w 2528208"/>
                  <a:gd name="connsiteY20" fmla="*/ 680357 h 2261507"/>
                  <a:gd name="connsiteX21" fmla="*/ 258536 w 2528208"/>
                  <a:gd name="connsiteY21" fmla="*/ 786493 h 2261507"/>
                  <a:gd name="connsiteX22" fmla="*/ 274865 w 2528208"/>
                  <a:gd name="connsiteY22" fmla="*/ 786493 h 2261507"/>
                  <a:gd name="connsiteX23" fmla="*/ 274865 w 2528208"/>
                  <a:gd name="connsiteY23" fmla="*/ 832757 h 2261507"/>
                  <a:gd name="connsiteX24" fmla="*/ 299358 w 2528208"/>
                  <a:gd name="connsiteY24" fmla="*/ 832757 h 2261507"/>
                  <a:gd name="connsiteX25" fmla="*/ 299358 w 2528208"/>
                  <a:gd name="connsiteY25" fmla="*/ 873578 h 2261507"/>
                  <a:gd name="connsiteX26" fmla="*/ 337458 w 2528208"/>
                  <a:gd name="connsiteY26" fmla="*/ 873578 h 2261507"/>
                  <a:gd name="connsiteX27" fmla="*/ 337458 w 2528208"/>
                  <a:gd name="connsiteY27" fmla="*/ 963385 h 2261507"/>
                  <a:gd name="connsiteX28" fmla="*/ 391886 w 2528208"/>
                  <a:gd name="connsiteY28" fmla="*/ 963385 h 2261507"/>
                  <a:gd name="connsiteX29" fmla="*/ 391886 w 2528208"/>
                  <a:gd name="connsiteY29" fmla="*/ 1083128 h 2261507"/>
                  <a:gd name="connsiteX30" fmla="*/ 416379 w 2528208"/>
                  <a:gd name="connsiteY30" fmla="*/ 1083128 h 2261507"/>
                  <a:gd name="connsiteX31" fmla="*/ 416379 w 2528208"/>
                  <a:gd name="connsiteY31" fmla="*/ 1129393 h 2261507"/>
                  <a:gd name="connsiteX32" fmla="*/ 454479 w 2528208"/>
                  <a:gd name="connsiteY32" fmla="*/ 1129393 h 2261507"/>
                  <a:gd name="connsiteX33" fmla="*/ 454479 w 2528208"/>
                  <a:gd name="connsiteY33" fmla="*/ 1211035 h 2261507"/>
                  <a:gd name="connsiteX34" fmla="*/ 503465 w 2528208"/>
                  <a:gd name="connsiteY34" fmla="*/ 1211035 h 2261507"/>
                  <a:gd name="connsiteX35" fmla="*/ 503465 w 2528208"/>
                  <a:gd name="connsiteY35" fmla="*/ 1232807 h 2261507"/>
                  <a:gd name="connsiteX36" fmla="*/ 609600 w 2528208"/>
                  <a:gd name="connsiteY36" fmla="*/ 1232807 h 2261507"/>
                  <a:gd name="connsiteX37" fmla="*/ 609600 w 2528208"/>
                  <a:gd name="connsiteY37" fmla="*/ 1292678 h 2261507"/>
                  <a:gd name="connsiteX38" fmla="*/ 661308 w 2528208"/>
                  <a:gd name="connsiteY38" fmla="*/ 1292678 h 2261507"/>
                  <a:gd name="connsiteX39" fmla="*/ 661308 w 2528208"/>
                  <a:gd name="connsiteY39" fmla="*/ 1371600 h 2261507"/>
                  <a:gd name="connsiteX40" fmla="*/ 674915 w 2528208"/>
                  <a:gd name="connsiteY40" fmla="*/ 1371600 h 2261507"/>
                  <a:gd name="connsiteX41" fmla="*/ 674915 w 2528208"/>
                  <a:gd name="connsiteY41" fmla="*/ 1417864 h 2261507"/>
                  <a:gd name="connsiteX42" fmla="*/ 713015 w 2528208"/>
                  <a:gd name="connsiteY42" fmla="*/ 1417864 h 2261507"/>
                  <a:gd name="connsiteX43" fmla="*/ 713015 w 2528208"/>
                  <a:gd name="connsiteY43" fmla="*/ 1483178 h 2261507"/>
                  <a:gd name="connsiteX44" fmla="*/ 737508 w 2528208"/>
                  <a:gd name="connsiteY44" fmla="*/ 1483178 h 2261507"/>
                  <a:gd name="connsiteX45" fmla="*/ 737508 w 2528208"/>
                  <a:gd name="connsiteY45" fmla="*/ 1529443 h 2261507"/>
                  <a:gd name="connsiteX46" fmla="*/ 808265 w 2528208"/>
                  <a:gd name="connsiteY46" fmla="*/ 1529443 h 2261507"/>
                  <a:gd name="connsiteX47" fmla="*/ 808265 w 2528208"/>
                  <a:gd name="connsiteY47" fmla="*/ 1586593 h 2261507"/>
                  <a:gd name="connsiteX48" fmla="*/ 808265 w 2528208"/>
                  <a:gd name="connsiteY48" fmla="*/ 1586593 h 2261507"/>
                  <a:gd name="connsiteX49" fmla="*/ 824593 w 2528208"/>
                  <a:gd name="connsiteY49" fmla="*/ 1602921 h 2261507"/>
                  <a:gd name="connsiteX50" fmla="*/ 952500 w 2528208"/>
                  <a:gd name="connsiteY50" fmla="*/ 1602921 h 2261507"/>
                  <a:gd name="connsiteX51" fmla="*/ 952500 w 2528208"/>
                  <a:gd name="connsiteY51" fmla="*/ 1651907 h 2261507"/>
                  <a:gd name="connsiteX52" fmla="*/ 1001486 w 2528208"/>
                  <a:gd name="connsiteY52" fmla="*/ 1651907 h 2261507"/>
                  <a:gd name="connsiteX53" fmla="*/ 1001486 w 2528208"/>
                  <a:gd name="connsiteY53" fmla="*/ 1695450 h 2261507"/>
                  <a:gd name="connsiteX54" fmla="*/ 1028700 w 2528208"/>
                  <a:gd name="connsiteY54" fmla="*/ 1695450 h 2261507"/>
                  <a:gd name="connsiteX55" fmla="*/ 1028700 w 2528208"/>
                  <a:gd name="connsiteY55" fmla="*/ 1752600 h 2261507"/>
                  <a:gd name="connsiteX56" fmla="*/ 1123950 w 2528208"/>
                  <a:gd name="connsiteY56" fmla="*/ 1752600 h 2261507"/>
                  <a:gd name="connsiteX57" fmla="*/ 1123950 w 2528208"/>
                  <a:gd name="connsiteY57" fmla="*/ 1834243 h 2261507"/>
                  <a:gd name="connsiteX58" fmla="*/ 1153886 w 2528208"/>
                  <a:gd name="connsiteY58" fmla="*/ 1834243 h 2261507"/>
                  <a:gd name="connsiteX59" fmla="*/ 1153886 w 2528208"/>
                  <a:gd name="connsiteY59" fmla="*/ 1891393 h 2261507"/>
                  <a:gd name="connsiteX60" fmla="*/ 1189265 w 2528208"/>
                  <a:gd name="connsiteY60" fmla="*/ 1891393 h 2261507"/>
                  <a:gd name="connsiteX61" fmla="*/ 1189265 w 2528208"/>
                  <a:gd name="connsiteY61" fmla="*/ 1943100 h 2261507"/>
                  <a:gd name="connsiteX62" fmla="*/ 1251858 w 2528208"/>
                  <a:gd name="connsiteY62" fmla="*/ 1943100 h 2261507"/>
                  <a:gd name="connsiteX63" fmla="*/ 1251858 w 2528208"/>
                  <a:gd name="connsiteY63" fmla="*/ 1970314 h 2261507"/>
                  <a:gd name="connsiteX64" fmla="*/ 1352550 w 2528208"/>
                  <a:gd name="connsiteY64" fmla="*/ 1970314 h 2261507"/>
                  <a:gd name="connsiteX65" fmla="*/ 1352550 w 2528208"/>
                  <a:gd name="connsiteY65" fmla="*/ 2022021 h 2261507"/>
                  <a:gd name="connsiteX66" fmla="*/ 1409700 w 2528208"/>
                  <a:gd name="connsiteY66" fmla="*/ 2022021 h 2261507"/>
                  <a:gd name="connsiteX67" fmla="*/ 1409700 w 2528208"/>
                  <a:gd name="connsiteY67" fmla="*/ 2073728 h 2261507"/>
                  <a:gd name="connsiteX68" fmla="*/ 1553936 w 2528208"/>
                  <a:gd name="connsiteY68" fmla="*/ 2073728 h 2261507"/>
                  <a:gd name="connsiteX69" fmla="*/ 1553936 w 2528208"/>
                  <a:gd name="connsiteY69" fmla="*/ 2122714 h 2261507"/>
                  <a:gd name="connsiteX70" fmla="*/ 1572986 w 2528208"/>
                  <a:gd name="connsiteY70" fmla="*/ 2122714 h 2261507"/>
                  <a:gd name="connsiteX71" fmla="*/ 1572986 w 2528208"/>
                  <a:gd name="connsiteY71" fmla="*/ 2179864 h 2261507"/>
                  <a:gd name="connsiteX72" fmla="*/ 1956708 w 2528208"/>
                  <a:gd name="connsiteY72" fmla="*/ 2179864 h 2261507"/>
                  <a:gd name="connsiteX73" fmla="*/ 1956708 w 2528208"/>
                  <a:gd name="connsiteY73" fmla="*/ 2261507 h 2261507"/>
                  <a:gd name="connsiteX74" fmla="*/ 2528208 w 2528208"/>
                  <a:gd name="connsiteY74" fmla="*/ 2261507 h 226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2528208" h="2261507">
                    <a:moveTo>
                      <a:pt x="0" y="0"/>
                    </a:moveTo>
                    <a:lnTo>
                      <a:pt x="0" y="48985"/>
                    </a:lnTo>
                    <a:lnTo>
                      <a:pt x="65315" y="48985"/>
                    </a:lnTo>
                    <a:lnTo>
                      <a:pt x="65315" y="138793"/>
                    </a:lnTo>
                    <a:lnTo>
                      <a:pt x="81643" y="138793"/>
                    </a:lnTo>
                    <a:lnTo>
                      <a:pt x="81643" y="168728"/>
                    </a:lnTo>
                    <a:lnTo>
                      <a:pt x="81643" y="168728"/>
                    </a:lnTo>
                    <a:lnTo>
                      <a:pt x="97972" y="185057"/>
                    </a:lnTo>
                    <a:lnTo>
                      <a:pt x="111579" y="185057"/>
                    </a:lnTo>
                    <a:lnTo>
                      <a:pt x="111579" y="250371"/>
                    </a:lnTo>
                    <a:lnTo>
                      <a:pt x="130629" y="250371"/>
                    </a:lnTo>
                    <a:lnTo>
                      <a:pt x="130629" y="310243"/>
                    </a:lnTo>
                    <a:lnTo>
                      <a:pt x="152400" y="310243"/>
                    </a:lnTo>
                    <a:lnTo>
                      <a:pt x="152400" y="454478"/>
                    </a:lnTo>
                    <a:lnTo>
                      <a:pt x="179615" y="454478"/>
                    </a:lnTo>
                    <a:lnTo>
                      <a:pt x="179615" y="508907"/>
                    </a:lnTo>
                    <a:lnTo>
                      <a:pt x="193222" y="508907"/>
                    </a:lnTo>
                    <a:lnTo>
                      <a:pt x="193222" y="604157"/>
                    </a:lnTo>
                    <a:lnTo>
                      <a:pt x="217715" y="604157"/>
                    </a:lnTo>
                    <a:lnTo>
                      <a:pt x="217715" y="680357"/>
                    </a:lnTo>
                    <a:lnTo>
                      <a:pt x="258536" y="680357"/>
                    </a:lnTo>
                    <a:lnTo>
                      <a:pt x="258536" y="786493"/>
                    </a:lnTo>
                    <a:lnTo>
                      <a:pt x="274865" y="786493"/>
                    </a:lnTo>
                    <a:lnTo>
                      <a:pt x="274865" y="832757"/>
                    </a:lnTo>
                    <a:lnTo>
                      <a:pt x="299358" y="832757"/>
                    </a:lnTo>
                    <a:lnTo>
                      <a:pt x="299358" y="873578"/>
                    </a:lnTo>
                    <a:lnTo>
                      <a:pt x="337458" y="873578"/>
                    </a:lnTo>
                    <a:lnTo>
                      <a:pt x="337458" y="963385"/>
                    </a:lnTo>
                    <a:lnTo>
                      <a:pt x="391886" y="963385"/>
                    </a:lnTo>
                    <a:lnTo>
                      <a:pt x="391886" y="1083128"/>
                    </a:lnTo>
                    <a:lnTo>
                      <a:pt x="416379" y="1083128"/>
                    </a:lnTo>
                    <a:lnTo>
                      <a:pt x="416379" y="1129393"/>
                    </a:lnTo>
                    <a:lnTo>
                      <a:pt x="454479" y="1129393"/>
                    </a:lnTo>
                    <a:lnTo>
                      <a:pt x="454479" y="1211035"/>
                    </a:lnTo>
                    <a:lnTo>
                      <a:pt x="503465" y="1211035"/>
                    </a:lnTo>
                    <a:lnTo>
                      <a:pt x="503465" y="1232807"/>
                    </a:lnTo>
                    <a:lnTo>
                      <a:pt x="609600" y="1232807"/>
                    </a:lnTo>
                    <a:lnTo>
                      <a:pt x="609600" y="1292678"/>
                    </a:lnTo>
                    <a:lnTo>
                      <a:pt x="661308" y="1292678"/>
                    </a:lnTo>
                    <a:lnTo>
                      <a:pt x="661308" y="1371600"/>
                    </a:lnTo>
                    <a:lnTo>
                      <a:pt x="674915" y="1371600"/>
                    </a:lnTo>
                    <a:lnTo>
                      <a:pt x="674915" y="1417864"/>
                    </a:lnTo>
                    <a:lnTo>
                      <a:pt x="713015" y="1417864"/>
                    </a:lnTo>
                    <a:lnTo>
                      <a:pt x="713015" y="1483178"/>
                    </a:lnTo>
                    <a:lnTo>
                      <a:pt x="737508" y="1483178"/>
                    </a:lnTo>
                    <a:lnTo>
                      <a:pt x="737508" y="1529443"/>
                    </a:lnTo>
                    <a:lnTo>
                      <a:pt x="808265" y="1529443"/>
                    </a:lnTo>
                    <a:lnTo>
                      <a:pt x="808265" y="1586593"/>
                    </a:lnTo>
                    <a:lnTo>
                      <a:pt x="808265" y="1586593"/>
                    </a:lnTo>
                    <a:lnTo>
                      <a:pt x="824593" y="1602921"/>
                    </a:lnTo>
                    <a:lnTo>
                      <a:pt x="952500" y="1602921"/>
                    </a:lnTo>
                    <a:lnTo>
                      <a:pt x="952500" y="1651907"/>
                    </a:lnTo>
                    <a:lnTo>
                      <a:pt x="1001486" y="1651907"/>
                    </a:lnTo>
                    <a:lnTo>
                      <a:pt x="1001486" y="1695450"/>
                    </a:lnTo>
                    <a:lnTo>
                      <a:pt x="1028700" y="1695450"/>
                    </a:lnTo>
                    <a:lnTo>
                      <a:pt x="1028700" y="1752600"/>
                    </a:lnTo>
                    <a:lnTo>
                      <a:pt x="1123950" y="1752600"/>
                    </a:lnTo>
                    <a:lnTo>
                      <a:pt x="1123950" y="1834243"/>
                    </a:lnTo>
                    <a:lnTo>
                      <a:pt x="1153886" y="1834243"/>
                    </a:lnTo>
                    <a:lnTo>
                      <a:pt x="1153886" y="1891393"/>
                    </a:lnTo>
                    <a:lnTo>
                      <a:pt x="1189265" y="1891393"/>
                    </a:lnTo>
                    <a:lnTo>
                      <a:pt x="1189265" y="1943100"/>
                    </a:lnTo>
                    <a:lnTo>
                      <a:pt x="1251858" y="1943100"/>
                    </a:lnTo>
                    <a:lnTo>
                      <a:pt x="1251858" y="1970314"/>
                    </a:lnTo>
                    <a:lnTo>
                      <a:pt x="1352550" y="1970314"/>
                    </a:lnTo>
                    <a:lnTo>
                      <a:pt x="1352550" y="2022021"/>
                    </a:lnTo>
                    <a:lnTo>
                      <a:pt x="1409700" y="2022021"/>
                    </a:lnTo>
                    <a:lnTo>
                      <a:pt x="1409700" y="2073728"/>
                    </a:lnTo>
                    <a:lnTo>
                      <a:pt x="1553936" y="2073728"/>
                    </a:lnTo>
                    <a:lnTo>
                      <a:pt x="1553936" y="2122714"/>
                    </a:lnTo>
                    <a:lnTo>
                      <a:pt x="1572986" y="2122714"/>
                    </a:lnTo>
                    <a:lnTo>
                      <a:pt x="1572986" y="2179864"/>
                    </a:lnTo>
                    <a:lnTo>
                      <a:pt x="1956708" y="2179864"/>
                    </a:lnTo>
                    <a:lnTo>
                      <a:pt x="1956708" y="2261507"/>
                    </a:lnTo>
                    <a:lnTo>
                      <a:pt x="2528208" y="2261507"/>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9" name="TextBox 8">
                <a:extLst>
                  <a:ext uri="{FF2B5EF4-FFF2-40B4-BE49-F238E27FC236}">
                    <a16:creationId xmlns:a16="http://schemas.microsoft.com/office/drawing/2014/main" id="{79203105-6B1C-7F4F-0ADD-E027C24ECDB0}"/>
                  </a:ext>
                </a:extLst>
              </p:cNvPr>
              <p:cNvSpPr txBox="1"/>
              <p:nvPr/>
            </p:nvSpPr>
            <p:spPr bwMode="auto">
              <a:xfrm>
                <a:off x="6539026" y="5347816"/>
                <a:ext cx="4580271" cy="411617"/>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Since Therapy Initiation</a:t>
                </a:r>
              </a:p>
            </p:txBody>
          </p:sp>
          <p:sp>
            <p:nvSpPr>
              <p:cNvPr id="10" name="TextBox 9">
                <a:extLst>
                  <a:ext uri="{FF2B5EF4-FFF2-40B4-BE49-F238E27FC236}">
                    <a16:creationId xmlns:a16="http://schemas.microsoft.com/office/drawing/2014/main" id="{CD909222-D802-CCB4-EFA2-69456C726A15}"/>
                  </a:ext>
                </a:extLst>
              </p:cNvPr>
              <p:cNvSpPr txBox="1"/>
              <p:nvPr/>
            </p:nvSpPr>
            <p:spPr bwMode="auto">
              <a:xfrm rot="16200000">
                <a:off x="3639175" y="3198976"/>
                <a:ext cx="3343514" cy="369332"/>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11" name="Freeform: Shape 10">
                <a:extLst>
                  <a:ext uri="{FF2B5EF4-FFF2-40B4-BE49-F238E27FC236}">
                    <a16:creationId xmlns:a16="http://schemas.microsoft.com/office/drawing/2014/main" id="{5BDEE7D8-2DDA-BDFF-8BF1-7A0684396A7D}"/>
                  </a:ext>
                </a:extLst>
              </p:cNvPr>
              <p:cNvSpPr/>
              <p:nvPr/>
            </p:nvSpPr>
            <p:spPr bwMode="auto">
              <a:xfrm>
                <a:off x="6010308" y="1638425"/>
                <a:ext cx="5820192" cy="3317715"/>
              </a:xfrm>
              <a:custGeom>
                <a:avLst/>
                <a:gdLst>
                  <a:gd name="connsiteX0" fmla="*/ 0 w 4244623"/>
                  <a:gd name="connsiteY0" fmla="*/ 0 h 2419585"/>
                  <a:gd name="connsiteX1" fmla="*/ 0 w 4244623"/>
                  <a:gd name="connsiteY1" fmla="*/ 2419585 h 2419585"/>
                  <a:gd name="connsiteX2" fmla="*/ 4244623 w 4244623"/>
                  <a:gd name="connsiteY2" fmla="*/ 2419585 h 2419585"/>
                </a:gdLst>
                <a:ahLst/>
                <a:cxnLst>
                  <a:cxn ang="0">
                    <a:pos x="connsiteX0" y="connsiteY0"/>
                  </a:cxn>
                  <a:cxn ang="0">
                    <a:pos x="connsiteX1" y="connsiteY1"/>
                  </a:cxn>
                  <a:cxn ang="0">
                    <a:pos x="connsiteX2" y="connsiteY2"/>
                  </a:cxn>
                </a:cxnLst>
                <a:rect l="l" t="t" r="r" b="b"/>
                <a:pathLst>
                  <a:path w="4244623" h="2419585">
                    <a:moveTo>
                      <a:pt x="0" y="0"/>
                    </a:moveTo>
                    <a:lnTo>
                      <a:pt x="0" y="2419585"/>
                    </a:lnTo>
                    <a:lnTo>
                      <a:pt x="4244623" y="2419585"/>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F7918E34-216D-8A5F-FD2F-B7FF723080A5}"/>
                  </a:ext>
                </a:extLst>
              </p:cNvPr>
              <p:cNvCxnSpPr/>
              <p:nvPr/>
            </p:nvCxnSpPr>
            <p:spPr bwMode="auto">
              <a:xfrm>
                <a:off x="5927753" y="1762992"/>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FB21E65-C19D-9F0B-7C70-E1821DC4E4F4}"/>
                  </a:ext>
                </a:extLst>
              </p:cNvPr>
              <p:cNvCxnSpPr/>
              <p:nvPr/>
            </p:nvCxnSpPr>
            <p:spPr bwMode="auto">
              <a:xfrm>
                <a:off x="5927753" y="2405381"/>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028C9C6-D618-F18B-4248-3FF3234B8FEA}"/>
                  </a:ext>
                </a:extLst>
              </p:cNvPr>
              <p:cNvCxnSpPr/>
              <p:nvPr/>
            </p:nvCxnSpPr>
            <p:spPr bwMode="auto">
              <a:xfrm>
                <a:off x="5927751" y="3034869"/>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4C96632F-E706-1675-EC5E-5AFBFC5E4EB0}"/>
                  </a:ext>
                </a:extLst>
              </p:cNvPr>
              <p:cNvCxnSpPr/>
              <p:nvPr/>
            </p:nvCxnSpPr>
            <p:spPr bwMode="auto">
              <a:xfrm>
                <a:off x="5927751" y="3677257"/>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3CBEB0EE-E6B9-01A4-7B49-DB10A9B6D06D}"/>
                  </a:ext>
                </a:extLst>
              </p:cNvPr>
              <p:cNvCxnSpPr/>
              <p:nvPr/>
            </p:nvCxnSpPr>
            <p:spPr bwMode="auto">
              <a:xfrm>
                <a:off x="5927751" y="4314561"/>
                <a:ext cx="8255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81E72E0-C905-1375-8293-DE2B5286A30D}"/>
                  </a:ext>
                </a:extLst>
              </p:cNvPr>
              <p:cNvCxnSpPr/>
              <p:nvPr/>
            </p:nvCxnSpPr>
            <p:spPr bwMode="auto">
              <a:xfrm>
                <a:off x="5927751" y="4956949"/>
                <a:ext cx="82555" cy="0"/>
              </a:xfrm>
              <a:prstGeom prst="line">
                <a:avLst/>
              </a:prstGeom>
              <a:noFill/>
              <a:ln w="28575" cap="flat" cmpd="sng" algn="ctr">
                <a:solidFill>
                  <a:schemeClr val="bg1"/>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EBC9548A-E191-8F60-1BB7-5754B0C1C974}"/>
                  </a:ext>
                </a:extLst>
              </p:cNvPr>
              <p:cNvGrpSpPr/>
              <p:nvPr/>
            </p:nvGrpSpPr>
            <p:grpSpPr>
              <a:xfrm rot="5400000">
                <a:off x="8784820" y="2174346"/>
                <a:ext cx="106053" cy="5644762"/>
                <a:chOff x="7264399" y="1895187"/>
                <a:chExt cx="60208" cy="2329329"/>
              </a:xfrm>
            </p:grpSpPr>
            <p:cxnSp>
              <p:nvCxnSpPr>
                <p:cNvPr id="19" name="Straight Connector 18">
                  <a:extLst>
                    <a:ext uri="{FF2B5EF4-FFF2-40B4-BE49-F238E27FC236}">
                      <a16:creationId xmlns:a16="http://schemas.microsoft.com/office/drawing/2014/main" id="{1A8328AE-5CCB-418C-F305-9BBD1BC6056A}"/>
                    </a:ext>
                  </a:extLst>
                </p:cNvPr>
                <p:cNvCxnSpPr/>
                <p:nvPr/>
              </p:nvCxnSpPr>
              <p:spPr bwMode="auto">
                <a:xfrm>
                  <a:off x="7264400" y="189518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C77CE06-1C29-AF5C-26BB-4C1F9C6BC46E}"/>
                    </a:ext>
                  </a:extLst>
                </p:cNvPr>
                <p:cNvCxnSpPr/>
                <p:nvPr/>
              </p:nvCxnSpPr>
              <p:spPr bwMode="auto">
                <a:xfrm>
                  <a:off x="7264400" y="2363676"/>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CFE50BC-8E6D-D959-8A5B-F0DD405A6BC7}"/>
                    </a:ext>
                  </a:extLst>
                </p:cNvPr>
                <p:cNvCxnSpPr/>
                <p:nvPr/>
              </p:nvCxnSpPr>
              <p:spPr bwMode="auto">
                <a:xfrm>
                  <a:off x="7264399" y="282275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07B89011-67C1-3745-F99A-FC272064CEBA}"/>
                    </a:ext>
                  </a:extLst>
                </p:cNvPr>
                <p:cNvCxnSpPr/>
                <p:nvPr/>
              </p:nvCxnSpPr>
              <p:spPr bwMode="auto">
                <a:xfrm>
                  <a:off x="7264399" y="3291246"/>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E700203-686C-6B3D-6413-9AE8D0B4FF99}"/>
                    </a:ext>
                  </a:extLst>
                </p:cNvPr>
                <p:cNvCxnSpPr/>
                <p:nvPr/>
              </p:nvCxnSpPr>
              <p:spPr bwMode="auto">
                <a:xfrm>
                  <a:off x="7264399" y="3756027"/>
                  <a:ext cx="6020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AA00F82-19BA-00A4-8287-CF7F2C2F54CA}"/>
                    </a:ext>
                  </a:extLst>
                </p:cNvPr>
                <p:cNvCxnSpPr/>
                <p:nvPr/>
              </p:nvCxnSpPr>
              <p:spPr bwMode="auto">
                <a:xfrm>
                  <a:off x="7264399" y="4224516"/>
                  <a:ext cx="60207" cy="0"/>
                </a:xfrm>
                <a:prstGeom prst="line">
                  <a:avLst/>
                </a:prstGeom>
                <a:noFill/>
                <a:ln w="28575" cap="flat" cmpd="sng" algn="ctr">
                  <a:solidFill>
                    <a:schemeClr val="bg1"/>
                  </a:solidFill>
                  <a:prstDash val="solid"/>
                  <a:round/>
                  <a:headEnd type="none" w="med" len="med"/>
                  <a:tailEnd type="none" w="med" len="med"/>
                </a:ln>
                <a:effectLst/>
              </p:spPr>
            </p:cxnSp>
          </p:grpSp>
          <p:sp>
            <p:nvSpPr>
              <p:cNvPr id="25" name="TextBox 24">
                <a:extLst>
                  <a:ext uri="{FF2B5EF4-FFF2-40B4-BE49-F238E27FC236}">
                    <a16:creationId xmlns:a16="http://schemas.microsoft.com/office/drawing/2014/main" id="{1B537425-8F96-B3BD-05F1-0689CA9606ED}"/>
                  </a:ext>
                </a:extLst>
              </p:cNvPr>
              <p:cNvSpPr txBox="1"/>
              <p:nvPr/>
            </p:nvSpPr>
            <p:spPr bwMode="auto">
              <a:xfrm>
                <a:off x="5637615" y="4792852"/>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 name="TextBox 25">
                <a:extLst>
                  <a:ext uri="{FF2B5EF4-FFF2-40B4-BE49-F238E27FC236}">
                    <a16:creationId xmlns:a16="http://schemas.microsoft.com/office/drawing/2014/main" id="{8FD1CBBE-EF64-7B04-CA78-F412595E747C}"/>
                  </a:ext>
                </a:extLst>
              </p:cNvPr>
              <p:cNvSpPr txBox="1"/>
              <p:nvPr/>
            </p:nvSpPr>
            <p:spPr bwMode="auto">
              <a:xfrm>
                <a:off x="5533420" y="413764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7" name="TextBox 26">
                <a:extLst>
                  <a:ext uri="{FF2B5EF4-FFF2-40B4-BE49-F238E27FC236}">
                    <a16:creationId xmlns:a16="http://schemas.microsoft.com/office/drawing/2014/main" id="{40635794-3729-968B-CAA7-68BF1FF2945B}"/>
                  </a:ext>
                </a:extLst>
              </p:cNvPr>
              <p:cNvSpPr txBox="1"/>
              <p:nvPr/>
            </p:nvSpPr>
            <p:spPr bwMode="auto">
              <a:xfrm>
                <a:off x="5533420" y="351774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8" name="TextBox 27">
                <a:extLst>
                  <a:ext uri="{FF2B5EF4-FFF2-40B4-BE49-F238E27FC236}">
                    <a16:creationId xmlns:a16="http://schemas.microsoft.com/office/drawing/2014/main" id="{88CF9984-3E7A-1452-49BE-1415268E5146}"/>
                  </a:ext>
                </a:extLst>
              </p:cNvPr>
              <p:cNvSpPr txBox="1"/>
              <p:nvPr/>
            </p:nvSpPr>
            <p:spPr bwMode="auto">
              <a:xfrm>
                <a:off x="5533420" y="28625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9" name="TextBox 28">
                <a:extLst>
                  <a:ext uri="{FF2B5EF4-FFF2-40B4-BE49-F238E27FC236}">
                    <a16:creationId xmlns:a16="http://schemas.microsoft.com/office/drawing/2014/main" id="{E40C689A-DED8-EFBB-B357-189F5F59458E}"/>
                  </a:ext>
                </a:extLst>
              </p:cNvPr>
              <p:cNvSpPr txBox="1"/>
              <p:nvPr/>
            </p:nvSpPr>
            <p:spPr bwMode="auto">
              <a:xfrm>
                <a:off x="5533420" y="224263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30" name="TextBox 29">
                <a:extLst>
                  <a:ext uri="{FF2B5EF4-FFF2-40B4-BE49-F238E27FC236}">
                    <a16:creationId xmlns:a16="http://schemas.microsoft.com/office/drawing/2014/main" id="{C4C9F5E5-0064-A52F-D1AC-977C0025CD9A}"/>
                  </a:ext>
                </a:extLst>
              </p:cNvPr>
              <p:cNvSpPr txBox="1"/>
              <p:nvPr/>
            </p:nvSpPr>
            <p:spPr bwMode="auto">
              <a:xfrm>
                <a:off x="5429224" y="15874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31" name="TextBox 30">
                <a:extLst>
                  <a:ext uri="{FF2B5EF4-FFF2-40B4-BE49-F238E27FC236}">
                    <a16:creationId xmlns:a16="http://schemas.microsoft.com/office/drawing/2014/main" id="{480DE654-6A95-4A83-71DD-077CD57FE538}"/>
                  </a:ext>
                </a:extLst>
              </p:cNvPr>
              <p:cNvSpPr txBox="1"/>
              <p:nvPr/>
            </p:nvSpPr>
            <p:spPr bwMode="auto">
              <a:xfrm>
                <a:off x="5817422" y="5013862"/>
                <a:ext cx="39608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2" name="TextBox 31">
                <a:extLst>
                  <a:ext uri="{FF2B5EF4-FFF2-40B4-BE49-F238E27FC236}">
                    <a16:creationId xmlns:a16="http://schemas.microsoft.com/office/drawing/2014/main" id="{A49BFFD5-10BD-7F67-1ACD-CAF12A9D8815}"/>
                  </a:ext>
                </a:extLst>
              </p:cNvPr>
              <p:cNvSpPr txBox="1"/>
              <p:nvPr/>
            </p:nvSpPr>
            <p:spPr bwMode="auto">
              <a:xfrm>
                <a:off x="6889330" y="5013862"/>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33" name="TextBox 32">
                <a:extLst>
                  <a:ext uri="{FF2B5EF4-FFF2-40B4-BE49-F238E27FC236}">
                    <a16:creationId xmlns:a16="http://schemas.microsoft.com/office/drawing/2014/main" id="{0B2D365D-4BE8-84D1-4F42-98E8678D72EB}"/>
                  </a:ext>
                </a:extLst>
              </p:cNvPr>
              <p:cNvSpPr txBox="1"/>
              <p:nvPr/>
            </p:nvSpPr>
            <p:spPr bwMode="auto">
              <a:xfrm>
                <a:off x="7999588" y="5021218"/>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34" name="TextBox 33">
                <a:extLst>
                  <a:ext uri="{FF2B5EF4-FFF2-40B4-BE49-F238E27FC236}">
                    <a16:creationId xmlns:a16="http://schemas.microsoft.com/office/drawing/2014/main" id="{8BD16186-9E4D-CFB6-5430-2A1985F64760}"/>
                  </a:ext>
                </a:extLst>
              </p:cNvPr>
              <p:cNvSpPr txBox="1"/>
              <p:nvPr/>
            </p:nvSpPr>
            <p:spPr bwMode="auto">
              <a:xfrm>
                <a:off x="9142930" y="5021218"/>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35" name="TextBox 34">
                <a:extLst>
                  <a:ext uri="{FF2B5EF4-FFF2-40B4-BE49-F238E27FC236}">
                    <a16:creationId xmlns:a16="http://schemas.microsoft.com/office/drawing/2014/main" id="{CF727560-1FDE-3774-E2D9-18A17197D1AF}"/>
                  </a:ext>
                </a:extLst>
              </p:cNvPr>
              <p:cNvSpPr txBox="1"/>
              <p:nvPr/>
            </p:nvSpPr>
            <p:spPr bwMode="auto">
              <a:xfrm>
                <a:off x="10250280" y="5002692"/>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36" name="TextBox 35">
                <a:extLst>
                  <a:ext uri="{FF2B5EF4-FFF2-40B4-BE49-F238E27FC236}">
                    <a16:creationId xmlns:a16="http://schemas.microsoft.com/office/drawing/2014/main" id="{B6BFC0A1-5922-D99F-6DDD-E63A5B096472}"/>
                  </a:ext>
                </a:extLst>
              </p:cNvPr>
              <p:cNvSpPr txBox="1"/>
              <p:nvPr/>
            </p:nvSpPr>
            <p:spPr bwMode="auto">
              <a:xfrm>
                <a:off x="11393622" y="5002692"/>
                <a:ext cx="538955" cy="464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37" name="TextBox 36">
                <a:extLst>
                  <a:ext uri="{FF2B5EF4-FFF2-40B4-BE49-F238E27FC236}">
                    <a16:creationId xmlns:a16="http://schemas.microsoft.com/office/drawing/2014/main" id="{0D4D2A1C-DF07-E5CD-7AC2-F633356D4603}"/>
                  </a:ext>
                </a:extLst>
              </p:cNvPr>
              <p:cNvSpPr txBox="1"/>
              <p:nvPr/>
            </p:nvSpPr>
            <p:spPr bwMode="auto">
              <a:xfrm>
                <a:off x="4769917" y="5596572"/>
                <a:ext cx="17762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of Events/No. at Risk</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Favorable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Poor</a:t>
                </a:r>
              </a:p>
            </p:txBody>
          </p:sp>
          <p:sp>
            <p:nvSpPr>
              <p:cNvPr id="38" name="TextBox 37">
                <a:extLst>
                  <a:ext uri="{FF2B5EF4-FFF2-40B4-BE49-F238E27FC236}">
                    <a16:creationId xmlns:a16="http://schemas.microsoft.com/office/drawing/2014/main" id="{7462786C-000B-70AE-24F9-597B33D8BD2C}"/>
                  </a:ext>
                </a:extLst>
              </p:cNvPr>
              <p:cNvSpPr txBox="1"/>
              <p:nvPr/>
            </p:nvSpPr>
            <p:spPr bwMode="auto">
              <a:xfrm>
                <a:off x="6220668" y="5781238"/>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11/133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61/301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94/152</a:t>
                </a:r>
              </a:p>
            </p:txBody>
          </p:sp>
          <p:sp>
            <p:nvSpPr>
              <p:cNvPr id="39" name="TextBox 38">
                <a:extLst>
                  <a:ext uri="{FF2B5EF4-FFF2-40B4-BE49-F238E27FC236}">
                    <a16:creationId xmlns:a16="http://schemas.microsoft.com/office/drawing/2014/main" id="{0CEB1029-62B5-821F-372C-3AE37304C06A}"/>
                  </a:ext>
                </a:extLst>
              </p:cNvPr>
              <p:cNvSpPr txBox="1"/>
              <p:nvPr/>
            </p:nvSpPr>
            <p:spPr bwMode="auto">
              <a:xfrm>
                <a:off x="7368049" y="5781238"/>
                <a:ext cx="6367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16/110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50/182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19/36</a:t>
                </a:r>
              </a:p>
            </p:txBody>
          </p:sp>
          <p:sp>
            <p:nvSpPr>
              <p:cNvPr id="40" name="TextBox 39">
                <a:extLst>
                  <a:ext uri="{FF2B5EF4-FFF2-40B4-BE49-F238E27FC236}">
                    <a16:creationId xmlns:a16="http://schemas.microsoft.com/office/drawing/2014/main" id="{BCA0F6D4-F4B0-C1D2-B493-5024DFEE05EE}"/>
                  </a:ext>
                </a:extLst>
              </p:cNvPr>
              <p:cNvSpPr txBox="1"/>
              <p:nvPr/>
            </p:nvSpPr>
            <p:spPr bwMode="auto">
              <a:xfrm>
                <a:off x="8604311" y="5781238"/>
                <a:ext cx="55816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4/62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17/82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41" name="TextBox 40">
                <a:extLst>
                  <a:ext uri="{FF2B5EF4-FFF2-40B4-BE49-F238E27FC236}">
                    <a16:creationId xmlns:a16="http://schemas.microsoft.com/office/drawing/2014/main" id="{02637931-9B40-016F-B8FC-38CB813B1E93}"/>
                  </a:ext>
                </a:extLst>
              </p:cNvPr>
              <p:cNvSpPr txBox="1"/>
              <p:nvPr/>
            </p:nvSpPr>
            <p:spPr bwMode="auto">
              <a:xfrm>
                <a:off x="9686858" y="5781238"/>
                <a:ext cx="479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0/1</a:t>
                </a:r>
              </a:p>
            </p:txBody>
          </p:sp>
          <p:sp>
            <p:nvSpPr>
              <p:cNvPr id="42" name="TextBox 41">
                <a:extLst>
                  <a:ext uri="{FF2B5EF4-FFF2-40B4-BE49-F238E27FC236}">
                    <a16:creationId xmlns:a16="http://schemas.microsoft.com/office/drawing/2014/main" id="{1D6804DF-0DC7-F66A-45C2-3AFE31442C13}"/>
                  </a:ext>
                </a:extLst>
              </p:cNvPr>
              <p:cNvSpPr txBox="1"/>
              <p:nvPr/>
            </p:nvSpPr>
            <p:spPr bwMode="auto">
              <a:xfrm>
                <a:off x="10932754" y="5781238"/>
                <a:ext cx="40107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a:t>
                </a:r>
              </a:p>
            </p:txBody>
          </p:sp>
          <p:sp>
            <p:nvSpPr>
              <p:cNvPr id="43" name="TextBox 42">
                <a:extLst>
                  <a:ext uri="{FF2B5EF4-FFF2-40B4-BE49-F238E27FC236}">
                    <a16:creationId xmlns:a16="http://schemas.microsoft.com/office/drawing/2014/main" id="{43752359-85A5-B20E-17BB-3D74957FB903}"/>
                  </a:ext>
                </a:extLst>
              </p:cNvPr>
              <p:cNvSpPr txBox="1"/>
              <p:nvPr/>
            </p:nvSpPr>
            <p:spPr bwMode="auto">
              <a:xfrm>
                <a:off x="10249890" y="1510730"/>
                <a:ext cx="1738814" cy="11394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Favorable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Poor</a:t>
                </a:r>
              </a:p>
            </p:txBody>
          </p:sp>
          <p:cxnSp>
            <p:nvCxnSpPr>
              <p:cNvPr id="44" name="Straight Connector 43">
                <a:extLst>
                  <a:ext uri="{FF2B5EF4-FFF2-40B4-BE49-F238E27FC236}">
                    <a16:creationId xmlns:a16="http://schemas.microsoft.com/office/drawing/2014/main" id="{40C2C278-11BD-8BFC-E24D-5324037EEDCA}"/>
                  </a:ext>
                </a:extLst>
              </p:cNvPr>
              <p:cNvCxnSpPr/>
              <p:nvPr/>
            </p:nvCxnSpPr>
            <p:spPr bwMode="auto">
              <a:xfrm>
                <a:off x="10089917" y="1678286"/>
                <a:ext cx="182880"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059E7D9-46C0-E3EF-9F3E-B8E46687F084}"/>
                  </a:ext>
                </a:extLst>
              </p:cNvPr>
              <p:cNvCxnSpPr/>
              <p:nvPr/>
            </p:nvCxnSpPr>
            <p:spPr bwMode="auto">
              <a:xfrm>
                <a:off x="10089917" y="1933436"/>
                <a:ext cx="182880" cy="0"/>
              </a:xfrm>
              <a:prstGeom prst="line">
                <a:avLst/>
              </a:prstGeom>
              <a:noFill/>
              <a:ln w="28575"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D7237E30-9137-A229-1ACE-ADD49AA1F50B}"/>
                  </a:ext>
                </a:extLst>
              </p:cNvPr>
              <p:cNvCxnSpPr/>
              <p:nvPr/>
            </p:nvCxnSpPr>
            <p:spPr bwMode="auto">
              <a:xfrm>
                <a:off x="10089917" y="2170386"/>
                <a:ext cx="182880" cy="0"/>
              </a:xfrm>
              <a:prstGeom prst="line">
                <a:avLst/>
              </a:prstGeom>
              <a:noFill/>
              <a:ln w="28575"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081D76F-9398-9DAE-4036-3C6A460A58DE}"/>
                  </a:ext>
                </a:extLst>
              </p:cNvPr>
              <p:cNvCxnSpPr>
                <a:cxnSpLocks/>
              </p:cNvCxnSpPr>
              <p:nvPr/>
            </p:nvCxnSpPr>
            <p:spPr bwMode="auto">
              <a:xfrm>
                <a:off x="6348179" y="170181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988CD2C2-43A6-57CC-E88D-D9F419EF9408}"/>
                  </a:ext>
                </a:extLst>
              </p:cNvPr>
              <p:cNvCxnSpPr>
                <a:cxnSpLocks/>
              </p:cNvCxnSpPr>
              <p:nvPr/>
            </p:nvCxnSpPr>
            <p:spPr bwMode="auto">
              <a:xfrm>
                <a:off x="6419081" y="170181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8EEE0CB-5678-776A-FA12-2E760A2DC5D7}"/>
                  </a:ext>
                </a:extLst>
              </p:cNvPr>
              <p:cNvCxnSpPr>
                <a:cxnSpLocks/>
              </p:cNvCxnSpPr>
              <p:nvPr/>
            </p:nvCxnSpPr>
            <p:spPr bwMode="auto">
              <a:xfrm>
                <a:off x="6698949" y="177551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C02E52A-572B-156C-6452-2CE6B79BA73E}"/>
                  </a:ext>
                </a:extLst>
              </p:cNvPr>
              <p:cNvCxnSpPr>
                <a:cxnSpLocks/>
              </p:cNvCxnSpPr>
              <p:nvPr/>
            </p:nvCxnSpPr>
            <p:spPr bwMode="auto">
              <a:xfrm>
                <a:off x="6792240" y="180464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4FCF41C-BEFC-D8E1-1262-B03106F5162A}"/>
                  </a:ext>
                </a:extLst>
              </p:cNvPr>
              <p:cNvCxnSpPr>
                <a:cxnSpLocks/>
              </p:cNvCxnSpPr>
              <p:nvPr/>
            </p:nvCxnSpPr>
            <p:spPr bwMode="auto">
              <a:xfrm>
                <a:off x="6900524" y="181957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1A96F928-0B29-77B1-C2FA-465714AA72F9}"/>
                  </a:ext>
                </a:extLst>
              </p:cNvPr>
              <p:cNvCxnSpPr>
                <a:cxnSpLocks/>
              </p:cNvCxnSpPr>
              <p:nvPr/>
            </p:nvCxnSpPr>
            <p:spPr bwMode="auto">
              <a:xfrm>
                <a:off x="7001209" y="186040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95E9948C-40B2-3DC0-966C-AE357B5766DC}"/>
                  </a:ext>
                </a:extLst>
              </p:cNvPr>
              <p:cNvCxnSpPr>
                <a:cxnSpLocks/>
              </p:cNvCxnSpPr>
              <p:nvPr/>
            </p:nvCxnSpPr>
            <p:spPr bwMode="auto">
              <a:xfrm>
                <a:off x="7053452" y="190446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EAF84F4A-FB10-0674-9DE5-5CF5519C9D7B}"/>
                  </a:ext>
                </a:extLst>
              </p:cNvPr>
              <p:cNvCxnSpPr>
                <a:cxnSpLocks/>
              </p:cNvCxnSpPr>
              <p:nvPr/>
            </p:nvCxnSpPr>
            <p:spPr bwMode="auto">
              <a:xfrm>
                <a:off x="7132120" y="195648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80B3C6E-8E5F-937B-7C73-9779C0D93716}"/>
                  </a:ext>
                </a:extLst>
              </p:cNvPr>
              <p:cNvCxnSpPr>
                <a:cxnSpLocks/>
              </p:cNvCxnSpPr>
              <p:nvPr/>
            </p:nvCxnSpPr>
            <p:spPr bwMode="auto">
              <a:xfrm>
                <a:off x="7186796" y="195648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C861EB69-E9FF-D1CF-583F-555C62946811}"/>
                  </a:ext>
                </a:extLst>
              </p:cNvPr>
              <p:cNvCxnSpPr>
                <a:cxnSpLocks/>
              </p:cNvCxnSpPr>
              <p:nvPr/>
            </p:nvCxnSpPr>
            <p:spPr bwMode="auto">
              <a:xfrm>
                <a:off x="7208189" y="195648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92AAC8AD-D52B-0120-E1C9-FD08F05BCF0C}"/>
                  </a:ext>
                </a:extLst>
              </p:cNvPr>
              <p:cNvCxnSpPr>
                <a:cxnSpLocks/>
              </p:cNvCxnSpPr>
              <p:nvPr/>
            </p:nvCxnSpPr>
            <p:spPr bwMode="auto">
              <a:xfrm>
                <a:off x="7296007" y="195740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3C85F53-D7CE-57DF-6F89-FBFCBB459950}"/>
                  </a:ext>
                </a:extLst>
              </p:cNvPr>
              <p:cNvCxnSpPr>
                <a:cxnSpLocks/>
              </p:cNvCxnSpPr>
              <p:nvPr/>
            </p:nvCxnSpPr>
            <p:spPr bwMode="auto">
              <a:xfrm>
                <a:off x="7376112" y="195648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058DAEA-8165-C182-CEED-A0F5AE51B838}"/>
                  </a:ext>
                </a:extLst>
              </p:cNvPr>
              <p:cNvCxnSpPr>
                <a:cxnSpLocks/>
              </p:cNvCxnSpPr>
              <p:nvPr/>
            </p:nvCxnSpPr>
            <p:spPr bwMode="auto">
              <a:xfrm>
                <a:off x="7444950" y="2017941"/>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A7600E09-EFE5-2D02-B76B-E8F89614B633}"/>
                  </a:ext>
                </a:extLst>
              </p:cNvPr>
              <p:cNvCxnSpPr>
                <a:cxnSpLocks/>
              </p:cNvCxnSpPr>
              <p:nvPr/>
            </p:nvCxnSpPr>
            <p:spPr bwMode="auto">
              <a:xfrm>
                <a:off x="7499254" y="2021672"/>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50213932-D4B1-ECF6-0F13-93C87D0A1649}"/>
                  </a:ext>
                </a:extLst>
              </p:cNvPr>
              <p:cNvCxnSpPr>
                <a:cxnSpLocks/>
              </p:cNvCxnSpPr>
              <p:nvPr/>
            </p:nvCxnSpPr>
            <p:spPr bwMode="auto">
              <a:xfrm>
                <a:off x="7527113" y="2041843"/>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D1CDA5C-B15B-81D1-3743-A18546A6A2CB}"/>
                  </a:ext>
                </a:extLst>
              </p:cNvPr>
              <p:cNvCxnSpPr>
                <a:cxnSpLocks/>
              </p:cNvCxnSpPr>
              <p:nvPr/>
            </p:nvCxnSpPr>
            <p:spPr bwMode="auto">
              <a:xfrm>
                <a:off x="7566170" y="207955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278D996-9EB2-9331-8E51-1B0B25A203A9}"/>
                  </a:ext>
                </a:extLst>
              </p:cNvPr>
              <p:cNvCxnSpPr>
                <a:cxnSpLocks/>
              </p:cNvCxnSpPr>
              <p:nvPr/>
            </p:nvCxnSpPr>
            <p:spPr bwMode="auto">
              <a:xfrm>
                <a:off x="7618665" y="2079559"/>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9CF69FC4-EEF7-709B-A3F8-58DF2BE01B47}"/>
                  </a:ext>
                </a:extLst>
              </p:cNvPr>
              <p:cNvCxnSpPr>
                <a:cxnSpLocks/>
              </p:cNvCxnSpPr>
              <p:nvPr/>
            </p:nvCxnSpPr>
            <p:spPr bwMode="auto">
              <a:xfrm>
                <a:off x="7678943" y="2099568"/>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5CAE9213-6F44-5F5E-1CDB-B52D91008A82}"/>
                  </a:ext>
                </a:extLst>
              </p:cNvPr>
              <p:cNvCxnSpPr>
                <a:cxnSpLocks/>
              </p:cNvCxnSpPr>
              <p:nvPr/>
            </p:nvCxnSpPr>
            <p:spPr bwMode="auto">
              <a:xfrm>
                <a:off x="7771783" y="210703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7A073FF-152D-9A4D-0C31-9977E5F3125B}"/>
                  </a:ext>
                </a:extLst>
              </p:cNvPr>
              <p:cNvCxnSpPr>
                <a:cxnSpLocks/>
              </p:cNvCxnSpPr>
              <p:nvPr/>
            </p:nvCxnSpPr>
            <p:spPr bwMode="auto">
              <a:xfrm>
                <a:off x="7879877" y="215172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23B52A2-1A1A-CEF9-B3E8-9AAAE7B67BF3}"/>
                  </a:ext>
                </a:extLst>
              </p:cNvPr>
              <p:cNvCxnSpPr>
                <a:cxnSpLocks/>
              </p:cNvCxnSpPr>
              <p:nvPr/>
            </p:nvCxnSpPr>
            <p:spPr bwMode="auto">
              <a:xfrm>
                <a:off x="8126664" y="2378087"/>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F0BAC09-BBE8-2B53-D62A-B194B566E660}"/>
                  </a:ext>
                </a:extLst>
              </p:cNvPr>
              <p:cNvCxnSpPr>
                <a:cxnSpLocks/>
              </p:cNvCxnSpPr>
              <p:nvPr/>
            </p:nvCxnSpPr>
            <p:spPr bwMode="auto">
              <a:xfrm>
                <a:off x="8219453" y="241905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1B8910C-DA72-8968-9D0F-57D94E719E87}"/>
                  </a:ext>
                </a:extLst>
              </p:cNvPr>
              <p:cNvCxnSpPr>
                <a:cxnSpLocks/>
              </p:cNvCxnSpPr>
              <p:nvPr/>
            </p:nvCxnSpPr>
            <p:spPr bwMode="auto">
              <a:xfrm>
                <a:off x="8243582" y="245971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F743A48-6FCD-6E8C-FE2F-E4E9A185D40E}"/>
                  </a:ext>
                </a:extLst>
              </p:cNvPr>
              <p:cNvCxnSpPr>
                <a:cxnSpLocks/>
              </p:cNvCxnSpPr>
              <p:nvPr/>
            </p:nvCxnSpPr>
            <p:spPr bwMode="auto">
              <a:xfrm>
                <a:off x="8285734" y="2509318"/>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4AB3223-43C4-9F5F-A4BC-1796ACB7CE8B}"/>
                  </a:ext>
                </a:extLst>
              </p:cNvPr>
              <p:cNvCxnSpPr>
                <a:cxnSpLocks/>
              </p:cNvCxnSpPr>
              <p:nvPr/>
            </p:nvCxnSpPr>
            <p:spPr bwMode="auto">
              <a:xfrm>
                <a:off x="7828207" y="2108546"/>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949A1E9C-BE85-3BC7-63A9-3BA12209E104}"/>
                  </a:ext>
                </a:extLst>
              </p:cNvPr>
              <p:cNvCxnSpPr>
                <a:cxnSpLocks/>
              </p:cNvCxnSpPr>
              <p:nvPr/>
            </p:nvCxnSpPr>
            <p:spPr bwMode="auto">
              <a:xfrm>
                <a:off x="8345438" y="2532253"/>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464E9F33-47F0-5D0E-8386-7FD3AEB4C309}"/>
                  </a:ext>
                </a:extLst>
              </p:cNvPr>
              <p:cNvCxnSpPr>
                <a:cxnSpLocks/>
              </p:cNvCxnSpPr>
              <p:nvPr/>
            </p:nvCxnSpPr>
            <p:spPr bwMode="auto">
              <a:xfrm>
                <a:off x="8439680" y="2537906"/>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EA0F002B-3E06-5A20-D6A8-D036E5C6D9B6}"/>
                  </a:ext>
                </a:extLst>
              </p:cNvPr>
              <p:cNvCxnSpPr>
                <a:cxnSpLocks/>
              </p:cNvCxnSpPr>
              <p:nvPr/>
            </p:nvCxnSpPr>
            <p:spPr bwMode="auto">
              <a:xfrm>
                <a:off x="8516157" y="253761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D1DF6853-1D21-859F-19DB-568BCA1F6586}"/>
                  </a:ext>
                </a:extLst>
              </p:cNvPr>
              <p:cNvCxnSpPr>
                <a:cxnSpLocks/>
              </p:cNvCxnSpPr>
              <p:nvPr/>
            </p:nvCxnSpPr>
            <p:spPr bwMode="auto">
              <a:xfrm>
                <a:off x="8580065" y="2537610"/>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03BB758-FE20-E6BA-6E59-CEE9CC89DF21}"/>
                  </a:ext>
                </a:extLst>
              </p:cNvPr>
              <p:cNvCxnSpPr>
                <a:cxnSpLocks/>
              </p:cNvCxnSpPr>
              <p:nvPr/>
            </p:nvCxnSpPr>
            <p:spPr bwMode="auto">
              <a:xfrm>
                <a:off x="8658894" y="2580763"/>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3600C0ED-1D0A-6DFD-AEC4-441034704F4C}"/>
                  </a:ext>
                </a:extLst>
              </p:cNvPr>
              <p:cNvCxnSpPr>
                <a:cxnSpLocks/>
              </p:cNvCxnSpPr>
              <p:nvPr/>
            </p:nvCxnSpPr>
            <p:spPr bwMode="auto">
              <a:xfrm>
                <a:off x="8883393" y="258449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F4D700A-27C3-3D7A-6A2F-2747F3CA5406}"/>
                  </a:ext>
                </a:extLst>
              </p:cNvPr>
              <p:cNvCxnSpPr>
                <a:cxnSpLocks/>
              </p:cNvCxnSpPr>
              <p:nvPr/>
            </p:nvCxnSpPr>
            <p:spPr bwMode="auto">
              <a:xfrm>
                <a:off x="8949959" y="2587214"/>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0682E27-C8D2-7C86-DE06-CB8B3F4C7C0E}"/>
                  </a:ext>
                </a:extLst>
              </p:cNvPr>
              <p:cNvCxnSpPr>
                <a:cxnSpLocks/>
              </p:cNvCxnSpPr>
              <p:nvPr/>
            </p:nvCxnSpPr>
            <p:spPr bwMode="auto">
              <a:xfrm>
                <a:off x="8734984" y="2580763"/>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7F54FC55-5AA6-FB49-BD1B-02035CAD46DB}"/>
                  </a:ext>
                </a:extLst>
              </p:cNvPr>
              <p:cNvCxnSpPr>
                <a:cxnSpLocks/>
              </p:cNvCxnSpPr>
              <p:nvPr/>
            </p:nvCxnSpPr>
            <p:spPr bwMode="auto">
              <a:xfrm>
                <a:off x="9014346" y="2587214"/>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B6C5AE-0D87-EF34-EFD9-AE298D709700}"/>
                  </a:ext>
                </a:extLst>
              </p:cNvPr>
              <p:cNvCxnSpPr>
                <a:cxnSpLocks/>
              </p:cNvCxnSpPr>
              <p:nvPr/>
            </p:nvCxnSpPr>
            <p:spPr bwMode="auto">
              <a:xfrm>
                <a:off x="9106685" y="26501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D2451720-5248-5A1F-AB07-22ACF0D8F7A9}"/>
                  </a:ext>
                </a:extLst>
              </p:cNvPr>
              <p:cNvCxnSpPr>
                <a:cxnSpLocks/>
              </p:cNvCxnSpPr>
              <p:nvPr/>
            </p:nvCxnSpPr>
            <p:spPr bwMode="auto">
              <a:xfrm>
                <a:off x="9154123" y="26501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888AE10-B63A-C642-B9BD-6BE8E2738A2A}"/>
                  </a:ext>
                </a:extLst>
              </p:cNvPr>
              <p:cNvCxnSpPr>
                <a:cxnSpLocks/>
              </p:cNvCxnSpPr>
              <p:nvPr/>
            </p:nvCxnSpPr>
            <p:spPr bwMode="auto">
              <a:xfrm>
                <a:off x="9196022" y="26501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E62834D-73C4-3CA1-F73A-C4656CE1E0BB}"/>
                  </a:ext>
                </a:extLst>
              </p:cNvPr>
              <p:cNvCxnSpPr>
                <a:cxnSpLocks/>
              </p:cNvCxnSpPr>
              <p:nvPr/>
            </p:nvCxnSpPr>
            <p:spPr bwMode="auto">
              <a:xfrm>
                <a:off x="9254877" y="2650186"/>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CCAF94E-1A9C-64AF-C701-213319146D29}"/>
                  </a:ext>
                </a:extLst>
              </p:cNvPr>
              <p:cNvCxnSpPr>
                <a:cxnSpLocks/>
              </p:cNvCxnSpPr>
              <p:nvPr/>
            </p:nvCxnSpPr>
            <p:spPr bwMode="auto">
              <a:xfrm>
                <a:off x="9401214" y="273927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0838C89-228B-F4CB-FDA4-B12D3B2A06D5}"/>
                  </a:ext>
                </a:extLst>
              </p:cNvPr>
              <p:cNvCxnSpPr>
                <a:cxnSpLocks/>
              </p:cNvCxnSpPr>
              <p:nvPr/>
            </p:nvCxnSpPr>
            <p:spPr bwMode="auto">
              <a:xfrm>
                <a:off x="9310852" y="2650186"/>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549FA85-C74C-E71D-4924-2EE60D6D313C}"/>
                  </a:ext>
                </a:extLst>
              </p:cNvPr>
              <p:cNvCxnSpPr>
                <a:cxnSpLocks/>
              </p:cNvCxnSpPr>
              <p:nvPr/>
            </p:nvCxnSpPr>
            <p:spPr bwMode="auto">
              <a:xfrm>
                <a:off x="9781033" y="2968197"/>
                <a:ext cx="0" cy="163254"/>
              </a:xfrm>
              <a:prstGeom prst="line">
                <a:avLst/>
              </a:prstGeom>
              <a:noFill/>
              <a:ln w="3810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EC38E883-8F97-0CDB-2C41-D43C72F02053}"/>
                  </a:ext>
                </a:extLst>
              </p:cNvPr>
              <p:cNvCxnSpPr>
                <a:cxnSpLocks/>
              </p:cNvCxnSpPr>
              <p:nvPr/>
            </p:nvCxnSpPr>
            <p:spPr bwMode="auto">
              <a:xfrm>
                <a:off x="9597843" y="283590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B4455B86-28FF-5724-D3E0-7EA22C57D0E3}"/>
                  </a:ext>
                </a:extLst>
              </p:cNvPr>
              <p:cNvCxnSpPr>
                <a:cxnSpLocks/>
              </p:cNvCxnSpPr>
              <p:nvPr/>
            </p:nvCxnSpPr>
            <p:spPr bwMode="auto">
              <a:xfrm>
                <a:off x="9657888" y="2835905"/>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F63EE0F2-8C31-4880-27EB-85C47773AD9F}"/>
                  </a:ext>
                </a:extLst>
              </p:cNvPr>
              <p:cNvCxnSpPr>
                <a:cxnSpLocks/>
              </p:cNvCxnSpPr>
              <p:nvPr/>
            </p:nvCxnSpPr>
            <p:spPr bwMode="auto">
              <a:xfrm>
                <a:off x="9833277"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1B1780EA-2F9D-941B-1EE1-C4C39EF918C4}"/>
                  </a:ext>
                </a:extLst>
              </p:cNvPr>
              <p:cNvCxnSpPr>
                <a:cxnSpLocks/>
              </p:cNvCxnSpPr>
              <p:nvPr/>
            </p:nvCxnSpPr>
            <p:spPr bwMode="auto">
              <a:xfrm>
                <a:off x="10031048"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EB3645D-5571-CFFC-B918-1E0D701D5D47}"/>
                  </a:ext>
                </a:extLst>
              </p:cNvPr>
              <p:cNvCxnSpPr>
                <a:cxnSpLocks/>
              </p:cNvCxnSpPr>
              <p:nvPr/>
            </p:nvCxnSpPr>
            <p:spPr bwMode="auto">
              <a:xfrm>
                <a:off x="10203946"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3FFFB9D-0B6E-4DEE-BA90-2F0D07E9B1A1}"/>
                  </a:ext>
                </a:extLst>
              </p:cNvPr>
              <p:cNvCxnSpPr>
                <a:cxnSpLocks/>
              </p:cNvCxnSpPr>
              <p:nvPr/>
            </p:nvCxnSpPr>
            <p:spPr bwMode="auto">
              <a:xfrm>
                <a:off x="9958441" y="2968197"/>
                <a:ext cx="0" cy="163254"/>
              </a:xfrm>
              <a:prstGeom prst="line">
                <a:avLst/>
              </a:prstGeom>
              <a:noFill/>
              <a:ln w="571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C2ED902-929F-6E73-76BD-1DF1141A2733}"/>
                  </a:ext>
                </a:extLst>
              </p:cNvPr>
              <p:cNvCxnSpPr>
                <a:cxnSpLocks/>
              </p:cNvCxnSpPr>
              <p:nvPr/>
            </p:nvCxnSpPr>
            <p:spPr bwMode="auto">
              <a:xfrm>
                <a:off x="9915474"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F7BA4947-6EAF-9CD8-1876-8A96C499FB02}"/>
                  </a:ext>
                </a:extLst>
              </p:cNvPr>
              <p:cNvCxnSpPr>
                <a:cxnSpLocks/>
              </p:cNvCxnSpPr>
              <p:nvPr/>
            </p:nvCxnSpPr>
            <p:spPr bwMode="auto">
              <a:xfrm>
                <a:off x="10415510"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12914C2-64BA-4252-A665-A2D4FDD2BE00}"/>
                  </a:ext>
                </a:extLst>
              </p:cNvPr>
              <p:cNvCxnSpPr>
                <a:cxnSpLocks/>
              </p:cNvCxnSpPr>
              <p:nvPr/>
            </p:nvCxnSpPr>
            <p:spPr bwMode="auto">
              <a:xfrm>
                <a:off x="10620747"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5903DB8-0BAA-BBF9-B942-AE080F07009F}"/>
                  </a:ext>
                </a:extLst>
              </p:cNvPr>
              <p:cNvCxnSpPr>
                <a:cxnSpLocks/>
              </p:cNvCxnSpPr>
              <p:nvPr/>
            </p:nvCxnSpPr>
            <p:spPr bwMode="auto">
              <a:xfrm>
                <a:off x="10699111"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A4CC252E-A319-3713-D710-4A94C0946248}"/>
                  </a:ext>
                </a:extLst>
              </p:cNvPr>
              <p:cNvCxnSpPr>
                <a:cxnSpLocks/>
              </p:cNvCxnSpPr>
              <p:nvPr/>
            </p:nvCxnSpPr>
            <p:spPr bwMode="auto">
              <a:xfrm>
                <a:off x="10890181" y="2968197"/>
                <a:ext cx="0" cy="16325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5700488-0565-FBB1-75CE-12EA634B0F65}"/>
                  </a:ext>
                </a:extLst>
              </p:cNvPr>
              <p:cNvCxnSpPr>
                <a:cxnSpLocks/>
              </p:cNvCxnSpPr>
              <p:nvPr/>
            </p:nvCxnSpPr>
            <p:spPr bwMode="auto">
              <a:xfrm>
                <a:off x="6239412" y="1751216"/>
                <a:ext cx="0" cy="163254"/>
              </a:xfrm>
              <a:prstGeom prst="line">
                <a:avLst/>
              </a:prstGeom>
              <a:noFill/>
              <a:ln w="762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2F4EF31-737D-0707-5B17-48A7794EDE57}"/>
                  </a:ext>
                </a:extLst>
              </p:cNvPr>
              <p:cNvCxnSpPr>
                <a:cxnSpLocks/>
              </p:cNvCxnSpPr>
              <p:nvPr/>
            </p:nvCxnSpPr>
            <p:spPr bwMode="auto">
              <a:xfrm>
                <a:off x="6161161" y="175121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A0A2234-E4AF-78C1-E1BA-9254921282DD}"/>
                  </a:ext>
                </a:extLst>
              </p:cNvPr>
              <p:cNvCxnSpPr>
                <a:cxnSpLocks/>
              </p:cNvCxnSpPr>
              <p:nvPr/>
            </p:nvCxnSpPr>
            <p:spPr bwMode="auto">
              <a:xfrm>
                <a:off x="6318109" y="1793231"/>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FA8E46E6-4491-CB8D-2525-FE1594F4EC7C}"/>
                  </a:ext>
                </a:extLst>
              </p:cNvPr>
              <p:cNvCxnSpPr>
                <a:cxnSpLocks/>
              </p:cNvCxnSpPr>
              <p:nvPr/>
            </p:nvCxnSpPr>
            <p:spPr bwMode="auto">
              <a:xfrm>
                <a:off x="6411399" y="183284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D718111-0345-3878-485E-1C6C81EADF12}"/>
                  </a:ext>
                </a:extLst>
              </p:cNvPr>
              <p:cNvCxnSpPr>
                <a:cxnSpLocks/>
              </p:cNvCxnSpPr>
              <p:nvPr/>
            </p:nvCxnSpPr>
            <p:spPr bwMode="auto">
              <a:xfrm>
                <a:off x="6463709" y="190446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B39E879-AC11-EB19-917E-87391D403649}"/>
                  </a:ext>
                </a:extLst>
              </p:cNvPr>
              <p:cNvCxnSpPr>
                <a:cxnSpLocks/>
              </p:cNvCxnSpPr>
              <p:nvPr/>
            </p:nvCxnSpPr>
            <p:spPr bwMode="auto">
              <a:xfrm>
                <a:off x="6497074" y="195648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C9C2BE7-6773-C92D-E6FC-6A8D302EA0BF}"/>
                  </a:ext>
                </a:extLst>
              </p:cNvPr>
              <p:cNvCxnSpPr>
                <a:cxnSpLocks/>
              </p:cNvCxnSpPr>
              <p:nvPr/>
            </p:nvCxnSpPr>
            <p:spPr bwMode="auto">
              <a:xfrm>
                <a:off x="6539024" y="204184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E549D2D5-3593-74A2-34D3-A66277297A21}"/>
                  </a:ext>
                </a:extLst>
              </p:cNvPr>
              <p:cNvCxnSpPr>
                <a:cxnSpLocks/>
              </p:cNvCxnSpPr>
              <p:nvPr/>
            </p:nvCxnSpPr>
            <p:spPr bwMode="auto">
              <a:xfrm>
                <a:off x="6583355" y="204557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97719CB-F01A-F061-59B2-5E424D401A17}"/>
                  </a:ext>
                </a:extLst>
              </p:cNvPr>
              <p:cNvCxnSpPr>
                <a:cxnSpLocks/>
              </p:cNvCxnSpPr>
              <p:nvPr/>
            </p:nvCxnSpPr>
            <p:spPr bwMode="auto">
              <a:xfrm>
                <a:off x="6647017" y="211378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4ADA71B-DB5B-3A68-85BC-9154C4DC4B06}"/>
                  </a:ext>
                </a:extLst>
              </p:cNvPr>
              <p:cNvCxnSpPr>
                <a:cxnSpLocks/>
              </p:cNvCxnSpPr>
              <p:nvPr/>
            </p:nvCxnSpPr>
            <p:spPr bwMode="auto">
              <a:xfrm>
                <a:off x="6629572" y="209075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11A56AD-1FAF-6FBF-5D6D-6BB0C0950A57}"/>
                  </a:ext>
                </a:extLst>
              </p:cNvPr>
              <p:cNvCxnSpPr>
                <a:cxnSpLocks/>
              </p:cNvCxnSpPr>
              <p:nvPr/>
            </p:nvCxnSpPr>
            <p:spPr bwMode="auto">
              <a:xfrm>
                <a:off x="6687843" y="214320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D4C94CC-3147-7C20-4B68-601B5355D735}"/>
                  </a:ext>
                </a:extLst>
              </p:cNvPr>
              <p:cNvCxnSpPr>
                <a:cxnSpLocks/>
              </p:cNvCxnSpPr>
              <p:nvPr/>
            </p:nvCxnSpPr>
            <p:spPr bwMode="auto">
              <a:xfrm>
                <a:off x="6792240" y="220112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B2CBB053-B8D4-62AE-3FD3-A7E3D04C8575}"/>
                  </a:ext>
                </a:extLst>
              </p:cNvPr>
              <p:cNvCxnSpPr>
                <a:cxnSpLocks/>
              </p:cNvCxnSpPr>
              <p:nvPr/>
            </p:nvCxnSpPr>
            <p:spPr bwMode="auto">
              <a:xfrm>
                <a:off x="6986208" y="233456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C290C7B-60BB-C122-D725-3361CD65E0ED}"/>
                  </a:ext>
                </a:extLst>
              </p:cNvPr>
              <p:cNvCxnSpPr>
                <a:cxnSpLocks/>
              </p:cNvCxnSpPr>
              <p:nvPr/>
            </p:nvCxnSpPr>
            <p:spPr bwMode="auto">
              <a:xfrm>
                <a:off x="6834810" y="222483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26FFFD2-81B7-8B18-8DA3-A866FF802CFF}"/>
                  </a:ext>
                </a:extLst>
              </p:cNvPr>
              <p:cNvCxnSpPr>
                <a:cxnSpLocks/>
              </p:cNvCxnSpPr>
              <p:nvPr/>
            </p:nvCxnSpPr>
            <p:spPr bwMode="auto">
              <a:xfrm>
                <a:off x="6890313" y="225400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2FAEEF4F-DCA4-A9D7-CDB0-DCDAF47A84DD}"/>
                  </a:ext>
                </a:extLst>
              </p:cNvPr>
              <p:cNvCxnSpPr>
                <a:cxnSpLocks/>
              </p:cNvCxnSpPr>
              <p:nvPr/>
            </p:nvCxnSpPr>
            <p:spPr bwMode="auto">
              <a:xfrm>
                <a:off x="7284814" y="253225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E758CD34-5D12-84D8-0619-31385A2E5C55}"/>
                  </a:ext>
                </a:extLst>
              </p:cNvPr>
              <p:cNvCxnSpPr>
                <a:cxnSpLocks/>
              </p:cNvCxnSpPr>
              <p:nvPr/>
            </p:nvCxnSpPr>
            <p:spPr bwMode="auto">
              <a:xfrm>
                <a:off x="7025122" y="236437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6078A4F-1697-32F9-BB5B-089D6E2C9618}"/>
                  </a:ext>
                </a:extLst>
              </p:cNvPr>
              <p:cNvCxnSpPr>
                <a:cxnSpLocks/>
              </p:cNvCxnSpPr>
              <p:nvPr/>
            </p:nvCxnSpPr>
            <p:spPr bwMode="auto">
              <a:xfrm>
                <a:off x="7186796" y="2416191"/>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D1EE5AD-DD1F-57B2-00F2-ABF3D482A4EC}"/>
                  </a:ext>
                </a:extLst>
              </p:cNvPr>
              <p:cNvCxnSpPr>
                <a:cxnSpLocks/>
              </p:cNvCxnSpPr>
              <p:nvPr/>
            </p:nvCxnSpPr>
            <p:spPr bwMode="auto">
              <a:xfrm>
                <a:off x="7320042" y="254237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28980C94-43AC-CA0F-6A2F-B1707D1B2BC7}"/>
                  </a:ext>
                </a:extLst>
              </p:cNvPr>
              <p:cNvCxnSpPr>
                <a:cxnSpLocks/>
              </p:cNvCxnSpPr>
              <p:nvPr/>
            </p:nvCxnSpPr>
            <p:spPr bwMode="auto">
              <a:xfrm>
                <a:off x="7433541" y="261388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95B588F-8FB6-D27C-6866-12FA714ADB9C}"/>
                  </a:ext>
                </a:extLst>
              </p:cNvPr>
              <p:cNvCxnSpPr>
                <a:cxnSpLocks/>
              </p:cNvCxnSpPr>
              <p:nvPr/>
            </p:nvCxnSpPr>
            <p:spPr bwMode="auto">
              <a:xfrm>
                <a:off x="6924935" y="2306457"/>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6A041665-5777-29C3-DB1A-D02D977DDFF7}"/>
                  </a:ext>
                </a:extLst>
              </p:cNvPr>
              <p:cNvCxnSpPr>
                <a:cxnSpLocks/>
              </p:cNvCxnSpPr>
              <p:nvPr/>
            </p:nvCxnSpPr>
            <p:spPr bwMode="auto">
              <a:xfrm>
                <a:off x="7543560" y="269550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1575B5C-1300-77E3-6795-8E7144F0660B}"/>
                  </a:ext>
                </a:extLst>
              </p:cNvPr>
              <p:cNvCxnSpPr>
                <a:cxnSpLocks/>
              </p:cNvCxnSpPr>
              <p:nvPr/>
            </p:nvCxnSpPr>
            <p:spPr bwMode="auto">
              <a:xfrm>
                <a:off x="7492990" y="2668841"/>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BF247489-CE1F-4352-A020-308F3EF5F20E}"/>
                  </a:ext>
                </a:extLst>
              </p:cNvPr>
              <p:cNvCxnSpPr>
                <a:cxnSpLocks/>
              </p:cNvCxnSpPr>
              <p:nvPr/>
            </p:nvCxnSpPr>
            <p:spPr bwMode="auto">
              <a:xfrm>
                <a:off x="7588817" y="273927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CCE2BE2-92D1-2C67-D328-30ECC2B2E16A}"/>
                  </a:ext>
                </a:extLst>
              </p:cNvPr>
              <p:cNvCxnSpPr>
                <a:cxnSpLocks/>
              </p:cNvCxnSpPr>
              <p:nvPr/>
            </p:nvCxnSpPr>
            <p:spPr bwMode="auto">
              <a:xfrm>
                <a:off x="8203673" y="3176307"/>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DC76EBE-3FAE-64EC-2C57-852D61AF72AC}"/>
                  </a:ext>
                </a:extLst>
              </p:cNvPr>
              <p:cNvCxnSpPr>
                <a:cxnSpLocks/>
              </p:cNvCxnSpPr>
              <p:nvPr/>
            </p:nvCxnSpPr>
            <p:spPr bwMode="auto">
              <a:xfrm>
                <a:off x="7667750" y="281727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41661BA-ECE8-4F3C-5AC4-81D3F9F50290}"/>
                  </a:ext>
                </a:extLst>
              </p:cNvPr>
              <p:cNvCxnSpPr>
                <a:cxnSpLocks/>
              </p:cNvCxnSpPr>
              <p:nvPr/>
            </p:nvCxnSpPr>
            <p:spPr bwMode="auto">
              <a:xfrm>
                <a:off x="8448724" y="3189782"/>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8D76C96-A2E3-3CB1-27BB-DEA25B803B74}"/>
                  </a:ext>
                </a:extLst>
              </p:cNvPr>
              <p:cNvCxnSpPr>
                <a:cxnSpLocks/>
              </p:cNvCxnSpPr>
              <p:nvPr/>
            </p:nvCxnSpPr>
            <p:spPr bwMode="auto">
              <a:xfrm>
                <a:off x="7771783" y="28716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18B42E1-F88A-00E0-0721-9B4236148372}"/>
                  </a:ext>
                </a:extLst>
              </p:cNvPr>
              <p:cNvCxnSpPr>
                <a:cxnSpLocks/>
              </p:cNvCxnSpPr>
              <p:nvPr/>
            </p:nvCxnSpPr>
            <p:spPr bwMode="auto">
              <a:xfrm>
                <a:off x="7813283" y="291753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BD13BCF-A591-7E57-46BA-1DF9656CF75A}"/>
                  </a:ext>
                </a:extLst>
              </p:cNvPr>
              <p:cNvCxnSpPr>
                <a:cxnSpLocks/>
              </p:cNvCxnSpPr>
              <p:nvPr/>
            </p:nvCxnSpPr>
            <p:spPr bwMode="auto">
              <a:xfrm>
                <a:off x="8243582" y="3185598"/>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0B08404-7A28-3A59-BAC4-01C1B42A0FC5}"/>
                  </a:ext>
                </a:extLst>
              </p:cNvPr>
              <p:cNvCxnSpPr>
                <a:cxnSpLocks/>
              </p:cNvCxnSpPr>
              <p:nvPr/>
            </p:nvCxnSpPr>
            <p:spPr bwMode="auto">
              <a:xfrm>
                <a:off x="7851832" y="294419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8E8EFF03-02CC-E23E-51D4-B082513CC71F}"/>
                  </a:ext>
                </a:extLst>
              </p:cNvPr>
              <p:cNvCxnSpPr>
                <a:cxnSpLocks/>
              </p:cNvCxnSpPr>
              <p:nvPr/>
            </p:nvCxnSpPr>
            <p:spPr bwMode="auto">
              <a:xfrm>
                <a:off x="7908626" y="298052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3620892-0E39-12C9-0E6E-67DDC599C749}"/>
                  </a:ext>
                </a:extLst>
              </p:cNvPr>
              <p:cNvCxnSpPr>
                <a:cxnSpLocks/>
              </p:cNvCxnSpPr>
              <p:nvPr/>
            </p:nvCxnSpPr>
            <p:spPr bwMode="auto">
              <a:xfrm>
                <a:off x="8319321" y="3185598"/>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7F72A6CD-D992-9642-E9E6-D229794FD368}"/>
                  </a:ext>
                </a:extLst>
              </p:cNvPr>
              <p:cNvCxnSpPr>
                <a:cxnSpLocks/>
              </p:cNvCxnSpPr>
              <p:nvPr/>
            </p:nvCxnSpPr>
            <p:spPr bwMode="auto">
              <a:xfrm>
                <a:off x="8051374" y="3107338"/>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55195D0-99D5-4C0F-72C9-0D3201EDC1DD}"/>
                  </a:ext>
                </a:extLst>
              </p:cNvPr>
              <p:cNvCxnSpPr>
                <a:cxnSpLocks/>
              </p:cNvCxnSpPr>
              <p:nvPr/>
            </p:nvCxnSpPr>
            <p:spPr bwMode="auto">
              <a:xfrm>
                <a:off x="8084008" y="311889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2127EE6-0D8E-BCCD-A821-2B8185ACB311}"/>
                  </a:ext>
                </a:extLst>
              </p:cNvPr>
              <p:cNvCxnSpPr>
                <a:cxnSpLocks/>
              </p:cNvCxnSpPr>
              <p:nvPr/>
            </p:nvCxnSpPr>
            <p:spPr bwMode="auto">
              <a:xfrm>
                <a:off x="7950622" y="302146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E00C1632-AB61-1867-8CE2-E309D51B1B3D}"/>
                  </a:ext>
                </a:extLst>
              </p:cNvPr>
              <p:cNvCxnSpPr>
                <a:cxnSpLocks/>
              </p:cNvCxnSpPr>
              <p:nvPr/>
            </p:nvCxnSpPr>
            <p:spPr bwMode="auto">
              <a:xfrm>
                <a:off x="7462031" y="2646554"/>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B2FD2A8-646C-164C-C1F0-E805C366DBBD}"/>
                  </a:ext>
                </a:extLst>
              </p:cNvPr>
              <p:cNvCxnSpPr>
                <a:cxnSpLocks/>
              </p:cNvCxnSpPr>
              <p:nvPr/>
            </p:nvCxnSpPr>
            <p:spPr bwMode="auto">
              <a:xfrm>
                <a:off x="8144883" y="312656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8986238-EC49-F064-1137-E211F9492313}"/>
                  </a:ext>
                </a:extLst>
              </p:cNvPr>
              <p:cNvCxnSpPr>
                <a:cxnSpLocks/>
              </p:cNvCxnSpPr>
              <p:nvPr/>
            </p:nvCxnSpPr>
            <p:spPr bwMode="auto">
              <a:xfrm>
                <a:off x="8538543" y="3237680"/>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11142FCD-2B0B-57CD-86D5-89A1F60F9FDC}"/>
                  </a:ext>
                </a:extLst>
              </p:cNvPr>
              <p:cNvCxnSpPr>
                <a:cxnSpLocks/>
              </p:cNvCxnSpPr>
              <p:nvPr/>
            </p:nvCxnSpPr>
            <p:spPr bwMode="auto">
              <a:xfrm>
                <a:off x="8376512" y="3189329"/>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DDDB23E-3A4F-982D-65DD-3FB844ED4126}"/>
                  </a:ext>
                </a:extLst>
              </p:cNvPr>
              <p:cNvCxnSpPr>
                <a:cxnSpLocks/>
              </p:cNvCxnSpPr>
              <p:nvPr/>
            </p:nvCxnSpPr>
            <p:spPr bwMode="auto">
              <a:xfrm>
                <a:off x="8583796" y="3297282"/>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2CFDB6FD-2BED-B227-A044-80F4CB0887A0}"/>
                  </a:ext>
                </a:extLst>
              </p:cNvPr>
              <p:cNvCxnSpPr>
                <a:cxnSpLocks/>
              </p:cNvCxnSpPr>
              <p:nvPr/>
            </p:nvCxnSpPr>
            <p:spPr bwMode="auto">
              <a:xfrm>
                <a:off x="8635253" y="335448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181AE0F8-CFDC-323D-3CF8-51E7AB58074F}"/>
                  </a:ext>
                </a:extLst>
              </p:cNvPr>
              <p:cNvCxnSpPr>
                <a:cxnSpLocks/>
              </p:cNvCxnSpPr>
              <p:nvPr/>
            </p:nvCxnSpPr>
            <p:spPr bwMode="auto">
              <a:xfrm>
                <a:off x="8821258" y="3415971"/>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EB468C4A-0AE9-49E2-1578-537E2FD0C978}"/>
                  </a:ext>
                </a:extLst>
              </p:cNvPr>
              <p:cNvCxnSpPr>
                <a:cxnSpLocks/>
              </p:cNvCxnSpPr>
              <p:nvPr/>
            </p:nvCxnSpPr>
            <p:spPr bwMode="auto">
              <a:xfrm>
                <a:off x="8864301" y="343984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56CCCE8-7D4E-68A6-2379-A15693D23B8C}"/>
                  </a:ext>
                </a:extLst>
              </p:cNvPr>
              <p:cNvCxnSpPr>
                <a:cxnSpLocks/>
              </p:cNvCxnSpPr>
              <p:nvPr/>
            </p:nvCxnSpPr>
            <p:spPr bwMode="auto">
              <a:xfrm>
                <a:off x="8946084" y="3497598"/>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6E56ACCE-6E77-7DEC-F691-C1A372125E1C}"/>
                  </a:ext>
                </a:extLst>
              </p:cNvPr>
              <p:cNvCxnSpPr>
                <a:cxnSpLocks/>
              </p:cNvCxnSpPr>
              <p:nvPr/>
            </p:nvCxnSpPr>
            <p:spPr bwMode="auto">
              <a:xfrm>
                <a:off x="9058198" y="3551761"/>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CCBFAAB7-625A-F54E-E4A3-005841780E8E}"/>
                  </a:ext>
                </a:extLst>
              </p:cNvPr>
              <p:cNvCxnSpPr>
                <a:cxnSpLocks/>
              </p:cNvCxnSpPr>
              <p:nvPr/>
            </p:nvCxnSpPr>
            <p:spPr bwMode="auto">
              <a:xfrm>
                <a:off x="7096082" y="2388084"/>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E38A5D29-A081-268A-469B-419E521E3388}"/>
                  </a:ext>
                </a:extLst>
              </p:cNvPr>
              <p:cNvCxnSpPr>
                <a:cxnSpLocks/>
              </p:cNvCxnSpPr>
              <p:nvPr/>
            </p:nvCxnSpPr>
            <p:spPr bwMode="auto">
              <a:xfrm>
                <a:off x="7700444" y="2839641"/>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1E7594C1-20AA-35C4-17A3-BEA6798A3A7F}"/>
                  </a:ext>
                </a:extLst>
              </p:cNvPr>
              <p:cNvCxnSpPr>
                <a:cxnSpLocks/>
              </p:cNvCxnSpPr>
              <p:nvPr/>
            </p:nvCxnSpPr>
            <p:spPr bwMode="auto">
              <a:xfrm>
                <a:off x="9106685" y="357922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789DB2B2-0BF0-1C92-56A0-B9ED62784790}"/>
                  </a:ext>
                </a:extLst>
              </p:cNvPr>
              <p:cNvCxnSpPr>
                <a:cxnSpLocks/>
              </p:cNvCxnSpPr>
              <p:nvPr/>
            </p:nvCxnSpPr>
            <p:spPr bwMode="auto">
              <a:xfrm>
                <a:off x="9125007" y="3616033"/>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C5E9F51D-ACCE-4AAC-BF27-1A83AD03F968}"/>
                  </a:ext>
                </a:extLst>
              </p:cNvPr>
              <p:cNvCxnSpPr>
                <a:cxnSpLocks/>
              </p:cNvCxnSpPr>
              <p:nvPr/>
            </p:nvCxnSpPr>
            <p:spPr bwMode="auto">
              <a:xfrm>
                <a:off x="9196022" y="3660852"/>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B224A623-7EE8-9AE4-BA85-0A8A50A10725}"/>
                  </a:ext>
                </a:extLst>
              </p:cNvPr>
              <p:cNvCxnSpPr>
                <a:cxnSpLocks/>
              </p:cNvCxnSpPr>
              <p:nvPr/>
            </p:nvCxnSpPr>
            <p:spPr bwMode="auto">
              <a:xfrm>
                <a:off x="9438954" y="3831516"/>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2223D49-FD57-B17B-CDF7-B2AD051B7770}"/>
                  </a:ext>
                </a:extLst>
              </p:cNvPr>
              <p:cNvCxnSpPr>
                <a:cxnSpLocks/>
              </p:cNvCxnSpPr>
              <p:nvPr/>
            </p:nvCxnSpPr>
            <p:spPr bwMode="auto">
              <a:xfrm>
                <a:off x="8727522" y="3358216"/>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4C0B3C6-F3B8-4F5A-6127-C8ED5289B344}"/>
                  </a:ext>
                </a:extLst>
              </p:cNvPr>
              <p:cNvCxnSpPr>
                <a:cxnSpLocks/>
              </p:cNvCxnSpPr>
              <p:nvPr/>
            </p:nvCxnSpPr>
            <p:spPr bwMode="auto">
              <a:xfrm>
                <a:off x="9324358" y="3749889"/>
                <a:ext cx="0" cy="163254"/>
              </a:xfrm>
              <a:prstGeom prst="line">
                <a:avLst/>
              </a:prstGeom>
              <a:noFill/>
              <a:ln w="571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17CE4072-2AF3-49FC-5595-CF30C67C424B}"/>
                  </a:ext>
                </a:extLst>
              </p:cNvPr>
              <p:cNvCxnSpPr>
                <a:cxnSpLocks/>
              </p:cNvCxnSpPr>
              <p:nvPr/>
            </p:nvCxnSpPr>
            <p:spPr bwMode="auto">
              <a:xfrm>
                <a:off x="9401214" y="3779287"/>
                <a:ext cx="0" cy="163254"/>
              </a:xfrm>
              <a:prstGeom prst="line">
                <a:avLst/>
              </a:prstGeom>
              <a:noFill/>
              <a:ln w="3810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4DF01092-1244-3B40-0904-3BC05094276C}"/>
                  </a:ext>
                </a:extLst>
              </p:cNvPr>
              <p:cNvCxnSpPr>
                <a:cxnSpLocks/>
              </p:cNvCxnSpPr>
              <p:nvPr/>
            </p:nvCxnSpPr>
            <p:spPr bwMode="auto">
              <a:xfrm>
                <a:off x="9571726" y="3835247"/>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9E232E28-EC15-A8CA-C299-680F0F9F356C}"/>
                  </a:ext>
                </a:extLst>
              </p:cNvPr>
              <p:cNvCxnSpPr>
                <a:cxnSpLocks/>
              </p:cNvCxnSpPr>
              <p:nvPr/>
            </p:nvCxnSpPr>
            <p:spPr bwMode="auto">
              <a:xfrm>
                <a:off x="9741214"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C686B134-32B1-06B6-7C35-3296DFA420F5}"/>
                  </a:ext>
                </a:extLst>
              </p:cNvPr>
              <p:cNvCxnSpPr>
                <a:cxnSpLocks/>
              </p:cNvCxnSpPr>
              <p:nvPr/>
            </p:nvCxnSpPr>
            <p:spPr bwMode="auto">
              <a:xfrm>
                <a:off x="9819361"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756E679-E1BD-5311-E00F-A4CD9ED26F14}"/>
                  </a:ext>
                </a:extLst>
              </p:cNvPr>
              <p:cNvCxnSpPr>
                <a:cxnSpLocks/>
              </p:cNvCxnSpPr>
              <p:nvPr/>
            </p:nvCxnSpPr>
            <p:spPr bwMode="auto">
              <a:xfrm>
                <a:off x="9871820"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F73AAC39-4326-9642-F96E-A96A61D55541}"/>
                  </a:ext>
                </a:extLst>
              </p:cNvPr>
              <p:cNvCxnSpPr>
                <a:cxnSpLocks/>
              </p:cNvCxnSpPr>
              <p:nvPr/>
            </p:nvCxnSpPr>
            <p:spPr bwMode="auto">
              <a:xfrm>
                <a:off x="9970644"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D29571F9-850F-2FC6-04FF-8F6D783551AF}"/>
                  </a:ext>
                </a:extLst>
              </p:cNvPr>
              <p:cNvCxnSpPr>
                <a:cxnSpLocks/>
              </p:cNvCxnSpPr>
              <p:nvPr/>
            </p:nvCxnSpPr>
            <p:spPr bwMode="auto">
              <a:xfrm>
                <a:off x="10101637"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7E207C24-2DB1-1A42-D17D-6C0792C2828B}"/>
                  </a:ext>
                </a:extLst>
              </p:cNvPr>
              <p:cNvCxnSpPr>
                <a:cxnSpLocks/>
              </p:cNvCxnSpPr>
              <p:nvPr/>
            </p:nvCxnSpPr>
            <p:spPr bwMode="auto">
              <a:xfrm>
                <a:off x="10246159"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F5EEB245-6BEE-4187-4522-D30DA4BE7F58}"/>
                  </a:ext>
                </a:extLst>
              </p:cNvPr>
              <p:cNvCxnSpPr>
                <a:cxnSpLocks/>
              </p:cNvCxnSpPr>
              <p:nvPr/>
            </p:nvCxnSpPr>
            <p:spPr bwMode="auto">
              <a:xfrm>
                <a:off x="10319994"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8E65B7EF-736E-3CF3-1A00-9CE7C493A933}"/>
                  </a:ext>
                </a:extLst>
              </p:cNvPr>
              <p:cNvCxnSpPr>
                <a:cxnSpLocks/>
              </p:cNvCxnSpPr>
              <p:nvPr/>
            </p:nvCxnSpPr>
            <p:spPr bwMode="auto">
              <a:xfrm>
                <a:off x="10409055"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A2424D93-0A4F-6962-C94D-35C0FE57BCFD}"/>
                  </a:ext>
                </a:extLst>
              </p:cNvPr>
              <p:cNvCxnSpPr>
                <a:cxnSpLocks/>
              </p:cNvCxnSpPr>
              <p:nvPr/>
            </p:nvCxnSpPr>
            <p:spPr bwMode="auto">
              <a:xfrm>
                <a:off x="10468760"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79723BEB-350E-3688-BCE5-E1BC41E0595E}"/>
                  </a:ext>
                </a:extLst>
              </p:cNvPr>
              <p:cNvCxnSpPr>
                <a:cxnSpLocks/>
              </p:cNvCxnSpPr>
              <p:nvPr/>
            </p:nvCxnSpPr>
            <p:spPr bwMode="auto">
              <a:xfrm>
                <a:off x="10498262"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490AA7D-94F5-34DF-CEC5-8BB9A4007A58}"/>
                  </a:ext>
                </a:extLst>
              </p:cNvPr>
              <p:cNvCxnSpPr>
                <a:cxnSpLocks/>
              </p:cNvCxnSpPr>
              <p:nvPr/>
            </p:nvCxnSpPr>
            <p:spPr bwMode="auto">
              <a:xfrm>
                <a:off x="10564772"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1922C4F3-1202-53A2-0C8D-513A68F6F762}"/>
                  </a:ext>
                </a:extLst>
              </p:cNvPr>
              <p:cNvCxnSpPr>
                <a:cxnSpLocks/>
              </p:cNvCxnSpPr>
              <p:nvPr/>
            </p:nvCxnSpPr>
            <p:spPr bwMode="auto">
              <a:xfrm>
                <a:off x="10739079"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DB28095-2B9F-F0AE-2AE0-70226513DA07}"/>
                  </a:ext>
                </a:extLst>
              </p:cNvPr>
              <p:cNvCxnSpPr>
                <a:cxnSpLocks/>
              </p:cNvCxnSpPr>
              <p:nvPr/>
            </p:nvCxnSpPr>
            <p:spPr bwMode="auto">
              <a:xfrm>
                <a:off x="11178415" y="3903815"/>
                <a:ext cx="0" cy="163254"/>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806F4992-A3BF-CE10-46EF-04B39E06545E}"/>
                  </a:ext>
                </a:extLst>
              </p:cNvPr>
              <p:cNvCxnSpPr>
                <a:cxnSpLocks/>
              </p:cNvCxnSpPr>
              <p:nvPr/>
            </p:nvCxnSpPr>
            <p:spPr bwMode="auto">
              <a:xfrm>
                <a:off x="6161161" y="193631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1AB3F10D-0111-7954-1329-2C8364B5F081}"/>
                  </a:ext>
                </a:extLst>
              </p:cNvPr>
              <p:cNvCxnSpPr>
                <a:cxnSpLocks/>
              </p:cNvCxnSpPr>
              <p:nvPr/>
            </p:nvCxnSpPr>
            <p:spPr bwMode="auto">
              <a:xfrm>
                <a:off x="6393226" y="278094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4CE80927-555D-AD0E-D5B4-6826FA9F5FEA}"/>
                  </a:ext>
                </a:extLst>
              </p:cNvPr>
              <p:cNvCxnSpPr>
                <a:cxnSpLocks/>
              </p:cNvCxnSpPr>
              <p:nvPr/>
            </p:nvCxnSpPr>
            <p:spPr bwMode="auto">
              <a:xfrm>
                <a:off x="6189937" y="2014170"/>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F1BDDCBB-CAF9-B037-0188-136C30416CC7}"/>
                  </a:ext>
                </a:extLst>
              </p:cNvPr>
              <p:cNvCxnSpPr>
                <a:cxnSpLocks/>
              </p:cNvCxnSpPr>
              <p:nvPr/>
            </p:nvCxnSpPr>
            <p:spPr bwMode="auto">
              <a:xfrm>
                <a:off x="6289824" y="2378087"/>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1ADDF68-B1F9-2F71-7E30-2A54D65C2419}"/>
                  </a:ext>
                </a:extLst>
              </p:cNvPr>
              <p:cNvCxnSpPr>
                <a:cxnSpLocks/>
              </p:cNvCxnSpPr>
              <p:nvPr/>
            </p:nvCxnSpPr>
            <p:spPr bwMode="auto">
              <a:xfrm>
                <a:off x="6508310" y="295324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B6CFF2F-5BD6-1F99-CB38-293A63351D2F}"/>
                  </a:ext>
                </a:extLst>
              </p:cNvPr>
              <p:cNvCxnSpPr>
                <a:cxnSpLocks/>
              </p:cNvCxnSpPr>
              <p:nvPr/>
            </p:nvCxnSpPr>
            <p:spPr bwMode="auto">
              <a:xfrm>
                <a:off x="6605730" y="318069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072DF08-297F-9FC3-CF13-11698BB30732}"/>
                  </a:ext>
                </a:extLst>
              </p:cNvPr>
              <p:cNvCxnSpPr>
                <a:cxnSpLocks/>
              </p:cNvCxnSpPr>
              <p:nvPr/>
            </p:nvCxnSpPr>
            <p:spPr bwMode="auto">
              <a:xfrm>
                <a:off x="7116324" y="3762710"/>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430EC73C-B4C9-AA67-901E-D533B79FD25F}"/>
                  </a:ext>
                </a:extLst>
              </p:cNvPr>
              <p:cNvCxnSpPr>
                <a:cxnSpLocks/>
              </p:cNvCxnSpPr>
              <p:nvPr/>
            </p:nvCxnSpPr>
            <p:spPr bwMode="auto">
              <a:xfrm>
                <a:off x="7069163" y="376742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A7AF7D47-F12E-4EA7-9D68-F5E03097B4AB}"/>
                  </a:ext>
                </a:extLst>
              </p:cNvPr>
              <p:cNvCxnSpPr>
                <a:cxnSpLocks/>
              </p:cNvCxnSpPr>
              <p:nvPr/>
            </p:nvCxnSpPr>
            <p:spPr bwMode="auto">
              <a:xfrm>
                <a:off x="6698949" y="3335531"/>
                <a:ext cx="0" cy="163254"/>
              </a:xfrm>
              <a:prstGeom prst="line">
                <a:avLst/>
              </a:prstGeom>
              <a:noFill/>
              <a:ln w="38100" cap="flat" cmpd="sng" algn="ctr">
                <a:solidFill>
                  <a:schemeClr val="accent4"/>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F4057E4-C71E-2A6E-5FF8-B5E907E04309}"/>
                  </a:ext>
                </a:extLst>
              </p:cNvPr>
              <p:cNvCxnSpPr>
                <a:cxnSpLocks/>
              </p:cNvCxnSpPr>
              <p:nvPr/>
            </p:nvCxnSpPr>
            <p:spPr bwMode="auto">
              <a:xfrm>
                <a:off x="7160560" y="3853765"/>
                <a:ext cx="0" cy="163254"/>
              </a:xfrm>
              <a:prstGeom prst="line">
                <a:avLst/>
              </a:prstGeom>
              <a:noFill/>
              <a:ln w="38100" cap="flat" cmpd="sng" algn="ctr">
                <a:solidFill>
                  <a:schemeClr val="accent4"/>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F66847F7-C025-2907-6321-E94E6B3B8C5C}"/>
                  </a:ext>
                </a:extLst>
              </p:cNvPr>
              <p:cNvCxnSpPr>
                <a:cxnSpLocks/>
              </p:cNvCxnSpPr>
              <p:nvPr/>
            </p:nvCxnSpPr>
            <p:spPr bwMode="auto">
              <a:xfrm>
                <a:off x="7303469" y="3854518"/>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D665E731-F9DA-7076-279A-51F6287E7751}"/>
                  </a:ext>
                </a:extLst>
              </p:cNvPr>
              <p:cNvCxnSpPr>
                <a:cxnSpLocks/>
              </p:cNvCxnSpPr>
              <p:nvPr/>
            </p:nvCxnSpPr>
            <p:spPr bwMode="auto">
              <a:xfrm>
                <a:off x="7210778" y="3855054"/>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5B24BA0-AD4C-2854-BFAC-6BD24346B7C1}"/>
                  </a:ext>
                </a:extLst>
              </p:cNvPr>
              <p:cNvCxnSpPr>
                <a:cxnSpLocks/>
              </p:cNvCxnSpPr>
              <p:nvPr/>
            </p:nvCxnSpPr>
            <p:spPr bwMode="auto">
              <a:xfrm>
                <a:off x="7376112" y="3916467"/>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1422768-652F-5A81-7A8D-7DC633BC5D91}"/>
                  </a:ext>
                </a:extLst>
              </p:cNvPr>
              <p:cNvCxnSpPr>
                <a:cxnSpLocks/>
              </p:cNvCxnSpPr>
              <p:nvPr/>
            </p:nvCxnSpPr>
            <p:spPr bwMode="auto">
              <a:xfrm>
                <a:off x="7487869" y="4061473"/>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941F8008-E870-2484-B54D-4DD5237A4307}"/>
                  </a:ext>
                </a:extLst>
              </p:cNvPr>
              <p:cNvCxnSpPr>
                <a:cxnSpLocks/>
              </p:cNvCxnSpPr>
              <p:nvPr/>
            </p:nvCxnSpPr>
            <p:spPr bwMode="auto">
              <a:xfrm>
                <a:off x="7667750" y="427350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8CE83B91-684B-08C3-40B3-08ED5FE1DE47}"/>
                  </a:ext>
                </a:extLst>
              </p:cNvPr>
              <p:cNvCxnSpPr>
                <a:cxnSpLocks/>
              </p:cNvCxnSpPr>
              <p:nvPr/>
            </p:nvCxnSpPr>
            <p:spPr bwMode="auto">
              <a:xfrm>
                <a:off x="7935851" y="4441987"/>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6F4077F7-EA52-603C-D608-07B3824E53DC}"/>
                  </a:ext>
                </a:extLst>
              </p:cNvPr>
              <p:cNvCxnSpPr>
                <a:cxnSpLocks/>
              </p:cNvCxnSpPr>
              <p:nvPr/>
            </p:nvCxnSpPr>
            <p:spPr bwMode="auto">
              <a:xfrm>
                <a:off x="7746448" y="4350415"/>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1B118099-BDD6-2B31-4E5C-238C527A937F}"/>
                  </a:ext>
                </a:extLst>
              </p:cNvPr>
              <p:cNvCxnSpPr>
                <a:cxnSpLocks/>
              </p:cNvCxnSpPr>
              <p:nvPr/>
            </p:nvCxnSpPr>
            <p:spPr bwMode="auto">
              <a:xfrm>
                <a:off x="8031707" y="4493981"/>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CAA8708-787A-D73D-04CC-76D931299C42}"/>
                  </a:ext>
                </a:extLst>
              </p:cNvPr>
              <p:cNvCxnSpPr>
                <a:cxnSpLocks/>
              </p:cNvCxnSpPr>
              <p:nvPr/>
            </p:nvCxnSpPr>
            <p:spPr bwMode="auto">
              <a:xfrm>
                <a:off x="8580065" y="4642402"/>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3C6093A-E671-0BE6-21E2-83D873194EB8}"/>
                  </a:ext>
                </a:extLst>
              </p:cNvPr>
              <p:cNvCxnSpPr>
                <a:cxnSpLocks/>
              </p:cNvCxnSpPr>
              <p:nvPr/>
            </p:nvCxnSpPr>
            <p:spPr bwMode="auto">
              <a:xfrm>
                <a:off x="9500608" y="4758465"/>
                <a:ext cx="0" cy="163254"/>
              </a:xfrm>
              <a:prstGeom prst="line">
                <a:avLst/>
              </a:prstGeom>
              <a:noFill/>
              <a:ln w="28575" cap="flat" cmpd="sng" algn="ctr">
                <a:solidFill>
                  <a:schemeClr val="accent4"/>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FB6FE7B4-9BAD-B7C5-D1FF-E114DE41BA30}"/>
                  </a:ext>
                </a:extLst>
              </p:cNvPr>
              <p:cNvCxnSpPr>
                <a:cxnSpLocks/>
              </p:cNvCxnSpPr>
              <p:nvPr/>
            </p:nvCxnSpPr>
            <p:spPr bwMode="auto">
              <a:xfrm>
                <a:off x="8122933" y="4489267"/>
                <a:ext cx="0" cy="163254"/>
              </a:xfrm>
              <a:prstGeom prst="line">
                <a:avLst/>
              </a:prstGeom>
              <a:noFill/>
              <a:ln w="28575" cap="flat" cmpd="sng" algn="ctr">
                <a:solidFill>
                  <a:schemeClr val="accent4"/>
                </a:solidFill>
                <a:prstDash val="solid"/>
                <a:round/>
                <a:headEnd type="none" w="med" len="med"/>
                <a:tailEnd type="none" w="med" len="med"/>
              </a:ln>
              <a:effectLst/>
            </p:spPr>
          </p:cxnSp>
        </p:grpSp>
        <p:sp>
          <p:nvSpPr>
            <p:cNvPr id="192" name="TextBox 191">
              <a:extLst>
                <a:ext uri="{FF2B5EF4-FFF2-40B4-BE49-F238E27FC236}">
                  <a16:creationId xmlns:a16="http://schemas.microsoft.com/office/drawing/2014/main" id="{985BF195-8A26-B80F-6DB7-F3C91A705783}"/>
                </a:ext>
              </a:extLst>
            </p:cNvPr>
            <p:cNvSpPr txBox="1"/>
            <p:nvPr/>
          </p:nvSpPr>
          <p:spPr bwMode="auto">
            <a:xfrm>
              <a:off x="8362073" y="2316281"/>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0.75</a:t>
              </a:r>
            </a:p>
          </p:txBody>
        </p:sp>
        <p:sp>
          <p:nvSpPr>
            <p:cNvPr id="193" name="TextBox 192">
              <a:extLst>
                <a:ext uri="{FF2B5EF4-FFF2-40B4-BE49-F238E27FC236}">
                  <a16:creationId xmlns:a16="http://schemas.microsoft.com/office/drawing/2014/main" id="{BB7080B9-DF1D-7549-7735-18D9F5B6A23E}"/>
                </a:ext>
              </a:extLst>
            </p:cNvPr>
            <p:cNvSpPr txBox="1"/>
            <p:nvPr/>
          </p:nvSpPr>
          <p:spPr bwMode="auto">
            <a:xfrm>
              <a:off x="8362073" y="3023523"/>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0.53</a:t>
              </a:r>
            </a:p>
          </p:txBody>
        </p:sp>
        <p:sp>
          <p:nvSpPr>
            <p:cNvPr id="194" name="TextBox 193">
              <a:extLst>
                <a:ext uri="{FF2B5EF4-FFF2-40B4-BE49-F238E27FC236}">
                  <a16:creationId xmlns:a16="http://schemas.microsoft.com/office/drawing/2014/main" id="{6C7342C5-7DC2-272F-C3F5-6C2190531E76}"/>
                </a:ext>
              </a:extLst>
            </p:cNvPr>
            <p:cNvSpPr txBox="1"/>
            <p:nvPr/>
          </p:nvSpPr>
          <p:spPr bwMode="auto">
            <a:xfrm>
              <a:off x="8362073" y="4249812"/>
              <a:ext cx="59343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0.07</a:t>
              </a:r>
            </a:p>
          </p:txBody>
        </p:sp>
        <p:cxnSp>
          <p:nvCxnSpPr>
            <p:cNvPr id="196" name="Straight Arrow Connector 195">
              <a:extLst>
                <a:ext uri="{FF2B5EF4-FFF2-40B4-BE49-F238E27FC236}">
                  <a16:creationId xmlns:a16="http://schemas.microsoft.com/office/drawing/2014/main" id="{A510530B-D8BC-27B5-5F64-2F5F64CD3626}"/>
                </a:ext>
              </a:extLst>
            </p:cNvPr>
            <p:cNvCxnSpPr>
              <a:cxnSpLocks/>
            </p:cNvCxnSpPr>
            <p:nvPr/>
          </p:nvCxnSpPr>
          <p:spPr bwMode="auto">
            <a:xfrm flipH="1">
              <a:off x="8639918" y="2611729"/>
              <a:ext cx="0" cy="262643"/>
            </a:xfrm>
            <a:prstGeom prst="straightConnector1">
              <a:avLst/>
            </a:prstGeom>
            <a:noFill/>
            <a:ln w="28575" cap="flat" cmpd="sng" algn="ctr">
              <a:solidFill>
                <a:schemeClr val="bg1"/>
              </a:solidFill>
              <a:prstDash val="solid"/>
              <a:round/>
              <a:headEnd type="none" w="med" len="med"/>
              <a:tailEnd type="triangle"/>
            </a:ln>
            <a:effectLst/>
          </p:spPr>
        </p:cxnSp>
        <p:cxnSp>
          <p:nvCxnSpPr>
            <p:cNvPr id="198" name="Straight Arrow Connector 197">
              <a:extLst>
                <a:ext uri="{FF2B5EF4-FFF2-40B4-BE49-F238E27FC236}">
                  <a16:creationId xmlns:a16="http://schemas.microsoft.com/office/drawing/2014/main" id="{7075BC70-56AE-1647-CC84-9912F78A52B1}"/>
                </a:ext>
              </a:extLst>
            </p:cNvPr>
            <p:cNvCxnSpPr>
              <a:cxnSpLocks/>
            </p:cNvCxnSpPr>
            <p:nvPr/>
          </p:nvCxnSpPr>
          <p:spPr bwMode="auto">
            <a:xfrm flipH="1">
              <a:off x="8639918" y="3297440"/>
              <a:ext cx="0" cy="262643"/>
            </a:xfrm>
            <a:prstGeom prst="straightConnector1">
              <a:avLst/>
            </a:prstGeom>
            <a:noFill/>
            <a:ln w="28575" cap="flat" cmpd="sng" algn="ctr">
              <a:solidFill>
                <a:schemeClr val="bg1"/>
              </a:solidFill>
              <a:prstDash val="solid"/>
              <a:round/>
              <a:headEnd type="none" w="med" len="med"/>
              <a:tailEnd type="triangle"/>
            </a:ln>
            <a:effectLst/>
          </p:spPr>
        </p:cxnSp>
        <p:cxnSp>
          <p:nvCxnSpPr>
            <p:cNvPr id="199" name="Straight Arrow Connector 198">
              <a:extLst>
                <a:ext uri="{FF2B5EF4-FFF2-40B4-BE49-F238E27FC236}">
                  <a16:creationId xmlns:a16="http://schemas.microsoft.com/office/drawing/2014/main" id="{FB88BFBA-15F4-8EAE-5E4A-C6F835E5FAE8}"/>
                </a:ext>
              </a:extLst>
            </p:cNvPr>
            <p:cNvCxnSpPr>
              <a:cxnSpLocks/>
            </p:cNvCxnSpPr>
            <p:nvPr/>
          </p:nvCxnSpPr>
          <p:spPr bwMode="auto">
            <a:xfrm flipH="1">
              <a:off x="8639918" y="4544716"/>
              <a:ext cx="0" cy="262643"/>
            </a:xfrm>
            <a:prstGeom prst="straightConnector1">
              <a:avLst/>
            </a:prstGeom>
            <a:noFill/>
            <a:ln w="28575" cap="flat" cmpd="sng" algn="ctr">
              <a:solidFill>
                <a:schemeClr val="bg1"/>
              </a:solidFill>
              <a:prstDash val="solid"/>
              <a:round/>
              <a:headEnd type="none" w="med" len="med"/>
              <a:tailEnd type="triangle"/>
            </a:ln>
            <a:effectLst/>
          </p:spPr>
        </p:cxnSp>
      </p:grpSp>
      <p:sp>
        <p:nvSpPr>
          <p:cNvPr id="201" name="Text Box 15">
            <a:extLst>
              <a:ext uri="{FF2B5EF4-FFF2-40B4-BE49-F238E27FC236}">
                <a16:creationId xmlns:a16="http://schemas.microsoft.com/office/drawing/2014/main" id="{47B0951C-F68E-7D13-5D35-37DD9561C6A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International Kidney Cancer Coalition. Heng. JCO. 2009;27:5794.</a:t>
            </a:r>
          </a:p>
        </p:txBody>
      </p:sp>
      <p:grpSp>
        <p:nvGrpSpPr>
          <p:cNvPr id="202" name="Group 201">
            <a:extLst>
              <a:ext uri="{FF2B5EF4-FFF2-40B4-BE49-F238E27FC236}">
                <a16:creationId xmlns:a16="http://schemas.microsoft.com/office/drawing/2014/main" id="{9DC9EED7-E1DB-0B89-6CD7-F47F7F004383}"/>
              </a:ext>
            </a:extLst>
          </p:cNvPr>
          <p:cNvGrpSpPr/>
          <p:nvPr/>
        </p:nvGrpSpPr>
        <p:grpSpPr>
          <a:xfrm>
            <a:off x="9392911" y="6207927"/>
            <a:ext cx="2488502" cy="454909"/>
            <a:chOff x="9392911" y="6207927"/>
            <a:chExt cx="2488502" cy="454909"/>
          </a:xfrm>
        </p:grpSpPr>
        <p:pic>
          <p:nvPicPr>
            <p:cNvPr id="203" name="Picture 202" descr="A picture containing text, ax, wheel&#10;&#10;Description automatically generated">
              <a:extLst>
                <a:ext uri="{FF2B5EF4-FFF2-40B4-BE49-F238E27FC236}">
                  <a16:creationId xmlns:a16="http://schemas.microsoft.com/office/drawing/2014/main" id="{CA892CA1-048B-6E3F-6EBD-DA5813820D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4" name="Rectangle 8">
              <a:extLst>
                <a:ext uri="{FF2B5EF4-FFF2-40B4-BE49-F238E27FC236}">
                  <a16:creationId xmlns:a16="http://schemas.microsoft.com/office/drawing/2014/main" id="{337CDE84-D82D-60B9-95BA-6438FF589EB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6013299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37FEB-06B7-4DA3-B31C-9B95C8E0FF33}"/>
              </a:ext>
            </a:extLst>
          </p:cNvPr>
          <p:cNvSpPr>
            <a:spLocks noGrp="1"/>
          </p:cNvSpPr>
          <p:nvPr>
            <p:ph type="title"/>
          </p:nvPr>
        </p:nvSpPr>
        <p:spPr/>
        <p:txBody>
          <a:bodyPr/>
          <a:lstStyle/>
          <a:p>
            <a:r>
              <a:rPr lang="en-GB" dirty="0"/>
              <a:t>CARMENA: </a:t>
            </a:r>
            <a:r>
              <a:rPr lang="en-US" dirty="0"/>
              <a:t>Sunitinib Is Noninferior to Nephrectomy + Sunitinib in mRCC</a:t>
            </a:r>
            <a:endParaRPr lang="en-GB" dirty="0"/>
          </a:p>
        </p:txBody>
      </p:sp>
      <p:sp>
        <p:nvSpPr>
          <p:cNvPr id="3" name="TextBox 2">
            <a:extLst>
              <a:ext uri="{FF2B5EF4-FFF2-40B4-BE49-F238E27FC236}">
                <a16:creationId xmlns:a16="http://schemas.microsoft.com/office/drawing/2014/main" id="{CC50E915-D9AD-4700-9131-9104A06D76BC}"/>
              </a:ext>
            </a:extLst>
          </p:cNvPr>
          <p:cNvSpPr txBox="1"/>
          <p:nvPr/>
        </p:nvSpPr>
        <p:spPr>
          <a:xfrm>
            <a:off x="7613436" y="2348829"/>
            <a:ext cx="3328271" cy="64633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61.5 mo (range: 0-100.7) </a:t>
            </a:r>
          </a:p>
        </p:txBody>
      </p:sp>
      <p:sp>
        <p:nvSpPr>
          <p:cNvPr id="10" name="Text Box 11">
            <a:extLst>
              <a:ext uri="{FF2B5EF4-FFF2-40B4-BE49-F238E27FC236}">
                <a16:creationId xmlns:a16="http://schemas.microsoft.com/office/drawing/2014/main" id="{4B072877-9BF1-42EA-8475-810D6EA73EFC}"/>
              </a:ext>
            </a:extLst>
          </p:cNvPr>
          <p:cNvSpPr txBox="1">
            <a:spLocks noChangeArrowheads="1"/>
          </p:cNvSpPr>
          <p:nvPr/>
        </p:nvSpPr>
        <p:spPr bwMode="auto">
          <a:xfrm>
            <a:off x="413670" y="638529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Méjean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Eur Urol. 2021;80:417.</a:t>
            </a:r>
          </a:p>
        </p:txBody>
      </p:sp>
      <p:cxnSp>
        <p:nvCxnSpPr>
          <p:cNvPr id="15" name="Straight Connector 14">
            <a:extLst>
              <a:ext uri="{FF2B5EF4-FFF2-40B4-BE49-F238E27FC236}">
                <a16:creationId xmlns:a16="http://schemas.microsoft.com/office/drawing/2014/main" id="{D24AADEF-2A17-4759-A1F8-C3A30BA736DD}"/>
              </a:ext>
            </a:extLst>
          </p:cNvPr>
          <p:cNvCxnSpPr>
            <a:cxnSpLocks/>
          </p:cNvCxnSpPr>
          <p:nvPr/>
        </p:nvCxnSpPr>
        <p:spPr bwMode="auto">
          <a:xfrm>
            <a:off x="3524176" y="3330201"/>
            <a:ext cx="6747584" cy="0"/>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6" name="Straight Connector 15">
            <a:extLst>
              <a:ext uri="{FF2B5EF4-FFF2-40B4-BE49-F238E27FC236}">
                <a16:creationId xmlns:a16="http://schemas.microsoft.com/office/drawing/2014/main" id="{2F2BD36F-B564-4F85-8CB6-71C45B713B3C}"/>
              </a:ext>
            </a:extLst>
          </p:cNvPr>
          <p:cNvCxnSpPr>
            <a:cxnSpLocks/>
          </p:cNvCxnSpPr>
          <p:nvPr/>
        </p:nvCxnSpPr>
        <p:spPr bwMode="auto">
          <a:xfrm>
            <a:off x="4263193" y="3313902"/>
            <a:ext cx="0" cy="172529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7" name="Straight Connector 16">
            <a:extLst>
              <a:ext uri="{FF2B5EF4-FFF2-40B4-BE49-F238E27FC236}">
                <a16:creationId xmlns:a16="http://schemas.microsoft.com/office/drawing/2014/main" id="{946C4CA8-2BB6-423C-A261-77D0E7308F12}"/>
              </a:ext>
            </a:extLst>
          </p:cNvPr>
          <p:cNvCxnSpPr>
            <a:cxnSpLocks/>
          </p:cNvCxnSpPr>
          <p:nvPr/>
        </p:nvCxnSpPr>
        <p:spPr bwMode="auto">
          <a:xfrm>
            <a:off x="5749689" y="3345748"/>
            <a:ext cx="0" cy="172529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18" name="Straight Connector 17">
            <a:extLst>
              <a:ext uri="{FF2B5EF4-FFF2-40B4-BE49-F238E27FC236}">
                <a16:creationId xmlns:a16="http://schemas.microsoft.com/office/drawing/2014/main" id="{0A7720BF-6802-4700-A211-923485C82893}"/>
              </a:ext>
            </a:extLst>
          </p:cNvPr>
          <p:cNvCxnSpPr>
            <a:cxnSpLocks/>
          </p:cNvCxnSpPr>
          <p:nvPr/>
        </p:nvCxnSpPr>
        <p:spPr bwMode="auto">
          <a:xfrm>
            <a:off x="5001587" y="3351204"/>
            <a:ext cx="0" cy="1725296"/>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5" name="Straight Connector 24">
            <a:extLst>
              <a:ext uri="{FF2B5EF4-FFF2-40B4-BE49-F238E27FC236}">
                <a16:creationId xmlns:a16="http://schemas.microsoft.com/office/drawing/2014/main" id="{CEBCF799-A541-4091-8AA1-220CE7E4DB3E}"/>
              </a:ext>
            </a:extLst>
          </p:cNvPr>
          <p:cNvCxnSpPr/>
          <p:nvPr/>
        </p:nvCxnSpPr>
        <p:spPr bwMode="auto">
          <a:xfrm>
            <a:off x="3447627" y="15928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A791F5-EE09-4F10-A6B0-AF6B8BBDA85D}"/>
              </a:ext>
            </a:extLst>
          </p:cNvPr>
          <p:cNvCxnSpPr/>
          <p:nvPr/>
        </p:nvCxnSpPr>
        <p:spPr bwMode="auto">
          <a:xfrm>
            <a:off x="3447627" y="22832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58C2131-B5F6-485C-975C-D8380A7D3908}"/>
              </a:ext>
            </a:extLst>
          </p:cNvPr>
          <p:cNvCxnSpPr/>
          <p:nvPr/>
        </p:nvCxnSpPr>
        <p:spPr bwMode="auto">
          <a:xfrm>
            <a:off x="3447627" y="2973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4028ACA-2BAA-430B-9E9E-C6FE291F5A16}"/>
              </a:ext>
            </a:extLst>
          </p:cNvPr>
          <p:cNvCxnSpPr/>
          <p:nvPr/>
        </p:nvCxnSpPr>
        <p:spPr bwMode="auto">
          <a:xfrm>
            <a:off x="3447627" y="366410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DE8773D-BCD9-474B-92A6-A3148ACD5035}"/>
              </a:ext>
            </a:extLst>
          </p:cNvPr>
          <p:cNvCxnSpPr/>
          <p:nvPr/>
        </p:nvCxnSpPr>
        <p:spPr bwMode="auto">
          <a:xfrm>
            <a:off x="3447627" y="43545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B29D694-EFB4-4598-A50E-64C7E5CCCEC3}"/>
              </a:ext>
            </a:extLst>
          </p:cNvPr>
          <p:cNvCxnSpPr/>
          <p:nvPr/>
        </p:nvCxnSpPr>
        <p:spPr bwMode="auto">
          <a:xfrm>
            <a:off x="3447627" y="50449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142AACB-A015-4459-95ED-43606C940651}"/>
              </a:ext>
            </a:extLst>
          </p:cNvPr>
          <p:cNvCxnSpPr/>
          <p:nvPr/>
        </p:nvCxnSpPr>
        <p:spPr bwMode="auto">
          <a:xfrm rot="5400000">
            <a:off x="9456232"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474D0E5-87A2-4932-B4DD-64123A088268}"/>
              </a:ext>
            </a:extLst>
          </p:cNvPr>
          <p:cNvCxnSpPr/>
          <p:nvPr/>
        </p:nvCxnSpPr>
        <p:spPr bwMode="auto">
          <a:xfrm rot="5400000">
            <a:off x="7960304"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9AB2E84C-8C24-40DF-AC58-1BCB5C44D80E}"/>
              </a:ext>
            </a:extLst>
          </p:cNvPr>
          <p:cNvCxnSpPr/>
          <p:nvPr/>
        </p:nvCxnSpPr>
        <p:spPr bwMode="auto">
          <a:xfrm rot="5400000">
            <a:off x="8705388"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C7E49A70-9B36-4E41-9C91-BFDD365BFA34}"/>
              </a:ext>
            </a:extLst>
          </p:cNvPr>
          <p:cNvCxnSpPr/>
          <p:nvPr/>
        </p:nvCxnSpPr>
        <p:spPr bwMode="auto">
          <a:xfrm rot="5400000">
            <a:off x="7215221"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A1CE12F-0C90-4EAC-BF75-8945911B8330}"/>
              </a:ext>
            </a:extLst>
          </p:cNvPr>
          <p:cNvCxnSpPr/>
          <p:nvPr/>
        </p:nvCxnSpPr>
        <p:spPr bwMode="auto">
          <a:xfrm rot="5400000">
            <a:off x="5725054"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1E15E80-9424-44C0-A146-D5ACE2FB5BB2}"/>
              </a:ext>
            </a:extLst>
          </p:cNvPr>
          <p:cNvCxnSpPr/>
          <p:nvPr/>
        </p:nvCxnSpPr>
        <p:spPr bwMode="auto">
          <a:xfrm rot="5400000">
            <a:off x="6470137"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B0DDE25-3C4E-4ED4-B375-47A11068EC4E}"/>
              </a:ext>
            </a:extLst>
          </p:cNvPr>
          <p:cNvCxnSpPr/>
          <p:nvPr/>
        </p:nvCxnSpPr>
        <p:spPr bwMode="auto">
          <a:xfrm rot="5400000">
            <a:off x="4979970"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4C7447E-5BB4-45F9-8947-109D9255FC06}"/>
              </a:ext>
            </a:extLst>
          </p:cNvPr>
          <p:cNvCxnSpPr/>
          <p:nvPr/>
        </p:nvCxnSpPr>
        <p:spPr bwMode="auto">
          <a:xfrm rot="5400000">
            <a:off x="4234887" y="508063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9F40AA3-C684-41FF-B2B4-77E372D3D734}"/>
              </a:ext>
            </a:extLst>
          </p:cNvPr>
          <p:cNvCxnSpPr/>
          <p:nvPr/>
        </p:nvCxnSpPr>
        <p:spPr bwMode="auto">
          <a:xfrm rot="5400000">
            <a:off x="3489795" y="508063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F4B640EA-E2EB-4856-92E1-6230099D541C}"/>
              </a:ext>
            </a:extLst>
          </p:cNvPr>
          <p:cNvSpPr txBox="1"/>
          <p:nvPr/>
        </p:nvSpPr>
        <p:spPr bwMode="auto">
          <a:xfrm>
            <a:off x="3167529" y="485158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7" name="TextBox 46">
            <a:extLst>
              <a:ext uri="{FF2B5EF4-FFF2-40B4-BE49-F238E27FC236}">
                <a16:creationId xmlns:a16="http://schemas.microsoft.com/office/drawing/2014/main" id="{A6BE36F5-4074-406C-8621-3A26E9F16346}"/>
              </a:ext>
            </a:extLst>
          </p:cNvPr>
          <p:cNvSpPr txBox="1"/>
          <p:nvPr/>
        </p:nvSpPr>
        <p:spPr bwMode="auto">
          <a:xfrm>
            <a:off x="3048137" y="41683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49" name="TextBox 48">
            <a:extLst>
              <a:ext uri="{FF2B5EF4-FFF2-40B4-BE49-F238E27FC236}">
                <a16:creationId xmlns:a16="http://schemas.microsoft.com/office/drawing/2014/main" id="{FFD0922F-EBAC-4852-A1D6-46D4EEC37B35}"/>
              </a:ext>
            </a:extLst>
          </p:cNvPr>
          <p:cNvSpPr txBox="1"/>
          <p:nvPr/>
        </p:nvSpPr>
        <p:spPr bwMode="auto">
          <a:xfrm>
            <a:off x="3058886" y="34729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51" name="TextBox 50">
            <a:extLst>
              <a:ext uri="{FF2B5EF4-FFF2-40B4-BE49-F238E27FC236}">
                <a16:creationId xmlns:a16="http://schemas.microsoft.com/office/drawing/2014/main" id="{69CF3B0F-C3DF-4FEB-B4D2-79D609F37474}"/>
              </a:ext>
            </a:extLst>
          </p:cNvPr>
          <p:cNvSpPr txBox="1"/>
          <p:nvPr/>
        </p:nvSpPr>
        <p:spPr bwMode="auto">
          <a:xfrm>
            <a:off x="3056512" y="278972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3" name="TextBox 52">
            <a:extLst>
              <a:ext uri="{FF2B5EF4-FFF2-40B4-BE49-F238E27FC236}">
                <a16:creationId xmlns:a16="http://schemas.microsoft.com/office/drawing/2014/main" id="{CB7D19EA-2715-4E04-97AF-F1DFE49546B8}"/>
              </a:ext>
            </a:extLst>
          </p:cNvPr>
          <p:cNvSpPr txBox="1"/>
          <p:nvPr/>
        </p:nvSpPr>
        <p:spPr bwMode="auto">
          <a:xfrm>
            <a:off x="3068911" y="20918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55" name="TextBox 54">
            <a:extLst>
              <a:ext uri="{FF2B5EF4-FFF2-40B4-BE49-F238E27FC236}">
                <a16:creationId xmlns:a16="http://schemas.microsoft.com/office/drawing/2014/main" id="{A67FCDB2-D458-498F-A5BE-C07615439A36}"/>
              </a:ext>
            </a:extLst>
          </p:cNvPr>
          <p:cNvSpPr txBox="1"/>
          <p:nvPr/>
        </p:nvSpPr>
        <p:spPr bwMode="auto">
          <a:xfrm>
            <a:off x="2949518" y="1408674"/>
            <a:ext cx="535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6" name="TextBox 55">
            <a:extLst>
              <a:ext uri="{FF2B5EF4-FFF2-40B4-BE49-F238E27FC236}">
                <a16:creationId xmlns:a16="http://schemas.microsoft.com/office/drawing/2014/main" id="{E960C5C2-1E9A-41C0-AAD3-04DCA7C92911}"/>
              </a:ext>
            </a:extLst>
          </p:cNvPr>
          <p:cNvSpPr txBox="1"/>
          <p:nvPr/>
        </p:nvSpPr>
        <p:spPr bwMode="auto">
          <a:xfrm rot="16200000">
            <a:off x="1360787" y="3138878"/>
            <a:ext cx="292663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Who Were Alive (%)</a:t>
            </a:r>
          </a:p>
        </p:txBody>
      </p:sp>
      <p:sp>
        <p:nvSpPr>
          <p:cNvPr id="57" name="TextBox 56">
            <a:extLst>
              <a:ext uri="{FF2B5EF4-FFF2-40B4-BE49-F238E27FC236}">
                <a16:creationId xmlns:a16="http://schemas.microsoft.com/office/drawing/2014/main" id="{BE945620-39A7-4107-ABEA-0829B4280457}"/>
              </a:ext>
            </a:extLst>
          </p:cNvPr>
          <p:cNvSpPr txBox="1"/>
          <p:nvPr/>
        </p:nvSpPr>
        <p:spPr bwMode="auto">
          <a:xfrm>
            <a:off x="3538404" y="5368026"/>
            <a:ext cx="67333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58" name="TextBox 57">
            <a:extLst>
              <a:ext uri="{FF2B5EF4-FFF2-40B4-BE49-F238E27FC236}">
                <a16:creationId xmlns:a16="http://schemas.microsoft.com/office/drawing/2014/main" id="{0FD99C29-512B-4418-8582-CA1F4F72C83D}"/>
              </a:ext>
            </a:extLst>
          </p:cNvPr>
          <p:cNvSpPr txBox="1"/>
          <p:nvPr/>
        </p:nvSpPr>
        <p:spPr bwMode="auto">
          <a:xfrm>
            <a:off x="3371868" y="50759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9" name="TextBox 58">
            <a:extLst>
              <a:ext uri="{FF2B5EF4-FFF2-40B4-BE49-F238E27FC236}">
                <a16:creationId xmlns:a16="http://schemas.microsoft.com/office/drawing/2014/main" id="{76A55B09-76BB-49DD-89FD-EBA46C817707}"/>
              </a:ext>
            </a:extLst>
          </p:cNvPr>
          <p:cNvSpPr txBox="1"/>
          <p:nvPr/>
        </p:nvSpPr>
        <p:spPr bwMode="auto">
          <a:xfrm>
            <a:off x="4061461"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0" name="TextBox 59">
            <a:extLst>
              <a:ext uri="{FF2B5EF4-FFF2-40B4-BE49-F238E27FC236}">
                <a16:creationId xmlns:a16="http://schemas.microsoft.com/office/drawing/2014/main" id="{8DC68670-BC6A-4980-87EE-1DAC01CDD493}"/>
              </a:ext>
            </a:extLst>
          </p:cNvPr>
          <p:cNvSpPr txBox="1"/>
          <p:nvPr/>
        </p:nvSpPr>
        <p:spPr bwMode="auto">
          <a:xfrm>
            <a:off x="4792235"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61" name="TextBox 60">
            <a:extLst>
              <a:ext uri="{FF2B5EF4-FFF2-40B4-BE49-F238E27FC236}">
                <a16:creationId xmlns:a16="http://schemas.microsoft.com/office/drawing/2014/main" id="{6C7894BA-B994-4185-BCE2-D994F14B87EE}"/>
              </a:ext>
            </a:extLst>
          </p:cNvPr>
          <p:cNvSpPr txBox="1"/>
          <p:nvPr/>
        </p:nvSpPr>
        <p:spPr bwMode="auto">
          <a:xfrm>
            <a:off x="5540337"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36</a:t>
            </a:r>
          </a:p>
        </p:txBody>
      </p:sp>
      <p:sp>
        <p:nvSpPr>
          <p:cNvPr id="62" name="TextBox 61">
            <a:extLst>
              <a:ext uri="{FF2B5EF4-FFF2-40B4-BE49-F238E27FC236}">
                <a16:creationId xmlns:a16="http://schemas.microsoft.com/office/drawing/2014/main" id="{0D069B45-71EC-4522-9650-80138F277641}"/>
              </a:ext>
            </a:extLst>
          </p:cNvPr>
          <p:cNvSpPr txBox="1"/>
          <p:nvPr/>
        </p:nvSpPr>
        <p:spPr bwMode="auto">
          <a:xfrm>
            <a:off x="6299586"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a:t>
            </a:r>
          </a:p>
        </p:txBody>
      </p:sp>
      <p:sp>
        <p:nvSpPr>
          <p:cNvPr id="63" name="TextBox 62">
            <a:extLst>
              <a:ext uri="{FF2B5EF4-FFF2-40B4-BE49-F238E27FC236}">
                <a16:creationId xmlns:a16="http://schemas.microsoft.com/office/drawing/2014/main" id="{E68187C5-611F-4CB5-AE0F-488F22FF0502}"/>
              </a:ext>
            </a:extLst>
          </p:cNvPr>
          <p:cNvSpPr txBox="1"/>
          <p:nvPr/>
        </p:nvSpPr>
        <p:spPr bwMode="auto">
          <a:xfrm>
            <a:off x="7047688"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4" name="TextBox 63">
            <a:extLst>
              <a:ext uri="{FF2B5EF4-FFF2-40B4-BE49-F238E27FC236}">
                <a16:creationId xmlns:a16="http://schemas.microsoft.com/office/drawing/2014/main" id="{AE3AED8C-C314-4EFB-8676-BFDC294484C6}"/>
              </a:ext>
            </a:extLst>
          </p:cNvPr>
          <p:cNvSpPr txBox="1"/>
          <p:nvPr/>
        </p:nvSpPr>
        <p:spPr bwMode="auto">
          <a:xfrm>
            <a:off x="7778462"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72</a:t>
            </a:r>
          </a:p>
        </p:txBody>
      </p:sp>
      <p:sp>
        <p:nvSpPr>
          <p:cNvPr id="65" name="TextBox 64">
            <a:extLst>
              <a:ext uri="{FF2B5EF4-FFF2-40B4-BE49-F238E27FC236}">
                <a16:creationId xmlns:a16="http://schemas.microsoft.com/office/drawing/2014/main" id="{C1B38CAD-43E6-4674-A2D7-04A8884B93EC}"/>
              </a:ext>
            </a:extLst>
          </p:cNvPr>
          <p:cNvSpPr txBox="1"/>
          <p:nvPr/>
        </p:nvSpPr>
        <p:spPr bwMode="auto">
          <a:xfrm>
            <a:off x="8526564"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84</a:t>
            </a:r>
          </a:p>
        </p:txBody>
      </p:sp>
      <p:sp>
        <p:nvSpPr>
          <p:cNvPr id="66" name="TextBox 65">
            <a:extLst>
              <a:ext uri="{FF2B5EF4-FFF2-40B4-BE49-F238E27FC236}">
                <a16:creationId xmlns:a16="http://schemas.microsoft.com/office/drawing/2014/main" id="{DAF377B7-5947-43A8-8403-1A9B86C87C1B}"/>
              </a:ext>
            </a:extLst>
          </p:cNvPr>
          <p:cNvSpPr txBox="1"/>
          <p:nvPr/>
        </p:nvSpPr>
        <p:spPr bwMode="auto">
          <a:xfrm>
            <a:off x="9282937" y="50759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96</a:t>
            </a:r>
          </a:p>
        </p:txBody>
      </p:sp>
      <p:sp>
        <p:nvSpPr>
          <p:cNvPr id="67" name="TextBox 66">
            <a:extLst>
              <a:ext uri="{FF2B5EF4-FFF2-40B4-BE49-F238E27FC236}">
                <a16:creationId xmlns:a16="http://schemas.microsoft.com/office/drawing/2014/main" id="{812BA48E-D184-4DF0-82AB-A39958AA2BC8}"/>
              </a:ext>
            </a:extLst>
          </p:cNvPr>
          <p:cNvSpPr txBox="1"/>
          <p:nvPr/>
        </p:nvSpPr>
        <p:spPr bwMode="auto">
          <a:xfrm>
            <a:off x="1006924" y="5541970"/>
            <a:ext cx="2338346"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Nephrectomy → sunitinib</a:t>
            </a:r>
          </a:p>
          <a:p>
            <a:pPr marL="0" marR="0" lvl="0" indent="0" algn="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Sunitinib alone</a:t>
            </a:r>
          </a:p>
        </p:txBody>
      </p:sp>
      <p:sp>
        <p:nvSpPr>
          <p:cNvPr id="68" name="TextBox 67">
            <a:extLst>
              <a:ext uri="{FF2B5EF4-FFF2-40B4-BE49-F238E27FC236}">
                <a16:creationId xmlns:a16="http://schemas.microsoft.com/office/drawing/2014/main" id="{A2311477-12D6-40C0-AC41-5FE2C91BF2E8}"/>
              </a:ext>
            </a:extLst>
          </p:cNvPr>
          <p:cNvSpPr txBox="1"/>
          <p:nvPr/>
        </p:nvSpPr>
        <p:spPr bwMode="auto">
          <a:xfrm>
            <a:off x="3170996" y="5763570"/>
            <a:ext cx="714111" cy="535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226</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224</a:t>
            </a:r>
          </a:p>
        </p:txBody>
      </p:sp>
      <p:sp>
        <p:nvSpPr>
          <p:cNvPr id="69" name="TextBox 68">
            <a:extLst>
              <a:ext uri="{FF2B5EF4-FFF2-40B4-BE49-F238E27FC236}">
                <a16:creationId xmlns:a16="http://schemas.microsoft.com/office/drawing/2014/main" id="{0B9B65C0-AF17-42E6-B6DF-0439B14D41EF}"/>
              </a:ext>
            </a:extLst>
          </p:cNvPr>
          <p:cNvSpPr txBox="1"/>
          <p:nvPr/>
        </p:nvSpPr>
        <p:spPr bwMode="auto">
          <a:xfrm>
            <a:off x="3917991"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144</a:t>
            </a:r>
          </a:p>
        </p:txBody>
      </p:sp>
      <p:sp>
        <p:nvSpPr>
          <p:cNvPr id="70" name="TextBox 69">
            <a:extLst>
              <a:ext uri="{FF2B5EF4-FFF2-40B4-BE49-F238E27FC236}">
                <a16:creationId xmlns:a16="http://schemas.microsoft.com/office/drawing/2014/main" id="{D4F3B76A-50B4-42A0-97C7-580D07322AE0}"/>
              </a:ext>
            </a:extLst>
          </p:cNvPr>
          <p:cNvSpPr txBox="1"/>
          <p:nvPr/>
        </p:nvSpPr>
        <p:spPr bwMode="auto">
          <a:xfrm>
            <a:off x="4664986"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74</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a:t>
            </a:r>
          </a:p>
        </p:txBody>
      </p:sp>
      <p:sp>
        <p:nvSpPr>
          <p:cNvPr id="71" name="TextBox 70">
            <a:extLst>
              <a:ext uri="{FF2B5EF4-FFF2-40B4-BE49-F238E27FC236}">
                <a16:creationId xmlns:a16="http://schemas.microsoft.com/office/drawing/2014/main" id="{2A001E33-F9D8-4EE8-863A-8EB59FB61552}"/>
              </a:ext>
            </a:extLst>
          </p:cNvPr>
          <p:cNvSpPr txBox="1"/>
          <p:nvPr/>
        </p:nvSpPr>
        <p:spPr bwMode="auto">
          <a:xfrm>
            <a:off x="5411980"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51</a:t>
            </a:r>
          </a:p>
        </p:txBody>
      </p:sp>
      <p:sp>
        <p:nvSpPr>
          <p:cNvPr id="72" name="TextBox 71">
            <a:extLst>
              <a:ext uri="{FF2B5EF4-FFF2-40B4-BE49-F238E27FC236}">
                <a16:creationId xmlns:a16="http://schemas.microsoft.com/office/drawing/2014/main" id="{0136B49D-BE6C-4B64-BA75-D1EA3122813F}"/>
              </a:ext>
            </a:extLst>
          </p:cNvPr>
          <p:cNvSpPr txBox="1"/>
          <p:nvPr/>
        </p:nvSpPr>
        <p:spPr bwMode="auto">
          <a:xfrm>
            <a:off x="6158975"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29</a:t>
            </a:r>
          </a:p>
        </p:txBody>
      </p:sp>
      <p:sp>
        <p:nvSpPr>
          <p:cNvPr id="73" name="TextBox 72">
            <a:extLst>
              <a:ext uri="{FF2B5EF4-FFF2-40B4-BE49-F238E27FC236}">
                <a16:creationId xmlns:a16="http://schemas.microsoft.com/office/drawing/2014/main" id="{EABC59C8-F98A-40C3-8714-FE78335EF7E2}"/>
              </a:ext>
            </a:extLst>
          </p:cNvPr>
          <p:cNvSpPr txBox="1"/>
          <p:nvPr/>
        </p:nvSpPr>
        <p:spPr bwMode="auto">
          <a:xfrm>
            <a:off x="6905970"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p>
        </p:txBody>
      </p:sp>
      <p:sp>
        <p:nvSpPr>
          <p:cNvPr id="74" name="TextBox 73">
            <a:extLst>
              <a:ext uri="{FF2B5EF4-FFF2-40B4-BE49-F238E27FC236}">
                <a16:creationId xmlns:a16="http://schemas.microsoft.com/office/drawing/2014/main" id="{7744E7CF-0D59-4F5B-A55F-6F3CFF45E115}"/>
              </a:ext>
            </a:extLst>
          </p:cNvPr>
          <p:cNvSpPr txBox="1"/>
          <p:nvPr/>
        </p:nvSpPr>
        <p:spPr bwMode="auto">
          <a:xfrm>
            <a:off x="7652964"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75" name="TextBox 74">
            <a:extLst>
              <a:ext uri="{FF2B5EF4-FFF2-40B4-BE49-F238E27FC236}">
                <a16:creationId xmlns:a16="http://schemas.microsoft.com/office/drawing/2014/main" id="{CD2DB8FC-FCE5-4029-B90C-1C17C51E1E8A}"/>
              </a:ext>
            </a:extLst>
          </p:cNvPr>
          <p:cNvSpPr txBox="1"/>
          <p:nvPr/>
        </p:nvSpPr>
        <p:spPr bwMode="auto">
          <a:xfrm>
            <a:off x="8399959"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76" name="TextBox 75">
            <a:extLst>
              <a:ext uri="{FF2B5EF4-FFF2-40B4-BE49-F238E27FC236}">
                <a16:creationId xmlns:a16="http://schemas.microsoft.com/office/drawing/2014/main" id="{B37277CC-14E5-478E-802D-CF0A22160AEE}"/>
              </a:ext>
            </a:extLst>
          </p:cNvPr>
          <p:cNvSpPr txBox="1"/>
          <p:nvPr/>
        </p:nvSpPr>
        <p:spPr bwMode="auto">
          <a:xfrm>
            <a:off x="9146952"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172" name="Freeform: Shape 171">
            <a:extLst>
              <a:ext uri="{FF2B5EF4-FFF2-40B4-BE49-F238E27FC236}">
                <a16:creationId xmlns:a16="http://schemas.microsoft.com/office/drawing/2014/main" id="{D8683E36-51F6-404F-86D6-D998AB60563F}"/>
              </a:ext>
            </a:extLst>
          </p:cNvPr>
          <p:cNvSpPr/>
          <p:nvPr/>
        </p:nvSpPr>
        <p:spPr bwMode="auto">
          <a:xfrm>
            <a:off x="3521802" y="1592838"/>
            <a:ext cx="6701698" cy="3461414"/>
          </a:xfrm>
          <a:custGeom>
            <a:avLst/>
            <a:gdLst>
              <a:gd name="connsiteX0" fmla="*/ 0 w 4558812"/>
              <a:gd name="connsiteY0" fmla="*/ 0 h 2642088"/>
              <a:gd name="connsiteX1" fmla="*/ 0 w 4558812"/>
              <a:gd name="connsiteY1" fmla="*/ 2637692 h 2642088"/>
              <a:gd name="connsiteX2" fmla="*/ 4558812 w 4558812"/>
              <a:gd name="connsiteY2" fmla="*/ 2637692 h 2642088"/>
              <a:gd name="connsiteX3" fmla="*/ 4554415 w 4558812"/>
              <a:gd name="connsiteY3" fmla="*/ 2642088 h 2642088"/>
            </a:gdLst>
            <a:ahLst/>
            <a:cxnLst>
              <a:cxn ang="0">
                <a:pos x="connsiteX0" y="connsiteY0"/>
              </a:cxn>
              <a:cxn ang="0">
                <a:pos x="connsiteX1" y="connsiteY1"/>
              </a:cxn>
              <a:cxn ang="0">
                <a:pos x="connsiteX2" y="connsiteY2"/>
              </a:cxn>
              <a:cxn ang="0">
                <a:pos x="connsiteX3" y="connsiteY3"/>
              </a:cxn>
            </a:cxnLst>
            <a:rect l="l" t="t" r="r" b="b"/>
            <a:pathLst>
              <a:path w="4558812" h="2642088">
                <a:moveTo>
                  <a:pt x="0" y="0"/>
                </a:moveTo>
                <a:lnTo>
                  <a:pt x="0" y="2637692"/>
                </a:lnTo>
                <a:lnTo>
                  <a:pt x="4558812" y="2637692"/>
                </a:lnTo>
                <a:lnTo>
                  <a:pt x="4554415" y="2642088"/>
                </a:lnTo>
              </a:path>
            </a:pathLst>
          </a:custGeom>
          <a:noFill/>
          <a:ln w="28575">
            <a:solidFill>
              <a:schemeClr val="bg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3" name="TextBox 172">
            <a:extLst>
              <a:ext uri="{FF2B5EF4-FFF2-40B4-BE49-F238E27FC236}">
                <a16:creationId xmlns:a16="http://schemas.microsoft.com/office/drawing/2014/main" id="{22AD04F8-AD06-4778-AC91-98803CDEB656}"/>
              </a:ext>
            </a:extLst>
          </p:cNvPr>
          <p:cNvSpPr txBox="1"/>
          <p:nvPr/>
        </p:nvSpPr>
        <p:spPr bwMode="auto">
          <a:xfrm>
            <a:off x="3894439" y="4235798"/>
            <a:ext cx="7585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65.1%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59.3%</a:t>
            </a:r>
          </a:p>
        </p:txBody>
      </p:sp>
      <p:sp>
        <p:nvSpPr>
          <p:cNvPr id="179" name="TextBox 178">
            <a:extLst>
              <a:ext uri="{FF2B5EF4-FFF2-40B4-BE49-F238E27FC236}">
                <a16:creationId xmlns:a16="http://schemas.microsoft.com/office/drawing/2014/main" id="{F3C1A72F-E20D-413B-8C40-43DFC1CDAE82}"/>
              </a:ext>
            </a:extLst>
          </p:cNvPr>
          <p:cNvSpPr txBox="1"/>
          <p:nvPr/>
        </p:nvSpPr>
        <p:spPr bwMode="auto">
          <a:xfrm>
            <a:off x="9960773" y="507590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106</a:t>
            </a:r>
          </a:p>
        </p:txBody>
      </p:sp>
      <p:sp>
        <p:nvSpPr>
          <p:cNvPr id="180" name="TextBox 179">
            <a:extLst>
              <a:ext uri="{FF2B5EF4-FFF2-40B4-BE49-F238E27FC236}">
                <a16:creationId xmlns:a16="http://schemas.microsoft.com/office/drawing/2014/main" id="{DA40EF9D-FF80-42DC-8B19-C82A1DACA0DC}"/>
              </a:ext>
            </a:extLst>
          </p:cNvPr>
          <p:cNvSpPr txBox="1"/>
          <p:nvPr/>
        </p:nvSpPr>
        <p:spPr bwMode="auto">
          <a:xfrm>
            <a:off x="9883298" y="5763570"/>
            <a:ext cx="714111"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9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cxnSp>
        <p:nvCxnSpPr>
          <p:cNvPr id="181" name="Straight Connector 180">
            <a:extLst>
              <a:ext uri="{FF2B5EF4-FFF2-40B4-BE49-F238E27FC236}">
                <a16:creationId xmlns:a16="http://schemas.microsoft.com/office/drawing/2014/main" id="{4620F3EC-F854-4BD7-B604-0E3637C8A396}"/>
              </a:ext>
            </a:extLst>
          </p:cNvPr>
          <p:cNvCxnSpPr/>
          <p:nvPr/>
        </p:nvCxnSpPr>
        <p:spPr bwMode="auto">
          <a:xfrm rot="5400000">
            <a:off x="10196042" y="5080631"/>
            <a:ext cx="64008" cy="0"/>
          </a:xfrm>
          <a:prstGeom prst="line">
            <a:avLst/>
          </a:prstGeom>
          <a:noFill/>
          <a:ln w="28575" cap="flat" cmpd="sng" algn="ctr">
            <a:solidFill>
              <a:schemeClr val="bg1"/>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F6B3CA0A-D42A-479C-B8B1-59C8096788FB}"/>
              </a:ext>
            </a:extLst>
          </p:cNvPr>
          <p:cNvGrpSpPr/>
          <p:nvPr/>
        </p:nvGrpSpPr>
        <p:grpSpPr>
          <a:xfrm>
            <a:off x="7460317" y="1755892"/>
            <a:ext cx="3167248" cy="590931"/>
            <a:chOff x="7460317" y="1755892"/>
            <a:chExt cx="3167248" cy="590931"/>
          </a:xfrm>
        </p:grpSpPr>
        <p:sp>
          <p:nvSpPr>
            <p:cNvPr id="183" name="TextBox 182">
              <a:extLst>
                <a:ext uri="{FF2B5EF4-FFF2-40B4-BE49-F238E27FC236}">
                  <a16:creationId xmlns:a16="http://schemas.microsoft.com/office/drawing/2014/main" id="{433F19C2-E4F4-44C1-9338-5D193E77730A}"/>
                </a:ext>
              </a:extLst>
            </p:cNvPr>
            <p:cNvSpPr txBox="1"/>
            <p:nvPr/>
          </p:nvSpPr>
          <p:spPr bwMode="auto">
            <a:xfrm>
              <a:off x="7857398" y="1755892"/>
              <a:ext cx="2770167"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Nephrectomy → sunitinib</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Sunitinib alone</a:t>
              </a:r>
            </a:p>
          </p:txBody>
        </p:sp>
        <p:cxnSp>
          <p:nvCxnSpPr>
            <p:cNvPr id="8" name="Straight Connector 7">
              <a:extLst>
                <a:ext uri="{FF2B5EF4-FFF2-40B4-BE49-F238E27FC236}">
                  <a16:creationId xmlns:a16="http://schemas.microsoft.com/office/drawing/2014/main" id="{3465B129-230A-4FED-81D7-3703443D5EB4}"/>
                </a:ext>
              </a:extLst>
            </p:cNvPr>
            <p:cNvCxnSpPr/>
            <p:nvPr/>
          </p:nvCxnSpPr>
          <p:spPr bwMode="auto">
            <a:xfrm>
              <a:off x="7462932" y="1918825"/>
              <a:ext cx="403019" cy="0"/>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0FECF13-233E-4BCB-9FC0-252CC38300AC}"/>
                </a:ext>
              </a:extLst>
            </p:cNvPr>
            <p:cNvCxnSpPr/>
            <p:nvPr/>
          </p:nvCxnSpPr>
          <p:spPr bwMode="auto">
            <a:xfrm>
              <a:off x="7460317" y="2157194"/>
              <a:ext cx="403019" cy="0"/>
            </a:xfrm>
            <a:prstGeom prst="line">
              <a:avLst/>
            </a:prstGeom>
            <a:noFill/>
            <a:ln w="28575" cap="flat" cmpd="sng" algn="ctr">
              <a:solidFill>
                <a:schemeClr val="accent3"/>
              </a:solidFill>
              <a:prstDash val="solid"/>
              <a:round/>
              <a:headEnd type="none" w="med" len="med"/>
              <a:tailEnd type="none" w="med" len="med"/>
            </a:ln>
            <a:effectLst/>
          </p:spPr>
        </p:cxnSp>
      </p:grpSp>
      <p:sp>
        <p:nvSpPr>
          <p:cNvPr id="185" name="TextBox 184">
            <a:extLst>
              <a:ext uri="{FF2B5EF4-FFF2-40B4-BE49-F238E27FC236}">
                <a16:creationId xmlns:a16="http://schemas.microsoft.com/office/drawing/2014/main" id="{C517343B-22BD-4567-B462-FD7EC0313912}"/>
              </a:ext>
            </a:extLst>
          </p:cNvPr>
          <p:cNvSpPr txBox="1"/>
          <p:nvPr/>
        </p:nvSpPr>
        <p:spPr bwMode="auto">
          <a:xfrm>
            <a:off x="4654853" y="4235798"/>
            <a:ext cx="7585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44.6%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37.1%</a:t>
            </a:r>
          </a:p>
        </p:txBody>
      </p:sp>
      <p:sp>
        <p:nvSpPr>
          <p:cNvPr id="186" name="TextBox 185">
            <a:extLst>
              <a:ext uri="{FF2B5EF4-FFF2-40B4-BE49-F238E27FC236}">
                <a16:creationId xmlns:a16="http://schemas.microsoft.com/office/drawing/2014/main" id="{4B2E6D46-B9D0-48F9-8119-FA6F96BEECCF}"/>
              </a:ext>
            </a:extLst>
          </p:cNvPr>
          <p:cNvSpPr txBox="1"/>
          <p:nvPr/>
        </p:nvSpPr>
        <p:spPr bwMode="auto">
          <a:xfrm>
            <a:off x="5401923" y="4235798"/>
            <a:ext cx="7585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30.6%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26.3%</a:t>
            </a:r>
          </a:p>
        </p:txBody>
      </p:sp>
      <p:sp>
        <p:nvSpPr>
          <p:cNvPr id="23" name="Freeform: Shape 22">
            <a:extLst>
              <a:ext uri="{FF2B5EF4-FFF2-40B4-BE49-F238E27FC236}">
                <a16:creationId xmlns:a16="http://schemas.microsoft.com/office/drawing/2014/main" id="{AD923C3A-B833-4353-BF48-22AED49EC46A}"/>
              </a:ext>
            </a:extLst>
          </p:cNvPr>
          <p:cNvSpPr/>
          <p:nvPr/>
        </p:nvSpPr>
        <p:spPr bwMode="auto">
          <a:xfrm>
            <a:off x="3556000" y="1651000"/>
            <a:ext cx="6228080" cy="2981960"/>
          </a:xfrm>
          <a:custGeom>
            <a:avLst/>
            <a:gdLst>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22400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5640 w 6228080"/>
              <a:gd name="connsiteY101" fmla="*/ 1295400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02920 w 6228080"/>
              <a:gd name="connsiteY111" fmla="*/ 1010920 h 2981960"/>
              <a:gd name="connsiteX112" fmla="*/ 502920 w 6228080"/>
              <a:gd name="connsiteY112" fmla="*/ 944880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22400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5640 w 6228080"/>
              <a:gd name="connsiteY101" fmla="*/ 1295400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15620 w 6228080"/>
              <a:gd name="connsiteY111" fmla="*/ 991870 h 2981960"/>
              <a:gd name="connsiteX112" fmla="*/ 502920 w 6228080"/>
              <a:gd name="connsiteY112" fmla="*/ 944880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22400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5640 w 6228080"/>
              <a:gd name="connsiteY101" fmla="*/ 1295400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15620 w 6228080"/>
              <a:gd name="connsiteY111" fmla="*/ 991870 h 2981960"/>
              <a:gd name="connsiteX112" fmla="*/ 515620 w 6228080"/>
              <a:gd name="connsiteY112" fmla="*/ 940647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22400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5640 w 6228080"/>
              <a:gd name="connsiteY101" fmla="*/ 1295400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15620 w 6228080"/>
              <a:gd name="connsiteY111" fmla="*/ 1008803 h 2981960"/>
              <a:gd name="connsiteX112" fmla="*/ 515620 w 6228080"/>
              <a:gd name="connsiteY112" fmla="*/ 940647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22400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7756 w 6228080"/>
              <a:gd name="connsiteY101" fmla="*/ 1265766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15620 w 6228080"/>
              <a:gd name="connsiteY111" fmla="*/ 1008803 h 2981960"/>
              <a:gd name="connsiteX112" fmla="*/ 515620 w 6228080"/>
              <a:gd name="connsiteY112" fmla="*/ 940647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 name="connsiteX0" fmla="*/ 6228080 w 6228080"/>
              <a:gd name="connsiteY0" fmla="*/ 2981960 h 2981960"/>
              <a:gd name="connsiteX1" fmla="*/ 4434840 w 6228080"/>
              <a:gd name="connsiteY1" fmla="*/ 2981960 h 2981960"/>
              <a:gd name="connsiteX2" fmla="*/ 4434840 w 6228080"/>
              <a:gd name="connsiteY2" fmla="*/ 2921000 h 2981960"/>
              <a:gd name="connsiteX3" fmla="*/ 3972560 w 6228080"/>
              <a:gd name="connsiteY3" fmla="*/ 2921000 h 2981960"/>
              <a:gd name="connsiteX4" fmla="*/ 3972560 w 6228080"/>
              <a:gd name="connsiteY4" fmla="*/ 2890520 h 2981960"/>
              <a:gd name="connsiteX5" fmla="*/ 3794760 w 6228080"/>
              <a:gd name="connsiteY5" fmla="*/ 2890520 h 2981960"/>
              <a:gd name="connsiteX6" fmla="*/ 3794760 w 6228080"/>
              <a:gd name="connsiteY6" fmla="*/ 2870200 h 2981960"/>
              <a:gd name="connsiteX7" fmla="*/ 3784600 w 6228080"/>
              <a:gd name="connsiteY7" fmla="*/ 2860040 h 2981960"/>
              <a:gd name="connsiteX8" fmla="*/ 3784600 w 6228080"/>
              <a:gd name="connsiteY8" fmla="*/ 2824480 h 2981960"/>
              <a:gd name="connsiteX9" fmla="*/ 3540760 w 6228080"/>
              <a:gd name="connsiteY9" fmla="*/ 2824480 h 2981960"/>
              <a:gd name="connsiteX10" fmla="*/ 3540760 w 6228080"/>
              <a:gd name="connsiteY10" fmla="*/ 2794000 h 2981960"/>
              <a:gd name="connsiteX11" fmla="*/ 3322320 w 6228080"/>
              <a:gd name="connsiteY11" fmla="*/ 2794000 h 2981960"/>
              <a:gd name="connsiteX12" fmla="*/ 3322320 w 6228080"/>
              <a:gd name="connsiteY12" fmla="*/ 2773680 h 2981960"/>
              <a:gd name="connsiteX13" fmla="*/ 3266440 w 6228080"/>
              <a:gd name="connsiteY13" fmla="*/ 2773680 h 2981960"/>
              <a:gd name="connsiteX14" fmla="*/ 3266440 w 6228080"/>
              <a:gd name="connsiteY14" fmla="*/ 2773680 h 2981960"/>
              <a:gd name="connsiteX15" fmla="*/ 3220720 w 6228080"/>
              <a:gd name="connsiteY15" fmla="*/ 2773680 h 2981960"/>
              <a:gd name="connsiteX16" fmla="*/ 3220720 w 6228080"/>
              <a:gd name="connsiteY16" fmla="*/ 2758440 h 2981960"/>
              <a:gd name="connsiteX17" fmla="*/ 2926080 w 6228080"/>
              <a:gd name="connsiteY17" fmla="*/ 2758440 h 2981960"/>
              <a:gd name="connsiteX18" fmla="*/ 2926080 w 6228080"/>
              <a:gd name="connsiteY18" fmla="*/ 2717800 h 2981960"/>
              <a:gd name="connsiteX19" fmla="*/ 2885440 w 6228080"/>
              <a:gd name="connsiteY19" fmla="*/ 2717800 h 2981960"/>
              <a:gd name="connsiteX20" fmla="*/ 2885440 w 6228080"/>
              <a:gd name="connsiteY20" fmla="*/ 2717800 h 2981960"/>
              <a:gd name="connsiteX21" fmla="*/ 2885440 w 6228080"/>
              <a:gd name="connsiteY21" fmla="*/ 2677160 h 2981960"/>
              <a:gd name="connsiteX22" fmla="*/ 2849880 w 6228080"/>
              <a:gd name="connsiteY22" fmla="*/ 2677160 h 2981960"/>
              <a:gd name="connsiteX23" fmla="*/ 2849880 w 6228080"/>
              <a:gd name="connsiteY23" fmla="*/ 2656840 h 2981960"/>
              <a:gd name="connsiteX24" fmla="*/ 2814320 w 6228080"/>
              <a:gd name="connsiteY24" fmla="*/ 2656840 h 2981960"/>
              <a:gd name="connsiteX25" fmla="*/ 2814320 w 6228080"/>
              <a:gd name="connsiteY25" fmla="*/ 2626360 h 2981960"/>
              <a:gd name="connsiteX26" fmla="*/ 2794000 w 6228080"/>
              <a:gd name="connsiteY26" fmla="*/ 2626360 h 2981960"/>
              <a:gd name="connsiteX27" fmla="*/ 2799080 w 6228080"/>
              <a:gd name="connsiteY27" fmla="*/ 2621280 h 2981960"/>
              <a:gd name="connsiteX28" fmla="*/ 2763520 w 6228080"/>
              <a:gd name="connsiteY28" fmla="*/ 2621280 h 2981960"/>
              <a:gd name="connsiteX29" fmla="*/ 2763520 w 6228080"/>
              <a:gd name="connsiteY29" fmla="*/ 2590800 h 2981960"/>
              <a:gd name="connsiteX30" fmla="*/ 2727960 w 6228080"/>
              <a:gd name="connsiteY30" fmla="*/ 2590800 h 2981960"/>
              <a:gd name="connsiteX31" fmla="*/ 2727960 w 6228080"/>
              <a:gd name="connsiteY31" fmla="*/ 2580640 h 2981960"/>
              <a:gd name="connsiteX32" fmla="*/ 2687320 w 6228080"/>
              <a:gd name="connsiteY32" fmla="*/ 2580640 h 2981960"/>
              <a:gd name="connsiteX33" fmla="*/ 2687320 w 6228080"/>
              <a:gd name="connsiteY33" fmla="*/ 2555240 h 2981960"/>
              <a:gd name="connsiteX34" fmla="*/ 2641600 w 6228080"/>
              <a:gd name="connsiteY34" fmla="*/ 2555240 h 2981960"/>
              <a:gd name="connsiteX35" fmla="*/ 2641600 w 6228080"/>
              <a:gd name="connsiteY35" fmla="*/ 2514600 h 2981960"/>
              <a:gd name="connsiteX36" fmla="*/ 2570480 w 6228080"/>
              <a:gd name="connsiteY36" fmla="*/ 2514600 h 2981960"/>
              <a:gd name="connsiteX37" fmla="*/ 2570480 w 6228080"/>
              <a:gd name="connsiteY37" fmla="*/ 2499360 h 2981960"/>
              <a:gd name="connsiteX38" fmla="*/ 2291080 w 6228080"/>
              <a:gd name="connsiteY38" fmla="*/ 2499360 h 2981960"/>
              <a:gd name="connsiteX39" fmla="*/ 2291080 w 6228080"/>
              <a:gd name="connsiteY39" fmla="*/ 2499360 h 2981960"/>
              <a:gd name="connsiteX40" fmla="*/ 2143760 w 6228080"/>
              <a:gd name="connsiteY40" fmla="*/ 2499360 h 2981960"/>
              <a:gd name="connsiteX41" fmla="*/ 2108200 w 6228080"/>
              <a:gd name="connsiteY41" fmla="*/ 2418080 h 2981960"/>
              <a:gd name="connsiteX42" fmla="*/ 2006600 w 6228080"/>
              <a:gd name="connsiteY42" fmla="*/ 2418080 h 2981960"/>
              <a:gd name="connsiteX43" fmla="*/ 2006600 w 6228080"/>
              <a:gd name="connsiteY43" fmla="*/ 2392680 h 2981960"/>
              <a:gd name="connsiteX44" fmla="*/ 1920240 w 6228080"/>
              <a:gd name="connsiteY44" fmla="*/ 2392680 h 2981960"/>
              <a:gd name="connsiteX45" fmla="*/ 1920240 w 6228080"/>
              <a:gd name="connsiteY45" fmla="*/ 2326640 h 2981960"/>
              <a:gd name="connsiteX46" fmla="*/ 1920240 w 6228080"/>
              <a:gd name="connsiteY46" fmla="*/ 2326640 h 2981960"/>
              <a:gd name="connsiteX47" fmla="*/ 1884680 w 6228080"/>
              <a:gd name="connsiteY47" fmla="*/ 2326640 h 2981960"/>
              <a:gd name="connsiteX48" fmla="*/ 1854200 w 6228080"/>
              <a:gd name="connsiteY48" fmla="*/ 2296160 h 2981960"/>
              <a:gd name="connsiteX49" fmla="*/ 1772920 w 6228080"/>
              <a:gd name="connsiteY49" fmla="*/ 2296160 h 2981960"/>
              <a:gd name="connsiteX50" fmla="*/ 1772920 w 6228080"/>
              <a:gd name="connsiteY50" fmla="*/ 2275840 h 2981960"/>
              <a:gd name="connsiteX51" fmla="*/ 1732280 w 6228080"/>
              <a:gd name="connsiteY51" fmla="*/ 2275840 h 2981960"/>
              <a:gd name="connsiteX52" fmla="*/ 1732280 w 6228080"/>
              <a:gd name="connsiteY52" fmla="*/ 2275840 h 2981960"/>
              <a:gd name="connsiteX53" fmla="*/ 1732280 w 6228080"/>
              <a:gd name="connsiteY53" fmla="*/ 2250440 h 2981960"/>
              <a:gd name="connsiteX54" fmla="*/ 1732280 w 6228080"/>
              <a:gd name="connsiteY54" fmla="*/ 2209800 h 2981960"/>
              <a:gd name="connsiteX55" fmla="*/ 1676400 w 6228080"/>
              <a:gd name="connsiteY55" fmla="*/ 2209800 h 2981960"/>
              <a:gd name="connsiteX56" fmla="*/ 1676400 w 6228080"/>
              <a:gd name="connsiteY56" fmla="*/ 2184400 h 2981960"/>
              <a:gd name="connsiteX57" fmla="*/ 1559560 w 6228080"/>
              <a:gd name="connsiteY57" fmla="*/ 2184400 h 2981960"/>
              <a:gd name="connsiteX58" fmla="*/ 1559560 w 6228080"/>
              <a:gd name="connsiteY58" fmla="*/ 2169160 h 2981960"/>
              <a:gd name="connsiteX59" fmla="*/ 1539240 w 6228080"/>
              <a:gd name="connsiteY59" fmla="*/ 2169160 h 2981960"/>
              <a:gd name="connsiteX60" fmla="*/ 1539240 w 6228080"/>
              <a:gd name="connsiteY60" fmla="*/ 2138680 h 2981960"/>
              <a:gd name="connsiteX61" fmla="*/ 1457960 w 6228080"/>
              <a:gd name="connsiteY61" fmla="*/ 2138680 h 2981960"/>
              <a:gd name="connsiteX62" fmla="*/ 1457960 w 6228080"/>
              <a:gd name="connsiteY62" fmla="*/ 2138680 h 2981960"/>
              <a:gd name="connsiteX63" fmla="*/ 1457960 w 6228080"/>
              <a:gd name="connsiteY63" fmla="*/ 2092960 h 2981960"/>
              <a:gd name="connsiteX64" fmla="*/ 1412240 w 6228080"/>
              <a:gd name="connsiteY64" fmla="*/ 2092960 h 2981960"/>
              <a:gd name="connsiteX65" fmla="*/ 1412240 w 6228080"/>
              <a:gd name="connsiteY65" fmla="*/ 2032000 h 2981960"/>
              <a:gd name="connsiteX66" fmla="*/ 1295400 w 6228080"/>
              <a:gd name="connsiteY66" fmla="*/ 2032000 h 2981960"/>
              <a:gd name="connsiteX67" fmla="*/ 1295400 w 6228080"/>
              <a:gd name="connsiteY67" fmla="*/ 1996440 h 2981960"/>
              <a:gd name="connsiteX68" fmla="*/ 1280160 w 6228080"/>
              <a:gd name="connsiteY68" fmla="*/ 1996440 h 2981960"/>
              <a:gd name="connsiteX69" fmla="*/ 1280160 w 6228080"/>
              <a:gd name="connsiteY69" fmla="*/ 1965960 h 2981960"/>
              <a:gd name="connsiteX70" fmla="*/ 1209040 w 6228080"/>
              <a:gd name="connsiteY70" fmla="*/ 1965960 h 2981960"/>
              <a:gd name="connsiteX71" fmla="*/ 1209040 w 6228080"/>
              <a:gd name="connsiteY71" fmla="*/ 1945640 h 2981960"/>
              <a:gd name="connsiteX72" fmla="*/ 1143000 w 6228080"/>
              <a:gd name="connsiteY72" fmla="*/ 1945640 h 2981960"/>
              <a:gd name="connsiteX73" fmla="*/ 1143000 w 6228080"/>
              <a:gd name="connsiteY73" fmla="*/ 1884680 h 2981960"/>
              <a:gd name="connsiteX74" fmla="*/ 1122680 w 6228080"/>
              <a:gd name="connsiteY74" fmla="*/ 1884680 h 2981960"/>
              <a:gd name="connsiteX75" fmla="*/ 1122680 w 6228080"/>
              <a:gd name="connsiteY75" fmla="*/ 1833880 h 2981960"/>
              <a:gd name="connsiteX76" fmla="*/ 1071880 w 6228080"/>
              <a:gd name="connsiteY76" fmla="*/ 1833880 h 2981960"/>
              <a:gd name="connsiteX77" fmla="*/ 1071880 w 6228080"/>
              <a:gd name="connsiteY77" fmla="*/ 1813560 h 2981960"/>
              <a:gd name="connsiteX78" fmla="*/ 1061720 w 6228080"/>
              <a:gd name="connsiteY78" fmla="*/ 1813560 h 2981960"/>
              <a:gd name="connsiteX79" fmla="*/ 1061720 w 6228080"/>
              <a:gd name="connsiteY79" fmla="*/ 1762760 h 2981960"/>
              <a:gd name="connsiteX80" fmla="*/ 1031240 w 6228080"/>
              <a:gd name="connsiteY80" fmla="*/ 1762760 h 2981960"/>
              <a:gd name="connsiteX81" fmla="*/ 1031240 w 6228080"/>
              <a:gd name="connsiteY81" fmla="*/ 1747520 h 2981960"/>
              <a:gd name="connsiteX82" fmla="*/ 995680 w 6228080"/>
              <a:gd name="connsiteY82" fmla="*/ 1747520 h 2981960"/>
              <a:gd name="connsiteX83" fmla="*/ 995680 w 6228080"/>
              <a:gd name="connsiteY83" fmla="*/ 1727200 h 2981960"/>
              <a:gd name="connsiteX84" fmla="*/ 955040 w 6228080"/>
              <a:gd name="connsiteY84" fmla="*/ 1727200 h 2981960"/>
              <a:gd name="connsiteX85" fmla="*/ 955040 w 6228080"/>
              <a:gd name="connsiteY85" fmla="*/ 1686560 h 2981960"/>
              <a:gd name="connsiteX86" fmla="*/ 929640 w 6228080"/>
              <a:gd name="connsiteY86" fmla="*/ 1686560 h 2981960"/>
              <a:gd name="connsiteX87" fmla="*/ 929640 w 6228080"/>
              <a:gd name="connsiteY87" fmla="*/ 1686560 h 2981960"/>
              <a:gd name="connsiteX88" fmla="*/ 889000 w 6228080"/>
              <a:gd name="connsiteY88" fmla="*/ 1645920 h 2981960"/>
              <a:gd name="connsiteX89" fmla="*/ 889000 w 6228080"/>
              <a:gd name="connsiteY89" fmla="*/ 1579880 h 2981960"/>
              <a:gd name="connsiteX90" fmla="*/ 843280 w 6228080"/>
              <a:gd name="connsiteY90" fmla="*/ 1579880 h 2981960"/>
              <a:gd name="connsiteX91" fmla="*/ 843280 w 6228080"/>
              <a:gd name="connsiteY91" fmla="*/ 1513840 h 2981960"/>
              <a:gd name="connsiteX92" fmla="*/ 792480 w 6228080"/>
              <a:gd name="connsiteY92" fmla="*/ 1513840 h 2981960"/>
              <a:gd name="connsiteX93" fmla="*/ 792480 w 6228080"/>
              <a:gd name="connsiteY93" fmla="*/ 1447800 h 2981960"/>
              <a:gd name="connsiteX94" fmla="*/ 741680 w 6228080"/>
              <a:gd name="connsiteY94" fmla="*/ 1447800 h 2981960"/>
              <a:gd name="connsiteX95" fmla="*/ 741680 w 6228080"/>
              <a:gd name="connsiteY95" fmla="*/ 1401234 h 2981960"/>
              <a:gd name="connsiteX96" fmla="*/ 721360 w 6228080"/>
              <a:gd name="connsiteY96" fmla="*/ 1402080 h 2981960"/>
              <a:gd name="connsiteX97" fmla="*/ 721360 w 6228080"/>
              <a:gd name="connsiteY97" fmla="*/ 1330960 h 2981960"/>
              <a:gd name="connsiteX98" fmla="*/ 706120 w 6228080"/>
              <a:gd name="connsiteY98" fmla="*/ 1330960 h 2981960"/>
              <a:gd name="connsiteX99" fmla="*/ 706120 w 6228080"/>
              <a:gd name="connsiteY99" fmla="*/ 1295400 h 2981960"/>
              <a:gd name="connsiteX100" fmla="*/ 675640 w 6228080"/>
              <a:gd name="connsiteY100" fmla="*/ 1295400 h 2981960"/>
              <a:gd name="connsiteX101" fmla="*/ 677756 w 6228080"/>
              <a:gd name="connsiteY101" fmla="*/ 1265766 h 2981960"/>
              <a:gd name="connsiteX102" fmla="*/ 650240 w 6228080"/>
              <a:gd name="connsiteY102" fmla="*/ 1270000 h 2981960"/>
              <a:gd name="connsiteX103" fmla="*/ 650240 w 6228080"/>
              <a:gd name="connsiteY103" fmla="*/ 1203960 h 2981960"/>
              <a:gd name="connsiteX104" fmla="*/ 619760 w 6228080"/>
              <a:gd name="connsiteY104" fmla="*/ 1203960 h 2981960"/>
              <a:gd name="connsiteX105" fmla="*/ 619760 w 6228080"/>
              <a:gd name="connsiteY105" fmla="*/ 1148080 h 2981960"/>
              <a:gd name="connsiteX106" fmla="*/ 579120 w 6228080"/>
              <a:gd name="connsiteY106" fmla="*/ 1148080 h 2981960"/>
              <a:gd name="connsiteX107" fmla="*/ 579120 w 6228080"/>
              <a:gd name="connsiteY107" fmla="*/ 1122680 h 2981960"/>
              <a:gd name="connsiteX108" fmla="*/ 553720 w 6228080"/>
              <a:gd name="connsiteY108" fmla="*/ 1122680 h 2981960"/>
              <a:gd name="connsiteX109" fmla="*/ 553720 w 6228080"/>
              <a:gd name="connsiteY109" fmla="*/ 1051560 h 2981960"/>
              <a:gd name="connsiteX110" fmla="*/ 553720 w 6228080"/>
              <a:gd name="connsiteY110" fmla="*/ 1010920 h 2981960"/>
              <a:gd name="connsiteX111" fmla="*/ 515620 w 6228080"/>
              <a:gd name="connsiteY111" fmla="*/ 1008803 h 2981960"/>
              <a:gd name="connsiteX112" fmla="*/ 515620 w 6228080"/>
              <a:gd name="connsiteY112" fmla="*/ 940647 h 2981960"/>
              <a:gd name="connsiteX113" fmla="*/ 502920 w 6228080"/>
              <a:gd name="connsiteY113" fmla="*/ 924560 h 2981960"/>
              <a:gd name="connsiteX114" fmla="*/ 487680 w 6228080"/>
              <a:gd name="connsiteY114" fmla="*/ 924560 h 2981960"/>
              <a:gd name="connsiteX115" fmla="*/ 487680 w 6228080"/>
              <a:gd name="connsiteY115" fmla="*/ 878840 h 2981960"/>
              <a:gd name="connsiteX116" fmla="*/ 452120 w 6228080"/>
              <a:gd name="connsiteY116" fmla="*/ 878840 h 2981960"/>
              <a:gd name="connsiteX117" fmla="*/ 452120 w 6228080"/>
              <a:gd name="connsiteY117" fmla="*/ 797560 h 2981960"/>
              <a:gd name="connsiteX118" fmla="*/ 426720 w 6228080"/>
              <a:gd name="connsiteY118" fmla="*/ 797560 h 2981960"/>
              <a:gd name="connsiteX119" fmla="*/ 426720 w 6228080"/>
              <a:gd name="connsiteY119" fmla="*/ 762000 h 2981960"/>
              <a:gd name="connsiteX120" fmla="*/ 391160 w 6228080"/>
              <a:gd name="connsiteY120" fmla="*/ 762000 h 2981960"/>
              <a:gd name="connsiteX121" fmla="*/ 391160 w 6228080"/>
              <a:gd name="connsiteY121" fmla="*/ 711200 h 2981960"/>
              <a:gd name="connsiteX122" fmla="*/ 370840 w 6228080"/>
              <a:gd name="connsiteY122" fmla="*/ 711200 h 2981960"/>
              <a:gd name="connsiteX123" fmla="*/ 370840 w 6228080"/>
              <a:gd name="connsiteY123" fmla="*/ 650240 h 2981960"/>
              <a:gd name="connsiteX124" fmla="*/ 330200 w 6228080"/>
              <a:gd name="connsiteY124" fmla="*/ 650240 h 2981960"/>
              <a:gd name="connsiteX125" fmla="*/ 330200 w 6228080"/>
              <a:gd name="connsiteY125" fmla="*/ 584200 h 2981960"/>
              <a:gd name="connsiteX126" fmla="*/ 314960 w 6228080"/>
              <a:gd name="connsiteY126" fmla="*/ 568960 h 2981960"/>
              <a:gd name="connsiteX127" fmla="*/ 314960 w 6228080"/>
              <a:gd name="connsiteY127" fmla="*/ 513080 h 2981960"/>
              <a:gd name="connsiteX128" fmla="*/ 284480 w 6228080"/>
              <a:gd name="connsiteY128" fmla="*/ 513080 h 2981960"/>
              <a:gd name="connsiteX129" fmla="*/ 284480 w 6228080"/>
              <a:gd name="connsiteY129" fmla="*/ 472440 h 2981960"/>
              <a:gd name="connsiteX130" fmla="*/ 254000 w 6228080"/>
              <a:gd name="connsiteY130" fmla="*/ 472440 h 2981960"/>
              <a:gd name="connsiteX131" fmla="*/ 254000 w 6228080"/>
              <a:gd name="connsiteY131" fmla="*/ 416560 h 2981960"/>
              <a:gd name="connsiteX132" fmla="*/ 228600 w 6228080"/>
              <a:gd name="connsiteY132" fmla="*/ 416560 h 2981960"/>
              <a:gd name="connsiteX133" fmla="*/ 228600 w 6228080"/>
              <a:gd name="connsiteY133" fmla="*/ 355600 h 2981960"/>
              <a:gd name="connsiteX134" fmla="*/ 203200 w 6228080"/>
              <a:gd name="connsiteY134" fmla="*/ 355600 h 2981960"/>
              <a:gd name="connsiteX135" fmla="*/ 203200 w 6228080"/>
              <a:gd name="connsiteY135" fmla="*/ 304800 h 2981960"/>
              <a:gd name="connsiteX136" fmla="*/ 187960 w 6228080"/>
              <a:gd name="connsiteY136" fmla="*/ 304800 h 2981960"/>
              <a:gd name="connsiteX137" fmla="*/ 187960 w 6228080"/>
              <a:gd name="connsiteY137" fmla="*/ 243840 h 2981960"/>
              <a:gd name="connsiteX138" fmla="*/ 147320 w 6228080"/>
              <a:gd name="connsiteY138" fmla="*/ 243840 h 2981960"/>
              <a:gd name="connsiteX139" fmla="*/ 147320 w 6228080"/>
              <a:gd name="connsiteY139" fmla="*/ 203200 h 2981960"/>
              <a:gd name="connsiteX140" fmla="*/ 116840 w 6228080"/>
              <a:gd name="connsiteY140" fmla="*/ 203200 h 2981960"/>
              <a:gd name="connsiteX141" fmla="*/ 116840 w 6228080"/>
              <a:gd name="connsiteY141" fmla="*/ 137160 h 2981960"/>
              <a:gd name="connsiteX142" fmla="*/ 81280 w 6228080"/>
              <a:gd name="connsiteY142" fmla="*/ 137160 h 2981960"/>
              <a:gd name="connsiteX143" fmla="*/ 81280 w 6228080"/>
              <a:gd name="connsiteY143" fmla="*/ 96520 h 2981960"/>
              <a:gd name="connsiteX144" fmla="*/ 81280 w 6228080"/>
              <a:gd name="connsiteY144" fmla="*/ 30480 h 2981960"/>
              <a:gd name="connsiteX145" fmla="*/ 60960 w 6228080"/>
              <a:gd name="connsiteY145" fmla="*/ 30480 h 2981960"/>
              <a:gd name="connsiteX146" fmla="*/ 60960 w 6228080"/>
              <a:gd name="connsiteY146" fmla="*/ 0 h 2981960"/>
              <a:gd name="connsiteX147" fmla="*/ 0 w 6228080"/>
              <a:gd name="connsiteY147" fmla="*/ 0 h 2981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228080" h="2981960">
                <a:moveTo>
                  <a:pt x="6228080" y="2981960"/>
                </a:moveTo>
                <a:lnTo>
                  <a:pt x="4434840" y="2981960"/>
                </a:lnTo>
                <a:lnTo>
                  <a:pt x="4434840" y="2921000"/>
                </a:lnTo>
                <a:lnTo>
                  <a:pt x="3972560" y="2921000"/>
                </a:lnTo>
                <a:lnTo>
                  <a:pt x="3972560" y="2890520"/>
                </a:lnTo>
                <a:lnTo>
                  <a:pt x="3794760" y="2890520"/>
                </a:lnTo>
                <a:lnTo>
                  <a:pt x="3794760" y="2870200"/>
                </a:lnTo>
                <a:lnTo>
                  <a:pt x="3784600" y="2860040"/>
                </a:lnTo>
                <a:lnTo>
                  <a:pt x="3784600" y="2824480"/>
                </a:lnTo>
                <a:lnTo>
                  <a:pt x="3540760" y="2824480"/>
                </a:lnTo>
                <a:lnTo>
                  <a:pt x="3540760" y="2794000"/>
                </a:lnTo>
                <a:lnTo>
                  <a:pt x="3322320" y="2794000"/>
                </a:lnTo>
                <a:lnTo>
                  <a:pt x="3322320" y="2773680"/>
                </a:lnTo>
                <a:lnTo>
                  <a:pt x="3266440" y="2773680"/>
                </a:lnTo>
                <a:lnTo>
                  <a:pt x="3266440" y="2773680"/>
                </a:lnTo>
                <a:lnTo>
                  <a:pt x="3220720" y="2773680"/>
                </a:lnTo>
                <a:lnTo>
                  <a:pt x="3220720" y="2758440"/>
                </a:lnTo>
                <a:lnTo>
                  <a:pt x="2926080" y="2758440"/>
                </a:lnTo>
                <a:lnTo>
                  <a:pt x="2926080" y="2717800"/>
                </a:lnTo>
                <a:lnTo>
                  <a:pt x="2885440" y="2717800"/>
                </a:lnTo>
                <a:lnTo>
                  <a:pt x="2885440" y="2717800"/>
                </a:lnTo>
                <a:lnTo>
                  <a:pt x="2885440" y="2677160"/>
                </a:lnTo>
                <a:lnTo>
                  <a:pt x="2849880" y="2677160"/>
                </a:lnTo>
                <a:lnTo>
                  <a:pt x="2849880" y="2656840"/>
                </a:lnTo>
                <a:lnTo>
                  <a:pt x="2814320" y="2656840"/>
                </a:lnTo>
                <a:lnTo>
                  <a:pt x="2814320" y="2626360"/>
                </a:lnTo>
                <a:lnTo>
                  <a:pt x="2794000" y="2626360"/>
                </a:lnTo>
                <a:lnTo>
                  <a:pt x="2799080" y="2621280"/>
                </a:lnTo>
                <a:lnTo>
                  <a:pt x="2763520" y="2621280"/>
                </a:lnTo>
                <a:lnTo>
                  <a:pt x="2763520" y="2590800"/>
                </a:lnTo>
                <a:lnTo>
                  <a:pt x="2727960" y="2590800"/>
                </a:lnTo>
                <a:lnTo>
                  <a:pt x="2727960" y="2580640"/>
                </a:lnTo>
                <a:lnTo>
                  <a:pt x="2687320" y="2580640"/>
                </a:lnTo>
                <a:lnTo>
                  <a:pt x="2687320" y="2555240"/>
                </a:lnTo>
                <a:lnTo>
                  <a:pt x="2641600" y="2555240"/>
                </a:lnTo>
                <a:lnTo>
                  <a:pt x="2641600" y="2514600"/>
                </a:lnTo>
                <a:lnTo>
                  <a:pt x="2570480" y="2514600"/>
                </a:lnTo>
                <a:lnTo>
                  <a:pt x="2570480" y="2499360"/>
                </a:lnTo>
                <a:lnTo>
                  <a:pt x="2291080" y="2499360"/>
                </a:lnTo>
                <a:lnTo>
                  <a:pt x="2291080" y="2499360"/>
                </a:lnTo>
                <a:lnTo>
                  <a:pt x="2143760" y="2499360"/>
                </a:lnTo>
                <a:lnTo>
                  <a:pt x="2108200" y="2418080"/>
                </a:lnTo>
                <a:lnTo>
                  <a:pt x="2006600" y="2418080"/>
                </a:lnTo>
                <a:lnTo>
                  <a:pt x="2006600" y="2392680"/>
                </a:lnTo>
                <a:lnTo>
                  <a:pt x="1920240" y="2392680"/>
                </a:lnTo>
                <a:lnTo>
                  <a:pt x="1920240" y="2326640"/>
                </a:lnTo>
                <a:lnTo>
                  <a:pt x="1920240" y="2326640"/>
                </a:lnTo>
                <a:lnTo>
                  <a:pt x="1884680" y="2326640"/>
                </a:lnTo>
                <a:lnTo>
                  <a:pt x="1854200" y="2296160"/>
                </a:lnTo>
                <a:lnTo>
                  <a:pt x="1772920" y="2296160"/>
                </a:lnTo>
                <a:lnTo>
                  <a:pt x="1772920" y="2275840"/>
                </a:lnTo>
                <a:lnTo>
                  <a:pt x="1732280" y="2275840"/>
                </a:lnTo>
                <a:lnTo>
                  <a:pt x="1732280" y="2275840"/>
                </a:lnTo>
                <a:lnTo>
                  <a:pt x="1732280" y="2250440"/>
                </a:lnTo>
                <a:lnTo>
                  <a:pt x="1732280" y="2209800"/>
                </a:lnTo>
                <a:lnTo>
                  <a:pt x="1676400" y="2209800"/>
                </a:lnTo>
                <a:lnTo>
                  <a:pt x="1676400" y="2184400"/>
                </a:lnTo>
                <a:lnTo>
                  <a:pt x="1559560" y="2184400"/>
                </a:lnTo>
                <a:lnTo>
                  <a:pt x="1559560" y="2169160"/>
                </a:lnTo>
                <a:lnTo>
                  <a:pt x="1539240" y="2169160"/>
                </a:lnTo>
                <a:lnTo>
                  <a:pt x="1539240" y="2138680"/>
                </a:lnTo>
                <a:lnTo>
                  <a:pt x="1457960" y="2138680"/>
                </a:lnTo>
                <a:lnTo>
                  <a:pt x="1457960" y="2138680"/>
                </a:lnTo>
                <a:lnTo>
                  <a:pt x="1457960" y="2092960"/>
                </a:lnTo>
                <a:lnTo>
                  <a:pt x="1412240" y="2092960"/>
                </a:lnTo>
                <a:lnTo>
                  <a:pt x="1412240" y="2032000"/>
                </a:lnTo>
                <a:lnTo>
                  <a:pt x="1295400" y="2032000"/>
                </a:lnTo>
                <a:lnTo>
                  <a:pt x="1295400" y="1996440"/>
                </a:lnTo>
                <a:lnTo>
                  <a:pt x="1280160" y="1996440"/>
                </a:lnTo>
                <a:lnTo>
                  <a:pt x="1280160" y="1965960"/>
                </a:lnTo>
                <a:lnTo>
                  <a:pt x="1209040" y="1965960"/>
                </a:lnTo>
                <a:lnTo>
                  <a:pt x="1209040" y="1945640"/>
                </a:lnTo>
                <a:lnTo>
                  <a:pt x="1143000" y="1945640"/>
                </a:lnTo>
                <a:lnTo>
                  <a:pt x="1143000" y="1884680"/>
                </a:lnTo>
                <a:lnTo>
                  <a:pt x="1122680" y="1884680"/>
                </a:lnTo>
                <a:lnTo>
                  <a:pt x="1122680" y="1833880"/>
                </a:lnTo>
                <a:lnTo>
                  <a:pt x="1071880" y="1833880"/>
                </a:lnTo>
                <a:lnTo>
                  <a:pt x="1071880" y="1813560"/>
                </a:lnTo>
                <a:lnTo>
                  <a:pt x="1061720" y="1813560"/>
                </a:lnTo>
                <a:lnTo>
                  <a:pt x="1061720" y="1762760"/>
                </a:lnTo>
                <a:lnTo>
                  <a:pt x="1031240" y="1762760"/>
                </a:lnTo>
                <a:lnTo>
                  <a:pt x="1031240" y="1747520"/>
                </a:lnTo>
                <a:lnTo>
                  <a:pt x="995680" y="1747520"/>
                </a:lnTo>
                <a:lnTo>
                  <a:pt x="995680" y="1727200"/>
                </a:lnTo>
                <a:lnTo>
                  <a:pt x="955040" y="1727200"/>
                </a:lnTo>
                <a:lnTo>
                  <a:pt x="955040" y="1686560"/>
                </a:lnTo>
                <a:lnTo>
                  <a:pt x="929640" y="1686560"/>
                </a:lnTo>
                <a:lnTo>
                  <a:pt x="929640" y="1686560"/>
                </a:lnTo>
                <a:lnTo>
                  <a:pt x="889000" y="1645920"/>
                </a:lnTo>
                <a:lnTo>
                  <a:pt x="889000" y="1579880"/>
                </a:lnTo>
                <a:lnTo>
                  <a:pt x="843280" y="1579880"/>
                </a:lnTo>
                <a:lnTo>
                  <a:pt x="843280" y="1513840"/>
                </a:lnTo>
                <a:lnTo>
                  <a:pt x="792480" y="1513840"/>
                </a:lnTo>
                <a:lnTo>
                  <a:pt x="792480" y="1447800"/>
                </a:lnTo>
                <a:lnTo>
                  <a:pt x="741680" y="1447800"/>
                </a:lnTo>
                <a:lnTo>
                  <a:pt x="741680" y="1401234"/>
                </a:lnTo>
                <a:lnTo>
                  <a:pt x="721360" y="1402080"/>
                </a:lnTo>
                <a:lnTo>
                  <a:pt x="721360" y="1330960"/>
                </a:lnTo>
                <a:lnTo>
                  <a:pt x="706120" y="1330960"/>
                </a:lnTo>
                <a:lnTo>
                  <a:pt x="706120" y="1295400"/>
                </a:lnTo>
                <a:lnTo>
                  <a:pt x="675640" y="1295400"/>
                </a:lnTo>
                <a:lnTo>
                  <a:pt x="677756" y="1265766"/>
                </a:lnTo>
                <a:lnTo>
                  <a:pt x="650240" y="1270000"/>
                </a:lnTo>
                <a:lnTo>
                  <a:pt x="650240" y="1203960"/>
                </a:lnTo>
                <a:lnTo>
                  <a:pt x="619760" y="1203960"/>
                </a:lnTo>
                <a:lnTo>
                  <a:pt x="619760" y="1148080"/>
                </a:lnTo>
                <a:lnTo>
                  <a:pt x="579120" y="1148080"/>
                </a:lnTo>
                <a:lnTo>
                  <a:pt x="579120" y="1122680"/>
                </a:lnTo>
                <a:lnTo>
                  <a:pt x="553720" y="1122680"/>
                </a:lnTo>
                <a:lnTo>
                  <a:pt x="553720" y="1051560"/>
                </a:lnTo>
                <a:lnTo>
                  <a:pt x="553720" y="1010920"/>
                </a:lnTo>
                <a:lnTo>
                  <a:pt x="515620" y="1008803"/>
                </a:lnTo>
                <a:lnTo>
                  <a:pt x="515620" y="940647"/>
                </a:lnTo>
                <a:lnTo>
                  <a:pt x="502920" y="924560"/>
                </a:lnTo>
                <a:lnTo>
                  <a:pt x="487680" y="924560"/>
                </a:lnTo>
                <a:lnTo>
                  <a:pt x="487680" y="878840"/>
                </a:lnTo>
                <a:lnTo>
                  <a:pt x="452120" y="878840"/>
                </a:lnTo>
                <a:lnTo>
                  <a:pt x="452120" y="797560"/>
                </a:lnTo>
                <a:lnTo>
                  <a:pt x="426720" y="797560"/>
                </a:lnTo>
                <a:lnTo>
                  <a:pt x="426720" y="762000"/>
                </a:lnTo>
                <a:lnTo>
                  <a:pt x="391160" y="762000"/>
                </a:lnTo>
                <a:lnTo>
                  <a:pt x="391160" y="711200"/>
                </a:lnTo>
                <a:lnTo>
                  <a:pt x="370840" y="711200"/>
                </a:lnTo>
                <a:lnTo>
                  <a:pt x="370840" y="650240"/>
                </a:lnTo>
                <a:lnTo>
                  <a:pt x="330200" y="650240"/>
                </a:lnTo>
                <a:lnTo>
                  <a:pt x="330200" y="584200"/>
                </a:lnTo>
                <a:lnTo>
                  <a:pt x="314960" y="568960"/>
                </a:lnTo>
                <a:lnTo>
                  <a:pt x="314960" y="513080"/>
                </a:lnTo>
                <a:lnTo>
                  <a:pt x="284480" y="513080"/>
                </a:lnTo>
                <a:lnTo>
                  <a:pt x="284480" y="472440"/>
                </a:lnTo>
                <a:lnTo>
                  <a:pt x="254000" y="472440"/>
                </a:lnTo>
                <a:lnTo>
                  <a:pt x="254000" y="416560"/>
                </a:lnTo>
                <a:lnTo>
                  <a:pt x="228600" y="416560"/>
                </a:lnTo>
                <a:lnTo>
                  <a:pt x="228600" y="355600"/>
                </a:lnTo>
                <a:lnTo>
                  <a:pt x="203200" y="355600"/>
                </a:lnTo>
                <a:lnTo>
                  <a:pt x="203200" y="304800"/>
                </a:lnTo>
                <a:lnTo>
                  <a:pt x="187960" y="304800"/>
                </a:lnTo>
                <a:lnTo>
                  <a:pt x="187960" y="243840"/>
                </a:lnTo>
                <a:lnTo>
                  <a:pt x="147320" y="243840"/>
                </a:lnTo>
                <a:lnTo>
                  <a:pt x="147320" y="203200"/>
                </a:lnTo>
                <a:lnTo>
                  <a:pt x="116840" y="203200"/>
                </a:lnTo>
                <a:lnTo>
                  <a:pt x="116840" y="137160"/>
                </a:lnTo>
                <a:lnTo>
                  <a:pt x="81280" y="137160"/>
                </a:lnTo>
                <a:lnTo>
                  <a:pt x="81280" y="96520"/>
                </a:lnTo>
                <a:lnTo>
                  <a:pt x="81280" y="30480"/>
                </a:lnTo>
                <a:lnTo>
                  <a:pt x="60960" y="30480"/>
                </a:lnTo>
                <a:lnTo>
                  <a:pt x="6096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 name="Freeform: Shape 34">
            <a:extLst>
              <a:ext uri="{FF2B5EF4-FFF2-40B4-BE49-F238E27FC236}">
                <a16:creationId xmlns:a16="http://schemas.microsoft.com/office/drawing/2014/main" id="{E5DED893-8CEE-4176-9ADB-09B498639235}"/>
              </a:ext>
            </a:extLst>
          </p:cNvPr>
          <p:cNvSpPr/>
          <p:nvPr/>
        </p:nvSpPr>
        <p:spPr bwMode="auto">
          <a:xfrm>
            <a:off x="3543300" y="1606550"/>
            <a:ext cx="6254750" cy="3232150"/>
          </a:xfrm>
          <a:custGeom>
            <a:avLst/>
            <a:gdLst>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60600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587500 w 6254750"/>
              <a:gd name="connsiteY63" fmla="*/ 2006600 h 3232150"/>
              <a:gd name="connsiteX64" fmla="*/ 1587500 w 6254750"/>
              <a:gd name="connsiteY64" fmla="*/ 2006600 h 3232150"/>
              <a:gd name="connsiteX65" fmla="*/ 1536700 w 6254750"/>
              <a:gd name="connsiteY65" fmla="*/ 2006600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139700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60600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587500 w 6254750"/>
              <a:gd name="connsiteY63" fmla="*/ 2006600 h 3232150"/>
              <a:gd name="connsiteX64" fmla="*/ 1587500 w 6254750"/>
              <a:gd name="connsiteY64" fmla="*/ 2006600 h 3232150"/>
              <a:gd name="connsiteX65" fmla="*/ 1536700 w 6254750"/>
              <a:gd name="connsiteY65" fmla="*/ 2006600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587500 w 6254750"/>
              <a:gd name="connsiteY63" fmla="*/ 2006600 h 3232150"/>
              <a:gd name="connsiteX64" fmla="*/ 1587500 w 6254750"/>
              <a:gd name="connsiteY64" fmla="*/ 2006600 h 3232150"/>
              <a:gd name="connsiteX65" fmla="*/ 1536700 w 6254750"/>
              <a:gd name="connsiteY65" fmla="*/ 2006600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587500 w 6254750"/>
              <a:gd name="connsiteY63" fmla="*/ 2006600 h 3232150"/>
              <a:gd name="connsiteX64" fmla="*/ 1587500 w 6254750"/>
              <a:gd name="connsiteY64" fmla="*/ 2006600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587500 w 6254750"/>
              <a:gd name="connsiteY63" fmla="*/ 200660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76400 w 6254750"/>
              <a:gd name="connsiteY62" fmla="*/ 2006600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6400 w 6254750"/>
              <a:gd name="connsiteY61" fmla="*/ 2063750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710266 w 6254750"/>
              <a:gd name="connsiteY61" fmla="*/ 205528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14500 w 6254750"/>
              <a:gd name="connsiteY60" fmla="*/ 2101850 h 3232150"/>
              <a:gd name="connsiteX61" fmla="*/ 1674283 w 6254750"/>
              <a:gd name="connsiteY61" fmla="*/ 206163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60550 w 6254750"/>
              <a:gd name="connsiteY58" fmla="*/ 2101850 h 3232150"/>
              <a:gd name="connsiteX59" fmla="*/ 1714500 w 6254750"/>
              <a:gd name="connsiteY59" fmla="*/ 2101850 h 3232150"/>
              <a:gd name="connsiteX60" fmla="*/ 1720850 w 6254750"/>
              <a:gd name="connsiteY60" fmla="*/ 2057400 h 3232150"/>
              <a:gd name="connsiteX61" fmla="*/ 1674283 w 6254750"/>
              <a:gd name="connsiteY61" fmla="*/ 206163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0550 w 6254750"/>
              <a:gd name="connsiteY57" fmla="*/ 2165350 h 3232150"/>
              <a:gd name="connsiteX58" fmla="*/ 1885950 w 6254750"/>
              <a:gd name="connsiteY58" fmla="*/ 2108200 h 3232150"/>
              <a:gd name="connsiteX59" fmla="*/ 1714500 w 6254750"/>
              <a:gd name="connsiteY59" fmla="*/ 2101850 h 3232150"/>
              <a:gd name="connsiteX60" fmla="*/ 1720850 w 6254750"/>
              <a:gd name="connsiteY60" fmla="*/ 2057400 h 3232150"/>
              <a:gd name="connsiteX61" fmla="*/ 1674283 w 6254750"/>
              <a:gd name="connsiteY61" fmla="*/ 206163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71134 w 6254750"/>
              <a:gd name="connsiteY57" fmla="*/ 2178050 h 3232150"/>
              <a:gd name="connsiteX58" fmla="*/ 1885950 w 6254750"/>
              <a:gd name="connsiteY58" fmla="*/ 2108200 h 3232150"/>
              <a:gd name="connsiteX59" fmla="*/ 1714500 w 6254750"/>
              <a:gd name="connsiteY59" fmla="*/ 2101850 h 3232150"/>
              <a:gd name="connsiteX60" fmla="*/ 1720850 w 6254750"/>
              <a:gd name="connsiteY60" fmla="*/ 2057400 h 3232150"/>
              <a:gd name="connsiteX61" fmla="*/ 1674283 w 6254750"/>
              <a:gd name="connsiteY61" fmla="*/ 206163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71134 w 6254750"/>
              <a:gd name="connsiteY57" fmla="*/ 2178050 h 3232150"/>
              <a:gd name="connsiteX58" fmla="*/ 1866900 w 6254750"/>
              <a:gd name="connsiteY58" fmla="*/ 2108200 h 3232150"/>
              <a:gd name="connsiteX59" fmla="*/ 1714500 w 6254750"/>
              <a:gd name="connsiteY59" fmla="*/ 2101850 h 3232150"/>
              <a:gd name="connsiteX60" fmla="*/ 1720850 w 6254750"/>
              <a:gd name="connsiteY60" fmla="*/ 2057400 h 3232150"/>
              <a:gd name="connsiteX61" fmla="*/ 1674283 w 6254750"/>
              <a:gd name="connsiteY61" fmla="*/ 2061633 h 3232150"/>
              <a:gd name="connsiteX62" fmla="*/ 1667934 w 6254750"/>
              <a:gd name="connsiteY62" fmla="*/ 2015066 h 3232150"/>
              <a:gd name="connsiteX63" fmla="*/ 1604433 w 6254750"/>
              <a:gd name="connsiteY63" fmla="*/ 2012950 h 3232150"/>
              <a:gd name="connsiteX64" fmla="*/ 1602316 w 6254750"/>
              <a:gd name="connsiteY64" fmla="*/ 1989667 h 3232150"/>
              <a:gd name="connsiteX65" fmla="*/ 1536700 w 6254750"/>
              <a:gd name="connsiteY65" fmla="*/ 1985433 h 3232150"/>
              <a:gd name="connsiteX66" fmla="*/ 1536700 w 6254750"/>
              <a:gd name="connsiteY66" fmla="*/ 1924050 h 3232150"/>
              <a:gd name="connsiteX67" fmla="*/ 1479550 w 6254750"/>
              <a:gd name="connsiteY67" fmla="*/ 1924050 h 3232150"/>
              <a:gd name="connsiteX68" fmla="*/ 1479550 w 6254750"/>
              <a:gd name="connsiteY68" fmla="*/ 1898650 h 3232150"/>
              <a:gd name="connsiteX69" fmla="*/ 1441450 w 6254750"/>
              <a:gd name="connsiteY69" fmla="*/ 1898650 h 3232150"/>
              <a:gd name="connsiteX70" fmla="*/ 1441450 w 6254750"/>
              <a:gd name="connsiteY70" fmla="*/ 1873250 h 3232150"/>
              <a:gd name="connsiteX71" fmla="*/ 1377950 w 6254750"/>
              <a:gd name="connsiteY71" fmla="*/ 1873250 h 3232150"/>
              <a:gd name="connsiteX72" fmla="*/ 1377950 w 6254750"/>
              <a:gd name="connsiteY72" fmla="*/ 1828800 h 3232150"/>
              <a:gd name="connsiteX73" fmla="*/ 1308100 w 6254750"/>
              <a:gd name="connsiteY73" fmla="*/ 1828800 h 3232150"/>
              <a:gd name="connsiteX74" fmla="*/ 1308100 w 6254750"/>
              <a:gd name="connsiteY74" fmla="*/ 1784350 h 3232150"/>
              <a:gd name="connsiteX75" fmla="*/ 1250950 w 6254750"/>
              <a:gd name="connsiteY75" fmla="*/ 1784350 h 3232150"/>
              <a:gd name="connsiteX76" fmla="*/ 1250950 w 6254750"/>
              <a:gd name="connsiteY76" fmla="*/ 1714500 h 3232150"/>
              <a:gd name="connsiteX77" fmla="*/ 1206500 w 6254750"/>
              <a:gd name="connsiteY77" fmla="*/ 1714500 h 3232150"/>
              <a:gd name="connsiteX78" fmla="*/ 1206500 w 6254750"/>
              <a:gd name="connsiteY78" fmla="*/ 1682750 h 3232150"/>
              <a:gd name="connsiteX79" fmla="*/ 1123950 w 6254750"/>
              <a:gd name="connsiteY79" fmla="*/ 1682750 h 3232150"/>
              <a:gd name="connsiteX80" fmla="*/ 1123950 w 6254750"/>
              <a:gd name="connsiteY80" fmla="*/ 1682750 h 3232150"/>
              <a:gd name="connsiteX81" fmla="*/ 1123950 w 6254750"/>
              <a:gd name="connsiteY81" fmla="*/ 1619250 h 3232150"/>
              <a:gd name="connsiteX82" fmla="*/ 1060450 w 6254750"/>
              <a:gd name="connsiteY82" fmla="*/ 1619250 h 3232150"/>
              <a:gd name="connsiteX83" fmla="*/ 1060450 w 6254750"/>
              <a:gd name="connsiteY83" fmla="*/ 1606550 h 3232150"/>
              <a:gd name="connsiteX84" fmla="*/ 1016000 w 6254750"/>
              <a:gd name="connsiteY84" fmla="*/ 1606550 h 3232150"/>
              <a:gd name="connsiteX85" fmla="*/ 1016000 w 6254750"/>
              <a:gd name="connsiteY85" fmla="*/ 1606550 h 3232150"/>
              <a:gd name="connsiteX86" fmla="*/ 1016000 w 6254750"/>
              <a:gd name="connsiteY86" fmla="*/ 1568450 h 3232150"/>
              <a:gd name="connsiteX87" fmla="*/ 971550 w 6254750"/>
              <a:gd name="connsiteY87" fmla="*/ 1568450 h 3232150"/>
              <a:gd name="connsiteX88" fmla="*/ 971550 w 6254750"/>
              <a:gd name="connsiteY88" fmla="*/ 1530350 h 3232150"/>
              <a:gd name="connsiteX89" fmla="*/ 939800 w 6254750"/>
              <a:gd name="connsiteY89" fmla="*/ 1530350 h 3232150"/>
              <a:gd name="connsiteX90" fmla="*/ 939800 w 6254750"/>
              <a:gd name="connsiteY90" fmla="*/ 1473200 h 3232150"/>
              <a:gd name="connsiteX91" fmla="*/ 920750 w 6254750"/>
              <a:gd name="connsiteY91" fmla="*/ 1492250 h 3232150"/>
              <a:gd name="connsiteX92" fmla="*/ 920750 w 6254750"/>
              <a:gd name="connsiteY92" fmla="*/ 1428750 h 3232150"/>
              <a:gd name="connsiteX93" fmla="*/ 869950 w 6254750"/>
              <a:gd name="connsiteY93" fmla="*/ 1428750 h 3232150"/>
              <a:gd name="connsiteX94" fmla="*/ 869950 w 6254750"/>
              <a:gd name="connsiteY94" fmla="*/ 1377950 h 3232150"/>
              <a:gd name="connsiteX95" fmla="*/ 831850 w 6254750"/>
              <a:gd name="connsiteY95" fmla="*/ 1377950 h 3232150"/>
              <a:gd name="connsiteX96" fmla="*/ 831850 w 6254750"/>
              <a:gd name="connsiteY96" fmla="*/ 1308100 h 3232150"/>
              <a:gd name="connsiteX97" fmla="*/ 787400 w 6254750"/>
              <a:gd name="connsiteY97" fmla="*/ 1308100 h 3232150"/>
              <a:gd name="connsiteX98" fmla="*/ 787400 w 6254750"/>
              <a:gd name="connsiteY98" fmla="*/ 1263650 h 3232150"/>
              <a:gd name="connsiteX99" fmla="*/ 774700 w 6254750"/>
              <a:gd name="connsiteY99" fmla="*/ 1263650 h 3232150"/>
              <a:gd name="connsiteX100" fmla="*/ 774700 w 6254750"/>
              <a:gd name="connsiteY100" fmla="*/ 1212850 h 3232150"/>
              <a:gd name="connsiteX101" fmla="*/ 723900 w 6254750"/>
              <a:gd name="connsiteY101" fmla="*/ 1212850 h 3232150"/>
              <a:gd name="connsiteX102" fmla="*/ 723900 w 6254750"/>
              <a:gd name="connsiteY102" fmla="*/ 1168400 h 3232150"/>
              <a:gd name="connsiteX103" fmla="*/ 723900 w 6254750"/>
              <a:gd name="connsiteY103" fmla="*/ 1168400 h 3232150"/>
              <a:gd name="connsiteX104" fmla="*/ 698500 w 6254750"/>
              <a:gd name="connsiteY104" fmla="*/ 1143000 h 3232150"/>
              <a:gd name="connsiteX105" fmla="*/ 673100 w 6254750"/>
              <a:gd name="connsiteY105" fmla="*/ 1117600 h 3232150"/>
              <a:gd name="connsiteX106" fmla="*/ 673100 w 6254750"/>
              <a:gd name="connsiteY106" fmla="*/ 1079500 h 3232150"/>
              <a:gd name="connsiteX107" fmla="*/ 615950 w 6254750"/>
              <a:gd name="connsiteY107" fmla="*/ 1079500 h 3232150"/>
              <a:gd name="connsiteX108" fmla="*/ 615950 w 6254750"/>
              <a:gd name="connsiteY108" fmla="*/ 1028700 h 3232150"/>
              <a:gd name="connsiteX109" fmla="*/ 584200 w 6254750"/>
              <a:gd name="connsiteY109" fmla="*/ 1028700 h 3232150"/>
              <a:gd name="connsiteX110" fmla="*/ 584200 w 6254750"/>
              <a:gd name="connsiteY110" fmla="*/ 977900 h 3232150"/>
              <a:gd name="connsiteX111" fmla="*/ 552450 w 6254750"/>
              <a:gd name="connsiteY111" fmla="*/ 977900 h 3232150"/>
              <a:gd name="connsiteX112" fmla="*/ 552450 w 6254750"/>
              <a:gd name="connsiteY112" fmla="*/ 933450 h 3232150"/>
              <a:gd name="connsiteX113" fmla="*/ 508000 w 6254750"/>
              <a:gd name="connsiteY113" fmla="*/ 933450 h 3232150"/>
              <a:gd name="connsiteX114" fmla="*/ 508000 w 6254750"/>
              <a:gd name="connsiteY114" fmla="*/ 819150 h 3232150"/>
              <a:gd name="connsiteX115" fmla="*/ 469900 w 6254750"/>
              <a:gd name="connsiteY115" fmla="*/ 819150 h 3232150"/>
              <a:gd name="connsiteX116" fmla="*/ 469900 w 6254750"/>
              <a:gd name="connsiteY116" fmla="*/ 736600 h 3232150"/>
              <a:gd name="connsiteX117" fmla="*/ 431800 w 6254750"/>
              <a:gd name="connsiteY117" fmla="*/ 736600 h 3232150"/>
              <a:gd name="connsiteX118" fmla="*/ 431800 w 6254750"/>
              <a:gd name="connsiteY118" fmla="*/ 666750 h 3232150"/>
              <a:gd name="connsiteX119" fmla="*/ 400050 w 6254750"/>
              <a:gd name="connsiteY119" fmla="*/ 666750 h 3232150"/>
              <a:gd name="connsiteX120" fmla="*/ 400050 w 6254750"/>
              <a:gd name="connsiteY120" fmla="*/ 590550 h 3232150"/>
              <a:gd name="connsiteX121" fmla="*/ 361950 w 6254750"/>
              <a:gd name="connsiteY121" fmla="*/ 590550 h 3232150"/>
              <a:gd name="connsiteX122" fmla="*/ 361950 w 6254750"/>
              <a:gd name="connsiteY122" fmla="*/ 482600 h 3232150"/>
              <a:gd name="connsiteX123" fmla="*/ 336550 w 6254750"/>
              <a:gd name="connsiteY123" fmla="*/ 482600 h 3232150"/>
              <a:gd name="connsiteX124" fmla="*/ 336550 w 6254750"/>
              <a:gd name="connsiteY124" fmla="*/ 457200 h 3232150"/>
              <a:gd name="connsiteX125" fmla="*/ 298450 w 6254750"/>
              <a:gd name="connsiteY125" fmla="*/ 457200 h 3232150"/>
              <a:gd name="connsiteX126" fmla="*/ 298450 w 6254750"/>
              <a:gd name="connsiteY126" fmla="*/ 387350 h 3232150"/>
              <a:gd name="connsiteX127" fmla="*/ 266700 w 6254750"/>
              <a:gd name="connsiteY127" fmla="*/ 387350 h 3232150"/>
              <a:gd name="connsiteX128" fmla="*/ 266700 w 6254750"/>
              <a:gd name="connsiteY128" fmla="*/ 311150 h 3232150"/>
              <a:gd name="connsiteX129" fmla="*/ 234950 w 6254750"/>
              <a:gd name="connsiteY129" fmla="*/ 311150 h 3232150"/>
              <a:gd name="connsiteX130" fmla="*/ 234950 w 6254750"/>
              <a:gd name="connsiteY130" fmla="*/ 228600 h 3232150"/>
              <a:gd name="connsiteX131" fmla="*/ 203200 w 6254750"/>
              <a:gd name="connsiteY131" fmla="*/ 228600 h 3232150"/>
              <a:gd name="connsiteX132" fmla="*/ 203200 w 6254750"/>
              <a:gd name="connsiteY132" fmla="*/ 203200 h 3232150"/>
              <a:gd name="connsiteX133" fmla="*/ 171450 w 6254750"/>
              <a:gd name="connsiteY133" fmla="*/ 203200 h 3232150"/>
              <a:gd name="connsiteX134" fmla="*/ 171450 w 6254750"/>
              <a:gd name="connsiteY134" fmla="*/ 139700 h 3232150"/>
              <a:gd name="connsiteX135" fmla="*/ 127000 w 6254750"/>
              <a:gd name="connsiteY135" fmla="*/ 139700 h 3232150"/>
              <a:gd name="connsiteX136" fmla="*/ 127000 w 6254750"/>
              <a:gd name="connsiteY136" fmla="*/ 92075 h 3232150"/>
              <a:gd name="connsiteX137" fmla="*/ 82550 w 6254750"/>
              <a:gd name="connsiteY137" fmla="*/ 95250 h 3232150"/>
              <a:gd name="connsiteX138" fmla="*/ 82550 w 6254750"/>
              <a:gd name="connsiteY138" fmla="*/ 50800 h 3232150"/>
              <a:gd name="connsiteX139" fmla="*/ 44450 w 6254750"/>
              <a:gd name="connsiteY139" fmla="*/ 50800 h 3232150"/>
              <a:gd name="connsiteX140" fmla="*/ 44450 w 6254750"/>
              <a:gd name="connsiteY140" fmla="*/ 0 h 3232150"/>
              <a:gd name="connsiteX141" fmla="*/ 0 w 6254750"/>
              <a:gd name="connsiteY141"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0550 w 6254750"/>
              <a:gd name="connsiteY56" fmla="*/ 2165350 h 3232150"/>
              <a:gd name="connsiteX57" fmla="*/ 1866900 w 6254750"/>
              <a:gd name="connsiteY57" fmla="*/ 21082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79600 w 6254750"/>
              <a:gd name="connsiteY56" fmla="*/ 2180167 h 3232150"/>
              <a:gd name="connsiteX57" fmla="*/ 1866900 w 6254750"/>
              <a:gd name="connsiteY57" fmla="*/ 21082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79600 w 6254750"/>
              <a:gd name="connsiteY56" fmla="*/ 2180167 h 3232150"/>
              <a:gd name="connsiteX57" fmla="*/ 1877483 w 6254750"/>
              <a:gd name="connsiteY57" fmla="*/ 21082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71133 w 6254750"/>
              <a:gd name="connsiteY56" fmla="*/ 2178050 h 3232150"/>
              <a:gd name="connsiteX57" fmla="*/ 1877483 w 6254750"/>
              <a:gd name="connsiteY57" fmla="*/ 21082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9017 w 6254750"/>
              <a:gd name="connsiteY56" fmla="*/ 2165350 h 3232150"/>
              <a:gd name="connsiteX57" fmla="*/ 1877483 w 6254750"/>
              <a:gd name="connsiteY57" fmla="*/ 21082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9017 w 6254750"/>
              <a:gd name="connsiteY56" fmla="*/ 2165350 h 3232150"/>
              <a:gd name="connsiteX57" fmla="*/ 1864783 w 6254750"/>
              <a:gd name="connsiteY57" fmla="*/ 209550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 name="connsiteX0" fmla="*/ 6254750 w 6254750"/>
              <a:gd name="connsiteY0" fmla="*/ 3232150 h 3232150"/>
              <a:gd name="connsiteX1" fmla="*/ 4495800 w 6254750"/>
              <a:gd name="connsiteY1" fmla="*/ 3232150 h 3232150"/>
              <a:gd name="connsiteX2" fmla="*/ 4495800 w 6254750"/>
              <a:gd name="connsiteY2" fmla="*/ 3162300 h 3232150"/>
              <a:gd name="connsiteX3" fmla="*/ 4476750 w 6254750"/>
              <a:gd name="connsiteY3" fmla="*/ 3162300 h 3232150"/>
              <a:gd name="connsiteX4" fmla="*/ 4476750 w 6254750"/>
              <a:gd name="connsiteY4" fmla="*/ 3117850 h 3232150"/>
              <a:gd name="connsiteX5" fmla="*/ 4337050 w 6254750"/>
              <a:gd name="connsiteY5" fmla="*/ 3117850 h 3232150"/>
              <a:gd name="connsiteX6" fmla="*/ 4337050 w 6254750"/>
              <a:gd name="connsiteY6" fmla="*/ 3054350 h 3232150"/>
              <a:gd name="connsiteX7" fmla="*/ 4165600 w 6254750"/>
              <a:gd name="connsiteY7" fmla="*/ 3054350 h 3232150"/>
              <a:gd name="connsiteX8" fmla="*/ 4165600 w 6254750"/>
              <a:gd name="connsiteY8" fmla="*/ 3016250 h 3232150"/>
              <a:gd name="connsiteX9" fmla="*/ 3981450 w 6254750"/>
              <a:gd name="connsiteY9" fmla="*/ 3016250 h 3232150"/>
              <a:gd name="connsiteX10" fmla="*/ 3981450 w 6254750"/>
              <a:gd name="connsiteY10" fmla="*/ 2984500 h 3232150"/>
              <a:gd name="connsiteX11" fmla="*/ 3619500 w 6254750"/>
              <a:gd name="connsiteY11" fmla="*/ 2984500 h 3232150"/>
              <a:gd name="connsiteX12" fmla="*/ 3619500 w 6254750"/>
              <a:gd name="connsiteY12" fmla="*/ 2921000 h 3232150"/>
              <a:gd name="connsiteX13" fmla="*/ 3556000 w 6254750"/>
              <a:gd name="connsiteY13" fmla="*/ 2921000 h 3232150"/>
              <a:gd name="connsiteX14" fmla="*/ 3556000 w 6254750"/>
              <a:gd name="connsiteY14" fmla="*/ 2895600 h 3232150"/>
              <a:gd name="connsiteX15" fmla="*/ 3454400 w 6254750"/>
              <a:gd name="connsiteY15" fmla="*/ 2895600 h 3232150"/>
              <a:gd name="connsiteX16" fmla="*/ 3441700 w 6254750"/>
              <a:gd name="connsiteY16" fmla="*/ 2882900 h 3232150"/>
              <a:gd name="connsiteX17" fmla="*/ 3409950 w 6254750"/>
              <a:gd name="connsiteY17" fmla="*/ 2882900 h 3232150"/>
              <a:gd name="connsiteX18" fmla="*/ 3409950 w 6254750"/>
              <a:gd name="connsiteY18" fmla="*/ 2832100 h 3232150"/>
              <a:gd name="connsiteX19" fmla="*/ 3219450 w 6254750"/>
              <a:gd name="connsiteY19" fmla="*/ 2832100 h 3232150"/>
              <a:gd name="connsiteX20" fmla="*/ 3206750 w 6254750"/>
              <a:gd name="connsiteY20" fmla="*/ 2819400 h 3232150"/>
              <a:gd name="connsiteX21" fmla="*/ 3117850 w 6254750"/>
              <a:gd name="connsiteY21" fmla="*/ 2819400 h 3232150"/>
              <a:gd name="connsiteX22" fmla="*/ 3117850 w 6254750"/>
              <a:gd name="connsiteY22" fmla="*/ 2774950 h 3232150"/>
              <a:gd name="connsiteX23" fmla="*/ 2978150 w 6254750"/>
              <a:gd name="connsiteY23" fmla="*/ 2774950 h 3232150"/>
              <a:gd name="connsiteX24" fmla="*/ 2978150 w 6254750"/>
              <a:gd name="connsiteY24" fmla="*/ 2730500 h 3232150"/>
              <a:gd name="connsiteX25" fmla="*/ 2895600 w 6254750"/>
              <a:gd name="connsiteY25" fmla="*/ 2730500 h 3232150"/>
              <a:gd name="connsiteX26" fmla="*/ 2895600 w 6254750"/>
              <a:gd name="connsiteY26" fmla="*/ 2705100 h 3232150"/>
              <a:gd name="connsiteX27" fmla="*/ 2794000 w 6254750"/>
              <a:gd name="connsiteY27" fmla="*/ 2705100 h 3232150"/>
              <a:gd name="connsiteX28" fmla="*/ 2794000 w 6254750"/>
              <a:gd name="connsiteY28" fmla="*/ 2660650 h 3232150"/>
              <a:gd name="connsiteX29" fmla="*/ 2781300 w 6254750"/>
              <a:gd name="connsiteY29" fmla="*/ 2660650 h 3232150"/>
              <a:gd name="connsiteX30" fmla="*/ 2781300 w 6254750"/>
              <a:gd name="connsiteY30" fmla="*/ 2628900 h 3232150"/>
              <a:gd name="connsiteX31" fmla="*/ 2705100 w 6254750"/>
              <a:gd name="connsiteY31" fmla="*/ 2628900 h 3232150"/>
              <a:gd name="connsiteX32" fmla="*/ 2705100 w 6254750"/>
              <a:gd name="connsiteY32" fmla="*/ 2603500 h 3232150"/>
              <a:gd name="connsiteX33" fmla="*/ 2635250 w 6254750"/>
              <a:gd name="connsiteY33" fmla="*/ 2603500 h 3232150"/>
              <a:gd name="connsiteX34" fmla="*/ 2635250 w 6254750"/>
              <a:gd name="connsiteY34" fmla="*/ 2565400 h 3232150"/>
              <a:gd name="connsiteX35" fmla="*/ 2635250 w 6254750"/>
              <a:gd name="connsiteY35" fmla="*/ 2565400 h 3232150"/>
              <a:gd name="connsiteX36" fmla="*/ 2597150 w 6254750"/>
              <a:gd name="connsiteY36" fmla="*/ 2527300 h 3232150"/>
              <a:gd name="connsiteX37" fmla="*/ 2514600 w 6254750"/>
              <a:gd name="connsiteY37" fmla="*/ 2527300 h 3232150"/>
              <a:gd name="connsiteX38" fmla="*/ 2514600 w 6254750"/>
              <a:gd name="connsiteY38" fmla="*/ 2501900 h 3232150"/>
              <a:gd name="connsiteX39" fmla="*/ 2514600 w 6254750"/>
              <a:gd name="connsiteY39" fmla="*/ 2501900 h 3232150"/>
              <a:gd name="connsiteX40" fmla="*/ 2489200 w 6254750"/>
              <a:gd name="connsiteY40" fmla="*/ 2476500 h 3232150"/>
              <a:gd name="connsiteX41" fmla="*/ 2286000 w 6254750"/>
              <a:gd name="connsiteY41" fmla="*/ 2476500 h 3232150"/>
              <a:gd name="connsiteX42" fmla="*/ 2286000 w 6254750"/>
              <a:gd name="connsiteY42" fmla="*/ 2406650 h 3232150"/>
              <a:gd name="connsiteX43" fmla="*/ 2254250 w 6254750"/>
              <a:gd name="connsiteY43" fmla="*/ 2406650 h 3232150"/>
              <a:gd name="connsiteX44" fmla="*/ 2254250 w 6254750"/>
              <a:gd name="connsiteY44" fmla="*/ 2374900 h 3232150"/>
              <a:gd name="connsiteX45" fmla="*/ 2171700 w 6254750"/>
              <a:gd name="connsiteY45" fmla="*/ 2374900 h 3232150"/>
              <a:gd name="connsiteX46" fmla="*/ 2171700 w 6254750"/>
              <a:gd name="connsiteY46" fmla="*/ 2336800 h 3232150"/>
              <a:gd name="connsiteX47" fmla="*/ 2171700 w 6254750"/>
              <a:gd name="connsiteY47" fmla="*/ 2336800 h 3232150"/>
              <a:gd name="connsiteX48" fmla="*/ 2146300 w 6254750"/>
              <a:gd name="connsiteY48" fmla="*/ 2336800 h 3232150"/>
              <a:gd name="connsiteX49" fmla="*/ 2114550 w 6254750"/>
              <a:gd name="connsiteY49" fmla="*/ 2286000 h 3232150"/>
              <a:gd name="connsiteX50" fmla="*/ 2019300 w 6254750"/>
              <a:gd name="connsiteY50" fmla="*/ 2286000 h 3232150"/>
              <a:gd name="connsiteX51" fmla="*/ 2019300 w 6254750"/>
              <a:gd name="connsiteY51" fmla="*/ 2260600 h 3232150"/>
              <a:gd name="connsiteX52" fmla="*/ 1930400 w 6254750"/>
              <a:gd name="connsiteY52" fmla="*/ 2251075 h 3232150"/>
              <a:gd name="connsiteX53" fmla="*/ 1930400 w 6254750"/>
              <a:gd name="connsiteY53" fmla="*/ 2216150 h 3232150"/>
              <a:gd name="connsiteX54" fmla="*/ 1911350 w 6254750"/>
              <a:gd name="connsiteY54" fmla="*/ 2216150 h 3232150"/>
              <a:gd name="connsiteX55" fmla="*/ 1911350 w 6254750"/>
              <a:gd name="connsiteY55" fmla="*/ 2165350 h 3232150"/>
              <a:gd name="connsiteX56" fmla="*/ 1869017 w 6254750"/>
              <a:gd name="connsiteY56" fmla="*/ 2165350 h 3232150"/>
              <a:gd name="connsiteX57" fmla="*/ 1864783 w 6254750"/>
              <a:gd name="connsiteY57" fmla="*/ 2101850 h 3232150"/>
              <a:gd name="connsiteX58" fmla="*/ 1714500 w 6254750"/>
              <a:gd name="connsiteY58" fmla="*/ 2101850 h 3232150"/>
              <a:gd name="connsiteX59" fmla="*/ 1720850 w 6254750"/>
              <a:gd name="connsiteY59" fmla="*/ 2057400 h 3232150"/>
              <a:gd name="connsiteX60" fmla="*/ 1674283 w 6254750"/>
              <a:gd name="connsiteY60" fmla="*/ 2061633 h 3232150"/>
              <a:gd name="connsiteX61" fmla="*/ 1667934 w 6254750"/>
              <a:gd name="connsiteY61" fmla="*/ 2015066 h 3232150"/>
              <a:gd name="connsiteX62" fmla="*/ 1604433 w 6254750"/>
              <a:gd name="connsiteY62" fmla="*/ 2012950 h 3232150"/>
              <a:gd name="connsiteX63" fmla="*/ 1602316 w 6254750"/>
              <a:gd name="connsiteY63" fmla="*/ 1989667 h 3232150"/>
              <a:gd name="connsiteX64" fmla="*/ 1536700 w 6254750"/>
              <a:gd name="connsiteY64" fmla="*/ 1985433 h 3232150"/>
              <a:gd name="connsiteX65" fmla="*/ 1536700 w 6254750"/>
              <a:gd name="connsiteY65" fmla="*/ 1924050 h 3232150"/>
              <a:gd name="connsiteX66" fmla="*/ 1479550 w 6254750"/>
              <a:gd name="connsiteY66" fmla="*/ 1924050 h 3232150"/>
              <a:gd name="connsiteX67" fmla="*/ 1479550 w 6254750"/>
              <a:gd name="connsiteY67" fmla="*/ 1898650 h 3232150"/>
              <a:gd name="connsiteX68" fmla="*/ 1441450 w 6254750"/>
              <a:gd name="connsiteY68" fmla="*/ 1898650 h 3232150"/>
              <a:gd name="connsiteX69" fmla="*/ 1441450 w 6254750"/>
              <a:gd name="connsiteY69" fmla="*/ 1873250 h 3232150"/>
              <a:gd name="connsiteX70" fmla="*/ 1377950 w 6254750"/>
              <a:gd name="connsiteY70" fmla="*/ 1873250 h 3232150"/>
              <a:gd name="connsiteX71" fmla="*/ 1377950 w 6254750"/>
              <a:gd name="connsiteY71" fmla="*/ 1828800 h 3232150"/>
              <a:gd name="connsiteX72" fmla="*/ 1308100 w 6254750"/>
              <a:gd name="connsiteY72" fmla="*/ 1828800 h 3232150"/>
              <a:gd name="connsiteX73" fmla="*/ 1308100 w 6254750"/>
              <a:gd name="connsiteY73" fmla="*/ 1784350 h 3232150"/>
              <a:gd name="connsiteX74" fmla="*/ 1250950 w 6254750"/>
              <a:gd name="connsiteY74" fmla="*/ 1784350 h 3232150"/>
              <a:gd name="connsiteX75" fmla="*/ 1250950 w 6254750"/>
              <a:gd name="connsiteY75" fmla="*/ 1714500 h 3232150"/>
              <a:gd name="connsiteX76" fmla="*/ 1206500 w 6254750"/>
              <a:gd name="connsiteY76" fmla="*/ 1714500 h 3232150"/>
              <a:gd name="connsiteX77" fmla="*/ 1206500 w 6254750"/>
              <a:gd name="connsiteY77" fmla="*/ 1682750 h 3232150"/>
              <a:gd name="connsiteX78" fmla="*/ 1123950 w 6254750"/>
              <a:gd name="connsiteY78" fmla="*/ 1682750 h 3232150"/>
              <a:gd name="connsiteX79" fmla="*/ 1123950 w 6254750"/>
              <a:gd name="connsiteY79" fmla="*/ 1682750 h 3232150"/>
              <a:gd name="connsiteX80" fmla="*/ 1123950 w 6254750"/>
              <a:gd name="connsiteY80" fmla="*/ 1619250 h 3232150"/>
              <a:gd name="connsiteX81" fmla="*/ 1060450 w 6254750"/>
              <a:gd name="connsiteY81" fmla="*/ 1619250 h 3232150"/>
              <a:gd name="connsiteX82" fmla="*/ 1060450 w 6254750"/>
              <a:gd name="connsiteY82" fmla="*/ 1606550 h 3232150"/>
              <a:gd name="connsiteX83" fmla="*/ 1016000 w 6254750"/>
              <a:gd name="connsiteY83" fmla="*/ 1606550 h 3232150"/>
              <a:gd name="connsiteX84" fmla="*/ 1016000 w 6254750"/>
              <a:gd name="connsiteY84" fmla="*/ 1606550 h 3232150"/>
              <a:gd name="connsiteX85" fmla="*/ 1016000 w 6254750"/>
              <a:gd name="connsiteY85" fmla="*/ 1568450 h 3232150"/>
              <a:gd name="connsiteX86" fmla="*/ 971550 w 6254750"/>
              <a:gd name="connsiteY86" fmla="*/ 1568450 h 3232150"/>
              <a:gd name="connsiteX87" fmla="*/ 971550 w 6254750"/>
              <a:gd name="connsiteY87" fmla="*/ 1530350 h 3232150"/>
              <a:gd name="connsiteX88" fmla="*/ 939800 w 6254750"/>
              <a:gd name="connsiteY88" fmla="*/ 1530350 h 3232150"/>
              <a:gd name="connsiteX89" fmla="*/ 939800 w 6254750"/>
              <a:gd name="connsiteY89" fmla="*/ 1473200 h 3232150"/>
              <a:gd name="connsiteX90" fmla="*/ 920750 w 6254750"/>
              <a:gd name="connsiteY90" fmla="*/ 1492250 h 3232150"/>
              <a:gd name="connsiteX91" fmla="*/ 920750 w 6254750"/>
              <a:gd name="connsiteY91" fmla="*/ 1428750 h 3232150"/>
              <a:gd name="connsiteX92" fmla="*/ 869950 w 6254750"/>
              <a:gd name="connsiteY92" fmla="*/ 1428750 h 3232150"/>
              <a:gd name="connsiteX93" fmla="*/ 869950 w 6254750"/>
              <a:gd name="connsiteY93" fmla="*/ 1377950 h 3232150"/>
              <a:gd name="connsiteX94" fmla="*/ 831850 w 6254750"/>
              <a:gd name="connsiteY94" fmla="*/ 1377950 h 3232150"/>
              <a:gd name="connsiteX95" fmla="*/ 831850 w 6254750"/>
              <a:gd name="connsiteY95" fmla="*/ 1308100 h 3232150"/>
              <a:gd name="connsiteX96" fmla="*/ 787400 w 6254750"/>
              <a:gd name="connsiteY96" fmla="*/ 1308100 h 3232150"/>
              <a:gd name="connsiteX97" fmla="*/ 787400 w 6254750"/>
              <a:gd name="connsiteY97" fmla="*/ 1263650 h 3232150"/>
              <a:gd name="connsiteX98" fmla="*/ 774700 w 6254750"/>
              <a:gd name="connsiteY98" fmla="*/ 1263650 h 3232150"/>
              <a:gd name="connsiteX99" fmla="*/ 774700 w 6254750"/>
              <a:gd name="connsiteY99" fmla="*/ 1212850 h 3232150"/>
              <a:gd name="connsiteX100" fmla="*/ 723900 w 6254750"/>
              <a:gd name="connsiteY100" fmla="*/ 1212850 h 3232150"/>
              <a:gd name="connsiteX101" fmla="*/ 723900 w 6254750"/>
              <a:gd name="connsiteY101" fmla="*/ 1168400 h 3232150"/>
              <a:gd name="connsiteX102" fmla="*/ 723900 w 6254750"/>
              <a:gd name="connsiteY102" fmla="*/ 1168400 h 3232150"/>
              <a:gd name="connsiteX103" fmla="*/ 698500 w 6254750"/>
              <a:gd name="connsiteY103" fmla="*/ 1143000 h 3232150"/>
              <a:gd name="connsiteX104" fmla="*/ 673100 w 6254750"/>
              <a:gd name="connsiteY104" fmla="*/ 1117600 h 3232150"/>
              <a:gd name="connsiteX105" fmla="*/ 673100 w 6254750"/>
              <a:gd name="connsiteY105" fmla="*/ 1079500 h 3232150"/>
              <a:gd name="connsiteX106" fmla="*/ 615950 w 6254750"/>
              <a:gd name="connsiteY106" fmla="*/ 1079500 h 3232150"/>
              <a:gd name="connsiteX107" fmla="*/ 615950 w 6254750"/>
              <a:gd name="connsiteY107" fmla="*/ 1028700 h 3232150"/>
              <a:gd name="connsiteX108" fmla="*/ 584200 w 6254750"/>
              <a:gd name="connsiteY108" fmla="*/ 1028700 h 3232150"/>
              <a:gd name="connsiteX109" fmla="*/ 584200 w 6254750"/>
              <a:gd name="connsiteY109" fmla="*/ 977900 h 3232150"/>
              <a:gd name="connsiteX110" fmla="*/ 552450 w 6254750"/>
              <a:gd name="connsiteY110" fmla="*/ 977900 h 3232150"/>
              <a:gd name="connsiteX111" fmla="*/ 552450 w 6254750"/>
              <a:gd name="connsiteY111" fmla="*/ 933450 h 3232150"/>
              <a:gd name="connsiteX112" fmla="*/ 508000 w 6254750"/>
              <a:gd name="connsiteY112" fmla="*/ 933450 h 3232150"/>
              <a:gd name="connsiteX113" fmla="*/ 508000 w 6254750"/>
              <a:gd name="connsiteY113" fmla="*/ 819150 h 3232150"/>
              <a:gd name="connsiteX114" fmla="*/ 469900 w 6254750"/>
              <a:gd name="connsiteY114" fmla="*/ 819150 h 3232150"/>
              <a:gd name="connsiteX115" fmla="*/ 469900 w 6254750"/>
              <a:gd name="connsiteY115" fmla="*/ 736600 h 3232150"/>
              <a:gd name="connsiteX116" fmla="*/ 431800 w 6254750"/>
              <a:gd name="connsiteY116" fmla="*/ 736600 h 3232150"/>
              <a:gd name="connsiteX117" fmla="*/ 431800 w 6254750"/>
              <a:gd name="connsiteY117" fmla="*/ 666750 h 3232150"/>
              <a:gd name="connsiteX118" fmla="*/ 400050 w 6254750"/>
              <a:gd name="connsiteY118" fmla="*/ 666750 h 3232150"/>
              <a:gd name="connsiteX119" fmla="*/ 400050 w 6254750"/>
              <a:gd name="connsiteY119" fmla="*/ 590550 h 3232150"/>
              <a:gd name="connsiteX120" fmla="*/ 361950 w 6254750"/>
              <a:gd name="connsiteY120" fmla="*/ 590550 h 3232150"/>
              <a:gd name="connsiteX121" fmla="*/ 361950 w 6254750"/>
              <a:gd name="connsiteY121" fmla="*/ 482600 h 3232150"/>
              <a:gd name="connsiteX122" fmla="*/ 336550 w 6254750"/>
              <a:gd name="connsiteY122" fmla="*/ 482600 h 3232150"/>
              <a:gd name="connsiteX123" fmla="*/ 336550 w 6254750"/>
              <a:gd name="connsiteY123" fmla="*/ 457200 h 3232150"/>
              <a:gd name="connsiteX124" fmla="*/ 298450 w 6254750"/>
              <a:gd name="connsiteY124" fmla="*/ 457200 h 3232150"/>
              <a:gd name="connsiteX125" fmla="*/ 298450 w 6254750"/>
              <a:gd name="connsiteY125" fmla="*/ 387350 h 3232150"/>
              <a:gd name="connsiteX126" fmla="*/ 266700 w 6254750"/>
              <a:gd name="connsiteY126" fmla="*/ 387350 h 3232150"/>
              <a:gd name="connsiteX127" fmla="*/ 266700 w 6254750"/>
              <a:gd name="connsiteY127" fmla="*/ 311150 h 3232150"/>
              <a:gd name="connsiteX128" fmla="*/ 234950 w 6254750"/>
              <a:gd name="connsiteY128" fmla="*/ 311150 h 3232150"/>
              <a:gd name="connsiteX129" fmla="*/ 234950 w 6254750"/>
              <a:gd name="connsiteY129" fmla="*/ 228600 h 3232150"/>
              <a:gd name="connsiteX130" fmla="*/ 203200 w 6254750"/>
              <a:gd name="connsiteY130" fmla="*/ 228600 h 3232150"/>
              <a:gd name="connsiteX131" fmla="*/ 203200 w 6254750"/>
              <a:gd name="connsiteY131" fmla="*/ 203200 h 3232150"/>
              <a:gd name="connsiteX132" fmla="*/ 171450 w 6254750"/>
              <a:gd name="connsiteY132" fmla="*/ 203200 h 3232150"/>
              <a:gd name="connsiteX133" fmla="*/ 171450 w 6254750"/>
              <a:gd name="connsiteY133" fmla="*/ 139700 h 3232150"/>
              <a:gd name="connsiteX134" fmla="*/ 127000 w 6254750"/>
              <a:gd name="connsiteY134" fmla="*/ 139700 h 3232150"/>
              <a:gd name="connsiteX135" fmla="*/ 127000 w 6254750"/>
              <a:gd name="connsiteY135" fmla="*/ 92075 h 3232150"/>
              <a:gd name="connsiteX136" fmla="*/ 82550 w 6254750"/>
              <a:gd name="connsiteY136" fmla="*/ 95250 h 3232150"/>
              <a:gd name="connsiteX137" fmla="*/ 82550 w 6254750"/>
              <a:gd name="connsiteY137" fmla="*/ 50800 h 3232150"/>
              <a:gd name="connsiteX138" fmla="*/ 44450 w 6254750"/>
              <a:gd name="connsiteY138" fmla="*/ 50800 h 3232150"/>
              <a:gd name="connsiteX139" fmla="*/ 44450 w 6254750"/>
              <a:gd name="connsiteY139" fmla="*/ 0 h 3232150"/>
              <a:gd name="connsiteX140" fmla="*/ 0 w 6254750"/>
              <a:gd name="connsiteY140" fmla="*/ 0 h 323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6254750" h="3232150">
                <a:moveTo>
                  <a:pt x="6254750" y="3232150"/>
                </a:moveTo>
                <a:lnTo>
                  <a:pt x="4495800" y="3232150"/>
                </a:lnTo>
                <a:lnTo>
                  <a:pt x="4495800" y="3162300"/>
                </a:lnTo>
                <a:lnTo>
                  <a:pt x="4476750" y="3162300"/>
                </a:lnTo>
                <a:lnTo>
                  <a:pt x="4476750" y="3117850"/>
                </a:lnTo>
                <a:lnTo>
                  <a:pt x="4337050" y="3117850"/>
                </a:lnTo>
                <a:lnTo>
                  <a:pt x="4337050" y="3054350"/>
                </a:lnTo>
                <a:lnTo>
                  <a:pt x="4165600" y="3054350"/>
                </a:lnTo>
                <a:lnTo>
                  <a:pt x="4165600" y="3016250"/>
                </a:lnTo>
                <a:lnTo>
                  <a:pt x="3981450" y="3016250"/>
                </a:lnTo>
                <a:lnTo>
                  <a:pt x="3981450" y="2984500"/>
                </a:lnTo>
                <a:lnTo>
                  <a:pt x="3619500" y="2984500"/>
                </a:lnTo>
                <a:lnTo>
                  <a:pt x="3619500" y="2921000"/>
                </a:lnTo>
                <a:lnTo>
                  <a:pt x="3556000" y="2921000"/>
                </a:lnTo>
                <a:lnTo>
                  <a:pt x="3556000" y="2895600"/>
                </a:lnTo>
                <a:lnTo>
                  <a:pt x="3454400" y="2895600"/>
                </a:lnTo>
                <a:lnTo>
                  <a:pt x="3441700" y="2882900"/>
                </a:lnTo>
                <a:lnTo>
                  <a:pt x="3409950" y="2882900"/>
                </a:lnTo>
                <a:lnTo>
                  <a:pt x="3409950" y="2832100"/>
                </a:lnTo>
                <a:lnTo>
                  <a:pt x="3219450" y="2832100"/>
                </a:lnTo>
                <a:lnTo>
                  <a:pt x="3206750" y="2819400"/>
                </a:lnTo>
                <a:lnTo>
                  <a:pt x="3117850" y="2819400"/>
                </a:lnTo>
                <a:lnTo>
                  <a:pt x="3117850" y="2774950"/>
                </a:lnTo>
                <a:lnTo>
                  <a:pt x="2978150" y="2774950"/>
                </a:lnTo>
                <a:lnTo>
                  <a:pt x="2978150" y="2730500"/>
                </a:lnTo>
                <a:lnTo>
                  <a:pt x="2895600" y="2730500"/>
                </a:lnTo>
                <a:lnTo>
                  <a:pt x="2895600" y="2705100"/>
                </a:lnTo>
                <a:lnTo>
                  <a:pt x="2794000" y="2705100"/>
                </a:lnTo>
                <a:lnTo>
                  <a:pt x="2794000" y="2660650"/>
                </a:lnTo>
                <a:lnTo>
                  <a:pt x="2781300" y="2660650"/>
                </a:lnTo>
                <a:lnTo>
                  <a:pt x="2781300" y="2628900"/>
                </a:lnTo>
                <a:lnTo>
                  <a:pt x="2705100" y="2628900"/>
                </a:lnTo>
                <a:lnTo>
                  <a:pt x="2705100" y="2603500"/>
                </a:lnTo>
                <a:lnTo>
                  <a:pt x="2635250" y="2603500"/>
                </a:lnTo>
                <a:lnTo>
                  <a:pt x="2635250" y="2565400"/>
                </a:lnTo>
                <a:lnTo>
                  <a:pt x="2635250" y="2565400"/>
                </a:lnTo>
                <a:lnTo>
                  <a:pt x="2597150" y="2527300"/>
                </a:lnTo>
                <a:lnTo>
                  <a:pt x="2514600" y="2527300"/>
                </a:lnTo>
                <a:lnTo>
                  <a:pt x="2514600" y="2501900"/>
                </a:lnTo>
                <a:lnTo>
                  <a:pt x="2514600" y="2501900"/>
                </a:lnTo>
                <a:lnTo>
                  <a:pt x="2489200" y="2476500"/>
                </a:lnTo>
                <a:lnTo>
                  <a:pt x="2286000" y="2476500"/>
                </a:lnTo>
                <a:lnTo>
                  <a:pt x="2286000" y="2406650"/>
                </a:lnTo>
                <a:lnTo>
                  <a:pt x="2254250" y="2406650"/>
                </a:lnTo>
                <a:lnTo>
                  <a:pt x="2254250" y="2374900"/>
                </a:lnTo>
                <a:lnTo>
                  <a:pt x="2171700" y="2374900"/>
                </a:lnTo>
                <a:lnTo>
                  <a:pt x="2171700" y="2336800"/>
                </a:lnTo>
                <a:lnTo>
                  <a:pt x="2171700" y="2336800"/>
                </a:lnTo>
                <a:lnTo>
                  <a:pt x="2146300" y="2336800"/>
                </a:lnTo>
                <a:lnTo>
                  <a:pt x="2114550" y="2286000"/>
                </a:lnTo>
                <a:lnTo>
                  <a:pt x="2019300" y="2286000"/>
                </a:lnTo>
                <a:lnTo>
                  <a:pt x="2019300" y="2260600"/>
                </a:lnTo>
                <a:lnTo>
                  <a:pt x="1930400" y="2251075"/>
                </a:lnTo>
                <a:lnTo>
                  <a:pt x="1930400" y="2216150"/>
                </a:lnTo>
                <a:lnTo>
                  <a:pt x="1911350" y="2216150"/>
                </a:lnTo>
                <a:lnTo>
                  <a:pt x="1911350" y="2165350"/>
                </a:lnTo>
                <a:lnTo>
                  <a:pt x="1869017" y="2165350"/>
                </a:lnTo>
                <a:cubicBezTo>
                  <a:pt x="1868311" y="2141361"/>
                  <a:pt x="1865489" y="2125839"/>
                  <a:pt x="1864783" y="2101850"/>
                </a:cubicBezTo>
                <a:lnTo>
                  <a:pt x="1714500" y="2101850"/>
                </a:lnTo>
                <a:lnTo>
                  <a:pt x="1720850" y="2057400"/>
                </a:lnTo>
                <a:lnTo>
                  <a:pt x="1674283" y="2061633"/>
                </a:lnTo>
                <a:lnTo>
                  <a:pt x="1667934" y="2015066"/>
                </a:lnTo>
                <a:lnTo>
                  <a:pt x="1604433" y="2012950"/>
                </a:lnTo>
                <a:lnTo>
                  <a:pt x="1602316" y="1989667"/>
                </a:lnTo>
                <a:lnTo>
                  <a:pt x="1536700" y="1985433"/>
                </a:lnTo>
                <a:lnTo>
                  <a:pt x="1536700" y="1924050"/>
                </a:lnTo>
                <a:lnTo>
                  <a:pt x="1479550" y="1924050"/>
                </a:lnTo>
                <a:lnTo>
                  <a:pt x="1479550" y="1898650"/>
                </a:lnTo>
                <a:lnTo>
                  <a:pt x="1441450" y="1898650"/>
                </a:lnTo>
                <a:lnTo>
                  <a:pt x="1441450" y="1873250"/>
                </a:lnTo>
                <a:lnTo>
                  <a:pt x="1377950" y="1873250"/>
                </a:lnTo>
                <a:lnTo>
                  <a:pt x="1377950" y="1828800"/>
                </a:lnTo>
                <a:lnTo>
                  <a:pt x="1308100" y="1828800"/>
                </a:lnTo>
                <a:lnTo>
                  <a:pt x="1308100" y="1784350"/>
                </a:lnTo>
                <a:lnTo>
                  <a:pt x="1250950" y="1784350"/>
                </a:lnTo>
                <a:lnTo>
                  <a:pt x="1250950" y="1714500"/>
                </a:lnTo>
                <a:lnTo>
                  <a:pt x="1206500" y="1714500"/>
                </a:lnTo>
                <a:lnTo>
                  <a:pt x="1206500" y="1682750"/>
                </a:lnTo>
                <a:lnTo>
                  <a:pt x="1123950" y="1682750"/>
                </a:lnTo>
                <a:lnTo>
                  <a:pt x="1123950" y="1682750"/>
                </a:lnTo>
                <a:lnTo>
                  <a:pt x="1123950" y="1619250"/>
                </a:lnTo>
                <a:lnTo>
                  <a:pt x="1060450" y="1619250"/>
                </a:lnTo>
                <a:lnTo>
                  <a:pt x="1060450" y="1606550"/>
                </a:lnTo>
                <a:lnTo>
                  <a:pt x="1016000" y="1606550"/>
                </a:lnTo>
                <a:lnTo>
                  <a:pt x="1016000" y="1606550"/>
                </a:lnTo>
                <a:lnTo>
                  <a:pt x="1016000" y="1568450"/>
                </a:lnTo>
                <a:lnTo>
                  <a:pt x="971550" y="1568450"/>
                </a:lnTo>
                <a:lnTo>
                  <a:pt x="971550" y="1530350"/>
                </a:lnTo>
                <a:lnTo>
                  <a:pt x="939800" y="1530350"/>
                </a:lnTo>
                <a:lnTo>
                  <a:pt x="939800" y="1473200"/>
                </a:lnTo>
                <a:lnTo>
                  <a:pt x="920750" y="1492250"/>
                </a:lnTo>
                <a:lnTo>
                  <a:pt x="920750" y="1428750"/>
                </a:lnTo>
                <a:lnTo>
                  <a:pt x="869950" y="1428750"/>
                </a:lnTo>
                <a:lnTo>
                  <a:pt x="869950" y="1377950"/>
                </a:lnTo>
                <a:lnTo>
                  <a:pt x="831850" y="1377950"/>
                </a:lnTo>
                <a:lnTo>
                  <a:pt x="831850" y="1308100"/>
                </a:lnTo>
                <a:lnTo>
                  <a:pt x="787400" y="1308100"/>
                </a:lnTo>
                <a:lnTo>
                  <a:pt x="787400" y="1263650"/>
                </a:lnTo>
                <a:lnTo>
                  <a:pt x="774700" y="1263650"/>
                </a:lnTo>
                <a:lnTo>
                  <a:pt x="774700" y="1212850"/>
                </a:lnTo>
                <a:lnTo>
                  <a:pt x="723900" y="1212850"/>
                </a:lnTo>
                <a:lnTo>
                  <a:pt x="723900" y="1168400"/>
                </a:lnTo>
                <a:lnTo>
                  <a:pt x="723900" y="1168400"/>
                </a:lnTo>
                <a:lnTo>
                  <a:pt x="698500" y="1143000"/>
                </a:lnTo>
                <a:lnTo>
                  <a:pt x="673100" y="1117600"/>
                </a:lnTo>
                <a:lnTo>
                  <a:pt x="673100" y="1079500"/>
                </a:lnTo>
                <a:lnTo>
                  <a:pt x="615950" y="1079500"/>
                </a:lnTo>
                <a:lnTo>
                  <a:pt x="615950" y="1028700"/>
                </a:lnTo>
                <a:lnTo>
                  <a:pt x="584200" y="1028700"/>
                </a:lnTo>
                <a:lnTo>
                  <a:pt x="584200" y="977900"/>
                </a:lnTo>
                <a:lnTo>
                  <a:pt x="552450" y="977900"/>
                </a:lnTo>
                <a:lnTo>
                  <a:pt x="552450" y="933450"/>
                </a:lnTo>
                <a:lnTo>
                  <a:pt x="508000" y="933450"/>
                </a:lnTo>
                <a:lnTo>
                  <a:pt x="508000" y="819150"/>
                </a:lnTo>
                <a:lnTo>
                  <a:pt x="469900" y="819150"/>
                </a:lnTo>
                <a:lnTo>
                  <a:pt x="469900" y="736600"/>
                </a:lnTo>
                <a:lnTo>
                  <a:pt x="431800" y="736600"/>
                </a:lnTo>
                <a:lnTo>
                  <a:pt x="431800" y="666750"/>
                </a:lnTo>
                <a:lnTo>
                  <a:pt x="400050" y="666750"/>
                </a:lnTo>
                <a:lnTo>
                  <a:pt x="400050" y="590550"/>
                </a:lnTo>
                <a:lnTo>
                  <a:pt x="361950" y="590550"/>
                </a:lnTo>
                <a:lnTo>
                  <a:pt x="361950" y="482600"/>
                </a:lnTo>
                <a:lnTo>
                  <a:pt x="336550" y="482600"/>
                </a:lnTo>
                <a:lnTo>
                  <a:pt x="336550" y="457200"/>
                </a:lnTo>
                <a:lnTo>
                  <a:pt x="298450" y="457200"/>
                </a:lnTo>
                <a:lnTo>
                  <a:pt x="298450" y="387350"/>
                </a:lnTo>
                <a:lnTo>
                  <a:pt x="266700" y="387350"/>
                </a:lnTo>
                <a:lnTo>
                  <a:pt x="266700" y="311150"/>
                </a:lnTo>
                <a:lnTo>
                  <a:pt x="234950" y="311150"/>
                </a:lnTo>
                <a:lnTo>
                  <a:pt x="234950" y="228600"/>
                </a:lnTo>
                <a:lnTo>
                  <a:pt x="203200" y="228600"/>
                </a:lnTo>
                <a:lnTo>
                  <a:pt x="203200" y="203200"/>
                </a:lnTo>
                <a:lnTo>
                  <a:pt x="171450" y="203200"/>
                </a:lnTo>
                <a:lnTo>
                  <a:pt x="171450" y="139700"/>
                </a:lnTo>
                <a:lnTo>
                  <a:pt x="127000" y="139700"/>
                </a:lnTo>
                <a:lnTo>
                  <a:pt x="127000" y="92075"/>
                </a:lnTo>
                <a:lnTo>
                  <a:pt x="82550" y="95250"/>
                </a:lnTo>
                <a:lnTo>
                  <a:pt x="82550" y="50800"/>
                </a:lnTo>
                <a:lnTo>
                  <a:pt x="44450" y="50800"/>
                </a:lnTo>
                <a:lnTo>
                  <a:pt x="444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187" name="Straight Connector 186">
            <a:extLst>
              <a:ext uri="{FF2B5EF4-FFF2-40B4-BE49-F238E27FC236}">
                <a16:creationId xmlns:a16="http://schemas.microsoft.com/office/drawing/2014/main" id="{33F69EB5-0CA7-4A9F-B28E-0DD378805D50}"/>
              </a:ext>
            </a:extLst>
          </p:cNvPr>
          <p:cNvCxnSpPr/>
          <p:nvPr/>
        </p:nvCxnSpPr>
        <p:spPr bwMode="auto">
          <a:xfrm>
            <a:off x="3556647" y="152241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32AC2EAA-7EFE-403D-8292-1B521AACD0E7}"/>
              </a:ext>
            </a:extLst>
          </p:cNvPr>
          <p:cNvCxnSpPr/>
          <p:nvPr/>
        </p:nvCxnSpPr>
        <p:spPr bwMode="auto">
          <a:xfrm>
            <a:off x="4206043" y="260082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7539E081-8B29-47A8-A0F2-C82D946FBB7C}"/>
              </a:ext>
            </a:extLst>
          </p:cNvPr>
          <p:cNvCxnSpPr/>
          <p:nvPr/>
        </p:nvCxnSpPr>
        <p:spPr bwMode="auto">
          <a:xfrm>
            <a:off x="4322039" y="274210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1819262-B7AF-42AC-ABBF-E61B7FC32BEE}"/>
              </a:ext>
            </a:extLst>
          </p:cNvPr>
          <p:cNvCxnSpPr/>
          <p:nvPr/>
        </p:nvCxnSpPr>
        <p:spPr bwMode="auto">
          <a:xfrm>
            <a:off x="4412635" y="2899910"/>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06A48D2-65F2-40EE-86C4-4231BB08D1DE}"/>
              </a:ext>
            </a:extLst>
          </p:cNvPr>
          <p:cNvCxnSpPr/>
          <p:nvPr/>
        </p:nvCxnSpPr>
        <p:spPr bwMode="auto">
          <a:xfrm>
            <a:off x="4557206" y="310210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99F6A66E-7991-4F41-94C0-A26A46D14484}"/>
              </a:ext>
            </a:extLst>
          </p:cNvPr>
          <p:cNvCxnSpPr/>
          <p:nvPr/>
        </p:nvCxnSpPr>
        <p:spPr bwMode="auto">
          <a:xfrm>
            <a:off x="4733527" y="319735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672A9108-033F-437A-B291-0507050FBD71}"/>
              </a:ext>
            </a:extLst>
          </p:cNvPr>
          <p:cNvCxnSpPr/>
          <p:nvPr/>
        </p:nvCxnSpPr>
        <p:spPr bwMode="auto">
          <a:xfrm>
            <a:off x="4865398" y="3330201"/>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4017D7A-389F-4AC0-A744-6DC1F77D29D2}"/>
              </a:ext>
            </a:extLst>
          </p:cNvPr>
          <p:cNvCxnSpPr/>
          <p:nvPr/>
        </p:nvCxnSpPr>
        <p:spPr bwMode="auto">
          <a:xfrm>
            <a:off x="4959169" y="3387351"/>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A0DC33BD-1E18-4996-A428-6D224B951F0E}"/>
              </a:ext>
            </a:extLst>
          </p:cNvPr>
          <p:cNvCxnSpPr/>
          <p:nvPr/>
        </p:nvCxnSpPr>
        <p:spPr bwMode="auto">
          <a:xfrm>
            <a:off x="4423675" y="312058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EBDE92E8-B3F9-42F4-A748-3333778AF2AE}"/>
              </a:ext>
            </a:extLst>
          </p:cNvPr>
          <p:cNvCxnSpPr/>
          <p:nvPr/>
        </p:nvCxnSpPr>
        <p:spPr bwMode="auto">
          <a:xfrm>
            <a:off x="4377131" y="305447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6770D0C1-4F28-4996-B943-18AA7EF66150}"/>
              </a:ext>
            </a:extLst>
          </p:cNvPr>
          <p:cNvCxnSpPr/>
          <p:nvPr/>
        </p:nvCxnSpPr>
        <p:spPr bwMode="auto">
          <a:xfrm>
            <a:off x="4760248" y="3497420"/>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30705DC-07D5-4BF9-84B3-68C64B25682A}"/>
              </a:ext>
            </a:extLst>
          </p:cNvPr>
          <p:cNvCxnSpPr/>
          <p:nvPr/>
        </p:nvCxnSpPr>
        <p:spPr bwMode="auto">
          <a:xfrm>
            <a:off x="4836448" y="351223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7FAB579D-26E0-4AEB-A87C-508EF273C0B2}"/>
              </a:ext>
            </a:extLst>
          </p:cNvPr>
          <p:cNvCxnSpPr/>
          <p:nvPr/>
        </p:nvCxnSpPr>
        <p:spPr bwMode="auto">
          <a:xfrm>
            <a:off x="4906298" y="3568856"/>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4071A85-D138-4C27-BE75-FB25B02F6D56}"/>
              </a:ext>
            </a:extLst>
          </p:cNvPr>
          <p:cNvCxnSpPr/>
          <p:nvPr/>
        </p:nvCxnSpPr>
        <p:spPr bwMode="auto">
          <a:xfrm>
            <a:off x="4959169" y="357520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0A29A3A-B57D-4658-AD31-D6D38E8395FC}"/>
              </a:ext>
            </a:extLst>
          </p:cNvPr>
          <p:cNvCxnSpPr/>
          <p:nvPr/>
        </p:nvCxnSpPr>
        <p:spPr bwMode="auto">
          <a:xfrm>
            <a:off x="5130619" y="372760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D436A8C-35C4-42C3-8E97-E67F1F2511F3}"/>
              </a:ext>
            </a:extLst>
          </p:cNvPr>
          <p:cNvCxnSpPr/>
          <p:nvPr/>
        </p:nvCxnSpPr>
        <p:spPr bwMode="auto">
          <a:xfrm>
            <a:off x="5210939" y="373432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869BB8DC-A2C7-4CF4-89BF-0AE8BF76DD61}"/>
              </a:ext>
            </a:extLst>
          </p:cNvPr>
          <p:cNvCxnSpPr/>
          <p:nvPr/>
        </p:nvCxnSpPr>
        <p:spPr bwMode="auto">
          <a:xfrm>
            <a:off x="5210939" y="356568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81E981A-DC89-401E-9688-4AAE08438804}"/>
              </a:ext>
            </a:extLst>
          </p:cNvPr>
          <p:cNvCxnSpPr/>
          <p:nvPr/>
        </p:nvCxnSpPr>
        <p:spPr bwMode="auto">
          <a:xfrm>
            <a:off x="5325239" y="360288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CBE3B1B-2C0D-4DB0-AD51-C7FBAFDAEF63}"/>
              </a:ext>
            </a:extLst>
          </p:cNvPr>
          <p:cNvCxnSpPr/>
          <p:nvPr/>
        </p:nvCxnSpPr>
        <p:spPr bwMode="auto">
          <a:xfrm>
            <a:off x="5378803" y="362283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EF6AEE3-D001-423F-89CD-E83532D2EC31}"/>
              </a:ext>
            </a:extLst>
          </p:cNvPr>
          <p:cNvCxnSpPr/>
          <p:nvPr/>
        </p:nvCxnSpPr>
        <p:spPr bwMode="auto">
          <a:xfrm>
            <a:off x="5531203" y="377523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4B273529-E2F3-4678-890F-410E91B61BDB}"/>
              </a:ext>
            </a:extLst>
          </p:cNvPr>
          <p:cNvCxnSpPr/>
          <p:nvPr/>
        </p:nvCxnSpPr>
        <p:spPr bwMode="auto">
          <a:xfrm>
            <a:off x="5340409" y="382957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44D1248-7350-41DF-B8CF-4C7D3074F942}"/>
              </a:ext>
            </a:extLst>
          </p:cNvPr>
          <p:cNvCxnSpPr/>
          <p:nvPr/>
        </p:nvCxnSpPr>
        <p:spPr bwMode="auto">
          <a:xfrm>
            <a:off x="5463176" y="387720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1AE4FEE-807C-47AB-89F9-6BBE94E13DC5}"/>
              </a:ext>
            </a:extLst>
          </p:cNvPr>
          <p:cNvCxnSpPr/>
          <p:nvPr/>
        </p:nvCxnSpPr>
        <p:spPr bwMode="auto">
          <a:xfrm>
            <a:off x="5577476" y="3786718"/>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E923A84-804E-4900-8876-F8511B302A18}"/>
              </a:ext>
            </a:extLst>
          </p:cNvPr>
          <p:cNvCxnSpPr/>
          <p:nvPr/>
        </p:nvCxnSpPr>
        <p:spPr bwMode="auto">
          <a:xfrm>
            <a:off x="5651559" y="380523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66C0AAC-3BC8-4976-9F47-21820EE93D09}"/>
              </a:ext>
            </a:extLst>
          </p:cNvPr>
          <p:cNvCxnSpPr/>
          <p:nvPr/>
        </p:nvCxnSpPr>
        <p:spPr bwMode="auto">
          <a:xfrm>
            <a:off x="5799726" y="390048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E54395DB-E774-486E-AD85-B0878071B689}"/>
              </a:ext>
            </a:extLst>
          </p:cNvPr>
          <p:cNvCxnSpPr/>
          <p:nvPr/>
        </p:nvCxnSpPr>
        <p:spPr bwMode="auto">
          <a:xfrm>
            <a:off x="5911910" y="397245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B063E35D-A8BF-4E87-B9A9-4ADA369A2C21}"/>
              </a:ext>
            </a:extLst>
          </p:cNvPr>
          <p:cNvCxnSpPr/>
          <p:nvPr/>
        </p:nvCxnSpPr>
        <p:spPr bwMode="auto">
          <a:xfrm>
            <a:off x="5959041" y="404018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B8589886-2B34-472A-AEFB-4CFF4C68D3F6}"/>
              </a:ext>
            </a:extLst>
          </p:cNvPr>
          <p:cNvCxnSpPr/>
          <p:nvPr/>
        </p:nvCxnSpPr>
        <p:spPr bwMode="auto">
          <a:xfrm>
            <a:off x="6033124" y="404018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E6755E4A-52F7-445A-9B4C-BD2A575407AA}"/>
              </a:ext>
            </a:extLst>
          </p:cNvPr>
          <p:cNvCxnSpPr/>
          <p:nvPr/>
        </p:nvCxnSpPr>
        <p:spPr bwMode="auto">
          <a:xfrm>
            <a:off x="6124598" y="406770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7BDD3C5C-A64A-4E2E-B05F-93A2E15FA471}"/>
              </a:ext>
            </a:extLst>
          </p:cNvPr>
          <p:cNvCxnSpPr/>
          <p:nvPr/>
        </p:nvCxnSpPr>
        <p:spPr bwMode="auto">
          <a:xfrm>
            <a:off x="6224081" y="4107391"/>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ACCBEF4-C341-41C9-A59E-B1108083B2A5}"/>
              </a:ext>
            </a:extLst>
          </p:cNvPr>
          <p:cNvCxnSpPr/>
          <p:nvPr/>
        </p:nvCxnSpPr>
        <p:spPr bwMode="auto">
          <a:xfrm>
            <a:off x="6641064" y="430690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9FDF14F6-D2A2-4CC1-BE9C-F8E69F7D76A8}"/>
              </a:ext>
            </a:extLst>
          </p:cNvPr>
          <p:cNvCxnSpPr/>
          <p:nvPr/>
        </p:nvCxnSpPr>
        <p:spPr bwMode="auto">
          <a:xfrm>
            <a:off x="6820980" y="432383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8988913-6184-4168-B6D9-4966BF93F52E}"/>
              </a:ext>
            </a:extLst>
          </p:cNvPr>
          <p:cNvCxnSpPr/>
          <p:nvPr/>
        </p:nvCxnSpPr>
        <p:spPr bwMode="auto">
          <a:xfrm>
            <a:off x="6867816" y="432383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656DFBA8-4FA8-4234-8EC2-4E4320B64485}"/>
              </a:ext>
            </a:extLst>
          </p:cNvPr>
          <p:cNvCxnSpPr/>
          <p:nvPr/>
        </p:nvCxnSpPr>
        <p:spPr bwMode="auto">
          <a:xfrm>
            <a:off x="6899619" y="433602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AD7948BF-C0DA-4D7C-AC6E-B7241ABE02DD}"/>
              </a:ext>
            </a:extLst>
          </p:cNvPr>
          <p:cNvCxnSpPr/>
          <p:nvPr/>
        </p:nvCxnSpPr>
        <p:spPr bwMode="auto">
          <a:xfrm>
            <a:off x="7016035" y="4341860"/>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2D1FD15A-CEFA-4D82-8239-FE86DE0F14E6}"/>
              </a:ext>
            </a:extLst>
          </p:cNvPr>
          <p:cNvCxnSpPr/>
          <p:nvPr/>
        </p:nvCxnSpPr>
        <p:spPr bwMode="auto">
          <a:xfrm>
            <a:off x="6958885" y="433602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9CC5F821-8357-4A16-9C1F-C47FD0C96CCF}"/>
              </a:ext>
            </a:extLst>
          </p:cNvPr>
          <p:cNvCxnSpPr/>
          <p:nvPr/>
        </p:nvCxnSpPr>
        <p:spPr bwMode="auto">
          <a:xfrm>
            <a:off x="7140918" y="436886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38B02BD3-A70B-4B71-9687-DDCFD7A8B227}"/>
              </a:ext>
            </a:extLst>
          </p:cNvPr>
          <p:cNvCxnSpPr/>
          <p:nvPr/>
        </p:nvCxnSpPr>
        <p:spPr bwMode="auto">
          <a:xfrm>
            <a:off x="7189601" y="447849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C468B92C-D7D2-4DBB-91D0-D42AE5C32C3C}"/>
              </a:ext>
            </a:extLst>
          </p:cNvPr>
          <p:cNvCxnSpPr/>
          <p:nvPr/>
        </p:nvCxnSpPr>
        <p:spPr bwMode="auto">
          <a:xfrm>
            <a:off x="7247225" y="448017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ADE8E31-6904-44B8-A828-C678F7FE08E8}"/>
              </a:ext>
            </a:extLst>
          </p:cNvPr>
          <p:cNvCxnSpPr/>
          <p:nvPr/>
        </p:nvCxnSpPr>
        <p:spPr bwMode="auto">
          <a:xfrm>
            <a:off x="7422434" y="447849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9BFC7F23-4747-4D87-9BC7-125793AF2602}"/>
              </a:ext>
            </a:extLst>
          </p:cNvPr>
          <p:cNvCxnSpPr/>
          <p:nvPr/>
        </p:nvCxnSpPr>
        <p:spPr bwMode="auto">
          <a:xfrm>
            <a:off x="7479584" y="449007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C2F126D8-6749-4745-970C-5466D227F46C}"/>
              </a:ext>
            </a:extLst>
          </p:cNvPr>
          <p:cNvCxnSpPr/>
          <p:nvPr/>
        </p:nvCxnSpPr>
        <p:spPr bwMode="auto">
          <a:xfrm>
            <a:off x="7504984" y="4490072"/>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E278B0A2-A193-4ECF-B117-AF472DF313A3}"/>
              </a:ext>
            </a:extLst>
          </p:cNvPr>
          <p:cNvCxnSpPr/>
          <p:nvPr/>
        </p:nvCxnSpPr>
        <p:spPr bwMode="auto">
          <a:xfrm>
            <a:off x="7585417" y="446411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86F21D30-4A6A-4DD3-B2F0-70E0337C883E}"/>
              </a:ext>
            </a:extLst>
          </p:cNvPr>
          <p:cNvCxnSpPr/>
          <p:nvPr/>
        </p:nvCxnSpPr>
        <p:spPr bwMode="auto">
          <a:xfrm>
            <a:off x="7625715" y="4464113"/>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99E8600E-228F-49E7-BEDF-259424D89BE7}"/>
              </a:ext>
            </a:extLst>
          </p:cNvPr>
          <p:cNvCxnSpPr/>
          <p:nvPr/>
        </p:nvCxnSpPr>
        <p:spPr bwMode="auto">
          <a:xfrm>
            <a:off x="7652964" y="451877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E146C44-6651-4D26-BA6B-25CB2EB9EF1B}"/>
              </a:ext>
            </a:extLst>
          </p:cNvPr>
          <p:cNvCxnSpPr/>
          <p:nvPr/>
        </p:nvCxnSpPr>
        <p:spPr bwMode="auto">
          <a:xfrm>
            <a:off x="7686831" y="447114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8ED971C8-1D10-49C3-8D82-3715FDBBEAD5}"/>
              </a:ext>
            </a:extLst>
          </p:cNvPr>
          <p:cNvCxnSpPr/>
          <p:nvPr/>
        </p:nvCxnSpPr>
        <p:spPr bwMode="auto">
          <a:xfrm>
            <a:off x="7707998" y="4511738"/>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AB6369A6-6E8C-43EB-A54E-0E5CEE526118}"/>
              </a:ext>
            </a:extLst>
          </p:cNvPr>
          <p:cNvCxnSpPr/>
          <p:nvPr/>
        </p:nvCxnSpPr>
        <p:spPr bwMode="auto">
          <a:xfrm>
            <a:off x="7743981" y="454921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8087F977-B4CC-4252-AAF5-0B0EC825E25A}"/>
              </a:ext>
            </a:extLst>
          </p:cNvPr>
          <p:cNvCxnSpPr/>
          <p:nvPr/>
        </p:nvCxnSpPr>
        <p:spPr bwMode="auto">
          <a:xfrm>
            <a:off x="7794781" y="454921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319D486-B3DA-47C6-BD38-8412A1038201}"/>
              </a:ext>
            </a:extLst>
          </p:cNvPr>
          <p:cNvCxnSpPr/>
          <p:nvPr/>
        </p:nvCxnSpPr>
        <p:spPr bwMode="auto">
          <a:xfrm>
            <a:off x="7772111" y="447114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9C470AFE-0A74-459D-8FDD-493B5BEE47D7}"/>
              </a:ext>
            </a:extLst>
          </p:cNvPr>
          <p:cNvCxnSpPr/>
          <p:nvPr/>
        </p:nvCxnSpPr>
        <p:spPr bwMode="auto">
          <a:xfrm>
            <a:off x="7876440" y="447114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0181E678-7A70-46B6-9007-DE770EB6346F}"/>
              </a:ext>
            </a:extLst>
          </p:cNvPr>
          <p:cNvCxnSpPr/>
          <p:nvPr/>
        </p:nvCxnSpPr>
        <p:spPr bwMode="auto">
          <a:xfrm>
            <a:off x="7876440" y="4549214"/>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16CEBA8D-8211-4EFB-8788-8576B189E8D8}"/>
              </a:ext>
            </a:extLst>
          </p:cNvPr>
          <p:cNvCxnSpPr/>
          <p:nvPr/>
        </p:nvCxnSpPr>
        <p:spPr bwMode="auto">
          <a:xfrm>
            <a:off x="8071173" y="4525306"/>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306BD33E-6E0D-47DA-BC0D-8581B49DA698}"/>
              </a:ext>
            </a:extLst>
          </p:cNvPr>
          <p:cNvCxnSpPr/>
          <p:nvPr/>
        </p:nvCxnSpPr>
        <p:spPr bwMode="auto">
          <a:xfrm>
            <a:off x="8289189" y="4525306"/>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9FA0354-9162-45BD-8BBD-1E9E41AD3F9D}"/>
              </a:ext>
            </a:extLst>
          </p:cNvPr>
          <p:cNvCxnSpPr/>
          <p:nvPr/>
        </p:nvCxnSpPr>
        <p:spPr bwMode="auto">
          <a:xfrm>
            <a:off x="8197166" y="473381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EF8CFB5-6633-45B2-B42E-CF55D57AD8F0}"/>
              </a:ext>
            </a:extLst>
          </p:cNvPr>
          <p:cNvCxnSpPr/>
          <p:nvPr/>
        </p:nvCxnSpPr>
        <p:spPr bwMode="auto">
          <a:xfrm>
            <a:off x="8568693" y="4521860"/>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652081EB-DE6F-4BC2-AACA-BFC55A9AEC84}"/>
              </a:ext>
            </a:extLst>
          </p:cNvPr>
          <p:cNvCxnSpPr/>
          <p:nvPr/>
        </p:nvCxnSpPr>
        <p:spPr bwMode="auto">
          <a:xfrm>
            <a:off x="8641770" y="4525306"/>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5F34DC62-2275-4BF6-9C0D-394355546BEC}"/>
              </a:ext>
            </a:extLst>
          </p:cNvPr>
          <p:cNvCxnSpPr/>
          <p:nvPr/>
        </p:nvCxnSpPr>
        <p:spPr bwMode="auto">
          <a:xfrm>
            <a:off x="8712731" y="4539255"/>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219F59F6-5535-4D08-970D-907A2FCB9EB4}"/>
              </a:ext>
            </a:extLst>
          </p:cNvPr>
          <p:cNvCxnSpPr/>
          <p:nvPr/>
        </p:nvCxnSpPr>
        <p:spPr bwMode="auto">
          <a:xfrm>
            <a:off x="8813326" y="4733817"/>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AB466BEE-4EAE-48F2-88A6-7637A9C6AD0C}"/>
              </a:ext>
            </a:extLst>
          </p:cNvPr>
          <p:cNvCxnSpPr/>
          <p:nvPr/>
        </p:nvCxnSpPr>
        <p:spPr bwMode="auto">
          <a:xfrm>
            <a:off x="9195437" y="4525306"/>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AA7F6B33-88B3-4E3C-ADAD-51093E6768D7}"/>
              </a:ext>
            </a:extLst>
          </p:cNvPr>
          <p:cNvCxnSpPr/>
          <p:nvPr/>
        </p:nvCxnSpPr>
        <p:spPr bwMode="auto">
          <a:xfrm>
            <a:off x="9781595" y="4526119"/>
            <a:ext cx="0" cy="95250"/>
          </a:xfrm>
          <a:prstGeom prst="line">
            <a:avLst/>
          </a:prstGeom>
          <a:noFill/>
          <a:ln w="28575" cap="flat" cmpd="sng" algn="ctr">
            <a:solidFill>
              <a:schemeClr val="bg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AE3E0D35-B417-4721-8226-6241E91EAD97}"/>
              </a:ext>
            </a:extLst>
          </p:cNvPr>
          <p:cNvCxnSpPr/>
          <p:nvPr/>
        </p:nvCxnSpPr>
        <p:spPr bwMode="auto">
          <a:xfrm>
            <a:off x="9781595" y="4733817"/>
            <a:ext cx="0" cy="95250"/>
          </a:xfrm>
          <a:prstGeom prst="line">
            <a:avLst/>
          </a:prstGeom>
          <a:noFill/>
          <a:ln w="28575" cap="flat" cmpd="sng" algn="ctr">
            <a:solidFill>
              <a:schemeClr val="bg1"/>
            </a:solidFill>
            <a:prstDash val="solid"/>
            <a:round/>
            <a:headEnd type="none" w="med" len="med"/>
            <a:tailEnd type="none" w="med" len="med"/>
          </a:ln>
          <a:effectLst/>
        </p:spPr>
      </p:cxnSp>
      <p:sp>
        <p:nvSpPr>
          <p:cNvPr id="4" name="TextBox 3">
            <a:extLst>
              <a:ext uri="{FF2B5EF4-FFF2-40B4-BE49-F238E27FC236}">
                <a16:creationId xmlns:a16="http://schemas.microsoft.com/office/drawing/2014/main" id="{FDBE264D-9753-20AB-9519-6F677A1A7459}"/>
              </a:ext>
            </a:extLst>
          </p:cNvPr>
          <p:cNvSpPr txBox="1"/>
          <p:nvPr/>
        </p:nvSpPr>
        <p:spPr bwMode="auto">
          <a:xfrm>
            <a:off x="5437137" y="1385890"/>
            <a:ext cx="239039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 (ITT)</a:t>
            </a:r>
          </a:p>
        </p:txBody>
      </p:sp>
    </p:spTree>
    <p:extLst>
      <p:ext uri="{BB962C8B-B14F-4D97-AF65-F5344CB8AC3E}">
        <p14:creationId xmlns:p14="http://schemas.microsoft.com/office/powerpoint/2010/main" val="22504224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72D46A-C059-4829-B7BC-FF56C49C0F6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452" r="4999" b="2614"/>
          <a:stretch/>
        </p:blipFill>
        <p:spPr>
          <a:xfrm>
            <a:off x="1278294" y="1222544"/>
            <a:ext cx="9377265" cy="5206250"/>
          </a:xfrm>
          <a:prstGeom prst="rect">
            <a:avLst/>
          </a:prstGeom>
        </p:spPr>
      </p:pic>
      <p:sp>
        <p:nvSpPr>
          <p:cNvPr id="5" name="Title 4">
            <a:extLst>
              <a:ext uri="{FF2B5EF4-FFF2-40B4-BE49-F238E27FC236}">
                <a16:creationId xmlns:a16="http://schemas.microsoft.com/office/drawing/2014/main" id="{A0F64E8D-332E-42AA-97E8-038E9DA238AE}"/>
              </a:ext>
            </a:extLst>
          </p:cNvPr>
          <p:cNvSpPr>
            <a:spLocks noGrp="1"/>
          </p:cNvSpPr>
          <p:nvPr>
            <p:ph type="title"/>
          </p:nvPr>
        </p:nvSpPr>
        <p:spPr/>
        <p:txBody>
          <a:bodyPr/>
          <a:lstStyle/>
          <a:p>
            <a:r>
              <a:rPr lang="en-US" dirty="0"/>
              <a:t>Considerations for Nephrectomy</a:t>
            </a:r>
          </a:p>
        </p:txBody>
      </p:sp>
    </p:spTree>
    <p:extLst>
      <p:ext uri="{BB962C8B-B14F-4D97-AF65-F5344CB8AC3E}">
        <p14:creationId xmlns:p14="http://schemas.microsoft.com/office/powerpoint/2010/main" val="4480174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66FC-44CC-A06C-A76D-954E15C94DA4}"/>
              </a:ext>
            </a:extLst>
          </p:cNvPr>
          <p:cNvSpPr>
            <a:spLocks noGrp="1"/>
          </p:cNvSpPr>
          <p:nvPr>
            <p:ph type="title"/>
          </p:nvPr>
        </p:nvSpPr>
        <p:spPr/>
        <p:txBody>
          <a:bodyPr/>
          <a:lstStyle/>
          <a:p>
            <a:r>
              <a:rPr lang="en-US" dirty="0"/>
              <a:t>Current Therapeutic Landscape Advanced </a:t>
            </a:r>
            <a:br>
              <a:rPr lang="en-US" dirty="0"/>
            </a:br>
            <a:r>
              <a:rPr lang="en-US" dirty="0"/>
              <a:t>Renal Cell Carcinoma: First-line Therapy</a:t>
            </a:r>
          </a:p>
        </p:txBody>
      </p:sp>
      <p:sp>
        <p:nvSpPr>
          <p:cNvPr id="5" name="Rectangle 4">
            <a:extLst>
              <a:ext uri="{FF2B5EF4-FFF2-40B4-BE49-F238E27FC236}">
                <a16:creationId xmlns:a16="http://schemas.microsoft.com/office/drawing/2014/main" id="{C6C28BDF-99D8-8153-E26C-A0074699F5D3}"/>
              </a:ext>
            </a:extLst>
          </p:cNvPr>
          <p:cNvSpPr/>
          <p:nvPr/>
        </p:nvSpPr>
        <p:spPr>
          <a:xfrm>
            <a:off x="3065600" y="2713765"/>
            <a:ext cx="2613990"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Favorable risk</a:t>
            </a:r>
          </a:p>
        </p:txBody>
      </p:sp>
      <p:sp>
        <p:nvSpPr>
          <p:cNvPr id="6" name="Rectangle 5">
            <a:extLst>
              <a:ext uri="{FF2B5EF4-FFF2-40B4-BE49-F238E27FC236}">
                <a16:creationId xmlns:a16="http://schemas.microsoft.com/office/drawing/2014/main" id="{83CA1DBF-E379-24A9-732A-C92A6C815464}"/>
              </a:ext>
            </a:extLst>
          </p:cNvPr>
          <p:cNvSpPr/>
          <p:nvPr/>
        </p:nvSpPr>
        <p:spPr>
          <a:xfrm>
            <a:off x="3065600" y="4538114"/>
            <a:ext cx="2615184"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Poor risk</a:t>
            </a:r>
          </a:p>
        </p:txBody>
      </p:sp>
      <p:sp>
        <p:nvSpPr>
          <p:cNvPr id="7" name="Rectangle 6">
            <a:extLst>
              <a:ext uri="{FF2B5EF4-FFF2-40B4-BE49-F238E27FC236}">
                <a16:creationId xmlns:a16="http://schemas.microsoft.com/office/drawing/2014/main" id="{DA133D6D-9605-DC37-B546-B203399D05DE}"/>
              </a:ext>
            </a:extLst>
          </p:cNvPr>
          <p:cNvSpPr/>
          <p:nvPr/>
        </p:nvSpPr>
        <p:spPr>
          <a:xfrm>
            <a:off x="6478410" y="2309764"/>
            <a:ext cx="3537657" cy="1243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Clinical trial</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Axitinib + pembrolizumab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Cabozantinib + nivolumab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Lenvatinib + pembrolizumab</a:t>
            </a:r>
          </a:p>
        </p:txBody>
      </p:sp>
      <p:sp>
        <p:nvSpPr>
          <p:cNvPr id="8" name="Rectangle 7">
            <a:extLst>
              <a:ext uri="{FF2B5EF4-FFF2-40B4-BE49-F238E27FC236}">
                <a16:creationId xmlns:a16="http://schemas.microsoft.com/office/drawing/2014/main" id="{8DFDA7BD-DF29-4E29-8A8D-EA818AEABA79}"/>
              </a:ext>
            </a:extLst>
          </p:cNvPr>
          <p:cNvSpPr/>
          <p:nvPr/>
        </p:nvSpPr>
        <p:spPr>
          <a:xfrm>
            <a:off x="6478410" y="3745657"/>
            <a:ext cx="3537657" cy="15692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Clinical trial</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Axitinib + pembrolizumab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Cabozantinib + nivolumab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Lenvatinib + pembrolizumab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Ipilimumab + nivolumab</a:t>
            </a:r>
          </a:p>
        </p:txBody>
      </p:sp>
      <p:sp>
        <p:nvSpPr>
          <p:cNvPr id="10" name="Rectangle 9">
            <a:extLst>
              <a:ext uri="{FF2B5EF4-FFF2-40B4-BE49-F238E27FC236}">
                <a16:creationId xmlns:a16="http://schemas.microsoft.com/office/drawing/2014/main" id="{D05F21E1-C954-7307-0F56-B8958FEF8F8E}"/>
              </a:ext>
            </a:extLst>
          </p:cNvPr>
          <p:cNvSpPr/>
          <p:nvPr/>
        </p:nvSpPr>
        <p:spPr>
          <a:xfrm>
            <a:off x="412751" y="2544042"/>
            <a:ext cx="2379998" cy="264309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KPS &lt; 80%</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Hb &lt; LLN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Neutrophilia</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Platelets &gt; ULN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Calcium &gt; ULN</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Time from Dx to systemic therapy &lt;1 yr</a:t>
            </a:r>
          </a:p>
        </p:txBody>
      </p:sp>
      <p:sp>
        <p:nvSpPr>
          <p:cNvPr id="11" name="Rectangle 10">
            <a:extLst>
              <a:ext uri="{FF2B5EF4-FFF2-40B4-BE49-F238E27FC236}">
                <a16:creationId xmlns:a16="http://schemas.microsoft.com/office/drawing/2014/main" id="{B586447B-72D0-B47F-542A-E7030012A0F2}"/>
              </a:ext>
            </a:extLst>
          </p:cNvPr>
          <p:cNvSpPr/>
          <p:nvPr/>
        </p:nvSpPr>
        <p:spPr>
          <a:xfrm>
            <a:off x="3065600" y="3774714"/>
            <a:ext cx="2615184" cy="6400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Intermediate risk</a:t>
            </a:r>
          </a:p>
        </p:txBody>
      </p:sp>
      <p:sp>
        <p:nvSpPr>
          <p:cNvPr id="12" name="Right Arrow 40">
            <a:extLst>
              <a:ext uri="{FF2B5EF4-FFF2-40B4-BE49-F238E27FC236}">
                <a16:creationId xmlns:a16="http://schemas.microsoft.com/office/drawing/2014/main" id="{EDC95093-8840-7FAF-C1AF-4C3166F1210E}"/>
              </a:ext>
            </a:extLst>
          </p:cNvPr>
          <p:cNvSpPr/>
          <p:nvPr/>
        </p:nvSpPr>
        <p:spPr>
          <a:xfrm>
            <a:off x="5772150" y="2853052"/>
            <a:ext cx="617220" cy="292493"/>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ight Arrow 41">
            <a:extLst>
              <a:ext uri="{FF2B5EF4-FFF2-40B4-BE49-F238E27FC236}">
                <a16:creationId xmlns:a16="http://schemas.microsoft.com/office/drawing/2014/main" id="{5C217F1E-BD6C-0BF7-CB57-8273569D29C7}"/>
              </a:ext>
            </a:extLst>
          </p:cNvPr>
          <p:cNvSpPr/>
          <p:nvPr/>
        </p:nvSpPr>
        <p:spPr>
          <a:xfrm>
            <a:off x="5772150" y="3889071"/>
            <a:ext cx="617220" cy="292493"/>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 name="Right Arrow 42">
            <a:extLst>
              <a:ext uri="{FF2B5EF4-FFF2-40B4-BE49-F238E27FC236}">
                <a16:creationId xmlns:a16="http://schemas.microsoft.com/office/drawing/2014/main" id="{4CBBF53D-F4FA-AF99-D87B-B982615143F3}"/>
              </a:ext>
            </a:extLst>
          </p:cNvPr>
          <p:cNvSpPr/>
          <p:nvPr/>
        </p:nvSpPr>
        <p:spPr>
          <a:xfrm>
            <a:off x="5772150" y="4652471"/>
            <a:ext cx="617220" cy="292493"/>
          </a:xfrm>
          <a:prstGeom prst="rightArrow">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 name="Rectangle 14">
            <a:extLst>
              <a:ext uri="{FF2B5EF4-FFF2-40B4-BE49-F238E27FC236}">
                <a16:creationId xmlns:a16="http://schemas.microsoft.com/office/drawing/2014/main" id="{E9480179-454C-C597-E981-97C608E60784}"/>
              </a:ext>
            </a:extLst>
          </p:cNvPr>
          <p:cNvSpPr/>
          <p:nvPr/>
        </p:nvSpPr>
        <p:spPr>
          <a:xfrm>
            <a:off x="412750" y="1634085"/>
            <a:ext cx="5266839" cy="4174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Risk Stratification (IMDC)</a:t>
            </a:r>
          </a:p>
        </p:txBody>
      </p:sp>
      <p:sp>
        <p:nvSpPr>
          <p:cNvPr id="16" name="Rectangle 15">
            <a:extLst>
              <a:ext uri="{FF2B5EF4-FFF2-40B4-BE49-F238E27FC236}">
                <a16:creationId xmlns:a16="http://schemas.microsoft.com/office/drawing/2014/main" id="{04C20C5F-9A70-3E00-C4EC-71C3711A796A}"/>
              </a:ext>
            </a:extLst>
          </p:cNvPr>
          <p:cNvSpPr/>
          <p:nvPr/>
        </p:nvSpPr>
        <p:spPr>
          <a:xfrm>
            <a:off x="6478410" y="1634085"/>
            <a:ext cx="5403003" cy="41744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a:ea typeface="+mn-ea"/>
                <a:cs typeface="+mn-cs"/>
              </a:rPr>
              <a:t>First Line</a:t>
            </a:r>
          </a:p>
        </p:txBody>
      </p:sp>
      <p:sp>
        <p:nvSpPr>
          <p:cNvPr id="18" name="Rectangle 17">
            <a:extLst>
              <a:ext uri="{FF2B5EF4-FFF2-40B4-BE49-F238E27FC236}">
                <a16:creationId xmlns:a16="http://schemas.microsoft.com/office/drawing/2014/main" id="{5988184D-EACF-93FF-442E-6412BC6B6CDA}"/>
              </a:ext>
            </a:extLst>
          </p:cNvPr>
          <p:cNvSpPr/>
          <p:nvPr/>
        </p:nvSpPr>
        <p:spPr>
          <a:xfrm>
            <a:off x="380872" y="5399617"/>
            <a:ext cx="5829428" cy="10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9" name="Rectangle 18">
            <a:extLst>
              <a:ext uri="{FF2B5EF4-FFF2-40B4-BE49-F238E27FC236}">
                <a16:creationId xmlns:a16="http://schemas.microsoft.com/office/drawing/2014/main" id="{D479F4E8-4FC9-2A0D-892B-E23A2AA6E729}"/>
              </a:ext>
            </a:extLst>
          </p:cNvPr>
          <p:cNvSpPr/>
          <p:nvPr/>
        </p:nvSpPr>
        <p:spPr>
          <a:xfrm>
            <a:off x="6478410" y="5399617"/>
            <a:ext cx="5394960" cy="10092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6" name="Text Box 15">
            <a:extLst>
              <a:ext uri="{FF2B5EF4-FFF2-40B4-BE49-F238E27FC236}">
                <a16:creationId xmlns:a16="http://schemas.microsoft.com/office/drawing/2014/main" id="{89D64741-3D84-1F96-92C5-4179602CEA53}"/>
              </a:ext>
            </a:extLst>
          </p:cNvPr>
          <p:cNvSpPr txBox="1">
            <a:spLocks noChangeArrowheads="1"/>
          </p:cNvSpPr>
          <p:nvPr/>
        </p:nvSpPr>
        <p:spPr bwMode="auto">
          <a:xfrm>
            <a:off x="412751" y="6388915"/>
            <a:ext cx="749680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NCCN. Clinical practice guidelines in oncology: kidney cancer. v.3.2023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sp>
        <p:nvSpPr>
          <p:cNvPr id="27" name="Rectangle 26">
            <a:extLst>
              <a:ext uri="{FF2B5EF4-FFF2-40B4-BE49-F238E27FC236}">
                <a16:creationId xmlns:a16="http://schemas.microsoft.com/office/drawing/2014/main" id="{0AD2A0B3-AECC-C74F-ECD2-8A5CCA5C4C10}"/>
              </a:ext>
            </a:extLst>
          </p:cNvPr>
          <p:cNvSpPr/>
          <p:nvPr/>
        </p:nvSpPr>
        <p:spPr>
          <a:xfrm>
            <a:off x="10105106" y="2309764"/>
            <a:ext cx="1776307" cy="1243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a:ea typeface="+mn-ea"/>
                <a:cs typeface="+mn-cs"/>
              </a:rPr>
              <a:t>Consider VEGF TKIs in certain circumstances</a:t>
            </a:r>
          </a:p>
        </p:txBody>
      </p:sp>
    </p:spTree>
    <p:extLst>
      <p:ext uri="{BB962C8B-B14F-4D97-AF65-F5344CB8AC3E}">
        <p14:creationId xmlns:p14="http://schemas.microsoft.com/office/powerpoint/2010/main" val="28614100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DF373-501E-4436-ACB2-8777262723D0}"/>
              </a:ext>
            </a:extLst>
          </p:cNvPr>
          <p:cNvSpPr>
            <a:spLocks noGrp="1"/>
          </p:cNvSpPr>
          <p:nvPr>
            <p:ph type="title"/>
          </p:nvPr>
        </p:nvSpPr>
        <p:spPr/>
        <p:txBody>
          <a:bodyPr/>
          <a:lstStyle/>
          <a:p>
            <a:r>
              <a:rPr lang="en-US" dirty="0"/>
              <a:t>CheckMate 214: </a:t>
            </a:r>
            <a:r>
              <a:rPr lang="en-GB" dirty="0"/>
              <a:t>Nivolumab + Ipilimumab vs </a:t>
            </a:r>
            <a:br>
              <a:rPr lang="en-GB" dirty="0"/>
            </a:br>
            <a:r>
              <a:rPr lang="en-GB" dirty="0"/>
              <a:t>Sunitinib for Untreated Advanced RCC </a:t>
            </a:r>
            <a:endParaRPr lang="en-US" dirty="0"/>
          </a:p>
        </p:txBody>
      </p:sp>
      <p:sp>
        <p:nvSpPr>
          <p:cNvPr id="192" name="Text Box 15">
            <a:extLst>
              <a:ext uri="{FF2B5EF4-FFF2-40B4-BE49-F238E27FC236}">
                <a16:creationId xmlns:a16="http://schemas.microsoft.com/office/drawing/2014/main" id="{F1BB3077-3D3D-4629-9E83-91A587316D71}"/>
              </a:ext>
            </a:extLst>
          </p:cNvPr>
          <p:cNvSpPr txBox="1">
            <a:spLocks noChangeArrowheads="1"/>
          </p:cNvSpPr>
          <p:nvPr/>
        </p:nvSpPr>
        <p:spPr bwMode="auto">
          <a:xfrm>
            <a:off x="414339" y="638891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defTabSz="608013" eaLnBrk="1" hangingPunct="1">
              <a:defRPr/>
            </a:pPr>
            <a:r>
              <a:rPr lang="nb-NO" altLang="en-US" sz="1200" b="0" dirty="0">
                <a:solidFill>
                  <a:srgbClr val="455560"/>
                </a:solidFill>
                <a:latin typeface="Calibri" panose="020F0502020204030204" pitchFamily="34" charset="0"/>
              </a:rPr>
              <a:t>Motzer. Cancer. 2022;128:2085.</a:t>
            </a:r>
            <a:endParaRPr lang="fr-FR" altLang="en-US" sz="1200" b="0" spc="-10" dirty="0">
              <a:solidFill>
                <a:srgbClr val="455560"/>
              </a:solidFill>
              <a:latin typeface="Calibri" panose="020F0502020204030204" pitchFamily="34" charset="0"/>
              <a:ea typeface="MS PGothic" pitchFamily="34" charset="-128"/>
              <a:cs typeface="+mn-cs"/>
            </a:endParaRPr>
          </a:p>
        </p:txBody>
      </p:sp>
      <p:sp>
        <p:nvSpPr>
          <p:cNvPr id="29" name="Rounded Rectangle 5">
            <a:extLst>
              <a:ext uri="{FF2B5EF4-FFF2-40B4-BE49-F238E27FC236}">
                <a16:creationId xmlns:a16="http://schemas.microsoft.com/office/drawing/2014/main" id="{4029830A-9305-47DE-A811-E39EB48C84CE}"/>
              </a:ext>
            </a:extLst>
          </p:cNvPr>
          <p:cNvSpPr/>
          <p:nvPr/>
        </p:nvSpPr>
        <p:spPr>
          <a:xfrm>
            <a:off x="1644046" y="4268901"/>
            <a:ext cx="2708409" cy="601940"/>
          </a:xfrm>
          <a:prstGeom prst="roundRect">
            <a:avLst>
              <a:gd name="adj" fmla="val 23208"/>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INTERMEDIATE/</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POOR RISK</a:t>
            </a:r>
          </a:p>
        </p:txBody>
      </p:sp>
      <p:sp>
        <p:nvSpPr>
          <p:cNvPr id="30" name="TextBox 29">
            <a:extLst>
              <a:ext uri="{FF2B5EF4-FFF2-40B4-BE49-F238E27FC236}">
                <a16:creationId xmlns:a16="http://schemas.microsoft.com/office/drawing/2014/main" id="{EA25089D-C4F8-46A7-92D7-4DADF9BE6578}"/>
              </a:ext>
            </a:extLst>
          </p:cNvPr>
          <p:cNvSpPr txBox="1"/>
          <p:nvPr/>
        </p:nvSpPr>
        <p:spPr bwMode="auto">
          <a:xfrm>
            <a:off x="3804240" y="1379171"/>
            <a:ext cx="2540108" cy="830997"/>
          </a:xfrm>
          <a:prstGeom prst="rect">
            <a:avLst/>
          </a:prstGeom>
          <a:solidFill>
            <a:schemeClr val="tx1"/>
          </a:solidFill>
          <a:ln>
            <a:noFill/>
          </a:ln>
        </p:spPr>
        <p:txBody>
          <a:bodyPr wrap="square" rtlCol="0">
            <a:spAutoFit/>
          </a:bodyPr>
          <a:lstStyle/>
          <a:p>
            <a:pPr algn="ctr" defTabSz="608013">
              <a:spcBef>
                <a:spcPts val="0"/>
              </a:spcBef>
            </a:pPr>
            <a:r>
              <a:rPr lang="en-US" sz="1600" b="1" dirty="0">
                <a:solidFill>
                  <a:srgbClr val="000000"/>
                </a:solidFill>
                <a:latin typeface="Calibri" pitchFamily="34" charset="0"/>
                <a:ea typeface="MS PGothic" pitchFamily="34" charset="-128"/>
                <a:cs typeface="+mn-cs"/>
              </a:rPr>
              <a:t>Median OS, Mo (95% CI)</a:t>
            </a:r>
          </a:p>
          <a:p>
            <a:pPr algn="ctr" defTabSz="608013">
              <a:spcBef>
                <a:spcPts val="0"/>
              </a:spcBef>
            </a:pPr>
            <a:r>
              <a:rPr lang="en-US" sz="1600" b="0" dirty="0">
                <a:solidFill>
                  <a:srgbClr val="000000"/>
                </a:solidFill>
                <a:latin typeface="Calibri" pitchFamily="34" charset="0"/>
                <a:ea typeface="MS PGothic" pitchFamily="34" charset="-128"/>
                <a:cs typeface="+mn-cs"/>
              </a:rPr>
              <a:t>47.0 (35.4-57.4)</a:t>
            </a:r>
            <a:br>
              <a:rPr lang="en-US" sz="1600" b="0" dirty="0">
                <a:solidFill>
                  <a:srgbClr val="000000"/>
                </a:solidFill>
                <a:latin typeface="Calibri" pitchFamily="34" charset="0"/>
                <a:ea typeface="MS PGothic" pitchFamily="34" charset="-128"/>
                <a:cs typeface="+mn-cs"/>
              </a:rPr>
            </a:br>
            <a:r>
              <a:rPr lang="en-US" sz="1600" b="0" dirty="0">
                <a:solidFill>
                  <a:srgbClr val="000000"/>
                </a:solidFill>
                <a:latin typeface="Calibri" pitchFamily="34" charset="0"/>
                <a:ea typeface="MS PGothic" pitchFamily="34" charset="-128"/>
                <a:cs typeface="+mn-cs"/>
              </a:rPr>
              <a:t>26.6 (22.1-33.5)</a:t>
            </a:r>
          </a:p>
        </p:txBody>
      </p:sp>
      <p:sp>
        <p:nvSpPr>
          <p:cNvPr id="31" name="TextBox 30">
            <a:extLst>
              <a:ext uri="{FF2B5EF4-FFF2-40B4-BE49-F238E27FC236}">
                <a16:creationId xmlns:a16="http://schemas.microsoft.com/office/drawing/2014/main" id="{104738CA-36AD-451B-A747-3F22F2498124}"/>
              </a:ext>
            </a:extLst>
          </p:cNvPr>
          <p:cNvSpPr txBox="1"/>
          <p:nvPr/>
        </p:nvSpPr>
        <p:spPr bwMode="auto">
          <a:xfrm>
            <a:off x="2496479" y="2200545"/>
            <a:ext cx="3397281" cy="338554"/>
          </a:xfrm>
          <a:prstGeom prst="rect">
            <a:avLst/>
          </a:prstGeom>
          <a:solidFill>
            <a:schemeClr val="tx1"/>
          </a:solidFill>
          <a:ln>
            <a:noFill/>
          </a:ln>
        </p:spPr>
        <p:txBody>
          <a:bodyPr wrap="square" rtlCol="0">
            <a:spAutoFit/>
          </a:bodyPr>
          <a:lstStyle/>
          <a:p>
            <a:pPr algn="ctr" defTabSz="608013">
              <a:spcBef>
                <a:spcPts val="0"/>
              </a:spcBef>
            </a:pPr>
            <a:r>
              <a:rPr lang="en-US" sz="1600" dirty="0">
                <a:solidFill>
                  <a:srgbClr val="000000"/>
                </a:solidFill>
                <a:latin typeface="Calibri" pitchFamily="34" charset="0"/>
                <a:ea typeface="MS PGothic" pitchFamily="34" charset="-128"/>
                <a:cs typeface="+mn-cs"/>
              </a:rPr>
              <a:t>HR: 0.68 (95% CI: 0.58-0.81; </a:t>
            </a:r>
            <a:r>
              <a:rPr lang="en-US" sz="1600" i="1" dirty="0">
                <a:solidFill>
                  <a:srgbClr val="000000"/>
                </a:solidFill>
                <a:latin typeface="Calibri" pitchFamily="34" charset="0"/>
                <a:ea typeface="MS PGothic" pitchFamily="34" charset="-128"/>
                <a:cs typeface="+mn-cs"/>
              </a:rPr>
              <a:t>P</a:t>
            </a:r>
            <a:r>
              <a:rPr lang="en-US" sz="1600" dirty="0">
                <a:solidFill>
                  <a:srgbClr val="000000"/>
                </a:solidFill>
                <a:latin typeface="Calibri" pitchFamily="34" charset="0"/>
                <a:ea typeface="MS PGothic" pitchFamily="34" charset="-128"/>
                <a:cs typeface="+mn-cs"/>
              </a:rPr>
              <a:t> &lt;.0001)</a:t>
            </a:r>
            <a:endParaRPr lang="en-US" sz="1600" b="0" dirty="0">
              <a:solidFill>
                <a:srgbClr val="000000"/>
              </a:solidFill>
              <a:latin typeface="Calibri" pitchFamily="34" charset="0"/>
              <a:ea typeface="MS PGothic" pitchFamily="34" charset="-128"/>
              <a:cs typeface="+mn-cs"/>
            </a:endParaRPr>
          </a:p>
        </p:txBody>
      </p:sp>
      <p:sp>
        <p:nvSpPr>
          <p:cNvPr id="32" name="TextBox 31">
            <a:extLst>
              <a:ext uri="{FF2B5EF4-FFF2-40B4-BE49-F238E27FC236}">
                <a16:creationId xmlns:a16="http://schemas.microsoft.com/office/drawing/2014/main" id="{FAC2F4DD-21FF-44B7-94E8-EA19686E499E}"/>
              </a:ext>
            </a:extLst>
          </p:cNvPr>
          <p:cNvSpPr txBox="1"/>
          <p:nvPr/>
        </p:nvSpPr>
        <p:spPr bwMode="auto">
          <a:xfrm>
            <a:off x="2462583" y="1656170"/>
            <a:ext cx="1802675" cy="584775"/>
          </a:xfrm>
          <a:prstGeom prst="rect">
            <a:avLst/>
          </a:prstGeom>
          <a:solidFill>
            <a:schemeClr val="tx1"/>
          </a:solidFill>
          <a:ln>
            <a:noFill/>
          </a:ln>
        </p:spPr>
        <p:txBody>
          <a:bodyPr wrap="square" rtlCol="0">
            <a:spAutoFit/>
          </a:bodyPr>
          <a:lstStyle/>
          <a:p>
            <a:pPr defTabSz="608013">
              <a:spcBef>
                <a:spcPct val="50000"/>
              </a:spcBef>
            </a:pPr>
            <a:r>
              <a:rPr lang="en-US" sz="1600" b="0" dirty="0">
                <a:solidFill>
                  <a:srgbClr val="000000"/>
                </a:solidFill>
                <a:latin typeface="Calibri" pitchFamily="34" charset="0"/>
                <a:ea typeface="MS PGothic" pitchFamily="34" charset="-128"/>
                <a:cs typeface="+mn-cs"/>
              </a:rPr>
              <a:t>Nivo + </a:t>
            </a:r>
            <a:r>
              <a:rPr lang="en-US" sz="1600" b="0" dirty="0" err="1">
                <a:solidFill>
                  <a:srgbClr val="000000"/>
                </a:solidFill>
                <a:latin typeface="Calibri" pitchFamily="34" charset="0"/>
                <a:ea typeface="MS PGothic" pitchFamily="34" charset="-128"/>
                <a:cs typeface="+mn-cs"/>
              </a:rPr>
              <a:t>ipi</a:t>
            </a:r>
            <a:r>
              <a:rPr lang="en-US" sz="1600" b="0" dirty="0">
                <a:solidFill>
                  <a:srgbClr val="000000"/>
                </a:solidFill>
                <a:latin typeface="Calibri" pitchFamily="34" charset="0"/>
                <a:ea typeface="MS PGothic" pitchFamily="34" charset="-128"/>
                <a:cs typeface="+mn-cs"/>
              </a:rPr>
              <a:t> (n = 425)</a:t>
            </a:r>
          </a:p>
          <a:p>
            <a:pPr defTabSz="608013">
              <a:spcBef>
                <a:spcPts val="0"/>
              </a:spcBef>
            </a:pPr>
            <a:r>
              <a:rPr lang="en-US" sz="1600" b="0" dirty="0">
                <a:solidFill>
                  <a:srgbClr val="000000"/>
                </a:solidFill>
                <a:latin typeface="Calibri" pitchFamily="34" charset="0"/>
                <a:ea typeface="MS PGothic" pitchFamily="34" charset="-128"/>
                <a:cs typeface="+mn-cs"/>
              </a:rPr>
              <a:t>Sunitinib (n = 422)</a:t>
            </a:r>
          </a:p>
        </p:txBody>
      </p:sp>
      <p:cxnSp>
        <p:nvCxnSpPr>
          <p:cNvPr id="33" name="Straight Connector 32">
            <a:extLst>
              <a:ext uri="{FF2B5EF4-FFF2-40B4-BE49-F238E27FC236}">
                <a16:creationId xmlns:a16="http://schemas.microsoft.com/office/drawing/2014/main" id="{69591344-508C-4A55-BFC8-C0062E0A0A57}"/>
              </a:ext>
            </a:extLst>
          </p:cNvPr>
          <p:cNvCxnSpPr/>
          <p:nvPr/>
        </p:nvCxnSpPr>
        <p:spPr bwMode="auto">
          <a:xfrm>
            <a:off x="2248353" y="1827864"/>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CFD0DAC-786E-468F-BE33-4FFF9846A966}"/>
              </a:ext>
            </a:extLst>
          </p:cNvPr>
          <p:cNvCxnSpPr/>
          <p:nvPr/>
        </p:nvCxnSpPr>
        <p:spPr bwMode="auto">
          <a:xfrm>
            <a:off x="2248357" y="2064044"/>
            <a:ext cx="235162" cy="0"/>
          </a:xfrm>
          <a:prstGeom prst="line">
            <a:avLst/>
          </a:prstGeom>
          <a:noFill/>
          <a:ln w="28575" cap="flat" cmpd="sng" algn="ctr">
            <a:solidFill>
              <a:schemeClr val="accent3"/>
            </a:solidFill>
            <a:prstDash val="solid"/>
            <a:round/>
            <a:headEnd type="none" w="med" len="med"/>
            <a:tailEnd type="none" w="med" len="med"/>
          </a:ln>
          <a:effectLst/>
        </p:spPr>
      </p:cxnSp>
      <p:sp>
        <p:nvSpPr>
          <p:cNvPr id="35" name="Rounded Rectangle 5">
            <a:extLst>
              <a:ext uri="{FF2B5EF4-FFF2-40B4-BE49-F238E27FC236}">
                <a16:creationId xmlns:a16="http://schemas.microsoft.com/office/drawing/2014/main" id="{DB881D8B-4974-48DA-B751-B0D113350EF8}"/>
              </a:ext>
            </a:extLst>
          </p:cNvPr>
          <p:cNvSpPr/>
          <p:nvPr/>
        </p:nvSpPr>
        <p:spPr>
          <a:xfrm>
            <a:off x="7051610" y="3009554"/>
            <a:ext cx="2152748" cy="574979"/>
          </a:xfrm>
          <a:prstGeom prst="roundRect">
            <a:avLst>
              <a:gd name="adj" fmla="val 20910"/>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latin typeface="Calibri" panose="020F0502020204030204" pitchFamily="34" charset="0"/>
                <a:cs typeface="Calibri" panose="020F0502020204030204" pitchFamily="34" charset="0"/>
              </a:rPr>
              <a:t>FAVORABLE RISK</a:t>
            </a:r>
          </a:p>
        </p:txBody>
      </p:sp>
      <p:grpSp>
        <p:nvGrpSpPr>
          <p:cNvPr id="36" name="Group 35">
            <a:extLst>
              <a:ext uri="{FF2B5EF4-FFF2-40B4-BE49-F238E27FC236}">
                <a16:creationId xmlns:a16="http://schemas.microsoft.com/office/drawing/2014/main" id="{02570319-1877-432E-BE72-AC5D6926CA77}"/>
              </a:ext>
            </a:extLst>
          </p:cNvPr>
          <p:cNvGrpSpPr/>
          <p:nvPr/>
        </p:nvGrpSpPr>
        <p:grpSpPr>
          <a:xfrm>
            <a:off x="8018149" y="1611313"/>
            <a:ext cx="2004738" cy="584775"/>
            <a:chOff x="6933087" y="3432710"/>
            <a:chExt cx="2004738" cy="584775"/>
          </a:xfrm>
        </p:grpSpPr>
        <p:sp>
          <p:nvSpPr>
            <p:cNvPr id="37" name="TextBox 36">
              <a:extLst>
                <a:ext uri="{FF2B5EF4-FFF2-40B4-BE49-F238E27FC236}">
                  <a16:creationId xmlns:a16="http://schemas.microsoft.com/office/drawing/2014/main" id="{ABCAAB40-F6A6-4767-834E-01AFD2E88149}"/>
                </a:ext>
              </a:extLst>
            </p:cNvPr>
            <p:cNvSpPr txBox="1"/>
            <p:nvPr/>
          </p:nvSpPr>
          <p:spPr bwMode="auto">
            <a:xfrm>
              <a:off x="7154554" y="3432710"/>
              <a:ext cx="1783271" cy="584775"/>
            </a:xfrm>
            <a:prstGeom prst="rect">
              <a:avLst/>
            </a:prstGeom>
            <a:noFill/>
            <a:ln>
              <a:noFill/>
            </a:ln>
          </p:spPr>
          <p:txBody>
            <a:bodyPr wrap="square" rtlCol="0">
              <a:spAutoFit/>
            </a:bodyPr>
            <a:lstStyle/>
            <a:p>
              <a:pPr defTabSz="608013">
                <a:spcBef>
                  <a:spcPct val="50000"/>
                </a:spcBef>
              </a:pPr>
              <a:r>
                <a:rPr lang="en-US" sz="1600" b="0" dirty="0">
                  <a:solidFill>
                    <a:srgbClr val="000000"/>
                  </a:solidFill>
                  <a:latin typeface="Calibri" pitchFamily="34" charset="0"/>
                  <a:ea typeface="MS PGothic" pitchFamily="34" charset="-128"/>
                  <a:cs typeface="+mn-cs"/>
                </a:rPr>
                <a:t>Nivo + </a:t>
              </a:r>
              <a:r>
                <a:rPr lang="en-US" sz="1600" b="0" dirty="0" err="1">
                  <a:solidFill>
                    <a:srgbClr val="000000"/>
                  </a:solidFill>
                  <a:latin typeface="Calibri" pitchFamily="34" charset="0"/>
                  <a:ea typeface="MS PGothic" pitchFamily="34" charset="-128"/>
                  <a:cs typeface="+mn-cs"/>
                </a:rPr>
                <a:t>ipi</a:t>
              </a:r>
              <a:r>
                <a:rPr lang="en-US" sz="1600" b="0" dirty="0">
                  <a:solidFill>
                    <a:srgbClr val="000000"/>
                  </a:solidFill>
                  <a:latin typeface="Calibri" pitchFamily="34" charset="0"/>
                  <a:ea typeface="MS PGothic" pitchFamily="34" charset="-128"/>
                  <a:cs typeface="+mn-cs"/>
                </a:rPr>
                <a:t> (n = 125)</a:t>
              </a:r>
            </a:p>
            <a:p>
              <a:pPr defTabSz="608013">
                <a:spcBef>
                  <a:spcPts val="0"/>
                </a:spcBef>
              </a:pPr>
              <a:r>
                <a:rPr lang="en-US" sz="1600" b="0" dirty="0">
                  <a:solidFill>
                    <a:srgbClr val="000000"/>
                  </a:solidFill>
                  <a:latin typeface="Calibri" pitchFamily="34" charset="0"/>
                  <a:ea typeface="MS PGothic" pitchFamily="34" charset="-128"/>
                  <a:cs typeface="+mn-cs"/>
                </a:rPr>
                <a:t>Sunitinib (n = 124)</a:t>
              </a:r>
            </a:p>
          </p:txBody>
        </p:sp>
        <p:cxnSp>
          <p:nvCxnSpPr>
            <p:cNvPr id="38" name="Straight Connector 37">
              <a:extLst>
                <a:ext uri="{FF2B5EF4-FFF2-40B4-BE49-F238E27FC236}">
                  <a16:creationId xmlns:a16="http://schemas.microsoft.com/office/drawing/2014/main" id="{A735ABCD-B28B-442B-9F39-1A03DDD8F3A2}"/>
                </a:ext>
              </a:extLst>
            </p:cNvPr>
            <p:cNvCxnSpPr/>
            <p:nvPr/>
          </p:nvCxnSpPr>
          <p:spPr bwMode="auto">
            <a:xfrm>
              <a:off x="6933087" y="3598138"/>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73AEE4EC-8460-47ED-8CF3-26F98ECC172B}"/>
                </a:ext>
              </a:extLst>
            </p:cNvPr>
            <p:cNvCxnSpPr/>
            <p:nvPr/>
          </p:nvCxnSpPr>
          <p:spPr bwMode="auto">
            <a:xfrm>
              <a:off x="6955621" y="3850932"/>
              <a:ext cx="235162" cy="0"/>
            </a:xfrm>
            <a:prstGeom prst="line">
              <a:avLst/>
            </a:prstGeom>
            <a:noFill/>
            <a:ln w="28575" cap="flat" cmpd="sng" algn="ctr">
              <a:solidFill>
                <a:schemeClr val="accent3"/>
              </a:solidFill>
              <a:prstDash val="solid"/>
              <a:round/>
              <a:headEnd type="none" w="med" len="med"/>
              <a:tailEnd type="none" w="med" len="med"/>
            </a:ln>
            <a:effectLst/>
          </p:spPr>
        </p:cxnSp>
      </p:grpSp>
      <p:sp>
        <p:nvSpPr>
          <p:cNvPr id="40" name="TextBox 39">
            <a:extLst>
              <a:ext uri="{FF2B5EF4-FFF2-40B4-BE49-F238E27FC236}">
                <a16:creationId xmlns:a16="http://schemas.microsoft.com/office/drawing/2014/main" id="{528BFD62-90E0-4F21-8F32-34C281890052}"/>
              </a:ext>
            </a:extLst>
          </p:cNvPr>
          <p:cNvSpPr txBox="1"/>
          <p:nvPr/>
        </p:nvSpPr>
        <p:spPr bwMode="auto">
          <a:xfrm>
            <a:off x="9579005" y="1373368"/>
            <a:ext cx="2309304" cy="830997"/>
          </a:xfrm>
          <a:prstGeom prst="rect">
            <a:avLst/>
          </a:prstGeom>
          <a:noFill/>
          <a:ln>
            <a:noFill/>
          </a:ln>
        </p:spPr>
        <p:txBody>
          <a:bodyPr wrap="square" rtlCol="0">
            <a:spAutoFit/>
          </a:bodyPr>
          <a:lstStyle/>
          <a:p>
            <a:pPr algn="ctr" defTabSz="608013">
              <a:spcBef>
                <a:spcPts val="0"/>
              </a:spcBef>
            </a:pPr>
            <a:r>
              <a:rPr lang="en-US" sz="1600" b="1" dirty="0">
                <a:solidFill>
                  <a:srgbClr val="000000"/>
                </a:solidFill>
                <a:latin typeface="Calibri" pitchFamily="34" charset="0"/>
                <a:ea typeface="MS PGothic" pitchFamily="34" charset="-128"/>
                <a:cs typeface="+mn-cs"/>
              </a:rPr>
              <a:t>Median OS, Mo (95% CI)</a:t>
            </a:r>
          </a:p>
          <a:p>
            <a:pPr algn="ctr" defTabSz="608013">
              <a:spcBef>
                <a:spcPts val="0"/>
              </a:spcBef>
            </a:pPr>
            <a:r>
              <a:rPr lang="en-US" sz="1600" b="0" dirty="0">
                <a:solidFill>
                  <a:srgbClr val="000000"/>
                </a:solidFill>
                <a:latin typeface="Calibri" pitchFamily="34" charset="0"/>
                <a:ea typeface="MS PGothic" pitchFamily="34" charset="-128"/>
                <a:cs typeface="+mn-cs"/>
              </a:rPr>
              <a:t>74.1 (64.6-74.1)</a:t>
            </a:r>
            <a:br>
              <a:rPr lang="en-US" sz="1600" b="0" dirty="0">
                <a:solidFill>
                  <a:srgbClr val="000000"/>
                </a:solidFill>
                <a:latin typeface="Calibri" pitchFamily="34" charset="0"/>
                <a:ea typeface="MS PGothic" pitchFamily="34" charset="-128"/>
                <a:cs typeface="+mn-cs"/>
              </a:rPr>
            </a:br>
            <a:r>
              <a:rPr lang="en-US" sz="1600" b="0" dirty="0">
                <a:solidFill>
                  <a:srgbClr val="000000"/>
                </a:solidFill>
                <a:latin typeface="Calibri" pitchFamily="34" charset="0"/>
                <a:ea typeface="MS PGothic" pitchFamily="34" charset="-128"/>
                <a:cs typeface="+mn-cs"/>
              </a:rPr>
              <a:t>68.4 (56.7-NE)</a:t>
            </a:r>
          </a:p>
        </p:txBody>
      </p:sp>
      <p:sp>
        <p:nvSpPr>
          <p:cNvPr id="41" name="TextBox 40">
            <a:extLst>
              <a:ext uri="{FF2B5EF4-FFF2-40B4-BE49-F238E27FC236}">
                <a16:creationId xmlns:a16="http://schemas.microsoft.com/office/drawing/2014/main" id="{A102D7E4-C59F-4F32-95C5-1D06961E6272}"/>
              </a:ext>
            </a:extLst>
          </p:cNvPr>
          <p:cNvSpPr txBox="1">
            <a:spLocks noChangeArrowheads="1"/>
          </p:cNvSpPr>
          <p:nvPr/>
        </p:nvSpPr>
        <p:spPr bwMode="auto">
          <a:xfrm>
            <a:off x="8278665" y="2108069"/>
            <a:ext cx="35641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HR: </a:t>
            </a:r>
            <a:r>
              <a:rPr lang="en-US" altLang="en-US" sz="1600" b="0" dirty="0">
                <a:solidFill>
                  <a:srgbClr val="000000"/>
                </a:solidFill>
                <a:latin typeface="Calibri" panose="020F0502020204030204" pitchFamily="34" charset="0"/>
              </a:rPr>
              <a:t>0.94</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(95% CI: 0.65-1.37; </a:t>
            </a: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P</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 = .7673)</a:t>
            </a:r>
          </a:p>
        </p:txBody>
      </p:sp>
      <p:sp>
        <p:nvSpPr>
          <p:cNvPr id="42" name="Freeform: Shape 41">
            <a:extLst>
              <a:ext uri="{FF2B5EF4-FFF2-40B4-BE49-F238E27FC236}">
                <a16:creationId xmlns:a16="http://schemas.microsoft.com/office/drawing/2014/main" id="{5ACD534F-31DB-441B-878D-510CC510E625}"/>
              </a:ext>
            </a:extLst>
          </p:cNvPr>
          <p:cNvSpPr/>
          <p:nvPr/>
        </p:nvSpPr>
        <p:spPr bwMode="auto">
          <a:xfrm>
            <a:off x="1565600" y="1889760"/>
            <a:ext cx="3727269" cy="3091543"/>
          </a:xfrm>
          <a:custGeom>
            <a:avLst/>
            <a:gdLst>
              <a:gd name="connsiteX0" fmla="*/ 0 w 3727269"/>
              <a:gd name="connsiteY0" fmla="*/ 0 h 3091543"/>
              <a:gd name="connsiteX1" fmla="*/ 0 w 3727269"/>
              <a:gd name="connsiteY1" fmla="*/ 3091543 h 3091543"/>
              <a:gd name="connsiteX2" fmla="*/ 3727269 w 3727269"/>
              <a:gd name="connsiteY2" fmla="*/ 3091543 h 3091543"/>
            </a:gdLst>
            <a:ahLst/>
            <a:cxnLst>
              <a:cxn ang="0">
                <a:pos x="connsiteX0" y="connsiteY0"/>
              </a:cxn>
              <a:cxn ang="0">
                <a:pos x="connsiteX1" y="connsiteY1"/>
              </a:cxn>
              <a:cxn ang="0">
                <a:pos x="connsiteX2" y="connsiteY2"/>
              </a:cxn>
            </a:cxnLst>
            <a:rect l="l" t="t" r="r" b="b"/>
            <a:pathLst>
              <a:path w="3727269" h="3091543">
                <a:moveTo>
                  <a:pt x="0" y="0"/>
                </a:moveTo>
                <a:lnTo>
                  <a:pt x="0" y="3091543"/>
                </a:lnTo>
                <a:lnTo>
                  <a:pt x="3727269" y="3091543"/>
                </a:lnTo>
              </a:path>
            </a:pathLst>
          </a:custGeom>
          <a:noFill/>
          <a:ln w="28575">
            <a:solidFill>
              <a:schemeClr val="bg1"/>
            </a:solidFill>
            <a:miter lim="800000"/>
            <a:headEnd/>
            <a:tailEnd/>
          </a:ln>
        </p:spPr>
        <p:txBody>
          <a:bodyPr rtlCol="0" anchor="ctr"/>
          <a:lstStyle/>
          <a:p>
            <a:pPr algn="ctr"/>
            <a:endParaRPr lang="en-US" dirty="0"/>
          </a:p>
        </p:txBody>
      </p:sp>
      <p:grpSp>
        <p:nvGrpSpPr>
          <p:cNvPr id="43" name="Group 42">
            <a:extLst>
              <a:ext uri="{FF2B5EF4-FFF2-40B4-BE49-F238E27FC236}">
                <a16:creationId xmlns:a16="http://schemas.microsoft.com/office/drawing/2014/main" id="{E61152EE-9006-4A26-87F2-E30D0FDCC3D2}"/>
              </a:ext>
            </a:extLst>
          </p:cNvPr>
          <p:cNvGrpSpPr/>
          <p:nvPr/>
        </p:nvGrpSpPr>
        <p:grpSpPr>
          <a:xfrm>
            <a:off x="1478573" y="1921820"/>
            <a:ext cx="87085" cy="3013165"/>
            <a:chOff x="260350" y="1911350"/>
            <a:chExt cx="107950" cy="1524000"/>
          </a:xfrm>
        </p:grpSpPr>
        <p:cxnSp>
          <p:nvCxnSpPr>
            <p:cNvPr id="44" name="Straight Connector 43">
              <a:extLst>
                <a:ext uri="{FF2B5EF4-FFF2-40B4-BE49-F238E27FC236}">
                  <a16:creationId xmlns:a16="http://schemas.microsoft.com/office/drawing/2014/main" id="{E018C08E-4D7B-47A8-9B24-C5E6B4BBAB5E}"/>
                </a:ext>
              </a:extLst>
            </p:cNvPr>
            <p:cNvCxnSpPr>
              <a:cxnSpLocks/>
            </p:cNvCxnSpPr>
            <p:nvPr/>
          </p:nvCxnSpPr>
          <p:spPr bwMode="auto">
            <a:xfrm>
              <a:off x="260350" y="19113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3AF3983-D133-49CC-BDAB-EC7492DB16AF}"/>
                </a:ext>
              </a:extLst>
            </p:cNvPr>
            <p:cNvCxnSpPr>
              <a:cxnSpLocks/>
            </p:cNvCxnSpPr>
            <p:nvPr/>
          </p:nvCxnSpPr>
          <p:spPr bwMode="auto">
            <a:xfrm>
              <a:off x="260350" y="22161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65346E3-E8F1-40BF-BED1-DABEE6517672}"/>
                </a:ext>
              </a:extLst>
            </p:cNvPr>
            <p:cNvCxnSpPr>
              <a:cxnSpLocks/>
            </p:cNvCxnSpPr>
            <p:nvPr/>
          </p:nvCxnSpPr>
          <p:spPr bwMode="auto">
            <a:xfrm>
              <a:off x="260350" y="25209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20E1965-0665-4537-8D9F-3ECD9D07A63B}"/>
                </a:ext>
              </a:extLst>
            </p:cNvPr>
            <p:cNvCxnSpPr>
              <a:cxnSpLocks/>
            </p:cNvCxnSpPr>
            <p:nvPr/>
          </p:nvCxnSpPr>
          <p:spPr bwMode="auto">
            <a:xfrm>
              <a:off x="260350" y="28257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267E975-93F8-4647-9D2C-38CA510C836F}"/>
                </a:ext>
              </a:extLst>
            </p:cNvPr>
            <p:cNvCxnSpPr>
              <a:cxnSpLocks/>
            </p:cNvCxnSpPr>
            <p:nvPr/>
          </p:nvCxnSpPr>
          <p:spPr bwMode="auto">
            <a:xfrm>
              <a:off x="260350" y="31305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3933715-E001-4AF7-B0F4-0C0EB984ACBE}"/>
                </a:ext>
              </a:extLst>
            </p:cNvPr>
            <p:cNvCxnSpPr>
              <a:cxnSpLocks/>
            </p:cNvCxnSpPr>
            <p:nvPr/>
          </p:nvCxnSpPr>
          <p:spPr bwMode="auto">
            <a:xfrm>
              <a:off x="260350" y="3435350"/>
              <a:ext cx="107950" cy="0"/>
            </a:xfrm>
            <a:prstGeom prst="line">
              <a:avLst/>
            </a:prstGeom>
            <a:noFill/>
            <a:ln w="28575" cap="flat" cmpd="sng" algn="ctr">
              <a:solidFill>
                <a:schemeClr val="bg1"/>
              </a:solidFill>
              <a:prstDash val="solid"/>
              <a:round/>
              <a:headEnd type="none" w="med" len="med"/>
              <a:tailEnd type="none" w="med" len="med"/>
            </a:ln>
            <a:effectLst/>
          </p:spPr>
        </p:cxnSp>
      </p:grpSp>
      <p:sp>
        <p:nvSpPr>
          <p:cNvPr id="55" name="TextBox 54">
            <a:extLst>
              <a:ext uri="{FF2B5EF4-FFF2-40B4-BE49-F238E27FC236}">
                <a16:creationId xmlns:a16="http://schemas.microsoft.com/office/drawing/2014/main" id="{DDACAB3E-36B8-40F7-92E4-CAD1A4A7812A}"/>
              </a:ext>
            </a:extLst>
          </p:cNvPr>
          <p:cNvSpPr txBox="1"/>
          <p:nvPr/>
        </p:nvSpPr>
        <p:spPr bwMode="auto">
          <a:xfrm rot="16200000">
            <a:off x="-991443" y="3130000"/>
            <a:ext cx="368370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Intermediate/Poor Risk</a:t>
            </a:r>
            <a:br>
              <a:rPr lang="en-US" b="1" dirty="0">
                <a:solidFill>
                  <a:schemeClr val="bg1"/>
                </a:solidFill>
                <a:latin typeface="Calibri" panose="020F0502020204030204" pitchFamily="34" charset="0"/>
              </a:rPr>
            </a:br>
            <a:r>
              <a:rPr lang="en-US" b="1" dirty="0">
                <a:solidFill>
                  <a:schemeClr val="bg1"/>
                </a:solidFill>
                <a:latin typeface="Calibri" panose="020F0502020204030204" pitchFamily="34" charset="0"/>
              </a:rPr>
              <a:t>Probability of OS</a:t>
            </a:r>
          </a:p>
        </p:txBody>
      </p:sp>
      <p:sp>
        <p:nvSpPr>
          <p:cNvPr id="56" name="TextBox 55">
            <a:extLst>
              <a:ext uri="{FF2B5EF4-FFF2-40B4-BE49-F238E27FC236}">
                <a16:creationId xmlns:a16="http://schemas.microsoft.com/office/drawing/2014/main" id="{7699CD94-C3CD-4159-8261-FC590B1AD922}"/>
              </a:ext>
            </a:extLst>
          </p:cNvPr>
          <p:cNvSpPr txBox="1"/>
          <p:nvPr/>
        </p:nvSpPr>
        <p:spPr bwMode="auto">
          <a:xfrm>
            <a:off x="1096814" y="171937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58" name="TextBox 57">
            <a:extLst>
              <a:ext uri="{FF2B5EF4-FFF2-40B4-BE49-F238E27FC236}">
                <a16:creationId xmlns:a16="http://schemas.microsoft.com/office/drawing/2014/main" id="{AEEC37CA-77B6-4E71-9578-1BB78EE9A53A}"/>
              </a:ext>
            </a:extLst>
          </p:cNvPr>
          <p:cNvSpPr txBox="1"/>
          <p:nvPr/>
        </p:nvSpPr>
        <p:spPr bwMode="auto">
          <a:xfrm>
            <a:off x="1077764" y="234094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60" name="TextBox 59">
            <a:extLst>
              <a:ext uri="{FF2B5EF4-FFF2-40B4-BE49-F238E27FC236}">
                <a16:creationId xmlns:a16="http://schemas.microsoft.com/office/drawing/2014/main" id="{F37BC6ED-7187-4D97-830B-501F4F52C60E}"/>
              </a:ext>
            </a:extLst>
          </p:cNvPr>
          <p:cNvSpPr txBox="1"/>
          <p:nvPr/>
        </p:nvSpPr>
        <p:spPr bwMode="auto">
          <a:xfrm>
            <a:off x="1122214" y="2925324"/>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62" name="TextBox 61">
            <a:extLst>
              <a:ext uri="{FF2B5EF4-FFF2-40B4-BE49-F238E27FC236}">
                <a16:creationId xmlns:a16="http://schemas.microsoft.com/office/drawing/2014/main" id="{1F96406D-DB53-495F-832C-B44B185B4AA9}"/>
              </a:ext>
            </a:extLst>
          </p:cNvPr>
          <p:cNvSpPr txBox="1"/>
          <p:nvPr/>
        </p:nvSpPr>
        <p:spPr bwMode="auto">
          <a:xfrm>
            <a:off x="1096814" y="353583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64" name="TextBox 63">
            <a:extLst>
              <a:ext uri="{FF2B5EF4-FFF2-40B4-BE49-F238E27FC236}">
                <a16:creationId xmlns:a16="http://schemas.microsoft.com/office/drawing/2014/main" id="{13D8E5AF-5203-4FCC-93A9-50C67D708464}"/>
              </a:ext>
            </a:extLst>
          </p:cNvPr>
          <p:cNvSpPr txBox="1"/>
          <p:nvPr/>
        </p:nvSpPr>
        <p:spPr bwMode="auto">
          <a:xfrm>
            <a:off x="1096814" y="4143978"/>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66" name="TextBox 65">
            <a:extLst>
              <a:ext uri="{FF2B5EF4-FFF2-40B4-BE49-F238E27FC236}">
                <a16:creationId xmlns:a16="http://schemas.microsoft.com/office/drawing/2014/main" id="{33B4BB9E-B74B-4611-8943-FA5E3F50B28E}"/>
              </a:ext>
            </a:extLst>
          </p:cNvPr>
          <p:cNvSpPr txBox="1"/>
          <p:nvPr/>
        </p:nvSpPr>
        <p:spPr bwMode="auto">
          <a:xfrm>
            <a:off x="1255564" y="474341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67" name="Group 66">
            <a:extLst>
              <a:ext uri="{FF2B5EF4-FFF2-40B4-BE49-F238E27FC236}">
                <a16:creationId xmlns:a16="http://schemas.microsoft.com/office/drawing/2014/main" id="{368A471E-5037-4922-96A9-E67CA2EA1043}"/>
              </a:ext>
            </a:extLst>
          </p:cNvPr>
          <p:cNvGrpSpPr/>
          <p:nvPr/>
        </p:nvGrpSpPr>
        <p:grpSpPr>
          <a:xfrm>
            <a:off x="1588941" y="4968474"/>
            <a:ext cx="3695220" cy="99916"/>
            <a:chOff x="2613026" y="5076824"/>
            <a:chExt cx="4016375" cy="117475"/>
          </a:xfrm>
        </p:grpSpPr>
        <p:cxnSp>
          <p:nvCxnSpPr>
            <p:cNvPr id="68" name="Straight Connector 67">
              <a:extLst>
                <a:ext uri="{FF2B5EF4-FFF2-40B4-BE49-F238E27FC236}">
                  <a16:creationId xmlns:a16="http://schemas.microsoft.com/office/drawing/2014/main" id="{F29124AC-5B8C-4312-ACD0-08C56A1EF170}"/>
                </a:ext>
              </a:extLst>
            </p:cNvPr>
            <p:cNvCxnSpPr>
              <a:cxnSpLocks/>
            </p:cNvCxnSpPr>
            <p:nvPr/>
          </p:nvCxnSpPr>
          <p:spPr bwMode="auto">
            <a:xfrm rot="5400000">
              <a:off x="564380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7D6D96F9-7C80-4188-AD2B-1540C0CEEF10}"/>
                </a:ext>
              </a:extLst>
            </p:cNvPr>
            <p:cNvCxnSpPr>
              <a:cxnSpLocks/>
            </p:cNvCxnSpPr>
            <p:nvPr/>
          </p:nvCxnSpPr>
          <p:spPr bwMode="auto">
            <a:xfrm rot="5400000">
              <a:off x="5334856"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11A8A4BB-100C-4172-831A-38A2D3B4C24A}"/>
                </a:ext>
              </a:extLst>
            </p:cNvPr>
            <p:cNvCxnSpPr>
              <a:cxnSpLocks/>
            </p:cNvCxnSpPr>
            <p:nvPr/>
          </p:nvCxnSpPr>
          <p:spPr bwMode="auto">
            <a:xfrm rot="5400000">
              <a:off x="5025904"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2C9369C-3768-48DC-91DF-A074A49C6D55}"/>
                </a:ext>
              </a:extLst>
            </p:cNvPr>
            <p:cNvCxnSpPr>
              <a:cxnSpLocks/>
            </p:cNvCxnSpPr>
            <p:nvPr/>
          </p:nvCxnSpPr>
          <p:spPr bwMode="auto">
            <a:xfrm rot="5400000">
              <a:off x="471695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5ECB79D-0B18-4EC8-A0AD-A72689A41FA2}"/>
                </a:ext>
              </a:extLst>
            </p:cNvPr>
            <p:cNvCxnSpPr>
              <a:cxnSpLocks/>
            </p:cNvCxnSpPr>
            <p:nvPr/>
          </p:nvCxnSpPr>
          <p:spPr bwMode="auto">
            <a:xfrm rot="5400000">
              <a:off x="4408000"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07FB3F8-89D4-4435-BF11-F37635AC9334}"/>
                </a:ext>
              </a:extLst>
            </p:cNvPr>
            <p:cNvCxnSpPr>
              <a:cxnSpLocks/>
            </p:cNvCxnSpPr>
            <p:nvPr/>
          </p:nvCxnSpPr>
          <p:spPr bwMode="auto">
            <a:xfrm rot="5400000">
              <a:off x="409904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1665AD2-03F1-49D7-A478-8E1562885489}"/>
                </a:ext>
              </a:extLst>
            </p:cNvPr>
            <p:cNvCxnSpPr>
              <a:cxnSpLocks/>
            </p:cNvCxnSpPr>
            <p:nvPr/>
          </p:nvCxnSpPr>
          <p:spPr bwMode="auto">
            <a:xfrm rot="5400000">
              <a:off x="3790096"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6F30683-B659-4DAB-A363-DAB501D70693}"/>
                </a:ext>
              </a:extLst>
            </p:cNvPr>
            <p:cNvCxnSpPr>
              <a:cxnSpLocks/>
            </p:cNvCxnSpPr>
            <p:nvPr/>
          </p:nvCxnSpPr>
          <p:spPr bwMode="auto">
            <a:xfrm rot="5400000">
              <a:off x="3481144"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19E1985D-6608-4369-8DAB-5B6F2F677E8C}"/>
                </a:ext>
              </a:extLst>
            </p:cNvPr>
            <p:cNvCxnSpPr>
              <a:cxnSpLocks/>
            </p:cNvCxnSpPr>
            <p:nvPr/>
          </p:nvCxnSpPr>
          <p:spPr bwMode="auto">
            <a:xfrm rot="5400000">
              <a:off x="317219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4812FFE-FD76-4A7E-85DA-2611EF8A434D}"/>
                </a:ext>
              </a:extLst>
            </p:cNvPr>
            <p:cNvCxnSpPr>
              <a:cxnSpLocks/>
            </p:cNvCxnSpPr>
            <p:nvPr/>
          </p:nvCxnSpPr>
          <p:spPr bwMode="auto">
            <a:xfrm rot="5400000">
              <a:off x="2863240"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7ABA87CB-3913-40E3-B8AE-6B60E88C84CE}"/>
                </a:ext>
              </a:extLst>
            </p:cNvPr>
            <p:cNvCxnSpPr>
              <a:cxnSpLocks/>
            </p:cNvCxnSpPr>
            <p:nvPr/>
          </p:nvCxnSpPr>
          <p:spPr bwMode="auto">
            <a:xfrm rot="5400000">
              <a:off x="255428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4D717182-9ACB-4712-AE39-008BF1A95B89}"/>
                </a:ext>
              </a:extLst>
            </p:cNvPr>
            <p:cNvCxnSpPr>
              <a:cxnSpLocks/>
            </p:cNvCxnSpPr>
            <p:nvPr/>
          </p:nvCxnSpPr>
          <p:spPr bwMode="auto">
            <a:xfrm rot="5400000">
              <a:off x="6570663"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AF5011FB-2D2E-407C-ACF5-00105482E34A}"/>
                </a:ext>
              </a:extLst>
            </p:cNvPr>
            <p:cNvCxnSpPr>
              <a:cxnSpLocks/>
            </p:cNvCxnSpPr>
            <p:nvPr/>
          </p:nvCxnSpPr>
          <p:spPr bwMode="auto">
            <a:xfrm rot="5400000">
              <a:off x="626171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020CE4C-F768-4A74-985D-ABC5DA776497}"/>
                </a:ext>
              </a:extLst>
            </p:cNvPr>
            <p:cNvCxnSpPr>
              <a:cxnSpLocks/>
            </p:cNvCxnSpPr>
            <p:nvPr/>
          </p:nvCxnSpPr>
          <p:spPr bwMode="auto">
            <a:xfrm rot="5400000">
              <a:off x="5952760" y="5135562"/>
              <a:ext cx="117475" cy="0"/>
            </a:xfrm>
            <a:prstGeom prst="line">
              <a:avLst/>
            </a:prstGeom>
            <a:noFill/>
            <a:ln w="28575" cap="flat" cmpd="sng" algn="ctr">
              <a:solidFill>
                <a:schemeClr val="bg1"/>
              </a:solidFill>
              <a:prstDash val="solid"/>
              <a:round/>
              <a:headEnd type="none" w="med" len="med"/>
              <a:tailEnd type="none" w="med" len="med"/>
            </a:ln>
            <a:effectLst/>
          </p:spPr>
        </p:cxnSp>
      </p:grpSp>
      <p:sp>
        <p:nvSpPr>
          <p:cNvPr id="82" name="TextBox 81">
            <a:extLst>
              <a:ext uri="{FF2B5EF4-FFF2-40B4-BE49-F238E27FC236}">
                <a16:creationId xmlns:a16="http://schemas.microsoft.com/office/drawing/2014/main" id="{6C486292-460C-451A-B2B5-29C667AB7350}"/>
              </a:ext>
            </a:extLst>
          </p:cNvPr>
          <p:cNvSpPr txBox="1"/>
          <p:nvPr/>
        </p:nvSpPr>
        <p:spPr bwMode="auto">
          <a:xfrm>
            <a:off x="1446064" y="499911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020D11C2-FEE9-4705-B760-2FDA18562E3E}"/>
              </a:ext>
            </a:extLst>
          </p:cNvPr>
          <p:cNvSpPr txBox="1"/>
          <p:nvPr/>
        </p:nvSpPr>
        <p:spPr bwMode="auto">
          <a:xfrm>
            <a:off x="1724737" y="499911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84" name="TextBox 83">
            <a:extLst>
              <a:ext uri="{FF2B5EF4-FFF2-40B4-BE49-F238E27FC236}">
                <a16:creationId xmlns:a16="http://schemas.microsoft.com/office/drawing/2014/main" id="{31E90B23-6EA1-40CB-AAED-D19E1BC9BC96}"/>
              </a:ext>
            </a:extLst>
          </p:cNvPr>
          <p:cNvSpPr txBox="1"/>
          <p:nvPr/>
        </p:nvSpPr>
        <p:spPr bwMode="auto">
          <a:xfrm>
            <a:off x="1967669"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85" name="TextBox 84">
            <a:extLst>
              <a:ext uri="{FF2B5EF4-FFF2-40B4-BE49-F238E27FC236}">
                <a16:creationId xmlns:a16="http://schemas.microsoft.com/office/drawing/2014/main" id="{C563CD92-C63F-46A6-810B-FFC96111F44B}"/>
              </a:ext>
            </a:extLst>
          </p:cNvPr>
          <p:cNvSpPr txBox="1"/>
          <p:nvPr/>
        </p:nvSpPr>
        <p:spPr bwMode="auto">
          <a:xfrm>
            <a:off x="2235275"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86" name="TextBox 85">
            <a:extLst>
              <a:ext uri="{FF2B5EF4-FFF2-40B4-BE49-F238E27FC236}">
                <a16:creationId xmlns:a16="http://schemas.microsoft.com/office/drawing/2014/main" id="{A5AC9358-6FE2-4A47-8057-E43E16251F61}"/>
              </a:ext>
            </a:extLst>
          </p:cNvPr>
          <p:cNvSpPr txBox="1"/>
          <p:nvPr/>
        </p:nvSpPr>
        <p:spPr bwMode="auto">
          <a:xfrm>
            <a:off x="2516307"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87" name="TextBox 86">
            <a:extLst>
              <a:ext uri="{FF2B5EF4-FFF2-40B4-BE49-F238E27FC236}">
                <a16:creationId xmlns:a16="http://schemas.microsoft.com/office/drawing/2014/main" id="{855136C7-37FD-45B9-A90F-82DAE3B023AE}"/>
              </a:ext>
            </a:extLst>
          </p:cNvPr>
          <p:cNvSpPr txBox="1"/>
          <p:nvPr/>
        </p:nvSpPr>
        <p:spPr bwMode="auto">
          <a:xfrm>
            <a:off x="2814030"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88" name="TextBox 87">
            <a:extLst>
              <a:ext uri="{FF2B5EF4-FFF2-40B4-BE49-F238E27FC236}">
                <a16:creationId xmlns:a16="http://schemas.microsoft.com/office/drawing/2014/main" id="{67232A5B-093B-4CCB-9183-BB67C248D1DD}"/>
              </a:ext>
            </a:extLst>
          </p:cNvPr>
          <p:cNvSpPr txBox="1"/>
          <p:nvPr/>
        </p:nvSpPr>
        <p:spPr bwMode="auto">
          <a:xfrm>
            <a:off x="3095062"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89" name="TextBox 88">
            <a:extLst>
              <a:ext uri="{FF2B5EF4-FFF2-40B4-BE49-F238E27FC236}">
                <a16:creationId xmlns:a16="http://schemas.microsoft.com/office/drawing/2014/main" id="{464A3006-EBD8-4052-ACE0-A421F2CBFAD6}"/>
              </a:ext>
            </a:extLst>
          </p:cNvPr>
          <p:cNvSpPr txBox="1"/>
          <p:nvPr/>
        </p:nvSpPr>
        <p:spPr bwMode="auto">
          <a:xfrm>
            <a:off x="3380085"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90" name="TextBox 89">
            <a:extLst>
              <a:ext uri="{FF2B5EF4-FFF2-40B4-BE49-F238E27FC236}">
                <a16:creationId xmlns:a16="http://schemas.microsoft.com/office/drawing/2014/main" id="{374116AD-7A75-4E76-831C-7F821C13E423}"/>
              </a:ext>
            </a:extLst>
          </p:cNvPr>
          <p:cNvSpPr txBox="1"/>
          <p:nvPr/>
        </p:nvSpPr>
        <p:spPr bwMode="auto">
          <a:xfrm>
            <a:off x="3665108"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91" name="TextBox 90">
            <a:extLst>
              <a:ext uri="{FF2B5EF4-FFF2-40B4-BE49-F238E27FC236}">
                <a16:creationId xmlns:a16="http://schemas.microsoft.com/office/drawing/2014/main" id="{659D1387-930F-41C5-A971-D38B15309EF9}"/>
              </a:ext>
            </a:extLst>
          </p:cNvPr>
          <p:cNvSpPr txBox="1"/>
          <p:nvPr/>
        </p:nvSpPr>
        <p:spPr bwMode="auto">
          <a:xfrm>
            <a:off x="3935072"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92" name="TextBox 91">
            <a:extLst>
              <a:ext uri="{FF2B5EF4-FFF2-40B4-BE49-F238E27FC236}">
                <a16:creationId xmlns:a16="http://schemas.microsoft.com/office/drawing/2014/main" id="{821C57C8-BF25-4A92-A7AD-378953D33EDD}"/>
              </a:ext>
            </a:extLst>
          </p:cNvPr>
          <p:cNvSpPr txBox="1"/>
          <p:nvPr/>
        </p:nvSpPr>
        <p:spPr bwMode="auto">
          <a:xfrm>
            <a:off x="4226445"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93" name="TextBox 92">
            <a:extLst>
              <a:ext uri="{FF2B5EF4-FFF2-40B4-BE49-F238E27FC236}">
                <a16:creationId xmlns:a16="http://schemas.microsoft.com/office/drawing/2014/main" id="{1D087A8D-26B4-4CF8-B5B2-51D104D17C42}"/>
              </a:ext>
            </a:extLst>
          </p:cNvPr>
          <p:cNvSpPr txBox="1"/>
          <p:nvPr/>
        </p:nvSpPr>
        <p:spPr bwMode="auto">
          <a:xfrm>
            <a:off x="4516186"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94" name="TextBox 93">
            <a:extLst>
              <a:ext uri="{FF2B5EF4-FFF2-40B4-BE49-F238E27FC236}">
                <a16:creationId xmlns:a16="http://schemas.microsoft.com/office/drawing/2014/main" id="{68E051BD-5081-4DD6-8791-3B5EE4D8D505}"/>
              </a:ext>
            </a:extLst>
          </p:cNvPr>
          <p:cNvSpPr txBox="1"/>
          <p:nvPr/>
        </p:nvSpPr>
        <p:spPr bwMode="auto">
          <a:xfrm>
            <a:off x="4792500"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95" name="TextBox 94">
            <a:extLst>
              <a:ext uri="{FF2B5EF4-FFF2-40B4-BE49-F238E27FC236}">
                <a16:creationId xmlns:a16="http://schemas.microsoft.com/office/drawing/2014/main" id="{452056AB-6226-4D7E-B76E-348E76A97979}"/>
              </a:ext>
            </a:extLst>
          </p:cNvPr>
          <p:cNvSpPr txBox="1"/>
          <p:nvPr/>
        </p:nvSpPr>
        <p:spPr bwMode="auto">
          <a:xfrm>
            <a:off x="5094941" y="499911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78</a:t>
            </a:r>
          </a:p>
        </p:txBody>
      </p:sp>
      <p:sp>
        <p:nvSpPr>
          <p:cNvPr id="96" name="TextBox 95">
            <a:extLst>
              <a:ext uri="{FF2B5EF4-FFF2-40B4-BE49-F238E27FC236}">
                <a16:creationId xmlns:a16="http://schemas.microsoft.com/office/drawing/2014/main" id="{16FFBDA0-6400-4EA4-A654-2568A6052D5C}"/>
              </a:ext>
            </a:extLst>
          </p:cNvPr>
          <p:cNvSpPr txBox="1"/>
          <p:nvPr/>
        </p:nvSpPr>
        <p:spPr bwMode="auto">
          <a:xfrm>
            <a:off x="3233443" y="5205440"/>
            <a:ext cx="474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97" name="TextBox 96">
            <a:extLst>
              <a:ext uri="{FF2B5EF4-FFF2-40B4-BE49-F238E27FC236}">
                <a16:creationId xmlns:a16="http://schemas.microsoft.com/office/drawing/2014/main" id="{461BEA7C-FBA9-4C39-B9BC-606F68E7E7E8}"/>
              </a:ext>
            </a:extLst>
          </p:cNvPr>
          <p:cNvSpPr txBox="1"/>
          <p:nvPr/>
        </p:nvSpPr>
        <p:spPr bwMode="auto">
          <a:xfrm>
            <a:off x="159995" y="5536982"/>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1" dirty="0">
                <a:solidFill>
                  <a:schemeClr val="accent1"/>
                </a:solidFill>
                <a:latin typeface="Calibri" panose="020F0502020204030204" pitchFamily="34" charset="0"/>
              </a:rPr>
              <a:t>Nivo + </a:t>
            </a:r>
            <a:r>
              <a:rPr lang="en-US" sz="1200" b="1" dirty="0" err="1">
                <a:solidFill>
                  <a:schemeClr val="accent1"/>
                </a:solidFill>
                <a:latin typeface="Calibri" panose="020F0502020204030204" pitchFamily="34" charset="0"/>
              </a:rPr>
              <a:t>ipi</a:t>
            </a:r>
            <a:br>
              <a:rPr lang="en-US" sz="1200" b="1" dirty="0">
                <a:solidFill>
                  <a:schemeClr val="accent3"/>
                </a:solidFill>
                <a:latin typeface="Calibri" panose="020F0502020204030204" pitchFamily="34" charset="0"/>
              </a:rPr>
            </a:br>
            <a:r>
              <a:rPr lang="en-US" sz="1200" b="1" dirty="0">
                <a:solidFill>
                  <a:schemeClr val="accent3"/>
                </a:solidFill>
                <a:latin typeface="Calibri" panose="020F0502020204030204" pitchFamily="34" charset="0"/>
              </a:rPr>
              <a:t>Sunitinib</a:t>
            </a:r>
          </a:p>
        </p:txBody>
      </p:sp>
      <p:grpSp>
        <p:nvGrpSpPr>
          <p:cNvPr id="3" name="Group 2">
            <a:extLst>
              <a:ext uri="{FF2B5EF4-FFF2-40B4-BE49-F238E27FC236}">
                <a16:creationId xmlns:a16="http://schemas.microsoft.com/office/drawing/2014/main" id="{CDAE8D55-D1ED-46F0-980C-2FE7DA2B717F}"/>
              </a:ext>
            </a:extLst>
          </p:cNvPr>
          <p:cNvGrpSpPr/>
          <p:nvPr/>
        </p:nvGrpSpPr>
        <p:grpSpPr>
          <a:xfrm>
            <a:off x="1375664" y="5721648"/>
            <a:ext cx="4038145" cy="461665"/>
            <a:chOff x="1375664" y="5721648"/>
            <a:chExt cx="4038145" cy="461665"/>
          </a:xfrm>
        </p:grpSpPr>
        <p:sp>
          <p:nvSpPr>
            <p:cNvPr id="98" name="TextBox 97">
              <a:extLst>
                <a:ext uri="{FF2B5EF4-FFF2-40B4-BE49-F238E27FC236}">
                  <a16:creationId xmlns:a16="http://schemas.microsoft.com/office/drawing/2014/main" id="{85EC06BC-E7F2-4317-B846-B3851CE18479}"/>
                </a:ext>
              </a:extLst>
            </p:cNvPr>
            <p:cNvSpPr txBox="1"/>
            <p:nvPr/>
          </p:nvSpPr>
          <p:spPr bwMode="auto">
            <a:xfrm>
              <a:off x="1375664"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422</a:t>
              </a:r>
            </a:p>
          </p:txBody>
        </p:sp>
        <p:sp>
          <p:nvSpPr>
            <p:cNvPr id="99" name="TextBox 98">
              <a:extLst>
                <a:ext uri="{FF2B5EF4-FFF2-40B4-BE49-F238E27FC236}">
                  <a16:creationId xmlns:a16="http://schemas.microsoft.com/office/drawing/2014/main" id="{51941CDF-11F2-4699-973D-2499858FB4B3}"/>
                </a:ext>
              </a:extLst>
            </p:cNvPr>
            <p:cNvSpPr txBox="1"/>
            <p:nvPr/>
          </p:nvSpPr>
          <p:spPr bwMode="auto">
            <a:xfrm>
              <a:off x="170263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372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353</a:t>
              </a:r>
            </a:p>
          </p:txBody>
        </p:sp>
        <p:sp>
          <p:nvSpPr>
            <p:cNvPr id="100" name="TextBox 99">
              <a:extLst>
                <a:ext uri="{FF2B5EF4-FFF2-40B4-BE49-F238E27FC236}">
                  <a16:creationId xmlns:a16="http://schemas.microsoft.com/office/drawing/2014/main" id="{808EFEE9-FE5A-4071-AB78-795605A05851}"/>
                </a:ext>
              </a:extLst>
            </p:cNvPr>
            <p:cNvSpPr txBox="1"/>
            <p:nvPr/>
          </p:nvSpPr>
          <p:spPr bwMode="auto">
            <a:xfrm>
              <a:off x="1976949"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332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291</a:t>
              </a:r>
            </a:p>
          </p:txBody>
        </p:sp>
        <p:sp>
          <p:nvSpPr>
            <p:cNvPr id="101" name="TextBox 100">
              <a:extLst>
                <a:ext uri="{FF2B5EF4-FFF2-40B4-BE49-F238E27FC236}">
                  <a16:creationId xmlns:a16="http://schemas.microsoft.com/office/drawing/2014/main" id="{35C3F614-E0EE-4DB2-8090-F9E64716D2D3}"/>
                </a:ext>
              </a:extLst>
            </p:cNvPr>
            <p:cNvSpPr txBox="1"/>
            <p:nvPr/>
          </p:nvSpPr>
          <p:spPr bwMode="auto">
            <a:xfrm>
              <a:off x="2255426"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306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237</a:t>
              </a:r>
            </a:p>
          </p:txBody>
        </p:sp>
        <p:sp>
          <p:nvSpPr>
            <p:cNvPr id="102" name="TextBox 101">
              <a:extLst>
                <a:ext uri="{FF2B5EF4-FFF2-40B4-BE49-F238E27FC236}">
                  <a16:creationId xmlns:a16="http://schemas.microsoft.com/office/drawing/2014/main" id="{D6C9EBAA-9BD7-4F80-81E4-A2C3D55B0E22}"/>
                </a:ext>
              </a:extLst>
            </p:cNvPr>
            <p:cNvSpPr txBox="1"/>
            <p:nvPr/>
          </p:nvSpPr>
          <p:spPr bwMode="auto">
            <a:xfrm>
              <a:off x="2557455"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270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206</a:t>
              </a:r>
            </a:p>
          </p:txBody>
        </p:sp>
        <p:sp>
          <p:nvSpPr>
            <p:cNvPr id="103" name="TextBox 102">
              <a:extLst>
                <a:ext uri="{FF2B5EF4-FFF2-40B4-BE49-F238E27FC236}">
                  <a16:creationId xmlns:a16="http://schemas.microsoft.com/office/drawing/2014/main" id="{A66AEA46-22D2-4EB7-B80F-83F9E11F1F20}"/>
                </a:ext>
              </a:extLst>
            </p:cNvPr>
            <p:cNvSpPr txBox="1"/>
            <p:nvPr/>
          </p:nvSpPr>
          <p:spPr bwMode="auto">
            <a:xfrm>
              <a:off x="2842857"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241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184</a:t>
              </a:r>
            </a:p>
          </p:txBody>
        </p:sp>
        <p:sp>
          <p:nvSpPr>
            <p:cNvPr id="104" name="TextBox 103">
              <a:extLst>
                <a:ext uri="{FF2B5EF4-FFF2-40B4-BE49-F238E27FC236}">
                  <a16:creationId xmlns:a16="http://schemas.microsoft.com/office/drawing/2014/main" id="{D8B692C4-B10B-408A-9CB1-2FE63480406D}"/>
                </a:ext>
              </a:extLst>
            </p:cNvPr>
            <p:cNvSpPr txBox="1"/>
            <p:nvPr/>
          </p:nvSpPr>
          <p:spPr bwMode="auto">
            <a:xfrm>
              <a:off x="3111633"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169</a:t>
              </a:r>
            </a:p>
          </p:txBody>
        </p:sp>
        <p:sp>
          <p:nvSpPr>
            <p:cNvPr id="105" name="TextBox 104">
              <a:extLst>
                <a:ext uri="{FF2B5EF4-FFF2-40B4-BE49-F238E27FC236}">
                  <a16:creationId xmlns:a16="http://schemas.microsoft.com/office/drawing/2014/main" id="{ECFA0C87-E044-4439-A9B6-CD62615EDA3E}"/>
                </a:ext>
              </a:extLst>
            </p:cNvPr>
            <p:cNvSpPr txBox="1"/>
            <p:nvPr/>
          </p:nvSpPr>
          <p:spPr bwMode="auto">
            <a:xfrm>
              <a:off x="339288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207</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151</a:t>
              </a:r>
            </a:p>
          </p:txBody>
        </p:sp>
        <p:sp>
          <p:nvSpPr>
            <p:cNvPr id="106" name="TextBox 105">
              <a:extLst>
                <a:ext uri="{FF2B5EF4-FFF2-40B4-BE49-F238E27FC236}">
                  <a16:creationId xmlns:a16="http://schemas.microsoft.com/office/drawing/2014/main" id="{1EC910B4-AFDE-430E-8A08-460DFD56304F}"/>
                </a:ext>
              </a:extLst>
            </p:cNvPr>
            <p:cNvSpPr txBox="1"/>
            <p:nvPr/>
          </p:nvSpPr>
          <p:spPr bwMode="auto">
            <a:xfrm>
              <a:off x="3686596"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137</a:t>
              </a:r>
            </a:p>
          </p:txBody>
        </p:sp>
        <p:sp>
          <p:nvSpPr>
            <p:cNvPr id="107" name="TextBox 106">
              <a:extLst>
                <a:ext uri="{FF2B5EF4-FFF2-40B4-BE49-F238E27FC236}">
                  <a16:creationId xmlns:a16="http://schemas.microsoft.com/office/drawing/2014/main" id="{15378FBD-ABB4-4D16-9EA1-A595CE0B945C}"/>
                </a:ext>
              </a:extLst>
            </p:cNvPr>
            <p:cNvSpPr txBox="1"/>
            <p:nvPr/>
          </p:nvSpPr>
          <p:spPr bwMode="auto">
            <a:xfrm>
              <a:off x="3971998"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181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125</a:t>
              </a:r>
            </a:p>
          </p:txBody>
        </p:sp>
        <p:sp>
          <p:nvSpPr>
            <p:cNvPr id="108" name="TextBox 107">
              <a:extLst>
                <a:ext uri="{FF2B5EF4-FFF2-40B4-BE49-F238E27FC236}">
                  <a16:creationId xmlns:a16="http://schemas.microsoft.com/office/drawing/2014/main" id="{204845B0-38F4-447D-ADCB-9416769A409A}"/>
                </a:ext>
              </a:extLst>
            </p:cNvPr>
            <p:cNvSpPr txBox="1"/>
            <p:nvPr/>
          </p:nvSpPr>
          <p:spPr bwMode="auto">
            <a:xfrm>
              <a:off x="4257401"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112</a:t>
              </a:r>
            </a:p>
          </p:txBody>
        </p:sp>
        <p:sp>
          <p:nvSpPr>
            <p:cNvPr id="109" name="TextBox 108">
              <a:extLst>
                <a:ext uri="{FF2B5EF4-FFF2-40B4-BE49-F238E27FC236}">
                  <a16:creationId xmlns:a16="http://schemas.microsoft.com/office/drawing/2014/main" id="{BC2981BA-4E9F-4ACA-AC2B-AC11E613D1F5}"/>
                </a:ext>
              </a:extLst>
            </p:cNvPr>
            <p:cNvSpPr txBox="1"/>
            <p:nvPr/>
          </p:nvSpPr>
          <p:spPr bwMode="auto">
            <a:xfrm>
              <a:off x="4569609"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58</a:t>
              </a:r>
            </a:p>
          </p:txBody>
        </p:sp>
        <p:sp>
          <p:nvSpPr>
            <p:cNvPr id="110" name="TextBox 109">
              <a:extLst>
                <a:ext uri="{FF2B5EF4-FFF2-40B4-BE49-F238E27FC236}">
                  <a16:creationId xmlns:a16="http://schemas.microsoft.com/office/drawing/2014/main" id="{4B83A6F4-3655-4C38-A432-4752D063B79F}"/>
                </a:ext>
              </a:extLst>
            </p:cNvPr>
            <p:cNvSpPr txBox="1"/>
            <p:nvPr/>
          </p:nvSpPr>
          <p:spPr bwMode="auto">
            <a:xfrm>
              <a:off x="4890130" y="5721648"/>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50410CA9-9F42-4E1D-82E5-2F07D7A0BBB7}"/>
                </a:ext>
              </a:extLst>
            </p:cNvPr>
            <p:cNvSpPr txBox="1"/>
            <p:nvPr/>
          </p:nvSpPr>
          <p:spPr bwMode="auto">
            <a:xfrm>
              <a:off x="5150595" y="5721648"/>
              <a:ext cx="2632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grpSp>
      <p:grpSp>
        <p:nvGrpSpPr>
          <p:cNvPr id="112" name="Group 111">
            <a:extLst>
              <a:ext uri="{FF2B5EF4-FFF2-40B4-BE49-F238E27FC236}">
                <a16:creationId xmlns:a16="http://schemas.microsoft.com/office/drawing/2014/main" id="{88F67059-B769-4A31-8B5B-33251135EF24}"/>
              </a:ext>
            </a:extLst>
          </p:cNvPr>
          <p:cNvGrpSpPr/>
          <p:nvPr/>
        </p:nvGrpSpPr>
        <p:grpSpPr>
          <a:xfrm>
            <a:off x="1541885" y="1859247"/>
            <a:ext cx="3603736" cy="1988776"/>
            <a:chOff x="1198411" y="1864707"/>
            <a:chExt cx="3603736" cy="1988776"/>
          </a:xfrm>
        </p:grpSpPr>
        <p:sp>
          <p:nvSpPr>
            <p:cNvPr id="113" name="Freeform: Shape 112">
              <a:extLst>
                <a:ext uri="{FF2B5EF4-FFF2-40B4-BE49-F238E27FC236}">
                  <a16:creationId xmlns:a16="http://schemas.microsoft.com/office/drawing/2014/main" id="{1C822F2B-74D9-4BBB-B341-A95E26CDAB23}"/>
                </a:ext>
              </a:extLst>
            </p:cNvPr>
            <p:cNvSpPr/>
            <p:nvPr/>
          </p:nvSpPr>
          <p:spPr bwMode="auto">
            <a:xfrm>
              <a:off x="1219200" y="1889760"/>
              <a:ext cx="3554233" cy="1921565"/>
            </a:xfrm>
            <a:custGeom>
              <a:avLst/>
              <a:gdLst>
                <a:gd name="connsiteX0" fmla="*/ 3554233 w 3554233"/>
                <a:gd name="connsiteY0" fmla="*/ 1921565 h 1921565"/>
                <a:gd name="connsiteX1" fmla="*/ 3344849 w 3554233"/>
                <a:gd name="connsiteY1" fmla="*/ 1921565 h 1921565"/>
                <a:gd name="connsiteX2" fmla="*/ 3344849 w 3554233"/>
                <a:gd name="connsiteY2" fmla="*/ 1857955 h 1921565"/>
                <a:gd name="connsiteX3" fmla="*/ 3299791 w 3554233"/>
                <a:gd name="connsiteY3" fmla="*/ 1857955 h 1921565"/>
                <a:gd name="connsiteX4" fmla="*/ 3299791 w 3554233"/>
                <a:gd name="connsiteY4" fmla="*/ 1820849 h 1921565"/>
                <a:gd name="connsiteX5" fmla="*/ 3201725 w 3554233"/>
                <a:gd name="connsiteY5" fmla="*/ 1820849 h 1921565"/>
                <a:gd name="connsiteX6" fmla="*/ 3201725 w 3554233"/>
                <a:gd name="connsiteY6" fmla="*/ 1802296 h 1921565"/>
                <a:gd name="connsiteX7" fmla="*/ 3172570 w 3554233"/>
                <a:gd name="connsiteY7" fmla="*/ 1802296 h 1921565"/>
                <a:gd name="connsiteX8" fmla="*/ 3172570 w 3554233"/>
                <a:gd name="connsiteY8" fmla="*/ 1770490 h 1921565"/>
                <a:gd name="connsiteX9" fmla="*/ 3066553 w 3554233"/>
                <a:gd name="connsiteY9" fmla="*/ 1770490 h 1921565"/>
                <a:gd name="connsiteX10" fmla="*/ 3066553 w 3554233"/>
                <a:gd name="connsiteY10" fmla="*/ 1738685 h 1921565"/>
                <a:gd name="connsiteX11" fmla="*/ 2843917 w 3554233"/>
                <a:gd name="connsiteY11" fmla="*/ 1738685 h 1921565"/>
                <a:gd name="connsiteX12" fmla="*/ 2843917 w 3554233"/>
                <a:gd name="connsiteY12" fmla="*/ 1698929 h 1921565"/>
                <a:gd name="connsiteX13" fmla="*/ 2804160 w 3554233"/>
                <a:gd name="connsiteY13" fmla="*/ 1698929 h 1921565"/>
                <a:gd name="connsiteX14" fmla="*/ 2804160 w 3554233"/>
                <a:gd name="connsiteY14" fmla="*/ 1680376 h 1921565"/>
                <a:gd name="connsiteX15" fmla="*/ 2769704 w 3554233"/>
                <a:gd name="connsiteY15" fmla="*/ 1680376 h 1921565"/>
                <a:gd name="connsiteX16" fmla="*/ 2769704 w 3554233"/>
                <a:gd name="connsiteY16" fmla="*/ 1664473 h 1921565"/>
                <a:gd name="connsiteX17" fmla="*/ 2737899 w 3554233"/>
                <a:gd name="connsiteY17" fmla="*/ 1664473 h 1921565"/>
                <a:gd name="connsiteX18" fmla="*/ 2737899 w 3554233"/>
                <a:gd name="connsiteY18" fmla="*/ 1656522 h 1921565"/>
                <a:gd name="connsiteX19" fmla="*/ 2663687 w 3554233"/>
                <a:gd name="connsiteY19" fmla="*/ 1656522 h 1921565"/>
                <a:gd name="connsiteX20" fmla="*/ 2663687 w 3554233"/>
                <a:gd name="connsiteY20" fmla="*/ 1627367 h 1921565"/>
                <a:gd name="connsiteX21" fmla="*/ 2509962 w 3554233"/>
                <a:gd name="connsiteY21" fmla="*/ 1627367 h 1921565"/>
                <a:gd name="connsiteX22" fmla="*/ 2509962 w 3554233"/>
                <a:gd name="connsiteY22" fmla="*/ 1614115 h 1921565"/>
                <a:gd name="connsiteX23" fmla="*/ 2483457 w 3554233"/>
                <a:gd name="connsiteY23" fmla="*/ 1614115 h 1921565"/>
                <a:gd name="connsiteX24" fmla="*/ 2491409 w 3554233"/>
                <a:gd name="connsiteY24" fmla="*/ 1606163 h 1921565"/>
                <a:gd name="connsiteX25" fmla="*/ 2464904 w 3554233"/>
                <a:gd name="connsiteY25" fmla="*/ 1606163 h 1921565"/>
                <a:gd name="connsiteX26" fmla="*/ 2464904 w 3554233"/>
                <a:gd name="connsiteY26" fmla="*/ 1582310 h 1921565"/>
                <a:gd name="connsiteX27" fmla="*/ 2380090 w 3554233"/>
                <a:gd name="connsiteY27" fmla="*/ 1582310 h 1921565"/>
                <a:gd name="connsiteX28" fmla="*/ 2380090 w 3554233"/>
                <a:gd name="connsiteY28" fmla="*/ 1561106 h 1921565"/>
                <a:gd name="connsiteX29" fmla="*/ 2340334 w 3554233"/>
                <a:gd name="connsiteY29" fmla="*/ 1561106 h 1921565"/>
                <a:gd name="connsiteX30" fmla="*/ 2340334 w 3554233"/>
                <a:gd name="connsiteY30" fmla="*/ 1534602 h 1921565"/>
                <a:gd name="connsiteX31" fmla="*/ 2255520 w 3554233"/>
                <a:gd name="connsiteY31" fmla="*/ 1534602 h 1921565"/>
                <a:gd name="connsiteX32" fmla="*/ 2255520 w 3554233"/>
                <a:gd name="connsiteY32" fmla="*/ 1505447 h 1921565"/>
                <a:gd name="connsiteX33" fmla="*/ 2221064 w 3554233"/>
                <a:gd name="connsiteY33" fmla="*/ 1505447 h 1921565"/>
                <a:gd name="connsiteX34" fmla="*/ 2221064 w 3554233"/>
                <a:gd name="connsiteY34" fmla="*/ 1484243 h 1921565"/>
                <a:gd name="connsiteX35" fmla="*/ 2162755 w 3554233"/>
                <a:gd name="connsiteY35" fmla="*/ 1484243 h 1921565"/>
                <a:gd name="connsiteX36" fmla="*/ 2162755 w 3554233"/>
                <a:gd name="connsiteY36" fmla="*/ 1468341 h 1921565"/>
                <a:gd name="connsiteX37" fmla="*/ 2109746 w 3554233"/>
                <a:gd name="connsiteY37" fmla="*/ 1468341 h 1921565"/>
                <a:gd name="connsiteX38" fmla="*/ 2109746 w 3554233"/>
                <a:gd name="connsiteY38" fmla="*/ 1452438 h 1921565"/>
                <a:gd name="connsiteX39" fmla="*/ 1948070 w 3554233"/>
                <a:gd name="connsiteY39" fmla="*/ 1452438 h 1921565"/>
                <a:gd name="connsiteX40" fmla="*/ 1934817 w 3554233"/>
                <a:gd name="connsiteY40" fmla="*/ 1452438 h 1921565"/>
                <a:gd name="connsiteX41" fmla="*/ 1934817 w 3554233"/>
                <a:gd name="connsiteY41" fmla="*/ 1415332 h 1921565"/>
                <a:gd name="connsiteX42" fmla="*/ 1876508 w 3554233"/>
                <a:gd name="connsiteY42" fmla="*/ 1415332 h 1921565"/>
                <a:gd name="connsiteX43" fmla="*/ 1876508 w 3554233"/>
                <a:gd name="connsiteY43" fmla="*/ 1399430 h 1921565"/>
                <a:gd name="connsiteX44" fmla="*/ 1807597 w 3554233"/>
                <a:gd name="connsiteY44" fmla="*/ 1399430 h 1921565"/>
                <a:gd name="connsiteX45" fmla="*/ 1807597 w 3554233"/>
                <a:gd name="connsiteY45" fmla="*/ 1378226 h 1921565"/>
                <a:gd name="connsiteX46" fmla="*/ 1738685 w 3554233"/>
                <a:gd name="connsiteY46" fmla="*/ 1378226 h 1921565"/>
                <a:gd name="connsiteX47" fmla="*/ 1738685 w 3554233"/>
                <a:gd name="connsiteY47" fmla="*/ 1367624 h 1921565"/>
                <a:gd name="connsiteX48" fmla="*/ 1683026 w 3554233"/>
                <a:gd name="connsiteY48" fmla="*/ 1367624 h 1921565"/>
                <a:gd name="connsiteX49" fmla="*/ 1683026 w 3554233"/>
                <a:gd name="connsiteY49" fmla="*/ 1338470 h 1921565"/>
                <a:gd name="connsiteX50" fmla="*/ 1622066 w 3554233"/>
                <a:gd name="connsiteY50" fmla="*/ 1338470 h 1921565"/>
                <a:gd name="connsiteX51" fmla="*/ 1622066 w 3554233"/>
                <a:gd name="connsiteY51" fmla="*/ 1319917 h 1921565"/>
                <a:gd name="connsiteX52" fmla="*/ 1595562 w 3554233"/>
                <a:gd name="connsiteY52" fmla="*/ 1319917 h 1921565"/>
                <a:gd name="connsiteX53" fmla="*/ 1595562 w 3554233"/>
                <a:gd name="connsiteY53" fmla="*/ 1306664 h 1921565"/>
                <a:gd name="connsiteX54" fmla="*/ 1547854 w 3554233"/>
                <a:gd name="connsiteY54" fmla="*/ 1306664 h 1921565"/>
                <a:gd name="connsiteX55" fmla="*/ 1547854 w 3554233"/>
                <a:gd name="connsiteY55" fmla="*/ 1290762 h 1921565"/>
                <a:gd name="connsiteX56" fmla="*/ 1524000 w 3554233"/>
                <a:gd name="connsiteY56" fmla="*/ 1290762 h 1921565"/>
                <a:gd name="connsiteX57" fmla="*/ 1524000 w 3554233"/>
                <a:gd name="connsiteY57" fmla="*/ 1269558 h 1921565"/>
                <a:gd name="connsiteX58" fmla="*/ 1481593 w 3554233"/>
                <a:gd name="connsiteY58" fmla="*/ 1269558 h 1921565"/>
                <a:gd name="connsiteX59" fmla="*/ 1481593 w 3554233"/>
                <a:gd name="connsiteY59" fmla="*/ 1269558 h 1921565"/>
                <a:gd name="connsiteX60" fmla="*/ 1444487 w 3554233"/>
                <a:gd name="connsiteY60" fmla="*/ 1269558 h 1921565"/>
                <a:gd name="connsiteX61" fmla="*/ 1444487 w 3554233"/>
                <a:gd name="connsiteY61" fmla="*/ 1232452 h 1921565"/>
                <a:gd name="connsiteX62" fmla="*/ 1433885 w 3554233"/>
                <a:gd name="connsiteY62" fmla="*/ 1232452 h 1921565"/>
                <a:gd name="connsiteX63" fmla="*/ 1433885 w 3554233"/>
                <a:gd name="connsiteY63" fmla="*/ 1203297 h 1921565"/>
                <a:gd name="connsiteX64" fmla="*/ 1410031 w 3554233"/>
                <a:gd name="connsiteY64" fmla="*/ 1203297 h 1921565"/>
                <a:gd name="connsiteX65" fmla="*/ 1410031 w 3554233"/>
                <a:gd name="connsiteY65" fmla="*/ 1179443 h 1921565"/>
                <a:gd name="connsiteX66" fmla="*/ 1349071 w 3554233"/>
                <a:gd name="connsiteY66" fmla="*/ 1179443 h 1921565"/>
                <a:gd name="connsiteX67" fmla="*/ 1349071 w 3554233"/>
                <a:gd name="connsiteY67" fmla="*/ 1158240 h 1921565"/>
                <a:gd name="connsiteX68" fmla="*/ 1306664 w 3554233"/>
                <a:gd name="connsiteY68" fmla="*/ 1158240 h 1921565"/>
                <a:gd name="connsiteX69" fmla="*/ 1306664 w 3554233"/>
                <a:gd name="connsiteY69" fmla="*/ 1126435 h 1921565"/>
                <a:gd name="connsiteX70" fmla="*/ 1274859 w 3554233"/>
                <a:gd name="connsiteY70" fmla="*/ 1126435 h 1921565"/>
                <a:gd name="connsiteX71" fmla="*/ 1274859 w 3554233"/>
                <a:gd name="connsiteY71" fmla="*/ 1089329 h 1921565"/>
                <a:gd name="connsiteX72" fmla="*/ 1243054 w 3554233"/>
                <a:gd name="connsiteY72" fmla="*/ 1089329 h 1921565"/>
                <a:gd name="connsiteX73" fmla="*/ 1243054 w 3554233"/>
                <a:gd name="connsiteY73" fmla="*/ 1070776 h 1921565"/>
                <a:gd name="connsiteX74" fmla="*/ 1219200 w 3554233"/>
                <a:gd name="connsiteY74" fmla="*/ 1070776 h 1921565"/>
                <a:gd name="connsiteX75" fmla="*/ 1219200 w 3554233"/>
                <a:gd name="connsiteY75" fmla="*/ 1054873 h 1921565"/>
                <a:gd name="connsiteX76" fmla="*/ 1182094 w 3554233"/>
                <a:gd name="connsiteY76" fmla="*/ 1054873 h 1921565"/>
                <a:gd name="connsiteX77" fmla="*/ 1182094 w 3554233"/>
                <a:gd name="connsiteY77" fmla="*/ 1033670 h 1921565"/>
                <a:gd name="connsiteX78" fmla="*/ 1152939 w 3554233"/>
                <a:gd name="connsiteY78" fmla="*/ 1033670 h 1921565"/>
                <a:gd name="connsiteX79" fmla="*/ 1152939 w 3554233"/>
                <a:gd name="connsiteY79" fmla="*/ 1012466 h 1921565"/>
                <a:gd name="connsiteX80" fmla="*/ 1129085 w 3554233"/>
                <a:gd name="connsiteY80" fmla="*/ 1012466 h 1921565"/>
                <a:gd name="connsiteX81" fmla="*/ 1129085 w 3554233"/>
                <a:gd name="connsiteY81" fmla="*/ 988612 h 1921565"/>
                <a:gd name="connsiteX82" fmla="*/ 1099930 w 3554233"/>
                <a:gd name="connsiteY82" fmla="*/ 988612 h 1921565"/>
                <a:gd name="connsiteX83" fmla="*/ 1099930 w 3554233"/>
                <a:gd name="connsiteY83" fmla="*/ 962108 h 1921565"/>
                <a:gd name="connsiteX84" fmla="*/ 1057523 w 3554233"/>
                <a:gd name="connsiteY84" fmla="*/ 962108 h 1921565"/>
                <a:gd name="connsiteX85" fmla="*/ 1057523 w 3554233"/>
                <a:gd name="connsiteY85" fmla="*/ 938254 h 1921565"/>
                <a:gd name="connsiteX86" fmla="*/ 1028369 w 3554233"/>
                <a:gd name="connsiteY86" fmla="*/ 938254 h 1921565"/>
                <a:gd name="connsiteX87" fmla="*/ 1028369 w 3554233"/>
                <a:gd name="connsiteY87" fmla="*/ 909099 h 1921565"/>
                <a:gd name="connsiteX88" fmla="*/ 983311 w 3554233"/>
                <a:gd name="connsiteY88" fmla="*/ 909099 h 1921565"/>
                <a:gd name="connsiteX89" fmla="*/ 983311 w 3554233"/>
                <a:gd name="connsiteY89" fmla="*/ 877294 h 1921565"/>
                <a:gd name="connsiteX90" fmla="*/ 959457 w 3554233"/>
                <a:gd name="connsiteY90" fmla="*/ 877294 h 1921565"/>
                <a:gd name="connsiteX91" fmla="*/ 959457 w 3554233"/>
                <a:gd name="connsiteY91" fmla="*/ 856090 h 1921565"/>
                <a:gd name="connsiteX92" fmla="*/ 927652 w 3554233"/>
                <a:gd name="connsiteY92" fmla="*/ 856090 h 1921565"/>
                <a:gd name="connsiteX93" fmla="*/ 927652 w 3554233"/>
                <a:gd name="connsiteY93" fmla="*/ 826936 h 1921565"/>
                <a:gd name="connsiteX94" fmla="*/ 893197 w 3554233"/>
                <a:gd name="connsiteY94" fmla="*/ 826936 h 1921565"/>
                <a:gd name="connsiteX95" fmla="*/ 893197 w 3554233"/>
                <a:gd name="connsiteY95" fmla="*/ 789830 h 1921565"/>
                <a:gd name="connsiteX96" fmla="*/ 829586 w 3554233"/>
                <a:gd name="connsiteY96" fmla="*/ 789830 h 1921565"/>
                <a:gd name="connsiteX97" fmla="*/ 829586 w 3554233"/>
                <a:gd name="connsiteY97" fmla="*/ 779228 h 1921565"/>
                <a:gd name="connsiteX98" fmla="*/ 795130 w 3554233"/>
                <a:gd name="connsiteY98" fmla="*/ 779228 h 1921565"/>
                <a:gd name="connsiteX99" fmla="*/ 795130 w 3554233"/>
                <a:gd name="connsiteY99" fmla="*/ 747423 h 1921565"/>
                <a:gd name="connsiteX100" fmla="*/ 779228 w 3554233"/>
                <a:gd name="connsiteY100" fmla="*/ 747423 h 1921565"/>
                <a:gd name="connsiteX101" fmla="*/ 779228 w 3554233"/>
                <a:gd name="connsiteY101" fmla="*/ 731520 h 1921565"/>
                <a:gd name="connsiteX102" fmla="*/ 728870 w 3554233"/>
                <a:gd name="connsiteY102" fmla="*/ 731520 h 1921565"/>
                <a:gd name="connsiteX103" fmla="*/ 728870 w 3554233"/>
                <a:gd name="connsiteY103" fmla="*/ 710317 h 1921565"/>
                <a:gd name="connsiteX104" fmla="*/ 702365 w 3554233"/>
                <a:gd name="connsiteY104" fmla="*/ 710317 h 1921565"/>
                <a:gd name="connsiteX105" fmla="*/ 702365 w 3554233"/>
                <a:gd name="connsiteY105" fmla="*/ 686463 h 1921565"/>
                <a:gd name="connsiteX106" fmla="*/ 667910 w 3554233"/>
                <a:gd name="connsiteY106" fmla="*/ 686463 h 1921565"/>
                <a:gd name="connsiteX107" fmla="*/ 667910 w 3554233"/>
                <a:gd name="connsiteY107" fmla="*/ 665259 h 1921565"/>
                <a:gd name="connsiteX108" fmla="*/ 641405 w 3554233"/>
                <a:gd name="connsiteY108" fmla="*/ 665259 h 1921565"/>
                <a:gd name="connsiteX109" fmla="*/ 641405 w 3554233"/>
                <a:gd name="connsiteY109" fmla="*/ 652007 h 1921565"/>
                <a:gd name="connsiteX110" fmla="*/ 612250 w 3554233"/>
                <a:gd name="connsiteY110" fmla="*/ 652007 h 1921565"/>
                <a:gd name="connsiteX111" fmla="*/ 612250 w 3554233"/>
                <a:gd name="connsiteY111" fmla="*/ 633454 h 1921565"/>
                <a:gd name="connsiteX112" fmla="*/ 612250 w 3554233"/>
                <a:gd name="connsiteY112" fmla="*/ 633454 h 1921565"/>
                <a:gd name="connsiteX113" fmla="*/ 596348 w 3554233"/>
                <a:gd name="connsiteY113" fmla="*/ 617552 h 1921565"/>
                <a:gd name="connsiteX114" fmla="*/ 577795 w 3554233"/>
                <a:gd name="connsiteY114" fmla="*/ 617552 h 1921565"/>
                <a:gd name="connsiteX115" fmla="*/ 577795 w 3554233"/>
                <a:gd name="connsiteY115" fmla="*/ 593697 h 1921565"/>
                <a:gd name="connsiteX116" fmla="*/ 545990 w 3554233"/>
                <a:gd name="connsiteY116" fmla="*/ 593697 h 1921565"/>
                <a:gd name="connsiteX117" fmla="*/ 545990 w 3554233"/>
                <a:gd name="connsiteY117" fmla="*/ 588397 h 1921565"/>
                <a:gd name="connsiteX118" fmla="*/ 524786 w 3554233"/>
                <a:gd name="connsiteY118" fmla="*/ 588397 h 1921565"/>
                <a:gd name="connsiteX119" fmla="*/ 524786 w 3554233"/>
                <a:gd name="connsiteY119" fmla="*/ 551290 h 1921565"/>
                <a:gd name="connsiteX120" fmla="*/ 524786 w 3554233"/>
                <a:gd name="connsiteY120" fmla="*/ 545990 h 1921565"/>
                <a:gd name="connsiteX121" fmla="*/ 495631 w 3554233"/>
                <a:gd name="connsiteY121" fmla="*/ 545990 h 1921565"/>
                <a:gd name="connsiteX122" fmla="*/ 495631 w 3554233"/>
                <a:gd name="connsiteY122" fmla="*/ 524786 h 1921565"/>
                <a:gd name="connsiteX123" fmla="*/ 474428 w 3554233"/>
                <a:gd name="connsiteY123" fmla="*/ 524786 h 1921565"/>
                <a:gd name="connsiteX124" fmla="*/ 474428 w 3554233"/>
                <a:gd name="connsiteY124" fmla="*/ 508883 h 1921565"/>
                <a:gd name="connsiteX125" fmla="*/ 445273 w 3554233"/>
                <a:gd name="connsiteY125" fmla="*/ 508883 h 1921565"/>
                <a:gd name="connsiteX126" fmla="*/ 445273 w 3554233"/>
                <a:gd name="connsiteY126" fmla="*/ 492981 h 1921565"/>
                <a:gd name="connsiteX127" fmla="*/ 424070 w 3554233"/>
                <a:gd name="connsiteY127" fmla="*/ 492981 h 1921565"/>
                <a:gd name="connsiteX128" fmla="*/ 424070 w 3554233"/>
                <a:gd name="connsiteY128" fmla="*/ 463826 h 1921565"/>
                <a:gd name="connsiteX129" fmla="*/ 405517 w 3554233"/>
                <a:gd name="connsiteY129" fmla="*/ 463826 h 1921565"/>
                <a:gd name="connsiteX130" fmla="*/ 405517 w 3554233"/>
                <a:gd name="connsiteY130" fmla="*/ 445273 h 1921565"/>
                <a:gd name="connsiteX131" fmla="*/ 379012 w 3554233"/>
                <a:gd name="connsiteY131" fmla="*/ 445273 h 1921565"/>
                <a:gd name="connsiteX132" fmla="*/ 379012 w 3554233"/>
                <a:gd name="connsiteY132" fmla="*/ 426720 h 1921565"/>
                <a:gd name="connsiteX133" fmla="*/ 360459 w 3554233"/>
                <a:gd name="connsiteY133" fmla="*/ 426720 h 1921565"/>
                <a:gd name="connsiteX134" fmla="*/ 360459 w 3554233"/>
                <a:gd name="connsiteY134" fmla="*/ 394915 h 1921565"/>
                <a:gd name="connsiteX135" fmla="*/ 336605 w 3554233"/>
                <a:gd name="connsiteY135" fmla="*/ 394915 h 1921565"/>
                <a:gd name="connsiteX136" fmla="*/ 336605 w 3554233"/>
                <a:gd name="connsiteY136" fmla="*/ 376362 h 1921565"/>
                <a:gd name="connsiteX137" fmla="*/ 336605 w 3554233"/>
                <a:gd name="connsiteY137" fmla="*/ 376362 h 1921565"/>
                <a:gd name="connsiteX138" fmla="*/ 315402 w 3554233"/>
                <a:gd name="connsiteY138" fmla="*/ 355159 h 1921565"/>
                <a:gd name="connsiteX139" fmla="*/ 315402 w 3554233"/>
                <a:gd name="connsiteY139" fmla="*/ 355159 h 1921565"/>
                <a:gd name="connsiteX140" fmla="*/ 294198 w 3554233"/>
                <a:gd name="connsiteY140" fmla="*/ 333955 h 1921565"/>
                <a:gd name="connsiteX141" fmla="*/ 294198 w 3554233"/>
                <a:gd name="connsiteY141" fmla="*/ 307450 h 1921565"/>
                <a:gd name="connsiteX142" fmla="*/ 254442 w 3554233"/>
                <a:gd name="connsiteY142" fmla="*/ 307450 h 1921565"/>
                <a:gd name="connsiteX143" fmla="*/ 254442 w 3554233"/>
                <a:gd name="connsiteY143" fmla="*/ 225287 h 1921565"/>
                <a:gd name="connsiteX144" fmla="*/ 227937 w 3554233"/>
                <a:gd name="connsiteY144" fmla="*/ 225287 h 1921565"/>
                <a:gd name="connsiteX145" fmla="*/ 227937 w 3554233"/>
                <a:gd name="connsiteY145" fmla="*/ 182880 h 1921565"/>
                <a:gd name="connsiteX146" fmla="*/ 180230 w 3554233"/>
                <a:gd name="connsiteY146" fmla="*/ 182880 h 1921565"/>
                <a:gd name="connsiteX147" fmla="*/ 180230 w 3554233"/>
                <a:gd name="connsiteY147" fmla="*/ 164327 h 1921565"/>
                <a:gd name="connsiteX148" fmla="*/ 159026 w 3554233"/>
                <a:gd name="connsiteY148" fmla="*/ 164327 h 1921565"/>
                <a:gd name="connsiteX149" fmla="*/ 159026 w 3554233"/>
                <a:gd name="connsiteY149" fmla="*/ 121920 h 1921565"/>
                <a:gd name="connsiteX150" fmla="*/ 135172 w 3554233"/>
                <a:gd name="connsiteY150" fmla="*/ 121920 h 1921565"/>
                <a:gd name="connsiteX151" fmla="*/ 135172 w 3554233"/>
                <a:gd name="connsiteY151" fmla="*/ 95416 h 1921565"/>
                <a:gd name="connsiteX152" fmla="*/ 106017 w 3554233"/>
                <a:gd name="connsiteY152" fmla="*/ 95416 h 1921565"/>
                <a:gd name="connsiteX153" fmla="*/ 106017 w 3554233"/>
                <a:gd name="connsiteY153" fmla="*/ 68911 h 1921565"/>
                <a:gd name="connsiteX154" fmla="*/ 60960 w 3554233"/>
                <a:gd name="connsiteY154" fmla="*/ 68911 h 1921565"/>
                <a:gd name="connsiteX155" fmla="*/ 60960 w 3554233"/>
                <a:gd name="connsiteY155" fmla="*/ 37106 h 1921565"/>
                <a:gd name="connsiteX156" fmla="*/ 37106 w 3554233"/>
                <a:gd name="connsiteY156" fmla="*/ 37106 h 1921565"/>
                <a:gd name="connsiteX157" fmla="*/ 37106 w 3554233"/>
                <a:gd name="connsiteY157" fmla="*/ 0 h 1921565"/>
                <a:gd name="connsiteX158" fmla="*/ 0 w 3554233"/>
                <a:gd name="connsiteY158" fmla="*/ 0 h 192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Lst>
              <a:rect l="l" t="t" r="r" b="b"/>
              <a:pathLst>
                <a:path w="3554233" h="1921565">
                  <a:moveTo>
                    <a:pt x="3554233" y="1921565"/>
                  </a:moveTo>
                  <a:lnTo>
                    <a:pt x="3344849" y="1921565"/>
                  </a:lnTo>
                  <a:lnTo>
                    <a:pt x="3344849" y="1857955"/>
                  </a:lnTo>
                  <a:lnTo>
                    <a:pt x="3299791" y="1857955"/>
                  </a:lnTo>
                  <a:lnTo>
                    <a:pt x="3299791" y="1820849"/>
                  </a:lnTo>
                  <a:lnTo>
                    <a:pt x="3201725" y="1820849"/>
                  </a:lnTo>
                  <a:lnTo>
                    <a:pt x="3201725" y="1802296"/>
                  </a:lnTo>
                  <a:lnTo>
                    <a:pt x="3172570" y="1802296"/>
                  </a:lnTo>
                  <a:lnTo>
                    <a:pt x="3172570" y="1770490"/>
                  </a:lnTo>
                  <a:lnTo>
                    <a:pt x="3066553" y="1770490"/>
                  </a:lnTo>
                  <a:lnTo>
                    <a:pt x="3066553" y="1738685"/>
                  </a:lnTo>
                  <a:lnTo>
                    <a:pt x="2843917" y="1738685"/>
                  </a:lnTo>
                  <a:lnTo>
                    <a:pt x="2843917" y="1698929"/>
                  </a:lnTo>
                  <a:lnTo>
                    <a:pt x="2804160" y="1698929"/>
                  </a:lnTo>
                  <a:lnTo>
                    <a:pt x="2804160" y="1680376"/>
                  </a:lnTo>
                  <a:lnTo>
                    <a:pt x="2769704" y="1680376"/>
                  </a:lnTo>
                  <a:lnTo>
                    <a:pt x="2769704" y="1664473"/>
                  </a:lnTo>
                  <a:lnTo>
                    <a:pt x="2737899" y="1664473"/>
                  </a:lnTo>
                  <a:lnTo>
                    <a:pt x="2737899" y="1656522"/>
                  </a:lnTo>
                  <a:lnTo>
                    <a:pt x="2663687" y="1656522"/>
                  </a:lnTo>
                  <a:lnTo>
                    <a:pt x="2663687" y="1627367"/>
                  </a:lnTo>
                  <a:lnTo>
                    <a:pt x="2509962" y="1627367"/>
                  </a:lnTo>
                  <a:lnTo>
                    <a:pt x="2509962" y="1614115"/>
                  </a:lnTo>
                  <a:lnTo>
                    <a:pt x="2483457" y="1614115"/>
                  </a:lnTo>
                  <a:lnTo>
                    <a:pt x="2491409" y="1606163"/>
                  </a:lnTo>
                  <a:lnTo>
                    <a:pt x="2464904" y="1606163"/>
                  </a:lnTo>
                  <a:lnTo>
                    <a:pt x="2464904" y="1582310"/>
                  </a:lnTo>
                  <a:lnTo>
                    <a:pt x="2380090" y="1582310"/>
                  </a:lnTo>
                  <a:lnTo>
                    <a:pt x="2380090" y="1561106"/>
                  </a:lnTo>
                  <a:lnTo>
                    <a:pt x="2340334" y="1561106"/>
                  </a:lnTo>
                  <a:lnTo>
                    <a:pt x="2340334" y="1534602"/>
                  </a:lnTo>
                  <a:lnTo>
                    <a:pt x="2255520" y="1534602"/>
                  </a:lnTo>
                  <a:lnTo>
                    <a:pt x="2255520" y="1505447"/>
                  </a:lnTo>
                  <a:lnTo>
                    <a:pt x="2221064" y="1505447"/>
                  </a:lnTo>
                  <a:lnTo>
                    <a:pt x="2221064" y="1484243"/>
                  </a:lnTo>
                  <a:lnTo>
                    <a:pt x="2162755" y="1484243"/>
                  </a:lnTo>
                  <a:lnTo>
                    <a:pt x="2162755" y="1468341"/>
                  </a:lnTo>
                  <a:lnTo>
                    <a:pt x="2109746" y="1468341"/>
                  </a:lnTo>
                  <a:lnTo>
                    <a:pt x="2109746" y="1452438"/>
                  </a:lnTo>
                  <a:lnTo>
                    <a:pt x="1948070" y="1452438"/>
                  </a:lnTo>
                  <a:lnTo>
                    <a:pt x="1934817" y="1452438"/>
                  </a:lnTo>
                  <a:lnTo>
                    <a:pt x="1934817" y="1415332"/>
                  </a:lnTo>
                  <a:lnTo>
                    <a:pt x="1876508" y="1415332"/>
                  </a:lnTo>
                  <a:lnTo>
                    <a:pt x="1876508" y="1399430"/>
                  </a:lnTo>
                  <a:lnTo>
                    <a:pt x="1807597" y="1399430"/>
                  </a:lnTo>
                  <a:lnTo>
                    <a:pt x="1807597" y="1378226"/>
                  </a:lnTo>
                  <a:lnTo>
                    <a:pt x="1738685" y="1378226"/>
                  </a:lnTo>
                  <a:lnTo>
                    <a:pt x="1738685" y="1367624"/>
                  </a:lnTo>
                  <a:lnTo>
                    <a:pt x="1683026" y="1367624"/>
                  </a:lnTo>
                  <a:lnTo>
                    <a:pt x="1683026" y="1338470"/>
                  </a:lnTo>
                  <a:lnTo>
                    <a:pt x="1622066" y="1338470"/>
                  </a:lnTo>
                  <a:lnTo>
                    <a:pt x="1622066" y="1319917"/>
                  </a:lnTo>
                  <a:lnTo>
                    <a:pt x="1595562" y="1319917"/>
                  </a:lnTo>
                  <a:lnTo>
                    <a:pt x="1595562" y="1306664"/>
                  </a:lnTo>
                  <a:lnTo>
                    <a:pt x="1547854" y="1306664"/>
                  </a:lnTo>
                  <a:lnTo>
                    <a:pt x="1547854" y="1290762"/>
                  </a:lnTo>
                  <a:lnTo>
                    <a:pt x="1524000" y="1290762"/>
                  </a:lnTo>
                  <a:lnTo>
                    <a:pt x="1524000" y="1269558"/>
                  </a:lnTo>
                  <a:lnTo>
                    <a:pt x="1481593" y="1269558"/>
                  </a:lnTo>
                  <a:lnTo>
                    <a:pt x="1481593" y="1269558"/>
                  </a:lnTo>
                  <a:lnTo>
                    <a:pt x="1444487" y="1269558"/>
                  </a:lnTo>
                  <a:lnTo>
                    <a:pt x="1444487" y="1232452"/>
                  </a:lnTo>
                  <a:lnTo>
                    <a:pt x="1433885" y="1232452"/>
                  </a:lnTo>
                  <a:lnTo>
                    <a:pt x="1433885" y="1203297"/>
                  </a:lnTo>
                  <a:lnTo>
                    <a:pt x="1410031" y="1203297"/>
                  </a:lnTo>
                  <a:lnTo>
                    <a:pt x="1410031" y="1179443"/>
                  </a:lnTo>
                  <a:lnTo>
                    <a:pt x="1349071" y="1179443"/>
                  </a:lnTo>
                  <a:lnTo>
                    <a:pt x="1349071" y="1158240"/>
                  </a:lnTo>
                  <a:lnTo>
                    <a:pt x="1306664" y="1158240"/>
                  </a:lnTo>
                  <a:lnTo>
                    <a:pt x="1306664" y="1126435"/>
                  </a:lnTo>
                  <a:lnTo>
                    <a:pt x="1274859" y="1126435"/>
                  </a:lnTo>
                  <a:lnTo>
                    <a:pt x="1274859" y="1089329"/>
                  </a:lnTo>
                  <a:lnTo>
                    <a:pt x="1243054" y="1089329"/>
                  </a:lnTo>
                  <a:lnTo>
                    <a:pt x="1243054" y="1070776"/>
                  </a:lnTo>
                  <a:lnTo>
                    <a:pt x="1219200" y="1070776"/>
                  </a:lnTo>
                  <a:lnTo>
                    <a:pt x="1219200" y="1054873"/>
                  </a:lnTo>
                  <a:lnTo>
                    <a:pt x="1182094" y="1054873"/>
                  </a:lnTo>
                  <a:lnTo>
                    <a:pt x="1182094" y="1033670"/>
                  </a:lnTo>
                  <a:lnTo>
                    <a:pt x="1152939" y="1033670"/>
                  </a:lnTo>
                  <a:lnTo>
                    <a:pt x="1152939" y="1012466"/>
                  </a:lnTo>
                  <a:lnTo>
                    <a:pt x="1129085" y="1012466"/>
                  </a:lnTo>
                  <a:lnTo>
                    <a:pt x="1129085" y="988612"/>
                  </a:lnTo>
                  <a:lnTo>
                    <a:pt x="1099930" y="988612"/>
                  </a:lnTo>
                  <a:lnTo>
                    <a:pt x="1099930" y="962108"/>
                  </a:lnTo>
                  <a:lnTo>
                    <a:pt x="1057523" y="962108"/>
                  </a:lnTo>
                  <a:lnTo>
                    <a:pt x="1057523" y="938254"/>
                  </a:lnTo>
                  <a:lnTo>
                    <a:pt x="1028369" y="938254"/>
                  </a:lnTo>
                  <a:lnTo>
                    <a:pt x="1028369" y="909099"/>
                  </a:lnTo>
                  <a:lnTo>
                    <a:pt x="983311" y="909099"/>
                  </a:lnTo>
                  <a:lnTo>
                    <a:pt x="983311" y="877294"/>
                  </a:lnTo>
                  <a:lnTo>
                    <a:pt x="959457" y="877294"/>
                  </a:lnTo>
                  <a:lnTo>
                    <a:pt x="959457" y="856090"/>
                  </a:lnTo>
                  <a:lnTo>
                    <a:pt x="927652" y="856090"/>
                  </a:lnTo>
                  <a:lnTo>
                    <a:pt x="927652" y="826936"/>
                  </a:lnTo>
                  <a:lnTo>
                    <a:pt x="893197" y="826936"/>
                  </a:lnTo>
                  <a:lnTo>
                    <a:pt x="893197" y="789830"/>
                  </a:lnTo>
                  <a:lnTo>
                    <a:pt x="829586" y="789830"/>
                  </a:lnTo>
                  <a:lnTo>
                    <a:pt x="829586" y="779228"/>
                  </a:lnTo>
                  <a:lnTo>
                    <a:pt x="795130" y="779228"/>
                  </a:lnTo>
                  <a:lnTo>
                    <a:pt x="795130" y="747423"/>
                  </a:lnTo>
                  <a:lnTo>
                    <a:pt x="779228" y="747423"/>
                  </a:lnTo>
                  <a:lnTo>
                    <a:pt x="779228" y="731520"/>
                  </a:lnTo>
                  <a:lnTo>
                    <a:pt x="728870" y="731520"/>
                  </a:lnTo>
                  <a:lnTo>
                    <a:pt x="728870" y="710317"/>
                  </a:lnTo>
                  <a:lnTo>
                    <a:pt x="702365" y="710317"/>
                  </a:lnTo>
                  <a:lnTo>
                    <a:pt x="702365" y="686463"/>
                  </a:lnTo>
                  <a:lnTo>
                    <a:pt x="667910" y="686463"/>
                  </a:lnTo>
                  <a:lnTo>
                    <a:pt x="667910" y="665259"/>
                  </a:lnTo>
                  <a:lnTo>
                    <a:pt x="641405" y="665259"/>
                  </a:lnTo>
                  <a:lnTo>
                    <a:pt x="641405" y="652007"/>
                  </a:lnTo>
                  <a:lnTo>
                    <a:pt x="612250" y="652007"/>
                  </a:lnTo>
                  <a:lnTo>
                    <a:pt x="612250" y="633454"/>
                  </a:lnTo>
                  <a:lnTo>
                    <a:pt x="612250" y="633454"/>
                  </a:lnTo>
                  <a:lnTo>
                    <a:pt x="596348" y="617552"/>
                  </a:lnTo>
                  <a:lnTo>
                    <a:pt x="577795" y="617552"/>
                  </a:lnTo>
                  <a:lnTo>
                    <a:pt x="577795" y="593697"/>
                  </a:lnTo>
                  <a:lnTo>
                    <a:pt x="545990" y="593697"/>
                  </a:lnTo>
                  <a:lnTo>
                    <a:pt x="545990" y="588397"/>
                  </a:lnTo>
                  <a:lnTo>
                    <a:pt x="524786" y="588397"/>
                  </a:lnTo>
                  <a:lnTo>
                    <a:pt x="524786" y="551290"/>
                  </a:lnTo>
                  <a:lnTo>
                    <a:pt x="524786" y="545990"/>
                  </a:lnTo>
                  <a:lnTo>
                    <a:pt x="495631" y="545990"/>
                  </a:lnTo>
                  <a:lnTo>
                    <a:pt x="495631" y="524786"/>
                  </a:lnTo>
                  <a:lnTo>
                    <a:pt x="474428" y="524786"/>
                  </a:lnTo>
                  <a:lnTo>
                    <a:pt x="474428" y="508883"/>
                  </a:lnTo>
                  <a:lnTo>
                    <a:pt x="445273" y="508883"/>
                  </a:lnTo>
                  <a:lnTo>
                    <a:pt x="445273" y="492981"/>
                  </a:lnTo>
                  <a:lnTo>
                    <a:pt x="424070" y="492981"/>
                  </a:lnTo>
                  <a:lnTo>
                    <a:pt x="424070" y="463826"/>
                  </a:lnTo>
                  <a:lnTo>
                    <a:pt x="405517" y="463826"/>
                  </a:lnTo>
                  <a:lnTo>
                    <a:pt x="405517" y="445273"/>
                  </a:lnTo>
                  <a:lnTo>
                    <a:pt x="379012" y="445273"/>
                  </a:lnTo>
                  <a:lnTo>
                    <a:pt x="379012" y="426720"/>
                  </a:lnTo>
                  <a:lnTo>
                    <a:pt x="360459" y="426720"/>
                  </a:lnTo>
                  <a:lnTo>
                    <a:pt x="360459" y="394915"/>
                  </a:lnTo>
                  <a:lnTo>
                    <a:pt x="336605" y="394915"/>
                  </a:lnTo>
                  <a:lnTo>
                    <a:pt x="336605" y="376362"/>
                  </a:lnTo>
                  <a:lnTo>
                    <a:pt x="336605" y="376362"/>
                  </a:lnTo>
                  <a:lnTo>
                    <a:pt x="315402" y="355159"/>
                  </a:lnTo>
                  <a:lnTo>
                    <a:pt x="315402" y="355159"/>
                  </a:lnTo>
                  <a:lnTo>
                    <a:pt x="294198" y="333955"/>
                  </a:lnTo>
                  <a:lnTo>
                    <a:pt x="294198" y="307450"/>
                  </a:lnTo>
                  <a:lnTo>
                    <a:pt x="254442" y="307450"/>
                  </a:lnTo>
                  <a:lnTo>
                    <a:pt x="254442" y="225287"/>
                  </a:lnTo>
                  <a:lnTo>
                    <a:pt x="227937" y="225287"/>
                  </a:lnTo>
                  <a:lnTo>
                    <a:pt x="227937" y="182880"/>
                  </a:lnTo>
                  <a:lnTo>
                    <a:pt x="180230" y="182880"/>
                  </a:lnTo>
                  <a:lnTo>
                    <a:pt x="180230" y="164327"/>
                  </a:lnTo>
                  <a:lnTo>
                    <a:pt x="159026" y="164327"/>
                  </a:lnTo>
                  <a:lnTo>
                    <a:pt x="159026" y="121920"/>
                  </a:lnTo>
                  <a:lnTo>
                    <a:pt x="135172" y="121920"/>
                  </a:lnTo>
                  <a:lnTo>
                    <a:pt x="135172" y="95416"/>
                  </a:lnTo>
                  <a:lnTo>
                    <a:pt x="106017" y="95416"/>
                  </a:lnTo>
                  <a:lnTo>
                    <a:pt x="106017" y="68911"/>
                  </a:lnTo>
                  <a:lnTo>
                    <a:pt x="60960" y="68911"/>
                  </a:lnTo>
                  <a:lnTo>
                    <a:pt x="60960" y="37106"/>
                  </a:lnTo>
                  <a:lnTo>
                    <a:pt x="37106" y="37106"/>
                  </a:lnTo>
                  <a:lnTo>
                    <a:pt x="37106"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114" name="Group 113">
              <a:extLst>
                <a:ext uri="{FF2B5EF4-FFF2-40B4-BE49-F238E27FC236}">
                  <a16:creationId xmlns:a16="http://schemas.microsoft.com/office/drawing/2014/main" id="{5E6CDC27-1C6D-4679-96F7-23A7E04B4C68}"/>
                </a:ext>
              </a:extLst>
            </p:cNvPr>
            <p:cNvGrpSpPr/>
            <p:nvPr/>
          </p:nvGrpSpPr>
          <p:grpSpPr>
            <a:xfrm>
              <a:off x="1198411" y="1864707"/>
              <a:ext cx="3603736" cy="1988776"/>
              <a:chOff x="1957065" y="2021526"/>
              <a:chExt cx="3603736" cy="1988776"/>
            </a:xfrm>
          </p:grpSpPr>
          <p:sp>
            <p:nvSpPr>
              <p:cNvPr id="115" name="Isosceles Triangle 114">
                <a:extLst>
                  <a:ext uri="{FF2B5EF4-FFF2-40B4-BE49-F238E27FC236}">
                    <a16:creationId xmlns:a16="http://schemas.microsoft.com/office/drawing/2014/main" id="{AF6AEFBD-0D3A-4B06-B73C-9DEBB4C3FAA3}"/>
                  </a:ext>
                </a:extLst>
              </p:cNvPr>
              <p:cNvSpPr/>
              <p:nvPr/>
            </p:nvSpPr>
            <p:spPr bwMode="auto">
              <a:xfrm>
                <a:off x="1957065" y="2021526"/>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Isosceles Triangle 115">
                <a:extLst>
                  <a:ext uri="{FF2B5EF4-FFF2-40B4-BE49-F238E27FC236}">
                    <a16:creationId xmlns:a16="http://schemas.microsoft.com/office/drawing/2014/main" id="{657DD7A2-4A71-4A39-9B93-EEBFC545FE60}"/>
                  </a:ext>
                </a:extLst>
              </p:cNvPr>
              <p:cNvSpPr/>
              <p:nvPr/>
            </p:nvSpPr>
            <p:spPr bwMode="auto">
              <a:xfrm>
                <a:off x="2089193" y="214132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Isosceles Triangle 116">
                <a:extLst>
                  <a:ext uri="{FF2B5EF4-FFF2-40B4-BE49-F238E27FC236}">
                    <a16:creationId xmlns:a16="http://schemas.microsoft.com/office/drawing/2014/main" id="{3AE36CA8-FB48-4BE0-88AA-ECE02375BF6E}"/>
                  </a:ext>
                </a:extLst>
              </p:cNvPr>
              <p:cNvSpPr/>
              <p:nvPr/>
            </p:nvSpPr>
            <p:spPr bwMode="auto">
              <a:xfrm>
                <a:off x="2047344" y="209770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Isosceles Triangle 117">
                <a:extLst>
                  <a:ext uri="{FF2B5EF4-FFF2-40B4-BE49-F238E27FC236}">
                    <a16:creationId xmlns:a16="http://schemas.microsoft.com/office/drawing/2014/main" id="{43F9B858-8D37-4A81-9301-E4BA943923C0}"/>
                  </a:ext>
                </a:extLst>
              </p:cNvPr>
              <p:cNvSpPr/>
              <p:nvPr/>
            </p:nvSpPr>
            <p:spPr bwMode="auto">
              <a:xfrm>
                <a:off x="2181242" y="2234251"/>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9" name="Isosceles Triangle 118">
                <a:extLst>
                  <a:ext uri="{FF2B5EF4-FFF2-40B4-BE49-F238E27FC236}">
                    <a16:creationId xmlns:a16="http://schemas.microsoft.com/office/drawing/2014/main" id="{6FFF1AA3-B181-4FD5-96D9-72758F9293DE}"/>
                  </a:ext>
                </a:extLst>
              </p:cNvPr>
              <p:cNvSpPr/>
              <p:nvPr/>
            </p:nvSpPr>
            <p:spPr bwMode="auto">
              <a:xfrm>
                <a:off x="2240959" y="2357547"/>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Isosceles Triangle 119">
                <a:extLst>
                  <a:ext uri="{FF2B5EF4-FFF2-40B4-BE49-F238E27FC236}">
                    <a16:creationId xmlns:a16="http://schemas.microsoft.com/office/drawing/2014/main" id="{4D2C64E6-EBB7-4910-94D7-CB6B385AF315}"/>
                  </a:ext>
                </a:extLst>
              </p:cNvPr>
              <p:cNvSpPr/>
              <p:nvPr/>
            </p:nvSpPr>
            <p:spPr bwMode="auto">
              <a:xfrm>
                <a:off x="2520599" y="2625717"/>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Isosceles Triangle 120">
                <a:extLst>
                  <a:ext uri="{FF2B5EF4-FFF2-40B4-BE49-F238E27FC236}">
                    <a16:creationId xmlns:a16="http://schemas.microsoft.com/office/drawing/2014/main" id="{E7F3CA91-D270-43DF-9D08-92BA08AAD506}"/>
                  </a:ext>
                </a:extLst>
              </p:cNvPr>
              <p:cNvSpPr/>
              <p:nvPr/>
            </p:nvSpPr>
            <p:spPr bwMode="auto">
              <a:xfrm>
                <a:off x="2596219" y="267573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Isosceles Triangle 121">
                <a:extLst>
                  <a:ext uri="{FF2B5EF4-FFF2-40B4-BE49-F238E27FC236}">
                    <a16:creationId xmlns:a16="http://schemas.microsoft.com/office/drawing/2014/main" id="{8F044BD6-5969-4282-9DD9-9A6F03AB9132}"/>
                  </a:ext>
                </a:extLst>
              </p:cNvPr>
              <p:cNvSpPr/>
              <p:nvPr/>
            </p:nvSpPr>
            <p:spPr bwMode="auto">
              <a:xfrm>
                <a:off x="2859998" y="283440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3" name="Isosceles Triangle 122">
                <a:extLst>
                  <a:ext uri="{FF2B5EF4-FFF2-40B4-BE49-F238E27FC236}">
                    <a16:creationId xmlns:a16="http://schemas.microsoft.com/office/drawing/2014/main" id="{0830D411-AF9E-40B5-97E1-18C1FEE49734}"/>
                  </a:ext>
                </a:extLst>
              </p:cNvPr>
              <p:cNvSpPr/>
              <p:nvPr/>
            </p:nvSpPr>
            <p:spPr bwMode="auto">
              <a:xfrm>
                <a:off x="2811958" y="279167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4" name="Isosceles Triangle 123">
                <a:extLst>
                  <a:ext uri="{FF2B5EF4-FFF2-40B4-BE49-F238E27FC236}">
                    <a16:creationId xmlns:a16="http://schemas.microsoft.com/office/drawing/2014/main" id="{08FFFE60-F6AB-424E-B905-5D7FFEF5AD3D}"/>
                  </a:ext>
                </a:extLst>
              </p:cNvPr>
              <p:cNvSpPr/>
              <p:nvPr/>
            </p:nvSpPr>
            <p:spPr bwMode="auto">
              <a:xfrm>
                <a:off x="2931756" y="288585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5" name="Isosceles Triangle 124">
                <a:extLst>
                  <a:ext uri="{FF2B5EF4-FFF2-40B4-BE49-F238E27FC236}">
                    <a16:creationId xmlns:a16="http://schemas.microsoft.com/office/drawing/2014/main" id="{7EE43D0D-83EE-46DB-B08B-86D7A481286F}"/>
                  </a:ext>
                </a:extLst>
              </p:cNvPr>
              <p:cNvSpPr/>
              <p:nvPr/>
            </p:nvSpPr>
            <p:spPr bwMode="auto">
              <a:xfrm>
                <a:off x="2986897" y="292429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Isosceles Triangle 125">
                <a:extLst>
                  <a:ext uri="{FF2B5EF4-FFF2-40B4-BE49-F238E27FC236}">
                    <a16:creationId xmlns:a16="http://schemas.microsoft.com/office/drawing/2014/main" id="{E970F743-0237-49FA-9984-3A8E85DB1C75}"/>
                  </a:ext>
                </a:extLst>
              </p:cNvPr>
              <p:cNvSpPr/>
              <p:nvPr/>
            </p:nvSpPr>
            <p:spPr bwMode="auto">
              <a:xfrm>
                <a:off x="3158812" y="307328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Isosceles Triangle 126">
                <a:extLst>
                  <a:ext uri="{FF2B5EF4-FFF2-40B4-BE49-F238E27FC236}">
                    <a16:creationId xmlns:a16="http://schemas.microsoft.com/office/drawing/2014/main" id="{85391395-6BAE-4E40-85B9-707FDD913A90}"/>
                  </a:ext>
                </a:extLst>
              </p:cNvPr>
              <p:cNvSpPr/>
              <p:nvPr/>
            </p:nvSpPr>
            <p:spPr bwMode="auto">
              <a:xfrm>
                <a:off x="3206187" y="3098563"/>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Isosceles Triangle 127">
                <a:extLst>
                  <a:ext uri="{FF2B5EF4-FFF2-40B4-BE49-F238E27FC236}">
                    <a16:creationId xmlns:a16="http://schemas.microsoft.com/office/drawing/2014/main" id="{99EFB9EC-5AD5-4FD6-A7D2-88FD2729E5C4}"/>
                  </a:ext>
                </a:extLst>
              </p:cNvPr>
              <p:cNvSpPr/>
              <p:nvPr/>
            </p:nvSpPr>
            <p:spPr bwMode="auto">
              <a:xfrm>
                <a:off x="3574234" y="3343830"/>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Isosceles Triangle 128">
                <a:extLst>
                  <a:ext uri="{FF2B5EF4-FFF2-40B4-BE49-F238E27FC236}">
                    <a16:creationId xmlns:a16="http://schemas.microsoft.com/office/drawing/2014/main" id="{E206BA42-B312-4893-BDA0-6172B67189C1}"/>
                  </a:ext>
                </a:extLst>
              </p:cNvPr>
              <p:cNvSpPr/>
              <p:nvPr/>
            </p:nvSpPr>
            <p:spPr bwMode="auto">
              <a:xfrm>
                <a:off x="3750437" y="3398186"/>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Isosceles Triangle 129">
                <a:extLst>
                  <a:ext uri="{FF2B5EF4-FFF2-40B4-BE49-F238E27FC236}">
                    <a16:creationId xmlns:a16="http://schemas.microsoft.com/office/drawing/2014/main" id="{5E323AE8-45E3-42B1-AF4C-9AE6B7608D11}"/>
                  </a:ext>
                </a:extLst>
              </p:cNvPr>
              <p:cNvSpPr/>
              <p:nvPr/>
            </p:nvSpPr>
            <p:spPr bwMode="auto">
              <a:xfrm>
                <a:off x="3826957" y="3418187"/>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Isosceles Triangle 130">
                <a:extLst>
                  <a:ext uri="{FF2B5EF4-FFF2-40B4-BE49-F238E27FC236}">
                    <a16:creationId xmlns:a16="http://schemas.microsoft.com/office/drawing/2014/main" id="{92B5E603-FC3F-487B-A931-93EC665AA66D}"/>
                  </a:ext>
                </a:extLst>
              </p:cNvPr>
              <p:cNvSpPr/>
              <p:nvPr/>
            </p:nvSpPr>
            <p:spPr bwMode="auto">
              <a:xfrm>
                <a:off x="3962338" y="3462706"/>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Isosceles Triangle 131">
                <a:extLst>
                  <a:ext uri="{FF2B5EF4-FFF2-40B4-BE49-F238E27FC236}">
                    <a16:creationId xmlns:a16="http://schemas.microsoft.com/office/drawing/2014/main" id="{70577B82-7CCA-42AA-8939-AB26EB71F82D}"/>
                  </a:ext>
                </a:extLst>
              </p:cNvPr>
              <p:cNvSpPr/>
              <p:nvPr/>
            </p:nvSpPr>
            <p:spPr bwMode="auto">
              <a:xfrm>
                <a:off x="3989237" y="3464983"/>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Isosceles Triangle 132">
                <a:extLst>
                  <a:ext uri="{FF2B5EF4-FFF2-40B4-BE49-F238E27FC236}">
                    <a16:creationId xmlns:a16="http://schemas.microsoft.com/office/drawing/2014/main" id="{32690530-9F29-4216-A7F7-CEDD7A59ECC2}"/>
                  </a:ext>
                </a:extLst>
              </p:cNvPr>
              <p:cNvSpPr/>
              <p:nvPr/>
            </p:nvSpPr>
            <p:spPr bwMode="auto">
              <a:xfrm>
                <a:off x="4222091" y="3537993"/>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Isosceles Triangle 133">
                <a:extLst>
                  <a:ext uri="{FF2B5EF4-FFF2-40B4-BE49-F238E27FC236}">
                    <a16:creationId xmlns:a16="http://schemas.microsoft.com/office/drawing/2014/main" id="{A5D3BD1D-895B-4A4D-9F37-2629D90AA9E9}"/>
                  </a:ext>
                </a:extLst>
              </p:cNvPr>
              <p:cNvSpPr/>
              <p:nvPr/>
            </p:nvSpPr>
            <p:spPr bwMode="auto">
              <a:xfrm>
                <a:off x="4741111" y="370195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Isosceles Triangle 134">
                <a:extLst>
                  <a:ext uri="{FF2B5EF4-FFF2-40B4-BE49-F238E27FC236}">
                    <a16:creationId xmlns:a16="http://schemas.microsoft.com/office/drawing/2014/main" id="{6C2EDA7D-23C4-4F65-8B4C-71E0333CDEF3}"/>
                  </a:ext>
                </a:extLst>
              </p:cNvPr>
              <p:cNvSpPr/>
              <p:nvPr/>
            </p:nvSpPr>
            <p:spPr bwMode="auto">
              <a:xfrm>
                <a:off x="4767968" y="3711314"/>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Isosceles Triangle 135">
                <a:extLst>
                  <a:ext uri="{FF2B5EF4-FFF2-40B4-BE49-F238E27FC236}">
                    <a16:creationId xmlns:a16="http://schemas.microsoft.com/office/drawing/2014/main" id="{004D22AB-3E77-479B-B1EC-F0E3325C249D}"/>
                  </a:ext>
                </a:extLst>
              </p:cNvPr>
              <p:cNvSpPr/>
              <p:nvPr/>
            </p:nvSpPr>
            <p:spPr bwMode="auto">
              <a:xfrm>
                <a:off x="4835636" y="374279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Isosceles Triangle 136">
                <a:extLst>
                  <a:ext uri="{FF2B5EF4-FFF2-40B4-BE49-F238E27FC236}">
                    <a16:creationId xmlns:a16="http://schemas.microsoft.com/office/drawing/2014/main" id="{C2B01ED0-F0CF-410F-BDEC-79145693C02F}"/>
                  </a:ext>
                </a:extLst>
              </p:cNvPr>
              <p:cNvSpPr/>
              <p:nvPr/>
            </p:nvSpPr>
            <p:spPr bwMode="auto">
              <a:xfrm>
                <a:off x="4884680" y="374421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Isosceles Triangle 137">
                <a:extLst>
                  <a:ext uri="{FF2B5EF4-FFF2-40B4-BE49-F238E27FC236}">
                    <a16:creationId xmlns:a16="http://schemas.microsoft.com/office/drawing/2014/main" id="{D86A2076-FFCD-4185-B6D4-5DDA07E681B7}"/>
                  </a:ext>
                </a:extLst>
              </p:cNvPr>
              <p:cNvSpPr/>
              <p:nvPr/>
            </p:nvSpPr>
            <p:spPr bwMode="auto">
              <a:xfrm>
                <a:off x="4012201" y="3469127"/>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Isosceles Triangle 138">
                <a:extLst>
                  <a:ext uri="{FF2B5EF4-FFF2-40B4-BE49-F238E27FC236}">
                    <a16:creationId xmlns:a16="http://schemas.microsoft.com/office/drawing/2014/main" id="{8097E0BF-968E-42E6-85DB-6D81C8BCF6E9}"/>
                  </a:ext>
                </a:extLst>
              </p:cNvPr>
              <p:cNvSpPr/>
              <p:nvPr/>
            </p:nvSpPr>
            <p:spPr bwMode="auto">
              <a:xfrm>
                <a:off x="5394392" y="393969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Isosceles Triangle 139">
                <a:extLst>
                  <a:ext uri="{FF2B5EF4-FFF2-40B4-BE49-F238E27FC236}">
                    <a16:creationId xmlns:a16="http://schemas.microsoft.com/office/drawing/2014/main" id="{5EB32038-6F1C-43A8-B559-CAE4BC272DD3}"/>
                  </a:ext>
                </a:extLst>
              </p:cNvPr>
              <p:cNvSpPr/>
              <p:nvPr/>
            </p:nvSpPr>
            <p:spPr bwMode="auto">
              <a:xfrm>
                <a:off x="5478893" y="3938510"/>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Isosceles Triangle 140">
                <a:extLst>
                  <a:ext uri="{FF2B5EF4-FFF2-40B4-BE49-F238E27FC236}">
                    <a16:creationId xmlns:a16="http://schemas.microsoft.com/office/drawing/2014/main" id="{B94B5588-723D-4682-81C5-46A43015FBEE}"/>
                  </a:ext>
                </a:extLst>
              </p:cNvPr>
              <p:cNvSpPr/>
              <p:nvPr/>
            </p:nvSpPr>
            <p:spPr bwMode="auto">
              <a:xfrm>
                <a:off x="4980454" y="375822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Isosceles Triangle 141">
                <a:extLst>
                  <a:ext uri="{FF2B5EF4-FFF2-40B4-BE49-F238E27FC236}">
                    <a16:creationId xmlns:a16="http://schemas.microsoft.com/office/drawing/2014/main" id="{67205C08-E3B5-4D0D-A8BF-0AA4F1DA3F32}"/>
                  </a:ext>
                </a:extLst>
              </p:cNvPr>
              <p:cNvSpPr/>
              <p:nvPr/>
            </p:nvSpPr>
            <p:spPr bwMode="auto">
              <a:xfrm>
                <a:off x="5245174" y="385775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Isosceles Triangle 142">
                <a:extLst>
                  <a:ext uri="{FF2B5EF4-FFF2-40B4-BE49-F238E27FC236}">
                    <a16:creationId xmlns:a16="http://schemas.microsoft.com/office/drawing/2014/main" id="{58BBD6D5-9722-4A73-8EF4-DBF2EB46DB30}"/>
                  </a:ext>
                </a:extLst>
              </p:cNvPr>
              <p:cNvSpPr/>
              <p:nvPr/>
            </p:nvSpPr>
            <p:spPr bwMode="auto">
              <a:xfrm>
                <a:off x="4910375" y="374704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Isosceles Triangle 143">
                <a:extLst>
                  <a:ext uri="{FF2B5EF4-FFF2-40B4-BE49-F238E27FC236}">
                    <a16:creationId xmlns:a16="http://schemas.microsoft.com/office/drawing/2014/main" id="{56C1BFEF-7F74-4DE9-A755-F41B5C52FFA6}"/>
                  </a:ext>
                </a:extLst>
              </p:cNvPr>
              <p:cNvSpPr/>
              <p:nvPr/>
            </p:nvSpPr>
            <p:spPr bwMode="auto">
              <a:xfrm>
                <a:off x="4966255" y="3773221"/>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Isosceles Triangle 144">
                <a:extLst>
                  <a:ext uri="{FF2B5EF4-FFF2-40B4-BE49-F238E27FC236}">
                    <a16:creationId xmlns:a16="http://schemas.microsoft.com/office/drawing/2014/main" id="{C981E691-8D7D-4B74-95E2-7675383F9219}"/>
                  </a:ext>
                </a:extLst>
              </p:cNvPr>
              <p:cNvSpPr/>
              <p:nvPr/>
            </p:nvSpPr>
            <p:spPr bwMode="auto">
              <a:xfrm>
                <a:off x="4994208" y="3767618"/>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Isosceles Triangle 145">
                <a:extLst>
                  <a:ext uri="{FF2B5EF4-FFF2-40B4-BE49-F238E27FC236}">
                    <a16:creationId xmlns:a16="http://schemas.microsoft.com/office/drawing/2014/main" id="{A2ACCF7D-EE49-47F5-AF76-2F30BD6246DE}"/>
                  </a:ext>
                </a:extLst>
              </p:cNvPr>
              <p:cNvSpPr/>
              <p:nvPr/>
            </p:nvSpPr>
            <p:spPr bwMode="auto">
              <a:xfrm>
                <a:off x="5023911" y="3792050"/>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Isosceles Triangle 146">
                <a:extLst>
                  <a:ext uri="{FF2B5EF4-FFF2-40B4-BE49-F238E27FC236}">
                    <a16:creationId xmlns:a16="http://schemas.microsoft.com/office/drawing/2014/main" id="{CDED4939-2112-4820-99C2-E92778C8288D}"/>
                  </a:ext>
                </a:extLst>
              </p:cNvPr>
              <p:cNvSpPr/>
              <p:nvPr/>
            </p:nvSpPr>
            <p:spPr bwMode="auto">
              <a:xfrm>
                <a:off x="5046552" y="3795269"/>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Isosceles Triangle 147">
                <a:extLst>
                  <a:ext uri="{FF2B5EF4-FFF2-40B4-BE49-F238E27FC236}">
                    <a16:creationId xmlns:a16="http://schemas.microsoft.com/office/drawing/2014/main" id="{7C30D1D7-F549-41DB-B577-8661FA913C50}"/>
                  </a:ext>
                </a:extLst>
              </p:cNvPr>
              <p:cNvSpPr/>
              <p:nvPr/>
            </p:nvSpPr>
            <p:spPr bwMode="auto">
              <a:xfrm>
                <a:off x="5065236" y="3796728"/>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Isosceles Triangle 148">
                <a:extLst>
                  <a:ext uri="{FF2B5EF4-FFF2-40B4-BE49-F238E27FC236}">
                    <a16:creationId xmlns:a16="http://schemas.microsoft.com/office/drawing/2014/main" id="{8B894F99-819C-4AD2-9542-B2DB0EC24CB3}"/>
                  </a:ext>
                </a:extLst>
              </p:cNvPr>
              <p:cNvSpPr/>
              <p:nvPr/>
            </p:nvSpPr>
            <p:spPr bwMode="auto">
              <a:xfrm>
                <a:off x="5220559" y="3834856"/>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Isosceles Triangle 149">
                <a:extLst>
                  <a:ext uri="{FF2B5EF4-FFF2-40B4-BE49-F238E27FC236}">
                    <a16:creationId xmlns:a16="http://schemas.microsoft.com/office/drawing/2014/main" id="{5743FE2A-AEB8-4A57-82D3-E683F609DA4E}"/>
                  </a:ext>
                </a:extLst>
              </p:cNvPr>
              <p:cNvSpPr/>
              <p:nvPr/>
            </p:nvSpPr>
            <p:spPr bwMode="auto">
              <a:xfrm>
                <a:off x="5180541" y="3834856"/>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Isosceles Triangle 150">
                <a:extLst>
                  <a:ext uri="{FF2B5EF4-FFF2-40B4-BE49-F238E27FC236}">
                    <a16:creationId xmlns:a16="http://schemas.microsoft.com/office/drawing/2014/main" id="{F831D4A6-97F8-4593-B566-F52034999ED2}"/>
                  </a:ext>
                </a:extLst>
              </p:cNvPr>
              <p:cNvSpPr/>
              <p:nvPr/>
            </p:nvSpPr>
            <p:spPr bwMode="auto">
              <a:xfrm>
                <a:off x="5198854" y="3837507"/>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Isosceles Triangle 151">
                <a:extLst>
                  <a:ext uri="{FF2B5EF4-FFF2-40B4-BE49-F238E27FC236}">
                    <a16:creationId xmlns:a16="http://schemas.microsoft.com/office/drawing/2014/main" id="{018A1714-EB81-4E40-B3F8-4097E9CEB45B}"/>
                  </a:ext>
                </a:extLst>
              </p:cNvPr>
              <p:cNvSpPr/>
              <p:nvPr/>
            </p:nvSpPr>
            <p:spPr bwMode="auto">
              <a:xfrm>
                <a:off x="5105888" y="3814933"/>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Isosceles Triangle 152">
                <a:extLst>
                  <a:ext uri="{FF2B5EF4-FFF2-40B4-BE49-F238E27FC236}">
                    <a16:creationId xmlns:a16="http://schemas.microsoft.com/office/drawing/2014/main" id="{C1F6CF32-B9C4-45D1-A52F-1C257047969D}"/>
                  </a:ext>
                </a:extLst>
              </p:cNvPr>
              <p:cNvSpPr/>
              <p:nvPr/>
            </p:nvSpPr>
            <p:spPr bwMode="auto">
              <a:xfrm>
                <a:off x="5088509" y="3797888"/>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Isosceles Triangle 153">
                <a:extLst>
                  <a:ext uri="{FF2B5EF4-FFF2-40B4-BE49-F238E27FC236}">
                    <a16:creationId xmlns:a16="http://schemas.microsoft.com/office/drawing/2014/main" id="{FB0A4B8E-D8E3-4DEB-A396-819493B14B6B}"/>
                  </a:ext>
                </a:extLst>
              </p:cNvPr>
              <p:cNvSpPr/>
              <p:nvPr/>
            </p:nvSpPr>
            <p:spPr bwMode="auto">
              <a:xfrm>
                <a:off x="5327900" y="3933570"/>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Isosceles Triangle 154">
                <a:extLst>
                  <a:ext uri="{FF2B5EF4-FFF2-40B4-BE49-F238E27FC236}">
                    <a16:creationId xmlns:a16="http://schemas.microsoft.com/office/drawing/2014/main" id="{A97ACAAD-3EB7-424B-B561-EBDEF5A10631}"/>
                  </a:ext>
                </a:extLst>
              </p:cNvPr>
              <p:cNvSpPr/>
              <p:nvPr/>
            </p:nvSpPr>
            <p:spPr bwMode="auto">
              <a:xfrm>
                <a:off x="5305433" y="3935573"/>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Isosceles Triangle 155">
                <a:extLst>
                  <a:ext uri="{FF2B5EF4-FFF2-40B4-BE49-F238E27FC236}">
                    <a16:creationId xmlns:a16="http://schemas.microsoft.com/office/drawing/2014/main" id="{5926BDFA-601F-45E6-B6B9-4428F0C21BEA}"/>
                  </a:ext>
                </a:extLst>
              </p:cNvPr>
              <p:cNvSpPr/>
              <p:nvPr/>
            </p:nvSpPr>
            <p:spPr bwMode="auto">
              <a:xfrm>
                <a:off x="5268533" y="3864599"/>
                <a:ext cx="81908" cy="70610"/>
              </a:xfrm>
              <a:prstGeom prst="triangle">
                <a:avLst/>
              </a:prstGeom>
              <a:noFill/>
              <a:ln w="28575">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Isosceles Triangle 156">
                <a:extLst>
                  <a:ext uri="{FF2B5EF4-FFF2-40B4-BE49-F238E27FC236}">
                    <a16:creationId xmlns:a16="http://schemas.microsoft.com/office/drawing/2014/main" id="{4E5AA66D-AA96-4289-BD5F-3F0F99E8BA24}"/>
                  </a:ext>
                </a:extLst>
              </p:cNvPr>
              <p:cNvSpPr/>
              <p:nvPr/>
            </p:nvSpPr>
            <p:spPr bwMode="auto">
              <a:xfrm>
                <a:off x="5125941" y="380907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Isosceles Triangle 157">
                <a:extLst>
                  <a:ext uri="{FF2B5EF4-FFF2-40B4-BE49-F238E27FC236}">
                    <a16:creationId xmlns:a16="http://schemas.microsoft.com/office/drawing/2014/main" id="{48086F7F-6295-4D71-85FB-62640DB8FDFD}"/>
                  </a:ext>
                </a:extLst>
              </p:cNvPr>
              <p:cNvSpPr/>
              <p:nvPr/>
            </p:nvSpPr>
            <p:spPr bwMode="auto">
              <a:xfrm>
                <a:off x="4936006" y="3747034"/>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Isosceles Triangle 158">
                <a:extLst>
                  <a:ext uri="{FF2B5EF4-FFF2-40B4-BE49-F238E27FC236}">
                    <a16:creationId xmlns:a16="http://schemas.microsoft.com/office/drawing/2014/main" id="{B395D326-7455-41C0-AEF7-92402A73DEAA}"/>
                  </a:ext>
                </a:extLst>
              </p:cNvPr>
              <p:cNvSpPr/>
              <p:nvPr/>
            </p:nvSpPr>
            <p:spPr bwMode="auto">
              <a:xfrm>
                <a:off x="4850072" y="374410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60" name="Freeform: Shape 159">
            <a:extLst>
              <a:ext uri="{FF2B5EF4-FFF2-40B4-BE49-F238E27FC236}">
                <a16:creationId xmlns:a16="http://schemas.microsoft.com/office/drawing/2014/main" id="{BFA4889A-CF90-4004-A72D-1DFBB347160C}"/>
              </a:ext>
            </a:extLst>
          </p:cNvPr>
          <p:cNvSpPr/>
          <p:nvPr/>
        </p:nvSpPr>
        <p:spPr bwMode="auto">
          <a:xfrm>
            <a:off x="1570338" y="1900284"/>
            <a:ext cx="3565266" cy="2153457"/>
          </a:xfrm>
          <a:custGeom>
            <a:avLst/>
            <a:gdLst>
              <a:gd name="connsiteX0" fmla="*/ 3565266 w 3565266"/>
              <a:gd name="connsiteY0" fmla="*/ 2153457 h 2153457"/>
              <a:gd name="connsiteX1" fmla="*/ 3246566 w 3565266"/>
              <a:gd name="connsiteY1" fmla="*/ 2153457 h 2153457"/>
              <a:gd name="connsiteX2" fmla="*/ 3246566 w 3565266"/>
              <a:gd name="connsiteY2" fmla="*/ 2153457 h 2153457"/>
              <a:gd name="connsiteX3" fmla="*/ 3246566 w 3565266"/>
              <a:gd name="connsiteY3" fmla="*/ 2132607 h 2153457"/>
              <a:gd name="connsiteX4" fmla="*/ 3058921 w 3565266"/>
              <a:gd name="connsiteY4" fmla="*/ 2132607 h 2153457"/>
              <a:gd name="connsiteX5" fmla="*/ 3058921 w 3565266"/>
              <a:gd name="connsiteY5" fmla="*/ 2111758 h 2153457"/>
              <a:gd name="connsiteX6" fmla="*/ 3014243 w 3565266"/>
              <a:gd name="connsiteY6" fmla="*/ 2111758 h 2153457"/>
              <a:gd name="connsiteX7" fmla="*/ 3014243 w 3565266"/>
              <a:gd name="connsiteY7" fmla="*/ 2096865 h 2153457"/>
              <a:gd name="connsiteX8" fmla="*/ 2969566 w 3565266"/>
              <a:gd name="connsiteY8" fmla="*/ 2096865 h 2153457"/>
              <a:gd name="connsiteX9" fmla="*/ 2969566 w 3565266"/>
              <a:gd name="connsiteY9" fmla="*/ 2073037 h 2153457"/>
              <a:gd name="connsiteX10" fmla="*/ 2850426 w 3565266"/>
              <a:gd name="connsiteY10" fmla="*/ 2073037 h 2153457"/>
              <a:gd name="connsiteX11" fmla="*/ 2850426 w 3565266"/>
              <a:gd name="connsiteY11" fmla="*/ 2052188 h 2153457"/>
              <a:gd name="connsiteX12" fmla="*/ 2722350 w 3565266"/>
              <a:gd name="connsiteY12" fmla="*/ 2052188 h 2153457"/>
              <a:gd name="connsiteX13" fmla="*/ 2722350 w 3565266"/>
              <a:gd name="connsiteY13" fmla="*/ 2052188 h 2153457"/>
              <a:gd name="connsiteX14" fmla="*/ 2722350 w 3565266"/>
              <a:gd name="connsiteY14" fmla="*/ 2040274 h 2153457"/>
              <a:gd name="connsiteX15" fmla="*/ 2653845 w 3565266"/>
              <a:gd name="connsiteY15" fmla="*/ 2040274 h 2153457"/>
              <a:gd name="connsiteX16" fmla="*/ 2653845 w 3565266"/>
              <a:gd name="connsiteY16" fmla="*/ 2016446 h 2153457"/>
              <a:gd name="connsiteX17" fmla="*/ 2549597 w 3565266"/>
              <a:gd name="connsiteY17" fmla="*/ 2016446 h 2153457"/>
              <a:gd name="connsiteX18" fmla="*/ 2549597 w 3565266"/>
              <a:gd name="connsiteY18" fmla="*/ 1995596 h 2153457"/>
              <a:gd name="connsiteX19" fmla="*/ 2513855 w 3565266"/>
              <a:gd name="connsiteY19" fmla="*/ 1995596 h 2153457"/>
              <a:gd name="connsiteX20" fmla="*/ 2513855 w 3565266"/>
              <a:gd name="connsiteY20" fmla="*/ 1971768 h 2153457"/>
              <a:gd name="connsiteX21" fmla="*/ 2421521 w 3565266"/>
              <a:gd name="connsiteY21" fmla="*/ 1971768 h 2153457"/>
              <a:gd name="connsiteX22" fmla="*/ 2421521 w 3565266"/>
              <a:gd name="connsiteY22" fmla="*/ 1959854 h 2153457"/>
              <a:gd name="connsiteX23" fmla="*/ 2364930 w 3565266"/>
              <a:gd name="connsiteY23" fmla="*/ 1959854 h 2153457"/>
              <a:gd name="connsiteX24" fmla="*/ 2364930 w 3565266"/>
              <a:gd name="connsiteY24" fmla="*/ 1950919 h 2153457"/>
              <a:gd name="connsiteX25" fmla="*/ 2329188 w 3565266"/>
              <a:gd name="connsiteY25" fmla="*/ 1950919 h 2153457"/>
              <a:gd name="connsiteX26" fmla="*/ 2329188 w 3565266"/>
              <a:gd name="connsiteY26" fmla="*/ 1933048 h 2153457"/>
              <a:gd name="connsiteX27" fmla="*/ 2287489 w 3565266"/>
              <a:gd name="connsiteY27" fmla="*/ 1933048 h 2153457"/>
              <a:gd name="connsiteX28" fmla="*/ 2287489 w 3565266"/>
              <a:gd name="connsiteY28" fmla="*/ 1912198 h 2153457"/>
              <a:gd name="connsiteX29" fmla="*/ 2227919 w 3565266"/>
              <a:gd name="connsiteY29" fmla="*/ 1912198 h 2153457"/>
              <a:gd name="connsiteX30" fmla="*/ 2227919 w 3565266"/>
              <a:gd name="connsiteY30" fmla="*/ 1894327 h 2153457"/>
              <a:gd name="connsiteX31" fmla="*/ 2204091 w 3565266"/>
              <a:gd name="connsiteY31" fmla="*/ 1894327 h 2153457"/>
              <a:gd name="connsiteX32" fmla="*/ 2204091 w 3565266"/>
              <a:gd name="connsiteY32" fmla="*/ 1882413 h 2153457"/>
              <a:gd name="connsiteX33" fmla="*/ 2141542 w 3565266"/>
              <a:gd name="connsiteY33" fmla="*/ 1882413 h 2153457"/>
              <a:gd name="connsiteX34" fmla="*/ 2141542 w 3565266"/>
              <a:gd name="connsiteY34" fmla="*/ 1852628 h 2153457"/>
              <a:gd name="connsiteX35" fmla="*/ 2099843 w 3565266"/>
              <a:gd name="connsiteY35" fmla="*/ 1852628 h 2153457"/>
              <a:gd name="connsiteX36" fmla="*/ 2099843 w 3565266"/>
              <a:gd name="connsiteY36" fmla="*/ 1831779 h 2153457"/>
              <a:gd name="connsiteX37" fmla="*/ 2013467 w 3565266"/>
              <a:gd name="connsiteY37" fmla="*/ 1831779 h 2153457"/>
              <a:gd name="connsiteX38" fmla="*/ 2013467 w 3565266"/>
              <a:gd name="connsiteY38" fmla="*/ 1810929 h 2153457"/>
              <a:gd name="connsiteX39" fmla="*/ 1968789 w 3565266"/>
              <a:gd name="connsiteY39" fmla="*/ 1810929 h 2153457"/>
              <a:gd name="connsiteX40" fmla="*/ 1968789 w 3565266"/>
              <a:gd name="connsiteY40" fmla="*/ 1793058 h 2153457"/>
              <a:gd name="connsiteX41" fmla="*/ 1924112 w 3565266"/>
              <a:gd name="connsiteY41" fmla="*/ 1793058 h 2153457"/>
              <a:gd name="connsiteX42" fmla="*/ 1924112 w 3565266"/>
              <a:gd name="connsiteY42" fmla="*/ 1769230 h 2153457"/>
              <a:gd name="connsiteX43" fmla="*/ 1894327 w 3565266"/>
              <a:gd name="connsiteY43" fmla="*/ 1769230 h 2153457"/>
              <a:gd name="connsiteX44" fmla="*/ 1894327 w 3565266"/>
              <a:gd name="connsiteY44" fmla="*/ 1748380 h 2153457"/>
              <a:gd name="connsiteX45" fmla="*/ 1849649 w 3565266"/>
              <a:gd name="connsiteY45" fmla="*/ 1748380 h 2153457"/>
              <a:gd name="connsiteX46" fmla="*/ 1849649 w 3565266"/>
              <a:gd name="connsiteY46" fmla="*/ 1709660 h 2153457"/>
              <a:gd name="connsiteX47" fmla="*/ 1748380 w 3565266"/>
              <a:gd name="connsiteY47" fmla="*/ 1709660 h 2153457"/>
              <a:gd name="connsiteX48" fmla="*/ 1748380 w 3565266"/>
              <a:gd name="connsiteY48" fmla="*/ 1691789 h 2153457"/>
              <a:gd name="connsiteX49" fmla="*/ 1694767 w 3565266"/>
              <a:gd name="connsiteY49" fmla="*/ 1691789 h 2153457"/>
              <a:gd name="connsiteX50" fmla="*/ 1694767 w 3565266"/>
              <a:gd name="connsiteY50" fmla="*/ 1676896 h 2153457"/>
              <a:gd name="connsiteX51" fmla="*/ 1647111 w 3565266"/>
              <a:gd name="connsiteY51" fmla="*/ 1676896 h 2153457"/>
              <a:gd name="connsiteX52" fmla="*/ 1647111 w 3565266"/>
              <a:gd name="connsiteY52" fmla="*/ 1656047 h 2153457"/>
              <a:gd name="connsiteX53" fmla="*/ 1614348 w 3565266"/>
              <a:gd name="connsiteY53" fmla="*/ 1656047 h 2153457"/>
              <a:gd name="connsiteX54" fmla="*/ 1614348 w 3565266"/>
              <a:gd name="connsiteY54" fmla="*/ 1626262 h 2153457"/>
              <a:gd name="connsiteX55" fmla="*/ 1551799 w 3565266"/>
              <a:gd name="connsiteY55" fmla="*/ 1626262 h 2153457"/>
              <a:gd name="connsiteX56" fmla="*/ 1563713 w 3565266"/>
              <a:gd name="connsiteY56" fmla="*/ 1614348 h 2153457"/>
              <a:gd name="connsiteX57" fmla="*/ 1536907 w 3565266"/>
              <a:gd name="connsiteY57" fmla="*/ 1614348 h 2153457"/>
              <a:gd name="connsiteX58" fmla="*/ 1536907 w 3565266"/>
              <a:gd name="connsiteY58" fmla="*/ 1581584 h 2153457"/>
              <a:gd name="connsiteX59" fmla="*/ 1426702 w 3565266"/>
              <a:gd name="connsiteY59" fmla="*/ 1581584 h 2153457"/>
              <a:gd name="connsiteX60" fmla="*/ 1426702 w 3565266"/>
              <a:gd name="connsiteY60" fmla="*/ 1557756 h 2153457"/>
              <a:gd name="connsiteX61" fmla="*/ 1379046 w 3565266"/>
              <a:gd name="connsiteY61" fmla="*/ 1557756 h 2153457"/>
              <a:gd name="connsiteX62" fmla="*/ 1379046 w 3565266"/>
              <a:gd name="connsiteY62" fmla="*/ 1533928 h 2153457"/>
              <a:gd name="connsiteX63" fmla="*/ 1286712 w 3565266"/>
              <a:gd name="connsiteY63" fmla="*/ 1533928 h 2153457"/>
              <a:gd name="connsiteX64" fmla="*/ 1286712 w 3565266"/>
              <a:gd name="connsiteY64" fmla="*/ 1498186 h 2153457"/>
              <a:gd name="connsiteX65" fmla="*/ 1247992 w 3565266"/>
              <a:gd name="connsiteY65" fmla="*/ 1498186 h 2153457"/>
              <a:gd name="connsiteX66" fmla="*/ 1247992 w 3565266"/>
              <a:gd name="connsiteY66" fmla="*/ 1474358 h 2153457"/>
              <a:gd name="connsiteX67" fmla="*/ 1227142 w 3565266"/>
              <a:gd name="connsiteY67" fmla="*/ 1474358 h 2153457"/>
              <a:gd name="connsiteX68" fmla="*/ 1227142 w 3565266"/>
              <a:gd name="connsiteY68" fmla="*/ 1453509 h 2153457"/>
              <a:gd name="connsiteX69" fmla="*/ 1167572 w 3565266"/>
              <a:gd name="connsiteY69" fmla="*/ 1453509 h 2153457"/>
              <a:gd name="connsiteX70" fmla="*/ 1167572 w 3565266"/>
              <a:gd name="connsiteY70" fmla="*/ 1417767 h 2153457"/>
              <a:gd name="connsiteX71" fmla="*/ 1108002 w 3565266"/>
              <a:gd name="connsiteY71" fmla="*/ 1417767 h 2153457"/>
              <a:gd name="connsiteX72" fmla="*/ 1108002 w 3565266"/>
              <a:gd name="connsiteY72" fmla="*/ 1367132 h 2153457"/>
              <a:gd name="connsiteX73" fmla="*/ 1063325 w 3565266"/>
              <a:gd name="connsiteY73" fmla="*/ 1367132 h 2153457"/>
              <a:gd name="connsiteX74" fmla="*/ 1063325 w 3565266"/>
              <a:gd name="connsiteY74" fmla="*/ 1346283 h 2153457"/>
              <a:gd name="connsiteX75" fmla="*/ 1000776 w 3565266"/>
              <a:gd name="connsiteY75" fmla="*/ 1346283 h 2153457"/>
              <a:gd name="connsiteX76" fmla="*/ 1000776 w 3565266"/>
              <a:gd name="connsiteY76" fmla="*/ 1307562 h 2153457"/>
              <a:gd name="connsiteX77" fmla="*/ 976948 w 3565266"/>
              <a:gd name="connsiteY77" fmla="*/ 1307562 h 2153457"/>
              <a:gd name="connsiteX78" fmla="*/ 976948 w 3565266"/>
              <a:gd name="connsiteY78" fmla="*/ 1265863 h 2153457"/>
              <a:gd name="connsiteX79" fmla="*/ 947163 w 3565266"/>
              <a:gd name="connsiteY79" fmla="*/ 1265863 h 2153457"/>
              <a:gd name="connsiteX80" fmla="*/ 947163 w 3565266"/>
              <a:gd name="connsiteY80" fmla="*/ 1215229 h 2153457"/>
              <a:gd name="connsiteX81" fmla="*/ 872701 w 3565266"/>
              <a:gd name="connsiteY81" fmla="*/ 1215229 h 2153457"/>
              <a:gd name="connsiteX82" fmla="*/ 872701 w 3565266"/>
              <a:gd name="connsiteY82" fmla="*/ 1152680 h 2153457"/>
              <a:gd name="connsiteX83" fmla="*/ 828023 w 3565266"/>
              <a:gd name="connsiteY83" fmla="*/ 1152680 h 2153457"/>
              <a:gd name="connsiteX84" fmla="*/ 828023 w 3565266"/>
              <a:gd name="connsiteY84" fmla="*/ 1128852 h 2153457"/>
              <a:gd name="connsiteX85" fmla="*/ 786324 w 3565266"/>
              <a:gd name="connsiteY85" fmla="*/ 1128852 h 2153457"/>
              <a:gd name="connsiteX86" fmla="*/ 786324 w 3565266"/>
              <a:gd name="connsiteY86" fmla="*/ 1102046 h 2153457"/>
              <a:gd name="connsiteX87" fmla="*/ 753561 w 3565266"/>
              <a:gd name="connsiteY87" fmla="*/ 1102046 h 2153457"/>
              <a:gd name="connsiteX88" fmla="*/ 753561 w 3565266"/>
              <a:gd name="connsiteY88" fmla="*/ 1060347 h 2153457"/>
              <a:gd name="connsiteX89" fmla="*/ 723776 w 3565266"/>
              <a:gd name="connsiteY89" fmla="*/ 1060347 h 2153457"/>
              <a:gd name="connsiteX90" fmla="*/ 723776 w 3565266"/>
              <a:gd name="connsiteY90" fmla="*/ 1009712 h 2153457"/>
              <a:gd name="connsiteX91" fmla="*/ 699948 w 3565266"/>
              <a:gd name="connsiteY91" fmla="*/ 1009712 h 2153457"/>
              <a:gd name="connsiteX92" fmla="*/ 699948 w 3565266"/>
              <a:gd name="connsiteY92" fmla="*/ 944185 h 2153457"/>
              <a:gd name="connsiteX93" fmla="*/ 637399 w 3565266"/>
              <a:gd name="connsiteY93" fmla="*/ 944185 h 2153457"/>
              <a:gd name="connsiteX94" fmla="*/ 637399 w 3565266"/>
              <a:gd name="connsiteY94" fmla="*/ 890572 h 2153457"/>
              <a:gd name="connsiteX95" fmla="*/ 607614 w 3565266"/>
              <a:gd name="connsiteY95" fmla="*/ 890572 h 2153457"/>
              <a:gd name="connsiteX96" fmla="*/ 607614 w 3565266"/>
              <a:gd name="connsiteY96" fmla="*/ 839937 h 2153457"/>
              <a:gd name="connsiteX97" fmla="*/ 568893 w 3565266"/>
              <a:gd name="connsiteY97" fmla="*/ 839937 h 2153457"/>
              <a:gd name="connsiteX98" fmla="*/ 568893 w 3565266"/>
              <a:gd name="connsiteY98" fmla="*/ 771432 h 2153457"/>
              <a:gd name="connsiteX99" fmla="*/ 530173 w 3565266"/>
              <a:gd name="connsiteY99" fmla="*/ 771432 h 2153457"/>
              <a:gd name="connsiteX100" fmla="*/ 530173 w 3565266"/>
              <a:gd name="connsiteY100" fmla="*/ 747604 h 2153457"/>
              <a:gd name="connsiteX101" fmla="*/ 506345 w 3565266"/>
              <a:gd name="connsiteY101" fmla="*/ 747604 h 2153457"/>
              <a:gd name="connsiteX102" fmla="*/ 506345 w 3565266"/>
              <a:gd name="connsiteY102" fmla="*/ 708883 h 2153457"/>
              <a:gd name="connsiteX103" fmla="*/ 482517 w 3565266"/>
              <a:gd name="connsiteY103" fmla="*/ 708883 h 2153457"/>
              <a:gd name="connsiteX104" fmla="*/ 482517 w 3565266"/>
              <a:gd name="connsiteY104" fmla="*/ 676120 h 2153457"/>
              <a:gd name="connsiteX105" fmla="*/ 452732 w 3565266"/>
              <a:gd name="connsiteY105" fmla="*/ 676120 h 2153457"/>
              <a:gd name="connsiteX106" fmla="*/ 452732 w 3565266"/>
              <a:gd name="connsiteY106" fmla="*/ 637399 h 2153457"/>
              <a:gd name="connsiteX107" fmla="*/ 422947 w 3565266"/>
              <a:gd name="connsiteY107" fmla="*/ 637399 h 2153457"/>
              <a:gd name="connsiteX108" fmla="*/ 422947 w 3565266"/>
              <a:gd name="connsiteY108" fmla="*/ 610593 h 2153457"/>
              <a:gd name="connsiteX109" fmla="*/ 399119 w 3565266"/>
              <a:gd name="connsiteY109" fmla="*/ 610593 h 2153457"/>
              <a:gd name="connsiteX110" fmla="*/ 399119 w 3565266"/>
              <a:gd name="connsiteY110" fmla="*/ 554001 h 2153457"/>
              <a:gd name="connsiteX111" fmla="*/ 378269 w 3565266"/>
              <a:gd name="connsiteY111" fmla="*/ 554001 h 2153457"/>
              <a:gd name="connsiteX112" fmla="*/ 378269 w 3565266"/>
              <a:gd name="connsiteY112" fmla="*/ 515281 h 2153457"/>
              <a:gd name="connsiteX113" fmla="*/ 339549 w 3565266"/>
              <a:gd name="connsiteY113" fmla="*/ 515281 h 2153457"/>
              <a:gd name="connsiteX114" fmla="*/ 339549 w 3565266"/>
              <a:gd name="connsiteY114" fmla="*/ 458689 h 2153457"/>
              <a:gd name="connsiteX115" fmla="*/ 312742 w 3565266"/>
              <a:gd name="connsiteY115" fmla="*/ 458689 h 2153457"/>
              <a:gd name="connsiteX116" fmla="*/ 312742 w 3565266"/>
              <a:gd name="connsiteY116" fmla="*/ 411033 h 2153457"/>
              <a:gd name="connsiteX117" fmla="*/ 291893 w 3565266"/>
              <a:gd name="connsiteY117" fmla="*/ 411033 h 2153457"/>
              <a:gd name="connsiteX118" fmla="*/ 291893 w 3565266"/>
              <a:gd name="connsiteY118" fmla="*/ 312743 h 2153457"/>
              <a:gd name="connsiteX119" fmla="*/ 268065 w 3565266"/>
              <a:gd name="connsiteY119" fmla="*/ 312743 h 2153457"/>
              <a:gd name="connsiteX120" fmla="*/ 268065 w 3565266"/>
              <a:gd name="connsiteY120" fmla="*/ 288915 h 2153457"/>
              <a:gd name="connsiteX121" fmla="*/ 235301 w 3565266"/>
              <a:gd name="connsiteY121" fmla="*/ 288915 h 2153457"/>
              <a:gd name="connsiteX122" fmla="*/ 235301 w 3565266"/>
              <a:gd name="connsiteY122" fmla="*/ 244237 h 2153457"/>
              <a:gd name="connsiteX123" fmla="*/ 211473 w 3565266"/>
              <a:gd name="connsiteY123" fmla="*/ 244237 h 2153457"/>
              <a:gd name="connsiteX124" fmla="*/ 211473 w 3565266"/>
              <a:gd name="connsiteY124" fmla="*/ 166796 h 2153457"/>
              <a:gd name="connsiteX125" fmla="*/ 172753 w 3565266"/>
              <a:gd name="connsiteY125" fmla="*/ 166796 h 2153457"/>
              <a:gd name="connsiteX126" fmla="*/ 172753 w 3565266"/>
              <a:gd name="connsiteY126" fmla="*/ 145947 h 2153457"/>
              <a:gd name="connsiteX127" fmla="*/ 134032 w 3565266"/>
              <a:gd name="connsiteY127" fmla="*/ 145947 h 2153457"/>
              <a:gd name="connsiteX128" fmla="*/ 134032 w 3565266"/>
              <a:gd name="connsiteY128" fmla="*/ 113183 h 2153457"/>
              <a:gd name="connsiteX129" fmla="*/ 110204 w 3565266"/>
              <a:gd name="connsiteY129" fmla="*/ 113183 h 2153457"/>
              <a:gd name="connsiteX130" fmla="*/ 110204 w 3565266"/>
              <a:gd name="connsiteY130" fmla="*/ 68506 h 2153457"/>
              <a:gd name="connsiteX131" fmla="*/ 89355 w 3565266"/>
              <a:gd name="connsiteY131" fmla="*/ 68506 h 2153457"/>
              <a:gd name="connsiteX132" fmla="*/ 89355 w 3565266"/>
              <a:gd name="connsiteY132" fmla="*/ 38721 h 2153457"/>
              <a:gd name="connsiteX133" fmla="*/ 59570 w 3565266"/>
              <a:gd name="connsiteY133" fmla="*/ 38721 h 2153457"/>
              <a:gd name="connsiteX134" fmla="*/ 59570 w 3565266"/>
              <a:gd name="connsiteY134" fmla="*/ 0 h 2153457"/>
              <a:gd name="connsiteX135" fmla="*/ 0 w 3565266"/>
              <a:gd name="connsiteY135" fmla="*/ 0 h 21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3565266" h="2153457">
                <a:moveTo>
                  <a:pt x="3565266" y="2153457"/>
                </a:moveTo>
                <a:lnTo>
                  <a:pt x="3246566" y="2153457"/>
                </a:lnTo>
                <a:lnTo>
                  <a:pt x="3246566" y="2153457"/>
                </a:lnTo>
                <a:lnTo>
                  <a:pt x="3246566" y="2132607"/>
                </a:lnTo>
                <a:lnTo>
                  <a:pt x="3058921" y="2132607"/>
                </a:lnTo>
                <a:lnTo>
                  <a:pt x="3058921" y="2111758"/>
                </a:lnTo>
                <a:lnTo>
                  <a:pt x="3014243" y="2111758"/>
                </a:lnTo>
                <a:lnTo>
                  <a:pt x="3014243" y="2096865"/>
                </a:lnTo>
                <a:lnTo>
                  <a:pt x="2969566" y="2096865"/>
                </a:lnTo>
                <a:lnTo>
                  <a:pt x="2969566" y="2073037"/>
                </a:lnTo>
                <a:lnTo>
                  <a:pt x="2850426" y="2073037"/>
                </a:lnTo>
                <a:lnTo>
                  <a:pt x="2850426" y="2052188"/>
                </a:lnTo>
                <a:lnTo>
                  <a:pt x="2722350" y="2052188"/>
                </a:lnTo>
                <a:lnTo>
                  <a:pt x="2722350" y="2052188"/>
                </a:lnTo>
                <a:lnTo>
                  <a:pt x="2722350" y="2040274"/>
                </a:lnTo>
                <a:lnTo>
                  <a:pt x="2653845" y="2040274"/>
                </a:lnTo>
                <a:lnTo>
                  <a:pt x="2653845" y="2016446"/>
                </a:lnTo>
                <a:lnTo>
                  <a:pt x="2549597" y="2016446"/>
                </a:lnTo>
                <a:lnTo>
                  <a:pt x="2549597" y="1995596"/>
                </a:lnTo>
                <a:lnTo>
                  <a:pt x="2513855" y="1995596"/>
                </a:lnTo>
                <a:lnTo>
                  <a:pt x="2513855" y="1971768"/>
                </a:lnTo>
                <a:lnTo>
                  <a:pt x="2421521" y="1971768"/>
                </a:lnTo>
                <a:lnTo>
                  <a:pt x="2421521" y="1959854"/>
                </a:lnTo>
                <a:lnTo>
                  <a:pt x="2364930" y="1959854"/>
                </a:lnTo>
                <a:lnTo>
                  <a:pt x="2364930" y="1950919"/>
                </a:lnTo>
                <a:lnTo>
                  <a:pt x="2329188" y="1950919"/>
                </a:lnTo>
                <a:lnTo>
                  <a:pt x="2329188" y="1933048"/>
                </a:lnTo>
                <a:lnTo>
                  <a:pt x="2287489" y="1933048"/>
                </a:lnTo>
                <a:lnTo>
                  <a:pt x="2287489" y="1912198"/>
                </a:lnTo>
                <a:lnTo>
                  <a:pt x="2227919" y="1912198"/>
                </a:lnTo>
                <a:lnTo>
                  <a:pt x="2227919" y="1894327"/>
                </a:lnTo>
                <a:lnTo>
                  <a:pt x="2204091" y="1894327"/>
                </a:lnTo>
                <a:lnTo>
                  <a:pt x="2204091" y="1882413"/>
                </a:lnTo>
                <a:lnTo>
                  <a:pt x="2141542" y="1882413"/>
                </a:lnTo>
                <a:lnTo>
                  <a:pt x="2141542" y="1852628"/>
                </a:lnTo>
                <a:lnTo>
                  <a:pt x="2099843" y="1852628"/>
                </a:lnTo>
                <a:lnTo>
                  <a:pt x="2099843" y="1831779"/>
                </a:lnTo>
                <a:lnTo>
                  <a:pt x="2013467" y="1831779"/>
                </a:lnTo>
                <a:lnTo>
                  <a:pt x="2013467" y="1810929"/>
                </a:lnTo>
                <a:lnTo>
                  <a:pt x="1968789" y="1810929"/>
                </a:lnTo>
                <a:lnTo>
                  <a:pt x="1968789" y="1793058"/>
                </a:lnTo>
                <a:lnTo>
                  <a:pt x="1924112" y="1793058"/>
                </a:lnTo>
                <a:lnTo>
                  <a:pt x="1924112" y="1769230"/>
                </a:lnTo>
                <a:lnTo>
                  <a:pt x="1894327" y="1769230"/>
                </a:lnTo>
                <a:lnTo>
                  <a:pt x="1894327" y="1748380"/>
                </a:lnTo>
                <a:lnTo>
                  <a:pt x="1849649" y="1748380"/>
                </a:lnTo>
                <a:lnTo>
                  <a:pt x="1849649" y="1709660"/>
                </a:lnTo>
                <a:lnTo>
                  <a:pt x="1748380" y="1709660"/>
                </a:lnTo>
                <a:lnTo>
                  <a:pt x="1748380" y="1691789"/>
                </a:lnTo>
                <a:lnTo>
                  <a:pt x="1694767" y="1691789"/>
                </a:lnTo>
                <a:lnTo>
                  <a:pt x="1694767" y="1676896"/>
                </a:lnTo>
                <a:lnTo>
                  <a:pt x="1647111" y="1676896"/>
                </a:lnTo>
                <a:lnTo>
                  <a:pt x="1647111" y="1656047"/>
                </a:lnTo>
                <a:lnTo>
                  <a:pt x="1614348" y="1656047"/>
                </a:lnTo>
                <a:lnTo>
                  <a:pt x="1614348" y="1626262"/>
                </a:lnTo>
                <a:lnTo>
                  <a:pt x="1551799" y="1626262"/>
                </a:lnTo>
                <a:lnTo>
                  <a:pt x="1563713" y="1614348"/>
                </a:lnTo>
                <a:lnTo>
                  <a:pt x="1536907" y="1614348"/>
                </a:lnTo>
                <a:lnTo>
                  <a:pt x="1536907" y="1581584"/>
                </a:lnTo>
                <a:lnTo>
                  <a:pt x="1426702" y="1581584"/>
                </a:lnTo>
                <a:lnTo>
                  <a:pt x="1426702" y="1557756"/>
                </a:lnTo>
                <a:lnTo>
                  <a:pt x="1379046" y="1557756"/>
                </a:lnTo>
                <a:lnTo>
                  <a:pt x="1379046" y="1533928"/>
                </a:lnTo>
                <a:lnTo>
                  <a:pt x="1286712" y="1533928"/>
                </a:lnTo>
                <a:lnTo>
                  <a:pt x="1286712" y="1498186"/>
                </a:lnTo>
                <a:lnTo>
                  <a:pt x="1247992" y="1498186"/>
                </a:lnTo>
                <a:lnTo>
                  <a:pt x="1247992" y="1474358"/>
                </a:lnTo>
                <a:lnTo>
                  <a:pt x="1227142" y="1474358"/>
                </a:lnTo>
                <a:lnTo>
                  <a:pt x="1227142" y="1453509"/>
                </a:lnTo>
                <a:lnTo>
                  <a:pt x="1167572" y="1453509"/>
                </a:lnTo>
                <a:lnTo>
                  <a:pt x="1167572" y="1417767"/>
                </a:lnTo>
                <a:lnTo>
                  <a:pt x="1108002" y="1417767"/>
                </a:lnTo>
                <a:lnTo>
                  <a:pt x="1108002" y="1367132"/>
                </a:lnTo>
                <a:lnTo>
                  <a:pt x="1063325" y="1367132"/>
                </a:lnTo>
                <a:lnTo>
                  <a:pt x="1063325" y="1346283"/>
                </a:lnTo>
                <a:lnTo>
                  <a:pt x="1000776" y="1346283"/>
                </a:lnTo>
                <a:lnTo>
                  <a:pt x="1000776" y="1307562"/>
                </a:lnTo>
                <a:lnTo>
                  <a:pt x="976948" y="1307562"/>
                </a:lnTo>
                <a:lnTo>
                  <a:pt x="976948" y="1265863"/>
                </a:lnTo>
                <a:lnTo>
                  <a:pt x="947163" y="1265863"/>
                </a:lnTo>
                <a:lnTo>
                  <a:pt x="947163" y="1215229"/>
                </a:lnTo>
                <a:lnTo>
                  <a:pt x="872701" y="1215229"/>
                </a:lnTo>
                <a:lnTo>
                  <a:pt x="872701" y="1152680"/>
                </a:lnTo>
                <a:lnTo>
                  <a:pt x="828023" y="1152680"/>
                </a:lnTo>
                <a:lnTo>
                  <a:pt x="828023" y="1128852"/>
                </a:lnTo>
                <a:lnTo>
                  <a:pt x="786324" y="1128852"/>
                </a:lnTo>
                <a:lnTo>
                  <a:pt x="786324" y="1102046"/>
                </a:lnTo>
                <a:lnTo>
                  <a:pt x="753561" y="1102046"/>
                </a:lnTo>
                <a:lnTo>
                  <a:pt x="753561" y="1060347"/>
                </a:lnTo>
                <a:lnTo>
                  <a:pt x="723776" y="1060347"/>
                </a:lnTo>
                <a:lnTo>
                  <a:pt x="723776" y="1009712"/>
                </a:lnTo>
                <a:lnTo>
                  <a:pt x="699948" y="1009712"/>
                </a:lnTo>
                <a:lnTo>
                  <a:pt x="699948" y="944185"/>
                </a:lnTo>
                <a:lnTo>
                  <a:pt x="637399" y="944185"/>
                </a:lnTo>
                <a:lnTo>
                  <a:pt x="637399" y="890572"/>
                </a:lnTo>
                <a:lnTo>
                  <a:pt x="607614" y="890572"/>
                </a:lnTo>
                <a:lnTo>
                  <a:pt x="607614" y="839937"/>
                </a:lnTo>
                <a:lnTo>
                  <a:pt x="568893" y="839937"/>
                </a:lnTo>
                <a:lnTo>
                  <a:pt x="568893" y="771432"/>
                </a:lnTo>
                <a:lnTo>
                  <a:pt x="530173" y="771432"/>
                </a:lnTo>
                <a:lnTo>
                  <a:pt x="530173" y="747604"/>
                </a:lnTo>
                <a:lnTo>
                  <a:pt x="506345" y="747604"/>
                </a:lnTo>
                <a:lnTo>
                  <a:pt x="506345" y="708883"/>
                </a:lnTo>
                <a:lnTo>
                  <a:pt x="482517" y="708883"/>
                </a:lnTo>
                <a:lnTo>
                  <a:pt x="482517" y="676120"/>
                </a:lnTo>
                <a:lnTo>
                  <a:pt x="452732" y="676120"/>
                </a:lnTo>
                <a:lnTo>
                  <a:pt x="452732" y="637399"/>
                </a:lnTo>
                <a:lnTo>
                  <a:pt x="422947" y="637399"/>
                </a:lnTo>
                <a:lnTo>
                  <a:pt x="422947" y="610593"/>
                </a:lnTo>
                <a:lnTo>
                  <a:pt x="399119" y="610593"/>
                </a:lnTo>
                <a:lnTo>
                  <a:pt x="399119" y="554001"/>
                </a:lnTo>
                <a:lnTo>
                  <a:pt x="378269" y="554001"/>
                </a:lnTo>
                <a:lnTo>
                  <a:pt x="378269" y="515281"/>
                </a:lnTo>
                <a:lnTo>
                  <a:pt x="339549" y="515281"/>
                </a:lnTo>
                <a:lnTo>
                  <a:pt x="339549" y="458689"/>
                </a:lnTo>
                <a:lnTo>
                  <a:pt x="312742" y="458689"/>
                </a:lnTo>
                <a:lnTo>
                  <a:pt x="312742" y="411033"/>
                </a:lnTo>
                <a:lnTo>
                  <a:pt x="291893" y="411033"/>
                </a:lnTo>
                <a:lnTo>
                  <a:pt x="291893" y="312743"/>
                </a:lnTo>
                <a:lnTo>
                  <a:pt x="268065" y="312743"/>
                </a:lnTo>
                <a:lnTo>
                  <a:pt x="268065" y="288915"/>
                </a:lnTo>
                <a:lnTo>
                  <a:pt x="235301" y="288915"/>
                </a:lnTo>
                <a:lnTo>
                  <a:pt x="235301" y="244237"/>
                </a:lnTo>
                <a:lnTo>
                  <a:pt x="211473" y="244237"/>
                </a:lnTo>
                <a:lnTo>
                  <a:pt x="211473" y="166796"/>
                </a:lnTo>
                <a:lnTo>
                  <a:pt x="172753" y="166796"/>
                </a:lnTo>
                <a:lnTo>
                  <a:pt x="172753" y="145947"/>
                </a:lnTo>
                <a:lnTo>
                  <a:pt x="134032" y="145947"/>
                </a:lnTo>
                <a:lnTo>
                  <a:pt x="134032" y="113183"/>
                </a:lnTo>
                <a:lnTo>
                  <a:pt x="110204" y="113183"/>
                </a:lnTo>
                <a:lnTo>
                  <a:pt x="110204" y="68506"/>
                </a:lnTo>
                <a:lnTo>
                  <a:pt x="89355" y="68506"/>
                </a:lnTo>
                <a:lnTo>
                  <a:pt x="89355" y="38721"/>
                </a:lnTo>
                <a:lnTo>
                  <a:pt x="59570" y="38721"/>
                </a:lnTo>
                <a:lnTo>
                  <a:pt x="59570" y="0"/>
                </a:lnTo>
                <a:lnTo>
                  <a:pt x="0" y="0"/>
                </a:lnTo>
              </a:path>
            </a:pathLst>
          </a:custGeom>
          <a:noFill/>
          <a:ln w="28575">
            <a:solidFill>
              <a:schemeClr val="accent3"/>
            </a:solidFill>
            <a:miter lim="800000"/>
            <a:headEnd/>
            <a:tailEnd/>
          </a:ln>
        </p:spPr>
        <p:txBody>
          <a:bodyPr rtlCol="0" anchor="ctr"/>
          <a:lstStyle/>
          <a:p>
            <a:pPr algn="ctr"/>
            <a:endParaRPr lang="en-US" dirty="0"/>
          </a:p>
        </p:txBody>
      </p:sp>
      <p:grpSp>
        <p:nvGrpSpPr>
          <p:cNvPr id="161" name="Group 160">
            <a:extLst>
              <a:ext uri="{FF2B5EF4-FFF2-40B4-BE49-F238E27FC236}">
                <a16:creationId xmlns:a16="http://schemas.microsoft.com/office/drawing/2014/main" id="{12EEE3B3-867D-45A3-BB5D-5B54A7A34C81}"/>
              </a:ext>
            </a:extLst>
          </p:cNvPr>
          <p:cNvGrpSpPr/>
          <p:nvPr/>
        </p:nvGrpSpPr>
        <p:grpSpPr>
          <a:xfrm>
            <a:off x="1563367" y="1859950"/>
            <a:ext cx="3579964" cy="2241179"/>
            <a:chOff x="2441080" y="1868020"/>
            <a:chExt cx="3579964" cy="2241179"/>
          </a:xfrm>
        </p:grpSpPr>
        <p:sp>
          <p:nvSpPr>
            <p:cNvPr id="162" name="Oval 161">
              <a:extLst>
                <a:ext uri="{FF2B5EF4-FFF2-40B4-BE49-F238E27FC236}">
                  <a16:creationId xmlns:a16="http://schemas.microsoft.com/office/drawing/2014/main" id="{F716C0B3-8182-48DB-B16D-F0E4C92F9C44}"/>
                </a:ext>
              </a:extLst>
            </p:cNvPr>
            <p:cNvSpPr/>
            <p:nvPr/>
          </p:nvSpPr>
          <p:spPr bwMode="auto">
            <a:xfrm>
              <a:off x="2441080" y="1868020"/>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3" name="Oval 162">
              <a:extLst>
                <a:ext uri="{FF2B5EF4-FFF2-40B4-BE49-F238E27FC236}">
                  <a16:creationId xmlns:a16="http://schemas.microsoft.com/office/drawing/2014/main" id="{A8C921B7-9F95-43E1-82D1-4851EF16B282}"/>
                </a:ext>
              </a:extLst>
            </p:cNvPr>
            <p:cNvSpPr/>
            <p:nvPr/>
          </p:nvSpPr>
          <p:spPr bwMode="auto">
            <a:xfrm>
              <a:off x="2542835" y="2002709"/>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4" name="Oval 163">
              <a:extLst>
                <a:ext uri="{FF2B5EF4-FFF2-40B4-BE49-F238E27FC236}">
                  <a16:creationId xmlns:a16="http://schemas.microsoft.com/office/drawing/2014/main" id="{99060ADB-30C7-4A6D-8083-D0E5D5A6FB08}"/>
                </a:ext>
              </a:extLst>
            </p:cNvPr>
            <p:cNvSpPr/>
            <p:nvPr/>
          </p:nvSpPr>
          <p:spPr bwMode="auto">
            <a:xfrm>
              <a:off x="2494470" y="191596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5" name="Oval 164">
              <a:extLst>
                <a:ext uri="{FF2B5EF4-FFF2-40B4-BE49-F238E27FC236}">
                  <a16:creationId xmlns:a16="http://schemas.microsoft.com/office/drawing/2014/main" id="{4D64A670-6BCA-4D08-A261-192510631FDC}"/>
                </a:ext>
              </a:extLst>
            </p:cNvPr>
            <p:cNvSpPr/>
            <p:nvPr/>
          </p:nvSpPr>
          <p:spPr bwMode="auto">
            <a:xfrm>
              <a:off x="2507210" y="1940023"/>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Oval 165">
              <a:extLst>
                <a:ext uri="{FF2B5EF4-FFF2-40B4-BE49-F238E27FC236}">
                  <a16:creationId xmlns:a16="http://schemas.microsoft.com/office/drawing/2014/main" id="{46F24BD4-CD26-437F-9D71-E1AB06DB4BCB}"/>
                </a:ext>
              </a:extLst>
            </p:cNvPr>
            <p:cNvSpPr/>
            <p:nvPr/>
          </p:nvSpPr>
          <p:spPr bwMode="auto">
            <a:xfrm>
              <a:off x="2570754" y="2036414"/>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7" name="Oval 166">
              <a:extLst>
                <a:ext uri="{FF2B5EF4-FFF2-40B4-BE49-F238E27FC236}">
                  <a16:creationId xmlns:a16="http://schemas.microsoft.com/office/drawing/2014/main" id="{113A1836-D220-4A1F-891F-563A72180921}"/>
                </a:ext>
              </a:extLst>
            </p:cNvPr>
            <p:cNvSpPr/>
            <p:nvPr/>
          </p:nvSpPr>
          <p:spPr bwMode="auto">
            <a:xfrm>
              <a:off x="2539242" y="1977841"/>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8" name="Oval 167">
              <a:extLst>
                <a:ext uri="{FF2B5EF4-FFF2-40B4-BE49-F238E27FC236}">
                  <a16:creationId xmlns:a16="http://schemas.microsoft.com/office/drawing/2014/main" id="{40F1D2C5-5A5A-4B80-9C6E-2BA88979F570}"/>
                </a:ext>
              </a:extLst>
            </p:cNvPr>
            <p:cNvSpPr/>
            <p:nvPr/>
          </p:nvSpPr>
          <p:spPr bwMode="auto">
            <a:xfrm>
              <a:off x="2695469" y="2219511"/>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Oval 168">
              <a:extLst>
                <a:ext uri="{FF2B5EF4-FFF2-40B4-BE49-F238E27FC236}">
                  <a16:creationId xmlns:a16="http://schemas.microsoft.com/office/drawing/2014/main" id="{CB782324-2539-4950-8F8E-B740CADDAB47}"/>
                </a:ext>
              </a:extLst>
            </p:cNvPr>
            <p:cNvSpPr/>
            <p:nvPr/>
          </p:nvSpPr>
          <p:spPr bwMode="auto">
            <a:xfrm>
              <a:off x="2825059" y="2490118"/>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0" name="Oval 169">
              <a:extLst>
                <a:ext uri="{FF2B5EF4-FFF2-40B4-BE49-F238E27FC236}">
                  <a16:creationId xmlns:a16="http://schemas.microsoft.com/office/drawing/2014/main" id="{C61FA28F-977A-4BA6-AFF3-3ECD5EDBCD85}"/>
                </a:ext>
              </a:extLst>
            </p:cNvPr>
            <p:cNvSpPr/>
            <p:nvPr/>
          </p:nvSpPr>
          <p:spPr bwMode="auto">
            <a:xfrm>
              <a:off x="2787249" y="243724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Oval 170">
              <a:extLst>
                <a:ext uri="{FF2B5EF4-FFF2-40B4-BE49-F238E27FC236}">
                  <a16:creationId xmlns:a16="http://schemas.microsoft.com/office/drawing/2014/main" id="{BF361790-CCBE-4001-B791-CB9A2463F1AF}"/>
                </a:ext>
              </a:extLst>
            </p:cNvPr>
            <p:cNvSpPr/>
            <p:nvPr/>
          </p:nvSpPr>
          <p:spPr bwMode="auto">
            <a:xfrm>
              <a:off x="2841942" y="251857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2" name="Oval 171">
              <a:extLst>
                <a:ext uri="{FF2B5EF4-FFF2-40B4-BE49-F238E27FC236}">
                  <a16:creationId xmlns:a16="http://schemas.microsoft.com/office/drawing/2014/main" id="{1D0B5BB4-484A-4691-B7A8-46B7C36BB362}"/>
                </a:ext>
              </a:extLst>
            </p:cNvPr>
            <p:cNvSpPr/>
            <p:nvPr/>
          </p:nvSpPr>
          <p:spPr bwMode="auto">
            <a:xfrm>
              <a:off x="2979233" y="2687415"/>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Oval 172">
              <a:extLst>
                <a:ext uri="{FF2B5EF4-FFF2-40B4-BE49-F238E27FC236}">
                  <a16:creationId xmlns:a16="http://schemas.microsoft.com/office/drawing/2014/main" id="{E9068496-02DB-4007-A934-396AFAB3A8BA}"/>
                </a:ext>
              </a:extLst>
            </p:cNvPr>
            <p:cNvSpPr/>
            <p:nvPr/>
          </p:nvSpPr>
          <p:spPr bwMode="auto">
            <a:xfrm>
              <a:off x="2990375" y="2709333"/>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Oval 173">
              <a:extLst>
                <a:ext uri="{FF2B5EF4-FFF2-40B4-BE49-F238E27FC236}">
                  <a16:creationId xmlns:a16="http://schemas.microsoft.com/office/drawing/2014/main" id="{0293D0A3-CEFE-42A0-9A07-CC79A22E1874}"/>
                </a:ext>
              </a:extLst>
            </p:cNvPr>
            <p:cNvSpPr/>
            <p:nvPr/>
          </p:nvSpPr>
          <p:spPr bwMode="auto">
            <a:xfrm>
              <a:off x="2971309" y="266232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Oval 174">
              <a:extLst>
                <a:ext uri="{FF2B5EF4-FFF2-40B4-BE49-F238E27FC236}">
                  <a16:creationId xmlns:a16="http://schemas.microsoft.com/office/drawing/2014/main" id="{60600DEC-1DA4-4616-B764-B696375695C4}"/>
                </a:ext>
              </a:extLst>
            </p:cNvPr>
            <p:cNvSpPr/>
            <p:nvPr/>
          </p:nvSpPr>
          <p:spPr bwMode="auto">
            <a:xfrm>
              <a:off x="3103837" y="285391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6" name="Oval 175">
              <a:extLst>
                <a:ext uri="{FF2B5EF4-FFF2-40B4-BE49-F238E27FC236}">
                  <a16:creationId xmlns:a16="http://schemas.microsoft.com/office/drawing/2014/main" id="{FF25047C-3B5D-4DE0-8E01-F3D6C9329EB9}"/>
                </a:ext>
              </a:extLst>
            </p:cNvPr>
            <p:cNvSpPr/>
            <p:nvPr/>
          </p:nvSpPr>
          <p:spPr bwMode="auto">
            <a:xfrm>
              <a:off x="3226822" y="3013630"/>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Oval 176">
              <a:extLst>
                <a:ext uri="{FF2B5EF4-FFF2-40B4-BE49-F238E27FC236}">
                  <a16:creationId xmlns:a16="http://schemas.microsoft.com/office/drawing/2014/main" id="{90F99FAE-65ED-409C-825B-FDFC2C8C3DEC}"/>
                </a:ext>
              </a:extLst>
            </p:cNvPr>
            <p:cNvSpPr/>
            <p:nvPr/>
          </p:nvSpPr>
          <p:spPr bwMode="auto">
            <a:xfrm>
              <a:off x="3134538" y="292521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8" name="Oval 177">
              <a:extLst>
                <a:ext uri="{FF2B5EF4-FFF2-40B4-BE49-F238E27FC236}">
                  <a16:creationId xmlns:a16="http://schemas.microsoft.com/office/drawing/2014/main" id="{A0C0BE39-A144-429E-ABCE-20C94C34F38B}"/>
                </a:ext>
              </a:extLst>
            </p:cNvPr>
            <p:cNvSpPr/>
            <p:nvPr/>
          </p:nvSpPr>
          <p:spPr bwMode="auto">
            <a:xfrm>
              <a:off x="3413921" y="320135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Oval 178">
              <a:extLst>
                <a:ext uri="{FF2B5EF4-FFF2-40B4-BE49-F238E27FC236}">
                  <a16:creationId xmlns:a16="http://schemas.microsoft.com/office/drawing/2014/main" id="{3E1B43F7-67A1-4DFC-BFA0-BB1B66ED6D9B}"/>
                </a:ext>
              </a:extLst>
            </p:cNvPr>
            <p:cNvSpPr/>
            <p:nvPr/>
          </p:nvSpPr>
          <p:spPr bwMode="auto">
            <a:xfrm>
              <a:off x="3501312" y="3248319"/>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0" name="Oval 179">
              <a:extLst>
                <a:ext uri="{FF2B5EF4-FFF2-40B4-BE49-F238E27FC236}">
                  <a16:creationId xmlns:a16="http://schemas.microsoft.com/office/drawing/2014/main" id="{8690A556-E0D5-42EE-9DC9-C43DFD5983EF}"/>
                </a:ext>
              </a:extLst>
            </p:cNvPr>
            <p:cNvSpPr/>
            <p:nvPr/>
          </p:nvSpPr>
          <p:spPr bwMode="auto">
            <a:xfrm>
              <a:off x="3665784" y="3364131"/>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1" name="Oval 180">
              <a:extLst>
                <a:ext uri="{FF2B5EF4-FFF2-40B4-BE49-F238E27FC236}">
                  <a16:creationId xmlns:a16="http://schemas.microsoft.com/office/drawing/2014/main" id="{F8C914A1-DDF2-489C-B5AA-269EF93EBBDC}"/>
                </a:ext>
              </a:extLst>
            </p:cNvPr>
            <p:cNvSpPr/>
            <p:nvPr/>
          </p:nvSpPr>
          <p:spPr bwMode="auto">
            <a:xfrm>
              <a:off x="3751311" y="3410973"/>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Oval 181">
              <a:extLst>
                <a:ext uri="{FF2B5EF4-FFF2-40B4-BE49-F238E27FC236}">
                  <a16:creationId xmlns:a16="http://schemas.microsoft.com/office/drawing/2014/main" id="{E9F45764-ABBA-4CA7-97B1-40567E4D597A}"/>
                </a:ext>
              </a:extLst>
            </p:cNvPr>
            <p:cNvSpPr/>
            <p:nvPr/>
          </p:nvSpPr>
          <p:spPr bwMode="auto">
            <a:xfrm>
              <a:off x="4190485" y="3582440"/>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Oval 182">
              <a:extLst>
                <a:ext uri="{FF2B5EF4-FFF2-40B4-BE49-F238E27FC236}">
                  <a16:creationId xmlns:a16="http://schemas.microsoft.com/office/drawing/2014/main" id="{258ADB1D-374A-47FD-A3EE-8C4AC98DAE08}"/>
                </a:ext>
              </a:extLst>
            </p:cNvPr>
            <p:cNvSpPr/>
            <p:nvPr/>
          </p:nvSpPr>
          <p:spPr bwMode="auto">
            <a:xfrm>
              <a:off x="4117391" y="355097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Oval 183">
              <a:extLst>
                <a:ext uri="{FF2B5EF4-FFF2-40B4-BE49-F238E27FC236}">
                  <a16:creationId xmlns:a16="http://schemas.microsoft.com/office/drawing/2014/main" id="{1C73197A-B933-4AF8-A47E-8378470E4363}"/>
                </a:ext>
              </a:extLst>
            </p:cNvPr>
            <p:cNvSpPr/>
            <p:nvPr/>
          </p:nvSpPr>
          <p:spPr bwMode="auto">
            <a:xfrm>
              <a:off x="4162461" y="357026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Oval 186">
              <a:extLst>
                <a:ext uri="{FF2B5EF4-FFF2-40B4-BE49-F238E27FC236}">
                  <a16:creationId xmlns:a16="http://schemas.microsoft.com/office/drawing/2014/main" id="{B4D0C1AE-4C91-4F4F-9404-90B47AE9063D}"/>
                </a:ext>
              </a:extLst>
            </p:cNvPr>
            <p:cNvSpPr/>
            <p:nvPr/>
          </p:nvSpPr>
          <p:spPr bwMode="auto">
            <a:xfrm>
              <a:off x="4721910" y="381331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Oval 187">
              <a:extLst>
                <a:ext uri="{FF2B5EF4-FFF2-40B4-BE49-F238E27FC236}">
                  <a16:creationId xmlns:a16="http://schemas.microsoft.com/office/drawing/2014/main" id="{EE8BA0F4-E9C2-4AA8-B2BF-1A5CDEE32D70}"/>
                </a:ext>
              </a:extLst>
            </p:cNvPr>
            <p:cNvSpPr/>
            <p:nvPr/>
          </p:nvSpPr>
          <p:spPr bwMode="auto">
            <a:xfrm>
              <a:off x="4992168" y="3893868"/>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Oval 192">
              <a:extLst>
                <a:ext uri="{FF2B5EF4-FFF2-40B4-BE49-F238E27FC236}">
                  <a16:creationId xmlns:a16="http://schemas.microsoft.com/office/drawing/2014/main" id="{8A2223A1-1782-492B-AA5D-4FC631965015}"/>
                </a:ext>
              </a:extLst>
            </p:cNvPr>
            <p:cNvSpPr/>
            <p:nvPr/>
          </p:nvSpPr>
          <p:spPr bwMode="auto">
            <a:xfrm>
              <a:off x="4823532" y="3839965"/>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Oval 193">
              <a:extLst>
                <a:ext uri="{FF2B5EF4-FFF2-40B4-BE49-F238E27FC236}">
                  <a16:creationId xmlns:a16="http://schemas.microsoft.com/office/drawing/2014/main" id="{72AAFB23-3CC4-4E9C-BCE1-81F770D6A997}"/>
                </a:ext>
              </a:extLst>
            </p:cNvPr>
            <p:cNvSpPr/>
            <p:nvPr/>
          </p:nvSpPr>
          <p:spPr bwMode="auto">
            <a:xfrm>
              <a:off x="5229740" y="3932928"/>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Oval 194">
              <a:extLst>
                <a:ext uri="{FF2B5EF4-FFF2-40B4-BE49-F238E27FC236}">
                  <a16:creationId xmlns:a16="http://schemas.microsoft.com/office/drawing/2014/main" id="{1AA7AAA4-769F-4622-A9E3-58A73F9DF8E2}"/>
                </a:ext>
              </a:extLst>
            </p:cNvPr>
            <p:cNvSpPr/>
            <p:nvPr/>
          </p:nvSpPr>
          <p:spPr bwMode="auto">
            <a:xfrm>
              <a:off x="5265630" y="393276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Oval 195">
              <a:extLst>
                <a:ext uri="{FF2B5EF4-FFF2-40B4-BE49-F238E27FC236}">
                  <a16:creationId xmlns:a16="http://schemas.microsoft.com/office/drawing/2014/main" id="{6F9DDDF0-2CFE-4AB2-AC33-4E32D94CE6DF}"/>
                </a:ext>
              </a:extLst>
            </p:cNvPr>
            <p:cNvSpPr/>
            <p:nvPr/>
          </p:nvSpPr>
          <p:spPr bwMode="auto">
            <a:xfrm>
              <a:off x="5351422" y="3951290"/>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Oval 203">
              <a:extLst>
                <a:ext uri="{FF2B5EF4-FFF2-40B4-BE49-F238E27FC236}">
                  <a16:creationId xmlns:a16="http://schemas.microsoft.com/office/drawing/2014/main" id="{BFAC8ACC-E19F-4449-AE26-48B32B051B08}"/>
                </a:ext>
              </a:extLst>
            </p:cNvPr>
            <p:cNvSpPr/>
            <p:nvPr/>
          </p:nvSpPr>
          <p:spPr bwMode="auto">
            <a:xfrm>
              <a:off x="5948702" y="403500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Oval 204">
              <a:extLst>
                <a:ext uri="{FF2B5EF4-FFF2-40B4-BE49-F238E27FC236}">
                  <a16:creationId xmlns:a16="http://schemas.microsoft.com/office/drawing/2014/main" id="{E016A8DE-BDC1-41D7-BB3E-8D94BB84C9E3}"/>
                </a:ext>
              </a:extLst>
            </p:cNvPr>
            <p:cNvSpPr/>
            <p:nvPr/>
          </p:nvSpPr>
          <p:spPr bwMode="auto">
            <a:xfrm>
              <a:off x="5416580" y="3972689"/>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Oval 205">
              <a:extLst>
                <a:ext uri="{FF2B5EF4-FFF2-40B4-BE49-F238E27FC236}">
                  <a16:creationId xmlns:a16="http://schemas.microsoft.com/office/drawing/2014/main" id="{2F343EA9-BB14-4FE8-8558-DFC49470FD87}"/>
                </a:ext>
              </a:extLst>
            </p:cNvPr>
            <p:cNvSpPr/>
            <p:nvPr/>
          </p:nvSpPr>
          <p:spPr bwMode="auto">
            <a:xfrm>
              <a:off x="5922274" y="403685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Oval 206">
              <a:extLst>
                <a:ext uri="{FF2B5EF4-FFF2-40B4-BE49-F238E27FC236}">
                  <a16:creationId xmlns:a16="http://schemas.microsoft.com/office/drawing/2014/main" id="{3A75D06B-52FC-485D-8A1F-FF503C6B0D9B}"/>
                </a:ext>
              </a:extLst>
            </p:cNvPr>
            <p:cNvSpPr/>
            <p:nvPr/>
          </p:nvSpPr>
          <p:spPr bwMode="auto">
            <a:xfrm>
              <a:off x="5463914" y="3990429"/>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Oval 207">
              <a:extLst>
                <a:ext uri="{FF2B5EF4-FFF2-40B4-BE49-F238E27FC236}">
                  <a16:creationId xmlns:a16="http://schemas.microsoft.com/office/drawing/2014/main" id="{EFFFC2B2-9E7A-4599-B779-2FA2923FA65A}"/>
                </a:ext>
              </a:extLst>
            </p:cNvPr>
            <p:cNvSpPr/>
            <p:nvPr/>
          </p:nvSpPr>
          <p:spPr bwMode="auto">
            <a:xfrm>
              <a:off x="5394337" y="396702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Oval 208">
              <a:extLst>
                <a:ext uri="{FF2B5EF4-FFF2-40B4-BE49-F238E27FC236}">
                  <a16:creationId xmlns:a16="http://schemas.microsoft.com/office/drawing/2014/main" id="{C0832129-B8EE-4F65-9D3B-BA1C29E9393E}"/>
                </a:ext>
              </a:extLst>
            </p:cNvPr>
            <p:cNvSpPr/>
            <p:nvPr/>
          </p:nvSpPr>
          <p:spPr bwMode="auto">
            <a:xfrm>
              <a:off x="5245493" y="393524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Oval 209">
              <a:extLst>
                <a:ext uri="{FF2B5EF4-FFF2-40B4-BE49-F238E27FC236}">
                  <a16:creationId xmlns:a16="http://schemas.microsoft.com/office/drawing/2014/main" id="{1D366E35-8FF4-4EA7-9381-A7C1FA1DDB56}"/>
                </a:ext>
              </a:extLst>
            </p:cNvPr>
            <p:cNvSpPr/>
            <p:nvPr/>
          </p:nvSpPr>
          <p:spPr bwMode="auto">
            <a:xfrm>
              <a:off x="5428268" y="398231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Oval 210">
              <a:extLst>
                <a:ext uri="{FF2B5EF4-FFF2-40B4-BE49-F238E27FC236}">
                  <a16:creationId xmlns:a16="http://schemas.microsoft.com/office/drawing/2014/main" id="{0083EAC2-0456-4387-B370-2221863AB1B7}"/>
                </a:ext>
              </a:extLst>
            </p:cNvPr>
            <p:cNvSpPr/>
            <p:nvPr/>
          </p:nvSpPr>
          <p:spPr bwMode="auto">
            <a:xfrm>
              <a:off x="5591722" y="4009769"/>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Oval 211">
              <a:extLst>
                <a:ext uri="{FF2B5EF4-FFF2-40B4-BE49-F238E27FC236}">
                  <a16:creationId xmlns:a16="http://schemas.microsoft.com/office/drawing/2014/main" id="{3FE8C073-09CF-43A7-B1D2-66E3EDEC94F0}"/>
                </a:ext>
              </a:extLst>
            </p:cNvPr>
            <p:cNvSpPr/>
            <p:nvPr/>
          </p:nvSpPr>
          <p:spPr bwMode="auto">
            <a:xfrm>
              <a:off x="5672467" y="4027918"/>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Oval 212">
              <a:extLst>
                <a:ext uri="{FF2B5EF4-FFF2-40B4-BE49-F238E27FC236}">
                  <a16:creationId xmlns:a16="http://schemas.microsoft.com/office/drawing/2014/main" id="{EDEDE6B1-2D2E-4C4B-90EF-58F9DFE814F3}"/>
                </a:ext>
              </a:extLst>
            </p:cNvPr>
            <p:cNvSpPr/>
            <p:nvPr/>
          </p:nvSpPr>
          <p:spPr bwMode="auto">
            <a:xfrm>
              <a:off x="5786349" y="4034239"/>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Oval 213">
              <a:extLst>
                <a:ext uri="{FF2B5EF4-FFF2-40B4-BE49-F238E27FC236}">
                  <a16:creationId xmlns:a16="http://schemas.microsoft.com/office/drawing/2014/main" id="{6957F33E-F73C-4687-9E2A-809CAD196578}"/>
                </a:ext>
              </a:extLst>
            </p:cNvPr>
            <p:cNvSpPr/>
            <p:nvPr/>
          </p:nvSpPr>
          <p:spPr bwMode="auto">
            <a:xfrm>
              <a:off x="5828346" y="4033272"/>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Oval 214">
              <a:extLst>
                <a:ext uri="{FF2B5EF4-FFF2-40B4-BE49-F238E27FC236}">
                  <a16:creationId xmlns:a16="http://schemas.microsoft.com/office/drawing/2014/main" id="{B9A52614-9B38-45A7-8B0A-E9460D513DC1}"/>
                </a:ext>
              </a:extLst>
            </p:cNvPr>
            <p:cNvSpPr/>
            <p:nvPr/>
          </p:nvSpPr>
          <p:spPr bwMode="auto">
            <a:xfrm>
              <a:off x="5743167" y="4029946"/>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Oval 215">
              <a:extLst>
                <a:ext uri="{FF2B5EF4-FFF2-40B4-BE49-F238E27FC236}">
                  <a16:creationId xmlns:a16="http://schemas.microsoft.com/office/drawing/2014/main" id="{BD6E7181-2BD6-40C7-8EA4-F6AAF02149F0}"/>
                </a:ext>
              </a:extLst>
            </p:cNvPr>
            <p:cNvSpPr/>
            <p:nvPr/>
          </p:nvSpPr>
          <p:spPr bwMode="auto">
            <a:xfrm>
              <a:off x="5560555" y="4004880"/>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Oval 216">
              <a:extLst>
                <a:ext uri="{FF2B5EF4-FFF2-40B4-BE49-F238E27FC236}">
                  <a16:creationId xmlns:a16="http://schemas.microsoft.com/office/drawing/2014/main" id="{5E7292C7-A788-4807-A4D4-60D3AC2F712E}"/>
                </a:ext>
              </a:extLst>
            </p:cNvPr>
            <p:cNvSpPr/>
            <p:nvPr/>
          </p:nvSpPr>
          <p:spPr bwMode="auto">
            <a:xfrm>
              <a:off x="5532214" y="4004537"/>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Oval 217">
              <a:extLst>
                <a:ext uri="{FF2B5EF4-FFF2-40B4-BE49-F238E27FC236}">
                  <a16:creationId xmlns:a16="http://schemas.microsoft.com/office/drawing/2014/main" id="{44CD25D9-F352-41D6-8383-B5DEB75364BF}"/>
                </a:ext>
              </a:extLst>
            </p:cNvPr>
            <p:cNvSpPr/>
            <p:nvPr/>
          </p:nvSpPr>
          <p:spPr bwMode="auto">
            <a:xfrm>
              <a:off x="5706663" y="4030923"/>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Oval 218">
              <a:extLst>
                <a:ext uri="{FF2B5EF4-FFF2-40B4-BE49-F238E27FC236}">
                  <a16:creationId xmlns:a16="http://schemas.microsoft.com/office/drawing/2014/main" id="{8974D13B-E197-46CC-ABE1-9FF6FA98585E}"/>
                </a:ext>
              </a:extLst>
            </p:cNvPr>
            <p:cNvSpPr/>
            <p:nvPr/>
          </p:nvSpPr>
          <p:spPr bwMode="auto">
            <a:xfrm>
              <a:off x="5618149" y="4008838"/>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20" name="TextBox 219">
            <a:extLst>
              <a:ext uri="{FF2B5EF4-FFF2-40B4-BE49-F238E27FC236}">
                <a16:creationId xmlns:a16="http://schemas.microsoft.com/office/drawing/2014/main" id="{C11AB5BA-9F52-49AE-8D58-DCA5EED34B10}"/>
              </a:ext>
            </a:extLst>
          </p:cNvPr>
          <p:cNvSpPr txBox="1"/>
          <p:nvPr/>
        </p:nvSpPr>
        <p:spPr bwMode="auto">
          <a:xfrm>
            <a:off x="3970584" y="3211893"/>
            <a:ext cx="600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1"/>
                </a:solidFill>
                <a:latin typeface="Calibri" panose="020F0502020204030204" pitchFamily="34" charset="0"/>
              </a:rPr>
              <a:t>43%</a:t>
            </a:r>
          </a:p>
        </p:txBody>
      </p:sp>
      <p:sp>
        <p:nvSpPr>
          <p:cNvPr id="221" name="TextBox 220">
            <a:extLst>
              <a:ext uri="{FF2B5EF4-FFF2-40B4-BE49-F238E27FC236}">
                <a16:creationId xmlns:a16="http://schemas.microsoft.com/office/drawing/2014/main" id="{270A60F4-8409-4F07-BE4F-79AB66855CE7}"/>
              </a:ext>
            </a:extLst>
          </p:cNvPr>
          <p:cNvSpPr txBox="1"/>
          <p:nvPr/>
        </p:nvSpPr>
        <p:spPr bwMode="auto">
          <a:xfrm>
            <a:off x="4396034" y="4009877"/>
            <a:ext cx="600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accent3"/>
                </a:solidFill>
                <a:latin typeface="Calibri" panose="020F0502020204030204" pitchFamily="34" charset="0"/>
              </a:rPr>
              <a:t>31%</a:t>
            </a:r>
          </a:p>
        </p:txBody>
      </p:sp>
      <p:cxnSp>
        <p:nvCxnSpPr>
          <p:cNvPr id="222" name="Straight Connector 221">
            <a:extLst>
              <a:ext uri="{FF2B5EF4-FFF2-40B4-BE49-F238E27FC236}">
                <a16:creationId xmlns:a16="http://schemas.microsoft.com/office/drawing/2014/main" id="{616C42D6-05ED-4204-957C-F50D45AC06CB}"/>
              </a:ext>
            </a:extLst>
          </p:cNvPr>
          <p:cNvCxnSpPr/>
          <p:nvPr/>
        </p:nvCxnSpPr>
        <p:spPr bwMode="auto">
          <a:xfrm flipV="1">
            <a:off x="4437519" y="3428852"/>
            <a:ext cx="0" cy="154940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23" name="Freeform: Shape 222">
            <a:extLst>
              <a:ext uri="{FF2B5EF4-FFF2-40B4-BE49-F238E27FC236}">
                <a16:creationId xmlns:a16="http://schemas.microsoft.com/office/drawing/2014/main" id="{3CC90EB5-2D12-4381-89AE-DE6C3883712B}"/>
              </a:ext>
            </a:extLst>
          </p:cNvPr>
          <p:cNvSpPr/>
          <p:nvPr/>
        </p:nvSpPr>
        <p:spPr bwMode="auto">
          <a:xfrm>
            <a:off x="6930300" y="1937385"/>
            <a:ext cx="3727269" cy="3091543"/>
          </a:xfrm>
          <a:custGeom>
            <a:avLst/>
            <a:gdLst>
              <a:gd name="connsiteX0" fmla="*/ 0 w 3727269"/>
              <a:gd name="connsiteY0" fmla="*/ 0 h 3091543"/>
              <a:gd name="connsiteX1" fmla="*/ 0 w 3727269"/>
              <a:gd name="connsiteY1" fmla="*/ 3091543 h 3091543"/>
              <a:gd name="connsiteX2" fmla="*/ 3727269 w 3727269"/>
              <a:gd name="connsiteY2" fmla="*/ 3091543 h 3091543"/>
            </a:gdLst>
            <a:ahLst/>
            <a:cxnLst>
              <a:cxn ang="0">
                <a:pos x="connsiteX0" y="connsiteY0"/>
              </a:cxn>
              <a:cxn ang="0">
                <a:pos x="connsiteX1" y="connsiteY1"/>
              </a:cxn>
              <a:cxn ang="0">
                <a:pos x="connsiteX2" y="connsiteY2"/>
              </a:cxn>
            </a:cxnLst>
            <a:rect l="l" t="t" r="r" b="b"/>
            <a:pathLst>
              <a:path w="3727269" h="3091543">
                <a:moveTo>
                  <a:pt x="0" y="0"/>
                </a:moveTo>
                <a:lnTo>
                  <a:pt x="0" y="3091543"/>
                </a:lnTo>
                <a:lnTo>
                  <a:pt x="3727269" y="3091543"/>
                </a:lnTo>
              </a:path>
            </a:pathLst>
          </a:custGeom>
          <a:noFill/>
          <a:ln w="28575">
            <a:solidFill>
              <a:schemeClr val="bg1"/>
            </a:solidFill>
            <a:miter lim="800000"/>
            <a:headEnd/>
            <a:tailEnd/>
          </a:ln>
        </p:spPr>
        <p:txBody>
          <a:bodyPr rtlCol="0" anchor="ctr"/>
          <a:lstStyle/>
          <a:p>
            <a:pPr algn="ctr"/>
            <a:endParaRPr lang="en-US" dirty="0"/>
          </a:p>
        </p:txBody>
      </p:sp>
      <p:grpSp>
        <p:nvGrpSpPr>
          <p:cNvPr id="224" name="Group 223">
            <a:extLst>
              <a:ext uri="{FF2B5EF4-FFF2-40B4-BE49-F238E27FC236}">
                <a16:creationId xmlns:a16="http://schemas.microsoft.com/office/drawing/2014/main" id="{EE9AE614-FEBA-4726-B001-C60E9D0CE06C}"/>
              </a:ext>
            </a:extLst>
          </p:cNvPr>
          <p:cNvGrpSpPr/>
          <p:nvPr/>
        </p:nvGrpSpPr>
        <p:grpSpPr>
          <a:xfrm>
            <a:off x="6843214" y="1946093"/>
            <a:ext cx="87085" cy="3013165"/>
            <a:chOff x="260350" y="1911350"/>
            <a:chExt cx="107950" cy="1524000"/>
          </a:xfrm>
        </p:grpSpPr>
        <p:cxnSp>
          <p:nvCxnSpPr>
            <p:cNvPr id="225" name="Straight Connector 224">
              <a:extLst>
                <a:ext uri="{FF2B5EF4-FFF2-40B4-BE49-F238E27FC236}">
                  <a16:creationId xmlns:a16="http://schemas.microsoft.com/office/drawing/2014/main" id="{AD03E79E-1921-47F9-B9D8-6664F7AE3B63}"/>
                </a:ext>
              </a:extLst>
            </p:cNvPr>
            <p:cNvCxnSpPr>
              <a:cxnSpLocks/>
            </p:cNvCxnSpPr>
            <p:nvPr/>
          </p:nvCxnSpPr>
          <p:spPr bwMode="auto">
            <a:xfrm>
              <a:off x="260350" y="19113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E2E3C81F-0928-4031-AB64-B8BFA43B7A9E}"/>
                </a:ext>
              </a:extLst>
            </p:cNvPr>
            <p:cNvCxnSpPr>
              <a:cxnSpLocks/>
            </p:cNvCxnSpPr>
            <p:nvPr/>
          </p:nvCxnSpPr>
          <p:spPr bwMode="auto">
            <a:xfrm>
              <a:off x="260350" y="22161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B6CBF51E-A925-46B0-A700-A576506F5396}"/>
                </a:ext>
              </a:extLst>
            </p:cNvPr>
            <p:cNvCxnSpPr>
              <a:cxnSpLocks/>
            </p:cNvCxnSpPr>
            <p:nvPr/>
          </p:nvCxnSpPr>
          <p:spPr bwMode="auto">
            <a:xfrm>
              <a:off x="260350" y="25209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AEA174A2-2F3D-4B16-AFC2-6580B04FF0C2}"/>
                </a:ext>
              </a:extLst>
            </p:cNvPr>
            <p:cNvCxnSpPr>
              <a:cxnSpLocks/>
            </p:cNvCxnSpPr>
            <p:nvPr/>
          </p:nvCxnSpPr>
          <p:spPr bwMode="auto">
            <a:xfrm>
              <a:off x="260350" y="28257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20A2AF7A-AEE3-4A51-8038-0005A570AC7E}"/>
                </a:ext>
              </a:extLst>
            </p:cNvPr>
            <p:cNvCxnSpPr>
              <a:cxnSpLocks/>
            </p:cNvCxnSpPr>
            <p:nvPr/>
          </p:nvCxnSpPr>
          <p:spPr bwMode="auto">
            <a:xfrm>
              <a:off x="260350" y="3130550"/>
              <a:ext cx="107950" cy="0"/>
            </a:xfrm>
            <a:prstGeom prst="line">
              <a:avLst/>
            </a:prstGeom>
            <a:noFill/>
            <a:ln w="28575" cap="flat" cmpd="sng" algn="ctr">
              <a:solidFill>
                <a:schemeClr val="bg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6D5A310F-0682-4DD0-BAA6-F25AF631DE07}"/>
                </a:ext>
              </a:extLst>
            </p:cNvPr>
            <p:cNvCxnSpPr>
              <a:cxnSpLocks/>
            </p:cNvCxnSpPr>
            <p:nvPr/>
          </p:nvCxnSpPr>
          <p:spPr bwMode="auto">
            <a:xfrm>
              <a:off x="260350" y="3435350"/>
              <a:ext cx="107950" cy="0"/>
            </a:xfrm>
            <a:prstGeom prst="line">
              <a:avLst/>
            </a:prstGeom>
            <a:noFill/>
            <a:ln w="28575" cap="flat" cmpd="sng" algn="ctr">
              <a:solidFill>
                <a:schemeClr val="bg1"/>
              </a:solidFill>
              <a:prstDash val="solid"/>
              <a:round/>
              <a:headEnd type="none" w="med" len="med"/>
              <a:tailEnd type="none" w="med" len="med"/>
            </a:ln>
            <a:effectLst/>
          </p:spPr>
        </p:cxnSp>
      </p:grpSp>
      <p:sp>
        <p:nvSpPr>
          <p:cNvPr id="236" name="TextBox 235">
            <a:extLst>
              <a:ext uri="{FF2B5EF4-FFF2-40B4-BE49-F238E27FC236}">
                <a16:creationId xmlns:a16="http://schemas.microsoft.com/office/drawing/2014/main" id="{C205E2A1-D31D-4AD1-AEA8-9E578E878A1C}"/>
              </a:ext>
            </a:extLst>
          </p:cNvPr>
          <p:cNvSpPr txBox="1"/>
          <p:nvPr/>
        </p:nvSpPr>
        <p:spPr bwMode="auto">
          <a:xfrm rot="16200000">
            <a:off x="4535182" y="3316124"/>
            <a:ext cx="3683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Probability of OS</a:t>
            </a:r>
          </a:p>
        </p:txBody>
      </p:sp>
      <p:sp>
        <p:nvSpPr>
          <p:cNvPr id="237" name="TextBox 236">
            <a:extLst>
              <a:ext uri="{FF2B5EF4-FFF2-40B4-BE49-F238E27FC236}">
                <a16:creationId xmlns:a16="http://schemas.microsoft.com/office/drawing/2014/main" id="{B1CEBC6A-C678-4EF7-95BF-EE84D0B8201B}"/>
              </a:ext>
            </a:extLst>
          </p:cNvPr>
          <p:cNvSpPr txBox="1"/>
          <p:nvPr/>
        </p:nvSpPr>
        <p:spPr bwMode="auto">
          <a:xfrm>
            <a:off x="6461514" y="1766998"/>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39" name="TextBox 238">
            <a:extLst>
              <a:ext uri="{FF2B5EF4-FFF2-40B4-BE49-F238E27FC236}">
                <a16:creationId xmlns:a16="http://schemas.microsoft.com/office/drawing/2014/main" id="{BF42DAFA-B469-4BDB-96B9-C1ED0689DB3C}"/>
              </a:ext>
            </a:extLst>
          </p:cNvPr>
          <p:cNvSpPr txBox="1"/>
          <p:nvPr/>
        </p:nvSpPr>
        <p:spPr bwMode="auto">
          <a:xfrm>
            <a:off x="6442464" y="2388571"/>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0.8</a:t>
            </a:r>
          </a:p>
        </p:txBody>
      </p:sp>
      <p:sp>
        <p:nvSpPr>
          <p:cNvPr id="241" name="TextBox 240">
            <a:extLst>
              <a:ext uri="{FF2B5EF4-FFF2-40B4-BE49-F238E27FC236}">
                <a16:creationId xmlns:a16="http://schemas.microsoft.com/office/drawing/2014/main" id="{C17AC6CB-69FD-4379-A531-5FEF93AD9597}"/>
              </a:ext>
            </a:extLst>
          </p:cNvPr>
          <p:cNvSpPr txBox="1"/>
          <p:nvPr/>
        </p:nvSpPr>
        <p:spPr bwMode="auto">
          <a:xfrm>
            <a:off x="6486914" y="2972949"/>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0.6</a:t>
            </a:r>
          </a:p>
        </p:txBody>
      </p:sp>
      <p:sp>
        <p:nvSpPr>
          <p:cNvPr id="243" name="TextBox 242">
            <a:extLst>
              <a:ext uri="{FF2B5EF4-FFF2-40B4-BE49-F238E27FC236}">
                <a16:creationId xmlns:a16="http://schemas.microsoft.com/office/drawing/2014/main" id="{B855B06A-B4E4-433C-854F-7ED94676405D}"/>
              </a:ext>
            </a:extLst>
          </p:cNvPr>
          <p:cNvSpPr txBox="1"/>
          <p:nvPr/>
        </p:nvSpPr>
        <p:spPr bwMode="auto">
          <a:xfrm>
            <a:off x="6461514" y="358345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0.4</a:t>
            </a:r>
          </a:p>
        </p:txBody>
      </p:sp>
      <p:sp>
        <p:nvSpPr>
          <p:cNvPr id="245" name="TextBox 244">
            <a:extLst>
              <a:ext uri="{FF2B5EF4-FFF2-40B4-BE49-F238E27FC236}">
                <a16:creationId xmlns:a16="http://schemas.microsoft.com/office/drawing/2014/main" id="{115677B8-CABA-4020-B98B-7C493CE58284}"/>
              </a:ext>
            </a:extLst>
          </p:cNvPr>
          <p:cNvSpPr txBox="1"/>
          <p:nvPr/>
        </p:nvSpPr>
        <p:spPr bwMode="auto">
          <a:xfrm>
            <a:off x="6461514" y="419160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0.2</a:t>
            </a:r>
          </a:p>
        </p:txBody>
      </p:sp>
      <p:sp>
        <p:nvSpPr>
          <p:cNvPr id="247" name="TextBox 246">
            <a:extLst>
              <a:ext uri="{FF2B5EF4-FFF2-40B4-BE49-F238E27FC236}">
                <a16:creationId xmlns:a16="http://schemas.microsoft.com/office/drawing/2014/main" id="{F76BA6BA-E32C-4EA9-9D9C-E8B876D0FA06}"/>
              </a:ext>
            </a:extLst>
          </p:cNvPr>
          <p:cNvSpPr txBox="1"/>
          <p:nvPr/>
        </p:nvSpPr>
        <p:spPr bwMode="auto">
          <a:xfrm>
            <a:off x="6620264" y="479104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nvGrpSpPr>
          <p:cNvPr id="248" name="Group 247">
            <a:extLst>
              <a:ext uri="{FF2B5EF4-FFF2-40B4-BE49-F238E27FC236}">
                <a16:creationId xmlns:a16="http://schemas.microsoft.com/office/drawing/2014/main" id="{0DC9EB64-E13C-45AB-A55B-E0521ED2E01D}"/>
              </a:ext>
            </a:extLst>
          </p:cNvPr>
          <p:cNvGrpSpPr/>
          <p:nvPr/>
        </p:nvGrpSpPr>
        <p:grpSpPr>
          <a:xfrm>
            <a:off x="6953641" y="5016099"/>
            <a:ext cx="3695220" cy="99916"/>
            <a:chOff x="2613026" y="5076824"/>
            <a:chExt cx="4016375" cy="117475"/>
          </a:xfrm>
        </p:grpSpPr>
        <p:cxnSp>
          <p:nvCxnSpPr>
            <p:cNvPr id="249" name="Straight Connector 248">
              <a:extLst>
                <a:ext uri="{FF2B5EF4-FFF2-40B4-BE49-F238E27FC236}">
                  <a16:creationId xmlns:a16="http://schemas.microsoft.com/office/drawing/2014/main" id="{98006394-E9EB-44A8-82B4-B682F1629C32}"/>
                </a:ext>
              </a:extLst>
            </p:cNvPr>
            <p:cNvCxnSpPr>
              <a:cxnSpLocks/>
            </p:cNvCxnSpPr>
            <p:nvPr/>
          </p:nvCxnSpPr>
          <p:spPr bwMode="auto">
            <a:xfrm rot="5400000">
              <a:off x="564380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F14AD299-55AD-497B-A598-86B499AE249D}"/>
                </a:ext>
              </a:extLst>
            </p:cNvPr>
            <p:cNvCxnSpPr>
              <a:cxnSpLocks/>
            </p:cNvCxnSpPr>
            <p:nvPr/>
          </p:nvCxnSpPr>
          <p:spPr bwMode="auto">
            <a:xfrm rot="5400000">
              <a:off x="5334856"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46623506-750A-47F2-8D4F-2ACE82C43BF7}"/>
                </a:ext>
              </a:extLst>
            </p:cNvPr>
            <p:cNvCxnSpPr>
              <a:cxnSpLocks/>
            </p:cNvCxnSpPr>
            <p:nvPr/>
          </p:nvCxnSpPr>
          <p:spPr bwMode="auto">
            <a:xfrm rot="5400000">
              <a:off x="5025904"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5A391DAA-F27F-4F01-A015-27ECF851A88A}"/>
                </a:ext>
              </a:extLst>
            </p:cNvPr>
            <p:cNvCxnSpPr>
              <a:cxnSpLocks/>
            </p:cNvCxnSpPr>
            <p:nvPr/>
          </p:nvCxnSpPr>
          <p:spPr bwMode="auto">
            <a:xfrm rot="5400000">
              <a:off x="471695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ACCD0381-011D-411A-9AFE-2F0A292043A1}"/>
                </a:ext>
              </a:extLst>
            </p:cNvPr>
            <p:cNvCxnSpPr>
              <a:cxnSpLocks/>
            </p:cNvCxnSpPr>
            <p:nvPr/>
          </p:nvCxnSpPr>
          <p:spPr bwMode="auto">
            <a:xfrm rot="5400000">
              <a:off x="4408000"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AE7C4036-F5FF-417C-9033-90D3130E874B}"/>
                </a:ext>
              </a:extLst>
            </p:cNvPr>
            <p:cNvCxnSpPr>
              <a:cxnSpLocks/>
            </p:cNvCxnSpPr>
            <p:nvPr/>
          </p:nvCxnSpPr>
          <p:spPr bwMode="auto">
            <a:xfrm rot="5400000">
              <a:off x="409904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519D23C0-4FC8-4690-A8AD-8C5F64DCBA2D}"/>
                </a:ext>
              </a:extLst>
            </p:cNvPr>
            <p:cNvCxnSpPr>
              <a:cxnSpLocks/>
            </p:cNvCxnSpPr>
            <p:nvPr/>
          </p:nvCxnSpPr>
          <p:spPr bwMode="auto">
            <a:xfrm rot="5400000">
              <a:off x="3790096"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8928A5E7-9917-4D90-90E9-B93AAA9FE1DD}"/>
                </a:ext>
              </a:extLst>
            </p:cNvPr>
            <p:cNvCxnSpPr>
              <a:cxnSpLocks/>
            </p:cNvCxnSpPr>
            <p:nvPr/>
          </p:nvCxnSpPr>
          <p:spPr bwMode="auto">
            <a:xfrm rot="5400000">
              <a:off x="3481144"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B4509E2-CEB8-44F5-A526-8D2E44F20771}"/>
                </a:ext>
              </a:extLst>
            </p:cNvPr>
            <p:cNvCxnSpPr>
              <a:cxnSpLocks/>
            </p:cNvCxnSpPr>
            <p:nvPr/>
          </p:nvCxnSpPr>
          <p:spPr bwMode="auto">
            <a:xfrm rot="5400000">
              <a:off x="317219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CB8A6E5-01FE-4A8A-8C82-C0158D162DF2}"/>
                </a:ext>
              </a:extLst>
            </p:cNvPr>
            <p:cNvCxnSpPr>
              <a:cxnSpLocks/>
            </p:cNvCxnSpPr>
            <p:nvPr/>
          </p:nvCxnSpPr>
          <p:spPr bwMode="auto">
            <a:xfrm rot="5400000">
              <a:off x="2863240"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7D533A1D-5D49-4413-A7FA-C9C6449E59A7}"/>
                </a:ext>
              </a:extLst>
            </p:cNvPr>
            <p:cNvCxnSpPr>
              <a:cxnSpLocks/>
            </p:cNvCxnSpPr>
            <p:nvPr/>
          </p:nvCxnSpPr>
          <p:spPr bwMode="auto">
            <a:xfrm rot="5400000">
              <a:off x="2554288"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9D1C438-BED4-4B9B-B1EC-F0E7661878F8}"/>
                </a:ext>
              </a:extLst>
            </p:cNvPr>
            <p:cNvCxnSpPr>
              <a:cxnSpLocks/>
            </p:cNvCxnSpPr>
            <p:nvPr/>
          </p:nvCxnSpPr>
          <p:spPr bwMode="auto">
            <a:xfrm rot="5400000">
              <a:off x="6570663"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2F38C048-079D-4E7F-B380-C27FE2DE26BB}"/>
                </a:ext>
              </a:extLst>
            </p:cNvPr>
            <p:cNvCxnSpPr>
              <a:cxnSpLocks/>
            </p:cNvCxnSpPr>
            <p:nvPr/>
          </p:nvCxnSpPr>
          <p:spPr bwMode="auto">
            <a:xfrm rot="5400000">
              <a:off x="6261712" y="5135562"/>
              <a:ext cx="117475" cy="0"/>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C54C0BD0-1118-432B-922A-C92ADDA45C08}"/>
                </a:ext>
              </a:extLst>
            </p:cNvPr>
            <p:cNvCxnSpPr>
              <a:cxnSpLocks/>
            </p:cNvCxnSpPr>
            <p:nvPr/>
          </p:nvCxnSpPr>
          <p:spPr bwMode="auto">
            <a:xfrm rot="5400000">
              <a:off x="5952760" y="5135562"/>
              <a:ext cx="117475" cy="0"/>
            </a:xfrm>
            <a:prstGeom prst="line">
              <a:avLst/>
            </a:prstGeom>
            <a:noFill/>
            <a:ln w="28575" cap="flat" cmpd="sng" algn="ctr">
              <a:solidFill>
                <a:schemeClr val="bg1"/>
              </a:solidFill>
              <a:prstDash val="solid"/>
              <a:round/>
              <a:headEnd type="none" w="med" len="med"/>
              <a:tailEnd type="none" w="med" len="med"/>
            </a:ln>
            <a:effectLst/>
          </p:spPr>
        </p:cxnSp>
      </p:grpSp>
      <p:sp>
        <p:nvSpPr>
          <p:cNvPr id="263" name="TextBox 262">
            <a:extLst>
              <a:ext uri="{FF2B5EF4-FFF2-40B4-BE49-F238E27FC236}">
                <a16:creationId xmlns:a16="http://schemas.microsoft.com/office/drawing/2014/main" id="{B9075727-C0B1-4B31-80D4-CE252BCFAA1B}"/>
              </a:ext>
            </a:extLst>
          </p:cNvPr>
          <p:cNvSpPr txBox="1"/>
          <p:nvPr/>
        </p:nvSpPr>
        <p:spPr bwMode="auto">
          <a:xfrm>
            <a:off x="6810764" y="504674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4" name="TextBox 263">
            <a:extLst>
              <a:ext uri="{FF2B5EF4-FFF2-40B4-BE49-F238E27FC236}">
                <a16:creationId xmlns:a16="http://schemas.microsoft.com/office/drawing/2014/main" id="{3ED58D6F-BC4B-431B-9BF2-B7447B450C8A}"/>
              </a:ext>
            </a:extLst>
          </p:cNvPr>
          <p:cNvSpPr txBox="1"/>
          <p:nvPr/>
        </p:nvSpPr>
        <p:spPr bwMode="auto">
          <a:xfrm>
            <a:off x="7089437" y="5046741"/>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265" name="TextBox 264">
            <a:extLst>
              <a:ext uri="{FF2B5EF4-FFF2-40B4-BE49-F238E27FC236}">
                <a16:creationId xmlns:a16="http://schemas.microsoft.com/office/drawing/2014/main" id="{252FEE6E-A6F6-4A00-97DE-0B202262447F}"/>
              </a:ext>
            </a:extLst>
          </p:cNvPr>
          <p:cNvSpPr txBox="1"/>
          <p:nvPr/>
        </p:nvSpPr>
        <p:spPr bwMode="auto">
          <a:xfrm>
            <a:off x="7332369"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66" name="TextBox 265">
            <a:extLst>
              <a:ext uri="{FF2B5EF4-FFF2-40B4-BE49-F238E27FC236}">
                <a16:creationId xmlns:a16="http://schemas.microsoft.com/office/drawing/2014/main" id="{5BC9852E-3787-48E3-9C58-FC13F615F8F4}"/>
              </a:ext>
            </a:extLst>
          </p:cNvPr>
          <p:cNvSpPr txBox="1"/>
          <p:nvPr/>
        </p:nvSpPr>
        <p:spPr bwMode="auto">
          <a:xfrm>
            <a:off x="7599975"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267" name="TextBox 266">
            <a:extLst>
              <a:ext uri="{FF2B5EF4-FFF2-40B4-BE49-F238E27FC236}">
                <a16:creationId xmlns:a16="http://schemas.microsoft.com/office/drawing/2014/main" id="{1A08A7C0-9CD9-421C-BEC2-504CD04B112A}"/>
              </a:ext>
            </a:extLst>
          </p:cNvPr>
          <p:cNvSpPr txBox="1"/>
          <p:nvPr/>
        </p:nvSpPr>
        <p:spPr bwMode="auto">
          <a:xfrm>
            <a:off x="7881007"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268" name="TextBox 267">
            <a:extLst>
              <a:ext uri="{FF2B5EF4-FFF2-40B4-BE49-F238E27FC236}">
                <a16:creationId xmlns:a16="http://schemas.microsoft.com/office/drawing/2014/main" id="{2EE3BD71-E90C-48FD-B85E-74E37289C2BC}"/>
              </a:ext>
            </a:extLst>
          </p:cNvPr>
          <p:cNvSpPr txBox="1"/>
          <p:nvPr/>
        </p:nvSpPr>
        <p:spPr bwMode="auto">
          <a:xfrm>
            <a:off x="8178730"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269" name="TextBox 268">
            <a:extLst>
              <a:ext uri="{FF2B5EF4-FFF2-40B4-BE49-F238E27FC236}">
                <a16:creationId xmlns:a16="http://schemas.microsoft.com/office/drawing/2014/main" id="{D0590B68-4F55-42F9-836C-3F864C37BBEB}"/>
              </a:ext>
            </a:extLst>
          </p:cNvPr>
          <p:cNvSpPr txBox="1"/>
          <p:nvPr/>
        </p:nvSpPr>
        <p:spPr bwMode="auto">
          <a:xfrm>
            <a:off x="8459762"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270" name="TextBox 269">
            <a:extLst>
              <a:ext uri="{FF2B5EF4-FFF2-40B4-BE49-F238E27FC236}">
                <a16:creationId xmlns:a16="http://schemas.microsoft.com/office/drawing/2014/main" id="{56CB8851-4DAB-466A-82F1-FDDD518112A9}"/>
              </a:ext>
            </a:extLst>
          </p:cNvPr>
          <p:cNvSpPr txBox="1"/>
          <p:nvPr/>
        </p:nvSpPr>
        <p:spPr bwMode="auto">
          <a:xfrm>
            <a:off x="8744785"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271" name="TextBox 270">
            <a:extLst>
              <a:ext uri="{FF2B5EF4-FFF2-40B4-BE49-F238E27FC236}">
                <a16:creationId xmlns:a16="http://schemas.microsoft.com/office/drawing/2014/main" id="{D628B7E5-CDC7-493B-93BB-42CCFEE55893}"/>
              </a:ext>
            </a:extLst>
          </p:cNvPr>
          <p:cNvSpPr txBox="1"/>
          <p:nvPr/>
        </p:nvSpPr>
        <p:spPr bwMode="auto">
          <a:xfrm>
            <a:off x="9029808"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272" name="TextBox 271">
            <a:extLst>
              <a:ext uri="{FF2B5EF4-FFF2-40B4-BE49-F238E27FC236}">
                <a16:creationId xmlns:a16="http://schemas.microsoft.com/office/drawing/2014/main" id="{4AD32101-D250-4B15-AF86-8F0BE070C867}"/>
              </a:ext>
            </a:extLst>
          </p:cNvPr>
          <p:cNvSpPr txBox="1"/>
          <p:nvPr/>
        </p:nvSpPr>
        <p:spPr bwMode="auto">
          <a:xfrm>
            <a:off x="9299772"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p>
        </p:txBody>
      </p:sp>
      <p:sp>
        <p:nvSpPr>
          <p:cNvPr id="273" name="TextBox 272">
            <a:extLst>
              <a:ext uri="{FF2B5EF4-FFF2-40B4-BE49-F238E27FC236}">
                <a16:creationId xmlns:a16="http://schemas.microsoft.com/office/drawing/2014/main" id="{94F06DE8-9613-47AA-9DE5-50B2CC7BC837}"/>
              </a:ext>
            </a:extLst>
          </p:cNvPr>
          <p:cNvSpPr txBox="1"/>
          <p:nvPr/>
        </p:nvSpPr>
        <p:spPr bwMode="auto">
          <a:xfrm>
            <a:off x="9591145"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4" name="TextBox 273">
            <a:extLst>
              <a:ext uri="{FF2B5EF4-FFF2-40B4-BE49-F238E27FC236}">
                <a16:creationId xmlns:a16="http://schemas.microsoft.com/office/drawing/2014/main" id="{F083A7E1-FE64-46FF-9466-6A3E241BDBAF}"/>
              </a:ext>
            </a:extLst>
          </p:cNvPr>
          <p:cNvSpPr txBox="1"/>
          <p:nvPr/>
        </p:nvSpPr>
        <p:spPr bwMode="auto">
          <a:xfrm>
            <a:off x="9880886"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66</a:t>
            </a:r>
          </a:p>
        </p:txBody>
      </p:sp>
      <p:sp>
        <p:nvSpPr>
          <p:cNvPr id="275" name="TextBox 274">
            <a:extLst>
              <a:ext uri="{FF2B5EF4-FFF2-40B4-BE49-F238E27FC236}">
                <a16:creationId xmlns:a16="http://schemas.microsoft.com/office/drawing/2014/main" id="{21D83FAA-CEDC-4A7E-ACC6-B688785B80D8}"/>
              </a:ext>
            </a:extLst>
          </p:cNvPr>
          <p:cNvSpPr txBox="1"/>
          <p:nvPr/>
        </p:nvSpPr>
        <p:spPr bwMode="auto">
          <a:xfrm>
            <a:off x="10157200"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276" name="TextBox 275">
            <a:extLst>
              <a:ext uri="{FF2B5EF4-FFF2-40B4-BE49-F238E27FC236}">
                <a16:creationId xmlns:a16="http://schemas.microsoft.com/office/drawing/2014/main" id="{EFE44120-DEC4-4BCD-AC27-C9A0B4088C32}"/>
              </a:ext>
            </a:extLst>
          </p:cNvPr>
          <p:cNvSpPr txBox="1"/>
          <p:nvPr/>
        </p:nvSpPr>
        <p:spPr bwMode="auto">
          <a:xfrm>
            <a:off x="10459641" y="504674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78</a:t>
            </a:r>
          </a:p>
        </p:txBody>
      </p:sp>
      <p:sp>
        <p:nvSpPr>
          <p:cNvPr id="277" name="TextBox 276">
            <a:extLst>
              <a:ext uri="{FF2B5EF4-FFF2-40B4-BE49-F238E27FC236}">
                <a16:creationId xmlns:a16="http://schemas.microsoft.com/office/drawing/2014/main" id="{826E7C93-CCF5-4F08-975C-72BED6D6AF23}"/>
              </a:ext>
            </a:extLst>
          </p:cNvPr>
          <p:cNvSpPr txBox="1"/>
          <p:nvPr/>
        </p:nvSpPr>
        <p:spPr bwMode="auto">
          <a:xfrm>
            <a:off x="8598143" y="5253065"/>
            <a:ext cx="4748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cxnSp>
        <p:nvCxnSpPr>
          <p:cNvPr id="278" name="Straight Connector 277">
            <a:extLst>
              <a:ext uri="{FF2B5EF4-FFF2-40B4-BE49-F238E27FC236}">
                <a16:creationId xmlns:a16="http://schemas.microsoft.com/office/drawing/2014/main" id="{1F73C79A-02D6-4590-A1D9-632E25E7C082}"/>
              </a:ext>
            </a:extLst>
          </p:cNvPr>
          <p:cNvCxnSpPr>
            <a:cxnSpLocks/>
            <a:endCxn id="294" idx="17"/>
          </p:cNvCxnSpPr>
          <p:nvPr/>
        </p:nvCxnSpPr>
        <p:spPr bwMode="auto">
          <a:xfrm flipV="1">
            <a:off x="9802219" y="3092067"/>
            <a:ext cx="3469" cy="193381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79" name="TextBox 278">
            <a:extLst>
              <a:ext uri="{FF2B5EF4-FFF2-40B4-BE49-F238E27FC236}">
                <a16:creationId xmlns:a16="http://schemas.microsoft.com/office/drawing/2014/main" id="{7F5FC8E4-A0F8-4967-AD88-AC47B465C8D3}"/>
              </a:ext>
            </a:extLst>
          </p:cNvPr>
          <p:cNvSpPr txBox="1"/>
          <p:nvPr/>
        </p:nvSpPr>
        <p:spPr bwMode="auto">
          <a:xfrm>
            <a:off x="5456112" y="5536982"/>
            <a:ext cx="131715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1" dirty="0">
                <a:solidFill>
                  <a:schemeClr val="bg1"/>
                </a:solidFill>
                <a:latin typeface="Calibri" panose="020F0502020204030204" pitchFamily="34" charset="0"/>
              </a:rPr>
              <a:t>Patients at Risk, n</a:t>
            </a:r>
            <a:br>
              <a:rPr lang="en-US" sz="1200" b="1" dirty="0">
                <a:solidFill>
                  <a:schemeClr val="bg1"/>
                </a:solidFill>
                <a:latin typeface="Calibri" panose="020F0502020204030204" pitchFamily="34" charset="0"/>
              </a:rPr>
            </a:br>
            <a:r>
              <a:rPr lang="en-US" sz="1200" b="1" dirty="0">
                <a:solidFill>
                  <a:schemeClr val="accent1"/>
                </a:solidFill>
                <a:latin typeface="Calibri" panose="020F0502020204030204" pitchFamily="34" charset="0"/>
              </a:rPr>
              <a:t>Nivo + </a:t>
            </a:r>
            <a:r>
              <a:rPr lang="en-US" sz="1200" b="1" dirty="0" err="1">
                <a:solidFill>
                  <a:schemeClr val="accent1"/>
                </a:solidFill>
                <a:latin typeface="Calibri" panose="020F0502020204030204" pitchFamily="34" charset="0"/>
              </a:rPr>
              <a:t>ipi</a:t>
            </a:r>
            <a:br>
              <a:rPr lang="en-US" sz="1200" b="1" dirty="0">
                <a:solidFill>
                  <a:schemeClr val="accent3"/>
                </a:solidFill>
                <a:latin typeface="Calibri" panose="020F0502020204030204" pitchFamily="34" charset="0"/>
              </a:rPr>
            </a:br>
            <a:r>
              <a:rPr lang="en-US" sz="1200" b="1" dirty="0">
                <a:solidFill>
                  <a:schemeClr val="accent3"/>
                </a:solidFill>
                <a:latin typeface="Calibri" panose="020F0502020204030204" pitchFamily="34" charset="0"/>
              </a:rPr>
              <a:t>Sunitinib</a:t>
            </a:r>
          </a:p>
        </p:txBody>
      </p:sp>
      <p:grpSp>
        <p:nvGrpSpPr>
          <p:cNvPr id="5" name="Group 4">
            <a:extLst>
              <a:ext uri="{FF2B5EF4-FFF2-40B4-BE49-F238E27FC236}">
                <a16:creationId xmlns:a16="http://schemas.microsoft.com/office/drawing/2014/main" id="{F1D7467E-C963-4513-BEA8-491CEC8BA898}"/>
              </a:ext>
            </a:extLst>
          </p:cNvPr>
          <p:cNvGrpSpPr/>
          <p:nvPr/>
        </p:nvGrpSpPr>
        <p:grpSpPr>
          <a:xfrm>
            <a:off x="6709550" y="5721648"/>
            <a:ext cx="4056509" cy="461665"/>
            <a:chOff x="6709550" y="5721648"/>
            <a:chExt cx="4056509" cy="461665"/>
          </a:xfrm>
        </p:grpSpPr>
        <p:sp>
          <p:nvSpPr>
            <p:cNvPr id="280" name="TextBox 279">
              <a:extLst>
                <a:ext uri="{FF2B5EF4-FFF2-40B4-BE49-F238E27FC236}">
                  <a16:creationId xmlns:a16="http://schemas.microsoft.com/office/drawing/2014/main" id="{2D23B58C-CBAA-457C-A4AB-96B29841E575}"/>
                </a:ext>
              </a:extLst>
            </p:cNvPr>
            <p:cNvSpPr txBox="1"/>
            <p:nvPr/>
          </p:nvSpPr>
          <p:spPr bwMode="auto">
            <a:xfrm>
              <a:off x="670955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a:t>
              </a:r>
              <a:r>
                <a:rPr lang="en-US" sz="1200" b="0" dirty="0">
                  <a:solidFill>
                    <a:schemeClr val="bg1"/>
                  </a:solidFill>
                  <a:latin typeface="Calibri" panose="020F0502020204030204" pitchFamily="34" charset="0"/>
                </a:rPr>
                <a:t>25</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124</a:t>
              </a:r>
            </a:p>
          </p:txBody>
        </p:sp>
        <p:sp>
          <p:nvSpPr>
            <p:cNvPr id="281" name="TextBox 280">
              <a:extLst>
                <a:ext uri="{FF2B5EF4-FFF2-40B4-BE49-F238E27FC236}">
                  <a16:creationId xmlns:a16="http://schemas.microsoft.com/office/drawing/2014/main" id="{C5003EA3-C05A-409E-BACA-B19AC1F07BEC}"/>
                </a:ext>
              </a:extLst>
            </p:cNvPr>
            <p:cNvSpPr txBox="1"/>
            <p:nvPr/>
          </p:nvSpPr>
          <p:spPr bwMode="auto">
            <a:xfrm>
              <a:off x="701054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121</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119</a:t>
              </a:r>
            </a:p>
          </p:txBody>
        </p:sp>
        <p:sp>
          <p:nvSpPr>
            <p:cNvPr id="282" name="TextBox 281">
              <a:extLst>
                <a:ext uri="{FF2B5EF4-FFF2-40B4-BE49-F238E27FC236}">
                  <a16:creationId xmlns:a16="http://schemas.microsoft.com/office/drawing/2014/main" id="{046D3164-858F-4A03-AC88-4A05232FB03E}"/>
                </a:ext>
              </a:extLst>
            </p:cNvPr>
            <p:cNvSpPr txBox="1"/>
            <p:nvPr/>
          </p:nvSpPr>
          <p:spPr bwMode="auto">
            <a:xfrm>
              <a:off x="731915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112</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114</a:t>
              </a:r>
            </a:p>
          </p:txBody>
        </p:sp>
        <p:sp>
          <p:nvSpPr>
            <p:cNvPr id="283" name="TextBox 282">
              <a:extLst>
                <a:ext uri="{FF2B5EF4-FFF2-40B4-BE49-F238E27FC236}">
                  <a16:creationId xmlns:a16="http://schemas.microsoft.com/office/drawing/2014/main" id="{B19151D0-18F9-4002-9DBE-0E3BE14E7C91}"/>
                </a:ext>
              </a:extLst>
            </p:cNvPr>
            <p:cNvSpPr txBox="1"/>
            <p:nvPr/>
          </p:nvSpPr>
          <p:spPr bwMode="auto">
            <a:xfrm>
              <a:off x="759728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105</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110</a:t>
              </a:r>
            </a:p>
          </p:txBody>
        </p:sp>
        <p:sp>
          <p:nvSpPr>
            <p:cNvPr id="284" name="TextBox 283">
              <a:extLst>
                <a:ext uri="{FF2B5EF4-FFF2-40B4-BE49-F238E27FC236}">
                  <a16:creationId xmlns:a16="http://schemas.microsoft.com/office/drawing/2014/main" id="{BC0FE4E5-EF0A-4F51-A31C-ACE20D9C9B81}"/>
                </a:ext>
              </a:extLst>
            </p:cNvPr>
            <p:cNvSpPr txBox="1"/>
            <p:nvPr/>
          </p:nvSpPr>
          <p:spPr bwMode="auto">
            <a:xfrm>
              <a:off x="7883030" y="5721648"/>
              <a:ext cx="42030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102</a:t>
              </a:r>
              <a:br>
                <a:rPr lang="en-US" sz="120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104</a:t>
              </a:r>
            </a:p>
          </p:txBody>
        </p:sp>
        <p:sp>
          <p:nvSpPr>
            <p:cNvPr id="285" name="TextBox 284">
              <a:extLst>
                <a:ext uri="{FF2B5EF4-FFF2-40B4-BE49-F238E27FC236}">
                  <a16:creationId xmlns:a16="http://schemas.microsoft.com/office/drawing/2014/main" id="{74B959E3-4C41-44AB-B647-C2D943E63EB9}"/>
                </a:ext>
              </a:extLst>
            </p:cNvPr>
            <p:cNvSpPr txBox="1"/>
            <p:nvPr/>
          </p:nvSpPr>
          <p:spPr bwMode="auto">
            <a:xfrm>
              <a:off x="820805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96</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97</a:t>
              </a:r>
              <a:endParaRPr lang="en-US" sz="1200" b="0" dirty="0">
                <a:solidFill>
                  <a:schemeClr val="bg1"/>
                </a:solidFill>
                <a:latin typeface="Calibri" panose="020F0502020204030204" pitchFamily="34" charset="0"/>
              </a:endParaRPr>
            </a:p>
          </p:txBody>
        </p:sp>
        <p:sp>
          <p:nvSpPr>
            <p:cNvPr id="286" name="TextBox 285">
              <a:extLst>
                <a:ext uri="{FF2B5EF4-FFF2-40B4-BE49-F238E27FC236}">
                  <a16:creationId xmlns:a16="http://schemas.microsoft.com/office/drawing/2014/main" id="{7F7D2906-E0F0-44C2-99DB-04B77A0C5B2E}"/>
                </a:ext>
              </a:extLst>
            </p:cNvPr>
            <p:cNvSpPr txBox="1"/>
            <p:nvPr/>
          </p:nvSpPr>
          <p:spPr bwMode="auto">
            <a:xfrm>
              <a:off x="846713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88</a:t>
              </a:r>
              <a:endParaRPr lang="en-US" sz="1200" b="0" dirty="0">
                <a:solidFill>
                  <a:schemeClr val="bg1"/>
                </a:solidFill>
                <a:latin typeface="Calibri" panose="020F0502020204030204" pitchFamily="34" charset="0"/>
              </a:endParaRPr>
            </a:p>
          </p:txBody>
        </p:sp>
        <p:sp>
          <p:nvSpPr>
            <p:cNvPr id="287" name="TextBox 286">
              <a:extLst>
                <a:ext uri="{FF2B5EF4-FFF2-40B4-BE49-F238E27FC236}">
                  <a16:creationId xmlns:a16="http://schemas.microsoft.com/office/drawing/2014/main" id="{AE28D2D1-AA4B-402B-B859-74684CF3E8AE}"/>
                </a:ext>
              </a:extLst>
            </p:cNvPr>
            <p:cNvSpPr txBox="1"/>
            <p:nvPr/>
          </p:nvSpPr>
          <p:spPr bwMode="auto">
            <a:xfrm>
              <a:off x="875669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84</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83</a:t>
              </a:r>
              <a:endParaRPr lang="en-US" sz="1200" b="0" dirty="0">
                <a:solidFill>
                  <a:schemeClr val="bg1"/>
                </a:solidFill>
                <a:latin typeface="Calibri" panose="020F0502020204030204" pitchFamily="34" charset="0"/>
              </a:endParaRPr>
            </a:p>
          </p:txBody>
        </p:sp>
        <p:sp>
          <p:nvSpPr>
            <p:cNvPr id="288" name="TextBox 287">
              <a:extLst>
                <a:ext uri="{FF2B5EF4-FFF2-40B4-BE49-F238E27FC236}">
                  <a16:creationId xmlns:a16="http://schemas.microsoft.com/office/drawing/2014/main" id="{87C92B45-72FE-4D92-BAE9-95DE327B4718}"/>
                </a:ext>
              </a:extLst>
            </p:cNvPr>
            <p:cNvSpPr txBox="1"/>
            <p:nvPr/>
          </p:nvSpPr>
          <p:spPr bwMode="auto">
            <a:xfrm>
              <a:off x="903101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78</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76</a:t>
              </a:r>
              <a:endParaRPr lang="en-US" sz="1200" b="0" dirty="0">
                <a:solidFill>
                  <a:schemeClr val="bg1"/>
                </a:solidFill>
                <a:latin typeface="Calibri" panose="020F0502020204030204" pitchFamily="34" charset="0"/>
              </a:endParaRPr>
            </a:p>
          </p:txBody>
        </p:sp>
        <p:sp>
          <p:nvSpPr>
            <p:cNvPr id="289" name="TextBox 288">
              <a:extLst>
                <a:ext uri="{FF2B5EF4-FFF2-40B4-BE49-F238E27FC236}">
                  <a16:creationId xmlns:a16="http://schemas.microsoft.com/office/drawing/2014/main" id="{182137C2-14E9-4531-87F1-737754142614}"/>
                </a:ext>
              </a:extLst>
            </p:cNvPr>
            <p:cNvSpPr txBox="1"/>
            <p:nvPr/>
          </p:nvSpPr>
          <p:spPr bwMode="auto">
            <a:xfrm>
              <a:off x="931295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75</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67</a:t>
              </a:r>
              <a:endParaRPr lang="en-US" sz="1200" b="0" dirty="0">
                <a:solidFill>
                  <a:schemeClr val="bg1"/>
                </a:solidFill>
                <a:latin typeface="Calibri" panose="020F0502020204030204" pitchFamily="34" charset="0"/>
              </a:endParaRPr>
            </a:p>
          </p:txBody>
        </p:sp>
        <p:sp>
          <p:nvSpPr>
            <p:cNvPr id="290" name="TextBox 289">
              <a:extLst>
                <a:ext uri="{FF2B5EF4-FFF2-40B4-BE49-F238E27FC236}">
                  <a16:creationId xmlns:a16="http://schemas.microsoft.com/office/drawing/2014/main" id="{EF339E3A-85F3-491D-8BB3-DEC53DBAF8E1}"/>
                </a:ext>
              </a:extLst>
            </p:cNvPr>
            <p:cNvSpPr txBox="1"/>
            <p:nvPr/>
          </p:nvSpPr>
          <p:spPr bwMode="auto">
            <a:xfrm>
              <a:off x="960632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73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59</a:t>
              </a:r>
              <a:endParaRPr lang="en-US" sz="1200" b="0" dirty="0">
                <a:solidFill>
                  <a:schemeClr val="bg1"/>
                </a:solidFill>
                <a:latin typeface="Calibri" panose="020F0502020204030204" pitchFamily="34" charset="0"/>
              </a:endParaRPr>
            </a:p>
          </p:txBody>
        </p:sp>
        <p:sp>
          <p:nvSpPr>
            <p:cNvPr id="291" name="TextBox 290">
              <a:extLst>
                <a:ext uri="{FF2B5EF4-FFF2-40B4-BE49-F238E27FC236}">
                  <a16:creationId xmlns:a16="http://schemas.microsoft.com/office/drawing/2014/main" id="{D4CE3392-9D2C-49DD-B4FD-FAB2AD9AAB18}"/>
                </a:ext>
              </a:extLst>
            </p:cNvPr>
            <p:cNvSpPr txBox="1"/>
            <p:nvPr/>
          </p:nvSpPr>
          <p:spPr bwMode="auto">
            <a:xfrm>
              <a:off x="9911123" y="5721648"/>
              <a:ext cx="3417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59</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50</a:t>
              </a:r>
              <a:endParaRPr lang="en-US" sz="1200" b="0" dirty="0">
                <a:solidFill>
                  <a:schemeClr val="bg1"/>
                </a:solidFill>
                <a:latin typeface="Calibri" panose="020F0502020204030204" pitchFamily="34" charset="0"/>
              </a:endParaRPr>
            </a:p>
          </p:txBody>
        </p:sp>
        <p:sp>
          <p:nvSpPr>
            <p:cNvPr id="292" name="TextBox 291">
              <a:extLst>
                <a:ext uri="{FF2B5EF4-FFF2-40B4-BE49-F238E27FC236}">
                  <a16:creationId xmlns:a16="http://schemas.microsoft.com/office/drawing/2014/main" id="{146E1FC7-16C5-4C0B-8519-52CB5C3D9088}"/>
                </a:ext>
              </a:extLst>
            </p:cNvPr>
            <p:cNvSpPr txBox="1"/>
            <p:nvPr/>
          </p:nvSpPr>
          <p:spPr bwMode="auto">
            <a:xfrm>
              <a:off x="10224716" y="5721648"/>
              <a:ext cx="263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3</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3</a:t>
              </a:r>
              <a:endParaRPr lang="en-US" sz="1200" b="0" dirty="0">
                <a:solidFill>
                  <a:schemeClr val="bg1"/>
                </a:solidFill>
                <a:latin typeface="Calibri" panose="020F0502020204030204" pitchFamily="34" charset="0"/>
              </a:endParaRPr>
            </a:p>
          </p:txBody>
        </p:sp>
        <p:sp>
          <p:nvSpPr>
            <p:cNvPr id="293" name="TextBox 292">
              <a:extLst>
                <a:ext uri="{FF2B5EF4-FFF2-40B4-BE49-F238E27FC236}">
                  <a16:creationId xmlns:a16="http://schemas.microsoft.com/office/drawing/2014/main" id="{87F4961C-E8F7-46A4-99DE-7CB8DA1F6CBF}"/>
                </a:ext>
              </a:extLst>
            </p:cNvPr>
            <p:cNvSpPr txBox="1"/>
            <p:nvPr/>
          </p:nvSpPr>
          <p:spPr bwMode="auto">
            <a:xfrm>
              <a:off x="10502846" y="5721648"/>
              <a:ext cx="26321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br>
                <a:rPr lang="en-US" sz="120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0</a:t>
              </a:r>
              <a:endParaRPr lang="en-US" sz="1200" b="0" dirty="0">
                <a:solidFill>
                  <a:schemeClr val="bg1"/>
                </a:solidFill>
                <a:latin typeface="Calibri" panose="020F0502020204030204" pitchFamily="34" charset="0"/>
              </a:endParaRPr>
            </a:p>
          </p:txBody>
        </p:sp>
      </p:grpSp>
      <p:sp>
        <p:nvSpPr>
          <p:cNvPr id="294" name="Freeform: Shape 293">
            <a:extLst>
              <a:ext uri="{FF2B5EF4-FFF2-40B4-BE49-F238E27FC236}">
                <a16:creationId xmlns:a16="http://schemas.microsoft.com/office/drawing/2014/main" id="{78D6F5A0-9320-4350-AFE4-BD5DB4610596}"/>
              </a:ext>
            </a:extLst>
          </p:cNvPr>
          <p:cNvSpPr/>
          <p:nvPr/>
        </p:nvSpPr>
        <p:spPr bwMode="auto">
          <a:xfrm>
            <a:off x="6952319" y="1953658"/>
            <a:ext cx="3697995" cy="3014949"/>
          </a:xfrm>
          <a:custGeom>
            <a:avLst/>
            <a:gdLst>
              <a:gd name="connsiteX0" fmla="*/ 3697995 w 3697995"/>
              <a:gd name="connsiteY0" fmla="*/ 3014949 h 3014949"/>
              <a:gd name="connsiteX1" fmla="*/ 3518053 w 3697995"/>
              <a:gd name="connsiteY1" fmla="*/ 3014949 h 3014949"/>
              <a:gd name="connsiteX2" fmla="*/ 3518053 w 3697995"/>
              <a:gd name="connsiteY2" fmla="*/ 1468915 h 3014949"/>
              <a:gd name="connsiteX3" fmla="*/ 3275682 w 3697995"/>
              <a:gd name="connsiteY3" fmla="*/ 1468915 h 3014949"/>
              <a:gd name="connsiteX4" fmla="*/ 3275682 w 3697995"/>
              <a:gd name="connsiteY4" fmla="*/ 1336713 h 3014949"/>
              <a:gd name="connsiteX5" fmla="*/ 3128790 w 3697995"/>
              <a:gd name="connsiteY5" fmla="*/ 1336713 h 3014949"/>
              <a:gd name="connsiteX6" fmla="*/ 3128790 w 3697995"/>
              <a:gd name="connsiteY6" fmla="*/ 1274284 h 3014949"/>
              <a:gd name="connsiteX7" fmla="*/ 3095740 w 3697995"/>
              <a:gd name="connsiteY7" fmla="*/ 1274284 h 3014949"/>
              <a:gd name="connsiteX8" fmla="*/ 3095740 w 3697995"/>
              <a:gd name="connsiteY8" fmla="*/ 1241234 h 3014949"/>
              <a:gd name="connsiteX9" fmla="*/ 3040655 w 3697995"/>
              <a:gd name="connsiteY9" fmla="*/ 1241234 h 3014949"/>
              <a:gd name="connsiteX10" fmla="*/ 3040655 w 3697995"/>
              <a:gd name="connsiteY10" fmla="*/ 1211855 h 3014949"/>
              <a:gd name="connsiteX11" fmla="*/ 2952521 w 3697995"/>
              <a:gd name="connsiteY11" fmla="*/ 1211855 h 3014949"/>
              <a:gd name="connsiteX12" fmla="*/ 2952521 w 3697995"/>
              <a:gd name="connsiteY12" fmla="*/ 1186149 h 3014949"/>
              <a:gd name="connsiteX13" fmla="*/ 2912125 w 3697995"/>
              <a:gd name="connsiteY13" fmla="*/ 1186149 h 3014949"/>
              <a:gd name="connsiteX14" fmla="*/ 2912125 w 3697995"/>
              <a:gd name="connsiteY14" fmla="*/ 1156771 h 3014949"/>
              <a:gd name="connsiteX15" fmla="*/ 2890092 w 3697995"/>
              <a:gd name="connsiteY15" fmla="*/ 1156771 h 3014949"/>
              <a:gd name="connsiteX16" fmla="*/ 2890092 w 3697995"/>
              <a:gd name="connsiteY16" fmla="*/ 1138409 h 3014949"/>
              <a:gd name="connsiteX17" fmla="*/ 2853369 w 3697995"/>
              <a:gd name="connsiteY17" fmla="*/ 1138409 h 3014949"/>
              <a:gd name="connsiteX18" fmla="*/ 2853369 w 3697995"/>
              <a:gd name="connsiteY18" fmla="*/ 1112703 h 3014949"/>
              <a:gd name="connsiteX19" fmla="*/ 2622015 w 3697995"/>
              <a:gd name="connsiteY19" fmla="*/ 1112703 h 3014949"/>
              <a:gd name="connsiteX20" fmla="*/ 2622015 w 3697995"/>
              <a:gd name="connsiteY20" fmla="*/ 1086997 h 3014949"/>
              <a:gd name="connsiteX21" fmla="*/ 2276819 w 3697995"/>
              <a:gd name="connsiteY21" fmla="*/ 1086997 h 3014949"/>
              <a:gd name="connsiteX22" fmla="*/ 2276819 w 3697995"/>
              <a:gd name="connsiteY22" fmla="*/ 1031913 h 3014949"/>
              <a:gd name="connsiteX23" fmla="*/ 2210718 w 3697995"/>
              <a:gd name="connsiteY23" fmla="*/ 1031913 h 3014949"/>
              <a:gd name="connsiteX24" fmla="*/ 2210718 w 3697995"/>
              <a:gd name="connsiteY24" fmla="*/ 1009879 h 3014949"/>
              <a:gd name="connsiteX25" fmla="*/ 2177668 w 3697995"/>
              <a:gd name="connsiteY25" fmla="*/ 1009879 h 3014949"/>
              <a:gd name="connsiteX26" fmla="*/ 2177668 w 3697995"/>
              <a:gd name="connsiteY26" fmla="*/ 987846 h 3014949"/>
              <a:gd name="connsiteX27" fmla="*/ 2019759 w 3697995"/>
              <a:gd name="connsiteY27" fmla="*/ 987846 h 3014949"/>
              <a:gd name="connsiteX28" fmla="*/ 2019759 w 3697995"/>
              <a:gd name="connsiteY28" fmla="*/ 940106 h 3014949"/>
              <a:gd name="connsiteX29" fmla="*/ 1990381 w 3697995"/>
              <a:gd name="connsiteY29" fmla="*/ 940106 h 3014949"/>
              <a:gd name="connsiteX30" fmla="*/ 1990381 w 3697995"/>
              <a:gd name="connsiteY30" fmla="*/ 903383 h 3014949"/>
              <a:gd name="connsiteX31" fmla="*/ 1869195 w 3697995"/>
              <a:gd name="connsiteY31" fmla="*/ 903383 h 3014949"/>
              <a:gd name="connsiteX32" fmla="*/ 1869195 w 3697995"/>
              <a:gd name="connsiteY32" fmla="*/ 859315 h 3014949"/>
              <a:gd name="connsiteX33" fmla="*/ 1810439 w 3697995"/>
              <a:gd name="connsiteY33" fmla="*/ 859315 h 3014949"/>
              <a:gd name="connsiteX34" fmla="*/ 1810439 w 3697995"/>
              <a:gd name="connsiteY34" fmla="*/ 807903 h 3014949"/>
              <a:gd name="connsiteX35" fmla="*/ 1740665 w 3697995"/>
              <a:gd name="connsiteY35" fmla="*/ 807903 h 3014949"/>
              <a:gd name="connsiteX36" fmla="*/ 1740665 w 3697995"/>
              <a:gd name="connsiteY36" fmla="*/ 782197 h 3014949"/>
              <a:gd name="connsiteX37" fmla="*/ 1674564 w 3697995"/>
              <a:gd name="connsiteY37" fmla="*/ 782197 h 3014949"/>
              <a:gd name="connsiteX38" fmla="*/ 1674564 w 3697995"/>
              <a:gd name="connsiteY38" fmla="*/ 738130 h 3014949"/>
              <a:gd name="connsiteX39" fmla="*/ 1634169 w 3697995"/>
              <a:gd name="connsiteY39" fmla="*/ 738130 h 3014949"/>
              <a:gd name="connsiteX40" fmla="*/ 1634169 w 3697995"/>
              <a:gd name="connsiteY40" fmla="*/ 712424 h 3014949"/>
              <a:gd name="connsiteX41" fmla="*/ 1590101 w 3697995"/>
              <a:gd name="connsiteY41" fmla="*/ 712424 h 3014949"/>
              <a:gd name="connsiteX42" fmla="*/ 1590101 w 3697995"/>
              <a:gd name="connsiteY42" fmla="*/ 712424 h 3014949"/>
              <a:gd name="connsiteX43" fmla="*/ 1560723 w 3697995"/>
              <a:gd name="connsiteY43" fmla="*/ 683046 h 3014949"/>
              <a:gd name="connsiteX44" fmla="*/ 1560723 w 3697995"/>
              <a:gd name="connsiteY44" fmla="*/ 657340 h 3014949"/>
              <a:gd name="connsiteX45" fmla="*/ 1450554 w 3697995"/>
              <a:gd name="connsiteY45" fmla="*/ 657340 h 3014949"/>
              <a:gd name="connsiteX46" fmla="*/ 1450554 w 3697995"/>
              <a:gd name="connsiteY46" fmla="*/ 631634 h 3014949"/>
              <a:gd name="connsiteX47" fmla="*/ 1417504 w 3697995"/>
              <a:gd name="connsiteY47" fmla="*/ 631634 h 3014949"/>
              <a:gd name="connsiteX48" fmla="*/ 1417504 w 3697995"/>
              <a:gd name="connsiteY48" fmla="*/ 605928 h 3014949"/>
              <a:gd name="connsiteX49" fmla="*/ 1366092 w 3697995"/>
              <a:gd name="connsiteY49" fmla="*/ 605928 h 3014949"/>
              <a:gd name="connsiteX50" fmla="*/ 1366092 w 3697995"/>
              <a:gd name="connsiteY50" fmla="*/ 587566 h 3014949"/>
              <a:gd name="connsiteX51" fmla="*/ 1292646 w 3697995"/>
              <a:gd name="connsiteY51" fmla="*/ 587566 h 3014949"/>
              <a:gd name="connsiteX52" fmla="*/ 1292646 w 3697995"/>
              <a:gd name="connsiteY52" fmla="*/ 528809 h 3014949"/>
              <a:gd name="connsiteX53" fmla="*/ 1252251 w 3697995"/>
              <a:gd name="connsiteY53" fmla="*/ 528809 h 3014949"/>
              <a:gd name="connsiteX54" fmla="*/ 1252251 w 3697995"/>
              <a:gd name="connsiteY54" fmla="*/ 506776 h 3014949"/>
              <a:gd name="connsiteX55" fmla="*/ 1164116 w 3697995"/>
              <a:gd name="connsiteY55" fmla="*/ 506776 h 3014949"/>
              <a:gd name="connsiteX56" fmla="*/ 1164116 w 3697995"/>
              <a:gd name="connsiteY56" fmla="*/ 462708 h 3014949"/>
              <a:gd name="connsiteX57" fmla="*/ 1083325 w 3697995"/>
              <a:gd name="connsiteY57" fmla="*/ 462708 h 3014949"/>
              <a:gd name="connsiteX58" fmla="*/ 1083325 w 3697995"/>
              <a:gd name="connsiteY58" fmla="*/ 437002 h 3014949"/>
              <a:gd name="connsiteX59" fmla="*/ 932761 w 3697995"/>
              <a:gd name="connsiteY59" fmla="*/ 437002 h 3014949"/>
              <a:gd name="connsiteX60" fmla="*/ 932761 w 3697995"/>
              <a:gd name="connsiteY60" fmla="*/ 403952 h 3014949"/>
              <a:gd name="connsiteX61" fmla="*/ 870333 w 3697995"/>
              <a:gd name="connsiteY61" fmla="*/ 403952 h 3014949"/>
              <a:gd name="connsiteX62" fmla="*/ 870333 w 3697995"/>
              <a:gd name="connsiteY62" fmla="*/ 385590 h 3014949"/>
              <a:gd name="connsiteX63" fmla="*/ 829937 w 3697995"/>
              <a:gd name="connsiteY63" fmla="*/ 385590 h 3014949"/>
              <a:gd name="connsiteX64" fmla="*/ 829937 w 3697995"/>
              <a:gd name="connsiteY64" fmla="*/ 363556 h 3014949"/>
              <a:gd name="connsiteX65" fmla="*/ 793215 w 3697995"/>
              <a:gd name="connsiteY65" fmla="*/ 363556 h 3014949"/>
              <a:gd name="connsiteX66" fmla="*/ 793215 w 3697995"/>
              <a:gd name="connsiteY66" fmla="*/ 326834 h 3014949"/>
              <a:gd name="connsiteX67" fmla="*/ 752819 w 3697995"/>
              <a:gd name="connsiteY67" fmla="*/ 326834 h 3014949"/>
              <a:gd name="connsiteX68" fmla="*/ 752819 w 3697995"/>
              <a:gd name="connsiteY68" fmla="*/ 304800 h 3014949"/>
              <a:gd name="connsiteX69" fmla="*/ 727113 w 3697995"/>
              <a:gd name="connsiteY69" fmla="*/ 304800 h 3014949"/>
              <a:gd name="connsiteX70" fmla="*/ 727113 w 3697995"/>
              <a:gd name="connsiteY70" fmla="*/ 275422 h 3014949"/>
              <a:gd name="connsiteX71" fmla="*/ 631634 w 3697995"/>
              <a:gd name="connsiteY71" fmla="*/ 275422 h 3014949"/>
              <a:gd name="connsiteX72" fmla="*/ 631634 w 3697995"/>
              <a:gd name="connsiteY72" fmla="*/ 231354 h 3014949"/>
              <a:gd name="connsiteX73" fmla="*/ 572877 w 3697995"/>
              <a:gd name="connsiteY73" fmla="*/ 231354 h 3014949"/>
              <a:gd name="connsiteX74" fmla="*/ 572877 w 3697995"/>
              <a:gd name="connsiteY74" fmla="*/ 205648 h 3014949"/>
              <a:gd name="connsiteX75" fmla="*/ 543499 w 3697995"/>
              <a:gd name="connsiteY75" fmla="*/ 205648 h 3014949"/>
              <a:gd name="connsiteX76" fmla="*/ 543499 w 3697995"/>
              <a:gd name="connsiteY76" fmla="*/ 172597 h 3014949"/>
              <a:gd name="connsiteX77" fmla="*/ 429658 w 3697995"/>
              <a:gd name="connsiteY77" fmla="*/ 172597 h 3014949"/>
              <a:gd name="connsiteX78" fmla="*/ 429658 w 3697995"/>
              <a:gd name="connsiteY78" fmla="*/ 143219 h 3014949"/>
              <a:gd name="connsiteX79" fmla="*/ 359884 w 3697995"/>
              <a:gd name="connsiteY79" fmla="*/ 143219 h 3014949"/>
              <a:gd name="connsiteX80" fmla="*/ 359884 w 3697995"/>
              <a:gd name="connsiteY80" fmla="*/ 102824 h 3014949"/>
              <a:gd name="connsiteX81" fmla="*/ 323161 w 3697995"/>
              <a:gd name="connsiteY81" fmla="*/ 102824 h 3014949"/>
              <a:gd name="connsiteX82" fmla="*/ 323161 w 3697995"/>
              <a:gd name="connsiteY82" fmla="*/ 80790 h 3014949"/>
              <a:gd name="connsiteX83" fmla="*/ 235027 w 3697995"/>
              <a:gd name="connsiteY83" fmla="*/ 80790 h 3014949"/>
              <a:gd name="connsiteX84" fmla="*/ 235027 w 3697995"/>
              <a:gd name="connsiteY84" fmla="*/ 55084 h 3014949"/>
              <a:gd name="connsiteX85" fmla="*/ 201976 w 3697995"/>
              <a:gd name="connsiteY85" fmla="*/ 55084 h 3014949"/>
              <a:gd name="connsiteX86" fmla="*/ 201976 w 3697995"/>
              <a:gd name="connsiteY86" fmla="*/ 29378 h 3014949"/>
              <a:gd name="connsiteX87" fmla="*/ 150564 w 3697995"/>
              <a:gd name="connsiteY87" fmla="*/ 29378 h 3014949"/>
              <a:gd name="connsiteX88" fmla="*/ 150564 w 3697995"/>
              <a:gd name="connsiteY88" fmla="*/ 0 h 3014949"/>
              <a:gd name="connsiteX89" fmla="*/ 0 w 3697995"/>
              <a:gd name="connsiteY89" fmla="*/ 0 h 3014949"/>
              <a:gd name="connsiteX0" fmla="*/ 3697995 w 3697995"/>
              <a:gd name="connsiteY0" fmla="*/ 3014949 h 3014949"/>
              <a:gd name="connsiteX1" fmla="*/ 3518053 w 3697995"/>
              <a:gd name="connsiteY1" fmla="*/ 3014949 h 3014949"/>
              <a:gd name="connsiteX2" fmla="*/ 3518053 w 3697995"/>
              <a:gd name="connsiteY2" fmla="*/ 1468915 h 3014949"/>
              <a:gd name="connsiteX3" fmla="*/ 3275682 w 3697995"/>
              <a:gd name="connsiteY3" fmla="*/ 1468915 h 3014949"/>
              <a:gd name="connsiteX4" fmla="*/ 3275682 w 3697995"/>
              <a:gd name="connsiteY4" fmla="*/ 1336713 h 3014949"/>
              <a:gd name="connsiteX5" fmla="*/ 3128790 w 3697995"/>
              <a:gd name="connsiteY5" fmla="*/ 1336713 h 3014949"/>
              <a:gd name="connsiteX6" fmla="*/ 3128790 w 3697995"/>
              <a:gd name="connsiteY6" fmla="*/ 1274284 h 3014949"/>
              <a:gd name="connsiteX7" fmla="*/ 3095740 w 3697995"/>
              <a:gd name="connsiteY7" fmla="*/ 1274284 h 3014949"/>
              <a:gd name="connsiteX8" fmla="*/ 3095740 w 3697995"/>
              <a:gd name="connsiteY8" fmla="*/ 1241234 h 3014949"/>
              <a:gd name="connsiteX9" fmla="*/ 3040655 w 3697995"/>
              <a:gd name="connsiteY9" fmla="*/ 1241234 h 3014949"/>
              <a:gd name="connsiteX10" fmla="*/ 3040655 w 3697995"/>
              <a:gd name="connsiteY10" fmla="*/ 1211855 h 3014949"/>
              <a:gd name="connsiteX11" fmla="*/ 2952521 w 3697995"/>
              <a:gd name="connsiteY11" fmla="*/ 1211855 h 3014949"/>
              <a:gd name="connsiteX12" fmla="*/ 2952521 w 3697995"/>
              <a:gd name="connsiteY12" fmla="*/ 1186149 h 3014949"/>
              <a:gd name="connsiteX13" fmla="*/ 2912125 w 3697995"/>
              <a:gd name="connsiteY13" fmla="*/ 1186149 h 3014949"/>
              <a:gd name="connsiteX14" fmla="*/ 2912125 w 3697995"/>
              <a:gd name="connsiteY14" fmla="*/ 1156771 h 3014949"/>
              <a:gd name="connsiteX15" fmla="*/ 2890092 w 3697995"/>
              <a:gd name="connsiteY15" fmla="*/ 1156771 h 3014949"/>
              <a:gd name="connsiteX16" fmla="*/ 2890092 w 3697995"/>
              <a:gd name="connsiteY16" fmla="*/ 1138409 h 3014949"/>
              <a:gd name="connsiteX17" fmla="*/ 2853369 w 3697995"/>
              <a:gd name="connsiteY17" fmla="*/ 1138409 h 3014949"/>
              <a:gd name="connsiteX18" fmla="*/ 2853369 w 3697995"/>
              <a:gd name="connsiteY18" fmla="*/ 1112703 h 3014949"/>
              <a:gd name="connsiteX19" fmla="*/ 2622015 w 3697995"/>
              <a:gd name="connsiteY19" fmla="*/ 1112703 h 3014949"/>
              <a:gd name="connsiteX20" fmla="*/ 2622015 w 3697995"/>
              <a:gd name="connsiteY20" fmla="*/ 1086997 h 3014949"/>
              <a:gd name="connsiteX21" fmla="*/ 2276819 w 3697995"/>
              <a:gd name="connsiteY21" fmla="*/ 1086997 h 3014949"/>
              <a:gd name="connsiteX22" fmla="*/ 2276819 w 3697995"/>
              <a:gd name="connsiteY22" fmla="*/ 1031913 h 3014949"/>
              <a:gd name="connsiteX23" fmla="*/ 2210718 w 3697995"/>
              <a:gd name="connsiteY23" fmla="*/ 1031913 h 3014949"/>
              <a:gd name="connsiteX24" fmla="*/ 2210718 w 3697995"/>
              <a:gd name="connsiteY24" fmla="*/ 1009879 h 3014949"/>
              <a:gd name="connsiteX25" fmla="*/ 2177668 w 3697995"/>
              <a:gd name="connsiteY25" fmla="*/ 1009879 h 3014949"/>
              <a:gd name="connsiteX26" fmla="*/ 2177668 w 3697995"/>
              <a:gd name="connsiteY26" fmla="*/ 987846 h 3014949"/>
              <a:gd name="connsiteX27" fmla="*/ 2019759 w 3697995"/>
              <a:gd name="connsiteY27" fmla="*/ 987846 h 3014949"/>
              <a:gd name="connsiteX28" fmla="*/ 2019759 w 3697995"/>
              <a:gd name="connsiteY28" fmla="*/ 940106 h 3014949"/>
              <a:gd name="connsiteX29" fmla="*/ 1990381 w 3697995"/>
              <a:gd name="connsiteY29" fmla="*/ 940106 h 3014949"/>
              <a:gd name="connsiteX30" fmla="*/ 1990381 w 3697995"/>
              <a:gd name="connsiteY30" fmla="*/ 903383 h 3014949"/>
              <a:gd name="connsiteX31" fmla="*/ 1869195 w 3697995"/>
              <a:gd name="connsiteY31" fmla="*/ 903383 h 3014949"/>
              <a:gd name="connsiteX32" fmla="*/ 1869195 w 3697995"/>
              <a:gd name="connsiteY32" fmla="*/ 859315 h 3014949"/>
              <a:gd name="connsiteX33" fmla="*/ 1810439 w 3697995"/>
              <a:gd name="connsiteY33" fmla="*/ 859315 h 3014949"/>
              <a:gd name="connsiteX34" fmla="*/ 1810439 w 3697995"/>
              <a:gd name="connsiteY34" fmla="*/ 807903 h 3014949"/>
              <a:gd name="connsiteX35" fmla="*/ 1740665 w 3697995"/>
              <a:gd name="connsiteY35" fmla="*/ 807903 h 3014949"/>
              <a:gd name="connsiteX36" fmla="*/ 1740665 w 3697995"/>
              <a:gd name="connsiteY36" fmla="*/ 782197 h 3014949"/>
              <a:gd name="connsiteX37" fmla="*/ 1674564 w 3697995"/>
              <a:gd name="connsiteY37" fmla="*/ 782197 h 3014949"/>
              <a:gd name="connsiteX38" fmla="*/ 1674564 w 3697995"/>
              <a:gd name="connsiteY38" fmla="*/ 738130 h 3014949"/>
              <a:gd name="connsiteX39" fmla="*/ 1634169 w 3697995"/>
              <a:gd name="connsiteY39" fmla="*/ 738130 h 3014949"/>
              <a:gd name="connsiteX40" fmla="*/ 1634169 w 3697995"/>
              <a:gd name="connsiteY40" fmla="*/ 712424 h 3014949"/>
              <a:gd name="connsiteX41" fmla="*/ 1590101 w 3697995"/>
              <a:gd name="connsiteY41" fmla="*/ 712424 h 3014949"/>
              <a:gd name="connsiteX42" fmla="*/ 1590101 w 3697995"/>
              <a:gd name="connsiteY42" fmla="*/ 712424 h 3014949"/>
              <a:gd name="connsiteX43" fmla="*/ 1570219 w 3697995"/>
              <a:gd name="connsiteY43" fmla="*/ 699055 h 3014949"/>
              <a:gd name="connsiteX44" fmla="*/ 1560723 w 3697995"/>
              <a:gd name="connsiteY44" fmla="*/ 683046 h 3014949"/>
              <a:gd name="connsiteX45" fmla="*/ 1560723 w 3697995"/>
              <a:gd name="connsiteY45" fmla="*/ 657340 h 3014949"/>
              <a:gd name="connsiteX46" fmla="*/ 1450554 w 3697995"/>
              <a:gd name="connsiteY46" fmla="*/ 657340 h 3014949"/>
              <a:gd name="connsiteX47" fmla="*/ 1450554 w 3697995"/>
              <a:gd name="connsiteY47" fmla="*/ 631634 h 3014949"/>
              <a:gd name="connsiteX48" fmla="*/ 1417504 w 3697995"/>
              <a:gd name="connsiteY48" fmla="*/ 631634 h 3014949"/>
              <a:gd name="connsiteX49" fmla="*/ 1417504 w 3697995"/>
              <a:gd name="connsiteY49" fmla="*/ 605928 h 3014949"/>
              <a:gd name="connsiteX50" fmla="*/ 1366092 w 3697995"/>
              <a:gd name="connsiteY50" fmla="*/ 605928 h 3014949"/>
              <a:gd name="connsiteX51" fmla="*/ 1366092 w 3697995"/>
              <a:gd name="connsiteY51" fmla="*/ 587566 h 3014949"/>
              <a:gd name="connsiteX52" fmla="*/ 1292646 w 3697995"/>
              <a:gd name="connsiteY52" fmla="*/ 587566 h 3014949"/>
              <a:gd name="connsiteX53" fmla="*/ 1292646 w 3697995"/>
              <a:gd name="connsiteY53" fmla="*/ 528809 h 3014949"/>
              <a:gd name="connsiteX54" fmla="*/ 1252251 w 3697995"/>
              <a:gd name="connsiteY54" fmla="*/ 528809 h 3014949"/>
              <a:gd name="connsiteX55" fmla="*/ 1252251 w 3697995"/>
              <a:gd name="connsiteY55" fmla="*/ 506776 h 3014949"/>
              <a:gd name="connsiteX56" fmla="*/ 1164116 w 3697995"/>
              <a:gd name="connsiteY56" fmla="*/ 506776 h 3014949"/>
              <a:gd name="connsiteX57" fmla="*/ 1164116 w 3697995"/>
              <a:gd name="connsiteY57" fmla="*/ 462708 h 3014949"/>
              <a:gd name="connsiteX58" fmla="*/ 1083325 w 3697995"/>
              <a:gd name="connsiteY58" fmla="*/ 462708 h 3014949"/>
              <a:gd name="connsiteX59" fmla="*/ 1083325 w 3697995"/>
              <a:gd name="connsiteY59" fmla="*/ 437002 h 3014949"/>
              <a:gd name="connsiteX60" fmla="*/ 932761 w 3697995"/>
              <a:gd name="connsiteY60" fmla="*/ 437002 h 3014949"/>
              <a:gd name="connsiteX61" fmla="*/ 932761 w 3697995"/>
              <a:gd name="connsiteY61" fmla="*/ 403952 h 3014949"/>
              <a:gd name="connsiteX62" fmla="*/ 870333 w 3697995"/>
              <a:gd name="connsiteY62" fmla="*/ 403952 h 3014949"/>
              <a:gd name="connsiteX63" fmla="*/ 870333 w 3697995"/>
              <a:gd name="connsiteY63" fmla="*/ 385590 h 3014949"/>
              <a:gd name="connsiteX64" fmla="*/ 829937 w 3697995"/>
              <a:gd name="connsiteY64" fmla="*/ 385590 h 3014949"/>
              <a:gd name="connsiteX65" fmla="*/ 829937 w 3697995"/>
              <a:gd name="connsiteY65" fmla="*/ 363556 h 3014949"/>
              <a:gd name="connsiteX66" fmla="*/ 793215 w 3697995"/>
              <a:gd name="connsiteY66" fmla="*/ 363556 h 3014949"/>
              <a:gd name="connsiteX67" fmla="*/ 793215 w 3697995"/>
              <a:gd name="connsiteY67" fmla="*/ 326834 h 3014949"/>
              <a:gd name="connsiteX68" fmla="*/ 752819 w 3697995"/>
              <a:gd name="connsiteY68" fmla="*/ 326834 h 3014949"/>
              <a:gd name="connsiteX69" fmla="*/ 752819 w 3697995"/>
              <a:gd name="connsiteY69" fmla="*/ 304800 h 3014949"/>
              <a:gd name="connsiteX70" fmla="*/ 727113 w 3697995"/>
              <a:gd name="connsiteY70" fmla="*/ 304800 h 3014949"/>
              <a:gd name="connsiteX71" fmla="*/ 727113 w 3697995"/>
              <a:gd name="connsiteY71" fmla="*/ 275422 h 3014949"/>
              <a:gd name="connsiteX72" fmla="*/ 631634 w 3697995"/>
              <a:gd name="connsiteY72" fmla="*/ 275422 h 3014949"/>
              <a:gd name="connsiteX73" fmla="*/ 631634 w 3697995"/>
              <a:gd name="connsiteY73" fmla="*/ 231354 h 3014949"/>
              <a:gd name="connsiteX74" fmla="*/ 572877 w 3697995"/>
              <a:gd name="connsiteY74" fmla="*/ 231354 h 3014949"/>
              <a:gd name="connsiteX75" fmla="*/ 572877 w 3697995"/>
              <a:gd name="connsiteY75" fmla="*/ 205648 h 3014949"/>
              <a:gd name="connsiteX76" fmla="*/ 543499 w 3697995"/>
              <a:gd name="connsiteY76" fmla="*/ 205648 h 3014949"/>
              <a:gd name="connsiteX77" fmla="*/ 543499 w 3697995"/>
              <a:gd name="connsiteY77" fmla="*/ 172597 h 3014949"/>
              <a:gd name="connsiteX78" fmla="*/ 429658 w 3697995"/>
              <a:gd name="connsiteY78" fmla="*/ 172597 h 3014949"/>
              <a:gd name="connsiteX79" fmla="*/ 429658 w 3697995"/>
              <a:gd name="connsiteY79" fmla="*/ 143219 h 3014949"/>
              <a:gd name="connsiteX80" fmla="*/ 359884 w 3697995"/>
              <a:gd name="connsiteY80" fmla="*/ 143219 h 3014949"/>
              <a:gd name="connsiteX81" fmla="*/ 359884 w 3697995"/>
              <a:gd name="connsiteY81" fmla="*/ 102824 h 3014949"/>
              <a:gd name="connsiteX82" fmla="*/ 323161 w 3697995"/>
              <a:gd name="connsiteY82" fmla="*/ 102824 h 3014949"/>
              <a:gd name="connsiteX83" fmla="*/ 323161 w 3697995"/>
              <a:gd name="connsiteY83" fmla="*/ 80790 h 3014949"/>
              <a:gd name="connsiteX84" fmla="*/ 235027 w 3697995"/>
              <a:gd name="connsiteY84" fmla="*/ 80790 h 3014949"/>
              <a:gd name="connsiteX85" fmla="*/ 235027 w 3697995"/>
              <a:gd name="connsiteY85" fmla="*/ 55084 h 3014949"/>
              <a:gd name="connsiteX86" fmla="*/ 201976 w 3697995"/>
              <a:gd name="connsiteY86" fmla="*/ 55084 h 3014949"/>
              <a:gd name="connsiteX87" fmla="*/ 201976 w 3697995"/>
              <a:gd name="connsiteY87" fmla="*/ 29378 h 3014949"/>
              <a:gd name="connsiteX88" fmla="*/ 150564 w 3697995"/>
              <a:gd name="connsiteY88" fmla="*/ 29378 h 3014949"/>
              <a:gd name="connsiteX89" fmla="*/ 150564 w 3697995"/>
              <a:gd name="connsiteY89" fmla="*/ 0 h 3014949"/>
              <a:gd name="connsiteX90" fmla="*/ 0 w 3697995"/>
              <a:gd name="connsiteY90" fmla="*/ 0 h 3014949"/>
              <a:gd name="connsiteX0" fmla="*/ 3697995 w 3697995"/>
              <a:gd name="connsiteY0" fmla="*/ 3014949 h 3014949"/>
              <a:gd name="connsiteX1" fmla="*/ 3518053 w 3697995"/>
              <a:gd name="connsiteY1" fmla="*/ 3014949 h 3014949"/>
              <a:gd name="connsiteX2" fmla="*/ 3518053 w 3697995"/>
              <a:gd name="connsiteY2" fmla="*/ 1468915 h 3014949"/>
              <a:gd name="connsiteX3" fmla="*/ 3275682 w 3697995"/>
              <a:gd name="connsiteY3" fmla="*/ 1468915 h 3014949"/>
              <a:gd name="connsiteX4" fmla="*/ 3275682 w 3697995"/>
              <a:gd name="connsiteY4" fmla="*/ 1336713 h 3014949"/>
              <a:gd name="connsiteX5" fmla="*/ 3128790 w 3697995"/>
              <a:gd name="connsiteY5" fmla="*/ 1336713 h 3014949"/>
              <a:gd name="connsiteX6" fmla="*/ 3128790 w 3697995"/>
              <a:gd name="connsiteY6" fmla="*/ 1274284 h 3014949"/>
              <a:gd name="connsiteX7" fmla="*/ 3095740 w 3697995"/>
              <a:gd name="connsiteY7" fmla="*/ 1274284 h 3014949"/>
              <a:gd name="connsiteX8" fmla="*/ 3095740 w 3697995"/>
              <a:gd name="connsiteY8" fmla="*/ 1241234 h 3014949"/>
              <a:gd name="connsiteX9" fmla="*/ 3040655 w 3697995"/>
              <a:gd name="connsiteY9" fmla="*/ 1241234 h 3014949"/>
              <a:gd name="connsiteX10" fmla="*/ 3040655 w 3697995"/>
              <a:gd name="connsiteY10" fmla="*/ 1211855 h 3014949"/>
              <a:gd name="connsiteX11" fmla="*/ 2952521 w 3697995"/>
              <a:gd name="connsiteY11" fmla="*/ 1211855 h 3014949"/>
              <a:gd name="connsiteX12" fmla="*/ 2952521 w 3697995"/>
              <a:gd name="connsiteY12" fmla="*/ 1186149 h 3014949"/>
              <a:gd name="connsiteX13" fmla="*/ 2912125 w 3697995"/>
              <a:gd name="connsiteY13" fmla="*/ 1186149 h 3014949"/>
              <a:gd name="connsiteX14" fmla="*/ 2912125 w 3697995"/>
              <a:gd name="connsiteY14" fmla="*/ 1156771 h 3014949"/>
              <a:gd name="connsiteX15" fmla="*/ 2890092 w 3697995"/>
              <a:gd name="connsiteY15" fmla="*/ 1156771 h 3014949"/>
              <a:gd name="connsiteX16" fmla="*/ 2890092 w 3697995"/>
              <a:gd name="connsiteY16" fmla="*/ 1138409 h 3014949"/>
              <a:gd name="connsiteX17" fmla="*/ 2853369 w 3697995"/>
              <a:gd name="connsiteY17" fmla="*/ 1138409 h 3014949"/>
              <a:gd name="connsiteX18" fmla="*/ 2853369 w 3697995"/>
              <a:gd name="connsiteY18" fmla="*/ 1112703 h 3014949"/>
              <a:gd name="connsiteX19" fmla="*/ 2622015 w 3697995"/>
              <a:gd name="connsiteY19" fmla="*/ 1112703 h 3014949"/>
              <a:gd name="connsiteX20" fmla="*/ 2622015 w 3697995"/>
              <a:gd name="connsiteY20" fmla="*/ 1086997 h 3014949"/>
              <a:gd name="connsiteX21" fmla="*/ 2276819 w 3697995"/>
              <a:gd name="connsiteY21" fmla="*/ 1086997 h 3014949"/>
              <a:gd name="connsiteX22" fmla="*/ 2276819 w 3697995"/>
              <a:gd name="connsiteY22" fmla="*/ 1031913 h 3014949"/>
              <a:gd name="connsiteX23" fmla="*/ 2210718 w 3697995"/>
              <a:gd name="connsiteY23" fmla="*/ 1031913 h 3014949"/>
              <a:gd name="connsiteX24" fmla="*/ 2210718 w 3697995"/>
              <a:gd name="connsiteY24" fmla="*/ 1009879 h 3014949"/>
              <a:gd name="connsiteX25" fmla="*/ 2177668 w 3697995"/>
              <a:gd name="connsiteY25" fmla="*/ 1009879 h 3014949"/>
              <a:gd name="connsiteX26" fmla="*/ 2177668 w 3697995"/>
              <a:gd name="connsiteY26" fmla="*/ 987846 h 3014949"/>
              <a:gd name="connsiteX27" fmla="*/ 2019759 w 3697995"/>
              <a:gd name="connsiteY27" fmla="*/ 987846 h 3014949"/>
              <a:gd name="connsiteX28" fmla="*/ 2019759 w 3697995"/>
              <a:gd name="connsiteY28" fmla="*/ 940106 h 3014949"/>
              <a:gd name="connsiteX29" fmla="*/ 1990381 w 3697995"/>
              <a:gd name="connsiteY29" fmla="*/ 940106 h 3014949"/>
              <a:gd name="connsiteX30" fmla="*/ 1990381 w 3697995"/>
              <a:gd name="connsiteY30" fmla="*/ 903383 h 3014949"/>
              <a:gd name="connsiteX31" fmla="*/ 1869195 w 3697995"/>
              <a:gd name="connsiteY31" fmla="*/ 903383 h 3014949"/>
              <a:gd name="connsiteX32" fmla="*/ 1869195 w 3697995"/>
              <a:gd name="connsiteY32" fmla="*/ 859315 h 3014949"/>
              <a:gd name="connsiteX33" fmla="*/ 1810439 w 3697995"/>
              <a:gd name="connsiteY33" fmla="*/ 859315 h 3014949"/>
              <a:gd name="connsiteX34" fmla="*/ 1810439 w 3697995"/>
              <a:gd name="connsiteY34" fmla="*/ 807903 h 3014949"/>
              <a:gd name="connsiteX35" fmla="*/ 1740665 w 3697995"/>
              <a:gd name="connsiteY35" fmla="*/ 807903 h 3014949"/>
              <a:gd name="connsiteX36" fmla="*/ 1740665 w 3697995"/>
              <a:gd name="connsiteY36" fmla="*/ 782197 h 3014949"/>
              <a:gd name="connsiteX37" fmla="*/ 1674564 w 3697995"/>
              <a:gd name="connsiteY37" fmla="*/ 782197 h 3014949"/>
              <a:gd name="connsiteX38" fmla="*/ 1674564 w 3697995"/>
              <a:gd name="connsiteY38" fmla="*/ 738130 h 3014949"/>
              <a:gd name="connsiteX39" fmla="*/ 1634169 w 3697995"/>
              <a:gd name="connsiteY39" fmla="*/ 738130 h 3014949"/>
              <a:gd name="connsiteX40" fmla="*/ 1634169 w 3697995"/>
              <a:gd name="connsiteY40" fmla="*/ 712424 h 3014949"/>
              <a:gd name="connsiteX41" fmla="*/ 1590101 w 3697995"/>
              <a:gd name="connsiteY41" fmla="*/ 712424 h 3014949"/>
              <a:gd name="connsiteX42" fmla="*/ 1590101 w 3697995"/>
              <a:gd name="connsiteY42" fmla="*/ 712424 h 3014949"/>
              <a:gd name="connsiteX43" fmla="*/ 1586888 w 3697995"/>
              <a:gd name="connsiteY43" fmla="*/ 684767 h 3014949"/>
              <a:gd name="connsiteX44" fmla="*/ 1560723 w 3697995"/>
              <a:gd name="connsiteY44" fmla="*/ 683046 h 3014949"/>
              <a:gd name="connsiteX45" fmla="*/ 1560723 w 3697995"/>
              <a:gd name="connsiteY45" fmla="*/ 657340 h 3014949"/>
              <a:gd name="connsiteX46" fmla="*/ 1450554 w 3697995"/>
              <a:gd name="connsiteY46" fmla="*/ 657340 h 3014949"/>
              <a:gd name="connsiteX47" fmla="*/ 1450554 w 3697995"/>
              <a:gd name="connsiteY47" fmla="*/ 631634 h 3014949"/>
              <a:gd name="connsiteX48" fmla="*/ 1417504 w 3697995"/>
              <a:gd name="connsiteY48" fmla="*/ 631634 h 3014949"/>
              <a:gd name="connsiteX49" fmla="*/ 1417504 w 3697995"/>
              <a:gd name="connsiteY49" fmla="*/ 605928 h 3014949"/>
              <a:gd name="connsiteX50" fmla="*/ 1366092 w 3697995"/>
              <a:gd name="connsiteY50" fmla="*/ 605928 h 3014949"/>
              <a:gd name="connsiteX51" fmla="*/ 1366092 w 3697995"/>
              <a:gd name="connsiteY51" fmla="*/ 587566 h 3014949"/>
              <a:gd name="connsiteX52" fmla="*/ 1292646 w 3697995"/>
              <a:gd name="connsiteY52" fmla="*/ 587566 h 3014949"/>
              <a:gd name="connsiteX53" fmla="*/ 1292646 w 3697995"/>
              <a:gd name="connsiteY53" fmla="*/ 528809 h 3014949"/>
              <a:gd name="connsiteX54" fmla="*/ 1252251 w 3697995"/>
              <a:gd name="connsiteY54" fmla="*/ 528809 h 3014949"/>
              <a:gd name="connsiteX55" fmla="*/ 1252251 w 3697995"/>
              <a:gd name="connsiteY55" fmla="*/ 506776 h 3014949"/>
              <a:gd name="connsiteX56" fmla="*/ 1164116 w 3697995"/>
              <a:gd name="connsiteY56" fmla="*/ 506776 h 3014949"/>
              <a:gd name="connsiteX57" fmla="*/ 1164116 w 3697995"/>
              <a:gd name="connsiteY57" fmla="*/ 462708 h 3014949"/>
              <a:gd name="connsiteX58" fmla="*/ 1083325 w 3697995"/>
              <a:gd name="connsiteY58" fmla="*/ 462708 h 3014949"/>
              <a:gd name="connsiteX59" fmla="*/ 1083325 w 3697995"/>
              <a:gd name="connsiteY59" fmla="*/ 437002 h 3014949"/>
              <a:gd name="connsiteX60" fmla="*/ 932761 w 3697995"/>
              <a:gd name="connsiteY60" fmla="*/ 437002 h 3014949"/>
              <a:gd name="connsiteX61" fmla="*/ 932761 w 3697995"/>
              <a:gd name="connsiteY61" fmla="*/ 403952 h 3014949"/>
              <a:gd name="connsiteX62" fmla="*/ 870333 w 3697995"/>
              <a:gd name="connsiteY62" fmla="*/ 403952 h 3014949"/>
              <a:gd name="connsiteX63" fmla="*/ 870333 w 3697995"/>
              <a:gd name="connsiteY63" fmla="*/ 385590 h 3014949"/>
              <a:gd name="connsiteX64" fmla="*/ 829937 w 3697995"/>
              <a:gd name="connsiteY64" fmla="*/ 385590 h 3014949"/>
              <a:gd name="connsiteX65" fmla="*/ 829937 w 3697995"/>
              <a:gd name="connsiteY65" fmla="*/ 363556 h 3014949"/>
              <a:gd name="connsiteX66" fmla="*/ 793215 w 3697995"/>
              <a:gd name="connsiteY66" fmla="*/ 363556 h 3014949"/>
              <a:gd name="connsiteX67" fmla="*/ 793215 w 3697995"/>
              <a:gd name="connsiteY67" fmla="*/ 326834 h 3014949"/>
              <a:gd name="connsiteX68" fmla="*/ 752819 w 3697995"/>
              <a:gd name="connsiteY68" fmla="*/ 326834 h 3014949"/>
              <a:gd name="connsiteX69" fmla="*/ 752819 w 3697995"/>
              <a:gd name="connsiteY69" fmla="*/ 304800 h 3014949"/>
              <a:gd name="connsiteX70" fmla="*/ 727113 w 3697995"/>
              <a:gd name="connsiteY70" fmla="*/ 304800 h 3014949"/>
              <a:gd name="connsiteX71" fmla="*/ 727113 w 3697995"/>
              <a:gd name="connsiteY71" fmla="*/ 275422 h 3014949"/>
              <a:gd name="connsiteX72" fmla="*/ 631634 w 3697995"/>
              <a:gd name="connsiteY72" fmla="*/ 275422 h 3014949"/>
              <a:gd name="connsiteX73" fmla="*/ 631634 w 3697995"/>
              <a:gd name="connsiteY73" fmla="*/ 231354 h 3014949"/>
              <a:gd name="connsiteX74" fmla="*/ 572877 w 3697995"/>
              <a:gd name="connsiteY74" fmla="*/ 231354 h 3014949"/>
              <a:gd name="connsiteX75" fmla="*/ 572877 w 3697995"/>
              <a:gd name="connsiteY75" fmla="*/ 205648 h 3014949"/>
              <a:gd name="connsiteX76" fmla="*/ 543499 w 3697995"/>
              <a:gd name="connsiteY76" fmla="*/ 205648 h 3014949"/>
              <a:gd name="connsiteX77" fmla="*/ 543499 w 3697995"/>
              <a:gd name="connsiteY77" fmla="*/ 172597 h 3014949"/>
              <a:gd name="connsiteX78" fmla="*/ 429658 w 3697995"/>
              <a:gd name="connsiteY78" fmla="*/ 172597 h 3014949"/>
              <a:gd name="connsiteX79" fmla="*/ 429658 w 3697995"/>
              <a:gd name="connsiteY79" fmla="*/ 143219 h 3014949"/>
              <a:gd name="connsiteX80" fmla="*/ 359884 w 3697995"/>
              <a:gd name="connsiteY80" fmla="*/ 143219 h 3014949"/>
              <a:gd name="connsiteX81" fmla="*/ 359884 w 3697995"/>
              <a:gd name="connsiteY81" fmla="*/ 102824 h 3014949"/>
              <a:gd name="connsiteX82" fmla="*/ 323161 w 3697995"/>
              <a:gd name="connsiteY82" fmla="*/ 102824 h 3014949"/>
              <a:gd name="connsiteX83" fmla="*/ 323161 w 3697995"/>
              <a:gd name="connsiteY83" fmla="*/ 80790 h 3014949"/>
              <a:gd name="connsiteX84" fmla="*/ 235027 w 3697995"/>
              <a:gd name="connsiteY84" fmla="*/ 80790 h 3014949"/>
              <a:gd name="connsiteX85" fmla="*/ 235027 w 3697995"/>
              <a:gd name="connsiteY85" fmla="*/ 55084 h 3014949"/>
              <a:gd name="connsiteX86" fmla="*/ 201976 w 3697995"/>
              <a:gd name="connsiteY86" fmla="*/ 55084 h 3014949"/>
              <a:gd name="connsiteX87" fmla="*/ 201976 w 3697995"/>
              <a:gd name="connsiteY87" fmla="*/ 29378 h 3014949"/>
              <a:gd name="connsiteX88" fmla="*/ 150564 w 3697995"/>
              <a:gd name="connsiteY88" fmla="*/ 29378 h 3014949"/>
              <a:gd name="connsiteX89" fmla="*/ 150564 w 3697995"/>
              <a:gd name="connsiteY89" fmla="*/ 0 h 3014949"/>
              <a:gd name="connsiteX90" fmla="*/ 0 w 3697995"/>
              <a:gd name="connsiteY90" fmla="*/ 0 h 3014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3697995" h="3014949">
                <a:moveTo>
                  <a:pt x="3697995" y="3014949"/>
                </a:moveTo>
                <a:lnTo>
                  <a:pt x="3518053" y="3014949"/>
                </a:lnTo>
                <a:lnTo>
                  <a:pt x="3518053" y="1468915"/>
                </a:lnTo>
                <a:lnTo>
                  <a:pt x="3275682" y="1468915"/>
                </a:lnTo>
                <a:lnTo>
                  <a:pt x="3275682" y="1336713"/>
                </a:lnTo>
                <a:lnTo>
                  <a:pt x="3128790" y="1336713"/>
                </a:lnTo>
                <a:lnTo>
                  <a:pt x="3128790" y="1274284"/>
                </a:lnTo>
                <a:lnTo>
                  <a:pt x="3095740" y="1274284"/>
                </a:lnTo>
                <a:lnTo>
                  <a:pt x="3095740" y="1241234"/>
                </a:lnTo>
                <a:lnTo>
                  <a:pt x="3040655" y="1241234"/>
                </a:lnTo>
                <a:lnTo>
                  <a:pt x="3040655" y="1211855"/>
                </a:lnTo>
                <a:lnTo>
                  <a:pt x="2952521" y="1211855"/>
                </a:lnTo>
                <a:lnTo>
                  <a:pt x="2952521" y="1186149"/>
                </a:lnTo>
                <a:lnTo>
                  <a:pt x="2912125" y="1186149"/>
                </a:lnTo>
                <a:lnTo>
                  <a:pt x="2912125" y="1156771"/>
                </a:lnTo>
                <a:lnTo>
                  <a:pt x="2890092" y="1156771"/>
                </a:lnTo>
                <a:lnTo>
                  <a:pt x="2890092" y="1138409"/>
                </a:lnTo>
                <a:lnTo>
                  <a:pt x="2853369" y="1138409"/>
                </a:lnTo>
                <a:lnTo>
                  <a:pt x="2853369" y="1112703"/>
                </a:lnTo>
                <a:lnTo>
                  <a:pt x="2622015" y="1112703"/>
                </a:lnTo>
                <a:lnTo>
                  <a:pt x="2622015" y="1086997"/>
                </a:lnTo>
                <a:lnTo>
                  <a:pt x="2276819" y="1086997"/>
                </a:lnTo>
                <a:lnTo>
                  <a:pt x="2276819" y="1031913"/>
                </a:lnTo>
                <a:lnTo>
                  <a:pt x="2210718" y="1031913"/>
                </a:lnTo>
                <a:lnTo>
                  <a:pt x="2210718" y="1009879"/>
                </a:lnTo>
                <a:lnTo>
                  <a:pt x="2177668" y="1009879"/>
                </a:lnTo>
                <a:lnTo>
                  <a:pt x="2177668" y="987846"/>
                </a:lnTo>
                <a:lnTo>
                  <a:pt x="2019759" y="987846"/>
                </a:lnTo>
                <a:lnTo>
                  <a:pt x="2019759" y="940106"/>
                </a:lnTo>
                <a:lnTo>
                  <a:pt x="1990381" y="940106"/>
                </a:lnTo>
                <a:lnTo>
                  <a:pt x="1990381" y="903383"/>
                </a:lnTo>
                <a:lnTo>
                  <a:pt x="1869195" y="903383"/>
                </a:lnTo>
                <a:lnTo>
                  <a:pt x="1869195" y="859315"/>
                </a:lnTo>
                <a:lnTo>
                  <a:pt x="1810439" y="859315"/>
                </a:lnTo>
                <a:lnTo>
                  <a:pt x="1810439" y="807903"/>
                </a:lnTo>
                <a:lnTo>
                  <a:pt x="1740665" y="807903"/>
                </a:lnTo>
                <a:lnTo>
                  <a:pt x="1740665" y="782197"/>
                </a:lnTo>
                <a:lnTo>
                  <a:pt x="1674564" y="782197"/>
                </a:lnTo>
                <a:lnTo>
                  <a:pt x="1674564" y="738130"/>
                </a:lnTo>
                <a:lnTo>
                  <a:pt x="1634169" y="738130"/>
                </a:lnTo>
                <a:lnTo>
                  <a:pt x="1634169" y="712424"/>
                </a:lnTo>
                <a:lnTo>
                  <a:pt x="1590101" y="712424"/>
                </a:lnTo>
                <a:lnTo>
                  <a:pt x="1590101" y="712424"/>
                </a:lnTo>
                <a:lnTo>
                  <a:pt x="1586888" y="684767"/>
                </a:lnTo>
                <a:lnTo>
                  <a:pt x="1560723" y="683046"/>
                </a:lnTo>
                <a:lnTo>
                  <a:pt x="1560723" y="657340"/>
                </a:lnTo>
                <a:lnTo>
                  <a:pt x="1450554" y="657340"/>
                </a:lnTo>
                <a:lnTo>
                  <a:pt x="1450554" y="631634"/>
                </a:lnTo>
                <a:lnTo>
                  <a:pt x="1417504" y="631634"/>
                </a:lnTo>
                <a:lnTo>
                  <a:pt x="1417504" y="605928"/>
                </a:lnTo>
                <a:lnTo>
                  <a:pt x="1366092" y="605928"/>
                </a:lnTo>
                <a:lnTo>
                  <a:pt x="1366092" y="587566"/>
                </a:lnTo>
                <a:lnTo>
                  <a:pt x="1292646" y="587566"/>
                </a:lnTo>
                <a:lnTo>
                  <a:pt x="1292646" y="528809"/>
                </a:lnTo>
                <a:lnTo>
                  <a:pt x="1252251" y="528809"/>
                </a:lnTo>
                <a:lnTo>
                  <a:pt x="1252251" y="506776"/>
                </a:lnTo>
                <a:lnTo>
                  <a:pt x="1164116" y="506776"/>
                </a:lnTo>
                <a:lnTo>
                  <a:pt x="1164116" y="462708"/>
                </a:lnTo>
                <a:lnTo>
                  <a:pt x="1083325" y="462708"/>
                </a:lnTo>
                <a:lnTo>
                  <a:pt x="1083325" y="437002"/>
                </a:lnTo>
                <a:lnTo>
                  <a:pt x="932761" y="437002"/>
                </a:lnTo>
                <a:lnTo>
                  <a:pt x="932761" y="403952"/>
                </a:lnTo>
                <a:lnTo>
                  <a:pt x="870333" y="403952"/>
                </a:lnTo>
                <a:lnTo>
                  <a:pt x="870333" y="385590"/>
                </a:lnTo>
                <a:lnTo>
                  <a:pt x="829937" y="385590"/>
                </a:lnTo>
                <a:lnTo>
                  <a:pt x="829937" y="363556"/>
                </a:lnTo>
                <a:lnTo>
                  <a:pt x="793215" y="363556"/>
                </a:lnTo>
                <a:lnTo>
                  <a:pt x="793215" y="326834"/>
                </a:lnTo>
                <a:lnTo>
                  <a:pt x="752819" y="326834"/>
                </a:lnTo>
                <a:lnTo>
                  <a:pt x="752819" y="304800"/>
                </a:lnTo>
                <a:lnTo>
                  <a:pt x="727113" y="304800"/>
                </a:lnTo>
                <a:lnTo>
                  <a:pt x="727113" y="275422"/>
                </a:lnTo>
                <a:lnTo>
                  <a:pt x="631634" y="275422"/>
                </a:lnTo>
                <a:lnTo>
                  <a:pt x="631634" y="231354"/>
                </a:lnTo>
                <a:lnTo>
                  <a:pt x="572877" y="231354"/>
                </a:lnTo>
                <a:lnTo>
                  <a:pt x="572877" y="205648"/>
                </a:lnTo>
                <a:lnTo>
                  <a:pt x="543499" y="205648"/>
                </a:lnTo>
                <a:lnTo>
                  <a:pt x="543499" y="172597"/>
                </a:lnTo>
                <a:lnTo>
                  <a:pt x="429658" y="172597"/>
                </a:lnTo>
                <a:lnTo>
                  <a:pt x="429658" y="143219"/>
                </a:lnTo>
                <a:lnTo>
                  <a:pt x="359884" y="143219"/>
                </a:lnTo>
                <a:lnTo>
                  <a:pt x="359884" y="102824"/>
                </a:lnTo>
                <a:lnTo>
                  <a:pt x="323161" y="102824"/>
                </a:lnTo>
                <a:lnTo>
                  <a:pt x="323161" y="80790"/>
                </a:lnTo>
                <a:lnTo>
                  <a:pt x="235027" y="80790"/>
                </a:lnTo>
                <a:lnTo>
                  <a:pt x="235027" y="55084"/>
                </a:lnTo>
                <a:lnTo>
                  <a:pt x="201976" y="55084"/>
                </a:lnTo>
                <a:lnTo>
                  <a:pt x="201976" y="29378"/>
                </a:lnTo>
                <a:lnTo>
                  <a:pt x="150564" y="29378"/>
                </a:lnTo>
                <a:lnTo>
                  <a:pt x="150564"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295" name="Isosceles Triangle 294">
            <a:extLst>
              <a:ext uri="{FF2B5EF4-FFF2-40B4-BE49-F238E27FC236}">
                <a16:creationId xmlns:a16="http://schemas.microsoft.com/office/drawing/2014/main" id="{EED48BAB-7075-4502-8F63-0F4E582A4DBB}"/>
              </a:ext>
            </a:extLst>
          </p:cNvPr>
          <p:cNvSpPr/>
          <p:nvPr/>
        </p:nvSpPr>
        <p:spPr bwMode="auto">
          <a:xfrm>
            <a:off x="7302873" y="204083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6" name="Isosceles Triangle 295">
            <a:extLst>
              <a:ext uri="{FF2B5EF4-FFF2-40B4-BE49-F238E27FC236}">
                <a16:creationId xmlns:a16="http://schemas.microsoft.com/office/drawing/2014/main" id="{C8E2FE39-B856-4ED5-BC04-A1C508F55B41}"/>
              </a:ext>
            </a:extLst>
          </p:cNvPr>
          <p:cNvSpPr/>
          <p:nvPr/>
        </p:nvSpPr>
        <p:spPr bwMode="auto">
          <a:xfrm>
            <a:off x="6935074" y="192055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7" name="Isosceles Triangle 296">
            <a:extLst>
              <a:ext uri="{FF2B5EF4-FFF2-40B4-BE49-F238E27FC236}">
                <a16:creationId xmlns:a16="http://schemas.microsoft.com/office/drawing/2014/main" id="{71C4A74F-EC12-44C1-9F80-4AB96601D051}"/>
              </a:ext>
            </a:extLst>
          </p:cNvPr>
          <p:cNvSpPr/>
          <p:nvPr/>
        </p:nvSpPr>
        <p:spPr bwMode="auto">
          <a:xfrm>
            <a:off x="7351079" y="208056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8" name="Isosceles Triangle 297">
            <a:extLst>
              <a:ext uri="{FF2B5EF4-FFF2-40B4-BE49-F238E27FC236}">
                <a16:creationId xmlns:a16="http://schemas.microsoft.com/office/drawing/2014/main" id="{28493F78-63C4-4354-8C15-BBBC68D6DBA5}"/>
              </a:ext>
            </a:extLst>
          </p:cNvPr>
          <p:cNvSpPr/>
          <p:nvPr/>
        </p:nvSpPr>
        <p:spPr bwMode="auto">
          <a:xfrm>
            <a:off x="7389638" y="2082401"/>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99" name="Isosceles Triangle 298">
            <a:extLst>
              <a:ext uri="{FF2B5EF4-FFF2-40B4-BE49-F238E27FC236}">
                <a16:creationId xmlns:a16="http://schemas.microsoft.com/office/drawing/2014/main" id="{EE954619-1FAE-4D62-876C-5B797CAF02B6}"/>
              </a:ext>
            </a:extLst>
          </p:cNvPr>
          <p:cNvSpPr/>
          <p:nvPr/>
        </p:nvSpPr>
        <p:spPr bwMode="auto">
          <a:xfrm>
            <a:off x="7446559" y="2084237"/>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0" name="Isosceles Triangle 299">
            <a:extLst>
              <a:ext uri="{FF2B5EF4-FFF2-40B4-BE49-F238E27FC236}">
                <a16:creationId xmlns:a16="http://schemas.microsoft.com/office/drawing/2014/main" id="{0B75B1B9-2FE3-447F-A5EF-CDC7B6F4213D}"/>
              </a:ext>
            </a:extLst>
          </p:cNvPr>
          <p:cNvSpPr/>
          <p:nvPr/>
        </p:nvSpPr>
        <p:spPr bwMode="auto">
          <a:xfrm>
            <a:off x="9240472" y="3000473"/>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1" name="Isosceles Triangle 300">
            <a:extLst>
              <a:ext uri="{FF2B5EF4-FFF2-40B4-BE49-F238E27FC236}">
                <a16:creationId xmlns:a16="http://schemas.microsoft.com/office/drawing/2014/main" id="{C4654FB8-C229-41AC-A467-343AC8D02653}"/>
              </a:ext>
            </a:extLst>
          </p:cNvPr>
          <p:cNvSpPr/>
          <p:nvPr/>
        </p:nvSpPr>
        <p:spPr bwMode="auto">
          <a:xfrm>
            <a:off x="9385528" y="300230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2" name="Isosceles Triangle 301">
            <a:extLst>
              <a:ext uri="{FF2B5EF4-FFF2-40B4-BE49-F238E27FC236}">
                <a16:creationId xmlns:a16="http://schemas.microsoft.com/office/drawing/2014/main" id="{DFAA3942-1CB9-4C3A-B913-3D6B358C2337}"/>
              </a:ext>
            </a:extLst>
          </p:cNvPr>
          <p:cNvSpPr/>
          <p:nvPr/>
        </p:nvSpPr>
        <p:spPr bwMode="auto">
          <a:xfrm>
            <a:off x="9556289" y="302985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3" name="Isosceles Triangle 302">
            <a:extLst>
              <a:ext uri="{FF2B5EF4-FFF2-40B4-BE49-F238E27FC236}">
                <a16:creationId xmlns:a16="http://schemas.microsoft.com/office/drawing/2014/main" id="{78A83A49-954C-4B43-A971-CD9416BD56F4}"/>
              </a:ext>
            </a:extLst>
          </p:cNvPr>
          <p:cNvSpPr/>
          <p:nvPr/>
        </p:nvSpPr>
        <p:spPr bwMode="auto">
          <a:xfrm>
            <a:off x="9862925" y="3105133"/>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4" name="Isosceles Triangle 303">
            <a:extLst>
              <a:ext uri="{FF2B5EF4-FFF2-40B4-BE49-F238E27FC236}">
                <a16:creationId xmlns:a16="http://schemas.microsoft.com/office/drawing/2014/main" id="{C4A6FFA4-CCA6-488E-8A72-956BA9E2FDEF}"/>
              </a:ext>
            </a:extLst>
          </p:cNvPr>
          <p:cNvSpPr/>
          <p:nvPr/>
        </p:nvSpPr>
        <p:spPr bwMode="auto">
          <a:xfrm>
            <a:off x="9934535" y="3125331"/>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5" name="Isosceles Triangle 304">
            <a:extLst>
              <a:ext uri="{FF2B5EF4-FFF2-40B4-BE49-F238E27FC236}">
                <a16:creationId xmlns:a16="http://schemas.microsoft.com/office/drawing/2014/main" id="{AEE79685-F70D-420B-8AB3-388646E59240}"/>
              </a:ext>
            </a:extLst>
          </p:cNvPr>
          <p:cNvSpPr/>
          <p:nvPr/>
        </p:nvSpPr>
        <p:spPr bwMode="auto">
          <a:xfrm>
            <a:off x="10013489" y="316021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6" name="Isosceles Triangle 305">
            <a:extLst>
              <a:ext uri="{FF2B5EF4-FFF2-40B4-BE49-F238E27FC236}">
                <a16:creationId xmlns:a16="http://schemas.microsoft.com/office/drawing/2014/main" id="{7DAE2153-8A12-4DB5-A854-7D22E5E97A79}"/>
              </a:ext>
            </a:extLst>
          </p:cNvPr>
          <p:cNvSpPr/>
          <p:nvPr/>
        </p:nvSpPr>
        <p:spPr bwMode="auto">
          <a:xfrm>
            <a:off x="10030014" y="3187760"/>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7" name="Isosceles Triangle 306">
            <a:extLst>
              <a:ext uri="{FF2B5EF4-FFF2-40B4-BE49-F238E27FC236}">
                <a16:creationId xmlns:a16="http://schemas.microsoft.com/office/drawing/2014/main" id="{93844130-22A2-46B4-999E-E761EA85C0A8}"/>
              </a:ext>
            </a:extLst>
          </p:cNvPr>
          <p:cNvSpPr/>
          <p:nvPr/>
        </p:nvSpPr>
        <p:spPr bwMode="auto">
          <a:xfrm>
            <a:off x="10057557" y="3233664"/>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8" name="Isosceles Triangle 307">
            <a:extLst>
              <a:ext uri="{FF2B5EF4-FFF2-40B4-BE49-F238E27FC236}">
                <a16:creationId xmlns:a16="http://schemas.microsoft.com/office/drawing/2014/main" id="{B580576D-BAD2-45EE-8793-7E9F18E95E8D}"/>
              </a:ext>
            </a:extLst>
          </p:cNvPr>
          <p:cNvSpPr/>
          <p:nvPr/>
        </p:nvSpPr>
        <p:spPr bwMode="auto">
          <a:xfrm>
            <a:off x="10085099" y="3235500"/>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09" name="Isosceles Triangle 308">
            <a:extLst>
              <a:ext uri="{FF2B5EF4-FFF2-40B4-BE49-F238E27FC236}">
                <a16:creationId xmlns:a16="http://schemas.microsoft.com/office/drawing/2014/main" id="{2A6E91A3-CF9D-4C46-8A59-73B225DDE901}"/>
              </a:ext>
            </a:extLst>
          </p:cNvPr>
          <p:cNvSpPr/>
          <p:nvPr/>
        </p:nvSpPr>
        <p:spPr bwMode="auto">
          <a:xfrm>
            <a:off x="10147528" y="323549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0" name="Isosceles Triangle 309">
            <a:extLst>
              <a:ext uri="{FF2B5EF4-FFF2-40B4-BE49-F238E27FC236}">
                <a16:creationId xmlns:a16="http://schemas.microsoft.com/office/drawing/2014/main" id="{0CBD0645-0128-4AFB-B219-4C75D0D8D5F7}"/>
              </a:ext>
            </a:extLst>
          </p:cNvPr>
          <p:cNvSpPr/>
          <p:nvPr/>
        </p:nvSpPr>
        <p:spPr bwMode="auto">
          <a:xfrm>
            <a:off x="10108968" y="3237336"/>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1" name="Isosceles Triangle 310">
            <a:extLst>
              <a:ext uri="{FF2B5EF4-FFF2-40B4-BE49-F238E27FC236}">
                <a16:creationId xmlns:a16="http://schemas.microsoft.com/office/drawing/2014/main" id="{2561E44B-AD7C-4CA8-B9C1-662B961E94CC}"/>
              </a:ext>
            </a:extLst>
          </p:cNvPr>
          <p:cNvSpPr/>
          <p:nvPr/>
        </p:nvSpPr>
        <p:spPr bwMode="auto">
          <a:xfrm>
            <a:off x="10176907" y="3297929"/>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2" name="Isosceles Triangle 311">
            <a:extLst>
              <a:ext uri="{FF2B5EF4-FFF2-40B4-BE49-F238E27FC236}">
                <a16:creationId xmlns:a16="http://schemas.microsoft.com/office/drawing/2014/main" id="{580CF625-069F-4273-86F2-859BCAE3F626}"/>
              </a:ext>
            </a:extLst>
          </p:cNvPr>
          <p:cNvSpPr/>
          <p:nvPr/>
        </p:nvSpPr>
        <p:spPr bwMode="auto">
          <a:xfrm>
            <a:off x="10189760" y="3380555"/>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3" name="Isosceles Triangle 312">
            <a:extLst>
              <a:ext uri="{FF2B5EF4-FFF2-40B4-BE49-F238E27FC236}">
                <a16:creationId xmlns:a16="http://schemas.microsoft.com/office/drawing/2014/main" id="{C3EFCEF6-77E8-4A12-A9F4-2DAE32CD3E4B}"/>
              </a:ext>
            </a:extLst>
          </p:cNvPr>
          <p:cNvSpPr/>
          <p:nvPr/>
        </p:nvSpPr>
        <p:spPr bwMode="auto">
          <a:xfrm>
            <a:off x="10220974" y="3386064"/>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4" name="Isosceles Triangle 313">
            <a:extLst>
              <a:ext uri="{FF2B5EF4-FFF2-40B4-BE49-F238E27FC236}">
                <a16:creationId xmlns:a16="http://schemas.microsoft.com/office/drawing/2014/main" id="{3AD0439D-D13C-46D7-BF26-7AE94F57E37F}"/>
              </a:ext>
            </a:extLst>
          </p:cNvPr>
          <p:cNvSpPr/>
          <p:nvPr/>
        </p:nvSpPr>
        <p:spPr bwMode="auto">
          <a:xfrm>
            <a:off x="10244845" y="339157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5" name="Isosceles Triangle 314">
            <a:extLst>
              <a:ext uri="{FF2B5EF4-FFF2-40B4-BE49-F238E27FC236}">
                <a16:creationId xmlns:a16="http://schemas.microsoft.com/office/drawing/2014/main" id="{2FBE7380-B7D4-4B97-997C-C92D57FF57C3}"/>
              </a:ext>
            </a:extLst>
          </p:cNvPr>
          <p:cNvSpPr/>
          <p:nvPr/>
        </p:nvSpPr>
        <p:spPr bwMode="auto">
          <a:xfrm>
            <a:off x="10283404" y="3397080"/>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6" name="Isosceles Triangle 315">
            <a:extLst>
              <a:ext uri="{FF2B5EF4-FFF2-40B4-BE49-F238E27FC236}">
                <a16:creationId xmlns:a16="http://schemas.microsoft.com/office/drawing/2014/main" id="{97DC38F9-3A6F-43D5-98D2-CEDD21C7361B}"/>
              </a:ext>
            </a:extLst>
          </p:cNvPr>
          <p:cNvSpPr/>
          <p:nvPr/>
        </p:nvSpPr>
        <p:spPr bwMode="auto">
          <a:xfrm>
            <a:off x="10314619" y="3391571"/>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7" name="Isosceles Triangle 316">
            <a:extLst>
              <a:ext uri="{FF2B5EF4-FFF2-40B4-BE49-F238E27FC236}">
                <a16:creationId xmlns:a16="http://schemas.microsoft.com/office/drawing/2014/main" id="{F01A30C3-812C-448C-8ECC-1F287DF15B08}"/>
              </a:ext>
            </a:extLst>
          </p:cNvPr>
          <p:cNvSpPr/>
          <p:nvPr/>
        </p:nvSpPr>
        <p:spPr bwMode="auto">
          <a:xfrm>
            <a:off x="10378883" y="339340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8" name="Isosceles Triangle 317">
            <a:extLst>
              <a:ext uri="{FF2B5EF4-FFF2-40B4-BE49-F238E27FC236}">
                <a16:creationId xmlns:a16="http://schemas.microsoft.com/office/drawing/2014/main" id="{8AE76717-F57C-488E-BE45-A773F3511780}"/>
              </a:ext>
            </a:extLst>
          </p:cNvPr>
          <p:cNvSpPr/>
          <p:nvPr/>
        </p:nvSpPr>
        <p:spPr bwMode="auto">
          <a:xfrm>
            <a:off x="10347669" y="3391572"/>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9" name="Isosceles Triangle 318">
            <a:extLst>
              <a:ext uri="{FF2B5EF4-FFF2-40B4-BE49-F238E27FC236}">
                <a16:creationId xmlns:a16="http://schemas.microsoft.com/office/drawing/2014/main" id="{27F0D046-D427-4165-A09F-6959EA7D0392}"/>
              </a:ext>
            </a:extLst>
          </p:cNvPr>
          <p:cNvSpPr/>
          <p:nvPr/>
        </p:nvSpPr>
        <p:spPr bwMode="auto">
          <a:xfrm>
            <a:off x="10265042" y="3393408"/>
            <a:ext cx="81908" cy="70610"/>
          </a:xfrm>
          <a:prstGeom prst="triangl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0" name="Freeform: Shape 319">
            <a:extLst>
              <a:ext uri="{FF2B5EF4-FFF2-40B4-BE49-F238E27FC236}">
                <a16:creationId xmlns:a16="http://schemas.microsoft.com/office/drawing/2014/main" id="{7D34DD0E-87C6-44F0-907A-2B6CE957FC37}"/>
              </a:ext>
            </a:extLst>
          </p:cNvPr>
          <p:cNvSpPr/>
          <p:nvPr/>
        </p:nvSpPr>
        <p:spPr bwMode="auto">
          <a:xfrm>
            <a:off x="6948988" y="1962740"/>
            <a:ext cx="3448962" cy="1656029"/>
          </a:xfrm>
          <a:custGeom>
            <a:avLst/>
            <a:gdLst>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24104 w 3448962"/>
              <a:gd name="connsiteY46" fmla="*/ 775308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69557 w 3448962"/>
              <a:gd name="connsiteY50" fmla="*/ 721217 h 1653648"/>
              <a:gd name="connsiteX51" fmla="*/ 1782436 w 3448962"/>
              <a:gd name="connsiteY51" fmla="*/ 695459 h 1653648"/>
              <a:gd name="connsiteX52" fmla="*/ 1666526 w 3448962"/>
              <a:gd name="connsiteY52" fmla="*/ 690308 h 1653648"/>
              <a:gd name="connsiteX53" fmla="*/ 1679405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24104 w 3448962"/>
              <a:gd name="connsiteY46" fmla="*/ 775308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69557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24104 w 3448962"/>
              <a:gd name="connsiteY46" fmla="*/ 775308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77284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24104 w 3448962"/>
              <a:gd name="connsiteY46" fmla="*/ 775308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31831 w 3448962"/>
              <a:gd name="connsiteY46" fmla="*/ 780460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5308 h 1653648"/>
              <a:gd name="connsiteX46" fmla="*/ 1931831 w 3448962"/>
              <a:gd name="connsiteY46" fmla="*/ 780460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22894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7884 h 1653648"/>
              <a:gd name="connsiteX46" fmla="*/ 1931831 w 3448962"/>
              <a:gd name="connsiteY46" fmla="*/ 780460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45321 w 3448962"/>
              <a:gd name="connsiteY22" fmla="*/ 1161675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10016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7884 h 1653648"/>
              <a:gd name="connsiteX46" fmla="*/ 1931831 w 3448962"/>
              <a:gd name="connsiteY46" fmla="*/ 780460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8805 w 3448962"/>
              <a:gd name="connsiteY28" fmla="*/ 1105008 h 1653648"/>
              <a:gd name="connsiteX29" fmla="*/ 2506229 w 3448962"/>
              <a:gd name="connsiteY29" fmla="*/ 1050916 h 1653648"/>
              <a:gd name="connsiteX30" fmla="*/ 2416077 w 3448962"/>
              <a:gd name="connsiteY30" fmla="*/ 1048341 h 1653648"/>
              <a:gd name="connsiteX31" fmla="*/ 2413501 w 3448962"/>
              <a:gd name="connsiteY31" fmla="*/ 1020007 h 1653648"/>
              <a:gd name="connsiteX32" fmla="*/ 2367137 w 3448962"/>
              <a:gd name="connsiteY32" fmla="*/ 1022583 h 1653648"/>
              <a:gd name="connsiteX33" fmla="*/ 2367137 w 3448962"/>
              <a:gd name="connsiteY33" fmla="*/ 960764 h 1653648"/>
              <a:gd name="connsiteX34" fmla="*/ 2295015 w 3448962"/>
              <a:gd name="connsiteY34" fmla="*/ 960764 h 1653648"/>
              <a:gd name="connsiteX35" fmla="*/ 2292440 w 3448962"/>
              <a:gd name="connsiteY35" fmla="*/ 937582 h 1653648"/>
              <a:gd name="connsiteX36" fmla="*/ 2215166 w 3448962"/>
              <a:gd name="connsiteY36" fmla="*/ 940158 h 1653648"/>
              <a:gd name="connsiteX37" fmla="*/ 2210016 w 3448962"/>
              <a:gd name="connsiteY37" fmla="*/ 911825 h 1653648"/>
              <a:gd name="connsiteX38" fmla="*/ 2186833 w 3448962"/>
              <a:gd name="connsiteY38" fmla="*/ 911825 h 1653648"/>
              <a:gd name="connsiteX39" fmla="*/ 2176530 w 3448962"/>
              <a:gd name="connsiteY39" fmla="*/ 878339 h 1653648"/>
              <a:gd name="connsiteX40" fmla="*/ 2132742 w 3448962"/>
              <a:gd name="connsiteY40" fmla="*/ 878339 h 1653648"/>
              <a:gd name="connsiteX41" fmla="*/ 2130166 w 3448962"/>
              <a:gd name="connsiteY41" fmla="*/ 831975 h 1653648"/>
              <a:gd name="connsiteX42" fmla="*/ 1985922 w 3448962"/>
              <a:gd name="connsiteY42" fmla="*/ 834551 h 1653648"/>
              <a:gd name="connsiteX43" fmla="*/ 1996225 w 3448962"/>
              <a:gd name="connsiteY43" fmla="*/ 806218 h 1653648"/>
              <a:gd name="connsiteX44" fmla="*/ 1973044 w 3448962"/>
              <a:gd name="connsiteY44" fmla="*/ 806218 h 1653648"/>
              <a:gd name="connsiteX45" fmla="*/ 1967892 w 3448962"/>
              <a:gd name="connsiteY45" fmla="*/ 777884 h 1653648"/>
              <a:gd name="connsiteX46" fmla="*/ 1931831 w 3448962"/>
              <a:gd name="connsiteY46" fmla="*/ 780460 h 1653648"/>
              <a:gd name="connsiteX47" fmla="*/ 1931831 w 3448962"/>
              <a:gd name="connsiteY47" fmla="*/ 757278 h 1653648"/>
              <a:gd name="connsiteX48" fmla="*/ 1826224 w 3448962"/>
              <a:gd name="connsiteY48" fmla="*/ 754702 h 1653648"/>
              <a:gd name="connsiteX49" fmla="*/ 1823649 w 3448962"/>
              <a:gd name="connsiteY49" fmla="*/ 723793 h 1653648"/>
              <a:gd name="connsiteX50" fmla="*/ 1782436 w 3448962"/>
              <a:gd name="connsiteY50" fmla="*/ 721217 h 1653648"/>
              <a:gd name="connsiteX51" fmla="*/ 1782436 w 3448962"/>
              <a:gd name="connsiteY51" fmla="*/ 695459 h 1653648"/>
              <a:gd name="connsiteX52" fmla="*/ 1666526 w 3448962"/>
              <a:gd name="connsiteY52" fmla="*/ 690308 h 1653648"/>
              <a:gd name="connsiteX53" fmla="*/ 1663951 w 3448962"/>
              <a:gd name="connsiteY53" fmla="*/ 641368 h 1653648"/>
              <a:gd name="connsiteX54" fmla="*/ 1566071 w 3448962"/>
              <a:gd name="connsiteY54" fmla="*/ 641368 h 1653648"/>
              <a:gd name="connsiteX55" fmla="*/ 1566071 w 3448962"/>
              <a:gd name="connsiteY55" fmla="*/ 615610 h 1653648"/>
              <a:gd name="connsiteX56" fmla="*/ 1545465 w 3448962"/>
              <a:gd name="connsiteY56" fmla="*/ 615610 h 1653648"/>
              <a:gd name="connsiteX57" fmla="*/ 1548041 w 3448962"/>
              <a:gd name="connsiteY57" fmla="*/ 589853 h 1653648"/>
              <a:gd name="connsiteX58" fmla="*/ 1499101 w 3448962"/>
              <a:gd name="connsiteY58" fmla="*/ 587277 h 1653648"/>
              <a:gd name="connsiteX59" fmla="*/ 1491374 w 3448962"/>
              <a:gd name="connsiteY59" fmla="*/ 502276 h 1653648"/>
              <a:gd name="connsiteX60" fmla="*/ 1426979 w 3448962"/>
              <a:gd name="connsiteY60" fmla="*/ 507428 h 1653648"/>
              <a:gd name="connsiteX61" fmla="*/ 1432131 w 3448962"/>
              <a:gd name="connsiteY61" fmla="*/ 455912 h 1653648"/>
              <a:gd name="connsiteX62" fmla="*/ 1401222 w 3448962"/>
              <a:gd name="connsiteY62" fmla="*/ 455912 h 1653648"/>
              <a:gd name="connsiteX63" fmla="*/ 1401222 w 3448962"/>
              <a:gd name="connsiteY63" fmla="*/ 430155 h 1653648"/>
              <a:gd name="connsiteX64" fmla="*/ 1383191 w 3448962"/>
              <a:gd name="connsiteY64" fmla="*/ 430155 h 1653648"/>
              <a:gd name="connsiteX65" fmla="*/ 1383191 w 3448962"/>
              <a:gd name="connsiteY65" fmla="*/ 406973 h 1653648"/>
              <a:gd name="connsiteX66" fmla="*/ 1262130 w 3448962"/>
              <a:gd name="connsiteY66" fmla="*/ 404397 h 1653648"/>
              <a:gd name="connsiteX67" fmla="*/ 1269857 w 3448962"/>
              <a:gd name="connsiteY67" fmla="*/ 381215 h 1653648"/>
              <a:gd name="connsiteX68" fmla="*/ 1135917 w 3448962"/>
              <a:gd name="connsiteY68" fmla="*/ 376063 h 1653648"/>
              <a:gd name="connsiteX69" fmla="*/ 1138493 w 3448962"/>
              <a:gd name="connsiteY69" fmla="*/ 332275 h 1653648"/>
              <a:gd name="connsiteX70" fmla="*/ 1058644 w 3448962"/>
              <a:gd name="connsiteY70" fmla="*/ 327124 h 1653648"/>
              <a:gd name="connsiteX71" fmla="*/ 1058644 w 3448962"/>
              <a:gd name="connsiteY71" fmla="*/ 327124 h 1653648"/>
              <a:gd name="connsiteX72" fmla="*/ 1058644 w 3448962"/>
              <a:gd name="connsiteY72" fmla="*/ 303942 h 1653648"/>
              <a:gd name="connsiteX73" fmla="*/ 994249 w 3448962"/>
              <a:gd name="connsiteY73" fmla="*/ 303942 h 1653648"/>
              <a:gd name="connsiteX74" fmla="*/ 994249 w 3448962"/>
              <a:gd name="connsiteY74" fmla="*/ 278184 h 1653648"/>
              <a:gd name="connsiteX75" fmla="*/ 968491 w 3448962"/>
              <a:gd name="connsiteY75" fmla="*/ 278184 h 1653648"/>
              <a:gd name="connsiteX76" fmla="*/ 968491 w 3448962"/>
              <a:gd name="connsiteY76" fmla="*/ 257578 h 1653648"/>
              <a:gd name="connsiteX77" fmla="*/ 880915 w 3448962"/>
              <a:gd name="connsiteY77" fmla="*/ 257578 h 1653648"/>
              <a:gd name="connsiteX78" fmla="*/ 880915 w 3448962"/>
              <a:gd name="connsiteY78" fmla="*/ 231820 h 1653648"/>
              <a:gd name="connsiteX79" fmla="*/ 862885 w 3448962"/>
              <a:gd name="connsiteY79" fmla="*/ 231820 h 1653648"/>
              <a:gd name="connsiteX80" fmla="*/ 862885 w 3448962"/>
              <a:gd name="connsiteY80" fmla="*/ 200911 h 1653648"/>
              <a:gd name="connsiteX81" fmla="*/ 765005 w 3448962"/>
              <a:gd name="connsiteY81" fmla="*/ 200911 h 1653648"/>
              <a:gd name="connsiteX82" fmla="*/ 765005 w 3448962"/>
              <a:gd name="connsiteY82" fmla="*/ 182880 h 1653648"/>
              <a:gd name="connsiteX83" fmla="*/ 698035 w 3448962"/>
              <a:gd name="connsiteY83" fmla="*/ 182880 h 1653648"/>
              <a:gd name="connsiteX84" fmla="*/ 698035 w 3448962"/>
              <a:gd name="connsiteY84" fmla="*/ 154547 h 1653648"/>
              <a:gd name="connsiteX85" fmla="*/ 628489 w 3448962"/>
              <a:gd name="connsiteY85" fmla="*/ 154547 h 1653648"/>
              <a:gd name="connsiteX86" fmla="*/ 628489 w 3448962"/>
              <a:gd name="connsiteY86" fmla="*/ 123637 h 1653648"/>
              <a:gd name="connsiteX87" fmla="*/ 512579 w 3448962"/>
              <a:gd name="connsiteY87" fmla="*/ 123637 h 1653648"/>
              <a:gd name="connsiteX88" fmla="*/ 512579 w 3448962"/>
              <a:gd name="connsiteY88" fmla="*/ 103031 h 1653648"/>
              <a:gd name="connsiteX89" fmla="*/ 486822 w 3448962"/>
              <a:gd name="connsiteY89" fmla="*/ 103031 h 1653648"/>
              <a:gd name="connsiteX90" fmla="*/ 486822 w 3448962"/>
              <a:gd name="connsiteY90" fmla="*/ 72122 h 1653648"/>
              <a:gd name="connsiteX91" fmla="*/ 453336 w 3448962"/>
              <a:gd name="connsiteY91" fmla="*/ 72122 h 1653648"/>
              <a:gd name="connsiteX92" fmla="*/ 453336 w 3448962"/>
              <a:gd name="connsiteY92" fmla="*/ 54092 h 1653648"/>
              <a:gd name="connsiteX93" fmla="*/ 409548 w 3448962"/>
              <a:gd name="connsiteY93" fmla="*/ 54092 h 1653648"/>
              <a:gd name="connsiteX94" fmla="*/ 409548 w 3448962"/>
              <a:gd name="connsiteY94" fmla="*/ 28334 h 1653648"/>
              <a:gd name="connsiteX95" fmla="*/ 298790 w 3448962"/>
              <a:gd name="connsiteY95" fmla="*/ 28334 h 1653648"/>
              <a:gd name="connsiteX96" fmla="*/ 298790 w 3448962"/>
              <a:gd name="connsiteY96" fmla="*/ 0 h 1653648"/>
              <a:gd name="connsiteX97" fmla="*/ 0 w 3448962"/>
              <a:gd name="connsiteY97"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21684 w 3448962"/>
              <a:gd name="connsiteY27" fmla="*/ 1099856 h 1653648"/>
              <a:gd name="connsiteX28" fmla="*/ 2506229 w 3448962"/>
              <a:gd name="connsiteY28" fmla="*/ 1050916 h 1653648"/>
              <a:gd name="connsiteX29" fmla="*/ 2416077 w 3448962"/>
              <a:gd name="connsiteY29" fmla="*/ 1048341 h 1653648"/>
              <a:gd name="connsiteX30" fmla="*/ 2413501 w 3448962"/>
              <a:gd name="connsiteY30" fmla="*/ 1020007 h 1653648"/>
              <a:gd name="connsiteX31" fmla="*/ 2367137 w 3448962"/>
              <a:gd name="connsiteY31" fmla="*/ 1022583 h 1653648"/>
              <a:gd name="connsiteX32" fmla="*/ 2367137 w 3448962"/>
              <a:gd name="connsiteY32" fmla="*/ 960764 h 1653648"/>
              <a:gd name="connsiteX33" fmla="*/ 2295015 w 3448962"/>
              <a:gd name="connsiteY33" fmla="*/ 960764 h 1653648"/>
              <a:gd name="connsiteX34" fmla="*/ 2292440 w 3448962"/>
              <a:gd name="connsiteY34" fmla="*/ 937582 h 1653648"/>
              <a:gd name="connsiteX35" fmla="*/ 2215166 w 3448962"/>
              <a:gd name="connsiteY35" fmla="*/ 940158 h 1653648"/>
              <a:gd name="connsiteX36" fmla="*/ 2210016 w 3448962"/>
              <a:gd name="connsiteY36" fmla="*/ 911825 h 1653648"/>
              <a:gd name="connsiteX37" fmla="*/ 2186833 w 3448962"/>
              <a:gd name="connsiteY37" fmla="*/ 911825 h 1653648"/>
              <a:gd name="connsiteX38" fmla="*/ 2176530 w 3448962"/>
              <a:gd name="connsiteY38" fmla="*/ 878339 h 1653648"/>
              <a:gd name="connsiteX39" fmla="*/ 2132742 w 3448962"/>
              <a:gd name="connsiteY39" fmla="*/ 878339 h 1653648"/>
              <a:gd name="connsiteX40" fmla="*/ 2130166 w 3448962"/>
              <a:gd name="connsiteY40" fmla="*/ 831975 h 1653648"/>
              <a:gd name="connsiteX41" fmla="*/ 1985922 w 3448962"/>
              <a:gd name="connsiteY41" fmla="*/ 834551 h 1653648"/>
              <a:gd name="connsiteX42" fmla="*/ 1996225 w 3448962"/>
              <a:gd name="connsiteY42" fmla="*/ 806218 h 1653648"/>
              <a:gd name="connsiteX43" fmla="*/ 1973044 w 3448962"/>
              <a:gd name="connsiteY43" fmla="*/ 806218 h 1653648"/>
              <a:gd name="connsiteX44" fmla="*/ 1967892 w 3448962"/>
              <a:gd name="connsiteY44" fmla="*/ 777884 h 1653648"/>
              <a:gd name="connsiteX45" fmla="*/ 1931831 w 3448962"/>
              <a:gd name="connsiteY45" fmla="*/ 780460 h 1653648"/>
              <a:gd name="connsiteX46" fmla="*/ 1931831 w 3448962"/>
              <a:gd name="connsiteY46" fmla="*/ 757278 h 1653648"/>
              <a:gd name="connsiteX47" fmla="*/ 1826224 w 3448962"/>
              <a:gd name="connsiteY47" fmla="*/ 754702 h 1653648"/>
              <a:gd name="connsiteX48" fmla="*/ 1823649 w 3448962"/>
              <a:gd name="connsiteY48" fmla="*/ 723793 h 1653648"/>
              <a:gd name="connsiteX49" fmla="*/ 1782436 w 3448962"/>
              <a:gd name="connsiteY49" fmla="*/ 721217 h 1653648"/>
              <a:gd name="connsiteX50" fmla="*/ 1782436 w 3448962"/>
              <a:gd name="connsiteY50" fmla="*/ 695459 h 1653648"/>
              <a:gd name="connsiteX51" fmla="*/ 1666526 w 3448962"/>
              <a:gd name="connsiteY51" fmla="*/ 690308 h 1653648"/>
              <a:gd name="connsiteX52" fmla="*/ 1663951 w 3448962"/>
              <a:gd name="connsiteY52" fmla="*/ 641368 h 1653648"/>
              <a:gd name="connsiteX53" fmla="*/ 1566071 w 3448962"/>
              <a:gd name="connsiteY53" fmla="*/ 641368 h 1653648"/>
              <a:gd name="connsiteX54" fmla="*/ 1566071 w 3448962"/>
              <a:gd name="connsiteY54" fmla="*/ 615610 h 1653648"/>
              <a:gd name="connsiteX55" fmla="*/ 1545465 w 3448962"/>
              <a:gd name="connsiteY55" fmla="*/ 615610 h 1653648"/>
              <a:gd name="connsiteX56" fmla="*/ 1548041 w 3448962"/>
              <a:gd name="connsiteY56" fmla="*/ 589853 h 1653648"/>
              <a:gd name="connsiteX57" fmla="*/ 1499101 w 3448962"/>
              <a:gd name="connsiteY57" fmla="*/ 587277 h 1653648"/>
              <a:gd name="connsiteX58" fmla="*/ 1491374 w 3448962"/>
              <a:gd name="connsiteY58" fmla="*/ 502276 h 1653648"/>
              <a:gd name="connsiteX59" fmla="*/ 1426979 w 3448962"/>
              <a:gd name="connsiteY59" fmla="*/ 507428 h 1653648"/>
              <a:gd name="connsiteX60" fmla="*/ 1432131 w 3448962"/>
              <a:gd name="connsiteY60" fmla="*/ 455912 h 1653648"/>
              <a:gd name="connsiteX61" fmla="*/ 1401222 w 3448962"/>
              <a:gd name="connsiteY61" fmla="*/ 455912 h 1653648"/>
              <a:gd name="connsiteX62" fmla="*/ 1401222 w 3448962"/>
              <a:gd name="connsiteY62" fmla="*/ 430155 h 1653648"/>
              <a:gd name="connsiteX63" fmla="*/ 1383191 w 3448962"/>
              <a:gd name="connsiteY63" fmla="*/ 430155 h 1653648"/>
              <a:gd name="connsiteX64" fmla="*/ 1383191 w 3448962"/>
              <a:gd name="connsiteY64" fmla="*/ 406973 h 1653648"/>
              <a:gd name="connsiteX65" fmla="*/ 1262130 w 3448962"/>
              <a:gd name="connsiteY65" fmla="*/ 404397 h 1653648"/>
              <a:gd name="connsiteX66" fmla="*/ 1269857 w 3448962"/>
              <a:gd name="connsiteY66" fmla="*/ 381215 h 1653648"/>
              <a:gd name="connsiteX67" fmla="*/ 1135917 w 3448962"/>
              <a:gd name="connsiteY67" fmla="*/ 376063 h 1653648"/>
              <a:gd name="connsiteX68" fmla="*/ 1138493 w 3448962"/>
              <a:gd name="connsiteY68" fmla="*/ 332275 h 1653648"/>
              <a:gd name="connsiteX69" fmla="*/ 1058644 w 3448962"/>
              <a:gd name="connsiteY69" fmla="*/ 327124 h 1653648"/>
              <a:gd name="connsiteX70" fmla="*/ 1058644 w 3448962"/>
              <a:gd name="connsiteY70" fmla="*/ 327124 h 1653648"/>
              <a:gd name="connsiteX71" fmla="*/ 1058644 w 3448962"/>
              <a:gd name="connsiteY71" fmla="*/ 303942 h 1653648"/>
              <a:gd name="connsiteX72" fmla="*/ 994249 w 3448962"/>
              <a:gd name="connsiteY72" fmla="*/ 303942 h 1653648"/>
              <a:gd name="connsiteX73" fmla="*/ 994249 w 3448962"/>
              <a:gd name="connsiteY73" fmla="*/ 278184 h 1653648"/>
              <a:gd name="connsiteX74" fmla="*/ 968491 w 3448962"/>
              <a:gd name="connsiteY74" fmla="*/ 278184 h 1653648"/>
              <a:gd name="connsiteX75" fmla="*/ 968491 w 3448962"/>
              <a:gd name="connsiteY75" fmla="*/ 257578 h 1653648"/>
              <a:gd name="connsiteX76" fmla="*/ 880915 w 3448962"/>
              <a:gd name="connsiteY76" fmla="*/ 257578 h 1653648"/>
              <a:gd name="connsiteX77" fmla="*/ 880915 w 3448962"/>
              <a:gd name="connsiteY77" fmla="*/ 231820 h 1653648"/>
              <a:gd name="connsiteX78" fmla="*/ 862885 w 3448962"/>
              <a:gd name="connsiteY78" fmla="*/ 231820 h 1653648"/>
              <a:gd name="connsiteX79" fmla="*/ 862885 w 3448962"/>
              <a:gd name="connsiteY79" fmla="*/ 200911 h 1653648"/>
              <a:gd name="connsiteX80" fmla="*/ 765005 w 3448962"/>
              <a:gd name="connsiteY80" fmla="*/ 200911 h 1653648"/>
              <a:gd name="connsiteX81" fmla="*/ 765005 w 3448962"/>
              <a:gd name="connsiteY81" fmla="*/ 182880 h 1653648"/>
              <a:gd name="connsiteX82" fmla="*/ 698035 w 3448962"/>
              <a:gd name="connsiteY82" fmla="*/ 182880 h 1653648"/>
              <a:gd name="connsiteX83" fmla="*/ 698035 w 3448962"/>
              <a:gd name="connsiteY83" fmla="*/ 154547 h 1653648"/>
              <a:gd name="connsiteX84" fmla="*/ 628489 w 3448962"/>
              <a:gd name="connsiteY84" fmla="*/ 154547 h 1653648"/>
              <a:gd name="connsiteX85" fmla="*/ 628489 w 3448962"/>
              <a:gd name="connsiteY85" fmla="*/ 123637 h 1653648"/>
              <a:gd name="connsiteX86" fmla="*/ 512579 w 3448962"/>
              <a:gd name="connsiteY86" fmla="*/ 123637 h 1653648"/>
              <a:gd name="connsiteX87" fmla="*/ 512579 w 3448962"/>
              <a:gd name="connsiteY87" fmla="*/ 103031 h 1653648"/>
              <a:gd name="connsiteX88" fmla="*/ 486822 w 3448962"/>
              <a:gd name="connsiteY88" fmla="*/ 103031 h 1653648"/>
              <a:gd name="connsiteX89" fmla="*/ 486822 w 3448962"/>
              <a:gd name="connsiteY89" fmla="*/ 72122 h 1653648"/>
              <a:gd name="connsiteX90" fmla="*/ 453336 w 3448962"/>
              <a:gd name="connsiteY90" fmla="*/ 72122 h 1653648"/>
              <a:gd name="connsiteX91" fmla="*/ 453336 w 3448962"/>
              <a:gd name="connsiteY91" fmla="*/ 54092 h 1653648"/>
              <a:gd name="connsiteX92" fmla="*/ 409548 w 3448962"/>
              <a:gd name="connsiteY92" fmla="*/ 54092 h 1653648"/>
              <a:gd name="connsiteX93" fmla="*/ 409548 w 3448962"/>
              <a:gd name="connsiteY93" fmla="*/ 28334 h 1653648"/>
              <a:gd name="connsiteX94" fmla="*/ 298790 w 3448962"/>
              <a:gd name="connsiteY94" fmla="*/ 28334 h 1653648"/>
              <a:gd name="connsiteX95" fmla="*/ 298790 w 3448962"/>
              <a:gd name="connsiteY95" fmla="*/ 0 h 1653648"/>
              <a:gd name="connsiteX96" fmla="*/ 0 w 3448962"/>
              <a:gd name="connsiteY96"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14540 w 3448962"/>
              <a:gd name="connsiteY27" fmla="*/ 1099856 h 1653648"/>
              <a:gd name="connsiteX28" fmla="*/ 2506229 w 3448962"/>
              <a:gd name="connsiteY28" fmla="*/ 1050916 h 1653648"/>
              <a:gd name="connsiteX29" fmla="*/ 2416077 w 3448962"/>
              <a:gd name="connsiteY29" fmla="*/ 1048341 h 1653648"/>
              <a:gd name="connsiteX30" fmla="*/ 2413501 w 3448962"/>
              <a:gd name="connsiteY30" fmla="*/ 1020007 h 1653648"/>
              <a:gd name="connsiteX31" fmla="*/ 2367137 w 3448962"/>
              <a:gd name="connsiteY31" fmla="*/ 1022583 h 1653648"/>
              <a:gd name="connsiteX32" fmla="*/ 2367137 w 3448962"/>
              <a:gd name="connsiteY32" fmla="*/ 960764 h 1653648"/>
              <a:gd name="connsiteX33" fmla="*/ 2295015 w 3448962"/>
              <a:gd name="connsiteY33" fmla="*/ 960764 h 1653648"/>
              <a:gd name="connsiteX34" fmla="*/ 2292440 w 3448962"/>
              <a:gd name="connsiteY34" fmla="*/ 937582 h 1653648"/>
              <a:gd name="connsiteX35" fmla="*/ 2215166 w 3448962"/>
              <a:gd name="connsiteY35" fmla="*/ 940158 h 1653648"/>
              <a:gd name="connsiteX36" fmla="*/ 2210016 w 3448962"/>
              <a:gd name="connsiteY36" fmla="*/ 911825 h 1653648"/>
              <a:gd name="connsiteX37" fmla="*/ 2186833 w 3448962"/>
              <a:gd name="connsiteY37" fmla="*/ 911825 h 1653648"/>
              <a:gd name="connsiteX38" fmla="*/ 2176530 w 3448962"/>
              <a:gd name="connsiteY38" fmla="*/ 878339 h 1653648"/>
              <a:gd name="connsiteX39" fmla="*/ 2132742 w 3448962"/>
              <a:gd name="connsiteY39" fmla="*/ 878339 h 1653648"/>
              <a:gd name="connsiteX40" fmla="*/ 2130166 w 3448962"/>
              <a:gd name="connsiteY40" fmla="*/ 831975 h 1653648"/>
              <a:gd name="connsiteX41" fmla="*/ 1985922 w 3448962"/>
              <a:gd name="connsiteY41" fmla="*/ 834551 h 1653648"/>
              <a:gd name="connsiteX42" fmla="*/ 1996225 w 3448962"/>
              <a:gd name="connsiteY42" fmla="*/ 806218 h 1653648"/>
              <a:gd name="connsiteX43" fmla="*/ 1973044 w 3448962"/>
              <a:gd name="connsiteY43" fmla="*/ 806218 h 1653648"/>
              <a:gd name="connsiteX44" fmla="*/ 1967892 w 3448962"/>
              <a:gd name="connsiteY44" fmla="*/ 777884 h 1653648"/>
              <a:gd name="connsiteX45" fmla="*/ 1931831 w 3448962"/>
              <a:gd name="connsiteY45" fmla="*/ 780460 h 1653648"/>
              <a:gd name="connsiteX46" fmla="*/ 1931831 w 3448962"/>
              <a:gd name="connsiteY46" fmla="*/ 757278 h 1653648"/>
              <a:gd name="connsiteX47" fmla="*/ 1826224 w 3448962"/>
              <a:gd name="connsiteY47" fmla="*/ 754702 h 1653648"/>
              <a:gd name="connsiteX48" fmla="*/ 1823649 w 3448962"/>
              <a:gd name="connsiteY48" fmla="*/ 723793 h 1653648"/>
              <a:gd name="connsiteX49" fmla="*/ 1782436 w 3448962"/>
              <a:gd name="connsiteY49" fmla="*/ 721217 h 1653648"/>
              <a:gd name="connsiteX50" fmla="*/ 1782436 w 3448962"/>
              <a:gd name="connsiteY50" fmla="*/ 695459 h 1653648"/>
              <a:gd name="connsiteX51" fmla="*/ 1666526 w 3448962"/>
              <a:gd name="connsiteY51" fmla="*/ 690308 h 1653648"/>
              <a:gd name="connsiteX52" fmla="*/ 1663951 w 3448962"/>
              <a:gd name="connsiteY52" fmla="*/ 641368 h 1653648"/>
              <a:gd name="connsiteX53" fmla="*/ 1566071 w 3448962"/>
              <a:gd name="connsiteY53" fmla="*/ 641368 h 1653648"/>
              <a:gd name="connsiteX54" fmla="*/ 1566071 w 3448962"/>
              <a:gd name="connsiteY54" fmla="*/ 615610 h 1653648"/>
              <a:gd name="connsiteX55" fmla="*/ 1545465 w 3448962"/>
              <a:gd name="connsiteY55" fmla="*/ 615610 h 1653648"/>
              <a:gd name="connsiteX56" fmla="*/ 1548041 w 3448962"/>
              <a:gd name="connsiteY56" fmla="*/ 589853 h 1653648"/>
              <a:gd name="connsiteX57" fmla="*/ 1499101 w 3448962"/>
              <a:gd name="connsiteY57" fmla="*/ 587277 h 1653648"/>
              <a:gd name="connsiteX58" fmla="*/ 1491374 w 3448962"/>
              <a:gd name="connsiteY58" fmla="*/ 502276 h 1653648"/>
              <a:gd name="connsiteX59" fmla="*/ 1426979 w 3448962"/>
              <a:gd name="connsiteY59" fmla="*/ 507428 h 1653648"/>
              <a:gd name="connsiteX60" fmla="*/ 1432131 w 3448962"/>
              <a:gd name="connsiteY60" fmla="*/ 455912 h 1653648"/>
              <a:gd name="connsiteX61" fmla="*/ 1401222 w 3448962"/>
              <a:gd name="connsiteY61" fmla="*/ 455912 h 1653648"/>
              <a:gd name="connsiteX62" fmla="*/ 1401222 w 3448962"/>
              <a:gd name="connsiteY62" fmla="*/ 430155 h 1653648"/>
              <a:gd name="connsiteX63" fmla="*/ 1383191 w 3448962"/>
              <a:gd name="connsiteY63" fmla="*/ 430155 h 1653648"/>
              <a:gd name="connsiteX64" fmla="*/ 1383191 w 3448962"/>
              <a:gd name="connsiteY64" fmla="*/ 406973 h 1653648"/>
              <a:gd name="connsiteX65" fmla="*/ 1262130 w 3448962"/>
              <a:gd name="connsiteY65" fmla="*/ 404397 h 1653648"/>
              <a:gd name="connsiteX66" fmla="*/ 1269857 w 3448962"/>
              <a:gd name="connsiteY66" fmla="*/ 381215 h 1653648"/>
              <a:gd name="connsiteX67" fmla="*/ 1135917 w 3448962"/>
              <a:gd name="connsiteY67" fmla="*/ 376063 h 1653648"/>
              <a:gd name="connsiteX68" fmla="*/ 1138493 w 3448962"/>
              <a:gd name="connsiteY68" fmla="*/ 332275 h 1653648"/>
              <a:gd name="connsiteX69" fmla="*/ 1058644 w 3448962"/>
              <a:gd name="connsiteY69" fmla="*/ 327124 h 1653648"/>
              <a:gd name="connsiteX70" fmla="*/ 1058644 w 3448962"/>
              <a:gd name="connsiteY70" fmla="*/ 327124 h 1653648"/>
              <a:gd name="connsiteX71" fmla="*/ 1058644 w 3448962"/>
              <a:gd name="connsiteY71" fmla="*/ 303942 h 1653648"/>
              <a:gd name="connsiteX72" fmla="*/ 994249 w 3448962"/>
              <a:gd name="connsiteY72" fmla="*/ 303942 h 1653648"/>
              <a:gd name="connsiteX73" fmla="*/ 994249 w 3448962"/>
              <a:gd name="connsiteY73" fmla="*/ 278184 h 1653648"/>
              <a:gd name="connsiteX74" fmla="*/ 968491 w 3448962"/>
              <a:gd name="connsiteY74" fmla="*/ 278184 h 1653648"/>
              <a:gd name="connsiteX75" fmla="*/ 968491 w 3448962"/>
              <a:gd name="connsiteY75" fmla="*/ 257578 h 1653648"/>
              <a:gd name="connsiteX76" fmla="*/ 880915 w 3448962"/>
              <a:gd name="connsiteY76" fmla="*/ 257578 h 1653648"/>
              <a:gd name="connsiteX77" fmla="*/ 880915 w 3448962"/>
              <a:gd name="connsiteY77" fmla="*/ 231820 h 1653648"/>
              <a:gd name="connsiteX78" fmla="*/ 862885 w 3448962"/>
              <a:gd name="connsiteY78" fmla="*/ 231820 h 1653648"/>
              <a:gd name="connsiteX79" fmla="*/ 862885 w 3448962"/>
              <a:gd name="connsiteY79" fmla="*/ 200911 h 1653648"/>
              <a:gd name="connsiteX80" fmla="*/ 765005 w 3448962"/>
              <a:gd name="connsiteY80" fmla="*/ 200911 h 1653648"/>
              <a:gd name="connsiteX81" fmla="*/ 765005 w 3448962"/>
              <a:gd name="connsiteY81" fmla="*/ 182880 h 1653648"/>
              <a:gd name="connsiteX82" fmla="*/ 698035 w 3448962"/>
              <a:gd name="connsiteY82" fmla="*/ 182880 h 1653648"/>
              <a:gd name="connsiteX83" fmla="*/ 698035 w 3448962"/>
              <a:gd name="connsiteY83" fmla="*/ 154547 h 1653648"/>
              <a:gd name="connsiteX84" fmla="*/ 628489 w 3448962"/>
              <a:gd name="connsiteY84" fmla="*/ 154547 h 1653648"/>
              <a:gd name="connsiteX85" fmla="*/ 628489 w 3448962"/>
              <a:gd name="connsiteY85" fmla="*/ 123637 h 1653648"/>
              <a:gd name="connsiteX86" fmla="*/ 512579 w 3448962"/>
              <a:gd name="connsiteY86" fmla="*/ 123637 h 1653648"/>
              <a:gd name="connsiteX87" fmla="*/ 512579 w 3448962"/>
              <a:gd name="connsiteY87" fmla="*/ 103031 h 1653648"/>
              <a:gd name="connsiteX88" fmla="*/ 486822 w 3448962"/>
              <a:gd name="connsiteY88" fmla="*/ 103031 h 1653648"/>
              <a:gd name="connsiteX89" fmla="*/ 486822 w 3448962"/>
              <a:gd name="connsiteY89" fmla="*/ 72122 h 1653648"/>
              <a:gd name="connsiteX90" fmla="*/ 453336 w 3448962"/>
              <a:gd name="connsiteY90" fmla="*/ 72122 h 1653648"/>
              <a:gd name="connsiteX91" fmla="*/ 453336 w 3448962"/>
              <a:gd name="connsiteY91" fmla="*/ 54092 h 1653648"/>
              <a:gd name="connsiteX92" fmla="*/ 409548 w 3448962"/>
              <a:gd name="connsiteY92" fmla="*/ 54092 h 1653648"/>
              <a:gd name="connsiteX93" fmla="*/ 409548 w 3448962"/>
              <a:gd name="connsiteY93" fmla="*/ 28334 h 1653648"/>
              <a:gd name="connsiteX94" fmla="*/ 298790 w 3448962"/>
              <a:gd name="connsiteY94" fmla="*/ 28334 h 1653648"/>
              <a:gd name="connsiteX95" fmla="*/ 298790 w 3448962"/>
              <a:gd name="connsiteY95" fmla="*/ 0 h 1653648"/>
              <a:gd name="connsiteX96" fmla="*/ 0 w 3448962"/>
              <a:gd name="connsiteY96"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431197 w 3448962"/>
              <a:gd name="connsiteY27" fmla="*/ 1137956 h 1653648"/>
              <a:gd name="connsiteX28" fmla="*/ 2506229 w 3448962"/>
              <a:gd name="connsiteY28" fmla="*/ 1050916 h 1653648"/>
              <a:gd name="connsiteX29" fmla="*/ 2416077 w 3448962"/>
              <a:gd name="connsiteY29" fmla="*/ 1048341 h 1653648"/>
              <a:gd name="connsiteX30" fmla="*/ 2413501 w 3448962"/>
              <a:gd name="connsiteY30" fmla="*/ 1020007 h 1653648"/>
              <a:gd name="connsiteX31" fmla="*/ 2367137 w 3448962"/>
              <a:gd name="connsiteY31" fmla="*/ 1022583 h 1653648"/>
              <a:gd name="connsiteX32" fmla="*/ 2367137 w 3448962"/>
              <a:gd name="connsiteY32" fmla="*/ 960764 h 1653648"/>
              <a:gd name="connsiteX33" fmla="*/ 2295015 w 3448962"/>
              <a:gd name="connsiteY33" fmla="*/ 960764 h 1653648"/>
              <a:gd name="connsiteX34" fmla="*/ 2292440 w 3448962"/>
              <a:gd name="connsiteY34" fmla="*/ 937582 h 1653648"/>
              <a:gd name="connsiteX35" fmla="*/ 2215166 w 3448962"/>
              <a:gd name="connsiteY35" fmla="*/ 940158 h 1653648"/>
              <a:gd name="connsiteX36" fmla="*/ 2210016 w 3448962"/>
              <a:gd name="connsiteY36" fmla="*/ 911825 h 1653648"/>
              <a:gd name="connsiteX37" fmla="*/ 2186833 w 3448962"/>
              <a:gd name="connsiteY37" fmla="*/ 911825 h 1653648"/>
              <a:gd name="connsiteX38" fmla="*/ 2176530 w 3448962"/>
              <a:gd name="connsiteY38" fmla="*/ 878339 h 1653648"/>
              <a:gd name="connsiteX39" fmla="*/ 2132742 w 3448962"/>
              <a:gd name="connsiteY39" fmla="*/ 878339 h 1653648"/>
              <a:gd name="connsiteX40" fmla="*/ 2130166 w 3448962"/>
              <a:gd name="connsiteY40" fmla="*/ 831975 h 1653648"/>
              <a:gd name="connsiteX41" fmla="*/ 1985922 w 3448962"/>
              <a:gd name="connsiteY41" fmla="*/ 834551 h 1653648"/>
              <a:gd name="connsiteX42" fmla="*/ 1996225 w 3448962"/>
              <a:gd name="connsiteY42" fmla="*/ 806218 h 1653648"/>
              <a:gd name="connsiteX43" fmla="*/ 1973044 w 3448962"/>
              <a:gd name="connsiteY43" fmla="*/ 806218 h 1653648"/>
              <a:gd name="connsiteX44" fmla="*/ 1967892 w 3448962"/>
              <a:gd name="connsiteY44" fmla="*/ 777884 h 1653648"/>
              <a:gd name="connsiteX45" fmla="*/ 1931831 w 3448962"/>
              <a:gd name="connsiteY45" fmla="*/ 780460 h 1653648"/>
              <a:gd name="connsiteX46" fmla="*/ 1931831 w 3448962"/>
              <a:gd name="connsiteY46" fmla="*/ 757278 h 1653648"/>
              <a:gd name="connsiteX47" fmla="*/ 1826224 w 3448962"/>
              <a:gd name="connsiteY47" fmla="*/ 754702 h 1653648"/>
              <a:gd name="connsiteX48" fmla="*/ 1823649 w 3448962"/>
              <a:gd name="connsiteY48" fmla="*/ 723793 h 1653648"/>
              <a:gd name="connsiteX49" fmla="*/ 1782436 w 3448962"/>
              <a:gd name="connsiteY49" fmla="*/ 721217 h 1653648"/>
              <a:gd name="connsiteX50" fmla="*/ 1782436 w 3448962"/>
              <a:gd name="connsiteY50" fmla="*/ 695459 h 1653648"/>
              <a:gd name="connsiteX51" fmla="*/ 1666526 w 3448962"/>
              <a:gd name="connsiteY51" fmla="*/ 690308 h 1653648"/>
              <a:gd name="connsiteX52" fmla="*/ 1663951 w 3448962"/>
              <a:gd name="connsiteY52" fmla="*/ 641368 h 1653648"/>
              <a:gd name="connsiteX53" fmla="*/ 1566071 w 3448962"/>
              <a:gd name="connsiteY53" fmla="*/ 641368 h 1653648"/>
              <a:gd name="connsiteX54" fmla="*/ 1566071 w 3448962"/>
              <a:gd name="connsiteY54" fmla="*/ 615610 h 1653648"/>
              <a:gd name="connsiteX55" fmla="*/ 1545465 w 3448962"/>
              <a:gd name="connsiteY55" fmla="*/ 615610 h 1653648"/>
              <a:gd name="connsiteX56" fmla="*/ 1548041 w 3448962"/>
              <a:gd name="connsiteY56" fmla="*/ 589853 h 1653648"/>
              <a:gd name="connsiteX57" fmla="*/ 1499101 w 3448962"/>
              <a:gd name="connsiteY57" fmla="*/ 587277 h 1653648"/>
              <a:gd name="connsiteX58" fmla="*/ 1491374 w 3448962"/>
              <a:gd name="connsiteY58" fmla="*/ 502276 h 1653648"/>
              <a:gd name="connsiteX59" fmla="*/ 1426979 w 3448962"/>
              <a:gd name="connsiteY59" fmla="*/ 507428 h 1653648"/>
              <a:gd name="connsiteX60" fmla="*/ 1432131 w 3448962"/>
              <a:gd name="connsiteY60" fmla="*/ 455912 h 1653648"/>
              <a:gd name="connsiteX61" fmla="*/ 1401222 w 3448962"/>
              <a:gd name="connsiteY61" fmla="*/ 455912 h 1653648"/>
              <a:gd name="connsiteX62" fmla="*/ 1401222 w 3448962"/>
              <a:gd name="connsiteY62" fmla="*/ 430155 h 1653648"/>
              <a:gd name="connsiteX63" fmla="*/ 1383191 w 3448962"/>
              <a:gd name="connsiteY63" fmla="*/ 430155 h 1653648"/>
              <a:gd name="connsiteX64" fmla="*/ 1383191 w 3448962"/>
              <a:gd name="connsiteY64" fmla="*/ 406973 h 1653648"/>
              <a:gd name="connsiteX65" fmla="*/ 1262130 w 3448962"/>
              <a:gd name="connsiteY65" fmla="*/ 404397 h 1653648"/>
              <a:gd name="connsiteX66" fmla="*/ 1269857 w 3448962"/>
              <a:gd name="connsiteY66" fmla="*/ 381215 h 1653648"/>
              <a:gd name="connsiteX67" fmla="*/ 1135917 w 3448962"/>
              <a:gd name="connsiteY67" fmla="*/ 376063 h 1653648"/>
              <a:gd name="connsiteX68" fmla="*/ 1138493 w 3448962"/>
              <a:gd name="connsiteY68" fmla="*/ 332275 h 1653648"/>
              <a:gd name="connsiteX69" fmla="*/ 1058644 w 3448962"/>
              <a:gd name="connsiteY69" fmla="*/ 327124 h 1653648"/>
              <a:gd name="connsiteX70" fmla="*/ 1058644 w 3448962"/>
              <a:gd name="connsiteY70" fmla="*/ 327124 h 1653648"/>
              <a:gd name="connsiteX71" fmla="*/ 1058644 w 3448962"/>
              <a:gd name="connsiteY71" fmla="*/ 303942 h 1653648"/>
              <a:gd name="connsiteX72" fmla="*/ 994249 w 3448962"/>
              <a:gd name="connsiteY72" fmla="*/ 303942 h 1653648"/>
              <a:gd name="connsiteX73" fmla="*/ 994249 w 3448962"/>
              <a:gd name="connsiteY73" fmla="*/ 278184 h 1653648"/>
              <a:gd name="connsiteX74" fmla="*/ 968491 w 3448962"/>
              <a:gd name="connsiteY74" fmla="*/ 278184 h 1653648"/>
              <a:gd name="connsiteX75" fmla="*/ 968491 w 3448962"/>
              <a:gd name="connsiteY75" fmla="*/ 257578 h 1653648"/>
              <a:gd name="connsiteX76" fmla="*/ 880915 w 3448962"/>
              <a:gd name="connsiteY76" fmla="*/ 257578 h 1653648"/>
              <a:gd name="connsiteX77" fmla="*/ 880915 w 3448962"/>
              <a:gd name="connsiteY77" fmla="*/ 231820 h 1653648"/>
              <a:gd name="connsiteX78" fmla="*/ 862885 w 3448962"/>
              <a:gd name="connsiteY78" fmla="*/ 231820 h 1653648"/>
              <a:gd name="connsiteX79" fmla="*/ 862885 w 3448962"/>
              <a:gd name="connsiteY79" fmla="*/ 200911 h 1653648"/>
              <a:gd name="connsiteX80" fmla="*/ 765005 w 3448962"/>
              <a:gd name="connsiteY80" fmla="*/ 200911 h 1653648"/>
              <a:gd name="connsiteX81" fmla="*/ 765005 w 3448962"/>
              <a:gd name="connsiteY81" fmla="*/ 182880 h 1653648"/>
              <a:gd name="connsiteX82" fmla="*/ 698035 w 3448962"/>
              <a:gd name="connsiteY82" fmla="*/ 182880 h 1653648"/>
              <a:gd name="connsiteX83" fmla="*/ 698035 w 3448962"/>
              <a:gd name="connsiteY83" fmla="*/ 154547 h 1653648"/>
              <a:gd name="connsiteX84" fmla="*/ 628489 w 3448962"/>
              <a:gd name="connsiteY84" fmla="*/ 154547 h 1653648"/>
              <a:gd name="connsiteX85" fmla="*/ 628489 w 3448962"/>
              <a:gd name="connsiteY85" fmla="*/ 123637 h 1653648"/>
              <a:gd name="connsiteX86" fmla="*/ 512579 w 3448962"/>
              <a:gd name="connsiteY86" fmla="*/ 123637 h 1653648"/>
              <a:gd name="connsiteX87" fmla="*/ 512579 w 3448962"/>
              <a:gd name="connsiteY87" fmla="*/ 103031 h 1653648"/>
              <a:gd name="connsiteX88" fmla="*/ 486822 w 3448962"/>
              <a:gd name="connsiteY88" fmla="*/ 103031 h 1653648"/>
              <a:gd name="connsiteX89" fmla="*/ 486822 w 3448962"/>
              <a:gd name="connsiteY89" fmla="*/ 72122 h 1653648"/>
              <a:gd name="connsiteX90" fmla="*/ 453336 w 3448962"/>
              <a:gd name="connsiteY90" fmla="*/ 72122 h 1653648"/>
              <a:gd name="connsiteX91" fmla="*/ 453336 w 3448962"/>
              <a:gd name="connsiteY91" fmla="*/ 54092 h 1653648"/>
              <a:gd name="connsiteX92" fmla="*/ 409548 w 3448962"/>
              <a:gd name="connsiteY92" fmla="*/ 54092 h 1653648"/>
              <a:gd name="connsiteX93" fmla="*/ 409548 w 3448962"/>
              <a:gd name="connsiteY93" fmla="*/ 28334 h 1653648"/>
              <a:gd name="connsiteX94" fmla="*/ 298790 w 3448962"/>
              <a:gd name="connsiteY94" fmla="*/ 28334 h 1653648"/>
              <a:gd name="connsiteX95" fmla="*/ 298790 w 3448962"/>
              <a:gd name="connsiteY95" fmla="*/ 0 h 1653648"/>
              <a:gd name="connsiteX96" fmla="*/ 0 w 3448962"/>
              <a:gd name="connsiteY96"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21684 w 3448962"/>
              <a:gd name="connsiteY26" fmla="*/ 1099856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74109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85778 w 3448962"/>
              <a:gd name="connsiteY7" fmla="*/ 1429555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76253 w 3448962"/>
              <a:gd name="connsiteY7" fmla="*/ 1431936 h 1653648"/>
              <a:gd name="connsiteX8" fmla="*/ 3072899 w 3448962"/>
              <a:gd name="connsiteY8" fmla="*/ 1390919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76253 w 3448962"/>
              <a:gd name="connsiteY7" fmla="*/ 1431936 h 1653648"/>
              <a:gd name="connsiteX8" fmla="*/ 3072899 w 3448962"/>
              <a:gd name="connsiteY8" fmla="*/ 1383775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65627 w 3448962"/>
              <a:gd name="connsiteY5" fmla="*/ 1475919 h 1653648"/>
              <a:gd name="connsiteX6" fmla="*/ 3168203 w 3448962"/>
              <a:gd name="connsiteY6" fmla="*/ 1437283 h 1653648"/>
              <a:gd name="connsiteX7" fmla="*/ 3076253 w 3448962"/>
              <a:gd name="connsiteY7" fmla="*/ 1434317 h 1653648"/>
              <a:gd name="connsiteX8" fmla="*/ 3072899 w 3448962"/>
              <a:gd name="connsiteY8" fmla="*/ 1383775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0628 w 3448962"/>
              <a:gd name="connsiteY3" fmla="*/ 1530010 h 1653648"/>
              <a:gd name="connsiteX4" fmla="*/ 3258355 w 3448962"/>
              <a:gd name="connsiteY4" fmla="*/ 1478495 h 1653648"/>
              <a:gd name="connsiteX5" fmla="*/ 3170390 w 3448962"/>
              <a:gd name="connsiteY5" fmla="*/ 1475919 h 1653648"/>
              <a:gd name="connsiteX6" fmla="*/ 3168203 w 3448962"/>
              <a:gd name="connsiteY6" fmla="*/ 1437283 h 1653648"/>
              <a:gd name="connsiteX7" fmla="*/ 3076253 w 3448962"/>
              <a:gd name="connsiteY7" fmla="*/ 1434317 h 1653648"/>
              <a:gd name="connsiteX8" fmla="*/ 3072899 w 3448962"/>
              <a:gd name="connsiteY8" fmla="*/ 1383775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3648"/>
              <a:gd name="connsiteX1" fmla="*/ 3340780 w 3448962"/>
              <a:gd name="connsiteY1" fmla="*/ 1653648 h 1653648"/>
              <a:gd name="connsiteX2" fmla="*/ 3343356 w 3448962"/>
              <a:gd name="connsiteY2" fmla="*/ 1527435 h 1653648"/>
              <a:gd name="connsiteX3" fmla="*/ 3257772 w 3448962"/>
              <a:gd name="connsiteY3" fmla="*/ 1532391 h 1653648"/>
              <a:gd name="connsiteX4" fmla="*/ 3258355 w 3448962"/>
              <a:gd name="connsiteY4" fmla="*/ 1478495 h 1653648"/>
              <a:gd name="connsiteX5" fmla="*/ 3170390 w 3448962"/>
              <a:gd name="connsiteY5" fmla="*/ 1475919 h 1653648"/>
              <a:gd name="connsiteX6" fmla="*/ 3168203 w 3448962"/>
              <a:gd name="connsiteY6" fmla="*/ 1437283 h 1653648"/>
              <a:gd name="connsiteX7" fmla="*/ 3076253 w 3448962"/>
              <a:gd name="connsiteY7" fmla="*/ 1434317 h 1653648"/>
              <a:gd name="connsiteX8" fmla="*/ 3072899 w 3448962"/>
              <a:gd name="connsiteY8" fmla="*/ 1383775 h 1653648"/>
              <a:gd name="connsiteX9" fmla="*/ 2902898 w 3448962"/>
              <a:gd name="connsiteY9" fmla="*/ 1383191 h 1653648"/>
              <a:gd name="connsiteX10" fmla="*/ 2900322 w 3448962"/>
              <a:gd name="connsiteY10" fmla="*/ 1354858 h 1653648"/>
              <a:gd name="connsiteX11" fmla="*/ 2797291 w 3448962"/>
              <a:gd name="connsiteY11" fmla="*/ 1354858 h 1653648"/>
              <a:gd name="connsiteX12" fmla="*/ 2802443 w 3448962"/>
              <a:gd name="connsiteY12" fmla="*/ 1305918 h 1653648"/>
              <a:gd name="connsiteX13" fmla="*/ 2766382 w 3448962"/>
              <a:gd name="connsiteY13" fmla="*/ 1303342 h 1653648"/>
              <a:gd name="connsiteX14" fmla="*/ 2766966 w 3448962"/>
              <a:gd name="connsiteY14" fmla="*/ 1267281 h 1653648"/>
              <a:gd name="connsiteX15" fmla="*/ 2722594 w 3448962"/>
              <a:gd name="connsiteY15" fmla="*/ 1267281 h 1653648"/>
              <a:gd name="connsiteX16" fmla="*/ 2720018 w 3448962"/>
              <a:gd name="connsiteY16" fmla="*/ 1238948 h 1653648"/>
              <a:gd name="connsiteX17" fmla="*/ 2694260 w 3448962"/>
              <a:gd name="connsiteY17" fmla="*/ 1238948 h 1653648"/>
              <a:gd name="connsiteX18" fmla="*/ 2699412 w 3448962"/>
              <a:gd name="connsiteY18" fmla="*/ 1208039 h 1653648"/>
              <a:gd name="connsiteX19" fmla="*/ 2658200 w 3448962"/>
              <a:gd name="connsiteY19" fmla="*/ 1208039 h 1653648"/>
              <a:gd name="connsiteX20" fmla="*/ 2660775 w 3448962"/>
              <a:gd name="connsiteY20" fmla="*/ 1192584 h 1653648"/>
              <a:gd name="connsiteX21" fmla="*/ 2627290 w 3448962"/>
              <a:gd name="connsiteY21" fmla="*/ 1192584 h 1653648"/>
              <a:gd name="connsiteX22" fmla="*/ 2622139 w 3448962"/>
              <a:gd name="connsiteY22" fmla="*/ 1159099 h 1653648"/>
              <a:gd name="connsiteX23" fmla="*/ 2547441 w 3448962"/>
              <a:gd name="connsiteY23" fmla="*/ 1159099 h 1653648"/>
              <a:gd name="connsiteX24" fmla="*/ 2547441 w 3448962"/>
              <a:gd name="connsiteY24" fmla="*/ 1117886 h 1653648"/>
              <a:gd name="connsiteX25" fmla="*/ 2547441 w 3448962"/>
              <a:gd name="connsiteY25" fmla="*/ 1117886 h 1653648"/>
              <a:gd name="connsiteX26" fmla="*/ 2512159 w 3448962"/>
              <a:gd name="connsiteY26" fmla="*/ 1104618 h 1653648"/>
              <a:gd name="connsiteX27" fmla="*/ 2506229 w 3448962"/>
              <a:gd name="connsiteY27" fmla="*/ 1050916 h 1653648"/>
              <a:gd name="connsiteX28" fmla="*/ 2416077 w 3448962"/>
              <a:gd name="connsiteY28" fmla="*/ 1048341 h 1653648"/>
              <a:gd name="connsiteX29" fmla="*/ 2413501 w 3448962"/>
              <a:gd name="connsiteY29" fmla="*/ 1020007 h 1653648"/>
              <a:gd name="connsiteX30" fmla="*/ 2367137 w 3448962"/>
              <a:gd name="connsiteY30" fmla="*/ 1022583 h 1653648"/>
              <a:gd name="connsiteX31" fmla="*/ 2367137 w 3448962"/>
              <a:gd name="connsiteY31" fmla="*/ 960764 h 1653648"/>
              <a:gd name="connsiteX32" fmla="*/ 2295015 w 3448962"/>
              <a:gd name="connsiteY32" fmla="*/ 960764 h 1653648"/>
              <a:gd name="connsiteX33" fmla="*/ 2292440 w 3448962"/>
              <a:gd name="connsiteY33" fmla="*/ 937582 h 1653648"/>
              <a:gd name="connsiteX34" fmla="*/ 2215166 w 3448962"/>
              <a:gd name="connsiteY34" fmla="*/ 940158 h 1653648"/>
              <a:gd name="connsiteX35" fmla="*/ 2210016 w 3448962"/>
              <a:gd name="connsiteY35" fmla="*/ 911825 h 1653648"/>
              <a:gd name="connsiteX36" fmla="*/ 2186833 w 3448962"/>
              <a:gd name="connsiteY36" fmla="*/ 911825 h 1653648"/>
              <a:gd name="connsiteX37" fmla="*/ 2176530 w 3448962"/>
              <a:gd name="connsiteY37" fmla="*/ 878339 h 1653648"/>
              <a:gd name="connsiteX38" fmla="*/ 2132742 w 3448962"/>
              <a:gd name="connsiteY38" fmla="*/ 878339 h 1653648"/>
              <a:gd name="connsiteX39" fmla="*/ 2130166 w 3448962"/>
              <a:gd name="connsiteY39" fmla="*/ 831975 h 1653648"/>
              <a:gd name="connsiteX40" fmla="*/ 1985922 w 3448962"/>
              <a:gd name="connsiteY40" fmla="*/ 834551 h 1653648"/>
              <a:gd name="connsiteX41" fmla="*/ 1996225 w 3448962"/>
              <a:gd name="connsiteY41" fmla="*/ 806218 h 1653648"/>
              <a:gd name="connsiteX42" fmla="*/ 1973044 w 3448962"/>
              <a:gd name="connsiteY42" fmla="*/ 806218 h 1653648"/>
              <a:gd name="connsiteX43" fmla="*/ 1967892 w 3448962"/>
              <a:gd name="connsiteY43" fmla="*/ 777884 h 1653648"/>
              <a:gd name="connsiteX44" fmla="*/ 1931831 w 3448962"/>
              <a:gd name="connsiteY44" fmla="*/ 780460 h 1653648"/>
              <a:gd name="connsiteX45" fmla="*/ 1931831 w 3448962"/>
              <a:gd name="connsiteY45" fmla="*/ 757278 h 1653648"/>
              <a:gd name="connsiteX46" fmla="*/ 1826224 w 3448962"/>
              <a:gd name="connsiteY46" fmla="*/ 754702 h 1653648"/>
              <a:gd name="connsiteX47" fmla="*/ 1823649 w 3448962"/>
              <a:gd name="connsiteY47" fmla="*/ 723793 h 1653648"/>
              <a:gd name="connsiteX48" fmla="*/ 1782436 w 3448962"/>
              <a:gd name="connsiteY48" fmla="*/ 721217 h 1653648"/>
              <a:gd name="connsiteX49" fmla="*/ 1782436 w 3448962"/>
              <a:gd name="connsiteY49" fmla="*/ 695459 h 1653648"/>
              <a:gd name="connsiteX50" fmla="*/ 1666526 w 3448962"/>
              <a:gd name="connsiteY50" fmla="*/ 690308 h 1653648"/>
              <a:gd name="connsiteX51" fmla="*/ 1663951 w 3448962"/>
              <a:gd name="connsiteY51" fmla="*/ 641368 h 1653648"/>
              <a:gd name="connsiteX52" fmla="*/ 1566071 w 3448962"/>
              <a:gd name="connsiteY52" fmla="*/ 641368 h 1653648"/>
              <a:gd name="connsiteX53" fmla="*/ 1566071 w 3448962"/>
              <a:gd name="connsiteY53" fmla="*/ 615610 h 1653648"/>
              <a:gd name="connsiteX54" fmla="*/ 1545465 w 3448962"/>
              <a:gd name="connsiteY54" fmla="*/ 615610 h 1653648"/>
              <a:gd name="connsiteX55" fmla="*/ 1548041 w 3448962"/>
              <a:gd name="connsiteY55" fmla="*/ 589853 h 1653648"/>
              <a:gd name="connsiteX56" fmla="*/ 1499101 w 3448962"/>
              <a:gd name="connsiteY56" fmla="*/ 587277 h 1653648"/>
              <a:gd name="connsiteX57" fmla="*/ 1491374 w 3448962"/>
              <a:gd name="connsiteY57" fmla="*/ 502276 h 1653648"/>
              <a:gd name="connsiteX58" fmla="*/ 1426979 w 3448962"/>
              <a:gd name="connsiteY58" fmla="*/ 507428 h 1653648"/>
              <a:gd name="connsiteX59" fmla="*/ 1432131 w 3448962"/>
              <a:gd name="connsiteY59" fmla="*/ 455912 h 1653648"/>
              <a:gd name="connsiteX60" fmla="*/ 1401222 w 3448962"/>
              <a:gd name="connsiteY60" fmla="*/ 455912 h 1653648"/>
              <a:gd name="connsiteX61" fmla="*/ 1401222 w 3448962"/>
              <a:gd name="connsiteY61" fmla="*/ 430155 h 1653648"/>
              <a:gd name="connsiteX62" fmla="*/ 1383191 w 3448962"/>
              <a:gd name="connsiteY62" fmla="*/ 430155 h 1653648"/>
              <a:gd name="connsiteX63" fmla="*/ 1383191 w 3448962"/>
              <a:gd name="connsiteY63" fmla="*/ 406973 h 1653648"/>
              <a:gd name="connsiteX64" fmla="*/ 1262130 w 3448962"/>
              <a:gd name="connsiteY64" fmla="*/ 404397 h 1653648"/>
              <a:gd name="connsiteX65" fmla="*/ 1269857 w 3448962"/>
              <a:gd name="connsiteY65" fmla="*/ 381215 h 1653648"/>
              <a:gd name="connsiteX66" fmla="*/ 1135917 w 3448962"/>
              <a:gd name="connsiteY66" fmla="*/ 376063 h 1653648"/>
              <a:gd name="connsiteX67" fmla="*/ 1138493 w 3448962"/>
              <a:gd name="connsiteY67" fmla="*/ 332275 h 1653648"/>
              <a:gd name="connsiteX68" fmla="*/ 1058644 w 3448962"/>
              <a:gd name="connsiteY68" fmla="*/ 327124 h 1653648"/>
              <a:gd name="connsiteX69" fmla="*/ 1058644 w 3448962"/>
              <a:gd name="connsiteY69" fmla="*/ 327124 h 1653648"/>
              <a:gd name="connsiteX70" fmla="*/ 1058644 w 3448962"/>
              <a:gd name="connsiteY70" fmla="*/ 303942 h 1653648"/>
              <a:gd name="connsiteX71" fmla="*/ 994249 w 3448962"/>
              <a:gd name="connsiteY71" fmla="*/ 303942 h 1653648"/>
              <a:gd name="connsiteX72" fmla="*/ 994249 w 3448962"/>
              <a:gd name="connsiteY72" fmla="*/ 278184 h 1653648"/>
              <a:gd name="connsiteX73" fmla="*/ 968491 w 3448962"/>
              <a:gd name="connsiteY73" fmla="*/ 278184 h 1653648"/>
              <a:gd name="connsiteX74" fmla="*/ 968491 w 3448962"/>
              <a:gd name="connsiteY74" fmla="*/ 257578 h 1653648"/>
              <a:gd name="connsiteX75" fmla="*/ 880915 w 3448962"/>
              <a:gd name="connsiteY75" fmla="*/ 257578 h 1653648"/>
              <a:gd name="connsiteX76" fmla="*/ 880915 w 3448962"/>
              <a:gd name="connsiteY76" fmla="*/ 231820 h 1653648"/>
              <a:gd name="connsiteX77" fmla="*/ 862885 w 3448962"/>
              <a:gd name="connsiteY77" fmla="*/ 231820 h 1653648"/>
              <a:gd name="connsiteX78" fmla="*/ 862885 w 3448962"/>
              <a:gd name="connsiteY78" fmla="*/ 200911 h 1653648"/>
              <a:gd name="connsiteX79" fmla="*/ 765005 w 3448962"/>
              <a:gd name="connsiteY79" fmla="*/ 200911 h 1653648"/>
              <a:gd name="connsiteX80" fmla="*/ 765005 w 3448962"/>
              <a:gd name="connsiteY80" fmla="*/ 182880 h 1653648"/>
              <a:gd name="connsiteX81" fmla="*/ 698035 w 3448962"/>
              <a:gd name="connsiteY81" fmla="*/ 182880 h 1653648"/>
              <a:gd name="connsiteX82" fmla="*/ 698035 w 3448962"/>
              <a:gd name="connsiteY82" fmla="*/ 154547 h 1653648"/>
              <a:gd name="connsiteX83" fmla="*/ 628489 w 3448962"/>
              <a:gd name="connsiteY83" fmla="*/ 154547 h 1653648"/>
              <a:gd name="connsiteX84" fmla="*/ 628489 w 3448962"/>
              <a:gd name="connsiteY84" fmla="*/ 123637 h 1653648"/>
              <a:gd name="connsiteX85" fmla="*/ 512579 w 3448962"/>
              <a:gd name="connsiteY85" fmla="*/ 123637 h 1653648"/>
              <a:gd name="connsiteX86" fmla="*/ 512579 w 3448962"/>
              <a:gd name="connsiteY86" fmla="*/ 103031 h 1653648"/>
              <a:gd name="connsiteX87" fmla="*/ 486822 w 3448962"/>
              <a:gd name="connsiteY87" fmla="*/ 103031 h 1653648"/>
              <a:gd name="connsiteX88" fmla="*/ 486822 w 3448962"/>
              <a:gd name="connsiteY88" fmla="*/ 72122 h 1653648"/>
              <a:gd name="connsiteX89" fmla="*/ 453336 w 3448962"/>
              <a:gd name="connsiteY89" fmla="*/ 72122 h 1653648"/>
              <a:gd name="connsiteX90" fmla="*/ 453336 w 3448962"/>
              <a:gd name="connsiteY90" fmla="*/ 54092 h 1653648"/>
              <a:gd name="connsiteX91" fmla="*/ 409548 w 3448962"/>
              <a:gd name="connsiteY91" fmla="*/ 54092 h 1653648"/>
              <a:gd name="connsiteX92" fmla="*/ 409548 w 3448962"/>
              <a:gd name="connsiteY92" fmla="*/ 28334 h 1653648"/>
              <a:gd name="connsiteX93" fmla="*/ 298790 w 3448962"/>
              <a:gd name="connsiteY93" fmla="*/ 28334 h 1653648"/>
              <a:gd name="connsiteX94" fmla="*/ 298790 w 3448962"/>
              <a:gd name="connsiteY94" fmla="*/ 0 h 1653648"/>
              <a:gd name="connsiteX95" fmla="*/ 0 w 3448962"/>
              <a:gd name="connsiteY95" fmla="*/ 0 h 1653648"/>
              <a:gd name="connsiteX0" fmla="*/ 3448962 w 3448962"/>
              <a:gd name="connsiteY0" fmla="*/ 1653648 h 1656029"/>
              <a:gd name="connsiteX1" fmla="*/ 3350305 w 3448962"/>
              <a:gd name="connsiteY1" fmla="*/ 1656029 h 1656029"/>
              <a:gd name="connsiteX2" fmla="*/ 3343356 w 3448962"/>
              <a:gd name="connsiteY2" fmla="*/ 1527435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9101 w 3448962"/>
              <a:gd name="connsiteY56" fmla="*/ 587277 h 1656029"/>
              <a:gd name="connsiteX57" fmla="*/ 1491374 w 3448962"/>
              <a:gd name="connsiteY57" fmla="*/ 502276 h 1656029"/>
              <a:gd name="connsiteX58" fmla="*/ 1426979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9101 w 3448962"/>
              <a:gd name="connsiteY56" fmla="*/ 587277 h 1656029"/>
              <a:gd name="connsiteX57" fmla="*/ 1491374 w 3448962"/>
              <a:gd name="connsiteY57" fmla="*/ 502276 h 1656029"/>
              <a:gd name="connsiteX58" fmla="*/ 1426979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9101 w 3448962"/>
              <a:gd name="connsiteY56" fmla="*/ 587277 h 1656029"/>
              <a:gd name="connsiteX57" fmla="*/ 1491374 w 3448962"/>
              <a:gd name="connsiteY57" fmla="*/ 507039 h 1656029"/>
              <a:gd name="connsiteX58" fmla="*/ 1426979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9101 w 3448962"/>
              <a:gd name="connsiteY56" fmla="*/ 587277 h 1656029"/>
              <a:gd name="connsiteX57" fmla="*/ 1491374 w 3448962"/>
              <a:gd name="connsiteY57" fmla="*/ 507039 h 1656029"/>
              <a:gd name="connsiteX58" fmla="*/ 1438885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9101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6526 w 3448962"/>
              <a:gd name="connsiteY50" fmla="*/ 690308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4339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4145 w 3448962"/>
              <a:gd name="connsiteY50" fmla="*/ 697452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4339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4145 w 3448962"/>
              <a:gd name="connsiteY50" fmla="*/ 697452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4339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9857 w 3448962"/>
              <a:gd name="connsiteY65" fmla="*/ 381215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4145 w 3448962"/>
              <a:gd name="connsiteY50" fmla="*/ 697452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4339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67476 w 3448962"/>
              <a:gd name="connsiteY65" fmla="*/ 376453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 name="connsiteX0" fmla="*/ 3448962 w 3448962"/>
              <a:gd name="connsiteY0" fmla="*/ 1653648 h 1656029"/>
              <a:gd name="connsiteX1" fmla="*/ 3350305 w 3448962"/>
              <a:gd name="connsiteY1" fmla="*/ 1656029 h 1656029"/>
              <a:gd name="connsiteX2" fmla="*/ 3343356 w 3448962"/>
              <a:gd name="connsiteY2" fmla="*/ 1536960 h 1656029"/>
              <a:gd name="connsiteX3" fmla="*/ 3257772 w 3448962"/>
              <a:gd name="connsiteY3" fmla="*/ 1532391 h 1656029"/>
              <a:gd name="connsiteX4" fmla="*/ 3258355 w 3448962"/>
              <a:gd name="connsiteY4" fmla="*/ 1478495 h 1656029"/>
              <a:gd name="connsiteX5" fmla="*/ 3170390 w 3448962"/>
              <a:gd name="connsiteY5" fmla="*/ 1475919 h 1656029"/>
              <a:gd name="connsiteX6" fmla="*/ 3168203 w 3448962"/>
              <a:gd name="connsiteY6" fmla="*/ 1437283 h 1656029"/>
              <a:gd name="connsiteX7" fmla="*/ 3076253 w 3448962"/>
              <a:gd name="connsiteY7" fmla="*/ 1434317 h 1656029"/>
              <a:gd name="connsiteX8" fmla="*/ 3072899 w 3448962"/>
              <a:gd name="connsiteY8" fmla="*/ 1383775 h 1656029"/>
              <a:gd name="connsiteX9" fmla="*/ 2902898 w 3448962"/>
              <a:gd name="connsiteY9" fmla="*/ 1383191 h 1656029"/>
              <a:gd name="connsiteX10" fmla="*/ 2900322 w 3448962"/>
              <a:gd name="connsiteY10" fmla="*/ 1354858 h 1656029"/>
              <a:gd name="connsiteX11" fmla="*/ 2797291 w 3448962"/>
              <a:gd name="connsiteY11" fmla="*/ 1354858 h 1656029"/>
              <a:gd name="connsiteX12" fmla="*/ 2802443 w 3448962"/>
              <a:gd name="connsiteY12" fmla="*/ 1305918 h 1656029"/>
              <a:gd name="connsiteX13" fmla="*/ 2766382 w 3448962"/>
              <a:gd name="connsiteY13" fmla="*/ 1303342 h 1656029"/>
              <a:gd name="connsiteX14" fmla="*/ 2766966 w 3448962"/>
              <a:gd name="connsiteY14" fmla="*/ 1267281 h 1656029"/>
              <a:gd name="connsiteX15" fmla="*/ 2722594 w 3448962"/>
              <a:gd name="connsiteY15" fmla="*/ 1267281 h 1656029"/>
              <a:gd name="connsiteX16" fmla="*/ 2720018 w 3448962"/>
              <a:gd name="connsiteY16" fmla="*/ 1238948 h 1656029"/>
              <a:gd name="connsiteX17" fmla="*/ 2694260 w 3448962"/>
              <a:gd name="connsiteY17" fmla="*/ 1238948 h 1656029"/>
              <a:gd name="connsiteX18" fmla="*/ 2699412 w 3448962"/>
              <a:gd name="connsiteY18" fmla="*/ 1208039 h 1656029"/>
              <a:gd name="connsiteX19" fmla="*/ 2658200 w 3448962"/>
              <a:gd name="connsiteY19" fmla="*/ 1208039 h 1656029"/>
              <a:gd name="connsiteX20" fmla="*/ 2660775 w 3448962"/>
              <a:gd name="connsiteY20" fmla="*/ 1192584 h 1656029"/>
              <a:gd name="connsiteX21" fmla="*/ 2627290 w 3448962"/>
              <a:gd name="connsiteY21" fmla="*/ 1192584 h 1656029"/>
              <a:gd name="connsiteX22" fmla="*/ 2622139 w 3448962"/>
              <a:gd name="connsiteY22" fmla="*/ 1159099 h 1656029"/>
              <a:gd name="connsiteX23" fmla="*/ 2547441 w 3448962"/>
              <a:gd name="connsiteY23" fmla="*/ 1159099 h 1656029"/>
              <a:gd name="connsiteX24" fmla="*/ 2547441 w 3448962"/>
              <a:gd name="connsiteY24" fmla="*/ 1117886 h 1656029"/>
              <a:gd name="connsiteX25" fmla="*/ 2547441 w 3448962"/>
              <a:gd name="connsiteY25" fmla="*/ 1117886 h 1656029"/>
              <a:gd name="connsiteX26" fmla="*/ 2512159 w 3448962"/>
              <a:gd name="connsiteY26" fmla="*/ 1104618 h 1656029"/>
              <a:gd name="connsiteX27" fmla="*/ 2506229 w 3448962"/>
              <a:gd name="connsiteY27" fmla="*/ 1050916 h 1656029"/>
              <a:gd name="connsiteX28" fmla="*/ 2416077 w 3448962"/>
              <a:gd name="connsiteY28" fmla="*/ 1048341 h 1656029"/>
              <a:gd name="connsiteX29" fmla="*/ 2413501 w 3448962"/>
              <a:gd name="connsiteY29" fmla="*/ 1020007 h 1656029"/>
              <a:gd name="connsiteX30" fmla="*/ 2367137 w 3448962"/>
              <a:gd name="connsiteY30" fmla="*/ 1022583 h 1656029"/>
              <a:gd name="connsiteX31" fmla="*/ 2367137 w 3448962"/>
              <a:gd name="connsiteY31" fmla="*/ 960764 h 1656029"/>
              <a:gd name="connsiteX32" fmla="*/ 2295015 w 3448962"/>
              <a:gd name="connsiteY32" fmla="*/ 960764 h 1656029"/>
              <a:gd name="connsiteX33" fmla="*/ 2292440 w 3448962"/>
              <a:gd name="connsiteY33" fmla="*/ 937582 h 1656029"/>
              <a:gd name="connsiteX34" fmla="*/ 2215166 w 3448962"/>
              <a:gd name="connsiteY34" fmla="*/ 940158 h 1656029"/>
              <a:gd name="connsiteX35" fmla="*/ 2210016 w 3448962"/>
              <a:gd name="connsiteY35" fmla="*/ 911825 h 1656029"/>
              <a:gd name="connsiteX36" fmla="*/ 2186833 w 3448962"/>
              <a:gd name="connsiteY36" fmla="*/ 911825 h 1656029"/>
              <a:gd name="connsiteX37" fmla="*/ 2176530 w 3448962"/>
              <a:gd name="connsiteY37" fmla="*/ 878339 h 1656029"/>
              <a:gd name="connsiteX38" fmla="*/ 2132742 w 3448962"/>
              <a:gd name="connsiteY38" fmla="*/ 878339 h 1656029"/>
              <a:gd name="connsiteX39" fmla="*/ 2130166 w 3448962"/>
              <a:gd name="connsiteY39" fmla="*/ 831975 h 1656029"/>
              <a:gd name="connsiteX40" fmla="*/ 1985922 w 3448962"/>
              <a:gd name="connsiteY40" fmla="*/ 834551 h 1656029"/>
              <a:gd name="connsiteX41" fmla="*/ 1996225 w 3448962"/>
              <a:gd name="connsiteY41" fmla="*/ 806218 h 1656029"/>
              <a:gd name="connsiteX42" fmla="*/ 1973044 w 3448962"/>
              <a:gd name="connsiteY42" fmla="*/ 806218 h 1656029"/>
              <a:gd name="connsiteX43" fmla="*/ 1967892 w 3448962"/>
              <a:gd name="connsiteY43" fmla="*/ 777884 h 1656029"/>
              <a:gd name="connsiteX44" fmla="*/ 1931831 w 3448962"/>
              <a:gd name="connsiteY44" fmla="*/ 780460 h 1656029"/>
              <a:gd name="connsiteX45" fmla="*/ 1931831 w 3448962"/>
              <a:gd name="connsiteY45" fmla="*/ 757278 h 1656029"/>
              <a:gd name="connsiteX46" fmla="*/ 1826224 w 3448962"/>
              <a:gd name="connsiteY46" fmla="*/ 754702 h 1656029"/>
              <a:gd name="connsiteX47" fmla="*/ 1823649 w 3448962"/>
              <a:gd name="connsiteY47" fmla="*/ 723793 h 1656029"/>
              <a:gd name="connsiteX48" fmla="*/ 1782436 w 3448962"/>
              <a:gd name="connsiteY48" fmla="*/ 721217 h 1656029"/>
              <a:gd name="connsiteX49" fmla="*/ 1782436 w 3448962"/>
              <a:gd name="connsiteY49" fmla="*/ 695459 h 1656029"/>
              <a:gd name="connsiteX50" fmla="*/ 1664145 w 3448962"/>
              <a:gd name="connsiteY50" fmla="*/ 697452 h 1656029"/>
              <a:gd name="connsiteX51" fmla="*/ 1663951 w 3448962"/>
              <a:gd name="connsiteY51" fmla="*/ 641368 h 1656029"/>
              <a:gd name="connsiteX52" fmla="*/ 1566071 w 3448962"/>
              <a:gd name="connsiteY52" fmla="*/ 641368 h 1656029"/>
              <a:gd name="connsiteX53" fmla="*/ 1566071 w 3448962"/>
              <a:gd name="connsiteY53" fmla="*/ 615610 h 1656029"/>
              <a:gd name="connsiteX54" fmla="*/ 1545465 w 3448962"/>
              <a:gd name="connsiteY54" fmla="*/ 615610 h 1656029"/>
              <a:gd name="connsiteX55" fmla="*/ 1548041 w 3448962"/>
              <a:gd name="connsiteY55" fmla="*/ 589853 h 1656029"/>
              <a:gd name="connsiteX56" fmla="*/ 1494339 w 3448962"/>
              <a:gd name="connsiteY56" fmla="*/ 587277 h 1656029"/>
              <a:gd name="connsiteX57" fmla="*/ 1491374 w 3448962"/>
              <a:gd name="connsiteY57" fmla="*/ 507039 h 1656029"/>
              <a:gd name="connsiteX58" fmla="*/ 1434123 w 3448962"/>
              <a:gd name="connsiteY58" fmla="*/ 507428 h 1656029"/>
              <a:gd name="connsiteX59" fmla="*/ 1432131 w 3448962"/>
              <a:gd name="connsiteY59" fmla="*/ 455912 h 1656029"/>
              <a:gd name="connsiteX60" fmla="*/ 1401222 w 3448962"/>
              <a:gd name="connsiteY60" fmla="*/ 455912 h 1656029"/>
              <a:gd name="connsiteX61" fmla="*/ 1401222 w 3448962"/>
              <a:gd name="connsiteY61" fmla="*/ 430155 h 1656029"/>
              <a:gd name="connsiteX62" fmla="*/ 1383191 w 3448962"/>
              <a:gd name="connsiteY62" fmla="*/ 430155 h 1656029"/>
              <a:gd name="connsiteX63" fmla="*/ 1383191 w 3448962"/>
              <a:gd name="connsiteY63" fmla="*/ 406973 h 1656029"/>
              <a:gd name="connsiteX64" fmla="*/ 1262130 w 3448962"/>
              <a:gd name="connsiteY64" fmla="*/ 404397 h 1656029"/>
              <a:gd name="connsiteX65" fmla="*/ 1257951 w 3448962"/>
              <a:gd name="connsiteY65" fmla="*/ 376453 h 1656029"/>
              <a:gd name="connsiteX66" fmla="*/ 1135917 w 3448962"/>
              <a:gd name="connsiteY66" fmla="*/ 376063 h 1656029"/>
              <a:gd name="connsiteX67" fmla="*/ 1138493 w 3448962"/>
              <a:gd name="connsiteY67" fmla="*/ 332275 h 1656029"/>
              <a:gd name="connsiteX68" fmla="*/ 1058644 w 3448962"/>
              <a:gd name="connsiteY68" fmla="*/ 327124 h 1656029"/>
              <a:gd name="connsiteX69" fmla="*/ 1058644 w 3448962"/>
              <a:gd name="connsiteY69" fmla="*/ 327124 h 1656029"/>
              <a:gd name="connsiteX70" fmla="*/ 1058644 w 3448962"/>
              <a:gd name="connsiteY70" fmla="*/ 303942 h 1656029"/>
              <a:gd name="connsiteX71" fmla="*/ 994249 w 3448962"/>
              <a:gd name="connsiteY71" fmla="*/ 303942 h 1656029"/>
              <a:gd name="connsiteX72" fmla="*/ 994249 w 3448962"/>
              <a:gd name="connsiteY72" fmla="*/ 278184 h 1656029"/>
              <a:gd name="connsiteX73" fmla="*/ 968491 w 3448962"/>
              <a:gd name="connsiteY73" fmla="*/ 278184 h 1656029"/>
              <a:gd name="connsiteX74" fmla="*/ 968491 w 3448962"/>
              <a:gd name="connsiteY74" fmla="*/ 257578 h 1656029"/>
              <a:gd name="connsiteX75" fmla="*/ 880915 w 3448962"/>
              <a:gd name="connsiteY75" fmla="*/ 257578 h 1656029"/>
              <a:gd name="connsiteX76" fmla="*/ 880915 w 3448962"/>
              <a:gd name="connsiteY76" fmla="*/ 231820 h 1656029"/>
              <a:gd name="connsiteX77" fmla="*/ 862885 w 3448962"/>
              <a:gd name="connsiteY77" fmla="*/ 231820 h 1656029"/>
              <a:gd name="connsiteX78" fmla="*/ 862885 w 3448962"/>
              <a:gd name="connsiteY78" fmla="*/ 200911 h 1656029"/>
              <a:gd name="connsiteX79" fmla="*/ 765005 w 3448962"/>
              <a:gd name="connsiteY79" fmla="*/ 200911 h 1656029"/>
              <a:gd name="connsiteX80" fmla="*/ 765005 w 3448962"/>
              <a:gd name="connsiteY80" fmla="*/ 182880 h 1656029"/>
              <a:gd name="connsiteX81" fmla="*/ 698035 w 3448962"/>
              <a:gd name="connsiteY81" fmla="*/ 182880 h 1656029"/>
              <a:gd name="connsiteX82" fmla="*/ 698035 w 3448962"/>
              <a:gd name="connsiteY82" fmla="*/ 154547 h 1656029"/>
              <a:gd name="connsiteX83" fmla="*/ 628489 w 3448962"/>
              <a:gd name="connsiteY83" fmla="*/ 154547 h 1656029"/>
              <a:gd name="connsiteX84" fmla="*/ 628489 w 3448962"/>
              <a:gd name="connsiteY84" fmla="*/ 123637 h 1656029"/>
              <a:gd name="connsiteX85" fmla="*/ 512579 w 3448962"/>
              <a:gd name="connsiteY85" fmla="*/ 123637 h 1656029"/>
              <a:gd name="connsiteX86" fmla="*/ 512579 w 3448962"/>
              <a:gd name="connsiteY86" fmla="*/ 103031 h 1656029"/>
              <a:gd name="connsiteX87" fmla="*/ 486822 w 3448962"/>
              <a:gd name="connsiteY87" fmla="*/ 103031 h 1656029"/>
              <a:gd name="connsiteX88" fmla="*/ 486822 w 3448962"/>
              <a:gd name="connsiteY88" fmla="*/ 72122 h 1656029"/>
              <a:gd name="connsiteX89" fmla="*/ 453336 w 3448962"/>
              <a:gd name="connsiteY89" fmla="*/ 72122 h 1656029"/>
              <a:gd name="connsiteX90" fmla="*/ 453336 w 3448962"/>
              <a:gd name="connsiteY90" fmla="*/ 54092 h 1656029"/>
              <a:gd name="connsiteX91" fmla="*/ 409548 w 3448962"/>
              <a:gd name="connsiteY91" fmla="*/ 54092 h 1656029"/>
              <a:gd name="connsiteX92" fmla="*/ 409548 w 3448962"/>
              <a:gd name="connsiteY92" fmla="*/ 28334 h 1656029"/>
              <a:gd name="connsiteX93" fmla="*/ 298790 w 3448962"/>
              <a:gd name="connsiteY93" fmla="*/ 28334 h 1656029"/>
              <a:gd name="connsiteX94" fmla="*/ 298790 w 3448962"/>
              <a:gd name="connsiteY94" fmla="*/ 0 h 1656029"/>
              <a:gd name="connsiteX95" fmla="*/ 0 w 3448962"/>
              <a:gd name="connsiteY95" fmla="*/ 0 h 1656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3448962" h="1656029">
                <a:moveTo>
                  <a:pt x="3448962" y="1653648"/>
                </a:moveTo>
                <a:lnTo>
                  <a:pt x="3350305" y="1656029"/>
                </a:lnTo>
                <a:cubicBezTo>
                  <a:pt x="3351164" y="1613958"/>
                  <a:pt x="3342497" y="1579031"/>
                  <a:pt x="3343356" y="1536960"/>
                </a:cubicBezTo>
                <a:lnTo>
                  <a:pt x="3257772" y="1532391"/>
                </a:lnTo>
                <a:cubicBezTo>
                  <a:pt x="3257966" y="1514426"/>
                  <a:pt x="3258161" y="1496460"/>
                  <a:pt x="3258355" y="1478495"/>
                </a:cubicBezTo>
                <a:lnTo>
                  <a:pt x="3170390" y="1475919"/>
                </a:lnTo>
                <a:lnTo>
                  <a:pt x="3168203" y="1437283"/>
                </a:lnTo>
                <a:lnTo>
                  <a:pt x="3076253" y="1434317"/>
                </a:lnTo>
                <a:lnTo>
                  <a:pt x="3072899" y="1383775"/>
                </a:lnTo>
                <a:lnTo>
                  <a:pt x="2902898" y="1383191"/>
                </a:lnTo>
                <a:lnTo>
                  <a:pt x="2900322" y="1354858"/>
                </a:lnTo>
                <a:lnTo>
                  <a:pt x="2797291" y="1354858"/>
                </a:lnTo>
                <a:lnTo>
                  <a:pt x="2802443" y="1305918"/>
                </a:lnTo>
                <a:lnTo>
                  <a:pt x="2766382" y="1303342"/>
                </a:lnTo>
                <a:cubicBezTo>
                  <a:pt x="2766577" y="1291322"/>
                  <a:pt x="2766771" y="1279301"/>
                  <a:pt x="2766966" y="1267281"/>
                </a:cubicBezTo>
                <a:lnTo>
                  <a:pt x="2722594" y="1267281"/>
                </a:lnTo>
                <a:lnTo>
                  <a:pt x="2720018" y="1238948"/>
                </a:lnTo>
                <a:lnTo>
                  <a:pt x="2694260" y="1238948"/>
                </a:lnTo>
                <a:lnTo>
                  <a:pt x="2699412" y="1208039"/>
                </a:lnTo>
                <a:lnTo>
                  <a:pt x="2658200" y="1208039"/>
                </a:lnTo>
                <a:lnTo>
                  <a:pt x="2660775" y="1192584"/>
                </a:lnTo>
                <a:lnTo>
                  <a:pt x="2627290" y="1192584"/>
                </a:lnTo>
                <a:lnTo>
                  <a:pt x="2622139" y="1159099"/>
                </a:lnTo>
                <a:lnTo>
                  <a:pt x="2547441" y="1159099"/>
                </a:lnTo>
                <a:lnTo>
                  <a:pt x="2547441" y="1117886"/>
                </a:lnTo>
                <a:lnTo>
                  <a:pt x="2547441" y="1117886"/>
                </a:lnTo>
                <a:lnTo>
                  <a:pt x="2512159" y="1104618"/>
                </a:lnTo>
                <a:lnTo>
                  <a:pt x="2506229" y="1050916"/>
                </a:lnTo>
                <a:lnTo>
                  <a:pt x="2416077" y="1048341"/>
                </a:lnTo>
                <a:lnTo>
                  <a:pt x="2413501" y="1020007"/>
                </a:lnTo>
                <a:lnTo>
                  <a:pt x="2367137" y="1022583"/>
                </a:lnTo>
                <a:lnTo>
                  <a:pt x="2367137" y="960764"/>
                </a:lnTo>
                <a:lnTo>
                  <a:pt x="2295015" y="960764"/>
                </a:lnTo>
                <a:lnTo>
                  <a:pt x="2292440" y="937582"/>
                </a:lnTo>
                <a:lnTo>
                  <a:pt x="2215166" y="940158"/>
                </a:lnTo>
                <a:lnTo>
                  <a:pt x="2210016" y="911825"/>
                </a:lnTo>
                <a:lnTo>
                  <a:pt x="2186833" y="911825"/>
                </a:lnTo>
                <a:lnTo>
                  <a:pt x="2176530" y="878339"/>
                </a:lnTo>
                <a:lnTo>
                  <a:pt x="2132742" y="878339"/>
                </a:lnTo>
                <a:lnTo>
                  <a:pt x="2130166" y="831975"/>
                </a:lnTo>
                <a:lnTo>
                  <a:pt x="1985922" y="834551"/>
                </a:lnTo>
                <a:lnTo>
                  <a:pt x="1996225" y="806218"/>
                </a:lnTo>
                <a:lnTo>
                  <a:pt x="1973044" y="806218"/>
                </a:lnTo>
                <a:lnTo>
                  <a:pt x="1967892" y="777884"/>
                </a:lnTo>
                <a:lnTo>
                  <a:pt x="1931831" y="780460"/>
                </a:lnTo>
                <a:lnTo>
                  <a:pt x="1931831" y="757278"/>
                </a:lnTo>
                <a:lnTo>
                  <a:pt x="1826224" y="754702"/>
                </a:lnTo>
                <a:lnTo>
                  <a:pt x="1823649" y="723793"/>
                </a:lnTo>
                <a:lnTo>
                  <a:pt x="1782436" y="721217"/>
                </a:lnTo>
                <a:lnTo>
                  <a:pt x="1782436" y="695459"/>
                </a:lnTo>
                <a:lnTo>
                  <a:pt x="1664145" y="697452"/>
                </a:lnTo>
                <a:cubicBezTo>
                  <a:pt x="1664080" y="678757"/>
                  <a:pt x="1664016" y="660063"/>
                  <a:pt x="1663951" y="641368"/>
                </a:cubicBezTo>
                <a:lnTo>
                  <a:pt x="1566071" y="641368"/>
                </a:lnTo>
                <a:lnTo>
                  <a:pt x="1566071" y="615610"/>
                </a:lnTo>
                <a:lnTo>
                  <a:pt x="1545465" y="615610"/>
                </a:lnTo>
                <a:lnTo>
                  <a:pt x="1548041" y="589853"/>
                </a:lnTo>
                <a:lnTo>
                  <a:pt x="1494339" y="587277"/>
                </a:lnTo>
                <a:lnTo>
                  <a:pt x="1491374" y="507039"/>
                </a:lnTo>
                <a:lnTo>
                  <a:pt x="1434123" y="507428"/>
                </a:lnTo>
                <a:lnTo>
                  <a:pt x="1432131" y="455912"/>
                </a:lnTo>
                <a:lnTo>
                  <a:pt x="1401222" y="455912"/>
                </a:lnTo>
                <a:lnTo>
                  <a:pt x="1401222" y="430155"/>
                </a:lnTo>
                <a:lnTo>
                  <a:pt x="1383191" y="430155"/>
                </a:lnTo>
                <a:lnTo>
                  <a:pt x="1383191" y="406973"/>
                </a:lnTo>
                <a:lnTo>
                  <a:pt x="1262130" y="404397"/>
                </a:lnTo>
                <a:lnTo>
                  <a:pt x="1257951" y="376453"/>
                </a:lnTo>
                <a:lnTo>
                  <a:pt x="1135917" y="376063"/>
                </a:lnTo>
                <a:lnTo>
                  <a:pt x="1138493" y="332275"/>
                </a:lnTo>
                <a:lnTo>
                  <a:pt x="1058644" y="327124"/>
                </a:lnTo>
                <a:lnTo>
                  <a:pt x="1058644" y="327124"/>
                </a:lnTo>
                <a:lnTo>
                  <a:pt x="1058644" y="303942"/>
                </a:lnTo>
                <a:lnTo>
                  <a:pt x="994249" y="303942"/>
                </a:lnTo>
                <a:lnTo>
                  <a:pt x="994249" y="278184"/>
                </a:lnTo>
                <a:lnTo>
                  <a:pt x="968491" y="278184"/>
                </a:lnTo>
                <a:lnTo>
                  <a:pt x="968491" y="257578"/>
                </a:lnTo>
                <a:lnTo>
                  <a:pt x="880915" y="257578"/>
                </a:lnTo>
                <a:lnTo>
                  <a:pt x="880915" y="231820"/>
                </a:lnTo>
                <a:lnTo>
                  <a:pt x="862885" y="231820"/>
                </a:lnTo>
                <a:lnTo>
                  <a:pt x="862885" y="200911"/>
                </a:lnTo>
                <a:lnTo>
                  <a:pt x="765005" y="200911"/>
                </a:lnTo>
                <a:lnTo>
                  <a:pt x="765005" y="182880"/>
                </a:lnTo>
                <a:lnTo>
                  <a:pt x="698035" y="182880"/>
                </a:lnTo>
                <a:lnTo>
                  <a:pt x="698035" y="154547"/>
                </a:lnTo>
                <a:lnTo>
                  <a:pt x="628489" y="154547"/>
                </a:lnTo>
                <a:lnTo>
                  <a:pt x="628489" y="123637"/>
                </a:lnTo>
                <a:lnTo>
                  <a:pt x="512579" y="123637"/>
                </a:lnTo>
                <a:lnTo>
                  <a:pt x="512579" y="103031"/>
                </a:lnTo>
                <a:lnTo>
                  <a:pt x="486822" y="103031"/>
                </a:lnTo>
                <a:lnTo>
                  <a:pt x="486822" y="72122"/>
                </a:lnTo>
                <a:lnTo>
                  <a:pt x="453336" y="72122"/>
                </a:lnTo>
                <a:lnTo>
                  <a:pt x="453336" y="54092"/>
                </a:lnTo>
                <a:lnTo>
                  <a:pt x="409548" y="54092"/>
                </a:lnTo>
                <a:lnTo>
                  <a:pt x="409548" y="28334"/>
                </a:lnTo>
                <a:lnTo>
                  <a:pt x="298790" y="28334"/>
                </a:lnTo>
                <a:lnTo>
                  <a:pt x="29879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21" name="Oval 320">
            <a:extLst>
              <a:ext uri="{FF2B5EF4-FFF2-40B4-BE49-F238E27FC236}">
                <a16:creationId xmlns:a16="http://schemas.microsoft.com/office/drawing/2014/main" id="{66F4405E-710D-43F6-9D1F-5000BA32BFB4}"/>
              </a:ext>
            </a:extLst>
          </p:cNvPr>
          <p:cNvSpPr/>
          <p:nvPr/>
        </p:nvSpPr>
        <p:spPr bwMode="auto">
          <a:xfrm>
            <a:off x="6938392" y="1924226"/>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2" name="Oval 321">
            <a:extLst>
              <a:ext uri="{FF2B5EF4-FFF2-40B4-BE49-F238E27FC236}">
                <a16:creationId xmlns:a16="http://schemas.microsoft.com/office/drawing/2014/main" id="{09616E97-E7B4-42FF-95DE-BC8BF9B0576A}"/>
              </a:ext>
            </a:extLst>
          </p:cNvPr>
          <p:cNvSpPr/>
          <p:nvPr/>
        </p:nvSpPr>
        <p:spPr bwMode="auto">
          <a:xfrm>
            <a:off x="6975790" y="1930770"/>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3" name="Oval 322">
            <a:extLst>
              <a:ext uri="{FF2B5EF4-FFF2-40B4-BE49-F238E27FC236}">
                <a16:creationId xmlns:a16="http://schemas.microsoft.com/office/drawing/2014/main" id="{431339BE-FB3B-464B-9848-199D0ABFF2BC}"/>
              </a:ext>
            </a:extLst>
          </p:cNvPr>
          <p:cNvSpPr/>
          <p:nvPr/>
        </p:nvSpPr>
        <p:spPr bwMode="auto">
          <a:xfrm>
            <a:off x="7560146" y="2077561"/>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4" name="Oval 323">
            <a:extLst>
              <a:ext uri="{FF2B5EF4-FFF2-40B4-BE49-F238E27FC236}">
                <a16:creationId xmlns:a16="http://schemas.microsoft.com/office/drawing/2014/main" id="{9166452D-C61C-4313-829A-3E616AFE18EB}"/>
              </a:ext>
            </a:extLst>
          </p:cNvPr>
          <p:cNvSpPr/>
          <p:nvPr/>
        </p:nvSpPr>
        <p:spPr bwMode="auto">
          <a:xfrm>
            <a:off x="8141698" y="2308498"/>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5" name="Oval 324">
            <a:extLst>
              <a:ext uri="{FF2B5EF4-FFF2-40B4-BE49-F238E27FC236}">
                <a16:creationId xmlns:a16="http://schemas.microsoft.com/office/drawing/2014/main" id="{A56E6845-DEA8-4787-8D01-A344C6CD036A}"/>
              </a:ext>
            </a:extLst>
          </p:cNvPr>
          <p:cNvSpPr/>
          <p:nvPr/>
        </p:nvSpPr>
        <p:spPr bwMode="auto">
          <a:xfrm>
            <a:off x="8204341" y="2334677"/>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6" name="Oval 325">
            <a:extLst>
              <a:ext uri="{FF2B5EF4-FFF2-40B4-BE49-F238E27FC236}">
                <a16:creationId xmlns:a16="http://schemas.microsoft.com/office/drawing/2014/main" id="{7335BDB3-197B-4AF2-A213-CB8CB1BD2B57}"/>
              </a:ext>
            </a:extLst>
          </p:cNvPr>
          <p:cNvSpPr/>
          <p:nvPr/>
        </p:nvSpPr>
        <p:spPr bwMode="auto">
          <a:xfrm>
            <a:off x="8269789" y="233561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7" name="Oval 326">
            <a:extLst>
              <a:ext uri="{FF2B5EF4-FFF2-40B4-BE49-F238E27FC236}">
                <a16:creationId xmlns:a16="http://schemas.microsoft.com/office/drawing/2014/main" id="{5F70A9A3-BC9D-4270-A50F-5DA2EC2D401A}"/>
              </a:ext>
            </a:extLst>
          </p:cNvPr>
          <p:cNvSpPr/>
          <p:nvPr/>
        </p:nvSpPr>
        <p:spPr bwMode="auto">
          <a:xfrm>
            <a:off x="8921462" y="2754478"/>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8" name="Oval 327">
            <a:extLst>
              <a:ext uri="{FF2B5EF4-FFF2-40B4-BE49-F238E27FC236}">
                <a16:creationId xmlns:a16="http://schemas.microsoft.com/office/drawing/2014/main" id="{D258EFC5-D85E-4B41-9FDB-ACE4179D02E7}"/>
              </a:ext>
            </a:extLst>
          </p:cNvPr>
          <p:cNvSpPr/>
          <p:nvPr/>
        </p:nvSpPr>
        <p:spPr bwMode="auto">
          <a:xfrm>
            <a:off x="9009349" y="2755413"/>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9" name="Oval 328">
            <a:extLst>
              <a:ext uri="{FF2B5EF4-FFF2-40B4-BE49-F238E27FC236}">
                <a16:creationId xmlns:a16="http://schemas.microsoft.com/office/drawing/2014/main" id="{366A0AE8-7D5E-4BA8-9161-8999245BA0CF}"/>
              </a:ext>
            </a:extLst>
          </p:cNvPr>
          <p:cNvSpPr/>
          <p:nvPr/>
        </p:nvSpPr>
        <p:spPr bwMode="auto">
          <a:xfrm>
            <a:off x="9178579" y="2862935"/>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0" name="Oval 329">
            <a:extLst>
              <a:ext uri="{FF2B5EF4-FFF2-40B4-BE49-F238E27FC236}">
                <a16:creationId xmlns:a16="http://schemas.microsoft.com/office/drawing/2014/main" id="{9EE32320-1187-4817-8860-2FE9E89F2F85}"/>
              </a:ext>
            </a:extLst>
          </p:cNvPr>
          <p:cNvSpPr/>
          <p:nvPr/>
        </p:nvSpPr>
        <p:spPr bwMode="auto">
          <a:xfrm>
            <a:off x="9263661" y="2891919"/>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1" name="Oval 330">
            <a:extLst>
              <a:ext uri="{FF2B5EF4-FFF2-40B4-BE49-F238E27FC236}">
                <a16:creationId xmlns:a16="http://schemas.microsoft.com/office/drawing/2014/main" id="{A813156F-D151-4B77-97C0-5B3B2279AC3C}"/>
              </a:ext>
            </a:extLst>
          </p:cNvPr>
          <p:cNvSpPr/>
          <p:nvPr/>
        </p:nvSpPr>
        <p:spPr bwMode="auto">
          <a:xfrm>
            <a:off x="9527322" y="3093872"/>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2" name="Oval 331">
            <a:extLst>
              <a:ext uri="{FF2B5EF4-FFF2-40B4-BE49-F238E27FC236}">
                <a16:creationId xmlns:a16="http://schemas.microsoft.com/office/drawing/2014/main" id="{50C5B6CB-9BEC-4468-849A-7E7AFC3126AA}"/>
              </a:ext>
            </a:extLst>
          </p:cNvPr>
          <p:cNvSpPr/>
          <p:nvPr/>
        </p:nvSpPr>
        <p:spPr bwMode="auto">
          <a:xfrm>
            <a:off x="9963018" y="3333225"/>
            <a:ext cx="72342" cy="72342"/>
          </a:xfrm>
          <a:prstGeom prst="ellipse">
            <a:avLst/>
          </a:prstGeom>
          <a:noFill/>
          <a:ln w="1270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3" name="Oval 332">
            <a:extLst>
              <a:ext uri="{FF2B5EF4-FFF2-40B4-BE49-F238E27FC236}">
                <a16:creationId xmlns:a16="http://schemas.microsoft.com/office/drawing/2014/main" id="{102D0A74-830A-4439-BD67-854E404DCC68}"/>
              </a:ext>
            </a:extLst>
          </p:cNvPr>
          <p:cNvSpPr/>
          <p:nvPr/>
        </p:nvSpPr>
        <p:spPr bwMode="auto">
          <a:xfrm>
            <a:off x="10264078" y="3586601"/>
            <a:ext cx="72342" cy="723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4" name="Oval 333">
            <a:extLst>
              <a:ext uri="{FF2B5EF4-FFF2-40B4-BE49-F238E27FC236}">
                <a16:creationId xmlns:a16="http://schemas.microsoft.com/office/drawing/2014/main" id="{A1B8C6B4-7BA3-4351-81E7-817AFCEB5C39}"/>
              </a:ext>
            </a:extLst>
          </p:cNvPr>
          <p:cNvSpPr/>
          <p:nvPr/>
        </p:nvSpPr>
        <p:spPr bwMode="auto">
          <a:xfrm>
            <a:off x="10337006" y="3586601"/>
            <a:ext cx="72342" cy="723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5" name="Oval 334">
            <a:extLst>
              <a:ext uri="{FF2B5EF4-FFF2-40B4-BE49-F238E27FC236}">
                <a16:creationId xmlns:a16="http://schemas.microsoft.com/office/drawing/2014/main" id="{116DDE6C-EDF1-4A9B-AB1F-FC8D4232BDD5}"/>
              </a:ext>
            </a:extLst>
          </p:cNvPr>
          <p:cNvSpPr/>
          <p:nvPr/>
        </p:nvSpPr>
        <p:spPr bwMode="auto">
          <a:xfrm>
            <a:off x="10015376" y="3365950"/>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6" name="Oval 335">
            <a:extLst>
              <a:ext uri="{FF2B5EF4-FFF2-40B4-BE49-F238E27FC236}">
                <a16:creationId xmlns:a16="http://schemas.microsoft.com/office/drawing/2014/main" id="{DC411FDF-4E45-4A02-9A9D-83E96DBCEFFF}"/>
              </a:ext>
            </a:extLst>
          </p:cNvPr>
          <p:cNvSpPr/>
          <p:nvPr/>
        </p:nvSpPr>
        <p:spPr bwMode="auto">
          <a:xfrm>
            <a:off x="10052775" y="3369690"/>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7" name="Oval 336">
            <a:extLst>
              <a:ext uri="{FF2B5EF4-FFF2-40B4-BE49-F238E27FC236}">
                <a16:creationId xmlns:a16="http://schemas.microsoft.com/office/drawing/2014/main" id="{91C78ED3-595E-4283-B4AF-80DD14ED5AEB}"/>
              </a:ext>
            </a:extLst>
          </p:cNvPr>
          <p:cNvSpPr/>
          <p:nvPr/>
        </p:nvSpPr>
        <p:spPr bwMode="auto">
          <a:xfrm>
            <a:off x="10090174" y="3393064"/>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8" name="Oval 337">
            <a:extLst>
              <a:ext uri="{FF2B5EF4-FFF2-40B4-BE49-F238E27FC236}">
                <a16:creationId xmlns:a16="http://schemas.microsoft.com/office/drawing/2014/main" id="{571340F6-35F2-40B1-8E67-8E2AB192CADB}"/>
              </a:ext>
            </a:extLst>
          </p:cNvPr>
          <p:cNvSpPr/>
          <p:nvPr/>
        </p:nvSpPr>
        <p:spPr bwMode="auto">
          <a:xfrm>
            <a:off x="10161231" y="3405219"/>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9" name="Oval 338">
            <a:extLst>
              <a:ext uri="{FF2B5EF4-FFF2-40B4-BE49-F238E27FC236}">
                <a16:creationId xmlns:a16="http://schemas.microsoft.com/office/drawing/2014/main" id="{6D35A7CA-8135-49DA-A565-9149064A37DF}"/>
              </a:ext>
            </a:extLst>
          </p:cNvPr>
          <p:cNvSpPr/>
          <p:nvPr/>
        </p:nvSpPr>
        <p:spPr bwMode="auto">
          <a:xfrm>
            <a:off x="10178996" y="3462252"/>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0" name="Oval 339">
            <a:extLst>
              <a:ext uri="{FF2B5EF4-FFF2-40B4-BE49-F238E27FC236}">
                <a16:creationId xmlns:a16="http://schemas.microsoft.com/office/drawing/2014/main" id="{56374AE1-E377-406E-A50F-4EEC82A2B981}"/>
              </a:ext>
            </a:extLst>
          </p:cNvPr>
          <p:cNvSpPr/>
          <p:nvPr/>
        </p:nvSpPr>
        <p:spPr bwMode="auto">
          <a:xfrm>
            <a:off x="10224809" y="3465992"/>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1" name="Oval 340">
            <a:extLst>
              <a:ext uri="{FF2B5EF4-FFF2-40B4-BE49-F238E27FC236}">
                <a16:creationId xmlns:a16="http://schemas.microsoft.com/office/drawing/2014/main" id="{8BF42191-C3FB-4B1B-84FF-FA5434DB57AC}"/>
              </a:ext>
            </a:extLst>
          </p:cNvPr>
          <p:cNvSpPr/>
          <p:nvPr/>
        </p:nvSpPr>
        <p:spPr bwMode="auto">
          <a:xfrm>
            <a:off x="10122898" y="3403348"/>
            <a:ext cx="72342" cy="72342"/>
          </a:xfrm>
          <a:prstGeom prst="ellipse">
            <a:avLst/>
          </a:prstGeom>
          <a:noFill/>
          <a:ln w="28575">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2" name="Oval 341">
            <a:extLst>
              <a:ext uri="{FF2B5EF4-FFF2-40B4-BE49-F238E27FC236}">
                <a16:creationId xmlns:a16="http://schemas.microsoft.com/office/drawing/2014/main" id="{22D585AF-9A01-4D07-99FC-A4F85951257C}"/>
              </a:ext>
            </a:extLst>
          </p:cNvPr>
          <p:cNvSpPr/>
          <p:nvPr/>
        </p:nvSpPr>
        <p:spPr bwMode="auto">
          <a:xfrm>
            <a:off x="10298672" y="3584732"/>
            <a:ext cx="72342" cy="7234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43" name="TextBox 342">
            <a:extLst>
              <a:ext uri="{FF2B5EF4-FFF2-40B4-BE49-F238E27FC236}">
                <a16:creationId xmlns:a16="http://schemas.microsoft.com/office/drawing/2014/main" id="{250EC6FF-9E1E-46DE-A12E-A6FE3B75F01B}"/>
              </a:ext>
            </a:extLst>
          </p:cNvPr>
          <p:cNvSpPr txBox="1"/>
          <p:nvPr/>
        </p:nvSpPr>
        <p:spPr bwMode="auto">
          <a:xfrm>
            <a:off x="9418846" y="2734203"/>
            <a:ext cx="600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6</a:t>
            </a:r>
            <a:r>
              <a:rPr lang="en-US" sz="1600" b="0" dirty="0">
                <a:solidFill>
                  <a:schemeClr val="accent1"/>
                </a:solidFill>
                <a:latin typeface="Calibri" panose="020F0502020204030204" pitchFamily="34" charset="0"/>
              </a:rPr>
              <a:t>3%</a:t>
            </a:r>
          </a:p>
        </p:txBody>
      </p:sp>
      <p:sp>
        <p:nvSpPr>
          <p:cNvPr id="344" name="TextBox 343">
            <a:extLst>
              <a:ext uri="{FF2B5EF4-FFF2-40B4-BE49-F238E27FC236}">
                <a16:creationId xmlns:a16="http://schemas.microsoft.com/office/drawing/2014/main" id="{E4A25DBC-FCA6-4A0B-86F6-D65831733044}"/>
              </a:ext>
            </a:extLst>
          </p:cNvPr>
          <p:cNvSpPr txBox="1"/>
          <p:nvPr/>
        </p:nvSpPr>
        <p:spPr bwMode="auto">
          <a:xfrm>
            <a:off x="9721352" y="3393874"/>
            <a:ext cx="60028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55</a:t>
            </a:r>
            <a:r>
              <a:rPr lang="en-US" sz="1600" b="0" dirty="0">
                <a:solidFill>
                  <a:schemeClr val="accent3"/>
                </a:solidFill>
                <a:latin typeface="Calibri" panose="020F0502020204030204" pitchFamily="34" charset="0"/>
              </a:rPr>
              <a:t>%</a:t>
            </a:r>
          </a:p>
        </p:txBody>
      </p:sp>
      <p:sp>
        <p:nvSpPr>
          <p:cNvPr id="345" name="TextBox 344">
            <a:extLst>
              <a:ext uri="{FF2B5EF4-FFF2-40B4-BE49-F238E27FC236}">
                <a16:creationId xmlns:a16="http://schemas.microsoft.com/office/drawing/2014/main" id="{C11F8D20-F2C6-495C-B1DE-CF278A7852EE}"/>
              </a:ext>
            </a:extLst>
          </p:cNvPr>
          <p:cNvSpPr txBox="1"/>
          <p:nvPr/>
        </p:nvSpPr>
        <p:spPr bwMode="auto">
          <a:xfrm>
            <a:off x="410847" y="6158822"/>
            <a:ext cx="4048337" cy="307777"/>
          </a:xfrm>
          <a:prstGeom prst="rect">
            <a:avLst/>
          </a:prstGeom>
          <a:noFill/>
          <a:ln>
            <a:noFill/>
          </a:ln>
        </p:spPr>
        <p:txBody>
          <a:bodyPr wrap="square" rtlCol="0">
            <a:spAutoFit/>
          </a:bodyPr>
          <a:lstStyle/>
          <a:p>
            <a:pPr defTabSz="608013">
              <a:spcBef>
                <a:spcPts val="0"/>
              </a:spcBef>
            </a:pPr>
            <a:r>
              <a:rPr lang="en-US" sz="1400" dirty="0">
                <a:solidFill>
                  <a:srgbClr val="000000"/>
                </a:solidFill>
                <a:latin typeface="Calibri" pitchFamily="34" charset="0"/>
                <a:ea typeface="MS PGothic" pitchFamily="34" charset="-128"/>
                <a:cs typeface="+mn-cs"/>
              </a:rPr>
              <a:t>Minimum f/u: 5 yr</a:t>
            </a:r>
            <a:endParaRPr lang="en-US" sz="1400" b="0" dirty="0">
              <a:solidFill>
                <a:srgbClr val="000000"/>
              </a:solidFill>
              <a:latin typeface="Calibri" pitchFamily="34" charset="0"/>
              <a:ea typeface="MS PGothic" pitchFamily="34" charset="-128"/>
              <a:cs typeface="+mn-cs"/>
            </a:endParaRPr>
          </a:p>
        </p:txBody>
      </p:sp>
    </p:spTree>
    <p:extLst>
      <p:ext uri="{BB962C8B-B14F-4D97-AF65-F5344CB8AC3E}">
        <p14:creationId xmlns:p14="http://schemas.microsoft.com/office/powerpoint/2010/main" val="35828234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A8995-81FB-462A-84B4-0FA876DA088E}"/>
              </a:ext>
            </a:extLst>
          </p:cNvPr>
          <p:cNvSpPr>
            <a:spLocks noGrp="1"/>
          </p:cNvSpPr>
          <p:nvPr>
            <p:ph type="title"/>
          </p:nvPr>
        </p:nvSpPr>
        <p:spPr/>
        <p:txBody>
          <a:bodyPr/>
          <a:lstStyle/>
          <a:p>
            <a:r>
              <a:rPr lang="en-US" altLang="en-US" dirty="0"/>
              <a:t>KEYNOTE-426: First-line Pembrolizumab + Axitinib vs Sunitinib in Advanced or Metastatic RCC</a:t>
            </a:r>
            <a:endParaRPr lang="en-US" dirty="0"/>
          </a:p>
        </p:txBody>
      </p:sp>
      <p:sp>
        <p:nvSpPr>
          <p:cNvPr id="175" name="Text Box 15">
            <a:extLst>
              <a:ext uri="{FF2B5EF4-FFF2-40B4-BE49-F238E27FC236}">
                <a16:creationId xmlns:a16="http://schemas.microsoft.com/office/drawing/2014/main" id="{C267E7CF-AD7C-4262-8D93-931888F06B42}"/>
              </a:ext>
            </a:extLst>
          </p:cNvPr>
          <p:cNvSpPr txBox="1">
            <a:spLocks noChangeArrowheads="1"/>
          </p:cNvSpPr>
          <p:nvPr/>
        </p:nvSpPr>
        <p:spPr bwMode="auto">
          <a:xfrm>
            <a:off x="438629" y="63973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Rini. ASCO 2021. Abstr 4500. </a:t>
            </a:r>
            <a:r>
              <a:rPr lang="en-US" altLang="en-US" sz="1200" b="0" spc="-10" dirty="0">
                <a:solidFill>
                  <a:schemeClr val="bg2"/>
                </a:solidFill>
                <a:latin typeface="Calibri" panose="020F0502020204030204" pitchFamily="34" charset="0"/>
              </a:rPr>
              <a:t>Powles. Lancet Oncol. 2020;21:1563. </a:t>
            </a:r>
            <a:endParaRPr lang="en-US" altLang="en-US" sz="1200" b="0" dirty="0">
              <a:solidFill>
                <a:schemeClr val="bg2"/>
              </a:solidFill>
              <a:latin typeface="Calibri" panose="020F0502020204030204" pitchFamily="34" charset="0"/>
            </a:endParaRPr>
          </a:p>
        </p:txBody>
      </p:sp>
      <p:sp>
        <p:nvSpPr>
          <p:cNvPr id="56" name="TextBox 55">
            <a:extLst>
              <a:ext uri="{FF2B5EF4-FFF2-40B4-BE49-F238E27FC236}">
                <a16:creationId xmlns:a16="http://schemas.microsoft.com/office/drawing/2014/main" id="{1ACA23EB-B5BC-4076-9233-62D98E037581}"/>
              </a:ext>
            </a:extLst>
          </p:cNvPr>
          <p:cNvSpPr txBox="1"/>
          <p:nvPr/>
        </p:nvSpPr>
        <p:spPr bwMode="auto">
          <a:xfrm>
            <a:off x="2112581" y="2175547"/>
            <a:ext cx="45221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HR: 0.73 (95% CI: 0.60-0.88; </a:t>
            </a:r>
            <a:r>
              <a:rPr lang="en-US" b="0" i="1" dirty="0">
                <a:solidFill>
                  <a:schemeClr val="bg1"/>
                </a:solidFill>
                <a:latin typeface="Calibri" panose="020F0502020204030204" pitchFamily="34" charset="0"/>
              </a:rPr>
              <a:t>P</a:t>
            </a:r>
            <a:r>
              <a:rPr lang="en-US" b="0" dirty="0">
                <a:solidFill>
                  <a:schemeClr val="bg1"/>
                </a:solidFill>
                <a:latin typeface="Calibri" panose="020F0502020204030204" pitchFamily="34" charset="0"/>
              </a:rPr>
              <a:t> </a:t>
            </a:r>
            <a:r>
              <a:rPr lang="en-US" dirty="0">
                <a:solidFill>
                  <a:schemeClr val="bg1"/>
                </a:solidFill>
                <a:latin typeface="Calibri" panose="020F0502020204030204" pitchFamily="34" charset="0"/>
              </a:rPr>
              <a:t>&lt;</a:t>
            </a:r>
            <a:r>
              <a:rPr lang="en-US" b="0" dirty="0">
                <a:solidFill>
                  <a:schemeClr val="bg1"/>
                </a:solidFill>
                <a:latin typeface="Calibri" panose="020F0502020204030204" pitchFamily="34" charset="0"/>
              </a:rPr>
              <a:t>.001)</a:t>
            </a:r>
          </a:p>
        </p:txBody>
      </p:sp>
      <p:sp>
        <p:nvSpPr>
          <p:cNvPr id="190" name="TextBox 189">
            <a:extLst>
              <a:ext uri="{FF2B5EF4-FFF2-40B4-BE49-F238E27FC236}">
                <a16:creationId xmlns:a16="http://schemas.microsoft.com/office/drawing/2014/main" id="{FA5974CC-D5EA-4D72-A29C-A9437A830DE0}"/>
              </a:ext>
            </a:extLst>
          </p:cNvPr>
          <p:cNvSpPr txBox="1"/>
          <p:nvPr/>
        </p:nvSpPr>
        <p:spPr bwMode="auto">
          <a:xfrm>
            <a:off x="1151095" y="5380221"/>
            <a:ext cx="4561416" cy="261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cxnSp>
        <p:nvCxnSpPr>
          <p:cNvPr id="191" name="Straight Connector 190">
            <a:extLst>
              <a:ext uri="{FF2B5EF4-FFF2-40B4-BE49-F238E27FC236}">
                <a16:creationId xmlns:a16="http://schemas.microsoft.com/office/drawing/2014/main" id="{7828CFEB-643C-4899-B9D8-98AB5657D86B}"/>
              </a:ext>
            </a:extLst>
          </p:cNvPr>
          <p:cNvCxnSpPr>
            <a:cxnSpLocks/>
          </p:cNvCxnSpPr>
          <p:nvPr/>
        </p:nvCxnSpPr>
        <p:spPr bwMode="auto">
          <a:xfrm flipV="1">
            <a:off x="1151095" y="2931334"/>
            <a:ext cx="0" cy="2279175"/>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B26727F-02D6-4453-BED8-3D949BABD98C}"/>
              </a:ext>
            </a:extLst>
          </p:cNvPr>
          <p:cNvCxnSpPr>
            <a:cxnSpLocks/>
          </p:cNvCxnSpPr>
          <p:nvPr/>
        </p:nvCxnSpPr>
        <p:spPr bwMode="auto">
          <a:xfrm flipH="1">
            <a:off x="1051985" y="2941621"/>
            <a:ext cx="95477"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7180969-08D6-4014-AAC6-71117FF9278A}"/>
              </a:ext>
            </a:extLst>
          </p:cNvPr>
          <p:cNvCxnSpPr>
            <a:cxnSpLocks/>
          </p:cNvCxnSpPr>
          <p:nvPr/>
        </p:nvCxnSpPr>
        <p:spPr bwMode="auto">
          <a:xfrm flipH="1">
            <a:off x="1051985" y="3391389"/>
            <a:ext cx="95477"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61C1F5D-1A04-4B76-9D35-B96B61CD7676}"/>
              </a:ext>
            </a:extLst>
          </p:cNvPr>
          <p:cNvCxnSpPr>
            <a:cxnSpLocks/>
          </p:cNvCxnSpPr>
          <p:nvPr/>
        </p:nvCxnSpPr>
        <p:spPr bwMode="auto">
          <a:xfrm flipH="1">
            <a:off x="1051985" y="3841158"/>
            <a:ext cx="95477"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273BB14-4CD4-44B6-B0E4-19597D5409BC}"/>
              </a:ext>
            </a:extLst>
          </p:cNvPr>
          <p:cNvCxnSpPr>
            <a:cxnSpLocks/>
          </p:cNvCxnSpPr>
          <p:nvPr/>
        </p:nvCxnSpPr>
        <p:spPr bwMode="auto">
          <a:xfrm flipH="1">
            <a:off x="1051985" y="4290927"/>
            <a:ext cx="95477" cy="0"/>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73332F25-F37B-4F2A-BFEE-2DB830C40AE2}"/>
              </a:ext>
            </a:extLst>
          </p:cNvPr>
          <p:cNvCxnSpPr>
            <a:cxnSpLocks/>
          </p:cNvCxnSpPr>
          <p:nvPr/>
        </p:nvCxnSpPr>
        <p:spPr bwMode="auto">
          <a:xfrm flipH="1">
            <a:off x="1051985" y="4740695"/>
            <a:ext cx="95477"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6A5284EE-1093-4DDC-8102-3884F66AB792}"/>
              </a:ext>
            </a:extLst>
          </p:cNvPr>
          <p:cNvCxnSpPr>
            <a:cxnSpLocks/>
          </p:cNvCxnSpPr>
          <p:nvPr/>
        </p:nvCxnSpPr>
        <p:spPr bwMode="auto">
          <a:xfrm flipH="1">
            <a:off x="1051985" y="5190465"/>
            <a:ext cx="95477" cy="0"/>
          </a:xfrm>
          <a:prstGeom prst="line">
            <a:avLst/>
          </a:prstGeom>
          <a:noFill/>
          <a:ln w="28575" cap="flat" cmpd="sng" algn="ctr">
            <a:solidFill>
              <a:schemeClr val="bg1"/>
            </a:solidFill>
            <a:prstDash val="solid"/>
            <a:round/>
            <a:headEnd type="none" w="med" len="med"/>
            <a:tailEnd type="none" w="med" len="med"/>
          </a:ln>
          <a:effectLst/>
        </p:spPr>
      </p:cxnSp>
      <p:sp>
        <p:nvSpPr>
          <p:cNvPr id="204" name="TextBox 203">
            <a:extLst>
              <a:ext uri="{FF2B5EF4-FFF2-40B4-BE49-F238E27FC236}">
                <a16:creationId xmlns:a16="http://schemas.microsoft.com/office/drawing/2014/main" id="{CDA0911F-6769-4FE1-AE9E-70739A922296}"/>
              </a:ext>
            </a:extLst>
          </p:cNvPr>
          <p:cNvSpPr txBox="1"/>
          <p:nvPr/>
        </p:nvSpPr>
        <p:spPr bwMode="auto">
          <a:xfrm>
            <a:off x="270182" y="3264533"/>
            <a:ext cx="810570"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06" name="TextBox 205">
            <a:extLst>
              <a:ext uri="{FF2B5EF4-FFF2-40B4-BE49-F238E27FC236}">
                <a16:creationId xmlns:a16="http://schemas.microsoft.com/office/drawing/2014/main" id="{00F500EA-64A9-4A7A-A7C6-EDB9A159CCE7}"/>
              </a:ext>
            </a:extLst>
          </p:cNvPr>
          <p:cNvSpPr txBox="1"/>
          <p:nvPr/>
        </p:nvSpPr>
        <p:spPr bwMode="auto">
          <a:xfrm>
            <a:off x="270182" y="3715115"/>
            <a:ext cx="810570"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08" name="TextBox 207">
            <a:extLst>
              <a:ext uri="{FF2B5EF4-FFF2-40B4-BE49-F238E27FC236}">
                <a16:creationId xmlns:a16="http://schemas.microsoft.com/office/drawing/2014/main" id="{7CC6735F-67EC-4001-8C2C-801CB74702F1}"/>
              </a:ext>
            </a:extLst>
          </p:cNvPr>
          <p:cNvSpPr txBox="1"/>
          <p:nvPr/>
        </p:nvSpPr>
        <p:spPr bwMode="auto">
          <a:xfrm>
            <a:off x="270182" y="4165697"/>
            <a:ext cx="810570"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10" name="TextBox 209">
            <a:extLst>
              <a:ext uri="{FF2B5EF4-FFF2-40B4-BE49-F238E27FC236}">
                <a16:creationId xmlns:a16="http://schemas.microsoft.com/office/drawing/2014/main" id="{21B537E0-C21B-4F34-924D-D551FF8EB9A2}"/>
              </a:ext>
            </a:extLst>
          </p:cNvPr>
          <p:cNvSpPr txBox="1"/>
          <p:nvPr/>
        </p:nvSpPr>
        <p:spPr bwMode="auto">
          <a:xfrm>
            <a:off x="270182" y="4616279"/>
            <a:ext cx="810570"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12" name="TextBox 211">
            <a:extLst>
              <a:ext uri="{FF2B5EF4-FFF2-40B4-BE49-F238E27FC236}">
                <a16:creationId xmlns:a16="http://schemas.microsoft.com/office/drawing/2014/main" id="{9031123F-5B3D-49AD-947B-D6D887BC8F9B}"/>
              </a:ext>
            </a:extLst>
          </p:cNvPr>
          <p:cNvSpPr txBox="1"/>
          <p:nvPr/>
        </p:nvSpPr>
        <p:spPr bwMode="auto">
          <a:xfrm>
            <a:off x="270182" y="5066863"/>
            <a:ext cx="810570"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4" name="TextBox 313">
            <a:extLst>
              <a:ext uri="{FF2B5EF4-FFF2-40B4-BE49-F238E27FC236}">
                <a16:creationId xmlns:a16="http://schemas.microsoft.com/office/drawing/2014/main" id="{0C9EF398-95BC-4B4F-AE00-FC9E7B561FFF}"/>
              </a:ext>
            </a:extLst>
          </p:cNvPr>
          <p:cNvSpPr txBox="1"/>
          <p:nvPr/>
        </p:nvSpPr>
        <p:spPr bwMode="auto">
          <a:xfrm>
            <a:off x="175629" y="2813952"/>
            <a:ext cx="905123" cy="229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5" name="TextBox 314">
            <a:extLst>
              <a:ext uri="{FF2B5EF4-FFF2-40B4-BE49-F238E27FC236}">
                <a16:creationId xmlns:a16="http://schemas.microsoft.com/office/drawing/2014/main" id="{37775674-34C5-47A1-849C-7E178D18AE24}"/>
              </a:ext>
            </a:extLst>
          </p:cNvPr>
          <p:cNvSpPr txBox="1"/>
          <p:nvPr/>
        </p:nvSpPr>
        <p:spPr bwMode="auto">
          <a:xfrm rot="16200000">
            <a:off x="-503650" y="3941994"/>
            <a:ext cx="2295798" cy="363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a:t>
            </a:r>
          </a:p>
        </p:txBody>
      </p:sp>
      <p:sp>
        <p:nvSpPr>
          <p:cNvPr id="327" name="TextBox 326">
            <a:extLst>
              <a:ext uri="{FF2B5EF4-FFF2-40B4-BE49-F238E27FC236}">
                <a16:creationId xmlns:a16="http://schemas.microsoft.com/office/drawing/2014/main" id="{E1874A5A-D65E-4A0C-8206-412A78871D17}"/>
              </a:ext>
            </a:extLst>
          </p:cNvPr>
          <p:cNvSpPr txBox="1"/>
          <p:nvPr/>
        </p:nvSpPr>
        <p:spPr bwMode="auto">
          <a:xfrm>
            <a:off x="292706" y="5433834"/>
            <a:ext cx="162079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
        <p:nvSpPr>
          <p:cNvPr id="328" name="TextBox 327">
            <a:extLst>
              <a:ext uri="{FF2B5EF4-FFF2-40B4-BE49-F238E27FC236}">
                <a16:creationId xmlns:a16="http://schemas.microsoft.com/office/drawing/2014/main" id="{5B181657-0E86-473C-89E6-04B9D2A895C0}"/>
              </a:ext>
            </a:extLst>
          </p:cNvPr>
          <p:cNvSpPr txBox="1"/>
          <p:nvPr/>
        </p:nvSpPr>
        <p:spPr bwMode="auto">
          <a:xfrm>
            <a:off x="175629" y="5644067"/>
            <a:ext cx="10209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Pem + Axi</a:t>
            </a:r>
            <a:br>
              <a:rPr lang="en-US" sz="1200" b="1" dirty="0">
                <a:solidFill>
                  <a:schemeClr val="accent1"/>
                </a:solidFill>
                <a:latin typeface="Calibri" panose="020F0502020204030204" pitchFamily="34" charset="0"/>
              </a:rPr>
            </a:br>
            <a:r>
              <a:rPr lang="en-US" sz="1200" b="1" dirty="0">
                <a:solidFill>
                  <a:schemeClr val="accent3"/>
                </a:solidFill>
                <a:latin typeface="Calibri" panose="020F0502020204030204" pitchFamily="34" charset="0"/>
              </a:rPr>
              <a:t>Sunitinib</a:t>
            </a:r>
          </a:p>
        </p:txBody>
      </p:sp>
      <p:grpSp>
        <p:nvGrpSpPr>
          <p:cNvPr id="10" name="Group 9">
            <a:extLst>
              <a:ext uri="{FF2B5EF4-FFF2-40B4-BE49-F238E27FC236}">
                <a16:creationId xmlns:a16="http://schemas.microsoft.com/office/drawing/2014/main" id="{0CBB08AF-32F9-806C-38F7-79938BE5EF8E}"/>
              </a:ext>
            </a:extLst>
          </p:cNvPr>
          <p:cNvGrpSpPr/>
          <p:nvPr/>
        </p:nvGrpSpPr>
        <p:grpSpPr>
          <a:xfrm>
            <a:off x="2756570" y="1426345"/>
            <a:ext cx="3382677" cy="840230"/>
            <a:chOff x="2921144" y="1730677"/>
            <a:chExt cx="3382677" cy="840230"/>
          </a:xfrm>
        </p:grpSpPr>
        <p:sp>
          <p:nvSpPr>
            <p:cNvPr id="95" name="TextBox 94">
              <a:extLst>
                <a:ext uri="{FF2B5EF4-FFF2-40B4-BE49-F238E27FC236}">
                  <a16:creationId xmlns:a16="http://schemas.microsoft.com/office/drawing/2014/main" id="{59D2A7CE-DE63-43BC-B4D5-1732DF53A783}"/>
                </a:ext>
              </a:extLst>
            </p:cNvPr>
            <p:cNvSpPr txBox="1"/>
            <p:nvPr/>
          </p:nvSpPr>
          <p:spPr bwMode="auto">
            <a:xfrm>
              <a:off x="3050140" y="1730677"/>
              <a:ext cx="325368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b="1" dirty="0">
                  <a:solidFill>
                    <a:schemeClr val="bg1"/>
                  </a:solidFill>
                  <a:latin typeface="Calibri" panose="020F0502020204030204" pitchFamily="34" charset="0"/>
                </a:rPr>
                <a:t>Median OS, Mo (95% CI)</a:t>
              </a:r>
            </a:p>
            <a:p>
              <a:pPr>
                <a:lnSpc>
                  <a:spcPct val="90000"/>
                </a:lnSpc>
                <a:spcAft>
                  <a:spcPct val="0"/>
                </a:spcAft>
                <a:buClrTx/>
                <a:buFontTx/>
                <a:buNone/>
              </a:pPr>
              <a:r>
                <a:rPr lang="en-US" b="0" dirty="0">
                  <a:solidFill>
                    <a:schemeClr val="bg1"/>
                  </a:solidFill>
                  <a:latin typeface="Calibri" panose="020F0502020204030204" pitchFamily="34" charset="0"/>
                </a:rPr>
                <a:t>Pembro + axi     45.7 (43.6-NR)</a:t>
              </a:r>
            </a:p>
            <a:p>
              <a:pPr>
                <a:lnSpc>
                  <a:spcPct val="90000"/>
                </a:lnSpc>
                <a:spcAft>
                  <a:spcPct val="0"/>
                </a:spcAft>
                <a:buClrTx/>
                <a:buFontTx/>
                <a:buNone/>
              </a:pPr>
              <a:r>
                <a:rPr lang="en-US" b="0" dirty="0">
                  <a:solidFill>
                    <a:schemeClr val="bg1"/>
                  </a:solidFill>
                  <a:latin typeface="Calibri" panose="020F0502020204030204" pitchFamily="34" charset="0"/>
                </a:rPr>
                <a:t>Sunitinib	           40.1 (34.3-44.2)</a:t>
              </a:r>
            </a:p>
          </p:txBody>
        </p:sp>
        <p:cxnSp>
          <p:nvCxnSpPr>
            <p:cNvPr id="171" name="Straight Connector 170">
              <a:extLst>
                <a:ext uri="{FF2B5EF4-FFF2-40B4-BE49-F238E27FC236}">
                  <a16:creationId xmlns:a16="http://schemas.microsoft.com/office/drawing/2014/main" id="{165E5C97-E941-4F43-8631-EC0799B74FC7}"/>
                </a:ext>
              </a:extLst>
            </p:cNvPr>
            <p:cNvCxnSpPr>
              <a:cxnSpLocks/>
            </p:cNvCxnSpPr>
            <p:nvPr/>
          </p:nvCxnSpPr>
          <p:spPr bwMode="auto">
            <a:xfrm>
              <a:off x="2921144" y="2128433"/>
              <a:ext cx="175499" cy="0"/>
            </a:xfrm>
            <a:prstGeom prst="line">
              <a:avLst/>
            </a:prstGeom>
            <a:noFill/>
            <a:ln w="28575" cap="flat" cmpd="sng" algn="ctr">
              <a:solidFill>
                <a:schemeClr val="accent1"/>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3631641-D56D-44D1-8C39-E4B388B48C26}"/>
                </a:ext>
              </a:extLst>
            </p:cNvPr>
            <p:cNvCxnSpPr>
              <a:cxnSpLocks/>
            </p:cNvCxnSpPr>
            <p:nvPr/>
          </p:nvCxnSpPr>
          <p:spPr bwMode="auto">
            <a:xfrm>
              <a:off x="2921144" y="2381328"/>
              <a:ext cx="175499" cy="0"/>
            </a:xfrm>
            <a:prstGeom prst="line">
              <a:avLst/>
            </a:prstGeom>
            <a:noFill/>
            <a:ln w="28575" cap="flat" cmpd="sng" algn="ctr">
              <a:solidFill>
                <a:schemeClr val="accent3"/>
              </a:solidFill>
              <a:prstDash val="solid"/>
              <a:round/>
              <a:headEnd type="none" w="med" len="med"/>
              <a:tailEnd type="none" w="med" len="med"/>
            </a:ln>
            <a:effectLst/>
          </p:spPr>
        </p:cxnSp>
      </p:grpSp>
      <p:sp>
        <p:nvSpPr>
          <p:cNvPr id="144" name="TextBox 143">
            <a:extLst>
              <a:ext uri="{FF2B5EF4-FFF2-40B4-BE49-F238E27FC236}">
                <a16:creationId xmlns:a16="http://schemas.microsoft.com/office/drawing/2014/main" id="{50696C07-8D2B-425B-9515-E0846FD5B663}"/>
              </a:ext>
            </a:extLst>
          </p:cNvPr>
          <p:cNvSpPr txBox="1"/>
          <p:nvPr/>
        </p:nvSpPr>
        <p:spPr bwMode="auto">
          <a:xfrm>
            <a:off x="7536552" y="2175487"/>
            <a:ext cx="51138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n-US" b="0" dirty="0">
                <a:solidFill>
                  <a:schemeClr val="bg1"/>
                </a:solidFill>
                <a:latin typeface="Calibri" panose="020F0502020204030204" pitchFamily="34" charset="0"/>
              </a:rPr>
              <a:t>HR: 1.06 (95% CI: 0.60-1.86; </a:t>
            </a:r>
            <a:r>
              <a:rPr lang="en-US" b="0" i="1" dirty="0">
                <a:solidFill>
                  <a:schemeClr val="bg1"/>
                </a:solidFill>
                <a:latin typeface="Calibri" panose="020F0502020204030204" pitchFamily="34" charset="0"/>
              </a:rPr>
              <a:t>P </a:t>
            </a:r>
            <a:r>
              <a:rPr lang="en-US" b="0" dirty="0">
                <a:solidFill>
                  <a:schemeClr val="bg1"/>
                </a:solidFill>
                <a:latin typeface="Calibri" panose="020F0502020204030204" pitchFamily="34" charset="0"/>
              </a:rPr>
              <a:t>= .58*)</a:t>
            </a:r>
          </a:p>
        </p:txBody>
      </p:sp>
      <p:sp>
        <p:nvSpPr>
          <p:cNvPr id="145" name="TextBox 144">
            <a:extLst>
              <a:ext uri="{FF2B5EF4-FFF2-40B4-BE49-F238E27FC236}">
                <a16:creationId xmlns:a16="http://schemas.microsoft.com/office/drawing/2014/main" id="{AD8EC09F-10A4-4358-8AED-0BCA2DA7ACCC}"/>
              </a:ext>
            </a:extLst>
          </p:cNvPr>
          <p:cNvSpPr txBox="1"/>
          <p:nvPr/>
        </p:nvSpPr>
        <p:spPr bwMode="auto">
          <a:xfrm>
            <a:off x="5680119" y="5644067"/>
            <a:ext cx="9825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chemeClr val="accent1"/>
                </a:solidFill>
                <a:latin typeface="Calibri" panose="020F0502020204030204" pitchFamily="34" charset="0"/>
              </a:rPr>
              <a:t>Pem + Axi</a:t>
            </a:r>
            <a:br>
              <a:rPr lang="en-US" sz="1200" b="1" dirty="0">
                <a:solidFill>
                  <a:schemeClr val="accent1"/>
                </a:solidFill>
                <a:latin typeface="Calibri" panose="020F0502020204030204" pitchFamily="34" charset="0"/>
              </a:rPr>
            </a:br>
            <a:r>
              <a:rPr lang="en-US" sz="1200" b="1" dirty="0">
                <a:solidFill>
                  <a:schemeClr val="accent3"/>
                </a:solidFill>
                <a:latin typeface="Calibri" panose="020F0502020204030204" pitchFamily="34" charset="0"/>
              </a:rPr>
              <a:t>Sunitinib</a:t>
            </a:r>
          </a:p>
        </p:txBody>
      </p:sp>
      <p:grpSp>
        <p:nvGrpSpPr>
          <p:cNvPr id="11" name="Group 10">
            <a:extLst>
              <a:ext uri="{FF2B5EF4-FFF2-40B4-BE49-F238E27FC236}">
                <a16:creationId xmlns:a16="http://schemas.microsoft.com/office/drawing/2014/main" id="{89FF3202-6B86-BA76-36F6-2C34CB6D47B5}"/>
              </a:ext>
            </a:extLst>
          </p:cNvPr>
          <p:cNvGrpSpPr/>
          <p:nvPr/>
        </p:nvGrpSpPr>
        <p:grpSpPr>
          <a:xfrm>
            <a:off x="8250574" y="1426285"/>
            <a:ext cx="3832432" cy="840230"/>
            <a:chOff x="7807118" y="1771768"/>
            <a:chExt cx="3832432" cy="840230"/>
          </a:xfrm>
        </p:grpSpPr>
        <p:sp>
          <p:nvSpPr>
            <p:cNvPr id="146" name="TextBox 145">
              <a:extLst>
                <a:ext uri="{FF2B5EF4-FFF2-40B4-BE49-F238E27FC236}">
                  <a16:creationId xmlns:a16="http://schemas.microsoft.com/office/drawing/2014/main" id="{A7C554E8-6A7D-4071-98D6-9B0E3DB74B77}"/>
                </a:ext>
              </a:extLst>
            </p:cNvPr>
            <p:cNvSpPr txBox="1"/>
            <p:nvPr/>
          </p:nvSpPr>
          <p:spPr bwMode="auto">
            <a:xfrm>
              <a:off x="8006909" y="1771768"/>
              <a:ext cx="363264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ct val="50000"/>
                </a:spcBef>
                <a:spcAft>
                  <a:spcPct val="0"/>
                </a:spcAft>
                <a:buClrTx/>
                <a:buFontTx/>
                <a:buNone/>
              </a:pPr>
              <a:r>
                <a:rPr lang="en-US" dirty="0">
                  <a:solidFill>
                    <a:schemeClr val="bg1"/>
                  </a:solidFill>
                  <a:latin typeface="Calibri" panose="020F0502020204030204" pitchFamily="34" charset="0"/>
                </a:rPr>
                <a:t>            </a:t>
              </a:r>
              <a:r>
                <a:rPr lang="en-US" b="1" dirty="0">
                  <a:solidFill>
                    <a:schemeClr val="bg1"/>
                  </a:solidFill>
                  <a:latin typeface="Calibri" panose="020F0502020204030204" pitchFamily="34" charset="0"/>
                </a:rPr>
                <a:t>Events, n   Median OS</a:t>
              </a:r>
            </a:p>
            <a:p>
              <a:pPr>
                <a:lnSpc>
                  <a:spcPct val="90000"/>
                </a:lnSpc>
                <a:spcAft>
                  <a:spcPct val="0"/>
                </a:spcAft>
                <a:buClrTx/>
                <a:buFontTx/>
                <a:buNone/>
              </a:pPr>
              <a:r>
                <a:rPr lang="en-US" b="0" dirty="0">
                  <a:solidFill>
                    <a:schemeClr val="bg1"/>
                  </a:solidFill>
                  <a:latin typeface="Calibri" panose="020F0502020204030204" pitchFamily="34" charset="0"/>
                </a:rPr>
                <a:t>Pembro + axi   26                 NR</a:t>
              </a:r>
            </a:p>
            <a:p>
              <a:pPr>
                <a:lnSpc>
                  <a:spcPct val="90000"/>
                </a:lnSpc>
                <a:spcAft>
                  <a:spcPct val="0"/>
                </a:spcAft>
                <a:buClrTx/>
                <a:buFontTx/>
                <a:buNone/>
              </a:pPr>
              <a:r>
                <a:rPr lang="en-US" b="0" dirty="0">
                  <a:solidFill>
                    <a:schemeClr val="bg1"/>
                  </a:solidFill>
                  <a:latin typeface="Calibri" panose="020F0502020204030204" pitchFamily="34" charset="0"/>
                </a:rPr>
                <a:t>Sunitinib	         24                 NR</a:t>
              </a:r>
            </a:p>
          </p:txBody>
        </p:sp>
        <p:cxnSp>
          <p:nvCxnSpPr>
            <p:cNvPr id="147" name="Straight Connector 146">
              <a:extLst>
                <a:ext uri="{FF2B5EF4-FFF2-40B4-BE49-F238E27FC236}">
                  <a16:creationId xmlns:a16="http://schemas.microsoft.com/office/drawing/2014/main" id="{5F664997-57C4-48E5-BCDB-D52BA41FB2BE}"/>
                </a:ext>
              </a:extLst>
            </p:cNvPr>
            <p:cNvCxnSpPr/>
            <p:nvPr/>
          </p:nvCxnSpPr>
          <p:spPr bwMode="auto">
            <a:xfrm>
              <a:off x="7807118" y="2161472"/>
              <a:ext cx="229429" cy="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8FC9B6B-AFBE-4151-9873-13CCE81716DE}"/>
                </a:ext>
              </a:extLst>
            </p:cNvPr>
            <p:cNvCxnSpPr/>
            <p:nvPr/>
          </p:nvCxnSpPr>
          <p:spPr bwMode="auto">
            <a:xfrm>
              <a:off x="7823662" y="2456308"/>
              <a:ext cx="229429"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9" name="Group 148">
            <a:extLst>
              <a:ext uri="{FF2B5EF4-FFF2-40B4-BE49-F238E27FC236}">
                <a16:creationId xmlns:a16="http://schemas.microsoft.com/office/drawing/2014/main" id="{2D287D83-F419-46F2-A791-D3A14D9C9BF9}"/>
              </a:ext>
            </a:extLst>
          </p:cNvPr>
          <p:cNvGrpSpPr/>
          <p:nvPr/>
        </p:nvGrpSpPr>
        <p:grpSpPr>
          <a:xfrm>
            <a:off x="5758061" y="2724618"/>
            <a:ext cx="5992614" cy="3384288"/>
            <a:chOff x="1500217" y="1916633"/>
            <a:chExt cx="8029863" cy="4534812"/>
          </a:xfrm>
        </p:grpSpPr>
        <p:grpSp>
          <p:nvGrpSpPr>
            <p:cNvPr id="150" name="Group 149">
              <a:extLst>
                <a:ext uri="{FF2B5EF4-FFF2-40B4-BE49-F238E27FC236}">
                  <a16:creationId xmlns:a16="http://schemas.microsoft.com/office/drawing/2014/main" id="{C466A6FD-2ABA-4AF4-AB46-24878512F760}"/>
                </a:ext>
              </a:extLst>
            </p:cNvPr>
            <p:cNvGrpSpPr/>
            <p:nvPr/>
          </p:nvGrpSpPr>
          <p:grpSpPr>
            <a:xfrm>
              <a:off x="6319945" y="2447906"/>
              <a:ext cx="104851" cy="67372"/>
              <a:chOff x="3174825" y="2702382"/>
              <a:chExt cx="52681" cy="73284"/>
            </a:xfrm>
          </p:grpSpPr>
          <p:cxnSp>
            <p:nvCxnSpPr>
              <p:cNvPr id="437" name="Straight Connector 436">
                <a:extLst>
                  <a:ext uri="{FF2B5EF4-FFF2-40B4-BE49-F238E27FC236}">
                    <a16:creationId xmlns:a16="http://schemas.microsoft.com/office/drawing/2014/main" id="{73F0D086-0B10-4107-A4C3-7C8DE5574092}"/>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2B056067-3F3A-403F-AA86-B287CB24D533}"/>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CC1EA924-A604-4758-BF33-E2E983E677C5}"/>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cxnSp>
          <p:nvCxnSpPr>
            <p:cNvPr id="151" name="Straight Connector 150">
              <a:extLst>
                <a:ext uri="{FF2B5EF4-FFF2-40B4-BE49-F238E27FC236}">
                  <a16:creationId xmlns:a16="http://schemas.microsoft.com/office/drawing/2014/main" id="{BA3DB1F8-0F4A-43C6-A62A-51819AFDA518}"/>
                </a:ext>
              </a:extLst>
            </p:cNvPr>
            <p:cNvCxnSpPr/>
            <p:nvPr/>
          </p:nvCxnSpPr>
          <p:spPr bwMode="auto">
            <a:xfrm>
              <a:off x="6010181" y="2436909"/>
              <a:ext cx="0" cy="67372"/>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EACAEE23-7F0C-486C-B50F-6C6CE7582E7E}"/>
                </a:ext>
              </a:extLst>
            </p:cNvPr>
            <p:cNvCxnSpPr/>
            <p:nvPr/>
          </p:nvCxnSpPr>
          <p:spPr bwMode="auto">
            <a:xfrm>
              <a:off x="6234631" y="2454990"/>
              <a:ext cx="0" cy="67372"/>
            </a:xfrm>
            <a:prstGeom prst="line">
              <a:avLst/>
            </a:prstGeom>
            <a:noFill/>
            <a:ln w="28575"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FDF2AEE-6CE3-40AB-AD32-19B84256E406}"/>
                </a:ext>
              </a:extLst>
            </p:cNvPr>
            <p:cNvCxnSpPr/>
            <p:nvPr/>
          </p:nvCxnSpPr>
          <p:spPr bwMode="auto">
            <a:xfrm>
              <a:off x="8503096" y="2909564"/>
              <a:ext cx="0" cy="67372"/>
            </a:xfrm>
            <a:prstGeom prst="line">
              <a:avLst/>
            </a:prstGeom>
            <a:noFill/>
            <a:ln w="28575" cap="flat" cmpd="sng" algn="ctr">
              <a:solidFill>
                <a:schemeClr val="accent3"/>
              </a:solidFill>
              <a:prstDash val="solid"/>
              <a:round/>
              <a:headEnd type="none" w="med" len="med"/>
              <a:tailEnd type="none" w="med" len="med"/>
            </a:ln>
            <a:effectLst/>
          </p:spPr>
        </p:cxnSp>
        <p:grpSp>
          <p:nvGrpSpPr>
            <p:cNvPr id="157" name="Group 156">
              <a:extLst>
                <a:ext uri="{FF2B5EF4-FFF2-40B4-BE49-F238E27FC236}">
                  <a16:creationId xmlns:a16="http://schemas.microsoft.com/office/drawing/2014/main" id="{D4BA1DA2-052D-41A4-AA91-1B29553F504D}"/>
                </a:ext>
              </a:extLst>
            </p:cNvPr>
            <p:cNvGrpSpPr/>
            <p:nvPr/>
          </p:nvGrpSpPr>
          <p:grpSpPr>
            <a:xfrm>
              <a:off x="6473080" y="2504701"/>
              <a:ext cx="104851" cy="67372"/>
              <a:chOff x="3174825" y="2702382"/>
              <a:chExt cx="52681" cy="73284"/>
            </a:xfrm>
          </p:grpSpPr>
          <p:cxnSp>
            <p:nvCxnSpPr>
              <p:cNvPr id="434" name="Straight Connector 433">
                <a:extLst>
                  <a:ext uri="{FF2B5EF4-FFF2-40B4-BE49-F238E27FC236}">
                    <a16:creationId xmlns:a16="http://schemas.microsoft.com/office/drawing/2014/main" id="{A0930C55-E52C-43A1-B2FA-2CC3227B28CC}"/>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CC8AF1C6-13B5-4220-95DB-9CD5E29EC333}"/>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55CBD464-3A0E-47A6-91BE-5DB74491E52B}"/>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8" name="Group 157">
              <a:extLst>
                <a:ext uri="{FF2B5EF4-FFF2-40B4-BE49-F238E27FC236}">
                  <a16:creationId xmlns:a16="http://schemas.microsoft.com/office/drawing/2014/main" id="{CC32CE21-2725-44CA-A3CE-B5D362D293EA}"/>
                </a:ext>
              </a:extLst>
            </p:cNvPr>
            <p:cNvGrpSpPr/>
            <p:nvPr/>
          </p:nvGrpSpPr>
          <p:grpSpPr>
            <a:xfrm>
              <a:off x="6537958" y="2504851"/>
              <a:ext cx="104851" cy="67372"/>
              <a:chOff x="3174825" y="2702382"/>
              <a:chExt cx="52681" cy="73284"/>
            </a:xfrm>
          </p:grpSpPr>
          <p:cxnSp>
            <p:nvCxnSpPr>
              <p:cNvPr id="431" name="Straight Connector 430">
                <a:extLst>
                  <a:ext uri="{FF2B5EF4-FFF2-40B4-BE49-F238E27FC236}">
                    <a16:creationId xmlns:a16="http://schemas.microsoft.com/office/drawing/2014/main" id="{DE74AE34-996A-4CA9-B184-95C89F618647}"/>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6EA66052-69A6-4AEB-87A8-9E62DE72242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E1D9084D-5893-4177-92D5-EE1E5EBCC155}"/>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4B95CDF2-C1F2-4A1C-89F4-A48383C496A4}"/>
                </a:ext>
              </a:extLst>
            </p:cNvPr>
            <p:cNvGrpSpPr/>
            <p:nvPr/>
          </p:nvGrpSpPr>
          <p:grpSpPr>
            <a:xfrm>
              <a:off x="7817465" y="2912095"/>
              <a:ext cx="104851" cy="67372"/>
              <a:chOff x="3174825" y="2702382"/>
              <a:chExt cx="52681" cy="73284"/>
            </a:xfrm>
          </p:grpSpPr>
          <p:cxnSp>
            <p:nvCxnSpPr>
              <p:cNvPr id="428" name="Straight Connector 427">
                <a:extLst>
                  <a:ext uri="{FF2B5EF4-FFF2-40B4-BE49-F238E27FC236}">
                    <a16:creationId xmlns:a16="http://schemas.microsoft.com/office/drawing/2014/main" id="{BBB6CBD0-988A-459B-825E-C524670B9319}"/>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008929C-0A79-4ABD-9C98-24F87E35FE81}"/>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C076F780-1B77-471C-8491-DD6164713C38}"/>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910946EC-161E-40D2-80D4-D2E609DC018C}"/>
                </a:ext>
              </a:extLst>
            </p:cNvPr>
            <p:cNvGrpSpPr/>
            <p:nvPr/>
          </p:nvGrpSpPr>
          <p:grpSpPr>
            <a:xfrm>
              <a:off x="7997045" y="2917079"/>
              <a:ext cx="104851" cy="67372"/>
              <a:chOff x="3174825" y="2702382"/>
              <a:chExt cx="52681" cy="73284"/>
            </a:xfrm>
          </p:grpSpPr>
          <p:cxnSp>
            <p:nvCxnSpPr>
              <p:cNvPr id="425" name="Straight Connector 424">
                <a:extLst>
                  <a:ext uri="{FF2B5EF4-FFF2-40B4-BE49-F238E27FC236}">
                    <a16:creationId xmlns:a16="http://schemas.microsoft.com/office/drawing/2014/main" id="{A30F7DE3-0271-48CC-87DA-8C126875B3DC}"/>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97616466-BC33-4902-9854-B5B69625DCF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D403972B-1E75-45DB-A8A9-26B10002CECE}"/>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1" name="Group 160">
              <a:extLst>
                <a:ext uri="{FF2B5EF4-FFF2-40B4-BE49-F238E27FC236}">
                  <a16:creationId xmlns:a16="http://schemas.microsoft.com/office/drawing/2014/main" id="{9650DBD7-AB6A-490D-AC76-FB99E0EFCEDF}"/>
                </a:ext>
              </a:extLst>
            </p:cNvPr>
            <p:cNvGrpSpPr/>
            <p:nvPr/>
          </p:nvGrpSpPr>
          <p:grpSpPr>
            <a:xfrm>
              <a:off x="8243493" y="2917079"/>
              <a:ext cx="104851" cy="67372"/>
              <a:chOff x="3174825" y="2702382"/>
              <a:chExt cx="52681" cy="73284"/>
            </a:xfrm>
          </p:grpSpPr>
          <p:cxnSp>
            <p:nvCxnSpPr>
              <p:cNvPr id="422" name="Straight Connector 421">
                <a:extLst>
                  <a:ext uri="{FF2B5EF4-FFF2-40B4-BE49-F238E27FC236}">
                    <a16:creationId xmlns:a16="http://schemas.microsoft.com/office/drawing/2014/main" id="{F3544D1E-DB0D-4D6A-9607-145904D9A154}"/>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F3539D75-242A-4AF0-9B69-9B97516CDB7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D6FD48B-D2A9-4388-B3A5-87B0332C5DD7}"/>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B92902B5-6069-4BCD-A63C-6563B12AF5AD}"/>
                </a:ext>
              </a:extLst>
            </p:cNvPr>
            <p:cNvGrpSpPr/>
            <p:nvPr/>
          </p:nvGrpSpPr>
          <p:grpSpPr>
            <a:xfrm>
              <a:off x="6728956" y="2544388"/>
              <a:ext cx="104851" cy="67372"/>
              <a:chOff x="3174825" y="2702382"/>
              <a:chExt cx="52681" cy="73284"/>
            </a:xfrm>
          </p:grpSpPr>
          <p:cxnSp>
            <p:nvCxnSpPr>
              <p:cNvPr id="419" name="Straight Connector 418">
                <a:extLst>
                  <a:ext uri="{FF2B5EF4-FFF2-40B4-BE49-F238E27FC236}">
                    <a16:creationId xmlns:a16="http://schemas.microsoft.com/office/drawing/2014/main" id="{20B75BF5-729E-44B3-AAD3-BA998CA30A52}"/>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AC7D93B6-7AA7-419D-A84A-C440FF96F818}"/>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254C1EF4-7035-4555-A51A-DE1BE940126E}"/>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7B0D68C3-C261-4D6B-A241-9FCA5F783738}"/>
                </a:ext>
              </a:extLst>
            </p:cNvPr>
            <p:cNvGrpSpPr/>
            <p:nvPr/>
          </p:nvGrpSpPr>
          <p:grpSpPr>
            <a:xfrm>
              <a:off x="6880919" y="2544388"/>
              <a:ext cx="104851" cy="67372"/>
              <a:chOff x="3174825" y="2702382"/>
              <a:chExt cx="52681" cy="73284"/>
            </a:xfrm>
          </p:grpSpPr>
          <p:cxnSp>
            <p:nvCxnSpPr>
              <p:cNvPr id="416" name="Straight Connector 415">
                <a:extLst>
                  <a:ext uri="{FF2B5EF4-FFF2-40B4-BE49-F238E27FC236}">
                    <a16:creationId xmlns:a16="http://schemas.microsoft.com/office/drawing/2014/main" id="{C62AA04A-4362-4707-BCA7-B2D1D2891869}"/>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FAE60EA9-1A59-4880-9398-5A9F609216ED}"/>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54D5B925-6973-45E0-9385-9BB85D996FA8}"/>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4" name="Group 163">
              <a:extLst>
                <a:ext uri="{FF2B5EF4-FFF2-40B4-BE49-F238E27FC236}">
                  <a16:creationId xmlns:a16="http://schemas.microsoft.com/office/drawing/2014/main" id="{4519C891-059E-4709-87FD-F27EF59ACBC5}"/>
                </a:ext>
              </a:extLst>
            </p:cNvPr>
            <p:cNvGrpSpPr/>
            <p:nvPr/>
          </p:nvGrpSpPr>
          <p:grpSpPr>
            <a:xfrm>
              <a:off x="7028647" y="2544388"/>
              <a:ext cx="104851" cy="67372"/>
              <a:chOff x="3174825" y="2702382"/>
              <a:chExt cx="52681" cy="73284"/>
            </a:xfrm>
          </p:grpSpPr>
          <p:cxnSp>
            <p:nvCxnSpPr>
              <p:cNvPr id="413" name="Straight Connector 412">
                <a:extLst>
                  <a:ext uri="{FF2B5EF4-FFF2-40B4-BE49-F238E27FC236}">
                    <a16:creationId xmlns:a16="http://schemas.microsoft.com/office/drawing/2014/main" id="{C4E147FD-DEE5-48E2-B630-1255597FB1BE}"/>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A836E90A-372C-493A-8A4C-50606A6F30EE}"/>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DD671249-8A31-45EF-A6E1-F140A6C7F01D}"/>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5C340003-B2D0-499D-9F6E-1ADC6FDBC1FB}"/>
                </a:ext>
              </a:extLst>
            </p:cNvPr>
            <p:cNvGrpSpPr/>
            <p:nvPr/>
          </p:nvGrpSpPr>
          <p:grpSpPr>
            <a:xfrm>
              <a:off x="7212308" y="2588179"/>
              <a:ext cx="104851" cy="67372"/>
              <a:chOff x="3174825" y="2702382"/>
              <a:chExt cx="52681" cy="73284"/>
            </a:xfrm>
          </p:grpSpPr>
          <p:cxnSp>
            <p:nvCxnSpPr>
              <p:cNvPr id="410" name="Straight Connector 409">
                <a:extLst>
                  <a:ext uri="{FF2B5EF4-FFF2-40B4-BE49-F238E27FC236}">
                    <a16:creationId xmlns:a16="http://schemas.microsoft.com/office/drawing/2014/main" id="{0DC434A5-334E-4505-8A2C-C0A8B5DECC1E}"/>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CDEE81B2-A7DD-473E-895C-530617B526BD}"/>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8E96E513-1F8F-4F16-8639-944F31D3B966}"/>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B86DE0F9-A15D-40CC-BEE7-CA8FB377E914}"/>
                </a:ext>
              </a:extLst>
            </p:cNvPr>
            <p:cNvGrpSpPr/>
            <p:nvPr/>
          </p:nvGrpSpPr>
          <p:grpSpPr>
            <a:xfrm>
              <a:off x="7364271" y="2588179"/>
              <a:ext cx="104851" cy="67372"/>
              <a:chOff x="3174825" y="2702382"/>
              <a:chExt cx="52681" cy="73284"/>
            </a:xfrm>
          </p:grpSpPr>
          <p:cxnSp>
            <p:nvCxnSpPr>
              <p:cNvPr id="407" name="Straight Connector 406">
                <a:extLst>
                  <a:ext uri="{FF2B5EF4-FFF2-40B4-BE49-F238E27FC236}">
                    <a16:creationId xmlns:a16="http://schemas.microsoft.com/office/drawing/2014/main" id="{F71D5930-A624-4933-AE06-2A09FA069386}"/>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85A82772-A9FC-4E70-BB3B-94E73215DE8B}"/>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3CDAA89F-DDEF-4932-920A-8360336D40BA}"/>
                  </a:ext>
                </a:extLst>
              </p:cNvPr>
              <p:cNvCxnSpPr/>
              <p:nvPr/>
            </p:nvCxnSpPr>
            <p:spPr bwMode="auto">
              <a:xfrm>
                <a:off x="3227506" y="2702382"/>
                <a:ext cx="0" cy="73284"/>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7" name="Group 166">
              <a:extLst>
                <a:ext uri="{FF2B5EF4-FFF2-40B4-BE49-F238E27FC236}">
                  <a16:creationId xmlns:a16="http://schemas.microsoft.com/office/drawing/2014/main" id="{E626D8A7-2CE3-45F5-AF60-3F20DE8E56B0}"/>
                </a:ext>
              </a:extLst>
            </p:cNvPr>
            <p:cNvGrpSpPr/>
            <p:nvPr/>
          </p:nvGrpSpPr>
          <p:grpSpPr>
            <a:xfrm>
              <a:off x="7511998" y="2588179"/>
              <a:ext cx="142342" cy="161444"/>
              <a:chOff x="3174825" y="2702382"/>
              <a:chExt cx="71518" cy="175611"/>
            </a:xfrm>
          </p:grpSpPr>
          <p:cxnSp>
            <p:nvCxnSpPr>
              <p:cNvPr id="404" name="Straight Connector 403">
                <a:extLst>
                  <a:ext uri="{FF2B5EF4-FFF2-40B4-BE49-F238E27FC236}">
                    <a16:creationId xmlns:a16="http://schemas.microsoft.com/office/drawing/2014/main" id="{CF6C8B32-2B81-45CA-92AE-2F63A099BCAB}"/>
                  </a:ext>
                </a:extLst>
              </p:cNvPr>
              <p:cNvCxnSpPr/>
              <p:nvPr/>
            </p:nvCxnSpPr>
            <p:spPr bwMode="auto">
              <a:xfrm>
                <a:off x="3174825"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C9CC9757-081B-48F9-BF41-9195989900AF}"/>
                  </a:ext>
                </a:extLst>
              </p:cNvPr>
              <p:cNvCxnSpPr/>
              <p:nvPr/>
            </p:nvCxnSpPr>
            <p:spPr bwMode="auto">
              <a:xfrm>
                <a:off x="3198928" y="2702382"/>
                <a:ext cx="0" cy="73284"/>
              </a:xfrm>
              <a:prstGeom prst="line">
                <a:avLst/>
              </a:prstGeom>
              <a:noFill/>
              <a:ln w="28575" cap="flat" cmpd="sng" algn="ctr">
                <a:solidFill>
                  <a:schemeClr val="accent3"/>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892BCE69-8A7A-4CFB-8A6C-79C04E7AF3AE}"/>
                  </a:ext>
                </a:extLst>
              </p:cNvPr>
              <p:cNvCxnSpPr/>
              <p:nvPr/>
            </p:nvCxnSpPr>
            <p:spPr bwMode="auto">
              <a:xfrm>
                <a:off x="3246343" y="2804709"/>
                <a:ext cx="0" cy="73284"/>
              </a:xfrm>
              <a:prstGeom prst="line">
                <a:avLst/>
              </a:prstGeom>
              <a:noFill/>
              <a:ln w="28575" cap="flat" cmpd="sng" algn="ctr">
                <a:solidFill>
                  <a:schemeClr val="accent3"/>
                </a:solidFill>
                <a:prstDash val="solid"/>
                <a:round/>
                <a:headEnd type="none" w="med" len="med"/>
                <a:tailEnd type="none" w="med" len="med"/>
              </a:ln>
              <a:effectLst/>
            </p:spPr>
          </p:cxnSp>
        </p:grpSp>
        <p:sp>
          <p:nvSpPr>
            <p:cNvPr id="168" name="Rectangle 167">
              <a:extLst>
                <a:ext uri="{FF2B5EF4-FFF2-40B4-BE49-F238E27FC236}">
                  <a16:creationId xmlns:a16="http://schemas.microsoft.com/office/drawing/2014/main" id="{1B051E1C-551C-44B7-95BC-DDD5B19EB9CD}"/>
                </a:ext>
              </a:extLst>
            </p:cNvPr>
            <p:cNvSpPr/>
            <p:nvPr/>
          </p:nvSpPr>
          <p:spPr bwMode="auto">
            <a:xfrm>
              <a:off x="2753441" y="3938644"/>
              <a:ext cx="1220176" cy="735551"/>
            </a:xfrm>
            <a:prstGeom prst="rect">
              <a:avLst/>
            </a:prstGeom>
            <a:solidFill>
              <a:schemeClr val="tx1"/>
            </a:solidFill>
            <a:ln w="28575">
              <a:noFill/>
              <a:round/>
              <a:headEnd/>
              <a:tailEnd/>
            </a:ln>
          </p:spPr>
          <p:txBody>
            <a:bodyPr rtlCol="0" anchor="ctr"/>
            <a:lstStyle/>
            <a:p>
              <a:pPr algn="l"/>
              <a:endParaRPr lang="en-US" dirty="0">
                <a:solidFill>
                  <a:schemeClr val="bg1"/>
                </a:solidFill>
                <a:latin typeface="Calibri" panose="020F0502020204030204" pitchFamily="34" charset="0"/>
              </a:endParaRPr>
            </a:p>
          </p:txBody>
        </p:sp>
        <p:sp>
          <p:nvSpPr>
            <p:cNvPr id="169" name="TextBox 168">
              <a:extLst>
                <a:ext uri="{FF2B5EF4-FFF2-40B4-BE49-F238E27FC236}">
                  <a16:creationId xmlns:a16="http://schemas.microsoft.com/office/drawing/2014/main" id="{9FBDBDF7-4959-43F7-9D48-290DA00AB7EA}"/>
                </a:ext>
              </a:extLst>
            </p:cNvPr>
            <p:cNvSpPr txBox="1"/>
            <p:nvPr/>
          </p:nvSpPr>
          <p:spPr bwMode="auto">
            <a:xfrm>
              <a:off x="2892004" y="5466922"/>
              <a:ext cx="60862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a:t>
              </a:r>
            </a:p>
          </p:txBody>
        </p:sp>
        <p:sp>
          <p:nvSpPr>
            <p:cNvPr id="170" name="TextBox 169">
              <a:extLst>
                <a:ext uri="{FF2B5EF4-FFF2-40B4-BE49-F238E27FC236}">
                  <a16:creationId xmlns:a16="http://schemas.microsoft.com/office/drawing/2014/main" id="{12F6E53B-7948-4962-A443-4CD04E24C1B9}"/>
                </a:ext>
              </a:extLst>
            </p:cNvPr>
            <p:cNvSpPr txBox="1"/>
            <p:nvPr/>
          </p:nvSpPr>
          <p:spPr bwMode="auto">
            <a:xfrm>
              <a:off x="1770664" y="5518197"/>
              <a:ext cx="2206651" cy="412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Patients at Risk, n</a:t>
              </a:r>
            </a:p>
          </p:txBody>
        </p:sp>
        <p:sp>
          <p:nvSpPr>
            <p:cNvPr id="172" name="TextBox 171">
              <a:extLst>
                <a:ext uri="{FF2B5EF4-FFF2-40B4-BE49-F238E27FC236}">
                  <a16:creationId xmlns:a16="http://schemas.microsoft.com/office/drawing/2014/main" id="{8D844ED0-4FB3-4C43-81F4-7EB386D05B73}"/>
                </a:ext>
              </a:extLst>
            </p:cNvPr>
            <p:cNvSpPr txBox="1"/>
            <p:nvPr/>
          </p:nvSpPr>
          <p:spPr bwMode="auto">
            <a:xfrm rot="16200000">
              <a:off x="620512" y="3543849"/>
              <a:ext cx="31195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OS (%)</a:t>
              </a:r>
            </a:p>
          </p:txBody>
        </p:sp>
        <p:sp>
          <p:nvSpPr>
            <p:cNvPr id="173" name="TextBox 172">
              <a:extLst>
                <a:ext uri="{FF2B5EF4-FFF2-40B4-BE49-F238E27FC236}">
                  <a16:creationId xmlns:a16="http://schemas.microsoft.com/office/drawing/2014/main" id="{F12D2A32-1C93-4570-9147-5C43B1CE6FEE}"/>
                </a:ext>
              </a:extLst>
            </p:cNvPr>
            <p:cNvSpPr txBox="1"/>
            <p:nvPr/>
          </p:nvSpPr>
          <p:spPr bwMode="auto">
            <a:xfrm>
              <a:off x="1500217" y="1948851"/>
              <a:ext cx="135552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174" name="Straight Connector 173">
              <a:extLst>
                <a:ext uri="{FF2B5EF4-FFF2-40B4-BE49-F238E27FC236}">
                  <a16:creationId xmlns:a16="http://schemas.microsoft.com/office/drawing/2014/main" id="{F7090CA7-A613-4ABA-8042-1F44FBBA64F1}"/>
                </a:ext>
              </a:extLst>
            </p:cNvPr>
            <p:cNvCxnSpPr>
              <a:cxnSpLocks/>
            </p:cNvCxnSpPr>
            <p:nvPr/>
          </p:nvCxnSpPr>
          <p:spPr bwMode="auto">
            <a:xfrm flipV="1">
              <a:off x="2892004" y="2139392"/>
              <a:ext cx="0" cy="3096926"/>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6E03B1D-EDEF-4108-A2BF-AECC90A83119}"/>
                </a:ext>
              </a:extLst>
            </p:cNvPr>
            <p:cNvCxnSpPr/>
            <p:nvPr/>
          </p:nvCxnSpPr>
          <p:spPr bwMode="auto">
            <a:xfrm flipH="1">
              <a:off x="2775234" y="2153369"/>
              <a:ext cx="127395"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8BF58691-F2E0-412D-9936-684B298DBB38}"/>
                </a:ext>
              </a:extLst>
            </p:cNvPr>
            <p:cNvCxnSpPr/>
            <p:nvPr/>
          </p:nvCxnSpPr>
          <p:spPr bwMode="auto">
            <a:xfrm flipH="1">
              <a:off x="2775234" y="2764511"/>
              <a:ext cx="127395"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AB94092E-E82A-4B0D-9E5D-15530C16BB77}"/>
                </a:ext>
              </a:extLst>
            </p:cNvPr>
            <p:cNvCxnSpPr/>
            <p:nvPr/>
          </p:nvCxnSpPr>
          <p:spPr bwMode="auto">
            <a:xfrm flipH="1">
              <a:off x="2775234" y="3375654"/>
              <a:ext cx="127395"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60F8C86-8BB1-4DB9-95EB-CADDADA68F9D}"/>
                </a:ext>
              </a:extLst>
            </p:cNvPr>
            <p:cNvCxnSpPr/>
            <p:nvPr/>
          </p:nvCxnSpPr>
          <p:spPr bwMode="auto">
            <a:xfrm flipH="1">
              <a:off x="2775234" y="3986796"/>
              <a:ext cx="127395"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B81C6F7-D908-44E6-AD12-76CCE028A1A4}"/>
                </a:ext>
              </a:extLst>
            </p:cNvPr>
            <p:cNvCxnSpPr/>
            <p:nvPr/>
          </p:nvCxnSpPr>
          <p:spPr bwMode="auto">
            <a:xfrm flipH="1">
              <a:off x="2775234" y="4597939"/>
              <a:ext cx="127395"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055AE20-A557-424E-8BEB-8429746AC2ED}"/>
                </a:ext>
              </a:extLst>
            </p:cNvPr>
            <p:cNvCxnSpPr/>
            <p:nvPr/>
          </p:nvCxnSpPr>
          <p:spPr bwMode="auto">
            <a:xfrm flipH="1">
              <a:off x="2775234" y="5209084"/>
              <a:ext cx="127395" cy="0"/>
            </a:xfrm>
            <a:prstGeom prst="line">
              <a:avLst/>
            </a:prstGeom>
            <a:noFill/>
            <a:ln w="28575" cap="flat" cmpd="sng" algn="ctr">
              <a:solidFill>
                <a:schemeClr val="bg1"/>
              </a:solidFill>
              <a:prstDash val="solid"/>
              <a:round/>
              <a:headEnd type="none" w="med" len="med"/>
              <a:tailEnd type="none" w="med" len="med"/>
            </a:ln>
            <a:effectLst/>
          </p:spPr>
        </p:cxnSp>
        <p:sp>
          <p:nvSpPr>
            <p:cNvPr id="182" name="TextBox 181">
              <a:extLst>
                <a:ext uri="{FF2B5EF4-FFF2-40B4-BE49-F238E27FC236}">
                  <a16:creationId xmlns:a16="http://schemas.microsoft.com/office/drawing/2014/main" id="{B575F863-322B-487D-A59E-B48DDA889BE1}"/>
                </a:ext>
              </a:extLst>
            </p:cNvPr>
            <p:cNvSpPr txBox="1"/>
            <p:nvPr/>
          </p:nvSpPr>
          <p:spPr bwMode="auto">
            <a:xfrm>
              <a:off x="1722714" y="2601299"/>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83" name="TextBox 182">
              <a:extLst>
                <a:ext uri="{FF2B5EF4-FFF2-40B4-BE49-F238E27FC236}">
                  <a16:creationId xmlns:a16="http://schemas.microsoft.com/office/drawing/2014/main" id="{9777338C-512F-4751-8614-BF55BBF582B8}"/>
                </a:ext>
              </a:extLst>
            </p:cNvPr>
            <p:cNvSpPr txBox="1"/>
            <p:nvPr/>
          </p:nvSpPr>
          <p:spPr bwMode="auto">
            <a:xfrm>
              <a:off x="1722714" y="3213546"/>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85" name="TextBox 184">
              <a:extLst>
                <a:ext uri="{FF2B5EF4-FFF2-40B4-BE49-F238E27FC236}">
                  <a16:creationId xmlns:a16="http://schemas.microsoft.com/office/drawing/2014/main" id="{916131A8-22DA-4DE1-B353-D8CB24C58540}"/>
                </a:ext>
              </a:extLst>
            </p:cNvPr>
            <p:cNvSpPr txBox="1"/>
            <p:nvPr/>
          </p:nvSpPr>
          <p:spPr bwMode="auto">
            <a:xfrm>
              <a:off x="1722714" y="3825793"/>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86" name="TextBox 185">
              <a:extLst>
                <a:ext uri="{FF2B5EF4-FFF2-40B4-BE49-F238E27FC236}">
                  <a16:creationId xmlns:a16="http://schemas.microsoft.com/office/drawing/2014/main" id="{43AE5920-44F7-4D2B-ABEC-1EC47AC3DC73}"/>
                </a:ext>
              </a:extLst>
            </p:cNvPr>
            <p:cNvSpPr txBox="1"/>
            <p:nvPr/>
          </p:nvSpPr>
          <p:spPr bwMode="auto">
            <a:xfrm>
              <a:off x="1722714" y="4438040"/>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87" name="TextBox 186">
              <a:extLst>
                <a:ext uri="{FF2B5EF4-FFF2-40B4-BE49-F238E27FC236}">
                  <a16:creationId xmlns:a16="http://schemas.microsoft.com/office/drawing/2014/main" id="{9F8FE194-A916-491D-8FFA-9C00AC7831B7}"/>
                </a:ext>
              </a:extLst>
            </p:cNvPr>
            <p:cNvSpPr txBox="1"/>
            <p:nvPr/>
          </p:nvSpPr>
          <p:spPr bwMode="auto">
            <a:xfrm>
              <a:off x="1722714" y="50502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88" name="Straight Connector 187">
              <a:extLst>
                <a:ext uri="{FF2B5EF4-FFF2-40B4-BE49-F238E27FC236}">
                  <a16:creationId xmlns:a16="http://schemas.microsoft.com/office/drawing/2014/main" id="{A08729A7-5800-4948-B5B5-AF79CA143123}"/>
                </a:ext>
              </a:extLst>
            </p:cNvPr>
            <p:cNvCxnSpPr>
              <a:cxnSpLocks/>
            </p:cNvCxnSpPr>
            <p:nvPr/>
          </p:nvCxnSpPr>
          <p:spPr bwMode="auto">
            <a:xfrm>
              <a:off x="2892004" y="5209084"/>
              <a:ext cx="606297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D86E18FB-CB6E-482E-9796-B2DF39F8E021}"/>
                </a:ext>
              </a:extLst>
            </p:cNvPr>
            <p:cNvCxnSpPr/>
            <p:nvPr/>
          </p:nvCxnSpPr>
          <p:spPr bwMode="auto">
            <a:xfrm>
              <a:off x="2892004"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C5203172-4C36-45D3-975F-AC63082049AC}"/>
                </a:ext>
              </a:extLst>
            </p:cNvPr>
            <p:cNvCxnSpPr/>
            <p:nvPr/>
          </p:nvCxnSpPr>
          <p:spPr bwMode="auto">
            <a:xfrm>
              <a:off x="8088836"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EA408790-72EA-4632-9479-46B5DFC64DB1}"/>
                </a:ext>
              </a:extLst>
            </p:cNvPr>
            <p:cNvCxnSpPr/>
            <p:nvPr/>
          </p:nvCxnSpPr>
          <p:spPr bwMode="auto">
            <a:xfrm>
              <a:off x="8954976"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B4084D9-AD32-46AF-93EA-B7B1C24B197E}"/>
                </a:ext>
              </a:extLst>
            </p:cNvPr>
            <p:cNvCxnSpPr/>
            <p:nvPr/>
          </p:nvCxnSpPr>
          <p:spPr bwMode="auto">
            <a:xfrm>
              <a:off x="3758142"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37026F8-640D-4EE2-B838-523EC17CF8F1}"/>
                </a:ext>
              </a:extLst>
            </p:cNvPr>
            <p:cNvCxnSpPr/>
            <p:nvPr/>
          </p:nvCxnSpPr>
          <p:spPr bwMode="auto">
            <a:xfrm>
              <a:off x="4624281"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CFCFE5FA-2EC2-48DC-80ED-ED62321AAFF1}"/>
                </a:ext>
              </a:extLst>
            </p:cNvPr>
            <p:cNvCxnSpPr/>
            <p:nvPr/>
          </p:nvCxnSpPr>
          <p:spPr bwMode="auto">
            <a:xfrm>
              <a:off x="5490420"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4D762D31-8907-4A49-A636-A94DE9892C4A}"/>
                </a:ext>
              </a:extLst>
            </p:cNvPr>
            <p:cNvCxnSpPr/>
            <p:nvPr/>
          </p:nvCxnSpPr>
          <p:spPr bwMode="auto">
            <a:xfrm>
              <a:off x="6356558" y="5215614"/>
              <a:ext cx="0" cy="57268"/>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8DA50113-5E70-4D76-BBDC-6E5F10C83787}"/>
                </a:ext>
              </a:extLst>
            </p:cNvPr>
            <p:cNvCxnSpPr/>
            <p:nvPr/>
          </p:nvCxnSpPr>
          <p:spPr bwMode="auto">
            <a:xfrm>
              <a:off x="7222697" y="5215614"/>
              <a:ext cx="0" cy="57268"/>
            </a:xfrm>
            <a:prstGeom prst="line">
              <a:avLst/>
            </a:prstGeom>
            <a:noFill/>
            <a:ln w="28575" cap="flat" cmpd="sng" algn="ctr">
              <a:solidFill>
                <a:schemeClr val="bg1"/>
              </a:solidFill>
              <a:prstDash val="solid"/>
              <a:round/>
              <a:headEnd type="none" w="med" len="med"/>
              <a:tailEnd type="none" w="med" len="med"/>
            </a:ln>
            <a:effectLst/>
          </p:spPr>
        </p:cxnSp>
        <p:sp>
          <p:nvSpPr>
            <p:cNvPr id="207" name="TextBox 206">
              <a:extLst>
                <a:ext uri="{FF2B5EF4-FFF2-40B4-BE49-F238E27FC236}">
                  <a16:creationId xmlns:a16="http://schemas.microsoft.com/office/drawing/2014/main" id="{32C28814-DF4A-476A-B673-9AACFC274FE4}"/>
                </a:ext>
              </a:extLst>
            </p:cNvPr>
            <p:cNvSpPr txBox="1"/>
            <p:nvPr/>
          </p:nvSpPr>
          <p:spPr bwMode="auto">
            <a:xfrm>
              <a:off x="6381108" y="2706027"/>
              <a:ext cx="13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87.7%</a:t>
              </a:r>
            </a:p>
          </p:txBody>
        </p:sp>
        <p:cxnSp>
          <p:nvCxnSpPr>
            <p:cNvPr id="209" name="Straight Connector 208">
              <a:extLst>
                <a:ext uri="{FF2B5EF4-FFF2-40B4-BE49-F238E27FC236}">
                  <a16:creationId xmlns:a16="http://schemas.microsoft.com/office/drawing/2014/main" id="{87D4AC0D-C033-41D0-8442-654BE0044C79}"/>
                </a:ext>
              </a:extLst>
            </p:cNvPr>
            <p:cNvCxnSpPr/>
            <p:nvPr/>
          </p:nvCxnSpPr>
          <p:spPr bwMode="auto">
            <a:xfrm flipV="1">
              <a:off x="6373727" y="2504847"/>
              <a:ext cx="0" cy="272714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211" name="TextBox 210">
              <a:extLst>
                <a:ext uri="{FF2B5EF4-FFF2-40B4-BE49-F238E27FC236}">
                  <a16:creationId xmlns:a16="http://schemas.microsoft.com/office/drawing/2014/main" id="{2020080D-67B0-4B7E-93A9-464CDA424D93}"/>
                </a:ext>
              </a:extLst>
            </p:cNvPr>
            <p:cNvSpPr txBox="1"/>
            <p:nvPr/>
          </p:nvSpPr>
          <p:spPr bwMode="auto">
            <a:xfrm>
              <a:off x="8448540"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316" name="TextBox 315">
              <a:extLst>
                <a:ext uri="{FF2B5EF4-FFF2-40B4-BE49-F238E27FC236}">
                  <a16:creationId xmlns:a16="http://schemas.microsoft.com/office/drawing/2014/main" id="{1E806281-FF20-4C2A-A020-333E532954BD}"/>
                </a:ext>
              </a:extLst>
            </p:cNvPr>
            <p:cNvSpPr txBox="1"/>
            <p:nvPr/>
          </p:nvSpPr>
          <p:spPr bwMode="auto">
            <a:xfrm>
              <a:off x="2351012"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 name="TextBox 316">
              <a:extLst>
                <a:ext uri="{FF2B5EF4-FFF2-40B4-BE49-F238E27FC236}">
                  <a16:creationId xmlns:a16="http://schemas.microsoft.com/office/drawing/2014/main" id="{8DAC850D-65C8-4783-83C7-F4E17643F949}"/>
                </a:ext>
              </a:extLst>
            </p:cNvPr>
            <p:cNvSpPr txBox="1"/>
            <p:nvPr/>
          </p:nvSpPr>
          <p:spPr bwMode="auto">
            <a:xfrm>
              <a:off x="3222086"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18" name="TextBox 317">
              <a:extLst>
                <a:ext uri="{FF2B5EF4-FFF2-40B4-BE49-F238E27FC236}">
                  <a16:creationId xmlns:a16="http://schemas.microsoft.com/office/drawing/2014/main" id="{968ECCE2-208F-48BB-ADBC-157A19794568}"/>
                </a:ext>
              </a:extLst>
            </p:cNvPr>
            <p:cNvSpPr txBox="1"/>
            <p:nvPr/>
          </p:nvSpPr>
          <p:spPr bwMode="auto">
            <a:xfrm>
              <a:off x="4093161"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9" name="TextBox 318">
              <a:extLst>
                <a:ext uri="{FF2B5EF4-FFF2-40B4-BE49-F238E27FC236}">
                  <a16:creationId xmlns:a16="http://schemas.microsoft.com/office/drawing/2014/main" id="{94ABE2B4-C6EF-4C2B-94CC-FF517133051A}"/>
                </a:ext>
              </a:extLst>
            </p:cNvPr>
            <p:cNvSpPr txBox="1"/>
            <p:nvPr/>
          </p:nvSpPr>
          <p:spPr bwMode="auto">
            <a:xfrm>
              <a:off x="4964235"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320" name="TextBox 319">
              <a:extLst>
                <a:ext uri="{FF2B5EF4-FFF2-40B4-BE49-F238E27FC236}">
                  <a16:creationId xmlns:a16="http://schemas.microsoft.com/office/drawing/2014/main" id="{33120AF6-F080-48B8-834E-B4A8C754C27F}"/>
                </a:ext>
              </a:extLst>
            </p:cNvPr>
            <p:cNvSpPr txBox="1"/>
            <p:nvPr/>
          </p:nvSpPr>
          <p:spPr bwMode="auto">
            <a:xfrm>
              <a:off x="5835310"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21" name="TextBox 320">
              <a:extLst>
                <a:ext uri="{FF2B5EF4-FFF2-40B4-BE49-F238E27FC236}">
                  <a16:creationId xmlns:a16="http://schemas.microsoft.com/office/drawing/2014/main" id="{31FA5B07-DECE-4E0F-8BC3-ADAC5539796B}"/>
                </a:ext>
              </a:extLst>
            </p:cNvPr>
            <p:cNvSpPr txBox="1"/>
            <p:nvPr/>
          </p:nvSpPr>
          <p:spPr bwMode="auto">
            <a:xfrm>
              <a:off x="6706385"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22" name="TextBox 321">
              <a:extLst>
                <a:ext uri="{FF2B5EF4-FFF2-40B4-BE49-F238E27FC236}">
                  <a16:creationId xmlns:a16="http://schemas.microsoft.com/office/drawing/2014/main" id="{BD4BEB35-C6DC-4616-AF20-8E350DBE6D43}"/>
                </a:ext>
              </a:extLst>
            </p:cNvPr>
            <p:cNvSpPr txBox="1"/>
            <p:nvPr/>
          </p:nvSpPr>
          <p:spPr bwMode="auto">
            <a:xfrm>
              <a:off x="7577459" y="5246391"/>
              <a:ext cx="1081540" cy="311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23" name="TextBox 322">
              <a:extLst>
                <a:ext uri="{FF2B5EF4-FFF2-40B4-BE49-F238E27FC236}">
                  <a16:creationId xmlns:a16="http://schemas.microsoft.com/office/drawing/2014/main" id="{377C48EB-AA7F-4387-819A-70400DD96614}"/>
                </a:ext>
              </a:extLst>
            </p:cNvPr>
            <p:cNvSpPr txBox="1"/>
            <p:nvPr/>
          </p:nvSpPr>
          <p:spPr bwMode="auto">
            <a:xfrm>
              <a:off x="2357276" y="5832832"/>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138</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131</a:t>
              </a:r>
            </a:p>
          </p:txBody>
        </p:sp>
        <p:sp>
          <p:nvSpPr>
            <p:cNvPr id="324" name="TextBox 323">
              <a:extLst>
                <a:ext uri="{FF2B5EF4-FFF2-40B4-BE49-F238E27FC236}">
                  <a16:creationId xmlns:a16="http://schemas.microsoft.com/office/drawing/2014/main" id="{F3999A71-495E-4AAC-93F7-B231CDB7CD7B}"/>
                </a:ext>
              </a:extLst>
            </p:cNvPr>
            <p:cNvSpPr txBox="1"/>
            <p:nvPr/>
          </p:nvSpPr>
          <p:spPr bwMode="auto">
            <a:xfrm>
              <a:off x="3233122"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129</a:t>
              </a:r>
            </a:p>
          </p:txBody>
        </p:sp>
        <p:sp>
          <p:nvSpPr>
            <p:cNvPr id="325" name="TextBox 324">
              <a:extLst>
                <a:ext uri="{FF2B5EF4-FFF2-40B4-BE49-F238E27FC236}">
                  <a16:creationId xmlns:a16="http://schemas.microsoft.com/office/drawing/2014/main" id="{066868FB-06C2-4A58-8900-86C1121E2C87}"/>
                </a:ext>
              </a:extLst>
            </p:cNvPr>
            <p:cNvSpPr txBox="1"/>
            <p:nvPr/>
          </p:nvSpPr>
          <p:spPr bwMode="auto">
            <a:xfrm>
              <a:off x="4108970"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131</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123</a:t>
              </a:r>
            </a:p>
          </p:txBody>
        </p:sp>
        <p:sp>
          <p:nvSpPr>
            <p:cNvPr id="326" name="TextBox 325">
              <a:extLst>
                <a:ext uri="{FF2B5EF4-FFF2-40B4-BE49-F238E27FC236}">
                  <a16:creationId xmlns:a16="http://schemas.microsoft.com/office/drawing/2014/main" id="{77E82B4D-023D-4032-A7DB-F5254425363D}"/>
                </a:ext>
              </a:extLst>
            </p:cNvPr>
            <p:cNvSpPr txBox="1"/>
            <p:nvPr/>
          </p:nvSpPr>
          <p:spPr bwMode="auto">
            <a:xfrm>
              <a:off x="4984816"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126</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118</a:t>
              </a:r>
            </a:p>
          </p:txBody>
        </p:sp>
        <p:sp>
          <p:nvSpPr>
            <p:cNvPr id="341" name="TextBox 340">
              <a:extLst>
                <a:ext uri="{FF2B5EF4-FFF2-40B4-BE49-F238E27FC236}">
                  <a16:creationId xmlns:a16="http://schemas.microsoft.com/office/drawing/2014/main" id="{F901FC57-6ED1-4F21-9C7C-A8CEF60B0030}"/>
                </a:ext>
              </a:extLst>
            </p:cNvPr>
            <p:cNvSpPr txBox="1"/>
            <p:nvPr/>
          </p:nvSpPr>
          <p:spPr bwMode="auto">
            <a:xfrm>
              <a:off x="5860664"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110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108</a:t>
              </a:r>
            </a:p>
          </p:txBody>
        </p:sp>
        <p:sp>
          <p:nvSpPr>
            <p:cNvPr id="344" name="TextBox 343">
              <a:extLst>
                <a:ext uri="{FF2B5EF4-FFF2-40B4-BE49-F238E27FC236}">
                  <a16:creationId xmlns:a16="http://schemas.microsoft.com/office/drawing/2014/main" id="{48FE5386-F822-4454-831C-E33F26AD65F9}"/>
                </a:ext>
              </a:extLst>
            </p:cNvPr>
            <p:cNvSpPr txBox="1"/>
            <p:nvPr/>
          </p:nvSpPr>
          <p:spPr bwMode="auto">
            <a:xfrm>
              <a:off x="6736513"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60</a:t>
              </a:r>
            </a:p>
          </p:txBody>
        </p:sp>
        <p:sp>
          <p:nvSpPr>
            <p:cNvPr id="345" name="TextBox 344">
              <a:extLst>
                <a:ext uri="{FF2B5EF4-FFF2-40B4-BE49-F238E27FC236}">
                  <a16:creationId xmlns:a16="http://schemas.microsoft.com/office/drawing/2014/main" id="{2CAEC9E4-45BF-490F-935B-24D81D338AB3}"/>
                </a:ext>
              </a:extLst>
            </p:cNvPr>
            <p:cNvSpPr txBox="1"/>
            <p:nvPr/>
          </p:nvSpPr>
          <p:spPr bwMode="auto">
            <a:xfrm>
              <a:off x="7612359"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9</a:t>
              </a:r>
            </a:p>
          </p:txBody>
        </p:sp>
        <p:sp>
          <p:nvSpPr>
            <p:cNvPr id="346" name="TextBox 345">
              <a:extLst>
                <a:ext uri="{FF2B5EF4-FFF2-40B4-BE49-F238E27FC236}">
                  <a16:creationId xmlns:a16="http://schemas.microsoft.com/office/drawing/2014/main" id="{C7C56288-E52C-46C2-8B48-351DFE81BCC4}"/>
                </a:ext>
              </a:extLst>
            </p:cNvPr>
            <p:cNvSpPr txBox="1"/>
            <p:nvPr/>
          </p:nvSpPr>
          <p:spPr bwMode="auto">
            <a:xfrm>
              <a:off x="8488206" y="5832831"/>
              <a:ext cx="996925" cy="618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0</a:t>
              </a:r>
            </a:p>
          </p:txBody>
        </p:sp>
        <p:sp>
          <p:nvSpPr>
            <p:cNvPr id="347" name="Freeform: Shape 346">
              <a:extLst>
                <a:ext uri="{FF2B5EF4-FFF2-40B4-BE49-F238E27FC236}">
                  <a16:creationId xmlns:a16="http://schemas.microsoft.com/office/drawing/2014/main" id="{1EB0BCFD-C410-4758-9259-3E5418F17FD4}"/>
                </a:ext>
              </a:extLst>
            </p:cNvPr>
            <p:cNvSpPr/>
            <p:nvPr/>
          </p:nvSpPr>
          <p:spPr bwMode="auto">
            <a:xfrm>
              <a:off x="2917493" y="2170792"/>
              <a:ext cx="5497693" cy="612960"/>
            </a:xfrm>
            <a:custGeom>
              <a:avLst/>
              <a:gdLst>
                <a:gd name="connsiteX0" fmla="*/ 2762250 w 2762250"/>
                <a:gd name="connsiteY0" fmla="*/ 666750 h 666750"/>
                <a:gd name="connsiteX1" fmla="*/ 2171700 w 2762250"/>
                <a:gd name="connsiteY1" fmla="*/ 666750 h 666750"/>
                <a:gd name="connsiteX2" fmla="*/ 2171700 w 2762250"/>
                <a:gd name="connsiteY2" fmla="*/ 666750 h 666750"/>
                <a:gd name="connsiteX3" fmla="*/ 2133600 w 2762250"/>
                <a:gd name="connsiteY3" fmla="*/ 628650 h 666750"/>
                <a:gd name="connsiteX4" fmla="*/ 2133600 w 2762250"/>
                <a:gd name="connsiteY4" fmla="*/ 566738 h 666750"/>
                <a:gd name="connsiteX5" fmla="*/ 1995488 w 2762250"/>
                <a:gd name="connsiteY5" fmla="*/ 566738 h 666750"/>
                <a:gd name="connsiteX6" fmla="*/ 1995488 w 2762250"/>
                <a:gd name="connsiteY6" fmla="*/ 528638 h 666750"/>
                <a:gd name="connsiteX7" fmla="*/ 1843088 w 2762250"/>
                <a:gd name="connsiteY7" fmla="*/ 528638 h 666750"/>
                <a:gd name="connsiteX8" fmla="*/ 1843088 w 2762250"/>
                <a:gd name="connsiteY8" fmla="*/ 495300 h 666750"/>
                <a:gd name="connsiteX9" fmla="*/ 1733550 w 2762250"/>
                <a:gd name="connsiteY9" fmla="*/ 495300 h 666750"/>
                <a:gd name="connsiteX10" fmla="*/ 1733550 w 2762250"/>
                <a:gd name="connsiteY10" fmla="*/ 419100 h 666750"/>
                <a:gd name="connsiteX11" fmla="*/ 1704975 w 2762250"/>
                <a:gd name="connsiteY11" fmla="*/ 419100 h 666750"/>
                <a:gd name="connsiteX12" fmla="*/ 1704975 w 2762250"/>
                <a:gd name="connsiteY12" fmla="*/ 371475 h 666750"/>
                <a:gd name="connsiteX13" fmla="*/ 1547813 w 2762250"/>
                <a:gd name="connsiteY13" fmla="*/ 371475 h 666750"/>
                <a:gd name="connsiteX14" fmla="*/ 1500188 w 2762250"/>
                <a:gd name="connsiteY14" fmla="*/ 323850 h 666750"/>
                <a:gd name="connsiteX15" fmla="*/ 1452563 w 2762250"/>
                <a:gd name="connsiteY15" fmla="*/ 323850 h 666750"/>
                <a:gd name="connsiteX16" fmla="*/ 1414463 w 2762250"/>
                <a:gd name="connsiteY16" fmla="*/ 285750 h 666750"/>
                <a:gd name="connsiteX17" fmla="*/ 1128713 w 2762250"/>
                <a:gd name="connsiteY17" fmla="*/ 285750 h 666750"/>
                <a:gd name="connsiteX18" fmla="*/ 1128713 w 2762250"/>
                <a:gd name="connsiteY18" fmla="*/ 242888 h 666750"/>
                <a:gd name="connsiteX19" fmla="*/ 1047750 w 2762250"/>
                <a:gd name="connsiteY19" fmla="*/ 242888 h 666750"/>
                <a:gd name="connsiteX20" fmla="*/ 1047750 w 2762250"/>
                <a:gd name="connsiteY20" fmla="*/ 195263 h 666750"/>
                <a:gd name="connsiteX21" fmla="*/ 904875 w 2762250"/>
                <a:gd name="connsiteY21" fmla="*/ 195263 h 666750"/>
                <a:gd name="connsiteX22" fmla="*/ 904875 w 2762250"/>
                <a:gd name="connsiteY22" fmla="*/ 157163 h 666750"/>
                <a:gd name="connsiteX23" fmla="*/ 823913 w 2762250"/>
                <a:gd name="connsiteY23" fmla="*/ 157163 h 666750"/>
                <a:gd name="connsiteX24" fmla="*/ 823913 w 2762250"/>
                <a:gd name="connsiteY24" fmla="*/ 114300 h 666750"/>
                <a:gd name="connsiteX25" fmla="*/ 528638 w 2762250"/>
                <a:gd name="connsiteY25" fmla="*/ 114300 h 666750"/>
                <a:gd name="connsiteX26" fmla="*/ 528638 w 2762250"/>
                <a:gd name="connsiteY26" fmla="*/ 71438 h 666750"/>
                <a:gd name="connsiteX27" fmla="*/ 338138 w 2762250"/>
                <a:gd name="connsiteY27" fmla="*/ 71438 h 666750"/>
                <a:gd name="connsiteX28" fmla="*/ 338138 w 2762250"/>
                <a:gd name="connsiteY28" fmla="*/ 28575 h 666750"/>
                <a:gd name="connsiteX29" fmla="*/ 204788 w 2762250"/>
                <a:gd name="connsiteY29" fmla="*/ 28575 h 666750"/>
                <a:gd name="connsiteX30" fmla="*/ 204788 w 2762250"/>
                <a:gd name="connsiteY30" fmla="*/ 0 h 666750"/>
                <a:gd name="connsiteX31" fmla="*/ 0 w 2762250"/>
                <a:gd name="connsiteY31" fmla="*/ 0 h 66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762250" h="666750">
                  <a:moveTo>
                    <a:pt x="2762250" y="666750"/>
                  </a:moveTo>
                  <a:lnTo>
                    <a:pt x="2171700" y="666750"/>
                  </a:lnTo>
                  <a:lnTo>
                    <a:pt x="2171700" y="666750"/>
                  </a:lnTo>
                  <a:lnTo>
                    <a:pt x="2133600" y="628650"/>
                  </a:lnTo>
                  <a:lnTo>
                    <a:pt x="2133600" y="566738"/>
                  </a:lnTo>
                  <a:lnTo>
                    <a:pt x="1995488" y="566738"/>
                  </a:lnTo>
                  <a:lnTo>
                    <a:pt x="1995488" y="528638"/>
                  </a:lnTo>
                  <a:lnTo>
                    <a:pt x="1843088" y="528638"/>
                  </a:lnTo>
                  <a:lnTo>
                    <a:pt x="1843088" y="495300"/>
                  </a:lnTo>
                  <a:lnTo>
                    <a:pt x="1733550" y="495300"/>
                  </a:lnTo>
                  <a:lnTo>
                    <a:pt x="1733550" y="419100"/>
                  </a:lnTo>
                  <a:lnTo>
                    <a:pt x="1704975" y="419100"/>
                  </a:lnTo>
                  <a:lnTo>
                    <a:pt x="1704975" y="371475"/>
                  </a:lnTo>
                  <a:lnTo>
                    <a:pt x="1547813" y="371475"/>
                  </a:lnTo>
                  <a:lnTo>
                    <a:pt x="1500188" y="323850"/>
                  </a:lnTo>
                  <a:lnTo>
                    <a:pt x="1452563" y="323850"/>
                  </a:lnTo>
                  <a:lnTo>
                    <a:pt x="1414463" y="285750"/>
                  </a:lnTo>
                  <a:lnTo>
                    <a:pt x="1128713" y="285750"/>
                  </a:lnTo>
                  <a:lnTo>
                    <a:pt x="1128713" y="242888"/>
                  </a:lnTo>
                  <a:lnTo>
                    <a:pt x="1047750" y="242888"/>
                  </a:lnTo>
                  <a:lnTo>
                    <a:pt x="1047750" y="195263"/>
                  </a:lnTo>
                  <a:lnTo>
                    <a:pt x="904875" y="195263"/>
                  </a:lnTo>
                  <a:lnTo>
                    <a:pt x="904875" y="157163"/>
                  </a:lnTo>
                  <a:lnTo>
                    <a:pt x="823913" y="157163"/>
                  </a:lnTo>
                  <a:lnTo>
                    <a:pt x="823913" y="114300"/>
                  </a:lnTo>
                  <a:lnTo>
                    <a:pt x="528638" y="114300"/>
                  </a:lnTo>
                  <a:lnTo>
                    <a:pt x="528638" y="71438"/>
                  </a:lnTo>
                  <a:lnTo>
                    <a:pt x="338138" y="71438"/>
                  </a:lnTo>
                  <a:lnTo>
                    <a:pt x="338138" y="28575"/>
                  </a:lnTo>
                  <a:lnTo>
                    <a:pt x="204788" y="28575"/>
                  </a:lnTo>
                  <a:lnTo>
                    <a:pt x="204788"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sp>
          <p:nvSpPr>
            <p:cNvPr id="348" name="Freeform: Shape 347">
              <a:extLst>
                <a:ext uri="{FF2B5EF4-FFF2-40B4-BE49-F238E27FC236}">
                  <a16:creationId xmlns:a16="http://schemas.microsoft.com/office/drawing/2014/main" id="{1FC427AE-A140-4C7E-A04A-A9FAFAA2739A}"/>
                </a:ext>
              </a:extLst>
            </p:cNvPr>
            <p:cNvSpPr/>
            <p:nvPr/>
          </p:nvSpPr>
          <p:spPr bwMode="auto">
            <a:xfrm>
              <a:off x="3116549" y="2135766"/>
              <a:ext cx="5402905" cy="831875"/>
            </a:xfrm>
            <a:custGeom>
              <a:avLst/>
              <a:gdLst>
                <a:gd name="connsiteX0" fmla="*/ 0 w 2714625"/>
                <a:gd name="connsiteY0" fmla="*/ 0 h 904875"/>
                <a:gd name="connsiteX1" fmla="*/ 0 w 2714625"/>
                <a:gd name="connsiteY1" fmla="*/ 66675 h 904875"/>
                <a:gd name="connsiteX2" fmla="*/ 457200 w 2714625"/>
                <a:gd name="connsiteY2" fmla="*/ 66675 h 904875"/>
                <a:gd name="connsiteX3" fmla="*/ 457200 w 2714625"/>
                <a:gd name="connsiteY3" fmla="*/ 104775 h 904875"/>
                <a:gd name="connsiteX4" fmla="*/ 495300 w 2714625"/>
                <a:gd name="connsiteY4" fmla="*/ 104775 h 904875"/>
                <a:gd name="connsiteX5" fmla="*/ 495300 w 2714625"/>
                <a:gd name="connsiteY5" fmla="*/ 157163 h 904875"/>
                <a:gd name="connsiteX6" fmla="*/ 609600 w 2714625"/>
                <a:gd name="connsiteY6" fmla="*/ 157163 h 904875"/>
                <a:gd name="connsiteX7" fmla="*/ 609600 w 2714625"/>
                <a:gd name="connsiteY7" fmla="*/ 190500 h 904875"/>
                <a:gd name="connsiteX8" fmla="*/ 785812 w 2714625"/>
                <a:gd name="connsiteY8" fmla="*/ 190500 h 904875"/>
                <a:gd name="connsiteX9" fmla="*/ 785812 w 2714625"/>
                <a:gd name="connsiteY9" fmla="*/ 238125 h 904875"/>
                <a:gd name="connsiteX10" fmla="*/ 981075 w 2714625"/>
                <a:gd name="connsiteY10" fmla="*/ 238125 h 904875"/>
                <a:gd name="connsiteX11" fmla="*/ 981075 w 2714625"/>
                <a:gd name="connsiteY11" fmla="*/ 285750 h 904875"/>
                <a:gd name="connsiteX12" fmla="*/ 1133475 w 2714625"/>
                <a:gd name="connsiteY12" fmla="*/ 285750 h 904875"/>
                <a:gd name="connsiteX13" fmla="*/ 1133475 w 2714625"/>
                <a:gd name="connsiteY13" fmla="*/ 342900 h 904875"/>
                <a:gd name="connsiteX14" fmla="*/ 1323975 w 2714625"/>
                <a:gd name="connsiteY14" fmla="*/ 342900 h 904875"/>
                <a:gd name="connsiteX15" fmla="*/ 1338263 w 2714625"/>
                <a:gd name="connsiteY15" fmla="*/ 357188 h 904875"/>
                <a:gd name="connsiteX16" fmla="*/ 1404937 w 2714625"/>
                <a:gd name="connsiteY16" fmla="*/ 357188 h 904875"/>
                <a:gd name="connsiteX17" fmla="*/ 1457324 w 2714625"/>
                <a:gd name="connsiteY17" fmla="*/ 409575 h 904875"/>
                <a:gd name="connsiteX18" fmla="*/ 1662112 w 2714625"/>
                <a:gd name="connsiteY18" fmla="*/ 409575 h 904875"/>
                <a:gd name="connsiteX19" fmla="*/ 1662112 w 2714625"/>
                <a:gd name="connsiteY19" fmla="*/ 461963 h 904875"/>
                <a:gd name="connsiteX20" fmla="*/ 1785937 w 2714625"/>
                <a:gd name="connsiteY20" fmla="*/ 461963 h 904875"/>
                <a:gd name="connsiteX21" fmla="*/ 1785937 w 2714625"/>
                <a:gd name="connsiteY21" fmla="*/ 514350 h 904875"/>
                <a:gd name="connsiteX22" fmla="*/ 2038350 w 2714625"/>
                <a:gd name="connsiteY22" fmla="*/ 514350 h 904875"/>
                <a:gd name="connsiteX23" fmla="*/ 2038350 w 2714625"/>
                <a:gd name="connsiteY23" fmla="*/ 557213 h 904875"/>
                <a:gd name="connsiteX24" fmla="*/ 2252662 w 2714625"/>
                <a:gd name="connsiteY24" fmla="*/ 557213 h 904875"/>
                <a:gd name="connsiteX25" fmla="*/ 2252662 w 2714625"/>
                <a:gd name="connsiteY25" fmla="*/ 738188 h 904875"/>
                <a:gd name="connsiteX26" fmla="*/ 2333625 w 2714625"/>
                <a:gd name="connsiteY26" fmla="*/ 738188 h 904875"/>
                <a:gd name="connsiteX27" fmla="*/ 2333625 w 2714625"/>
                <a:gd name="connsiteY27" fmla="*/ 904875 h 904875"/>
                <a:gd name="connsiteX28" fmla="*/ 2714625 w 2714625"/>
                <a:gd name="connsiteY2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4625" h="904875">
                  <a:moveTo>
                    <a:pt x="0" y="0"/>
                  </a:moveTo>
                  <a:lnTo>
                    <a:pt x="0" y="66675"/>
                  </a:lnTo>
                  <a:lnTo>
                    <a:pt x="457200" y="66675"/>
                  </a:lnTo>
                  <a:lnTo>
                    <a:pt x="457200" y="104775"/>
                  </a:lnTo>
                  <a:lnTo>
                    <a:pt x="495300" y="104775"/>
                  </a:lnTo>
                  <a:lnTo>
                    <a:pt x="495300" y="157163"/>
                  </a:lnTo>
                  <a:lnTo>
                    <a:pt x="609600" y="157163"/>
                  </a:lnTo>
                  <a:lnTo>
                    <a:pt x="609600" y="190500"/>
                  </a:lnTo>
                  <a:lnTo>
                    <a:pt x="785812" y="190500"/>
                  </a:lnTo>
                  <a:lnTo>
                    <a:pt x="785812" y="238125"/>
                  </a:lnTo>
                  <a:lnTo>
                    <a:pt x="981075" y="238125"/>
                  </a:lnTo>
                  <a:lnTo>
                    <a:pt x="981075" y="285750"/>
                  </a:lnTo>
                  <a:lnTo>
                    <a:pt x="1133475" y="285750"/>
                  </a:lnTo>
                  <a:lnTo>
                    <a:pt x="1133475" y="342900"/>
                  </a:lnTo>
                  <a:lnTo>
                    <a:pt x="1323975" y="342900"/>
                  </a:lnTo>
                  <a:lnTo>
                    <a:pt x="1338263" y="357188"/>
                  </a:lnTo>
                  <a:lnTo>
                    <a:pt x="1404937" y="357188"/>
                  </a:lnTo>
                  <a:lnTo>
                    <a:pt x="1457324" y="409575"/>
                  </a:lnTo>
                  <a:lnTo>
                    <a:pt x="1662112" y="409575"/>
                  </a:lnTo>
                  <a:lnTo>
                    <a:pt x="1662112" y="461963"/>
                  </a:lnTo>
                  <a:lnTo>
                    <a:pt x="1785937" y="461963"/>
                  </a:lnTo>
                  <a:lnTo>
                    <a:pt x="1785937" y="514350"/>
                  </a:lnTo>
                  <a:lnTo>
                    <a:pt x="2038350" y="514350"/>
                  </a:lnTo>
                  <a:lnTo>
                    <a:pt x="2038350" y="557213"/>
                  </a:lnTo>
                  <a:lnTo>
                    <a:pt x="2252662" y="557213"/>
                  </a:lnTo>
                  <a:lnTo>
                    <a:pt x="2252662" y="738188"/>
                  </a:lnTo>
                  <a:lnTo>
                    <a:pt x="2333625" y="738188"/>
                  </a:lnTo>
                  <a:lnTo>
                    <a:pt x="2333625" y="904875"/>
                  </a:lnTo>
                  <a:lnTo>
                    <a:pt x="2714625" y="904875"/>
                  </a:lnTo>
                </a:path>
              </a:pathLst>
            </a:cu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ctr"/>
              <a:endParaRPr lang="en-US" dirty="0"/>
            </a:p>
          </p:txBody>
        </p:sp>
        <p:grpSp>
          <p:nvGrpSpPr>
            <p:cNvPr id="349" name="Group 348">
              <a:extLst>
                <a:ext uri="{FF2B5EF4-FFF2-40B4-BE49-F238E27FC236}">
                  <a16:creationId xmlns:a16="http://schemas.microsoft.com/office/drawing/2014/main" id="{1CDAD5A3-3AF7-4B99-8CAB-2BE60B421DCD}"/>
                </a:ext>
              </a:extLst>
            </p:cNvPr>
            <p:cNvGrpSpPr/>
            <p:nvPr/>
          </p:nvGrpSpPr>
          <p:grpSpPr>
            <a:xfrm>
              <a:off x="3151629" y="2113619"/>
              <a:ext cx="5223389" cy="681591"/>
              <a:chOff x="1127293" y="2004729"/>
              <a:chExt cx="2624432" cy="741402"/>
            </a:xfrm>
          </p:grpSpPr>
          <p:cxnSp>
            <p:nvCxnSpPr>
              <p:cNvPr id="356" name="Straight Connector 355">
                <a:extLst>
                  <a:ext uri="{FF2B5EF4-FFF2-40B4-BE49-F238E27FC236}">
                    <a16:creationId xmlns:a16="http://schemas.microsoft.com/office/drawing/2014/main" id="{05921DF7-5D61-4F92-894F-3BA7FBBCEB41}"/>
                  </a:ext>
                </a:extLst>
              </p:cNvPr>
              <p:cNvCxnSpPr>
                <a:cxnSpLocks/>
              </p:cNvCxnSpPr>
              <p:nvPr/>
            </p:nvCxnSpPr>
            <p:spPr bwMode="auto">
              <a:xfrm>
                <a:off x="1127293" y="2004729"/>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79AE32C5-6BAB-404B-B420-CC339359C5D3}"/>
                  </a:ext>
                </a:extLst>
              </p:cNvPr>
              <p:cNvCxnSpPr/>
              <p:nvPr/>
            </p:nvCxnSpPr>
            <p:spPr bwMode="auto">
              <a:xfrm>
                <a:off x="2438405" y="2286061"/>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F1821E86-15A8-45BD-B6EF-D86C7DF720F4}"/>
                  </a:ext>
                </a:extLst>
              </p:cNvPr>
              <p:cNvCxnSpPr/>
              <p:nvPr/>
            </p:nvCxnSpPr>
            <p:spPr bwMode="auto">
              <a:xfrm>
                <a:off x="2719171" y="241270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F5E0FEFC-6315-4689-8034-B746548C2E8E}"/>
                  </a:ext>
                </a:extLst>
              </p:cNvPr>
              <p:cNvCxnSpPr/>
              <p:nvPr/>
            </p:nvCxnSpPr>
            <p:spPr bwMode="auto">
              <a:xfrm>
                <a:off x="2779534"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DC127001-5428-4AEC-8EAA-46152B9F5D5D}"/>
                  </a:ext>
                </a:extLst>
              </p:cNvPr>
              <p:cNvCxnSpPr/>
              <p:nvPr/>
            </p:nvCxnSpPr>
            <p:spPr bwMode="auto">
              <a:xfrm>
                <a:off x="2803637"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1E1D23E-BE27-4BC5-AD85-114190E6AD82}"/>
                  </a:ext>
                </a:extLst>
              </p:cNvPr>
              <p:cNvCxnSpPr/>
              <p:nvPr/>
            </p:nvCxnSpPr>
            <p:spPr bwMode="auto">
              <a:xfrm>
                <a:off x="2832215" y="2478545"/>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526FBD34-6EBD-4A86-AB45-3CE23FE26488}"/>
                  </a:ext>
                </a:extLst>
              </p:cNvPr>
              <p:cNvCxnSpPr/>
              <p:nvPr/>
            </p:nvCxnSpPr>
            <p:spPr bwMode="auto">
              <a:xfrm>
                <a:off x="3022425" y="25499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84ED53DB-7AF7-43D5-BD79-9C6955F828C9}"/>
                  </a:ext>
                </a:extLst>
              </p:cNvPr>
              <p:cNvCxnSpPr/>
              <p:nvPr/>
            </p:nvCxnSpPr>
            <p:spPr bwMode="auto">
              <a:xfrm>
                <a:off x="3046528" y="25499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9CE257F1-99B0-4EB6-A118-BA19E077FDBC}"/>
                  </a:ext>
                </a:extLst>
              </p:cNvPr>
              <p:cNvCxnSpPr/>
              <p:nvPr/>
            </p:nvCxnSpPr>
            <p:spPr bwMode="auto">
              <a:xfrm>
                <a:off x="3075106" y="2549982"/>
                <a:ext cx="0" cy="73284"/>
              </a:xfrm>
              <a:prstGeom prst="line">
                <a:avLst/>
              </a:prstGeom>
              <a:noFill/>
              <a:ln w="28575" cap="flat" cmpd="sng" algn="ctr">
                <a:solidFill>
                  <a:schemeClr val="accent1"/>
                </a:solidFill>
                <a:prstDash val="solid"/>
                <a:round/>
                <a:headEnd type="none" w="med" len="med"/>
                <a:tailEnd type="none" w="med" len="med"/>
              </a:ln>
              <a:effectLst/>
            </p:spPr>
          </p:cxnSp>
          <p:grpSp>
            <p:nvGrpSpPr>
              <p:cNvPr id="365" name="Group 364">
                <a:extLst>
                  <a:ext uri="{FF2B5EF4-FFF2-40B4-BE49-F238E27FC236}">
                    <a16:creationId xmlns:a16="http://schemas.microsoft.com/office/drawing/2014/main" id="{9B8D0258-1F8A-4252-BB35-A1B289312268}"/>
                  </a:ext>
                </a:extLst>
              </p:cNvPr>
              <p:cNvGrpSpPr/>
              <p:nvPr/>
            </p:nvGrpSpPr>
            <p:grpSpPr>
              <a:xfrm>
                <a:off x="2908689" y="2535986"/>
                <a:ext cx="52681" cy="73284"/>
                <a:chOff x="3174825" y="2702382"/>
                <a:chExt cx="52681" cy="73284"/>
              </a:xfrm>
            </p:grpSpPr>
            <p:cxnSp>
              <p:nvCxnSpPr>
                <p:cNvPr id="401" name="Straight Connector 400">
                  <a:extLst>
                    <a:ext uri="{FF2B5EF4-FFF2-40B4-BE49-F238E27FC236}">
                      <a16:creationId xmlns:a16="http://schemas.microsoft.com/office/drawing/2014/main" id="{A5331CA5-E4CB-4A22-AE71-6CCC7827EBCD}"/>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14108196-0ADB-42E4-BB0D-D270FD05EBA5}"/>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61F3E4CB-6C1A-4A2F-97E0-71275C6C3009}"/>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6" name="Group 365">
                <a:extLst>
                  <a:ext uri="{FF2B5EF4-FFF2-40B4-BE49-F238E27FC236}">
                    <a16:creationId xmlns:a16="http://schemas.microsoft.com/office/drawing/2014/main" id="{217A6D39-50C3-4B8C-87E3-76F7539A5097}"/>
                  </a:ext>
                </a:extLst>
              </p:cNvPr>
              <p:cNvGrpSpPr/>
              <p:nvPr/>
            </p:nvGrpSpPr>
            <p:grpSpPr>
              <a:xfrm>
                <a:off x="2979888" y="2535258"/>
                <a:ext cx="52681" cy="73284"/>
                <a:chOff x="3174825" y="2702382"/>
                <a:chExt cx="52681" cy="73284"/>
              </a:xfrm>
            </p:grpSpPr>
            <p:cxnSp>
              <p:nvCxnSpPr>
                <p:cNvPr id="398" name="Straight Connector 397">
                  <a:extLst>
                    <a:ext uri="{FF2B5EF4-FFF2-40B4-BE49-F238E27FC236}">
                      <a16:creationId xmlns:a16="http://schemas.microsoft.com/office/drawing/2014/main" id="{8B478344-F477-4142-916E-1C3C943EEC3D}"/>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B120A92A-0E47-4CBF-926B-6426DEC24E61}"/>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6A27352D-9A47-4CDE-9182-B6E74E0E9EE9}"/>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7" name="Group 366">
                <a:extLst>
                  <a:ext uri="{FF2B5EF4-FFF2-40B4-BE49-F238E27FC236}">
                    <a16:creationId xmlns:a16="http://schemas.microsoft.com/office/drawing/2014/main" id="{2BF7F2F8-F8A8-41EC-9B89-B6B02CC077FE}"/>
                  </a:ext>
                </a:extLst>
              </p:cNvPr>
              <p:cNvGrpSpPr/>
              <p:nvPr/>
            </p:nvGrpSpPr>
            <p:grpSpPr>
              <a:xfrm>
                <a:off x="3699044" y="2672847"/>
                <a:ext cx="52681" cy="73284"/>
                <a:chOff x="3174825" y="2702382"/>
                <a:chExt cx="52681" cy="73284"/>
              </a:xfrm>
            </p:grpSpPr>
            <p:cxnSp>
              <p:nvCxnSpPr>
                <p:cNvPr id="395" name="Straight Connector 394">
                  <a:extLst>
                    <a:ext uri="{FF2B5EF4-FFF2-40B4-BE49-F238E27FC236}">
                      <a16:creationId xmlns:a16="http://schemas.microsoft.com/office/drawing/2014/main" id="{83A66C4D-F516-4229-860D-634B4B824BE1}"/>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39A02C2F-3FC3-4F5C-A195-F479867985AE}"/>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BFD429F6-79C1-4CD3-A680-3CBEAF1C4FBB}"/>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8" name="Group 367">
                <a:extLst>
                  <a:ext uri="{FF2B5EF4-FFF2-40B4-BE49-F238E27FC236}">
                    <a16:creationId xmlns:a16="http://schemas.microsoft.com/office/drawing/2014/main" id="{6EB1D2B0-BC01-4748-8CF1-227595FB76BD}"/>
                  </a:ext>
                </a:extLst>
              </p:cNvPr>
              <p:cNvGrpSpPr/>
              <p:nvPr/>
            </p:nvGrpSpPr>
            <p:grpSpPr>
              <a:xfrm>
                <a:off x="3213045" y="2672847"/>
                <a:ext cx="52681" cy="73284"/>
                <a:chOff x="3174825" y="2702382"/>
                <a:chExt cx="52681" cy="73284"/>
              </a:xfrm>
            </p:grpSpPr>
            <p:cxnSp>
              <p:nvCxnSpPr>
                <p:cNvPr id="392" name="Straight Connector 391">
                  <a:extLst>
                    <a:ext uri="{FF2B5EF4-FFF2-40B4-BE49-F238E27FC236}">
                      <a16:creationId xmlns:a16="http://schemas.microsoft.com/office/drawing/2014/main" id="{47A8DDA5-8385-4591-AB74-C1F2EFF38408}"/>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8BB2113C-10D0-46B5-9E68-3F0BAD83CEA8}"/>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38E466F9-690B-44C7-A6BD-0ABBB8B8EBC3}"/>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69" name="Group 368">
                <a:extLst>
                  <a:ext uri="{FF2B5EF4-FFF2-40B4-BE49-F238E27FC236}">
                    <a16:creationId xmlns:a16="http://schemas.microsoft.com/office/drawing/2014/main" id="{52126597-4550-437A-A160-6CA7F2504F25}"/>
                  </a:ext>
                </a:extLst>
              </p:cNvPr>
              <p:cNvGrpSpPr/>
              <p:nvPr/>
            </p:nvGrpSpPr>
            <p:grpSpPr>
              <a:xfrm>
                <a:off x="3294045" y="2672847"/>
                <a:ext cx="52681" cy="73284"/>
                <a:chOff x="3174825" y="2702382"/>
                <a:chExt cx="52681" cy="73284"/>
              </a:xfrm>
            </p:grpSpPr>
            <p:cxnSp>
              <p:nvCxnSpPr>
                <p:cNvPr id="389" name="Straight Connector 388">
                  <a:extLst>
                    <a:ext uri="{FF2B5EF4-FFF2-40B4-BE49-F238E27FC236}">
                      <a16:creationId xmlns:a16="http://schemas.microsoft.com/office/drawing/2014/main" id="{BAF4C63B-E358-4B1A-9E3F-7A0E12253029}"/>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1C40BD8D-A9B2-4880-82D7-0F300F63C1C6}"/>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38627BD8-2AAE-453F-B545-D711147F1CA5}"/>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0" name="Group 369">
                <a:extLst>
                  <a:ext uri="{FF2B5EF4-FFF2-40B4-BE49-F238E27FC236}">
                    <a16:creationId xmlns:a16="http://schemas.microsoft.com/office/drawing/2014/main" id="{8545A61F-9066-46EB-87EE-95EC8DEC7A4B}"/>
                  </a:ext>
                </a:extLst>
              </p:cNvPr>
              <p:cNvGrpSpPr/>
              <p:nvPr/>
            </p:nvGrpSpPr>
            <p:grpSpPr>
              <a:xfrm>
                <a:off x="3375045" y="2672847"/>
                <a:ext cx="52681" cy="73284"/>
                <a:chOff x="3174825" y="2702382"/>
                <a:chExt cx="52681" cy="73284"/>
              </a:xfrm>
            </p:grpSpPr>
            <p:cxnSp>
              <p:nvCxnSpPr>
                <p:cNvPr id="386" name="Straight Connector 385">
                  <a:extLst>
                    <a:ext uri="{FF2B5EF4-FFF2-40B4-BE49-F238E27FC236}">
                      <a16:creationId xmlns:a16="http://schemas.microsoft.com/office/drawing/2014/main" id="{11195B62-EE2B-4137-A5D9-0614456036F9}"/>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EB395213-401E-4361-B18C-EC48DCE90A7B}"/>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CD998183-2446-4ED2-A805-CF34B30EB5C5}"/>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1" name="Group 370">
                <a:extLst>
                  <a:ext uri="{FF2B5EF4-FFF2-40B4-BE49-F238E27FC236}">
                    <a16:creationId xmlns:a16="http://schemas.microsoft.com/office/drawing/2014/main" id="{2429EBAC-64CE-4BDF-A2E0-D69114862FF0}"/>
                  </a:ext>
                </a:extLst>
              </p:cNvPr>
              <p:cNvGrpSpPr/>
              <p:nvPr/>
            </p:nvGrpSpPr>
            <p:grpSpPr>
              <a:xfrm>
                <a:off x="3456045" y="2672847"/>
                <a:ext cx="52681" cy="73284"/>
                <a:chOff x="3174825" y="2702382"/>
                <a:chExt cx="52681" cy="73284"/>
              </a:xfrm>
            </p:grpSpPr>
            <p:cxnSp>
              <p:nvCxnSpPr>
                <p:cNvPr id="383" name="Straight Connector 382">
                  <a:extLst>
                    <a:ext uri="{FF2B5EF4-FFF2-40B4-BE49-F238E27FC236}">
                      <a16:creationId xmlns:a16="http://schemas.microsoft.com/office/drawing/2014/main" id="{C7857DBC-8A63-43ED-AF15-53E63033C2AA}"/>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DA74E224-65E6-4A6D-B059-EBD84A8F4164}"/>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3C83F7B1-4231-4474-ABE4-DF5541083F94}"/>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AFF74AF9-7C28-492D-8D5C-E06D29A73415}"/>
                  </a:ext>
                </a:extLst>
              </p:cNvPr>
              <p:cNvGrpSpPr/>
              <p:nvPr/>
            </p:nvGrpSpPr>
            <p:grpSpPr>
              <a:xfrm>
                <a:off x="3537045" y="2672847"/>
                <a:ext cx="52681" cy="73284"/>
                <a:chOff x="3174825" y="2702382"/>
                <a:chExt cx="52681" cy="73284"/>
              </a:xfrm>
            </p:grpSpPr>
            <p:cxnSp>
              <p:nvCxnSpPr>
                <p:cNvPr id="380" name="Straight Connector 379">
                  <a:extLst>
                    <a:ext uri="{FF2B5EF4-FFF2-40B4-BE49-F238E27FC236}">
                      <a16:creationId xmlns:a16="http://schemas.microsoft.com/office/drawing/2014/main" id="{01D5FB10-9329-4AAB-A60C-C06C5B600754}"/>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B050B61F-8645-40B9-8292-C89290C97332}"/>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69686C78-8547-478E-9407-10CB2B55AFF7}"/>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26AB6A11-07B1-4D19-933D-16E28C4F740A}"/>
                  </a:ext>
                </a:extLst>
              </p:cNvPr>
              <p:cNvGrpSpPr/>
              <p:nvPr/>
            </p:nvGrpSpPr>
            <p:grpSpPr>
              <a:xfrm>
                <a:off x="3618045" y="2672847"/>
                <a:ext cx="52681" cy="73284"/>
                <a:chOff x="3174825" y="2702382"/>
                <a:chExt cx="52681" cy="73284"/>
              </a:xfrm>
            </p:grpSpPr>
            <p:cxnSp>
              <p:nvCxnSpPr>
                <p:cNvPr id="377" name="Straight Connector 376">
                  <a:extLst>
                    <a:ext uri="{FF2B5EF4-FFF2-40B4-BE49-F238E27FC236}">
                      <a16:creationId xmlns:a16="http://schemas.microsoft.com/office/drawing/2014/main" id="{A17D7449-13C1-445F-A28D-757513361D63}"/>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EE78916C-CC5A-4E75-A450-7AEE767A356F}"/>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7F6BCE3E-37CA-4C16-82B2-F93DBCE456C9}"/>
                    </a:ext>
                  </a:extLst>
                </p:cNvPr>
                <p:cNvCxnSpPr/>
                <p:nvPr/>
              </p:nvCxnSpPr>
              <p:spPr bwMode="auto">
                <a:xfrm>
                  <a:off x="3227506"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BB0B13EC-31D5-46AD-9369-7DDB3F42E201}"/>
                  </a:ext>
                </a:extLst>
              </p:cNvPr>
              <p:cNvGrpSpPr/>
              <p:nvPr/>
            </p:nvGrpSpPr>
            <p:grpSpPr>
              <a:xfrm>
                <a:off x="3148551" y="2636205"/>
                <a:ext cx="24103" cy="73284"/>
                <a:chOff x="3174825" y="2702382"/>
                <a:chExt cx="24103" cy="73284"/>
              </a:xfrm>
            </p:grpSpPr>
            <p:cxnSp>
              <p:nvCxnSpPr>
                <p:cNvPr id="375" name="Straight Connector 374">
                  <a:extLst>
                    <a:ext uri="{FF2B5EF4-FFF2-40B4-BE49-F238E27FC236}">
                      <a16:creationId xmlns:a16="http://schemas.microsoft.com/office/drawing/2014/main" id="{51117F12-9615-4765-8DBA-18699A442B4F}"/>
                    </a:ext>
                  </a:extLst>
                </p:cNvPr>
                <p:cNvCxnSpPr/>
                <p:nvPr/>
              </p:nvCxnSpPr>
              <p:spPr bwMode="auto">
                <a:xfrm>
                  <a:off x="3174825" y="2702382"/>
                  <a:ext cx="0" cy="73284"/>
                </a:xfrm>
                <a:prstGeom prst="line">
                  <a:avLst/>
                </a:prstGeom>
                <a:noFill/>
                <a:ln w="28575" cap="flat" cmpd="sng" algn="ctr">
                  <a:solidFill>
                    <a:schemeClr val="accent1"/>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4D97A035-2EEF-407B-950D-5E152725A474}"/>
                    </a:ext>
                  </a:extLst>
                </p:cNvPr>
                <p:cNvCxnSpPr/>
                <p:nvPr/>
              </p:nvCxnSpPr>
              <p:spPr bwMode="auto">
                <a:xfrm>
                  <a:off x="3198928" y="2702382"/>
                  <a:ext cx="0" cy="73284"/>
                </a:xfrm>
                <a:prstGeom prst="line">
                  <a:avLst/>
                </a:prstGeom>
                <a:noFill/>
                <a:ln w="28575" cap="flat" cmpd="sng" algn="ctr">
                  <a:solidFill>
                    <a:schemeClr val="accent1"/>
                  </a:solidFill>
                  <a:prstDash val="solid"/>
                  <a:round/>
                  <a:headEnd type="none" w="med" len="med"/>
                  <a:tailEnd type="none" w="med" len="med"/>
                </a:ln>
                <a:effectLst/>
              </p:spPr>
            </p:cxnSp>
          </p:grpSp>
        </p:grpSp>
        <p:sp>
          <p:nvSpPr>
            <p:cNvPr id="350" name="TextBox 349">
              <a:extLst>
                <a:ext uri="{FF2B5EF4-FFF2-40B4-BE49-F238E27FC236}">
                  <a16:creationId xmlns:a16="http://schemas.microsoft.com/office/drawing/2014/main" id="{3812D8BD-924C-4AFD-BB5B-F3445418E3C9}"/>
                </a:ext>
              </a:extLst>
            </p:cNvPr>
            <p:cNvSpPr txBox="1"/>
            <p:nvPr/>
          </p:nvSpPr>
          <p:spPr bwMode="auto">
            <a:xfrm>
              <a:off x="7834500" y="1954388"/>
              <a:ext cx="15013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*Nominal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351" name="TextBox 350">
              <a:extLst>
                <a:ext uri="{FF2B5EF4-FFF2-40B4-BE49-F238E27FC236}">
                  <a16:creationId xmlns:a16="http://schemas.microsoft.com/office/drawing/2014/main" id="{28169C7C-862E-4D8E-A9A7-7A37389B17A8}"/>
                </a:ext>
              </a:extLst>
            </p:cNvPr>
            <p:cNvSpPr txBox="1"/>
            <p:nvPr/>
          </p:nvSpPr>
          <p:spPr bwMode="auto">
            <a:xfrm>
              <a:off x="6319933" y="2108277"/>
              <a:ext cx="13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85.3%</a:t>
              </a:r>
              <a:endParaRPr lang="en-US" sz="1600" dirty="0">
                <a:solidFill>
                  <a:schemeClr val="accent3"/>
                </a:solidFill>
                <a:latin typeface="Calibri" panose="020F0502020204030204" pitchFamily="34" charset="0"/>
              </a:endParaRPr>
            </a:p>
          </p:txBody>
        </p:sp>
        <p:sp>
          <p:nvSpPr>
            <p:cNvPr id="352" name="TextBox 351">
              <a:extLst>
                <a:ext uri="{FF2B5EF4-FFF2-40B4-BE49-F238E27FC236}">
                  <a16:creationId xmlns:a16="http://schemas.microsoft.com/office/drawing/2014/main" id="{90C92D48-1381-4178-AA59-644B3D69A2C7}"/>
                </a:ext>
              </a:extLst>
            </p:cNvPr>
            <p:cNvSpPr txBox="1"/>
            <p:nvPr/>
          </p:nvSpPr>
          <p:spPr bwMode="auto">
            <a:xfrm>
              <a:off x="4643996" y="2426558"/>
              <a:ext cx="13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3"/>
                  </a:solidFill>
                  <a:latin typeface="Calibri" panose="020F0502020204030204" pitchFamily="34" charset="0"/>
                </a:rPr>
                <a:t>94.6%</a:t>
              </a:r>
            </a:p>
          </p:txBody>
        </p:sp>
        <p:cxnSp>
          <p:nvCxnSpPr>
            <p:cNvPr id="353" name="Straight Connector 352">
              <a:extLst>
                <a:ext uri="{FF2B5EF4-FFF2-40B4-BE49-F238E27FC236}">
                  <a16:creationId xmlns:a16="http://schemas.microsoft.com/office/drawing/2014/main" id="{FA4A75CC-6DF1-4F71-87E9-2529FE29B932}"/>
                </a:ext>
              </a:extLst>
            </p:cNvPr>
            <p:cNvCxnSpPr/>
            <p:nvPr/>
          </p:nvCxnSpPr>
          <p:spPr bwMode="auto">
            <a:xfrm flipV="1">
              <a:off x="4625050" y="2311807"/>
              <a:ext cx="0" cy="2834640"/>
            </a:xfrm>
            <a:prstGeom prst="line">
              <a:avLst/>
            </a:prstGeom>
            <a:noFill/>
            <a:ln w="28575" cap="flat" cmpd="sng" algn="ctr">
              <a:solidFill>
                <a:schemeClr val="tx2">
                  <a:lumMod val="90000"/>
                </a:schemeClr>
              </a:solidFill>
              <a:prstDash val="sysDash"/>
              <a:round/>
              <a:headEnd type="none" w="med" len="med"/>
              <a:tailEnd type="none" w="med" len="med"/>
            </a:ln>
            <a:effectLst/>
          </p:spPr>
        </p:cxnSp>
        <p:sp>
          <p:nvSpPr>
            <p:cNvPr id="354" name="TextBox 353">
              <a:extLst>
                <a:ext uri="{FF2B5EF4-FFF2-40B4-BE49-F238E27FC236}">
                  <a16:creationId xmlns:a16="http://schemas.microsoft.com/office/drawing/2014/main" id="{C4043987-145D-4EDE-A39F-04530A4855F8}"/>
                </a:ext>
              </a:extLst>
            </p:cNvPr>
            <p:cNvSpPr txBox="1"/>
            <p:nvPr/>
          </p:nvSpPr>
          <p:spPr bwMode="auto">
            <a:xfrm>
              <a:off x="4567970" y="1916633"/>
              <a:ext cx="13555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accent1"/>
                  </a:solidFill>
                  <a:latin typeface="Calibri" panose="020F0502020204030204" pitchFamily="34" charset="0"/>
                </a:rPr>
                <a:t>95.6%</a:t>
              </a:r>
              <a:endParaRPr lang="en-US" sz="1600" dirty="0">
                <a:solidFill>
                  <a:schemeClr val="accent3"/>
                </a:solidFill>
                <a:latin typeface="Calibri" panose="020F0502020204030204" pitchFamily="34" charset="0"/>
              </a:endParaRPr>
            </a:p>
          </p:txBody>
        </p:sp>
        <p:sp>
          <p:nvSpPr>
            <p:cNvPr id="355" name="Rounded Rectangle 4">
              <a:extLst>
                <a:ext uri="{FF2B5EF4-FFF2-40B4-BE49-F238E27FC236}">
                  <a16:creationId xmlns:a16="http://schemas.microsoft.com/office/drawing/2014/main" id="{3C048A12-B832-4C54-9CD9-177ECB2DAB72}"/>
                </a:ext>
              </a:extLst>
            </p:cNvPr>
            <p:cNvSpPr/>
            <p:nvPr/>
          </p:nvSpPr>
          <p:spPr>
            <a:xfrm>
              <a:off x="3011450" y="4131916"/>
              <a:ext cx="3191069" cy="735078"/>
            </a:xfrm>
            <a:prstGeom prst="round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dirty="0"/>
                <a:t>FAVORABLE </a:t>
              </a:r>
            </a:p>
            <a:p>
              <a:pPr algn="ctr"/>
              <a:r>
                <a:rPr lang="en-US" dirty="0"/>
                <a:t>RISK</a:t>
              </a:r>
            </a:p>
          </p:txBody>
        </p:sp>
      </p:grpSp>
      <p:sp>
        <p:nvSpPr>
          <p:cNvPr id="440" name="TextBox 439">
            <a:extLst>
              <a:ext uri="{FF2B5EF4-FFF2-40B4-BE49-F238E27FC236}">
                <a16:creationId xmlns:a16="http://schemas.microsoft.com/office/drawing/2014/main" id="{5255D863-2A56-4721-B6B2-D840D404697F}"/>
              </a:ext>
            </a:extLst>
          </p:cNvPr>
          <p:cNvSpPr txBox="1"/>
          <p:nvPr/>
        </p:nvSpPr>
        <p:spPr bwMode="auto">
          <a:xfrm>
            <a:off x="6854981" y="4891234"/>
            <a:ext cx="3021237" cy="307777"/>
          </a:xfrm>
          <a:prstGeom prst="rect">
            <a:avLst/>
          </a:prstGeom>
          <a:noFill/>
          <a:ln>
            <a:noFill/>
          </a:ln>
        </p:spPr>
        <p:txBody>
          <a:bodyPr wrap="square" rtlCol="0">
            <a:spAutoFit/>
          </a:bodyPr>
          <a:lstStyle/>
          <a:p>
            <a:pPr defTabSz="608013">
              <a:spcBef>
                <a:spcPts val="0"/>
              </a:spcBef>
            </a:pPr>
            <a:r>
              <a:rPr lang="en-US" sz="1400" dirty="0">
                <a:solidFill>
                  <a:srgbClr val="000000"/>
                </a:solidFill>
                <a:latin typeface="Calibri" pitchFamily="34" charset="0"/>
                <a:ea typeface="MS PGothic" pitchFamily="34" charset="-128"/>
                <a:cs typeface="+mn-cs"/>
              </a:rPr>
              <a:t>Median f/u: 30.6 mo</a:t>
            </a:r>
          </a:p>
        </p:txBody>
      </p:sp>
      <p:grpSp>
        <p:nvGrpSpPr>
          <p:cNvPr id="471" name="Group 470">
            <a:extLst>
              <a:ext uri="{FF2B5EF4-FFF2-40B4-BE49-F238E27FC236}">
                <a16:creationId xmlns:a16="http://schemas.microsoft.com/office/drawing/2014/main" id="{E6C19CB7-7F72-7B33-FA09-71CFA760AFAB}"/>
              </a:ext>
            </a:extLst>
          </p:cNvPr>
          <p:cNvGrpSpPr/>
          <p:nvPr/>
        </p:nvGrpSpPr>
        <p:grpSpPr>
          <a:xfrm>
            <a:off x="847619" y="2888156"/>
            <a:ext cx="5261027" cy="2984858"/>
            <a:chOff x="1411985" y="1927751"/>
            <a:chExt cx="8951672" cy="4237702"/>
          </a:xfrm>
        </p:grpSpPr>
        <p:grpSp>
          <p:nvGrpSpPr>
            <p:cNvPr id="12" name="Group 11">
              <a:extLst>
                <a:ext uri="{FF2B5EF4-FFF2-40B4-BE49-F238E27FC236}">
                  <a16:creationId xmlns:a16="http://schemas.microsoft.com/office/drawing/2014/main" id="{3C947E23-0A23-40A6-E8CD-DF4198AC0720}"/>
                </a:ext>
              </a:extLst>
            </p:cNvPr>
            <p:cNvGrpSpPr/>
            <p:nvPr/>
          </p:nvGrpSpPr>
          <p:grpSpPr>
            <a:xfrm>
              <a:off x="1411985" y="5205950"/>
              <a:ext cx="8951672" cy="959503"/>
              <a:chOff x="1411985" y="5205950"/>
              <a:chExt cx="8951672" cy="959503"/>
            </a:xfrm>
          </p:grpSpPr>
          <p:sp>
            <p:nvSpPr>
              <p:cNvPr id="13" name="TextBox 12">
                <a:extLst>
                  <a:ext uri="{FF2B5EF4-FFF2-40B4-BE49-F238E27FC236}">
                    <a16:creationId xmlns:a16="http://schemas.microsoft.com/office/drawing/2014/main" id="{3213C100-A304-284D-CFB5-0D88DE121A5B}"/>
                  </a:ext>
                </a:extLst>
              </p:cNvPr>
              <p:cNvSpPr txBox="1"/>
              <p:nvPr/>
            </p:nvSpPr>
            <p:spPr bwMode="auto">
              <a:xfrm>
                <a:off x="5781730"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286</a:t>
                </a:r>
              </a:p>
              <a:p>
                <a:pPr algn="ctr">
                  <a:lnSpc>
                    <a:spcPct val="100000"/>
                  </a:lnSpc>
                  <a:spcAft>
                    <a:spcPct val="0"/>
                  </a:spcAft>
                  <a:buClrTx/>
                  <a:buFontTx/>
                  <a:buNone/>
                </a:pPr>
                <a:r>
                  <a:rPr lang="en-US" sz="1200" b="0" dirty="0">
                    <a:solidFill>
                      <a:schemeClr val="bg1"/>
                    </a:solidFill>
                    <a:latin typeface="Calibri" panose="020F0502020204030204" pitchFamily="34" charset="0"/>
                  </a:rPr>
                  <a:t>252</a:t>
                </a:r>
              </a:p>
            </p:txBody>
          </p:sp>
          <p:cxnSp>
            <p:nvCxnSpPr>
              <p:cNvPr id="14" name="Straight Connector 13">
                <a:extLst>
                  <a:ext uri="{FF2B5EF4-FFF2-40B4-BE49-F238E27FC236}">
                    <a16:creationId xmlns:a16="http://schemas.microsoft.com/office/drawing/2014/main" id="{813FE22F-5C52-B4C1-FC1A-86E30C7D206F}"/>
                  </a:ext>
                </a:extLst>
              </p:cNvPr>
              <p:cNvCxnSpPr>
                <a:cxnSpLocks/>
              </p:cNvCxnSpPr>
              <p:nvPr/>
            </p:nvCxnSpPr>
            <p:spPr bwMode="auto">
              <a:xfrm>
                <a:off x="1933474" y="5205950"/>
                <a:ext cx="7910241"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CD05C6BE-113D-9F2A-479F-1FB2AE89F93E}"/>
                  </a:ext>
                </a:extLst>
              </p:cNvPr>
              <p:cNvSpPr txBox="1"/>
              <p:nvPr/>
            </p:nvSpPr>
            <p:spPr bwMode="auto">
              <a:xfrm>
                <a:off x="7529628"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141</a:t>
                </a:r>
              </a:p>
              <a:p>
                <a:pPr algn="ctr">
                  <a:lnSpc>
                    <a:spcPct val="100000"/>
                  </a:lnSpc>
                  <a:spcAft>
                    <a:spcPct val="0"/>
                  </a:spcAft>
                  <a:buClrTx/>
                  <a:buFontTx/>
                  <a:buNone/>
                </a:pPr>
                <a:r>
                  <a:rPr lang="en-US" sz="1200" b="0" dirty="0">
                    <a:solidFill>
                      <a:schemeClr val="bg1"/>
                    </a:solidFill>
                    <a:latin typeface="Calibri" panose="020F0502020204030204" pitchFamily="34" charset="0"/>
                  </a:rPr>
                  <a:t>110</a:t>
                </a:r>
              </a:p>
            </p:txBody>
          </p:sp>
          <p:sp>
            <p:nvSpPr>
              <p:cNvPr id="16" name="TextBox 15">
                <a:extLst>
                  <a:ext uri="{FF2B5EF4-FFF2-40B4-BE49-F238E27FC236}">
                    <a16:creationId xmlns:a16="http://schemas.microsoft.com/office/drawing/2014/main" id="{5FA96DC5-ECDD-3975-1171-EB0B955360F9}"/>
                  </a:ext>
                </a:extLst>
              </p:cNvPr>
              <p:cNvSpPr txBox="1"/>
              <p:nvPr/>
            </p:nvSpPr>
            <p:spPr bwMode="auto">
              <a:xfrm>
                <a:off x="1411985" y="5272900"/>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endParaRPr lang="en-US" sz="1200" dirty="0">
                  <a:solidFill>
                    <a:schemeClr val="bg1"/>
                  </a:solidFill>
                  <a:latin typeface="Calibri" panose="020F0502020204030204" pitchFamily="34" charset="0"/>
                </a:endParaRPr>
              </a:p>
              <a:p>
                <a:pPr algn="ctr">
                  <a:lnSpc>
                    <a:spcPct val="100000"/>
                  </a:lnSpc>
                  <a:buClrTx/>
                  <a:buFontTx/>
                  <a:buNone/>
                </a:pPr>
                <a:endParaRPr lang="en-US" sz="1200" dirty="0">
                  <a:solidFill>
                    <a:schemeClr val="bg1"/>
                  </a:solidFill>
                  <a:latin typeface="Calibri" panose="020F0502020204030204" pitchFamily="34" charset="0"/>
                </a:endParaRPr>
              </a:p>
              <a:p>
                <a:pPr algn="ctr">
                  <a:lnSpc>
                    <a:spcPct val="100000"/>
                  </a:lnSpc>
                  <a:buClrTx/>
                  <a:buFontTx/>
                  <a:buNone/>
                </a:pPr>
                <a:r>
                  <a:rPr lang="en-US" sz="1200" dirty="0">
                    <a:solidFill>
                      <a:schemeClr val="bg1"/>
                    </a:solidFill>
                    <a:latin typeface="Calibri" panose="020F0502020204030204" pitchFamily="34" charset="0"/>
                  </a:rPr>
                  <a:t>432</a:t>
                </a:r>
              </a:p>
              <a:p>
                <a:pPr algn="ctr">
                  <a:lnSpc>
                    <a:spcPct val="100000"/>
                  </a:lnSpc>
                  <a:buClrTx/>
                  <a:buFontTx/>
                  <a:buNone/>
                </a:pPr>
                <a:r>
                  <a:rPr lang="en-US" sz="1200" b="0" dirty="0">
                    <a:solidFill>
                      <a:schemeClr val="bg1"/>
                    </a:solidFill>
                    <a:latin typeface="Calibri" panose="020F0502020204030204" pitchFamily="34" charset="0"/>
                  </a:rPr>
                  <a:t>429</a:t>
                </a:r>
              </a:p>
            </p:txBody>
          </p:sp>
          <p:sp>
            <p:nvSpPr>
              <p:cNvPr id="17" name="TextBox 16">
                <a:extLst>
                  <a:ext uri="{FF2B5EF4-FFF2-40B4-BE49-F238E27FC236}">
                    <a16:creationId xmlns:a16="http://schemas.microsoft.com/office/drawing/2014/main" id="{5AC6EDC8-D2F0-DD79-8304-096A651B33DB}"/>
                  </a:ext>
                </a:extLst>
              </p:cNvPr>
              <p:cNvSpPr txBox="1"/>
              <p:nvPr/>
            </p:nvSpPr>
            <p:spPr bwMode="auto">
              <a:xfrm>
                <a:off x="2285934"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407</a:t>
                </a:r>
              </a:p>
              <a:p>
                <a:pPr algn="ctr">
                  <a:lnSpc>
                    <a:spcPct val="100000"/>
                  </a:lnSpc>
                  <a:spcAft>
                    <a:spcPct val="0"/>
                  </a:spcAft>
                  <a:buClrTx/>
                  <a:buFontTx/>
                  <a:buNone/>
                </a:pPr>
                <a:r>
                  <a:rPr lang="en-US" sz="1200" b="0" dirty="0">
                    <a:solidFill>
                      <a:schemeClr val="bg1"/>
                    </a:solidFill>
                    <a:latin typeface="Calibri" panose="020F0502020204030204" pitchFamily="34" charset="0"/>
                  </a:rPr>
                  <a:t>379</a:t>
                </a:r>
              </a:p>
            </p:txBody>
          </p:sp>
          <p:sp>
            <p:nvSpPr>
              <p:cNvPr id="18" name="TextBox 17">
                <a:extLst>
                  <a:ext uri="{FF2B5EF4-FFF2-40B4-BE49-F238E27FC236}">
                    <a16:creationId xmlns:a16="http://schemas.microsoft.com/office/drawing/2014/main" id="{69E99644-85F1-C674-3545-8EB5DAEBA8E0}"/>
                  </a:ext>
                </a:extLst>
              </p:cNvPr>
              <p:cNvSpPr txBox="1"/>
              <p:nvPr/>
            </p:nvSpPr>
            <p:spPr bwMode="auto">
              <a:xfrm>
                <a:off x="3159883"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384</a:t>
                </a:r>
              </a:p>
              <a:p>
                <a:pPr algn="ctr">
                  <a:lnSpc>
                    <a:spcPct val="100000"/>
                  </a:lnSpc>
                  <a:spcAft>
                    <a:spcPct val="0"/>
                  </a:spcAft>
                  <a:buClrTx/>
                  <a:buFontTx/>
                  <a:buNone/>
                </a:pPr>
                <a:r>
                  <a:rPr lang="en-US" sz="1200" b="0" dirty="0">
                    <a:solidFill>
                      <a:schemeClr val="bg1"/>
                    </a:solidFill>
                    <a:latin typeface="Calibri" panose="020F0502020204030204" pitchFamily="34" charset="0"/>
                  </a:rPr>
                  <a:t>336</a:t>
                </a:r>
              </a:p>
            </p:txBody>
          </p:sp>
          <p:sp>
            <p:nvSpPr>
              <p:cNvPr id="19" name="TextBox 18">
                <a:extLst>
                  <a:ext uri="{FF2B5EF4-FFF2-40B4-BE49-F238E27FC236}">
                    <a16:creationId xmlns:a16="http://schemas.microsoft.com/office/drawing/2014/main" id="{20BEEA1D-EBC5-22FF-93C3-4E198FEBEBD4}"/>
                  </a:ext>
                </a:extLst>
              </p:cNvPr>
              <p:cNvSpPr txBox="1"/>
              <p:nvPr/>
            </p:nvSpPr>
            <p:spPr bwMode="auto">
              <a:xfrm>
                <a:off x="4033832"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345</a:t>
                </a:r>
              </a:p>
              <a:p>
                <a:pPr algn="ctr">
                  <a:lnSpc>
                    <a:spcPct val="100000"/>
                  </a:lnSpc>
                  <a:spcAft>
                    <a:spcPct val="0"/>
                  </a:spcAft>
                  <a:buClrTx/>
                  <a:buFontTx/>
                  <a:buNone/>
                </a:pPr>
                <a:r>
                  <a:rPr lang="en-US" sz="1200" b="0" dirty="0">
                    <a:solidFill>
                      <a:schemeClr val="bg1"/>
                    </a:solidFill>
                    <a:latin typeface="Calibri" panose="020F0502020204030204" pitchFamily="34" charset="0"/>
                  </a:rPr>
                  <a:t>306</a:t>
                </a:r>
              </a:p>
            </p:txBody>
          </p:sp>
          <p:sp>
            <p:nvSpPr>
              <p:cNvPr id="20" name="TextBox 19">
                <a:extLst>
                  <a:ext uri="{FF2B5EF4-FFF2-40B4-BE49-F238E27FC236}">
                    <a16:creationId xmlns:a16="http://schemas.microsoft.com/office/drawing/2014/main" id="{57BED19B-83D4-BB3D-60FA-5E5751A171FA}"/>
                  </a:ext>
                </a:extLst>
              </p:cNvPr>
              <p:cNvSpPr txBox="1"/>
              <p:nvPr/>
            </p:nvSpPr>
            <p:spPr bwMode="auto">
              <a:xfrm>
                <a:off x="4902256"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318</a:t>
                </a:r>
              </a:p>
              <a:p>
                <a:pPr algn="ctr">
                  <a:lnSpc>
                    <a:spcPct val="100000"/>
                  </a:lnSpc>
                  <a:spcAft>
                    <a:spcPct val="0"/>
                  </a:spcAft>
                  <a:buClrTx/>
                  <a:buFontTx/>
                  <a:buNone/>
                </a:pPr>
                <a:r>
                  <a:rPr lang="en-US" sz="1200" b="0" dirty="0">
                    <a:solidFill>
                      <a:schemeClr val="bg1"/>
                    </a:solidFill>
                    <a:latin typeface="Calibri" panose="020F0502020204030204" pitchFamily="34" charset="0"/>
                  </a:rPr>
                  <a:t>279</a:t>
                </a:r>
              </a:p>
            </p:txBody>
          </p:sp>
          <p:sp>
            <p:nvSpPr>
              <p:cNvPr id="21" name="TextBox 20">
                <a:extLst>
                  <a:ext uri="{FF2B5EF4-FFF2-40B4-BE49-F238E27FC236}">
                    <a16:creationId xmlns:a16="http://schemas.microsoft.com/office/drawing/2014/main" id="{3C78F7D4-7080-6034-25A0-F2E08CD912B8}"/>
                  </a:ext>
                </a:extLst>
              </p:cNvPr>
              <p:cNvSpPr txBox="1"/>
              <p:nvPr/>
            </p:nvSpPr>
            <p:spPr bwMode="auto">
              <a:xfrm>
                <a:off x="6655679"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259</a:t>
                </a:r>
              </a:p>
              <a:p>
                <a:pPr algn="ctr">
                  <a:lnSpc>
                    <a:spcPct val="100000"/>
                  </a:lnSpc>
                  <a:spcAft>
                    <a:spcPct val="0"/>
                  </a:spcAft>
                  <a:buClrTx/>
                  <a:buFontTx/>
                  <a:buNone/>
                </a:pPr>
                <a:r>
                  <a:rPr lang="en-US" sz="1200" b="0" dirty="0">
                    <a:solidFill>
                      <a:schemeClr val="bg1"/>
                    </a:solidFill>
                    <a:latin typeface="Calibri" panose="020F0502020204030204" pitchFamily="34" charset="0"/>
                  </a:rPr>
                  <a:t>224</a:t>
                </a:r>
              </a:p>
            </p:txBody>
          </p:sp>
          <p:sp>
            <p:nvSpPr>
              <p:cNvPr id="22" name="TextBox 21">
                <a:extLst>
                  <a:ext uri="{FF2B5EF4-FFF2-40B4-BE49-F238E27FC236}">
                    <a16:creationId xmlns:a16="http://schemas.microsoft.com/office/drawing/2014/main" id="{DE993F8A-0748-4435-5DAD-56FCE6158A39}"/>
                  </a:ext>
                </a:extLst>
              </p:cNvPr>
              <p:cNvSpPr txBox="1"/>
              <p:nvPr/>
            </p:nvSpPr>
            <p:spPr bwMode="auto">
              <a:xfrm>
                <a:off x="8403577"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16</a:t>
                </a:r>
              </a:p>
              <a:p>
                <a:pPr algn="ctr">
                  <a:lnSpc>
                    <a:spcPct val="100000"/>
                  </a:lnSpc>
                  <a:spcAft>
                    <a:spcPct val="0"/>
                  </a:spcAft>
                  <a:buClrTx/>
                  <a:buFontTx/>
                  <a:buNone/>
                </a:pPr>
                <a:r>
                  <a:rPr lang="en-US" sz="1200" b="0" dirty="0">
                    <a:solidFill>
                      <a:schemeClr val="bg1"/>
                    </a:solidFill>
                    <a:latin typeface="Calibri" panose="020F0502020204030204" pitchFamily="34" charset="0"/>
                  </a:rPr>
                  <a:t>12</a:t>
                </a:r>
              </a:p>
            </p:txBody>
          </p:sp>
          <p:sp>
            <p:nvSpPr>
              <p:cNvPr id="23" name="TextBox 22">
                <a:extLst>
                  <a:ext uri="{FF2B5EF4-FFF2-40B4-BE49-F238E27FC236}">
                    <a16:creationId xmlns:a16="http://schemas.microsoft.com/office/drawing/2014/main" id="{803D8236-D53B-2972-B596-E80508E0745D}"/>
                  </a:ext>
                </a:extLst>
              </p:cNvPr>
              <p:cNvSpPr txBox="1"/>
              <p:nvPr/>
            </p:nvSpPr>
            <p:spPr bwMode="auto">
              <a:xfrm>
                <a:off x="9277526" y="5272901"/>
                <a:ext cx="1086131"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54</a:t>
                </a:r>
                <a:endParaRPr lang="en-US" sz="1200" dirty="0">
                  <a:solidFill>
                    <a:schemeClr val="bg1"/>
                  </a:solidFill>
                  <a:latin typeface="Calibri" panose="020F0502020204030204" pitchFamily="34" charset="0"/>
                </a:endParaRPr>
              </a:p>
              <a:p>
                <a:pPr algn="ctr">
                  <a:lnSpc>
                    <a:spcPct val="100000"/>
                  </a:lnSpc>
                  <a:spcAft>
                    <a:spcPct val="0"/>
                  </a:spcAft>
                  <a:buClrTx/>
                  <a:buFontTx/>
                  <a:buNone/>
                </a:pPr>
                <a:endParaRPr lang="en-US" sz="1200" dirty="0">
                  <a:solidFill>
                    <a:schemeClr val="bg1"/>
                  </a:solidFill>
                  <a:latin typeface="Calibri" panose="020F0502020204030204" pitchFamily="34" charset="0"/>
                </a:endParaRPr>
              </a:p>
              <a:p>
                <a:pPr algn="ctr">
                  <a:lnSpc>
                    <a:spcPct val="100000"/>
                  </a:lnSpc>
                  <a:spcAft>
                    <a:spcPct val="0"/>
                  </a:spcAft>
                  <a:buClrTx/>
                  <a:buFontTx/>
                  <a:buNone/>
                </a:pPr>
                <a:r>
                  <a:rPr lang="en-US" sz="1200" dirty="0">
                    <a:solidFill>
                      <a:schemeClr val="bg1"/>
                    </a:solidFill>
                    <a:latin typeface="Calibri" panose="020F0502020204030204" pitchFamily="34" charset="0"/>
                  </a:rPr>
                  <a:t>0</a:t>
                </a:r>
              </a:p>
              <a:p>
                <a:pPr algn="ctr">
                  <a:lnSpc>
                    <a:spcPct val="100000"/>
                  </a:lnSpc>
                  <a:spcAft>
                    <a:spcPct val="0"/>
                  </a:spcAft>
                  <a:buClrTx/>
                  <a:buFontTx/>
                  <a:buNone/>
                </a:pPr>
                <a:r>
                  <a:rPr lang="en-US" sz="1200" b="0" dirty="0">
                    <a:solidFill>
                      <a:schemeClr val="bg1"/>
                    </a:solidFill>
                    <a:latin typeface="Calibri" panose="020F0502020204030204" pitchFamily="34" charset="0"/>
                  </a:rPr>
                  <a:t>0</a:t>
                </a:r>
                <a:endParaRPr lang="en-US" sz="1600" b="0" dirty="0">
                  <a:solidFill>
                    <a:schemeClr val="bg1"/>
                  </a:solidFill>
                  <a:latin typeface="Calibri" panose="020F0502020204030204" pitchFamily="34" charset="0"/>
                </a:endParaRPr>
              </a:p>
            </p:txBody>
          </p:sp>
        </p:grpSp>
        <p:grpSp>
          <p:nvGrpSpPr>
            <p:cNvPr id="24" name="Group 23">
              <a:extLst>
                <a:ext uri="{FF2B5EF4-FFF2-40B4-BE49-F238E27FC236}">
                  <a16:creationId xmlns:a16="http://schemas.microsoft.com/office/drawing/2014/main" id="{D78A5F2B-8DAC-0DCA-9A4A-52E84AC97860}"/>
                </a:ext>
              </a:extLst>
            </p:cNvPr>
            <p:cNvGrpSpPr/>
            <p:nvPr/>
          </p:nvGrpSpPr>
          <p:grpSpPr>
            <a:xfrm>
              <a:off x="1957557" y="1927751"/>
              <a:ext cx="7405609" cy="3278200"/>
              <a:chOff x="1957557" y="1927751"/>
              <a:chExt cx="7405609" cy="3278200"/>
            </a:xfrm>
          </p:grpSpPr>
          <p:cxnSp>
            <p:nvCxnSpPr>
              <p:cNvPr id="25" name="Straight Connector 24">
                <a:extLst>
                  <a:ext uri="{FF2B5EF4-FFF2-40B4-BE49-F238E27FC236}">
                    <a16:creationId xmlns:a16="http://schemas.microsoft.com/office/drawing/2014/main" id="{5301D167-CBE4-F380-3D3B-8E8BFCEEA6E7}"/>
                  </a:ext>
                </a:extLst>
              </p:cNvPr>
              <p:cNvCxnSpPr>
                <a:cxnSpLocks/>
              </p:cNvCxnSpPr>
              <p:nvPr/>
            </p:nvCxnSpPr>
            <p:spPr bwMode="auto">
              <a:xfrm flipH="1">
                <a:off x="5446026" y="2196711"/>
                <a:ext cx="0" cy="2995920"/>
              </a:xfrm>
              <a:prstGeom prst="line">
                <a:avLst/>
              </a:prstGeom>
              <a:noFill/>
              <a:ln w="28575" cap="flat" cmpd="sng" algn="ctr">
                <a:solidFill>
                  <a:schemeClr val="bg1"/>
                </a:solidFill>
                <a:prstDash val="dash"/>
                <a:round/>
                <a:headEnd type="none" w="med" len="med"/>
                <a:tailEnd type="none" w="med" len="med"/>
              </a:ln>
              <a:effectLst/>
            </p:spPr>
          </p:cxnSp>
          <p:cxnSp>
            <p:nvCxnSpPr>
              <p:cNvPr id="26" name="Straight Connector 25">
                <a:extLst>
                  <a:ext uri="{FF2B5EF4-FFF2-40B4-BE49-F238E27FC236}">
                    <a16:creationId xmlns:a16="http://schemas.microsoft.com/office/drawing/2014/main" id="{5DE41B04-2836-BB92-AF88-5203E51A0F17}"/>
                  </a:ext>
                </a:extLst>
              </p:cNvPr>
              <p:cNvCxnSpPr>
                <a:cxnSpLocks/>
              </p:cNvCxnSpPr>
              <p:nvPr/>
            </p:nvCxnSpPr>
            <p:spPr bwMode="auto">
              <a:xfrm flipV="1">
                <a:off x="6322947" y="2594065"/>
                <a:ext cx="0" cy="2611885"/>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7" name="Straight Connector 26">
                <a:extLst>
                  <a:ext uri="{FF2B5EF4-FFF2-40B4-BE49-F238E27FC236}">
                    <a16:creationId xmlns:a16="http://schemas.microsoft.com/office/drawing/2014/main" id="{E0D06770-A2C1-0772-719A-A2F8D699E305}"/>
                  </a:ext>
                </a:extLst>
              </p:cNvPr>
              <p:cNvCxnSpPr>
                <a:cxnSpLocks/>
              </p:cNvCxnSpPr>
              <p:nvPr/>
            </p:nvCxnSpPr>
            <p:spPr bwMode="auto">
              <a:xfrm flipV="1">
                <a:off x="4569105" y="2458935"/>
                <a:ext cx="0" cy="2747015"/>
              </a:xfrm>
              <a:prstGeom prst="line">
                <a:avLst/>
              </a:prstGeom>
              <a:noFill/>
              <a:ln w="28575" cap="flat" cmpd="sng" algn="ctr">
                <a:solidFill>
                  <a:schemeClr val="tx2">
                    <a:lumMod val="90000"/>
                  </a:schemeClr>
                </a:solidFill>
                <a:prstDash val="sysDash"/>
                <a:round/>
                <a:headEnd type="none" w="med" len="med"/>
                <a:tailEnd type="none" w="med" len="med"/>
              </a:ln>
              <a:effectLst/>
            </p:spPr>
          </p:cxnSp>
          <p:cxnSp>
            <p:nvCxnSpPr>
              <p:cNvPr id="28" name="Straight Connector 27">
                <a:extLst>
                  <a:ext uri="{FF2B5EF4-FFF2-40B4-BE49-F238E27FC236}">
                    <a16:creationId xmlns:a16="http://schemas.microsoft.com/office/drawing/2014/main" id="{DAD362A6-C257-7BE4-A53C-BBE441AAAB22}"/>
                  </a:ext>
                </a:extLst>
              </p:cNvPr>
              <p:cNvCxnSpPr>
                <a:cxnSpLocks/>
              </p:cNvCxnSpPr>
              <p:nvPr/>
            </p:nvCxnSpPr>
            <p:spPr bwMode="auto">
              <a:xfrm flipV="1">
                <a:off x="7199017" y="2961612"/>
                <a:ext cx="851" cy="2244339"/>
              </a:xfrm>
              <a:prstGeom prst="line">
                <a:avLst/>
              </a:prstGeom>
              <a:noFill/>
              <a:ln w="28575" cap="flat" cmpd="sng" algn="ctr">
                <a:solidFill>
                  <a:schemeClr val="tx2">
                    <a:lumMod val="90000"/>
                  </a:schemeClr>
                </a:solidFill>
                <a:prstDash val="sysDash"/>
                <a:round/>
                <a:headEnd type="none" w="med" len="med"/>
                <a:tailEnd type="none" w="med" len="med"/>
              </a:ln>
              <a:effectLst/>
            </p:spPr>
          </p:cxnSp>
          <p:grpSp>
            <p:nvGrpSpPr>
              <p:cNvPr id="29" name="Group 28">
                <a:extLst>
                  <a:ext uri="{FF2B5EF4-FFF2-40B4-BE49-F238E27FC236}">
                    <a16:creationId xmlns:a16="http://schemas.microsoft.com/office/drawing/2014/main" id="{68822565-213D-58CB-C4CF-DFCAB65B52C3}"/>
                  </a:ext>
                </a:extLst>
              </p:cNvPr>
              <p:cNvGrpSpPr/>
              <p:nvPr/>
            </p:nvGrpSpPr>
            <p:grpSpPr>
              <a:xfrm>
                <a:off x="1957557" y="1927751"/>
                <a:ext cx="7405609" cy="2147321"/>
                <a:chOff x="1957557" y="1927751"/>
                <a:chExt cx="7405609" cy="2147321"/>
              </a:xfrm>
            </p:grpSpPr>
            <p:cxnSp>
              <p:nvCxnSpPr>
                <p:cNvPr id="30" name="Straight Connector 29">
                  <a:extLst>
                    <a:ext uri="{FF2B5EF4-FFF2-40B4-BE49-F238E27FC236}">
                      <a16:creationId xmlns:a16="http://schemas.microsoft.com/office/drawing/2014/main" id="{E754AABF-5977-EB52-AB37-D85EDE00356F}"/>
                    </a:ext>
                  </a:extLst>
                </p:cNvPr>
                <p:cNvCxnSpPr>
                  <a:cxnSpLocks/>
                </p:cNvCxnSpPr>
                <p:nvPr/>
              </p:nvCxnSpPr>
              <p:spPr bwMode="auto">
                <a:xfrm>
                  <a:off x="2084199" y="1944805"/>
                  <a:ext cx="0" cy="91440"/>
                </a:xfrm>
                <a:prstGeom prst="line">
                  <a:avLst/>
                </a:prstGeom>
                <a:noFill/>
                <a:ln w="38100" cap="flat" cmpd="sng" algn="ctr">
                  <a:solidFill>
                    <a:schemeClr val="accent1"/>
                  </a:solidFill>
                  <a:prstDash val="solid"/>
                  <a:round/>
                  <a:headEnd type="none" w="med" len="med"/>
                  <a:tailEnd type="none" w="med" len="med"/>
                </a:ln>
                <a:effectLst/>
              </p:spPr>
            </p:cxnSp>
            <p:sp>
              <p:nvSpPr>
                <p:cNvPr id="31" name="Freeform: Shape 30">
                  <a:extLst>
                    <a:ext uri="{FF2B5EF4-FFF2-40B4-BE49-F238E27FC236}">
                      <a16:creationId xmlns:a16="http://schemas.microsoft.com/office/drawing/2014/main" id="{C274099B-B7F4-81DB-789E-D5B86409CE89}"/>
                    </a:ext>
                  </a:extLst>
                </p:cNvPr>
                <p:cNvSpPr/>
                <p:nvPr/>
              </p:nvSpPr>
              <p:spPr bwMode="auto">
                <a:xfrm>
                  <a:off x="1966995" y="1987635"/>
                  <a:ext cx="7380266" cy="2071809"/>
                </a:xfrm>
                <a:custGeom>
                  <a:avLst/>
                  <a:gdLst>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190982 w 7315200"/>
                    <a:gd name="connsiteY7" fmla="*/ 86810 h 2054507"/>
                    <a:gd name="connsiteX8" fmla="*/ 243068 w 7315200"/>
                    <a:gd name="connsiteY8" fmla="*/ 86810 h 2054507"/>
                    <a:gd name="connsiteX9" fmla="*/ 243068 w 7315200"/>
                    <a:gd name="connsiteY9" fmla="*/ 109960 h 2054507"/>
                    <a:gd name="connsiteX10" fmla="*/ 266217 w 7315200"/>
                    <a:gd name="connsiteY10" fmla="*/ 115747 h 2054507"/>
                    <a:gd name="connsiteX11" fmla="*/ 266217 w 7315200"/>
                    <a:gd name="connsiteY11" fmla="*/ 133109 h 2054507"/>
                    <a:gd name="connsiteX12" fmla="*/ 329878 w 7315200"/>
                    <a:gd name="connsiteY12" fmla="*/ 138896 h 2054507"/>
                    <a:gd name="connsiteX13" fmla="*/ 381964 w 7315200"/>
                    <a:gd name="connsiteY13" fmla="*/ 167833 h 2054507"/>
                    <a:gd name="connsiteX14" fmla="*/ 393539 w 7315200"/>
                    <a:gd name="connsiteY14" fmla="*/ 185195 h 2054507"/>
                    <a:gd name="connsiteX15" fmla="*/ 462987 w 7315200"/>
                    <a:gd name="connsiteY15" fmla="*/ 179408 h 2054507"/>
                    <a:gd name="connsiteX16" fmla="*/ 480349 w 7315200"/>
                    <a:gd name="connsiteY16" fmla="*/ 196770 h 2054507"/>
                    <a:gd name="connsiteX17" fmla="*/ 526648 w 7315200"/>
                    <a:gd name="connsiteY17" fmla="*/ 196770 h 2054507"/>
                    <a:gd name="connsiteX18" fmla="*/ 532435 w 7315200"/>
                    <a:gd name="connsiteY18" fmla="*/ 225707 h 2054507"/>
                    <a:gd name="connsiteX19" fmla="*/ 584521 w 7315200"/>
                    <a:gd name="connsiteY19" fmla="*/ 243069 h 2054507"/>
                    <a:gd name="connsiteX20" fmla="*/ 596096 w 7315200"/>
                    <a:gd name="connsiteY20" fmla="*/ 260431 h 2054507"/>
                    <a:gd name="connsiteX21" fmla="*/ 636607 w 7315200"/>
                    <a:gd name="connsiteY21" fmla="*/ 272005 h 2054507"/>
                    <a:gd name="connsiteX22" fmla="*/ 636607 w 7315200"/>
                    <a:gd name="connsiteY22" fmla="*/ 272005 h 2054507"/>
                    <a:gd name="connsiteX23" fmla="*/ 671331 w 7315200"/>
                    <a:gd name="connsiteY23" fmla="*/ 295155 h 2054507"/>
                    <a:gd name="connsiteX24" fmla="*/ 671331 w 7315200"/>
                    <a:gd name="connsiteY24" fmla="*/ 312517 h 2054507"/>
                    <a:gd name="connsiteX25" fmla="*/ 706055 w 7315200"/>
                    <a:gd name="connsiteY25" fmla="*/ 318304 h 2054507"/>
                    <a:gd name="connsiteX26" fmla="*/ 729205 w 7315200"/>
                    <a:gd name="connsiteY26" fmla="*/ 324091 h 2054507"/>
                    <a:gd name="connsiteX27" fmla="*/ 781291 w 7315200"/>
                    <a:gd name="connsiteY27" fmla="*/ 358815 h 2054507"/>
                    <a:gd name="connsiteX28" fmla="*/ 850739 w 7315200"/>
                    <a:gd name="connsiteY28" fmla="*/ 358815 h 2054507"/>
                    <a:gd name="connsiteX29" fmla="*/ 914400 w 7315200"/>
                    <a:gd name="connsiteY29" fmla="*/ 381965 h 2054507"/>
                    <a:gd name="connsiteX30" fmla="*/ 914400 w 7315200"/>
                    <a:gd name="connsiteY30" fmla="*/ 381965 h 2054507"/>
                    <a:gd name="connsiteX31" fmla="*/ 978060 w 7315200"/>
                    <a:gd name="connsiteY31" fmla="*/ 422476 h 2054507"/>
                    <a:gd name="connsiteX32" fmla="*/ 1030146 w 7315200"/>
                    <a:gd name="connsiteY32" fmla="*/ 405114 h 2054507"/>
                    <a:gd name="connsiteX33" fmla="*/ 1059083 w 7315200"/>
                    <a:gd name="connsiteY33" fmla="*/ 439838 h 2054507"/>
                    <a:gd name="connsiteX34" fmla="*/ 1076445 w 7315200"/>
                    <a:gd name="connsiteY34" fmla="*/ 462988 h 2054507"/>
                    <a:gd name="connsiteX35" fmla="*/ 1105382 w 7315200"/>
                    <a:gd name="connsiteY35" fmla="*/ 468775 h 2054507"/>
                    <a:gd name="connsiteX36" fmla="*/ 1122744 w 7315200"/>
                    <a:gd name="connsiteY36" fmla="*/ 491924 h 2054507"/>
                    <a:gd name="connsiteX37" fmla="*/ 1140106 w 7315200"/>
                    <a:gd name="connsiteY37" fmla="*/ 474562 h 2054507"/>
                    <a:gd name="connsiteX38" fmla="*/ 1140106 w 7315200"/>
                    <a:gd name="connsiteY38" fmla="*/ 474562 h 2054507"/>
                    <a:gd name="connsiteX39" fmla="*/ 1203767 w 7315200"/>
                    <a:gd name="connsiteY39" fmla="*/ 509286 h 2054507"/>
                    <a:gd name="connsiteX40" fmla="*/ 1250065 w 7315200"/>
                    <a:gd name="connsiteY40" fmla="*/ 520861 h 2054507"/>
                    <a:gd name="connsiteX41" fmla="*/ 1296364 w 7315200"/>
                    <a:gd name="connsiteY41" fmla="*/ 549798 h 2054507"/>
                    <a:gd name="connsiteX42" fmla="*/ 1307939 w 7315200"/>
                    <a:gd name="connsiteY42" fmla="*/ 561372 h 2054507"/>
                    <a:gd name="connsiteX43" fmla="*/ 1354238 w 7315200"/>
                    <a:gd name="connsiteY43" fmla="*/ 567160 h 2054507"/>
                    <a:gd name="connsiteX44" fmla="*/ 1400536 w 7315200"/>
                    <a:gd name="connsiteY44" fmla="*/ 590309 h 2054507"/>
                    <a:gd name="connsiteX45" fmla="*/ 1429473 w 7315200"/>
                    <a:gd name="connsiteY45" fmla="*/ 613458 h 2054507"/>
                    <a:gd name="connsiteX46" fmla="*/ 1452622 w 7315200"/>
                    <a:gd name="connsiteY46" fmla="*/ 625033 h 2054507"/>
                    <a:gd name="connsiteX47" fmla="*/ 1469984 w 7315200"/>
                    <a:gd name="connsiteY47" fmla="*/ 625033 h 2054507"/>
                    <a:gd name="connsiteX48" fmla="*/ 1516283 w 7315200"/>
                    <a:gd name="connsiteY48" fmla="*/ 630820 h 2054507"/>
                    <a:gd name="connsiteX49" fmla="*/ 1539433 w 7315200"/>
                    <a:gd name="connsiteY49" fmla="*/ 659757 h 2054507"/>
                    <a:gd name="connsiteX50" fmla="*/ 1660967 w 7315200"/>
                    <a:gd name="connsiteY50" fmla="*/ 648183 h 2054507"/>
                    <a:gd name="connsiteX51" fmla="*/ 1660967 w 7315200"/>
                    <a:gd name="connsiteY51" fmla="*/ 671332 h 2054507"/>
                    <a:gd name="connsiteX52" fmla="*/ 1736202 w 7315200"/>
                    <a:gd name="connsiteY52" fmla="*/ 682907 h 2054507"/>
                    <a:gd name="connsiteX53" fmla="*/ 1736202 w 7315200"/>
                    <a:gd name="connsiteY53" fmla="*/ 682907 h 2054507"/>
                    <a:gd name="connsiteX54" fmla="*/ 1788288 w 7315200"/>
                    <a:gd name="connsiteY54" fmla="*/ 700269 h 2054507"/>
                    <a:gd name="connsiteX55" fmla="*/ 1788288 w 7315200"/>
                    <a:gd name="connsiteY55" fmla="*/ 700269 h 2054507"/>
                    <a:gd name="connsiteX56" fmla="*/ 1823012 w 7315200"/>
                    <a:gd name="connsiteY56" fmla="*/ 729205 h 2054507"/>
                    <a:gd name="connsiteX57" fmla="*/ 1851949 w 7315200"/>
                    <a:gd name="connsiteY57" fmla="*/ 729205 h 2054507"/>
                    <a:gd name="connsiteX58" fmla="*/ 1869311 w 7315200"/>
                    <a:gd name="connsiteY58" fmla="*/ 734993 h 2054507"/>
                    <a:gd name="connsiteX59" fmla="*/ 1985058 w 7315200"/>
                    <a:gd name="connsiteY59" fmla="*/ 746567 h 2054507"/>
                    <a:gd name="connsiteX60" fmla="*/ 1990845 w 7315200"/>
                    <a:gd name="connsiteY60" fmla="*/ 769717 h 2054507"/>
                    <a:gd name="connsiteX61" fmla="*/ 2089230 w 7315200"/>
                    <a:gd name="connsiteY61" fmla="*/ 769717 h 2054507"/>
                    <a:gd name="connsiteX62" fmla="*/ 2123954 w 7315200"/>
                    <a:gd name="connsiteY62" fmla="*/ 787079 h 2054507"/>
                    <a:gd name="connsiteX63" fmla="*/ 2141316 w 7315200"/>
                    <a:gd name="connsiteY63" fmla="*/ 792866 h 2054507"/>
                    <a:gd name="connsiteX64" fmla="*/ 2141316 w 7315200"/>
                    <a:gd name="connsiteY64" fmla="*/ 798653 h 2054507"/>
                    <a:gd name="connsiteX65" fmla="*/ 2176040 w 7315200"/>
                    <a:gd name="connsiteY65" fmla="*/ 798653 h 2054507"/>
                    <a:gd name="connsiteX66" fmla="*/ 2187615 w 7315200"/>
                    <a:gd name="connsiteY66" fmla="*/ 816015 h 2054507"/>
                    <a:gd name="connsiteX67" fmla="*/ 2210764 w 7315200"/>
                    <a:gd name="connsiteY67" fmla="*/ 810228 h 2054507"/>
                    <a:gd name="connsiteX68" fmla="*/ 2228126 w 7315200"/>
                    <a:gd name="connsiteY68" fmla="*/ 821803 h 2054507"/>
                    <a:gd name="connsiteX69" fmla="*/ 2303362 w 7315200"/>
                    <a:gd name="connsiteY69" fmla="*/ 827590 h 2054507"/>
                    <a:gd name="connsiteX70" fmla="*/ 2314936 w 7315200"/>
                    <a:gd name="connsiteY70" fmla="*/ 833377 h 2054507"/>
                    <a:gd name="connsiteX71" fmla="*/ 2326511 w 7315200"/>
                    <a:gd name="connsiteY71" fmla="*/ 856527 h 2054507"/>
                    <a:gd name="connsiteX72" fmla="*/ 2401746 w 7315200"/>
                    <a:gd name="connsiteY72" fmla="*/ 862314 h 2054507"/>
                    <a:gd name="connsiteX73" fmla="*/ 2413321 w 7315200"/>
                    <a:gd name="connsiteY73" fmla="*/ 879676 h 2054507"/>
                    <a:gd name="connsiteX74" fmla="*/ 2482769 w 7315200"/>
                    <a:gd name="connsiteY74" fmla="*/ 897038 h 2054507"/>
                    <a:gd name="connsiteX75" fmla="*/ 2517493 w 7315200"/>
                    <a:gd name="connsiteY75" fmla="*/ 908613 h 2054507"/>
                    <a:gd name="connsiteX76" fmla="*/ 2558005 w 7315200"/>
                    <a:gd name="connsiteY76" fmla="*/ 908613 h 2054507"/>
                    <a:gd name="connsiteX77" fmla="*/ 2691114 w 7315200"/>
                    <a:gd name="connsiteY77" fmla="*/ 914400 h 2054507"/>
                    <a:gd name="connsiteX78" fmla="*/ 2696901 w 7315200"/>
                    <a:gd name="connsiteY78" fmla="*/ 925975 h 2054507"/>
                    <a:gd name="connsiteX79" fmla="*/ 2731625 w 7315200"/>
                    <a:gd name="connsiteY79" fmla="*/ 925975 h 2054507"/>
                    <a:gd name="connsiteX80" fmla="*/ 2731625 w 7315200"/>
                    <a:gd name="connsiteY80" fmla="*/ 925975 h 2054507"/>
                    <a:gd name="connsiteX81" fmla="*/ 2789498 w 7315200"/>
                    <a:gd name="connsiteY81" fmla="*/ 949124 h 2054507"/>
                    <a:gd name="connsiteX82" fmla="*/ 2801073 w 7315200"/>
                    <a:gd name="connsiteY82" fmla="*/ 954912 h 2054507"/>
                    <a:gd name="connsiteX83" fmla="*/ 2830010 w 7315200"/>
                    <a:gd name="connsiteY83" fmla="*/ 954912 h 2054507"/>
                    <a:gd name="connsiteX84" fmla="*/ 2847372 w 7315200"/>
                    <a:gd name="connsiteY84" fmla="*/ 978061 h 2054507"/>
                    <a:gd name="connsiteX85" fmla="*/ 2870521 w 7315200"/>
                    <a:gd name="connsiteY85" fmla="*/ 972274 h 2054507"/>
                    <a:gd name="connsiteX86" fmla="*/ 2911033 w 7315200"/>
                    <a:gd name="connsiteY86" fmla="*/ 995423 h 2054507"/>
                    <a:gd name="connsiteX87" fmla="*/ 2980481 w 7315200"/>
                    <a:gd name="connsiteY87" fmla="*/ 1006998 h 2054507"/>
                    <a:gd name="connsiteX88" fmla="*/ 2986268 w 7315200"/>
                    <a:gd name="connsiteY88" fmla="*/ 1024360 h 2054507"/>
                    <a:gd name="connsiteX89" fmla="*/ 3113589 w 7315200"/>
                    <a:gd name="connsiteY89" fmla="*/ 1018572 h 2054507"/>
                    <a:gd name="connsiteX90" fmla="*/ 3136739 w 7315200"/>
                    <a:gd name="connsiteY90" fmla="*/ 1041722 h 2054507"/>
                    <a:gd name="connsiteX91" fmla="*/ 3188825 w 7315200"/>
                    <a:gd name="connsiteY91" fmla="*/ 1053296 h 2054507"/>
                    <a:gd name="connsiteX92" fmla="*/ 3206187 w 7315200"/>
                    <a:gd name="connsiteY92" fmla="*/ 1064871 h 2054507"/>
                    <a:gd name="connsiteX93" fmla="*/ 3217762 w 7315200"/>
                    <a:gd name="connsiteY93" fmla="*/ 1088020 h 2054507"/>
                    <a:gd name="connsiteX94" fmla="*/ 3310359 w 7315200"/>
                    <a:gd name="connsiteY94" fmla="*/ 1082233 h 2054507"/>
                    <a:gd name="connsiteX95" fmla="*/ 3321934 w 7315200"/>
                    <a:gd name="connsiteY95" fmla="*/ 1099595 h 2054507"/>
                    <a:gd name="connsiteX96" fmla="*/ 3385595 w 7315200"/>
                    <a:gd name="connsiteY96" fmla="*/ 1099595 h 2054507"/>
                    <a:gd name="connsiteX97" fmla="*/ 3408744 w 7315200"/>
                    <a:gd name="connsiteY97" fmla="*/ 1111170 h 2054507"/>
                    <a:gd name="connsiteX98" fmla="*/ 3472405 w 7315200"/>
                    <a:gd name="connsiteY98" fmla="*/ 1111170 h 2054507"/>
                    <a:gd name="connsiteX99" fmla="*/ 3478192 w 7315200"/>
                    <a:gd name="connsiteY99" fmla="*/ 1122745 h 2054507"/>
                    <a:gd name="connsiteX100" fmla="*/ 3512916 w 7315200"/>
                    <a:gd name="connsiteY100" fmla="*/ 1134319 h 2054507"/>
                    <a:gd name="connsiteX101" fmla="*/ 3541853 w 7315200"/>
                    <a:gd name="connsiteY101" fmla="*/ 1145894 h 2054507"/>
                    <a:gd name="connsiteX102" fmla="*/ 3599726 w 7315200"/>
                    <a:gd name="connsiteY102" fmla="*/ 1151681 h 2054507"/>
                    <a:gd name="connsiteX103" fmla="*/ 3617088 w 7315200"/>
                    <a:gd name="connsiteY103" fmla="*/ 1145894 h 2054507"/>
                    <a:gd name="connsiteX104" fmla="*/ 3703898 w 7315200"/>
                    <a:gd name="connsiteY104" fmla="*/ 1163256 h 2054507"/>
                    <a:gd name="connsiteX105" fmla="*/ 3709686 w 7315200"/>
                    <a:gd name="connsiteY105" fmla="*/ 1180618 h 2054507"/>
                    <a:gd name="connsiteX106" fmla="*/ 3750197 w 7315200"/>
                    <a:gd name="connsiteY106" fmla="*/ 1192193 h 2054507"/>
                    <a:gd name="connsiteX107" fmla="*/ 3755984 w 7315200"/>
                    <a:gd name="connsiteY107" fmla="*/ 1197980 h 2054507"/>
                    <a:gd name="connsiteX108" fmla="*/ 3848582 w 7315200"/>
                    <a:gd name="connsiteY108" fmla="*/ 1221129 h 2054507"/>
                    <a:gd name="connsiteX109" fmla="*/ 3889093 w 7315200"/>
                    <a:gd name="connsiteY109" fmla="*/ 1238491 h 2054507"/>
                    <a:gd name="connsiteX110" fmla="*/ 3912243 w 7315200"/>
                    <a:gd name="connsiteY110" fmla="*/ 1238491 h 2054507"/>
                    <a:gd name="connsiteX111" fmla="*/ 3941179 w 7315200"/>
                    <a:gd name="connsiteY111" fmla="*/ 1261641 h 2054507"/>
                    <a:gd name="connsiteX112" fmla="*/ 3993265 w 7315200"/>
                    <a:gd name="connsiteY112" fmla="*/ 1244279 h 2054507"/>
                    <a:gd name="connsiteX113" fmla="*/ 4027989 w 7315200"/>
                    <a:gd name="connsiteY113" fmla="*/ 1273215 h 2054507"/>
                    <a:gd name="connsiteX114" fmla="*/ 4120587 w 7315200"/>
                    <a:gd name="connsiteY114" fmla="*/ 1273215 h 2054507"/>
                    <a:gd name="connsiteX115" fmla="*/ 4172673 w 7315200"/>
                    <a:gd name="connsiteY115" fmla="*/ 1279003 h 2054507"/>
                    <a:gd name="connsiteX116" fmla="*/ 4178460 w 7315200"/>
                    <a:gd name="connsiteY116" fmla="*/ 1296365 h 2054507"/>
                    <a:gd name="connsiteX117" fmla="*/ 4213184 w 7315200"/>
                    <a:gd name="connsiteY117" fmla="*/ 1296365 h 2054507"/>
                    <a:gd name="connsiteX118" fmla="*/ 4259483 w 7315200"/>
                    <a:gd name="connsiteY118" fmla="*/ 1302152 h 2054507"/>
                    <a:gd name="connsiteX119" fmla="*/ 4282633 w 7315200"/>
                    <a:gd name="connsiteY119" fmla="*/ 1313727 h 2054507"/>
                    <a:gd name="connsiteX120" fmla="*/ 4363655 w 7315200"/>
                    <a:gd name="connsiteY120" fmla="*/ 1313727 h 2054507"/>
                    <a:gd name="connsiteX121" fmla="*/ 4386805 w 7315200"/>
                    <a:gd name="connsiteY121" fmla="*/ 1325301 h 2054507"/>
                    <a:gd name="connsiteX122" fmla="*/ 4386805 w 7315200"/>
                    <a:gd name="connsiteY122" fmla="*/ 1325301 h 2054507"/>
                    <a:gd name="connsiteX123" fmla="*/ 4479402 w 7315200"/>
                    <a:gd name="connsiteY123" fmla="*/ 1319514 h 2054507"/>
                    <a:gd name="connsiteX124" fmla="*/ 4537276 w 7315200"/>
                    <a:gd name="connsiteY124" fmla="*/ 1336876 h 2054507"/>
                    <a:gd name="connsiteX125" fmla="*/ 4537276 w 7315200"/>
                    <a:gd name="connsiteY125" fmla="*/ 1348451 h 2054507"/>
                    <a:gd name="connsiteX126" fmla="*/ 4606724 w 7315200"/>
                    <a:gd name="connsiteY126" fmla="*/ 1360026 h 2054507"/>
                    <a:gd name="connsiteX127" fmla="*/ 4635660 w 7315200"/>
                    <a:gd name="connsiteY127" fmla="*/ 1377388 h 2054507"/>
                    <a:gd name="connsiteX128" fmla="*/ 4658810 w 7315200"/>
                    <a:gd name="connsiteY128" fmla="*/ 1388962 h 2054507"/>
                    <a:gd name="connsiteX129" fmla="*/ 4681959 w 7315200"/>
                    <a:gd name="connsiteY129" fmla="*/ 1383175 h 2054507"/>
                    <a:gd name="connsiteX130" fmla="*/ 4699321 w 7315200"/>
                    <a:gd name="connsiteY130" fmla="*/ 1394750 h 2054507"/>
                    <a:gd name="connsiteX131" fmla="*/ 4728258 w 7315200"/>
                    <a:gd name="connsiteY131" fmla="*/ 1394750 h 2054507"/>
                    <a:gd name="connsiteX132" fmla="*/ 4728258 w 7315200"/>
                    <a:gd name="connsiteY132" fmla="*/ 1412112 h 2054507"/>
                    <a:gd name="connsiteX133" fmla="*/ 4780344 w 7315200"/>
                    <a:gd name="connsiteY133" fmla="*/ 1406324 h 2054507"/>
                    <a:gd name="connsiteX134" fmla="*/ 4803493 w 7315200"/>
                    <a:gd name="connsiteY134" fmla="*/ 1429474 h 2054507"/>
                    <a:gd name="connsiteX135" fmla="*/ 4809281 w 7315200"/>
                    <a:gd name="connsiteY135" fmla="*/ 1446836 h 2054507"/>
                    <a:gd name="connsiteX136" fmla="*/ 4925027 w 7315200"/>
                    <a:gd name="connsiteY136" fmla="*/ 1446836 h 2054507"/>
                    <a:gd name="connsiteX137" fmla="*/ 4925027 w 7315200"/>
                    <a:gd name="connsiteY137" fmla="*/ 1446836 h 2054507"/>
                    <a:gd name="connsiteX138" fmla="*/ 5127584 w 7315200"/>
                    <a:gd name="connsiteY138" fmla="*/ 1464198 h 2054507"/>
                    <a:gd name="connsiteX139" fmla="*/ 5289630 w 7315200"/>
                    <a:gd name="connsiteY139" fmla="*/ 1464198 h 2054507"/>
                    <a:gd name="connsiteX140" fmla="*/ 5289630 w 7315200"/>
                    <a:gd name="connsiteY140" fmla="*/ 1498922 h 2054507"/>
                    <a:gd name="connsiteX141" fmla="*/ 5428526 w 7315200"/>
                    <a:gd name="connsiteY141" fmla="*/ 1498922 h 2054507"/>
                    <a:gd name="connsiteX142" fmla="*/ 5428526 w 7315200"/>
                    <a:gd name="connsiteY142" fmla="*/ 1539433 h 2054507"/>
                    <a:gd name="connsiteX143" fmla="*/ 5596359 w 7315200"/>
                    <a:gd name="connsiteY143" fmla="*/ 1539433 h 2054507"/>
                    <a:gd name="connsiteX144" fmla="*/ 5607934 w 7315200"/>
                    <a:gd name="connsiteY144" fmla="*/ 1551008 h 2054507"/>
                    <a:gd name="connsiteX145" fmla="*/ 5723681 w 7315200"/>
                    <a:gd name="connsiteY145" fmla="*/ 1551008 h 2054507"/>
                    <a:gd name="connsiteX146" fmla="*/ 5723681 w 7315200"/>
                    <a:gd name="connsiteY146" fmla="*/ 1568370 h 2054507"/>
                    <a:gd name="connsiteX147" fmla="*/ 5804703 w 7315200"/>
                    <a:gd name="connsiteY147" fmla="*/ 1568370 h 2054507"/>
                    <a:gd name="connsiteX148" fmla="*/ 5804703 w 7315200"/>
                    <a:gd name="connsiteY148" fmla="*/ 1608881 h 2054507"/>
                    <a:gd name="connsiteX149" fmla="*/ 5885726 w 7315200"/>
                    <a:gd name="connsiteY149" fmla="*/ 1608881 h 2054507"/>
                    <a:gd name="connsiteX150" fmla="*/ 5885726 w 7315200"/>
                    <a:gd name="connsiteY150" fmla="*/ 1620456 h 2054507"/>
                    <a:gd name="connsiteX151" fmla="*/ 5972536 w 7315200"/>
                    <a:gd name="connsiteY151" fmla="*/ 1620456 h 2054507"/>
                    <a:gd name="connsiteX152" fmla="*/ 5972536 w 7315200"/>
                    <a:gd name="connsiteY152" fmla="*/ 1643605 h 2054507"/>
                    <a:gd name="connsiteX153" fmla="*/ 6059346 w 7315200"/>
                    <a:gd name="connsiteY153" fmla="*/ 1643605 h 2054507"/>
                    <a:gd name="connsiteX154" fmla="*/ 6059346 w 7315200"/>
                    <a:gd name="connsiteY154" fmla="*/ 1649393 h 2054507"/>
                    <a:gd name="connsiteX155" fmla="*/ 6163519 w 7315200"/>
                    <a:gd name="connsiteY155" fmla="*/ 1649393 h 2054507"/>
                    <a:gd name="connsiteX156" fmla="*/ 6163519 w 7315200"/>
                    <a:gd name="connsiteY156" fmla="*/ 1666755 h 2054507"/>
                    <a:gd name="connsiteX157" fmla="*/ 6215605 w 7315200"/>
                    <a:gd name="connsiteY157" fmla="*/ 1666755 h 2054507"/>
                    <a:gd name="connsiteX158" fmla="*/ 6215605 w 7315200"/>
                    <a:gd name="connsiteY158" fmla="*/ 1701479 h 2054507"/>
                    <a:gd name="connsiteX159" fmla="*/ 6285053 w 7315200"/>
                    <a:gd name="connsiteY159" fmla="*/ 1701479 h 2054507"/>
                    <a:gd name="connsiteX160" fmla="*/ 6285053 w 7315200"/>
                    <a:gd name="connsiteY160" fmla="*/ 1724628 h 2054507"/>
                    <a:gd name="connsiteX161" fmla="*/ 6360288 w 7315200"/>
                    <a:gd name="connsiteY161" fmla="*/ 1724628 h 2054507"/>
                    <a:gd name="connsiteX162" fmla="*/ 6360288 w 7315200"/>
                    <a:gd name="connsiteY162" fmla="*/ 1747777 h 2054507"/>
                    <a:gd name="connsiteX163" fmla="*/ 6423949 w 7315200"/>
                    <a:gd name="connsiteY163" fmla="*/ 1747777 h 2054507"/>
                    <a:gd name="connsiteX164" fmla="*/ 6423949 w 7315200"/>
                    <a:gd name="connsiteY164" fmla="*/ 1788289 h 2054507"/>
                    <a:gd name="connsiteX165" fmla="*/ 6736465 w 7315200"/>
                    <a:gd name="connsiteY165" fmla="*/ 1788289 h 2054507"/>
                    <a:gd name="connsiteX166" fmla="*/ 6736465 w 7315200"/>
                    <a:gd name="connsiteY166" fmla="*/ 1817226 h 2054507"/>
                    <a:gd name="connsiteX167" fmla="*/ 6852212 w 7315200"/>
                    <a:gd name="connsiteY167" fmla="*/ 1817226 h 2054507"/>
                    <a:gd name="connsiteX168" fmla="*/ 6852212 w 7315200"/>
                    <a:gd name="connsiteY168" fmla="*/ 1875099 h 2054507"/>
                    <a:gd name="connsiteX169" fmla="*/ 6915873 w 7315200"/>
                    <a:gd name="connsiteY169" fmla="*/ 1875099 h 2054507"/>
                    <a:gd name="connsiteX170" fmla="*/ 6915873 w 7315200"/>
                    <a:gd name="connsiteY170" fmla="*/ 1909823 h 2054507"/>
                    <a:gd name="connsiteX171" fmla="*/ 7060557 w 7315200"/>
                    <a:gd name="connsiteY171" fmla="*/ 1909823 h 2054507"/>
                    <a:gd name="connsiteX172" fmla="*/ 7060557 w 7315200"/>
                    <a:gd name="connsiteY172" fmla="*/ 2054507 h 2054507"/>
                    <a:gd name="connsiteX173" fmla="*/ 7315200 w 7315200"/>
                    <a:gd name="connsiteY173"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190982 w 7315200"/>
                    <a:gd name="connsiteY7" fmla="*/ 86810 h 2054507"/>
                    <a:gd name="connsiteX8" fmla="*/ 243068 w 7315200"/>
                    <a:gd name="connsiteY8" fmla="*/ 86810 h 2054507"/>
                    <a:gd name="connsiteX9" fmla="*/ 243068 w 7315200"/>
                    <a:gd name="connsiteY9" fmla="*/ 109960 h 2054507"/>
                    <a:gd name="connsiteX10" fmla="*/ 266217 w 7315200"/>
                    <a:gd name="connsiteY10" fmla="*/ 115747 h 2054507"/>
                    <a:gd name="connsiteX11" fmla="*/ 266217 w 7315200"/>
                    <a:gd name="connsiteY11" fmla="*/ 133109 h 2054507"/>
                    <a:gd name="connsiteX12" fmla="*/ 329878 w 7315200"/>
                    <a:gd name="connsiteY12" fmla="*/ 138896 h 2054507"/>
                    <a:gd name="connsiteX13" fmla="*/ 381964 w 7315200"/>
                    <a:gd name="connsiteY13" fmla="*/ 167833 h 2054507"/>
                    <a:gd name="connsiteX14" fmla="*/ 393539 w 7315200"/>
                    <a:gd name="connsiteY14" fmla="*/ 185195 h 2054507"/>
                    <a:gd name="connsiteX15" fmla="*/ 462987 w 7315200"/>
                    <a:gd name="connsiteY15" fmla="*/ 179408 h 2054507"/>
                    <a:gd name="connsiteX16" fmla="*/ 480349 w 7315200"/>
                    <a:gd name="connsiteY16" fmla="*/ 196770 h 2054507"/>
                    <a:gd name="connsiteX17" fmla="*/ 526648 w 7315200"/>
                    <a:gd name="connsiteY17" fmla="*/ 196770 h 2054507"/>
                    <a:gd name="connsiteX18" fmla="*/ 532435 w 7315200"/>
                    <a:gd name="connsiteY18" fmla="*/ 225707 h 2054507"/>
                    <a:gd name="connsiteX19" fmla="*/ 584521 w 7315200"/>
                    <a:gd name="connsiteY19" fmla="*/ 243069 h 2054507"/>
                    <a:gd name="connsiteX20" fmla="*/ 596096 w 7315200"/>
                    <a:gd name="connsiteY20" fmla="*/ 260431 h 2054507"/>
                    <a:gd name="connsiteX21" fmla="*/ 636607 w 7315200"/>
                    <a:gd name="connsiteY21" fmla="*/ 272005 h 2054507"/>
                    <a:gd name="connsiteX22" fmla="*/ 636607 w 7315200"/>
                    <a:gd name="connsiteY22" fmla="*/ 272005 h 2054507"/>
                    <a:gd name="connsiteX23" fmla="*/ 671331 w 7315200"/>
                    <a:gd name="connsiteY23" fmla="*/ 295155 h 2054507"/>
                    <a:gd name="connsiteX24" fmla="*/ 671331 w 7315200"/>
                    <a:gd name="connsiteY24" fmla="*/ 312517 h 2054507"/>
                    <a:gd name="connsiteX25" fmla="*/ 706055 w 7315200"/>
                    <a:gd name="connsiteY25" fmla="*/ 318304 h 2054507"/>
                    <a:gd name="connsiteX26" fmla="*/ 729205 w 7315200"/>
                    <a:gd name="connsiteY26" fmla="*/ 324091 h 2054507"/>
                    <a:gd name="connsiteX27" fmla="*/ 781291 w 7315200"/>
                    <a:gd name="connsiteY27" fmla="*/ 358815 h 2054507"/>
                    <a:gd name="connsiteX28" fmla="*/ 850739 w 7315200"/>
                    <a:gd name="connsiteY28" fmla="*/ 358815 h 2054507"/>
                    <a:gd name="connsiteX29" fmla="*/ 914400 w 7315200"/>
                    <a:gd name="connsiteY29" fmla="*/ 381965 h 2054507"/>
                    <a:gd name="connsiteX30" fmla="*/ 914400 w 7315200"/>
                    <a:gd name="connsiteY30" fmla="*/ 381965 h 2054507"/>
                    <a:gd name="connsiteX31" fmla="*/ 978060 w 7315200"/>
                    <a:gd name="connsiteY31" fmla="*/ 422476 h 2054507"/>
                    <a:gd name="connsiteX32" fmla="*/ 1030146 w 7315200"/>
                    <a:gd name="connsiteY32" fmla="*/ 405114 h 2054507"/>
                    <a:gd name="connsiteX33" fmla="*/ 1059083 w 7315200"/>
                    <a:gd name="connsiteY33" fmla="*/ 439838 h 2054507"/>
                    <a:gd name="connsiteX34" fmla="*/ 1076445 w 7315200"/>
                    <a:gd name="connsiteY34" fmla="*/ 462988 h 2054507"/>
                    <a:gd name="connsiteX35" fmla="*/ 1105382 w 7315200"/>
                    <a:gd name="connsiteY35" fmla="*/ 468775 h 2054507"/>
                    <a:gd name="connsiteX36" fmla="*/ 1122744 w 7315200"/>
                    <a:gd name="connsiteY36" fmla="*/ 491924 h 2054507"/>
                    <a:gd name="connsiteX37" fmla="*/ 1140106 w 7315200"/>
                    <a:gd name="connsiteY37" fmla="*/ 474562 h 2054507"/>
                    <a:gd name="connsiteX38" fmla="*/ 1140106 w 7315200"/>
                    <a:gd name="connsiteY38" fmla="*/ 474562 h 2054507"/>
                    <a:gd name="connsiteX39" fmla="*/ 1203767 w 7315200"/>
                    <a:gd name="connsiteY39" fmla="*/ 509286 h 2054507"/>
                    <a:gd name="connsiteX40" fmla="*/ 1250065 w 7315200"/>
                    <a:gd name="connsiteY40" fmla="*/ 520861 h 2054507"/>
                    <a:gd name="connsiteX41" fmla="*/ 1296364 w 7315200"/>
                    <a:gd name="connsiteY41" fmla="*/ 549798 h 2054507"/>
                    <a:gd name="connsiteX42" fmla="*/ 1307939 w 7315200"/>
                    <a:gd name="connsiteY42" fmla="*/ 561372 h 2054507"/>
                    <a:gd name="connsiteX43" fmla="*/ 1354238 w 7315200"/>
                    <a:gd name="connsiteY43" fmla="*/ 567160 h 2054507"/>
                    <a:gd name="connsiteX44" fmla="*/ 1400536 w 7315200"/>
                    <a:gd name="connsiteY44" fmla="*/ 590309 h 2054507"/>
                    <a:gd name="connsiteX45" fmla="*/ 1429473 w 7315200"/>
                    <a:gd name="connsiteY45" fmla="*/ 613458 h 2054507"/>
                    <a:gd name="connsiteX46" fmla="*/ 1452622 w 7315200"/>
                    <a:gd name="connsiteY46" fmla="*/ 625033 h 2054507"/>
                    <a:gd name="connsiteX47" fmla="*/ 1469984 w 7315200"/>
                    <a:gd name="connsiteY47" fmla="*/ 625033 h 2054507"/>
                    <a:gd name="connsiteX48" fmla="*/ 1516283 w 7315200"/>
                    <a:gd name="connsiteY48" fmla="*/ 630820 h 2054507"/>
                    <a:gd name="connsiteX49" fmla="*/ 1539433 w 7315200"/>
                    <a:gd name="connsiteY49" fmla="*/ 659757 h 2054507"/>
                    <a:gd name="connsiteX50" fmla="*/ 1660967 w 7315200"/>
                    <a:gd name="connsiteY50" fmla="*/ 648183 h 2054507"/>
                    <a:gd name="connsiteX51" fmla="*/ 1660967 w 7315200"/>
                    <a:gd name="connsiteY51" fmla="*/ 671332 h 2054507"/>
                    <a:gd name="connsiteX52" fmla="*/ 1736202 w 7315200"/>
                    <a:gd name="connsiteY52" fmla="*/ 682907 h 2054507"/>
                    <a:gd name="connsiteX53" fmla="*/ 1736202 w 7315200"/>
                    <a:gd name="connsiteY53" fmla="*/ 682907 h 2054507"/>
                    <a:gd name="connsiteX54" fmla="*/ 1788288 w 7315200"/>
                    <a:gd name="connsiteY54" fmla="*/ 700269 h 2054507"/>
                    <a:gd name="connsiteX55" fmla="*/ 1788288 w 7315200"/>
                    <a:gd name="connsiteY55" fmla="*/ 700269 h 2054507"/>
                    <a:gd name="connsiteX56" fmla="*/ 1823012 w 7315200"/>
                    <a:gd name="connsiteY56" fmla="*/ 729205 h 2054507"/>
                    <a:gd name="connsiteX57" fmla="*/ 1851949 w 7315200"/>
                    <a:gd name="connsiteY57" fmla="*/ 729205 h 2054507"/>
                    <a:gd name="connsiteX58" fmla="*/ 1869311 w 7315200"/>
                    <a:gd name="connsiteY58" fmla="*/ 734993 h 2054507"/>
                    <a:gd name="connsiteX59" fmla="*/ 1985058 w 7315200"/>
                    <a:gd name="connsiteY59" fmla="*/ 746567 h 2054507"/>
                    <a:gd name="connsiteX60" fmla="*/ 1990845 w 7315200"/>
                    <a:gd name="connsiteY60" fmla="*/ 769717 h 2054507"/>
                    <a:gd name="connsiteX61" fmla="*/ 2089230 w 7315200"/>
                    <a:gd name="connsiteY61" fmla="*/ 769717 h 2054507"/>
                    <a:gd name="connsiteX62" fmla="*/ 2123954 w 7315200"/>
                    <a:gd name="connsiteY62" fmla="*/ 787079 h 2054507"/>
                    <a:gd name="connsiteX63" fmla="*/ 2141316 w 7315200"/>
                    <a:gd name="connsiteY63" fmla="*/ 792866 h 2054507"/>
                    <a:gd name="connsiteX64" fmla="*/ 2141316 w 7315200"/>
                    <a:gd name="connsiteY64" fmla="*/ 798653 h 2054507"/>
                    <a:gd name="connsiteX65" fmla="*/ 2176040 w 7315200"/>
                    <a:gd name="connsiteY65" fmla="*/ 798653 h 2054507"/>
                    <a:gd name="connsiteX66" fmla="*/ 2187615 w 7315200"/>
                    <a:gd name="connsiteY66" fmla="*/ 816015 h 2054507"/>
                    <a:gd name="connsiteX67" fmla="*/ 2210764 w 7315200"/>
                    <a:gd name="connsiteY67" fmla="*/ 810228 h 2054507"/>
                    <a:gd name="connsiteX68" fmla="*/ 2228126 w 7315200"/>
                    <a:gd name="connsiteY68" fmla="*/ 821803 h 2054507"/>
                    <a:gd name="connsiteX69" fmla="*/ 2303362 w 7315200"/>
                    <a:gd name="connsiteY69" fmla="*/ 827590 h 2054507"/>
                    <a:gd name="connsiteX70" fmla="*/ 2314936 w 7315200"/>
                    <a:gd name="connsiteY70" fmla="*/ 833377 h 2054507"/>
                    <a:gd name="connsiteX71" fmla="*/ 2326511 w 7315200"/>
                    <a:gd name="connsiteY71" fmla="*/ 856527 h 2054507"/>
                    <a:gd name="connsiteX72" fmla="*/ 2401746 w 7315200"/>
                    <a:gd name="connsiteY72" fmla="*/ 862314 h 2054507"/>
                    <a:gd name="connsiteX73" fmla="*/ 2413321 w 7315200"/>
                    <a:gd name="connsiteY73" fmla="*/ 879676 h 2054507"/>
                    <a:gd name="connsiteX74" fmla="*/ 2482769 w 7315200"/>
                    <a:gd name="connsiteY74" fmla="*/ 897038 h 2054507"/>
                    <a:gd name="connsiteX75" fmla="*/ 2517493 w 7315200"/>
                    <a:gd name="connsiteY75" fmla="*/ 908613 h 2054507"/>
                    <a:gd name="connsiteX76" fmla="*/ 2558005 w 7315200"/>
                    <a:gd name="connsiteY76" fmla="*/ 908613 h 2054507"/>
                    <a:gd name="connsiteX77" fmla="*/ 2691114 w 7315200"/>
                    <a:gd name="connsiteY77" fmla="*/ 914400 h 2054507"/>
                    <a:gd name="connsiteX78" fmla="*/ 2696901 w 7315200"/>
                    <a:gd name="connsiteY78" fmla="*/ 925975 h 2054507"/>
                    <a:gd name="connsiteX79" fmla="*/ 2731625 w 7315200"/>
                    <a:gd name="connsiteY79" fmla="*/ 925975 h 2054507"/>
                    <a:gd name="connsiteX80" fmla="*/ 2731625 w 7315200"/>
                    <a:gd name="connsiteY80" fmla="*/ 925975 h 2054507"/>
                    <a:gd name="connsiteX81" fmla="*/ 2789498 w 7315200"/>
                    <a:gd name="connsiteY81" fmla="*/ 949124 h 2054507"/>
                    <a:gd name="connsiteX82" fmla="*/ 2801073 w 7315200"/>
                    <a:gd name="connsiteY82" fmla="*/ 954912 h 2054507"/>
                    <a:gd name="connsiteX83" fmla="*/ 2830010 w 7315200"/>
                    <a:gd name="connsiteY83" fmla="*/ 954912 h 2054507"/>
                    <a:gd name="connsiteX84" fmla="*/ 2847372 w 7315200"/>
                    <a:gd name="connsiteY84" fmla="*/ 978061 h 2054507"/>
                    <a:gd name="connsiteX85" fmla="*/ 2870521 w 7315200"/>
                    <a:gd name="connsiteY85" fmla="*/ 972274 h 2054507"/>
                    <a:gd name="connsiteX86" fmla="*/ 2911033 w 7315200"/>
                    <a:gd name="connsiteY86" fmla="*/ 995423 h 2054507"/>
                    <a:gd name="connsiteX87" fmla="*/ 2980481 w 7315200"/>
                    <a:gd name="connsiteY87" fmla="*/ 1006998 h 2054507"/>
                    <a:gd name="connsiteX88" fmla="*/ 2986268 w 7315200"/>
                    <a:gd name="connsiteY88" fmla="*/ 1024360 h 2054507"/>
                    <a:gd name="connsiteX89" fmla="*/ 3113589 w 7315200"/>
                    <a:gd name="connsiteY89" fmla="*/ 1018572 h 2054507"/>
                    <a:gd name="connsiteX90" fmla="*/ 3136739 w 7315200"/>
                    <a:gd name="connsiteY90" fmla="*/ 1041722 h 2054507"/>
                    <a:gd name="connsiteX91" fmla="*/ 3188825 w 7315200"/>
                    <a:gd name="connsiteY91" fmla="*/ 1053296 h 2054507"/>
                    <a:gd name="connsiteX92" fmla="*/ 3206187 w 7315200"/>
                    <a:gd name="connsiteY92" fmla="*/ 1064871 h 2054507"/>
                    <a:gd name="connsiteX93" fmla="*/ 3217762 w 7315200"/>
                    <a:gd name="connsiteY93" fmla="*/ 1088020 h 2054507"/>
                    <a:gd name="connsiteX94" fmla="*/ 3310359 w 7315200"/>
                    <a:gd name="connsiteY94" fmla="*/ 1082233 h 2054507"/>
                    <a:gd name="connsiteX95" fmla="*/ 3321934 w 7315200"/>
                    <a:gd name="connsiteY95" fmla="*/ 1099595 h 2054507"/>
                    <a:gd name="connsiteX96" fmla="*/ 3385595 w 7315200"/>
                    <a:gd name="connsiteY96" fmla="*/ 1099595 h 2054507"/>
                    <a:gd name="connsiteX97" fmla="*/ 3408744 w 7315200"/>
                    <a:gd name="connsiteY97" fmla="*/ 1111170 h 2054507"/>
                    <a:gd name="connsiteX98" fmla="*/ 3472405 w 7315200"/>
                    <a:gd name="connsiteY98" fmla="*/ 1111170 h 2054507"/>
                    <a:gd name="connsiteX99" fmla="*/ 3478192 w 7315200"/>
                    <a:gd name="connsiteY99" fmla="*/ 1122745 h 2054507"/>
                    <a:gd name="connsiteX100" fmla="*/ 3512916 w 7315200"/>
                    <a:gd name="connsiteY100" fmla="*/ 1134319 h 2054507"/>
                    <a:gd name="connsiteX101" fmla="*/ 3541853 w 7315200"/>
                    <a:gd name="connsiteY101" fmla="*/ 1145894 h 2054507"/>
                    <a:gd name="connsiteX102" fmla="*/ 3599726 w 7315200"/>
                    <a:gd name="connsiteY102" fmla="*/ 1151681 h 2054507"/>
                    <a:gd name="connsiteX103" fmla="*/ 3617088 w 7315200"/>
                    <a:gd name="connsiteY103" fmla="*/ 1145894 h 2054507"/>
                    <a:gd name="connsiteX104" fmla="*/ 3703898 w 7315200"/>
                    <a:gd name="connsiteY104" fmla="*/ 1163256 h 2054507"/>
                    <a:gd name="connsiteX105" fmla="*/ 3709686 w 7315200"/>
                    <a:gd name="connsiteY105" fmla="*/ 1180618 h 2054507"/>
                    <a:gd name="connsiteX106" fmla="*/ 3750197 w 7315200"/>
                    <a:gd name="connsiteY106" fmla="*/ 1192193 h 2054507"/>
                    <a:gd name="connsiteX107" fmla="*/ 3755984 w 7315200"/>
                    <a:gd name="connsiteY107" fmla="*/ 1197980 h 2054507"/>
                    <a:gd name="connsiteX108" fmla="*/ 3848582 w 7315200"/>
                    <a:gd name="connsiteY108" fmla="*/ 1221129 h 2054507"/>
                    <a:gd name="connsiteX109" fmla="*/ 3889093 w 7315200"/>
                    <a:gd name="connsiteY109" fmla="*/ 1238491 h 2054507"/>
                    <a:gd name="connsiteX110" fmla="*/ 3912243 w 7315200"/>
                    <a:gd name="connsiteY110" fmla="*/ 1238491 h 2054507"/>
                    <a:gd name="connsiteX111" fmla="*/ 3941179 w 7315200"/>
                    <a:gd name="connsiteY111" fmla="*/ 1261641 h 2054507"/>
                    <a:gd name="connsiteX112" fmla="*/ 3993265 w 7315200"/>
                    <a:gd name="connsiteY112" fmla="*/ 1244279 h 2054507"/>
                    <a:gd name="connsiteX113" fmla="*/ 4027989 w 7315200"/>
                    <a:gd name="connsiteY113" fmla="*/ 1273215 h 2054507"/>
                    <a:gd name="connsiteX114" fmla="*/ 4120587 w 7315200"/>
                    <a:gd name="connsiteY114" fmla="*/ 1273215 h 2054507"/>
                    <a:gd name="connsiteX115" fmla="*/ 4172673 w 7315200"/>
                    <a:gd name="connsiteY115" fmla="*/ 1279003 h 2054507"/>
                    <a:gd name="connsiteX116" fmla="*/ 4178460 w 7315200"/>
                    <a:gd name="connsiteY116" fmla="*/ 1296365 h 2054507"/>
                    <a:gd name="connsiteX117" fmla="*/ 4213184 w 7315200"/>
                    <a:gd name="connsiteY117" fmla="*/ 1296365 h 2054507"/>
                    <a:gd name="connsiteX118" fmla="*/ 4259483 w 7315200"/>
                    <a:gd name="connsiteY118" fmla="*/ 1302152 h 2054507"/>
                    <a:gd name="connsiteX119" fmla="*/ 4282633 w 7315200"/>
                    <a:gd name="connsiteY119" fmla="*/ 1313727 h 2054507"/>
                    <a:gd name="connsiteX120" fmla="*/ 4363655 w 7315200"/>
                    <a:gd name="connsiteY120" fmla="*/ 1313727 h 2054507"/>
                    <a:gd name="connsiteX121" fmla="*/ 4386805 w 7315200"/>
                    <a:gd name="connsiteY121" fmla="*/ 1325301 h 2054507"/>
                    <a:gd name="connsiteX122" fmla="*/ 4386805 w 7315200"/>
                    <a:gd name="connsiteY122" fmla="*/ 1325301 h 2054507"/>
                    <a:gd name="connsiteX123" fmla="*/ 4479402 w 7315200"/>
                    <a:gd name="connsiteY123" fmla="*/ 1319514 h 2054507"/>
                    <a:gd name="connsiteX124" fmla="*/ 4537276 w 7315200"/>
                    <a:gd name="connsiteY124" fmla="*/ 1336876 h 2054507"/>
                    <a:gd name="connsiteX125" fmla="*/ 4537276 w 7315200"/>
                    <a:gd name="connsiteY125" fmla="*/ 1348451 h 2054507"/>
                    <a:gd name="connsiteX126" fmla="*/ 4606724 w 7315200"/>
                    <a:gd name="connsiteY126" fmla="*/ 1360026 h 2054507"/>
                    <a:gd name="connsiteX127" fmla="*/ 4635660 w 7315200"/>
                    <a:gd name="connsiteY127" fmla="*/ 1377388 h 2054507"/>
                    <a:gd name="connsiteX128" fmla="*/ 4658810 w 7315200"/>
                    <a:gd name="connsiteY128" fmla="*/ 1388962 h 2054507"/>
                    <a:gd name="connsiteX129" fmla="*/ 4681959 w 7315200"/>
                    <a:gd name="connsiteY129" fmla="*/ 1383175 h 2054507"/>
                    <a:gd name="connsiteX130" fmla="*/ 4699321 w 7315200"/>
                    <a:gd name="connsiteY130" fmla="*/ 1394750 h 2054507"/>
                    <a:gd name="connsiteX131" fmla="*/ 4728258 w 7315200"/>
                    <a:gd name="connsiteY131" fmla="*/ 1394750 h 2054507"/>
                    <a:gd name="connsiteX132" fmla="*/ 4728258 w 7315200"/>
                    <a:gd name="connsiteY132" fmla="*/ 1412112 h 2054507"/>
                    <a:gd name="connsiteX133" fmla="*/ 4780344 w 7315200"/>
                    <a:gd name="connsiteY133" fmla="*/ 1406324 h 2054507"/>
                    <a:gd name="connsiteX134" fmla="*/ 4803493 w 7315200"/>
                    <a:gd name="connsiteY134" fmla="*/ 1429474 h 2054507"/>
                    <a:gd name="connsiteX135" fmla="*/ 4809281 w 7315200"/>
                    <a:gd name="connsiteY135" fmla="*/ 1446836 h 2054507"/>
                    <a:gd name="connsiteX136" fmla="*/ 4925027 w 7315200"/>
                    <a:gd name="connsiteY136" fmla="*/ 1446836 h 2054507"/>
                    <a:gd name="connsiteX137" fmla="*/ 4955983 w 7315200"/>
                    <a:gd name="connsiteY137" fmla="*/ 1473030 h 2054507"/>
                    <a:gd name="connsiteX138" fmla="*/ 5127584 w 7315200"/>
                    <a:gd name="connsiteY138" fmla="*/ 1464198 h 2054507"/>
                    <a:gd name="connsiteX139" fmla="*/ 5289630 w 7315200"/>
                    <a:gd name="connsiteY139" fmla="*/ 1464198 h 2054507"/>
                    <a:gd name="connsiteX140" fmla="*/ 5289630 w 7315200"/>
                    <a:gd name="connsiteY140" fmla="*/ 1498922 h 2054507"/>
                    <a:gd name="connsiteX141" fmla="*/ 5428526 w 7315200"/>
                    <a:gd name="connsiteY141" fmla="*/ 1498922 h 2054507"/>
                    <a:gd name="connsiteX142" fmla="*/ 5428526 w 7315200"/>
                    <a:gd name="connsiteY142" fmla="*/ 1539433 h 2054507"/>
                    <a:gd name="connsiteX143" fmla="*/ 5596359 w 7315200"/>
                    <a:gd name="connsiteY143" fmla="*/ 1539433 h 2054507"/>
                    <a:gd name="connsiteX144" fmla="*/ 5607934 w 7315200"/>
                    <a:gd name="connsiteY144" fmla="*/ 1551008 h 2054507"/>
                    <a:gd name="connsiteX145" fmla="*/ 5723681 w 7315200"/>
                    <a:gd name="connsiteY145" fmla="*/ 1551008 h 2054507"/>
                    <a:gd name="connsiteX146" fmla="*/ 5723681 w 7315200"/>
                    <a:gd name="connsiteY146" fmla="*/ 1568370 h 2054507"/>
                    <a:gd name="connsiteX147" fmla="*/ 5804703 w 7315200"/>
                    <a:gd name="connsiteY147" fmla="*/ 1568370 h 2054507"/>
                    <a:gd name="connsiteX148" fmla="*/ 5804703 w 7315200"/>
                    <a:gd name="connsiteY148" fmla="*/ 1608881 h 2054507"/>
                    <a:gd name="connsiteX149" fmla="*/ 5885726 w 7315200"/>
                    <a:gd name="connsiteY149" fmla="*/ 1608881 h 2054507"/>
                    <a:gd name="connsiteX150" fmla="*/ 5885726 w 7315200"/>
                    <a:gd name="connsiteY150" fmla="*/ 1620456 h 2054507"/>
                    <a:gd name="connsiteX151" fmla="*/ 5972536 w 7315200"/>
                    <a:gd name="connsiteY151" fmla="*/ 1620456 h 2054507"/>
                    <a:gd name="connsiteX152" fmla="*/ 5972536 w 7315200"/>
                    <a:gd name="connsiteY152" fmla="*/ 1643605 h 2054507"/>
                    <a:gd name="connsiteX153" fmla="*/ 6059346 w 7315200"/>
                    <a:gd name="connsiteY153" fmla="*/ 1643605 h 2054507"/>
                    <a:gd name="connsiteX154" fmla="*/ 6059346 w 7315200"/>
                    <a:gd name="connsiteY154" fmla="*/ 1649393 h 2054507"/>
                    <a:gd name="connsiteX155" fmla="*/ 6163519 w 7315200"/>
                    <a:gd name="connsiteY155" fmla="*/ 1649393 h 2054507"/>
                    <a:gd name="connsiteX156" fmla="*/ 6163519 w 7315200"/>
                    <a:gd name="connsiteY156" fmla="*/ 1666755 h 2054507"/>
                    <a:gd name="connsiteX157" fmla="*/ 6215605 w 7315200"/>
                    <a:gd name="connsiteY157" fmla="*/ 1666755 h 2054507"/>
                    <a:gd name="connsiteX158" fmla="*/ 6215605 w 7315200"/>
                    <a:gd name="connsiteY158" fmla="*/ 1701479 h 2054507"/>
                    <a:gd name="connsiteX159" fmla="*/ 6285053 w 7315200"/>
                    <a:gd name="connsiteY159" fmla="*/ 1701479 h 2054507"/>
                    <a:gd name="connsiteX160" fmla="*/ 6285053 w 7315200"/>
                    <a:gd name="connsiteY160" fmla="*/ 1724628 h 2054507"/>
                    <a:gd name="connsiteX161" fmla="*/ 6360288 w 7315200"/>
                    <a:gd name="connsiteY161" fmla="*/ 1724628 h 2054507"/>
                    <a:gd name="connsiteX162" fmla="*/ 6360288 w 7315200"/>
                    <a:gd name="connsiteY162" fmla="*/ 1747777 h 2054507"/>
                    <a:gd name="connsiteX163" fmla="*/ 6423949 w 7315200"/>
                    <a:gd name="connsiteY163" fmla="*/ 1747777 h 2054507"/>
                    <a:gd name="connsiteX164" fmla="*/ 6423949 w 7315200"/>
                    <a:gd name="connsiteY164" fmla="*/ 1788289 h 2054507"/>
                    <a:gd name="connsiteX165" fmla="*/ 6736465 w 7315200"/>
                    <a:gd name="connsiteY165" fmla="*/ 1788289 h 2054507"/>
                    <a:gd name="connsiteX166" fmla="*/ 6736465 w 7315200"/>
                    <a:gd name="connsiteY166" fmla="*/ 1817226 h 2054507"/>
                    <a:gd name="connsiteX167" fmla="*/ 6852212 w 7315200"/>
                    <a:gd name="connsiteY167" fmla="*/ 1817226 h 2054507"/>
                    <a:gd name="connsiteX168" fmla="*/ 6852212 w 7315200"/>
                    <a:gd name="connsiteY168" fmla="*/ 1875099 h 2054507"/>
                    <a:gd name="connsiteX169" fmla="*/ 6915873 w 7315200"/>
                    <a:gd name="connsiteY169" fmla="*/ 1875099 h 2054507"/>
                    <a:gd name="connsiteX170" fmla="*/ 6915873 w 7315200"/>
                    <a:gd name="connsiteY170" fmla="*/ 1909823 h 2054507"/>
                    <a:gd name="connsiteX171" fmla="*/ 7060557 w 7315200"/>
                    <a:gd name="connsiteY171" fmla="*/ 1909823 h 2054507"/>
                    <a:gd name="connsiteX172" fmla="*/ 7060557 w 7315200"/>
                    <a:gd name="connsiteY172" fmla="*/ 2054507 h 2054507"/>
                    <a:gd name="connsiteX173" fmla="*/ 7315200 w 7315200"/>
                    <a:gd name="connsiteY173"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190982 w 7315200"/>
                    <a:gd name="connsiteY7" fmla="*/ 86810 h 2054507"/>
                    <a:gd name="connsiteX8" fmla="*/ 243068 w 7315200"/>
                    <a:gd name="connsiteY8" fmla="*/ 86810 h 2054507"/>
                    <a:gd name="connsiteX9" fmla="*/ 243068 w 7315200"/>
                    <a:gd name="connsiteY9" fmla="*/ 109960 h 2054507"/>
                    <a:gd name="connsiteX10" fmla="*/ 266217 w 7315200"/>
                    <a:gd name="connsiteY10" fmla="*/ 115747 h 2054507"/>
                    <a:gd name="connsiteX11" fmla="*/ 266217 w 7315200"/>
                    <a:gd name="connsiteY11" fmla="*/ 133109 h 2054507"/>
                    <a:gd name="connsiteX12" fmla="*/ 329878 w 7315200"/>
                    <a:gd name="connsiteY12" fmla="*/ 138896 h 2054507"/>
                    <a:gd name="connsiteX13" fmla="*/ 381964 w 7315200"/>
                    <a:gd name="connsiteY13" fmla="*/ 167833 h 2054507"/>
                    <a:gd name="connsiteX14" fmla="*/ 393539 w 7315200"/>
                    <a:gd name="connsiteY14" fmla="*/ 185195 h 2054507"/>
                    <a:gd name="connsiteX15" fmla="*/ 462987 w 7315200"/>
                    <a:gd name="connsiteY15" fmla="*/ 179408 h 2054507"/>
                    <a:gd name="connsiteX16" fmla="*/ 480349 w 7315200"/>
                    <a:gd name="connsiteY16" fmla="*/ 196770 h 2054507"/>
                    <a:gd name="connsiteX17" fmla="*/ 526648 w 7315200"/>
                    <a:gd name="connsiteY17" fmla="*/ 196770 h 2054507"/>
                    <a:gd name="connsiteX18" fmla="*/ 532435 w 7315200"/>
                    <a:gd name="connsiteY18" fmla="*/ 225707 h 2054507"/>
                    <a:gd name="connsiteX19" fmla="*/ 584521 w 7315200"/>
                    <a:gd name="connsiteY19" fmla="*/ 243069 h 2054507"/>
                    <a:gd name="connsiteX20" fmla="*/ 596096 w 7315200"/>
                    <a:gd name="connsiteY20" fmla="*/ 260431 h 2054507"/>
                    <a:gd name="connsiteX21" fmla="*/ 636607 w 7315200"/>
                    <a:gd name="connsiteY21" fmla="*/ 272005 h 2054507"/>
                    <a:gd name="connsiteX22" fmla="*/ 636607 w 7315200"/>
                    <a:gd name="connsiteY22" fmla="*/ 272005 h 2054507"/>
                    <a:gd name="connsiteX23" fmla="*/ 671331 w 7315200"/>
                    <a:gd name="connsiteY23" fmla="*/ 295155 h 2054507"/>
                    <a:gd name="connsiteX24" fmla="*/ 671331 w 7315200"/>
                    <a:gd name="connsiteY24" fmla="*/ 312517 h 2054507"/>
                    <a:gd name="connsiteX25" fmla="*/ 706055 w 7315200"/>
                    <a:gd name="connsiteY25" fmla="*/ 318304 h 2054507"/>
                    <a:gd name="connsiteX26" fmla="*/ 729205 w 7315200"/>
                    <a:gd name="connsiteY26" fmla="*/ 324091 h 2054507"/>
                    <a:gd name="connsiteX27" fmla="*/ 781291 w 7315200"/>
                    <a:gd name="connsiteY27" fmla="*/ 358815 h 2054507"/>
                    <a:gd name="connsiteX28" fmla="*/ 850739 w 7315200"/>
                    <a:gd name="connsiteY28" fmla="*/ 358815 h 2054507"/>
                    <a:gd name="connsiteX29" fmla="*/ 914400 w 7315200"/>
                    <a:gd name="connsiteY29" fmla="*/ 381965 h 2054507"/>
                    <a:gd name="connsiteX30" fmla="*/ 914400 w 7315200"/>
                    <a:gd name="connsiteY30" fmla="*/ 381965 h 2054507"/>
                    <a:gd name="connsiteX31" fmla="*/ 978060 w 7315200"/>
                    <a:gd name="connsiteY31" fmla="*/ 422476 h 2054507"/>
                    <a:gd name="connsiteX32" fmla="*/ 1030146 w 7315200"/>
                    <a:gd name="connsiteY32" fmla="*/ 405114 h 2054507"/>
                    <a:gd name="connsiteX33" fmla="*/ 1059083 w 7315200"/>
                    <a:gd name="connsiteY33" fmla="*/ 439838 h 2054507"/>
                    <a:gd name="connsiteX34" fmla="*/ 1076445 w 7315200"/>
                    <a:gd name="connsiteY34" fmla="*/ 462988 h 2054507"/>
                    <a:gd name="connsiteX35" fmla="*/ 1105382 w 7315200"/>
                    <a:gd name="connsiteY35" fmla="*/ 468775 h 2054507"/>
                    <a:gd name="connsiteX36" fmla="*/ 1122744 w 7315200"/>
                    <a:gd name="connsiteY36" fmla="*/ 491924 h 2054507"/>
                    <a:gd name="connsiteX37" fmla="*/ 1140106 w 7315200"/>
                    <a:gd name="connsiteY37" fmla="*/ 474562 h 2054507"/>
                    <a:gd name="connsiteX38" fmla="*/ 1140106 w 7315200"/>
                    <a:gd name="connsiteY38" fmla="*/ 474562 h 2054507"/>
                    <a:gd name="connsiteX39" fmla="*/ 1203767 w 7315200"/>
                    <a:gd name="connsiteY39" fmla="*/ 509286 h 2054507"/>
                    <a:gd name="connsiteX40" fmla="*/ 1250065 w 7315200"/>
                    <a:gd name="connsiteY40" fmla="*/ 520861 h 2054507"/>
                    <a:gd name="connsiteX41" fmla="*/ 1296364 w 7315200"/>
                    <a:gd name="connsiteY41" fmla="*/ 549798 h 2054507"/>
                    <a:gd name="connsiteX42" fmla="*/ 1307939 w 7315200"/>
                    <a:gd name="connsiteY42" fmla="*/ 561372 h 2054507"/>
                    <a:gd name="connsiteX43" fmla="*/ 1354238 w 7315200"/>
                    <a:gd name="connsiteY43" fmla="*/ 567160 h 2054507"/>
                    <a:gd name="connsiteX44" fmla="*/ 1400536 w 7315200"/>
                    <a:gd name="connsiteY44" fmla="*/ 590309 h 2054507"/>
                    <a:gd name="connsiteX45" fmla="*/ 1429473 w 7315200"/>
                    <a:gd name="connsiteY45" fmla="*/ 613458 h 2054507"/>
                    <a:gd name="connsiteX46" fmla="*/ 1452622 w 7315200"/>
                    <a:gd name="connsiteY46" fmla="*/ 625033 h 2054507"/>
                    <a:gd name="connsiteX47" fmla="*/ 1469984 w 7315200"/>
                    <a:gd name="connsiteY47" fmla="*/ 625033 h 2054507"/>
                    <a:gd name="connsiteX48" fmla="*/ 1516283 w 7315200"/>
                    <a:gd name="connsiteY48" fmla="*/ 630820 h 2054507"/>
                    <a:gd name="connsiteX49" fmla="*/ 1539433 w 7315200"/>
                    <a:gd name="connsiteY49" fmla="*/ 659757 h 2054507"/>
                    <a:gd name="connsiteX50" fmla="*/ 1660967 w 7315200"/>
                    <a:gd name="connsiteY50" fmla="*/ 648183 h 2054507"/>
                    <a:gd name="connsiteX51" fmla="*/ 1660967 w 7315200"/>
                    <a:gd name="connsiteY51" fmla="*/ 671332 h 2054507"/>
                    <a:gd name="connsiteX52" fmla="*/ 1736202 w 7315200"/>
                    <a:gd name="connsiteY52" fmla="*/ 682907 h 2054507"/>
                    <a:gd name="connsiteX53" fmla="*/ 1736202 w 7315200"/>
                    <a:gd name="connsiteY53" fmla="*/ 682907 h 2054507"/>
                    <a:gd name="connsiteX54" fmla="*/ 1788288 w 7315200"/>
                    <a:gd name="connsiteY54" fmla="*/ 700269 h 2054507"/>
                    <a:gd name="connsiteX55" fmla="*/ 1788288 w 7315200"/>
                    <a:gd name="connsiteY55" fmla="*/ 700269 h 2054507"/>
                    <a:gd name="connsiteX56" fmla="*/ 1823012 w 7315200"/>
                    <a:gd name="connsiteY56" fmla="*/ 729205 h 2054507"/>
                    <a:gd name="connsiteX57" fmla="*/ 1851949 w 7315200"/>
                    <a:gd name="connsiteY57" fmla="*/ 729205 h 2054507"/>
                    <a:gd name="connsiteX58" fmla="*/ 1869311 w 7315200"/>
                    <a:gd name="connsiteY58" fmla="*/ 734993 h 2054507"/>
                    <a:gd name="connsiteX59" fmla="*/ 1985058 w 7315200"/>
                    <a:gd name="connsiteY59" fmla="*/ 746567 h 2054507"/>
                    <a:gd name="connsiteX60" fmla="*/ 1990845 w 7315200"/>
                    <a:gd name="connsiteY60" fmla="*/ 769717 h 2054507"/>
                    <a:gd name="connsiteX61" fmla="*/ 2089230 w 7315200"/>
                    <a:gd name="connsiteY61" fmla="*/ 769717 h 2054507"/>
                    <a:gd name="connsiteX62" fmla="*/ 2123954 w 7315200"/>
                    <a:gd name="connsiteY62" fmla="*/ 787079 h 2054507"/>
                    <a:gd name="connsiteX63" fmla="*/ 2141316 w 7315200"/>
                    <a:gd name="connsiteY63" fmla="*/ 792866 h 2054507"/>
                    <a:gd name="connsiteX64" fmla="*/ 2141316 w 7315200"/>
                    <a:gd name="connsiteY64" fmla="*/ 798653 h 2054507"/>
                    <a:gd name="connsiteX65" fmla="*/ 2176040 w 7315200"/>
                    <a:gd name="connsiteY65" fmla="*/ 798653 h 2054507"/>
                    <a:gd name="connsiteX66" fmla="*/ 2187615 w 7315200"/>
                    <a:gd name="connsiteY66" fmla="*/ 816015 h 2054507"/>
                    <a:gd name="connsiteX67" fmla="*/ 2210764 w 7315200"/>
                    <a:gd name="connsiteY67" fmla="*/ 810228 h 2054507"/>
                    <a:gd name="connsiteX68" fmla="*/ 2228126 w 7315200"/>
                    <a:gd name="connsiteY68" fmla="*/ 821803 h 2054507"/>
                    <a:gd name="connsiteX69" fmla="*/ 2303362 w 7315200"/>
                    <a:gd name="connsiteY69" fmla="*/ 827590 h 2054507"/>
                    <a:gd name="connsiteX70" fmla="*/ 2314936 w 7315200"/>
                    <a:gd name="connsiteY70" fmla="*/ 833377 h 2054507"/>
                    <a:gd name="connsiteX71" fmla="*/ 2326511 w 7315200"/>
                    <a:gd name="connsiteY71" fmla="*/ 856527 h 2054507"/>
                    <a:gd name="connsiteX72" fmla="*/ 2401746 w 7315200"/>
                    <a:gd name="connsiteY72" fmla="*/ 862314 h 2054507"/>
                    <a:gd name="connsiteX73" fmla="*/ 2413321 w 7315200"/>
                    <a:gd name="connsiteY73" fmla="*/ 879676 h 2054507"/>
                    <a:gd name="connsiteX74" fmla="*/ 2482769 w 7315200"/>
                    <a:gd name="connsiteY74" fmla="*/ 897038 h 2054507"/>
                    <a:gd name="connsiteX75" fmla="*/ 2517493 w 7315200"/>
                    <a:gd name="connsiteY75" fmla="*/ 908613 h 2054507"/>
                    <a:gd name="connsiteX76" fmla="*/ 2558005 w 7315200"/>
                    <a:gd name="connsiteY76" fmla="*/ 908613 h 2054507"/>
                    <a:gd name="connsiteX77" fmla="*/ 2691114 w 7315200"/>
                    <a:gd name="connsiteY77" fmla="*/ 914400 h 2054507"/>
                    <a:gd name="connsiteX78" fmla="*/ 2696901 w 7315200"/>
                    <a:gd name="connsiteY78" fmla="*/ 925975 h 2054507"/>
                    <a:gd name="connsiteX79" fmla="*/ 2731625 w 7315200"/>
                    <a:gd name="connsiteY79" fmla="*/ 925975 h 2054507"/>
                    <a:gd name="connsiteX80" fmla="*/ 2731625 w 7315200"/>
                    <a:gd name="connsiteY80" fmla="*/ 925975 h 2054507"/>
                    <a:gd name="connsiteX81" fmla="*/ 2789498 w 7315200"/>
                    <a:gd name="connsiteY81" fmla="*/ 949124 h 2054507"/>
                    <a:gd name="connsiteX82" fmla="*/ 2801073 w 7315200"/>
                    <a:gd name="connsiteY82" fmla="*/ 954912 h 2054507"/>
                    <a:gd name="connsiteX83" fmla="*/ 2830010 w 7315200"/>
                    <a:gd name="connsiteY83" fmla="*/ 954912 h 2054507"/>
                    <a:gd name="connsiteX84" fmla="*/ 2847372 w 7315200"/>
                    <a:gd name="connsiteY84" fmla="*/ 978061 h 2054507"/>
                    <a:gd name="connsiteX85" fmla="*/ 2870521 w 7315200"/>
                    <a:gd name="connsiteY85" fmla="*/ 972274 h 2054507"/>
                    <a:gd name="connsiteX86" fmla="*/ 2911033 w 7315200"/>
                    <a:gd name="connsiteY86" fmla="*/ 995423 h 2054507"/>
                    <a:gd name="connsiteX87" fmla="*/ 2980481 w 7315200"/>
                    <a:gd name="connsiteY87" fmla="*/ 1006998 h 2054507"/>
                    <a:gd name="connsiteX88" fmla="*/ 2986268 w 7315200"/>
                    <a:gd name="connsiteY88" fmla="*/ 1024360 h 2054507"/>
                    <a:gd name="connsiteX89" fmla="*/ 3113589 w 7315200"/>
                    <a:gd name="connsiteY89" fmla="*/ 1018572 h 2054507"/>
                    <a:gd name="connsiteX90" fmla="*/ 3136739 w 7315200"/>
                    <a:gd name="connsiteY90" fmla="*/ 1041722 h 2054507"/>
                    <a:gd name="connsiteX91" fmla="*/ 3188825 w 7315200"/>
                    <a:gd name="connsiteY91" fmla="*/ 1053296 h 2054507"/>
                    <a:gd name="connsiteX92" fmla="*/ 3206187 w 7315200"/>
                    <a:gd name="connsiteY92" fmla="*/ 1064871 h 2054507"/>
                    <a:gd name="connsiteX93" fmla="*/ 3217762 w 7315200"/>
                    <a:gd name="connsiteY93" fmla="*/ 1088020 h 2054507"/>
                    <a:gd name="connsiteX94" fmla="*/ 3310359 w 7315200"/>
                    <a:gd name="connsiteY94" fmla="*/ 1082233 h 2054507"/>
                    <a:gd name="connsiteX95" fmla="*/ 3321934 w 7315200"/>
                    <a:gd name="connsiteY95" fmla="*/ 1099595 h 2054507"/>
                    <a:gd name="connsiteX96" fmla="*/ 3385595 w 7315200"/>
                    <a:gd name="connsiteY96" fmla="*/ 1099595 h 2054507"/>
                    <a:gd name="connsiteX97" fmla="*/ 3408744 w 7315200"/>
                    <a:gd name="connsiteY97" fmla="*/ 1111170 h 2054507"/>
                    <a:gd name="connsiteX98" fmla="*/ 3472405 w 7315200"/>
                    <a:gd name="connsiteY98" fmla="*/ 1111170 h 2054507"/>
                    <a:gd name="connsiteX99" fmla="*/ 3478192 w 7315200"/>
                    <a:gd name="connsiteY99" fmla="*/ 1122745 h 2054507"/>
                    <a:gd name="connsiteX100" fmla="*/ 3512916 w 7315200"/>
                    <a:gd name="connsiteY100" fmla="*/ 1134319 h 2054507"/>
                    <a:gd name="connsiteX101" fmla="*/ 3541853 w 7315200"/>
                    <a:gd name="connsiteY101" fmla="*/ 1145894 h 2054507"/>
                    <a:gd name="connsiteX102" fmla="*/ 3599726 w 7315200"/>
                    <a:gd name="connsiteY102" fmla="*/ 1151681 h 2054507"/>
                    <a:gd name="connsiteX103" fmla="*/ 3617088 w 7315200"/>
                    <a:gd name="connsiteY103" fmla="*/ 1145894 h 2054507"/>
                    <a:gd name="connsiteX104" fmla="*/ 3703898 w 7315200"/>
                    <a:gd name="connsiteY104" fmla="*/ 1163256 h 2054507"/>
                    <a:gd name="connsiteX105" fmla="*/ 3709686 w 7315200"/>
                    <a:gd name="connsiteY105" fmla="*/ 1180618 h 2054507"/>
                    <a:gd name="connsiteX106" fmla="*/ 3750197 w 7315200"/>
                    <a:gd name="connsiteY106" fmla="*/ 1192193 h 2054507"/>
                    <a:gd name="connsiteX107" fmla="*/ 3755984 w 7315200"/>
                    <a:gd name="connsiteY107" fmla="*/ 1197980 h 2054507"/>
                    <a:gd name="connsiteX108" fmla="*/ 3848582 w 7315200"/>
                    <a:gd name="connsiteY108" fmla="*/ 1221129 h 2054507"/>
                    <a:gd name="connsiteX109" fmla="*/ 3889093 w 7315200"/>
                    <a:gd name="connsiteY109" fmla="*/ 1238491 h 2054507"/>
                    <a:gd name="connsiteX110" fmla="*/ 3912243 w 7315200"/>
                    <a:gd name="connsiteY110" fmla="*/ 1238491 h 2054507"/>
                    <a:gd name="connsiteX111" fmla="*/ 3941179 w 7315200"/>
                    <a:gd name="connsiteY111" fmla="*/ 1261641 h 2054507"/>
                    <a:gd name="connsiteX112" fmla="*/ 3993265 w 7315200"/>
                    <a:gd name="connsiteY112" fmla="*/ 1244279 h 2054507"/>
                    <a:gd name="connsiteX113" fmla="*/ 4027989 w 7315200"/>
                    <a:gd name="connsiteY113" fmla="*/ 1273215 h 2054507"/>
                    <a:gd name="connsiteX114" fmla="*/ 4120587 w 7315200"/>
                    <a:gd name="connsiteY114" fmla="*/ 1273215 h 2054507"/>
                    <a:gd name="connsiteX115" fmla="*/ 4172673 w 7315200"/>
                    <a:gd name="connsiteY115" fmla="*/ 1279003 h 2054507"/>
                    <a:gd name="connsiteX116" fmla="*/ 4178460 w 7315200"/>
                    <a:gd name="connsiteY116" fmla="*/ 1296365 h 2054507"/>
                    <a:gd name="connsiteX117" fmla="*/ 4213184 w 7315200"/>
                    <a:gd name="connsiteY117" fmla="*/ 1296365 h 2054507"/>
                    <a:gd name="connsiteX118" fmla="*/ 4259483 w 7315200"/>
                    <a:gd name="connsiteY118" fmla="*/ 1302152 h 2054507"/>
                    <a:gd name="connsiteX119" fmla="*/ 4282633 w 7315200"/>
                    <a:gd name="connsiteY119" fmla="*/ 1313727 h 2054507"/>
                    <a:gd name="connsiteX120" fmla="*/ 4363655 w 7315200"/>
                    <a:gd name="connsiteY120" fmla="*/ 1313727 h 2054507"/>
                    <a:gd name="connsiteX121" fmla="*/ 4386805 w 7315200"/>
                    <a:gd name="connsiteY121" fmla="*/ 1325301 h 2054507"/>
                    <a:gd name="connsiteX122" fmla="*/ 4386805 w 7315200"/>
                    <a:gd name="connsiteY122" fmla="*/ 1325301 h 2054507"/>
                    <a:gd name="connsiteX123" fmla="*/ 4479402 w 7315200"/>
                    <a:gd name="connsiteY123" fmla="*/ 1319514 h 2054507"/>
                    <a:gd name="connsiteX124" fmla="*/ 4537276 w 7315200"/>
                    <a:gd name="connsiteY124" fmla="*/ 1336876 h 2054507"/>
                    <a:gd name="connsiteX125" fmla="*/ 4537276 w 7315200"/>
                    <a:gd name="connsiteY125" fmla="*/ 1348451 h 2054507"/>
                    <a:gd name="connsiteX126" fmla="*/ 4606724 w 7315200"/>
                    <a:gd name="connsiteY126" fmla="*/ 1360026 h 2054507"/>
                    <a:gd name="connsiteX127" fmla="*/ 4635660 w 7315200"/>
                    <a:gd name="connsiteY127" fmla="*/ 1377388 h 2054507"/>
                    <a:gd name="connsiteX128" fmla="*/ 4658810 w 7315200"/>
                    <a:gd name="connsiteY128" fmla="*/ 1388962 h 2054507"/>
                    <a:gd name="connsiteX129" fmla="*/ 4681959 w 7315200"/>
                    <a:gd name="connsiteY129" fmla="*/ 1383175 h 2054507"/>
                    <a:gd name="connsiteX130" fmla="*/ 4699321 w 7315200"/>
                    <a:gd name="connsiteY130" fmla="*/ 1394750 h 2054507"/>
                    <a:gd name="connsiteX131" fmla="*/ 4728258 w 7315200"/>
                    <a:gd name="connsiteY131" fmla="*/ 1394750 h 2054507"/>
                    <a:gd name="connsiteX132" fmla="*/ 4728258 w 7315200"/>
                    <a:gd name="connsiteY132" fmla="*/ 1412112 h 2054507"/>
                    <a:gd name="connsiteX133" fmla="*/ 4780344 w 7315200"/>
                    <a:gd name="connsiteY133" fmla="*/ 1406324 h 2054507"/>
                    <a:gd name="connsiteX134" fmla="*/ 4803493 w 7315200"/>
                    <a:gd name="connsiteY134" fmla="*/ 1429474 h 2054507"/>
                    <a:gd name="connsiteX135" fmla="*/ 4809281 w 7315200"/>
                    <a:gd name="connsiteY135" fmla="*/ 1446836 h 2054507"/>
                    <a:gd name="connsiteX136" fmla="*/ 4925027 w 7315200"/>
                    <a:gd name="connsiteY136" fmla="*/ 1446836 h 2054507"/>
                    <a:gd name="connsiteX137" fmla="*/ 4955983 w 7315200"/>
                    <a:gd name="connsiteY137" fmla="*/ 1473030 h 2054507"/>
                    <a:gd name="connsiteX138" fmla="*/ 5132347 w 7315200"/>
                    <a:gd name="connsiteY138" fmla="*/ 1466579 h 2054507"/>
                    <a:gd name="connsiteX139" fmla="*/ 5289630 w 7315200"/>
                    <a:gd name="connsiteY139" fmla="*/ 1464198 h 2054507"/>
                    <a:gd name="connsiteX140" fmla="*/ 5289630 w 7315200"/>
                    <a:gd name="connsiteY140" fmla="*/ 1498922 h 2054507"/>
                    <a:gd name="connsiteX141" fmla="*/ 5428526 w 7315200"/>
                    <a:gd name="connsiteY141" fmla="*/ 1498922 h 2054507"/>
                    <a:gd name="connsiteX142" fmla="*/ 5428526 w 7315200"/>
                    <a:gd name="connsiteY142" fmla="*/ 1539433 h 2054507"/>
                    <a:gd name="connsiteX143" fmla="*/ 5596359 w 7315200"/>
                    <a:gd name="connsiteY143" fmla="*/ 1539433 h 2054507"/>
                    <a:gd name="connsiteX144" fmla="*/ 5607934 w 7315200"/>
                    <a:gd name="connsiteY144" fmla="*/ 1551008 h 2054507"/>
                    <a:gd name="connsiteX145" fmla="*/ 5723681 w 7315200"/>
                    <a:gd name="connsiteY145" fmla="*/ 1551008 h 2054507"/>
                    <a:gd name="connsiteX146" fmla="*/ 5723681 w 7315200"/>
                    <a:gd name="connsiteY146" fmla="*/ 1568370 h 2054507"/>
                    <a:gd name="connsiteX147" fmla="*/ 5804703 w 7315200"/>
                    <a:gd name="connsiteY147" fmla="*/ 1568370 h 2054507"/>
                    <a:gd name="connsiteX148" fmla="*/ 5804703 w 7315200"/>
                    <a:gd name="connsiteY148" fmla="*/ 1608881 h 2054507"/>
                    <a:gd name="connsiteX149" fmla="*/ 5885726 w 7315200"/>
                    <a:gd name="connsiteY149" fmla="*/ 1608881 h 2054507"/>
                    <a:gd name="connsiteX150" fmla="*/ 5885726 w 7315200"/>
                    <a:gd name="connsiteY150" fmla="*/ 1620456 h 2054507"/>
                    <a:gd name="connsiteX151" fmla="*/ 5972536 w 7315200"/>
                    <a:gd name="connsiteY151" fmla="*/ 1620456 h 2054507"/>
                    <a:gd name="connsiteX152" fmla="*/ 5972536 w 7315200"/>
                    <a:gd name="connsiteY152" fmla="*/ 1643605 h 2054507"/>
                    <a:gd name="connsiteX153" fmla="*/ 6059346 w 7315200"/>
                    <a:gd name="connsiteY153" fmla="*/ 1643605 h 2054507"/>
                    <a:gd name="connsiteX154" fmla="*/ 6059346 w 7315200"/>
                    <a:gd name="connsiteY154" fmla="*/ 1649393 h 2054507"/>
                    <a:gd name="connsiteX155" fmla="*/ 6163519 w 7315200"/>
                    <a:gd name="connsiteY155" fmla="*/ 1649393 h 2054507"/>
                    <a:gd name="connsiteX156" fmla="*/ 6163519 w 7315200"/>
                    <a:gd name="connsiteY156" fmla="*/ 1666755 h 2054507"/>
                    <a:gd name="connsiteX157" fmla="*/ 6215605 w 7315200"/>
                    <a:gd name="connsiteY157" fmla="*/ 1666755 h 2054507"/>
                    <a:gd name="connsiteX158" fmla="*/ 6215605 w 7315200"/>
                    <a:gd name="connsiteY158" fmla="*/ 1701479 h 2054507"/>
                    <a:gd name="connsiteX159" fmla="*/ 6285053 w 7315200"/>
                    <a:gd name="connsiteY159" fmla="*/ 1701479 h 2054507"/>
                    <a:gd name="connsiteX160" fmla="*/ 6285053 w 7315200"/>
                    <a:gd name="connsiteY160" fmla="*/ 1724628 h 2054507"/>
                    <a:gd name="connsiteX161" fmla="*/ 6360288 w 7315200"/>
                    <a:gd name="connsiteY161" fmla="*/ 1724628 h 2054507"/>
                    <a:gd name="connsiteX162" fmla="*/ 6360288 w 7315200"/>
                    <a:gd name="connsiteY162" fmla="*/ 1747777 h 2054507"/>
                    <a:gd name="connsiteX163" fmla="*/ 6423949 w 7315200"/>
                    <a:gd name="connsiteY163" fmla="*/ 1747777 h 2054507"/>
                    <a:gd name="connsiteX164" fmla="*/ 6423949 w 7315200"/>
                    <a:gd name="connsiteY164" fmla="*/ 1788289 h 2054507"/>
                    <a:gd name="connsiteX165" fmla="*/ 6736465 w 7315200"/>
                    <a:gd name="connsiteY165" fmla="*/ 1788289 h 2054507"/>
                    <a:gd name="connsiteX166" fmla="*/ 6736465 w 7315200"/>
                    <a:gd name="connsiteY166" fmla="*/ 1817226 h 2054507"/>
                    <a:gd name="connsiteX167" fmla="*/ 6852212 w 7315200"/>
                    <a:gd name="connsiteY167" fmla="*/ 1817226 h 2054507"/>
                    <a:gd name="connsiteX168" fmla="*/ 6852212 w 7315200"/>
                    <a:gd name="connsiteY168" fmla="*/ 1875099 h 2054507"/>
                    <a:gd name="connsiteX169" fmla="*/ 6915873 w 7315200"/>
                    <a:gd name="connsiteY169" fmla="*/ 1875099 h 2054507"/>
                    <a:gd name="connsiteX170" fmla="*/ 6915873 w 7315200"/>
                    <a:gd name="connsiteY170" fmla="*/ 1909823 h 2054507"/>
                    <a:gd name="connsiteX171" fmla="*/ 7060557 w 7315200"/>
                    <a:gd name="connsiteY171" fmla="*/ 1909823 h 2054507"/>
                    <a:gd name="connsiteX172" fmla="*/ 7060557 w 7315200"/>
                    <a:gd name="connsiteY172" fmla="*/ 2054507 h 2054507"/>
                    <a:gd name="connsiteX173" fmla="*/ 7315200 w 7315200"/>
                    <a:gd name="connsiteY173"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190982 w 7315200"/>
                    <a:gd name="connsiteY7" fmla="*/ 86810 h 2054507"/>
                    <a:gd name="connsiteX8" fmla="*/ 243068 w 7315200"/>
                    <a:gd name="connsiteY8" fmla="*/ 86810 h 2054507"/>
                    <a:gd name="connsiteX9" fmla="*/ 243068 w 7315200"/>
                    <a:gd name="connsiteY9" fmla="*/ 109960 h 2054507"/>
                    <a:gd name="connsiteX10" fmla="*/ 266217 w 7315200"/>
                    <a:gd name="connsiteY10" fmla="*/ 115747 h 2054507"/>
                    <a:gd name="connsiteX11" fmla="*/ 266217 w 7315200"/>
                    <a:gd name="connsiteY11" fmla="*/ 133109 h 2054507"/>
                    <a:gd name="connsiteX12" fmla="*/ 329878 w 7315200"/>
                    <a:gd name="connsiteY12" fmla="*/ 138896 h 2054507"/>
                    <a:gd name="connsiteX13" fmla="*/ 381964 w 7315200"/>
                    <a:gd name="connsiteY13" fmla="*/ 167833 h 2054507"/>
                    <a:gd name="connsiteX14" fmla="*/ 393539 w 7315200"/>
                    <a:gd name="connsiteY14" fmla="*/ 185195 h 2054507"/>
                    <a:gd name="connsiteX15" fmla="*/ 462987 w 7315200"/>
                    <a:gd name="connsiteY15" fmla="*/ 179408 h 2054507"/>
                    <a:gd name="connsiteX16" fmla="*/ 480349 w 7315200"/>
                    <a:gd name="connsiteY16" fmla="*/ 196770 h 2054507"/>
                    <a:gd name="connsiteX17" fmla="*/ 526648 w 7315200"/>
                    <a:gd name="connsiteY17" fmla="*/ 196770 h 2054507"/>
                    <a:gd name="connsiteX18" fmla="*/ 532435 w 7315200"/>
                    <a:gd name="connsiteY18" fmla="*/ 225707 h 2054507"/>
                    <a:gd name="connsiteX19" fmla="*/ 584521 w 7315200"/>
                    <a:gd name="connsiteY19" fmla="*/ 243069 h 2054507"/>
                    <a:gd name="connsiteX20" fmla="*/ 596096 w 7315200"/>
                    <a:gd name="connsiteY20" fmla="*/ 260431 h 2054507"/>
                    <a:gd name="connsiteX21" fmla="*/ 636607 w 7315200"/>
                    <a:gd name="connsiteY21" fmla="*/ 272005 h 2054507"/>
                    <a:gd name="connsiteX22" fmla="*/ 636607 w 7315200"/>
                    <a:gd name="connsiteY22" fmla="*/ 272005 h 2054507"/>
                    <a:gd name="connsiteX23" fmla="*/ 671331 w 7315200"/>
                    <a:gd name="connsiteY23" fmla="*/ 295155 h 2054507"/>
                    <a:gd name="connsiteX24" fmla="*/ 671331 w 7315200"/>
                    <a:gd name="connsiteY24" fmla="*/ 312517 h 2054507"/>
                    <a:gd name="connsiteX25" fmla="*/ 706055 w 7315200"/>
                    <a:gd name="connsiteY25" fmla="*/ 318304 h 2054507"/>
                    <a:gd name="connsiteX26" fmla="*/ 729205 w 7315200"/>
                    <a:gd name="connsiteY26" fmla="*/ 324091 h 2054507"/>
                    <a:gd name="connsiteX27" fmla="*/ 781291 w 7315200"/>
                    <a:gd name="connsiteY27" fmla="*/ 358815 h 2054507"/>
                    <a:gd name="connsiteX28" fmla="*/ 850739 w 7315200"/>
                    <a:gd name="connsiteY28" fmla="*/ 358815 h 2054507"/>
                    <a:gd name="connsiteX29" fmla="*/ 914400 w 7315200"/>
                    <a:gd name="connsiteY29" fmla="*/ 381965 h 2054507"/>
                    <a:gd name="connsiteX30" fmla="*/ 914400 w 7315200"/>
                    <a:gd name="connsiteY30" fmla="*/ 381965 h 2054507"/>
                    <a:gd name="connsiteX31" fmla="*/ 978060 w 7315200"/>
                    <a:gd name="connsiteY31" fmla="*/ 422476 h 2054507"/>
                    <a:gd name="connsiteX32" fmla="*/ 1030146 w 7315200"/>
                    <a:gd name="connsiteY32" fmla="*/ 405114 h 2054507"/>
                    <a:gd name="connsiteX33" fmla="*/ 1059083 w 7315200"/>
                    <a:gd name="connsiteY33" fmla="*/ 439838 h 2054507"/>
                    <a:gd name="connsiteX34" fmla="*/ 1076445 w 7315200"/>
                    <a:gd name="connsiteY34" fmla="*/ 462988 h 2054507"/>
                    <a:gd name="connsiteX35" fmla="*/ 1105382 w 7315200"/>
                    <a:gd name="connsiteY35" fmla="*/ 468775 h 2054507"/>
                    <a:gd name="connsiteX36" fmla="*/ 1122744 w 7315200"/>
                    <a:gd name="connsiteY36" fmla="*/ 491924 h 2054507"/>
                    <a:gd name="connsiteX37" fmla="*/ 1140106 w 7315200"/>
                    <a:gd name="connsiteY37" fmla="*/ 474562 h 2054507"/>
                    <a:gd name="connsiteX38" fmla="*/ 1140106 w 7315200"/>
                    <a:gd name="connsiteY38" fmla="*/ 474562 h 2054507"/>
                    <a:gd name="connsiteX39" fmla="*/ 1203767 w 7315200"/>
                    <a:gd name="connsiteY39" fmla="*/ 509286 h 2054507"/>
                    <a:gd name="connsiteX40" fmla="*/ 1250065 w 7315200"/>
                    <a:gd name="connsiteY40" fmla="*/ 520861 h 2054507"/>
                    <a:gd name="connsiteX41" fmla="*/ 1296364 w 7315200"/>
                    <a:gd name="connsiteY41" fmla="*/ 549798 h 2054507"/>
                    <a:gd name="connsiteX42" fmla="*/ 1307939 w 7315200"/>
                    <a:gd name="connsiteY42" fmla="*/ 561372 h 2054507"/>
                    <a:gd name="connsiteX43" fmla="*/ 1354238 w 7315200"/>
                    <a:gd name="connsiteY43" fmla="*/ 567160 h 2054507"/>
                    <a:gd name="connsiteX44" fmla="*/ 1400536 w 7315200"/>
                    <a:gd name="connsiteY44" fmla="*/ 590309 h 2054507"/>
                    <a:gd name="connsiteX45" fmla="*/ 1429473 w 7315200"/>
                    <a:gd name="connsiteY45" fmla="*/ 613458 h 2054507"/>
                    <a:gd name="connsiteX46" fmla="*/ 1452622 w 7315200"/>
                    <a:gd name="connsiteY46" fmla="*/ 625033 h 2054507"/>
                    <a:gd name="connsiteX47" fmla="*/ 1469984 w 7315200"/>
                    <a:gd name="connsiteY47" fmla="*/ 625033 h 2054507"/>
                    <a:gd name="connsiteX48" fmla="*/ 1516283 w 7315200"/>
                    <a:gd name="connsiteY48" fmla="*/ 630820 h 2054507"/>
                    <a:gd name="connsiteX49" fmla="*/ 1539433 w 7315200"/>
                    <a:gd name="connsiteY49" fmla="*/ 659757 h 2054507"/>
                    <a:gd name="connsiteX50" fmla="*/ 1660967 w 7315200"/>
                    <a:gd name="connsiteY50" fmla="*/ 648183 h 2054507"/>
                    <a:gd name="connsiteX51" fmla="*/ 1660967 w 7315200"/>
                    <a:gd name="connsiteY51" fmla="*/ 671332 h 2054507"/>
                    <a:gd name="connsiteX52" fmla="*/ 1736202 w 7315200"/>
                    <a:gd name="connsiteY52" fmla="*/ 682907 h 2054507"/>
                    <a:gd name="connsiteX53" fmla="*/ 1736202 w 7315200"/>
                    <a:gd name="connsiteY53" fmla="*/ 682907 h 2054507"/>
                    <a:gd name="connsiteX54" fmla="*/ 1788288 w 7315200"/>
                    <a:gd name="connsiteY54" fmla="*/ 700269 h 2054507"/>
                    <a:gd name="connsiteX55" fmla="*/ 1788288 w 7315200"/>
                    <a:gd name="connsiteY55" fmla="*/ 700269 h 2054507"/>
                    <a:gd name="connsiteX56" fmla="*/ 1823012 w 7315200"/>
                    <a:gd name="connsiteY56" fmla="*/ 729205 h 2054507"/>
                    <a:gd name="connsiteX57" fmla="*/ 1851949 w 7315200"/>
                    <a:gd name="connsiteY57" fmla="*/ 729205 h 2054507"/>
                    <a:gd name="connsiteX58" fmla="*/ 1869311 w 7315200"/>
                    <a:gd name="connsiteY58" fmla="*/ 734993 h 2054507"/>
                    <a:gd name="connsiteX59" fmla="*/ 1985058 w 7315200"/>
                    <a:gd name="connsiteY59" fmla="*/ 746567 h 2054507"/>
                    <a:gd name="connsiteX60" fmla="*/ 1990845 w 7315200"/>
                    <a:gd name="connsiteY60" fmla="*/ 769717 h 2054507"/>
                    <a:gd name="connsiteX61" fmla="*/ 2089230 w 7315200"/>
                    <a:gd name="connsiteY61" fmla="*/ 769717 h 2054507"/>
                    <a:gd name="connsiteX62" fmla="*/ 2123954 w 7315200"/>
                    <a:gd name="connsiteY62" fmla="*/ 787079 h 2054507"/>
                    <a:gd name="connsiteX63" fmla="*/ 2141316 w 7315200"/>
                    <a:gd name="connsiteY63" fmla="*/ 792866 h 2054507"/>
                    <a:gd name="connsiteX64" fmla="*/ 2141316 w 7315200"/>
                    <a:gd name="connsiteY64" fmla="*/ 798653 h 2054507"/>
                    <a:gd name="connsiteX65" fmla="*/ 2176040 w 7315200"/>
                    <a:gd name="connsiteY65" fmla="*/ 798653 h 2054507"/>
                    <a:gd name="connsiteX66" fmla="*/ 2187615 w 7315200"/>
                    <a:gd name="connsiteY66" fmla="*/ 816015 h 2054507"/>
                    <a:gd name="connsiteX67" fmla="*/ 2210764 w 7315200"/>
                    <a:gd name="connsiteY67" fmla="*/ 810228 h 2054507"/>
                    <a:gd name="connsiteX68" fmla="*/ 2228126 w 7315200"/>
                    <a:gd name="connsiteY68" fmla="*/ 821803 h 2054507"/>
                    <a:gd name="connsiteX69" fmla="*/ 2303362 w 7315200"/>
                    <a:gd name="connsiteY69" fmla="*/ 827590 h 2054507"/>
                    <a:gd name="connsiteX70" fmla="*/ 2314936 w 7315200"/>
                    <a:gd name="connsiteY70" fmla="*/ 833377 h 2054507"/>
                    <a:gd name="connsiteX71" fmla="*/ 2326511 w 7315200"/>
                    <a:gd name="connsiteY71" fmla="*/ 856527 h 2054507"/>
                    <a:gd name="connsiteX72" fmla="*/ 2401746 w 7315200"/>
                    <a:gd name="connsiteY72" fmla="*/ 862314 h 2054507"/>
                    <a:gd name="connsiteX73" fmla="*/ 2413321 w 7315200"/>
                    <a:gd name="connsiteY73" fmla="*/ 879676 h 2054507"/>
                    <a:gd name="connsiteX74" fmla="*/ 2482769 w 7315200"/>
                    <a:gd name="connsiteY74" fmla="*/ 897038 h 2054507"/>
                    <a:gd name="connsiteX75" fmla="*/ 2517493 w 7315200"/>
                    <a:gd name="connsiteY75" fmla="*/ 908613 h 2054507"/>
                    <a:gd name="connsiteX76" fmla="*/ 2558005 w 7315200"/>
                    <a:gd name="connsiteY76" fmla="*/ 908613 h 2054507"/>
                    <a:gd name="connsiteX77" fmla="*/ 2691114 w 7315200"/>
                    <a:gd name="connsiteY77" fmla="*/ 914400 h 2054507"/>
                    <a:gd name="connsiteX78" fmla="*/ 2696901 w 7315200"/>
                    <a:gd name="connsiteY78" fmla="*/ 925975 h 2054507"/>
                    <a:gd name="connsiteX79" fmla="*/ 2731625 w 7315200"/>
                    <a:gd name="connsiteY79" fmla="*/ 925975 h 2054507"/>
                    <a:gd name="connsiteX80" fmla="*/ 2731625 w 7315200"/>
                    <a:gd name="connsiteY80" fmla="*/ 925975 h 2054507"/>
                    <a:gd name="connsiteX81" fmla="*/ 2789498 w 7315200"/>
                    <a:gd name="connsiteY81" fmla="*/ 949124 h 2054507"/>
                    <a:gd name="connsiteX82" fmla="*/ 2801073 w 7315200"/>
                    <a:gd name="connsiteY82" fmla="*/ 954912 h 2054507"/>
                    <a:gd name="connsiteX83" fmla="*/ 2830010 w 7315200"/>
                    <a:gd name="connsiteY83" fmla="*/ 954912 h 2054507"/>
                    <a:gd name="connsiteX84" fmla="*/ 2847372 w 7315200"/>
                    <a:gd name="connsiteY84" fmla="*/ 978061 h 2054507"/>
                    <a:gd name="connsiteX85" fmla="*/ 2870521 w 7315200"/>
                    <a:gd name="connsiteY85" fmla="*/ 972274 h 2054507"/>
                    <a:gd name="connsiteX86" fmla="*/ 2911033 w 7315200"/>
                    <a:gd name="connsiteY86" fmla="*/ 995423 h 2054507"/>
                    <a:gd name="connsiteX87" fmla="*/ 2980481 w 7315200"/>
                    <a:gd name="connsiteY87" fmla="*/ 1006998 h 2054507"/>
                    <a:gd name="connsiteX88" fmla="*/ 2986268 w 7315200"/>
                    <a:gd name="connsiteY88" fmla="*/ 1024360 h 2054507"/>
                    <a:gd name="connsiteX89" fmla="*/ 3113589 w 7315200"/>
                    <a:gd name="connsiteY89" fmla="*/ 1018572 h 2054507"/>
                    <a:gd name="connsiteX90" fmla="*/ 3136739 w 7315200"/>
                    <a:gd name="connsiteY90" fmla="*/ 1041722 h 2054507"/>
                    <a:gd name="connsiteX91" fmla="*/ 3188825 w 7315200"/>
                    <a:gd name="connsiteY91" fmla="*/ 1053296 h 2054507"/>
                    <a:gd name="connsiteX92" fmla="*/ 3206187 w 7315200"/>
                    <a:gd name="connsiteY92" fmla="*/ 1064871 h 2054507"/>
                    <a:gd name="connsiteX93" fmla="*/ 3217762 w 7315200"/>
                    <a:gd name="connsiteY93" fmla="*/ 1088020 h 2054507"/>
                    <a:gd name="connsiteX94" fmla="*/ 3310359 w 7315200"/>
                    <a:gd name="connsiteY94" fmla="*/ 1082233 h 2054507"/>
                    <a:gd name="connsiteX95" fmla="*/ 3321934 w 7315200"/>
                    <a:gd name="connsiteY95" fmla="*/ 1099595 h 2054507"/>
                    <a:gd name="connsiteX96" fmla="*/ 3385595 w 7315200"/>
                    <a:gd name="connsiteY96" fmla="*/ 1099595 h 2054507"/>
                    <a:gd name="connsiteX97" fmla="*/ 3408744 w 7315200"/>
                    <a:gd name="connsiteY97" fmla="*/ 1111170 h 2054507"/>
                    <a:gd name="connsiteX98" fmla="*/ 3472405 w 7315200"/>
                    <a:gd name="connsiteY98" fmla="*/ 1111170 h 2054507"/>
                    <a:gd name="connsiteX99" fmla="*/ 3478192 w 7315200"/>
                    <a:gd name="connsiteY99" fmla="*/ 1122745 h 2054507"/>
                    <a:gd name="connsiteX100" fmla="*/ 3512916 w 7315200"/>
                    <a:gd name="connsiteY100" fmla="*/ 1134319 h 2054507"/>
                    <a:gd name="connsiteX101" fmla="*/ 3541853 w 7315200"/>
                    <a:gd name="connsiteY101" fmla="*/ 1145894 h 2054507"/>
                    <a:gd name="connsiteX102" fmla="*/ 3599726 w 7315200"/>
                    <a:gd name="connsiteY102" fmla="*/ 1151681 h 2054507"/>
                    <a:gd name="connsiteX103" fmla="*/ 3617088 w 7315200"/>
                    <a:gd name="connsiteY103" fmla="*/ 1145894 h 2054507"/>
                    <a:gd name="connsiteX104" fmla="*/ 3703898 w 7315200"/>
                    <a:gd name="connsiteY104" fmla="*/ 1163256 h 2054507"/>
                    <a:gd name="connsiteX105" fmla="*/ 3709686 w 7315200"/>
                    <a:gd name="connsiteY105" fmla="*/ 1180618 h 2054507"/>
                    <a:gd name="connsiteX106" fmla="*/ 3750197 w 7315200"/>
                    <a:gd name="connsiteY106" fmla="*/ 1192193 h 2054507"/>
                    <a:gd name="connsiteX107" fmla="*/ 3755984 w 7315200"/>
                    <a:gd name="connsiteY107" fmla="*/ 1197980 h 2054507"/>
                    <a:gd name="connsiteX108" fmla="*/ 3848582 w 7315200"/>
                    <a:gd name="connsiteY108" fmla="*/ 1221129 h 2054507"/>
                    <a:gd name="connsiteX109" fmla="*/ 3889093 w 7315200"/>
                    <a:gd name="connsiteY109" fmla="*/ 1238491 h 2054507"/>
                    <a:gd name="connsiteX110" fmla="*/ 3912243 w 7315200"/>
                    <a:gd name="connsiteY110" fmla="*/ 1238491 h 2054507"/>
                    <a:gd name="connsiteX111" fmla="*/ 3941179 w 7315200"/>
                    <a:gd name="connsiteY111" fmla="*/ 1261641 h 2054507"/>
                    <a:gd name="connsiteX112" fmla="*/ 3993265 w 7315200"/>
                    <a:gd name="connsiteY112" fmla="*/ 1244279 h 2054507"/>
                    <a:gd name="connsiteX113" fmla="*/ 4027989 w 7315200"/>
                    <a:gd name="connsiteY113" fmla="*/ 1273215 h 2054507"/>
                    <a:gd name="connsiteX114" fmla="*/ 4120587 w 7315200"/>
                    <a:gd name="connsiteY114" fmla="*/ 1273215 h 2054507"/>
                    <a:gd name="connsiteX115" fmla="*/ 4172673 w 7315200"/>
                    <a:gd name="connsiteY115" fmla="*/ 1279003 h 2054507"/>
                    <a:gd name="connsiteX116" fmla="*/ 4178460 w 7315200"/>
                    <a:gd name="connsiteY116" fmla="*/ 1296365 h 2054507"/>
                    <a:gd name="connsiteX117" fmla="*/ 4213184 w 7315200"/>
                    <a:gd name="connsiteY117" fmla="*/ 1296365 h 2054507"/>
                    <a:gd name="connsiteX118" fmla="*/ 4259483 w 7315200"/>
                    <a:gd name="connsiteY118" fmla="*/ 1302152 h 2054507"/>
                    <a:gd name="connsiteX119" fmla="*/ 4282633 w 7315200"/>
                    <a:gd name="connsiteY119" fmla="*/ 1313727 h 2054507"/>
                    <a:gd name="connsiteX120" fmla="*/ 4363655 w 7315200"/>
                    <a:gd name="connsiteY120" fmla="*/ 1313727 h 2054507"/>
                    <a:gd name="connsiteX121" fmla="*/ 4386805 w 7315200"/>
                    <a:gd name="connsiteY121" fmla="*/ 1325301 h 2054507"/>
                    <a:gd name="connsiteX122" fmla="*/ 4386805 w 7315200"/>
                    <a:gd name="connsiteY122" fmla="*/ 1325301 h 2054507"/>
                    <a:gd name="connsiteX123" fmla="*/ 4479402 w 7315200"/>
                    <a:gd name="connsiteY123" fmla="*/ 1319514 h 2054507"/>
                    <a:gd name="connsiteX124" fmla="*/ 4537276 w 7315200"/>
                    <a:gd name="connsiteY124" fmla="*/ 1336876 h 2054507"/>
                    <a:gd name="connsiteX125" fmla="*/ 4537276 w 7315200"/>
                    <a:gd name="connsiteY125" fmla="*/ 1348451 h 2054507"/>
                    <a:gd name="connsiteX126" fmla="*/ 4606724 w 7315200"/>
                    <a:gd name="connsiteY126" fmla="*/ 1360026 h 2054507"/>
                    <a:gd name="connsiteX127" fmla="*/ 4635660 w 7315200"/>
                    <a:gd name="connsiteY127" fmla="*/ 1377388 h 2054507"/>
                    <a:gd name="connsiteX128" fmla="*/ 4658810 w 7315200"/>
                    <a:gd name="connsiteY128" fmla="*/ 1388962 h 2054507"/>
                    <a:gd name="connsiteX129" fmla="*/ 4681959 w 7315200"/>
                    <a:gd name="connsiteY129" fmla="*/ 1383175 h 2054507"/>
                    <a:gd name="connsiteX130" fmla="*/ 4699321 w 7315200"/>
                    <a:gd name="connsiteY130" fmla="*/ 1394750 h 2054507"/>
                    <a:gd name="connsiteX131" fmla="*/ 4728258 w 7315200"/>
                    <a:gd name="connsiteY131" fmla="*/ 1394750 h 2054507"/>
                    <a:gd name="connsiteX132" fmla="*/ 4728258 w 7315200"/>
                    <a:gd name="connsiteY132" fmla="*/ 1412112 h 2054507"/>
                    <a:gd name="connsiteX133" fmla="*/ 4780344 w 7315200"/>
                    <a:gd name="connsiteY133" fmla="*/ 1406324 h 2054507"/>
                    <a:gd name="connsiteX134" fmla="*/ 4803493 w 7315200"/>
                    <a:gd name="connsiteY134" fmla="*/ 1429474 h 2054507"/>
                    <a:gd name="connsiteX135" fmla="*/ 4809281 w 7315200"/>
                    <a:gd name="connsiteY135" fmla="*/ 1446836 h 2054507"/>
                    <a:gd name="connsiteX136" fmla="*/ 4925027 w 7315200"/>
                    <a:gd name="connsiteY136" fmla="*/ 1446836 h 2054507"/>
                    <a:gd name="connsiteX137" fmla="*/ 4955983 w 7315200"/>
                    <a:gd name="connsiteY137" fmla="*/ 1473030 h 2054507"/>
                    <a:gd name="connsiteX138" fmla="*/ 5132347 w 7315200"/>
                    <a:gd name="connsiteY138" fmla="*/ 1466579 h 2054507"/>
                    <a:gd name="connsiteX139" fmla="*/ 5203905 w 7315200"/>
                    <a:gd name="connsiteY139" fmla="*/ 1485630 h 2054507"/>
                    <a:gd name="connsiteX140" fmla="*/ 5289630 w 7315200"/>
                    <a:gd name="connsiteY140" fmla="*/ 1498922 h 2054507"/>
                    <a:gd name="connsiteX141" fmla="*/ 5428526 w 7315200"/>
                    <a:gd name="connsiteY141" fmla="*/ 1498922 h 2054507"/>
                    <a:gd name="connsiteX142" fmla="*/ 5428526 w 7315200"/>
                    <a:gd name="connsiteY142" fmla="*/ 1539433 h 2054507"/>
                    <a:gd name="connsiteX143" fmla="*/ 5596359 w 7315200"/>
                    <a:gd name="connsiteY143" fmla="*/ 1539433 h 2054507"/>
                    <a:gd name="connsiteX144" fmla="*/ 5607934 w 7315200"/>
                    <a:gd name="connsiteY144" fmla="*/ 1551008 h 2054507"/>
                    <a:gd name="connsiteX145" fmla="*/ 5723681 w 7315200"/>
                    <a:gd name="connsiteY145" fmla="*/ 1551008 h 2054507"/>
                    <a:gd name="connsiteX146" fmla="*/ 5723681 w 7315200"/>
                    <a:gd name="connsiteY146" fmla="*/ 1568370 h 2054507"/>
                    <a:gd name="connsiteX147" fmla="*/ 5804703 w 7315200"/>
                    <a:gd name="connsiteY147" fmla="*/ 1568370 h 2054507"/>
                    <a:gd name="connsiteX148" fmla="*/ 5804703 w 7315200"/>
                    <a:gd name="connsiteY148" fmla="*/ 1608881 h 2054507"/>
                    <a:gd name="connsiteX149" fmla="*/ 5885726 w 7315200"/>
                    <a:gd name="connsiteY149" fmla="*/ 1608881 h 2054507"/>
                    <a:gd name="connsiteX150" fmla="*/ 5885726 w 7315200"/>
                    <a:gd name="connsiteY150" fmla="*/ 1620456 h 2054507"/>
                    <a:gd name="connsiteX151" fmla="*/ 5972536 w 7315200"/>
                    <a:gd name="connsiteY151" fmla="*/ 1620456 h 2054507"/>
                    <a:gd name="connsiteX152" fmla="*/ 5972536 w 7315200"/>
                    <a:gd name="connsiteY152" fmla="*/ 1643605 h 2054507"/>
                    <a:gd name="connsiteX153" fmla="*/ 6059346 w 7315200"/>
                    <a:gd name="connsiteY153" fmla="*/ 1643605 h 2054507"/>
                    <a:gd name="connsiteX154" fmla="*/ 6059346 w 7315200"/>
                    <a:gd name="connsiteY154" fmla="*/ 1649393 h 2054507"/>
                    <a:gd name="connsiteX155" fmla="*/ 6163519 w 7315200"/>
                    <a:gd name="connsiteY155" fmla="*/ 1649393 h 2054507"/>
                    <a:gd name="connsiteX156" fmla="*/ 6163519 w 7315200"/>
                    <a:gd name="connsiteY156" fmla="*/ 1666755 h 2054507"/>
                    <a:gd name="connsiteX157" fmla="*/ 6215605 w 7315200"/>
                    <a:gd name="connsiteY157" fmla="*/ 1666755 h 2054507"/>
                    <a:gd name="connsiteX158" fmla="*/ 6215605 w 7315200"/>
                    <a:gd name="connsiteY158" fmla="*/ 1701479 h 2054507"/>
                    <a:gd name="connsiteX159" fmla="*/ 6285053 w 7315200"/>
                    <a:gd name="connsiteY159" fmla="*/ 1701479 h 2054507"/>
                    <a:gd name="connsiteX160" fmla="*/ 6285053 w 7315200"/>
                    <a:gd name="connsiteY160" fmla="*/ 1724628 h 2054507"/>
                    <a:gd name="connsiteX161" fmla="*/ 6360288 w 7315200"/>
                    <a:gd name="connsiteY161" fmla="*/ 1724628 h 2054507"/>
                    <a:gd name="connsiteX162" fmla="*/ 6360288 w 7315200"/>
                    <a:gd name="connsiteY162" fmla="*/ 1747777 h 2054507"/>
                    <a:gd name="connsiteX163" fmla="*/ 6423949 w 7315200"/>
                    <a:gd name="connsiteY163" fmla="*/ 1747777 h 2054507"/>
                    <a:gd name="connsiteX164" fmla="*/ 6423949 w 7315200"/>
                    <a:gd name="connsiteY164" fmla="*/ 1788289 h 2054507"/>
                    <a:gd name="connsiteX165" fmla="*/ 6736465 w 7315200"/>
                    <a:gd name="connsiteY165" fmla="*/ 1788289 h 2054507"/>
                    <a:gd name="connsiteX166" fmla="*/ 6736465 w 7315200"/>
                    <a:gd name="connsiteY166" fmla="*/ 1817226 h 2054507"/>
                    <a:gd name="connsiteX167" fmla="*/ 6852212 w 7315200"/>
                    <a:gd name="connsiteY167" fmla="*/ 1817226 h 2054507"/>
                    <a:gd name="connsiteX168" fmla="*/ 6852212 w 7315200"/>
                    <a:gd name="connsiteY168" fmla="*/ 1875099 h 2054507"/>
                    <a:gd name="connsiteX169" fmla="*/ 6915873 w 7315200"/>
                    <a:gd name="connsiteY169" fmla="*/ 1875099 h 2054507"/>
                    <a:gd name="connsiteX170" fmla="*/ 6915873 w 7315200"/>
                    <a:gd name="connsiteY170" fmla="*/ 1909823 h 2054507"/>
                    <a:gd name="connsiteX171" fmla="*/ 7060557 w 7315200"/>
                    <a:gd name="connsiteY171" fmla="*/ 1909823 h 2054507"/>
                    <a:gd name="connsiteX172" fmla="*/ 7060557 w 7315200"/>
                    <a:gd name="connsiteY172" fmla="*/ 2054507 h 2054507"/>
                    <a:gd name="connsiteX173" fmla="*/ 7315200 w 7315200"/>
                    <a:gd name="connsiteY173"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190982 w 7315200"/>
                    <a:gd name="connsiteY7" fmla="*/ 86810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29878 w 7315200"/>
                    <a:gd name="connsiteY11" fmla="*/ 138896 h 2054507"/>
                    <a:gd name="connsiteX12" fmla="*/ 381964 w 7315200"/>
                    <a:gd name="connsiteY12" fmla="*/ 167833 h 2054507"/>
                    <a:gd name="connsiteX13" fmla="*/ 393539 w 7315200"/>
                    <a:gd name="connsiteY13" fmla="*/ 185195 h 2054507"/>
                    <a:gd name="connsiteX14" fmla="*/ 462987 w 7315200"/>
                    <a:gd name="connsiteY14" fmla="*/ 179408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1291 w 7315200"/>
                    <a:gd name="connsiteY26" fmla="*/ 358815 h 2054507"/>
                    <a:gd name="connsiteX27" fmla="*/ 850739 w 7315200"/>
                    <a:gd name="connsiteY27" fmla="*/ 358815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29878 w 7315200"/>
                    <a:gd name="connsiteY11" fmla="*/ 138896 h 2054507"/>
                    <a:gd name="connsiteX12" fmla="*/ 381964 w 7315200"/>
                    <a:gd name="connsiteY12" fmla="*/ 167833 h 2054507"/>
                    <a:gd name="connsiteX13" fmla="*/ 393539 w 7315200"/>
                    <a:gd name="connsiteY13" fmla="*/ 185195 h 2054507"/>
                    <a:gd name="connsiteX14" fmla="*/ 462987 w 7315200"/>
                    <a:gd name="connsiteY14" fmla="*/ 179408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1291 w 7315200"/>
                    <a:gd name="connsiteY26" fmla="*/ 358815 h 2054507"/>
                    <a:gd name="connsiteX27" fmla="*/ 850739 w 7315200"/>
                    <a:gd name="connsiteY27" fmla="*/ 358815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2987 w 7315200"/>
                    <a:gd name="connsiteY14" fmla="*/ 179408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1291 w 7315200"/>
                    <a:gd name="connsiteY26" fmla="*/ 358815 h 2054507"/>
                    <a:gd name="connsiteX27" fmla="*/ 850739 w 7315200"/>
                    <a:gd name="connsiteY27" fmla="*/ 358815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1291 w 7315200"/>
                    <a:gd name="connsiteY26" fmla="*/ 358815 h 2054507"/>
                    <a:gd name="connsiteX27" fmla="*/ 850739 w 7315200"/>
                    <a:gd name="connsiteY27" fmla="*/ 358815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50739 w 7315200"/>
                    <a:gd name="connsiteY27" fmla="*/ 358815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14400 w 7315200"/>
                    <a:gd name="connsiteY28" fmla="*/ 381965 h 2054507"/>
                    <a:gd name="connsiteX29" fmla="*/ 914400 w 7315200"/>
                    <a:gd name="connsiteY29" fmla="*/ 381965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14400 w 7315200"/>
                    <a:gd name="connsiteY28" fmla="*/ 381965 h 2054507"/>
                    <a:gd name="connsiteX29" fmla="*/ 909637 w 7315200"/>
                    <a:gd name="connsiteY29" fmla="*/ 367678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14400 w 7315200"/>
                    <a:gd name="connsiteY28" fmla="*/ 381965 h 2054507"/>
                    <a:gd name="connsiteX29" fmla="*/ 1083469 w 7315200"/>
                    <a:gd name="connsiteY29" fmla="*/ 293860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1083469 w 7315200"/>
                    <a:gd name="connsiteY29" fmla="*/ 293860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22476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30146 w 7315200"/>
                    <a:gd name="connsiteY31" fmla="*/ 405114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22744 w 7315200"/>
                    <a:gd name="connsiteY35" fmla="*/ 491924 h 2054507"/>
                    <a:gd name="connsiteX36" fmla="*/ 1140106 w 7315200"/>
                    <a:gd name="connsiteY36" fmla="*/ 474562 h 2054507"/>
                    <a:gd name="connsiteX37" fmla="*/ 1140106 w 7315200"/>
                    <a:gd name="connsiteY37" fmla="*/ 474562 h 2054507"/>
                    <a:gd name="connsiteX38" fmla="*/ 1203767 w 7315200"/>
                    <a:gd name="connsiteY38" fmla="*/ 509286 h 2054507"/>
                    <a:gd name="connsiteX39" fmla="*/ 1250065 w 7315200"/>
                    <a:gd name="connsiteY39" fmla="*/ 520861 h 2054507"/>
                    <a:gd name="connsiteX40" fmla="*/ 1296364 w 7315200"/>
                    <a:gd name="connsiteY40" fmla="*/ 549798 h 2054507"/>
                    <a:gd name="connsiteX41" fmla="*/ 1307939 w 7315200"/>
                    <a:gd name="connsiteY41" fmla="*/ 561372 h 2054507"/>
                    <a:gd name="connsiteX42" fmla="*/ 1354238 w 7315200"/>
                    <a:gd name="connsiteY42" fmla="*/ 567160 h 2054507"/>
                    <a:gd name="connsiteX43" fmla="*/ 1400536 w 7315200"/>
                    <a:gd name="connsiteY43" fmla="*/ 590309 h 2054507"/>
                    <a:gd name="connsiteX44" fmla="*/ 1429473 w 7315200"/>
                    <a:gd name="connsiteY44" fmla="*/ 613458 h 2054507"/>
                    <a:gd name="connsiteX45" fmla="*/ 1452622 w 7315200"/>
                    <a:gd name="connsiteY45" fmla="*/ 625033 h 2054507"/>
                    <a:gd name="connsiteX46" fmla="*/ 1469984 w 7315200"/>
                    <a:gd name="connsiteY46" fmla="*/ 625033 h 2054507"/>
                    <a:gd name="connsiteX47" fmla="*/ 1516283 w 7315200"/>
                    <a:gd name="connsiteY47" fmla="*/ 630820 h 2054507"/>
                    <a:gd name="connsiteX48" fmla="*/ 1539433 w 7315200"/>
                    <a:gd name="connsiteY48" fmla="*/ 659757 h 2054507"/>
                    <a:gd name="connsiteX49" fmla="*/ 1660967 w 7315200"/>
                    <a:gd name="connsiteY49" fmla="*/ 648183 h 2054507"/>
                    <a:gd name="connsiteX50" fmla="*/ 1660967 w 7315200"/>
                    <a:gd name="connsiteY50" fmla="*/ 671332 h 2054507"/>
                    <a:gd name="connsiteX51" fmla="*/ 1736202 w 7315200"/>
                    <a:gd name="connsiteY51" fmla="*/ 682907 h 2054507"/>
                    <a:gd name="connsiteX52" fmla="*/ 1736202 w 7315200"/>
                    <a:gd name="connsiteY52" fmla="*/ 682907 h 2054507"/>
                    <a:gd name="connsiteX53" fmla="*/ 1788288 w 7315200"/>
                    <a:gd name="connsiteY53" fmla="*/ 700269 h 2054507"/>
                    <a:gd name="connsiteX54" fmla="*/ 1788288 w 7315200"/>
                    <a:gd name="connsiteY54" fmla="*/ 700269 h 2054507"/>
                    <a:gd name="connsiteX55" fmla="*/ 1823012 w 7315200"/>
                    <a:gd name="connsiteY55" fmla="*/ 729205 h 2054507"/>
                    <a:gd name="connsiteX56" fmla="*/ 1851949 w 7315200"/>
                    <a:gd name="connsiteY56" fmla="*/ 729205 h 2054507"/>
                    <a:gd name="connsiteX57" fmla="*/ 1869311 w 7315200"/>
                    <a:gd name="connsiteY57" fmla="*/ 734993 h 2054507"/>
                    <a:gd name="connsiteX58" fmla="*/ 1985058 w 7315200"/>
                    <a:gd name="connsiteY58" fmla="*/ 746567 h 2054507"/>
                    <a:gd name="connsiteX59" fmla="*/ 1990845 w 7315200"/>
                    <a:gd name="connsiteY59" fmla="*/ 769717 h 2054507"/>
                    <a:gd name="connsiteX60" fmla="*/ 2089230 w 7315200"/>
                    <a:gd name="connsiteY60" fmla="*/ 769717 h 2054507"/>
                    <a:gd name="connsiteX61" fmla="*/ 2123954 w 7315200"/>
                    <a:gd name="connsiteY61" fmla="*/ 787079 h 2054507"/>
                    <a:gd name="connsiteX62" fmla="*/ 2141316 w 7315200"/>
                    <a:gd name="connsiteY62" fmla="*/ 792866 h 2054507"/>
                    <a:gd name="connsiteX63" fmla="*/ 2141316 w 7315200"/>
                    <a:gd name="connsiteY63" fmla="*/ 798653 h 2054507"/>
                    <a:gd name="connsiteX64" fmla="*/ 2176040 w 7315200"/>
                    <a:gd name="connsiteY64" fmla="*/ 798653 h 2054507"/>
                    <a:gd name="connsiteX65" fmla="*/ 2187615 w 7315200"/>
                    <a:gd name="connsiteY65" fmla="*/ 816015 h 2054507"/>
                    <a:gd name="connsiteX66" fmla="*/ 2210764 w 7315200"/>
                    <a:gd name="connsiteY66" fmla="*/ 810228 h 2054507"/>
                    <a:gd name="connsiteX67" fmla="*/ 2228126 w 7315200"/>
                    <a:gd name="connsiteY67" fmla="*/ 821803 h 2054507"/>
                    <a:gd name="connsiteX68" fmla="*/ 2303362 w 7315200"/>
                    <a:gd name="connsiteY68" fmla="*/ 827590 h 2054507"/>
                    <a:gd name="connsiteX69" fmla="*/ 2314936 w 7315200"/>
                    <a:gd name="connsiteY69" fmla="*/ 833377 h 2054507"/>
                    <a:gd name="connsiteX70" fmla="*/ 2326511 w 7315200"/>
                    <a:gd name="connsiteY70" fmla="*/ 856527 h 2054507"/>
                    <a:gd name="connsiteX71" fmla="*/ 2401746 w 7315200"/>
                    <a:gd name="connsiteY71" fmla="*/ 862314 h 2054507"/>
                    <a:gd name="connsiteX72" fmla="*/ 2413321 w 7315200"/>
                    <a:gd name="connsiteY72" fmla="*/ 879676 h 2054507"/>
                    <a:gd name="connsiteX73" fmla="*/ 2482769 w 7315200"/>
                    <a:gd name="connsiteY73" fmla="*/ 897038 h 2054507"/>
                    <a:gd name="connsiteX74" fmla="*/ 2517493 w 7315200"/>
                    <a:gd name="connsiteY74" fmla="*/ 908613 h 2054507"/>
                    <a:gd name="connsiteX75" fmla="*/ 2558005 w 7315200"/>
                    <a:gd name="connsiteY75" fmla="*/ 908613 h 2054507"/>
                    <a:gd name="connsiteX76" fmla="*/ 2691114 w 7315200"/>
                    <a:gd name="connsiteY76" fmla="*/ 914400 h 2054507"/>
                    <a:gd name="connsiteX77" fmla="*/ 2696901 w 7315200"/>
                    <a:gd name="connsiteY77" fmla="*/ 925975 h 2054507"/>
                    <a:gd name="connsiteX78" fmla="*/ 2731625 w 7315200"/>
                    <a:gd name="connsiteY78" fmla="*/ 925975 h 2054507"/>
                    <a:gd name="connsiteX79" fmla="*/ 2731625 w 7315200"/>
                    <a:gd name="connsiteY79" fmla="*/ 925975 h 2054507"/>
                    <a:gd name="connsiteX80" fmla="*/ 2789498 w 7315200"/>
                    <a:gd name="connsiteY80" fmla="*/ 949124 h 2054507"/>
                    <a:gd name="connsiteX81" fmla="*/ 2801073 w 7315200"/>
                    <a:gd name="connsiteY81" fmla="*/ 954912 h 2054507"/>
                    <a:gd name="connsiteX82" fmla="*/ 2830010 w 7315200"/>
                    <a:gd name="connsiteY82" fmla="*/ 954912 h 2054507"/>
                    <a:gd name="connsiteX83" fmla="*/ 2847372 w 7315200"/>
                    <a:gd name="connsiteY83" fmla="*/ 978061 h 2054507"/>
                    <a:gd name="connsiteX84" fmla="*/ 2870521 w 7315200"/>
                    <a:gd name="connsiteY84" fmla="*/ 972274 h 2054507"/>
                    <a:gd name="connsiteX85" fmla="*/ 2911033 w 7315200"/>
                    <a:gd name="connsiteY85" fmla="*/ 995423 h 2054507"/>
                    <a:gd name="connsiteX86" fmla="*/ 2980481 w 7315200"/>
                    <a:gd name="connsiteY86" fmla="*/ 1006998 h 2054507"/>
                    <a:gd name="connsiteX87" fmla="*/ 2986268 w 7315200"/>
                    <a:gd name="connsiteY87" fmla="*/ 1024360 h 2054507"/>
                    <a:gd name="connsiteX88" fmla="*/ 3113589 w 7315200"/>
                    <a:gd name="connsiteY88" fmla="*/ 1018572 h 2054507"/>
                    <a:gd name="connsiteX89" fmla="*/ 3136739 w 7315200"/>
                    <a:gd name="connsiteY89" fmla="*/ 1041722 h 2054507"/>
                    <a:gd name="connsiteX90" fmla="*/ 3188825 w 7315200"/>
                    <a:gd name="connsiteY90" fmla="*/ 1053296 h 2054507"/>
                    <a:gd name="connsiteX91" fmla="*/ 3206187 w 7315200"/>
                    <a:gd name="connsiteY91" fmla="*/ 1064871 h 2054507"/>
                    <a:gd name="connsiteX92" fmla="*/ 3217762 w 7315200"/>
                    <a:gd name="connsiteY92" fmla="*/ 1088020 h 2054507"/>
                    <a:gd name="connsiteX93" fmla="*/ 3310359 w 7315200"/>
                    <a:gd name="connsiteY93" fmla="*/ 1082233 h 2054507"/>
                    <a:gd name="connsiteX94" fmla="*/ 3321934 w 7315200"/>
                    <a:gd name="connsiteY94" fmla="*/ 1099595 h 2054507"/>
                    <a:gd name="connsiteX95" fmla="*/ 3385595 w 7315200"/>
                    <a:gd name="connsiteY95" fmla="*/ 1099595 h 2054507"/>
                    <a:gd name="connsiteX96" fmla="*/ 3408744 w 7315200"/>
                    <a:gd name="connsiteY96" fmla="*/ 1111170 h 2054507"/>
                    <a:gd name="connsiteX97" fmla="*/ 3472405 w 7315200"/>
                    <a:gd name="connsiteY97" fmla="*/ 1111170 h 2054507"/>
                    <a:gd name="connsiteX98" fmla="*/ 3478192 w 7315200"/>
                    <a:gd name="connsiteY98" fmla="*/ 1122745 h 2054507"/>
                    <a:gd name="connsiteX99" fmla="*/ 3512916 w 7315200"/>
                    <a:gd name="connsiteY99" fmla="*/ 1134319 h 2054507"/>
                    <a:gd name="connsiteX100" fmla="*/ 3541853 w 7315200"/>
                    <a:gd name="connsiteY100" fmla="*/ 1145894 h 2054507"/>
                    <a:gd name="connsiteX101" fmla="*/ 3599726 w 7315200"/>
                    <a:gd name="connsiteY101" fmla="*/ 1151681 h 2054507"/>
                    <a:gd name="connsiteX102" fmla="*/ 3617088 w 7315200"/>
                    <a:gd name="connsiteY102" fmla="*/ 1145894 h 2054507"/>
                    <a:gd name="connsiteX103" fmla="*/ 3703898 w 7315200"/>
                    <a:gd name="connsiteY103" fmla="*/ 1163256 h 2054507"/>
                    <a:gd name="connsiteX104" fmla="*/ 3709686 w 7315200"/>
                    <a:gd name="connsiteY104" fmla="*/ 1180618 h 2054507"/>
                    <a:gd name="connsiteX105" fmla="*/ 3750197 w 7315200"/>
                    <a:gd name="connsiteY105" fmla="*/ 1192193 h 2054507"/>
                    <a:gd name="connsiteX106" fmla="*/ 3755984 w 7315200"/>
                    <a:gd name="connsiteY106" fmla="*/ 1197980 h 2054507"/>
                    <a:gd name="connsiteX107" fmla="*/ 3848582 w 7315200"/>
                    <a:gd name="connsiteY107" fmla="*/ 1221129 h 2054507"/>
                    <a:gd name="connsiteX108" fmla="*/ 3889093 w 7315200"/>
                    <a:gd name="connsiteY108" fmla="*/ 1238491 h 2054507"/>
                    <a:gd name="connsiteX109" fmla="*/ 3912243 w 7315200"/>
                    <a:gd name="connsiteY109" fmla="*/ 1238491 h 2054507"/>
                    <a:gd name="connsiteX110" fmla="*/ 3941179 w 7315200"/>
                    <a:gd name="connsiteY110" fmla="*/ 1261641 h 2054507"/>
                    <a:gd name="connsiteX111" fmla="*/ 3993265 w 7315200"/>
                    <a:gd name="connsiteY111" fmla="*/ 1244279 h 2054507"/>
                    <a:gd name="connsiteX112" fmla="*/ 4027989 w 7315200"/>
                    <a:gd name="connsiteY112" fmla="*/ 1273215 h 2054507"/>
                    <a:gd name="connsiteX113" fmla="*/ 4120587 w 7315200"/>
                    <a:gd name="connsiteY113" fmla="*/ 1273215 h 2054507"/>
                    <a:gd name="connsiteX114" fmla="*/ 4172673 w 7315200"/>
                    <a:gd name="connsiteY114" fmla="*/ 1279003 h 2054507"/>
                    <a:gd name="connsiteX115" fmla="*/ 4178460 w 7315200"/>
                    <a:gd name="connsiteY115" fmla="*/ 1296365 h 2054507"/>
                    <a:gd name="connsiteX116" fmla="*/ 4213184 w 7315200"/>
                    <a:gd name="connsiteY116" fmla="*/ 1296365 h 2054507"/>
                    <a:gd name="connsiteX117" fmla="*/ 4259483 w 7315200"/>
                    <a:gd name="connsiteY117" fmla="*/ 1302152 h 2054507"/>
                    <a:gd name="connsiteX118" fmla="*/ 4282633 w 7315200"/>
                    <a:gd name="connsiteY118" fmla="*/ 1313727 h 2054507"/>
                    <a:gd name="connsiteX119" fmla="*/ 4363655 w 7315200"/>
                    <a:gd name="connsiteY119" fmla="*/ 1313727 h 2054507"/>
                    <a:gd name="connsiteX120" fmla="*/ 4386805 w 7315200"/>
                    <a:gd name="connsiteY120" fmla="*/ 1325301 h 2054507"/>
                    <a:gd name="connsiteX121" fmla="*/ 4386805 w 7315200"/>
                    <a:gd name="connsiteY121" fmla="*/ 1325301 h 2054507"/>
                    <a:gd name="connsiteX122" fmla="*/ 4479402 w 7315200"/>
                    <a:gd name="connsiteY122" fmla="*/ 1319514 h 2054507"/>
                    <a:gd name="connsiteX123" fmla="*/ 4537276 w 7315200"/>
                    <a:gd name="connsiteY123" fmla="*/ 1336876 h 2054507"/>
                    <a:gd name="connsiteX124" fmla="*/ 4537276 w 7315200"/>
                    <a:gd name="connsiteY124" fmla="*/ 1348451 h 2054507"/>
                    <a:gd name="connsiteX125" fmla="*/ 4606724 w 7315200"/>
                    <a:gd name="connsiteY125" fmla="*/ 1360026 h 2054507"/>
                    <a:gd name="connsiteX126" fmla="*/ 4635660 w 7315200"/>
                    <a:gd name="connsiteY126" fmla="*/ 1377388 h 2054507"/>
                    <a:gd name="connsiteX127" fmla="*/ 4658810 w 7315200"/>
                    <a:gd name="connsiteY127" fmla="*/ 1388962 h 2054507"/>
                    <a:gd name="connsiteX128" fmla="*/ 4681959 w 7315200"/>
                    <a:gd name="connsiteY128" fmla="*/ 1383175 h 2054507"/>
                    <a:gd name="connsiteX129" fmla="*/ 4699321 w 7315200"/>
                    <a:gd name="connsiteY129" fmla="*/ 1394750 h 2054507"/>
                    <a:gd name="connsiteX130" fmla="*/ 4728258 w 7315200"/>
                    <a:gd name="connsiteY130" fmla="*/ 1394750 h 2054507"/>
                    <a:gd name="connsiteX131" fmla="*/ 4728258 w 7315200"/>
                    <a:gd name="connsiteY131" fmla="*/ 1412112 h 2054507"/>
                    <a:gd name="connsiteX132" fmla="*/ 4780344 w 7315200"/>
                    <a:gd name="connsiteY132" fmla="*/ 1406324 h 2054507"/>
                    <a:gd name="connsiteX133" fmla="*/ 4803493 w 7315200"/>
                    <a:gd name="connsiteY133" fmla="*/ 1429474 h 2054507"/>
                    <a:gd name="connsiteX134" fmla="*/ 4809281 w 7315200"/>
                    <a:gd name="connsiteY134" fmla="*/ 1446836 h 2054507"/>
                    <a:gd name="connsiteX135" fmla="*/ 4925027 w 7315200"/>
                    <a:gd name="connsiteY135" fmla="*/ 1446836 h 2054507"/>
                    <a:gd name="connsiteX136" fmla="*/ 4955983 w 7315200"/>
                    <a:gd name="connsiteY136" fmla="*/ 1473030 h 2054507"/>
                    <a:gd name="connsiteX137" fmla="*/ 5132347 w 7315200"/>
                    <a:gd name="connsiteY137" fmla="*/ 1466579 h 2054507"/>
                    <a:gd name="connsiteX138" fmla="*/ 5203905 w 7315200"/>
                    <a:gd name="connsiteY138" fmla="*/ 1485630 h 2054507"/>
                    <a:gd name="connsiteX139" fmla="*/ 5289630 w 7315200"/>
                    <a:gd name="connsiteY139" fmla="*/ 1498922 h 2054507"/>
                    <a:gd name="connsiteX140" fmla="*/ 5428526 w 7315200"/>
                    <a:gd name="connsiteY140" fmla="*/ 1498922 h 2054507"/>
                    <a:gd name="connsiteX141" fmla="*/ 5428526 w 7315200"/>
                    <a:gd name="connsiteY141" fmla="*/ 1539433 h 2054507"/>
                    <a:gd name="connsiteX142" fmla="*/ 5596359 w 7315200"/>
                    <a:gd name="connsiteY142" fmla="*/ 1539433 h 2054507"/>
                    <a:gd name="connsiteX143" fmla="*/ 5607934 w 7315200"/>
                    <a:gd name="connsiteY143" fmla="*/ 1551008 h 2054507"/>
                    <a:gd name="connsiteX144" fmla="*/ 5723681 w 7315200"/>
                    <a:gd name="connsiteY144" fmla="*/ 1551008 h 2054507"/>
                    <a:gd name="connsiteX145" fmla="*/ 5723681 w 7315200"/>
                    <a:gd name="connsiteY145" fmla="*/ 1568370 h 2054507"/>
                    <a:gd name="connsiteX146" fmla="*/ 5804703 w 7315200"/>
                    <a:gd name="connsiteY146" fmla="*/ 1568370 h 2054507"/>
                    <a:gd name="connsiteX147" fmla="*/ 5804703 w 7315200"/>
                    <a:gd name="connsiteY147" fmla="*/ 1608881 h 2054507"/>
                    <a:gd name="connsiteX148" fmla="*/ 5885726 w 7315200"/>
                    <a:gd name="connsiteY148" fmla="*/ 1608881 h 2054507"/>
                    <a:gd name="connsiteX149" fmla="*/ 5885726 w 7315200"/>
                    <a:gd name="connsiteY149" fmla="*/ 1620456 h 2054507"/>
                    <a:gd name="connsiteX150" fmla="*/ 5972536 w 7315200"/>
                    <a:gd name="connsiteY150" fmla="*/ 1620456 h 2054507"/>
                    <a:gd name="connsiteX151" fmla="*/ 5972536 w 7315200"/>
                    <a:gd name="connsiteY151" fmla="*/ 1643605 h 2054507"/>
                    <a:gd name="connsiteX152" fmla="*/ 6059346 w 7315200"/>
                    <a:gd name="connsiteY152" fmla="*/ 1643605 h 2054507"/>
                    <a:gd name="connsiteX153" fmla="*/ 6059346 w 7315200"/>
                    <a:gd name="connsiteY153" fmla="*/ 1649393 h 2054507"/>
                    <a:gd name="connsiteX154" fmla="*/ 6163519 w 7315200"/>
                    <a:gd name="connsiteY154" fmla="*/ 1649393 h 2054507"/>
                    <a:gd name="connsiteX155" fmla="*/ 6163519 w 7315200"/>
                    <a:gd name="connsiteY155" fmla="*/ 1666755 h 2054507"/>
                    <a:gd name="connsiteX156" fmla="*/ 6215605 w 7315200"/>
                    <a:gd name="connsiteY156" fmla="*/ 1666755 h 2054507"/>
                    <a:gd name="connsiteX157" fmla="*/ 6215605 w 7315200"/>
                    <a:gd name="connsiteY157" fmla="*/ 1701479 h 2054507"/>
                    <a:gd name="connsiteX158" fmla="*/ 6285053 w 7315200"/>
                    <a:gd name="connsiteY158" fmla="*/ 1701479 h 2054507"/>
                    <a:gd name="connsiteX159" fmla="*/ 6285053 w 7315200"/>
                    <a:gd name="connsiteY159" fmla="*/ 1724628 h 2054507"/>
                    <a:gd name="connsiteX160" fmla="*/ 6360288 w 7315200"/>
                    <a:gd name="connsiteY160" fmla="*/ 1724628 h 2054507"/>
                    <a:gd name="connsiteX161" fmla="*/ 6360288 w 7315200"/>
                    <a:gd name="connsiteY161" fmla="*/ 1747777 h 2054507"/>
                    <a:gd name="connsiteX162" fmla="*/ 6423949 w 7315200"/>
                    <a:gd name="connsiteY162" fmla="*/ 1747777 h 2054507"/>
                    <a:gd name="connsiteX163" fmla="*/ 6423949 w 7315200"/>
                    <a:gd name="connsiteY163" fmla="*/ 1788289 h 2054507"/>
                    <a:gd name="connsiteX164" fmla="*/ 6736465 w 7315200"/>
                    <a:gd name="connsiteY164" fmla="*/ 1788289 h 2054507"/>
                    <a:gd name="connsiteX165" fmla="*/ 6736465 w 7315200"/>
                    <a:gd name="connsiteY165" fmla="*/ 1817226 h 2054507"/>
                    <a:gd name="connsiteX166" fmla="*/ 6852212 w 7315200"/>
                    <a:gd name="connsiteY166" fmla="*/ 1817226 h 2054507"/>
                    <a:gd name="connsiteX167" fmla="*/ 6852212 w 7315200"/>
                    <a:gd name="connsiteY167" fmla="*/ 1875099 h 2054507"/>
                    <a:gd name="connsiteX168" fmla="*/ 6915873 w 7315200"/>
                    <a:gd name="connsiteY168" fmla="*/ 1875099 h 2054507"/>
                    <a:gd name="connsiteX169" fmla="*/ 6915873 w 7315200"/>
                    <a:gd name="connsiteY169" fmla="*/ 1909823 h 2054507"/>
                    <a:gd name="connsiteX170" fmla="*/ 7060557 w 7315200"/>
                    <a:gd name="connsiteY170" fmla="*/ 1909823 h 2054507"/>
                    <a:gd name="connsiteX171" fmla="*/ 7060557 w 7315200"/>
                    <a:gd name="connsiteY171" fmla="*/ 2054507 h 2054507"/>
                    <a:gd name="connsiteX172" fmla="*/ 7315200 w 7315200"/>
                    <a:gd name="connsiteY17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05382 w 7315200"/>
                    <a:gd name="connsiteY34" fmla="*/ 468775 h 2054507"/>
                    <a:gd name="connsiteX35" fmla="*/ 1140106 w 7315200"/>
                    <a:gd name="connsiteY35" fmla="*/ 474562 h 2054507"/>
                    <a:gd name="connsiteX36" fmla="*/ 1140106 w 7315200"/>
                    <a:gd name="connsiteY36" fmla="*/ 474562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0145 w 7315200"/>
                    <a:gd name="connsiteY34" fmla="*/ 475919 h 2054507"/>
                    <a:gd name="connsiteX35" fmla="*/ 1140106 w 7315200"/>
                    <a:gd name="connsiteY35" fmla="*/ 474562 h 2054507"/>
                    <a:gd name="connsiteX36" fmla="*/ 1140106 w 7315200"/>
                    <a:gd name="connsiteY36" fmla="*/ 474562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0145 w 7315200"/>
                    <a:gd name="connsiteY34" fmla="*/ 475919 h 2054507"/>
                    <a:gd name="connsiteX35" fmla="*/ 1140106 w 7315200"/>
                    <a:gd name="connsiteY35" fmla="*/ 474562 h 2054507"/>
                    <a:gd name="connsiteX36" fmla="*/ 1140106 w 7315200"/>
                    <a:gd name="connsiteY36" fmla="*/ 484087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0145 w 7315200"/>
                    <a:gd name="connsiteY34" fmla="*/ 475919 h 2054507"/>
                    <a:gd name="connsiteX35" fmla="*/ 1140106 w 7315200"/>
                    <a:gd name="connsiteY35" fmla="*/ 474562 h 2054507"/>
                    <a:gd name="connsiteX36" fmla="*/ 1240118 w 7315200"/>
                    <a:gd name="connsiteY36" fmla="*/ 415031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0106 w 7315200"/>
                    <a:gd name="connsiteY35" fmla="*/ 474562 h 2054507"/>
                    <a:gd name="connsiteX36" fmla="*/ 1240118 w 7315200"/>
                    <a:gd name="connsiteY36" fmla="*/ 415031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240118 w 7315200"/>
                    <a:gd name="connsiteY36" fmla="*/ 415031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09876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9757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48183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90845 w 7315200"/>
                    <a:gd name="connsiteY58" fmla="*/ 769717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83701 w 7315200"/>
                    <a:gd name="connsiteY58" fmla="*/ 772098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69311 w 7315200"/>
                    <a:gd name="connsiteY56" fmla="*/ 734993 h 2054507"/>
                    <a:gd name="connsiteX57" fmla="*/ 1985058 w 7315200"/>
                    <a:gd name="connsiteY57" fmla="*/ 746567 h 2054507"/>
                    <a:gd name="connsiteX58" fmla="*/ 1988464 w 7315200"/>
                    <a:gd name="connsiteY58" fmla="*/ 772098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72098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10764 w 7315200"/>
                    <a:gd name="connsiteY65" fmla="*/ 810228 h 2054507"/>
                    <a:gd name="connsiteX66" fmla="*/ 2228126 w 7315200"/>
                    <a:gd name="connsiteY66" fmla="*/ 821803 h 2054507"/>
                    <a:gd name="connsiteX67" fmla="*/ 2303362 w 7315200"/>
                    <a:gd name="connsiteY67" fmla="*/ 827590 h 2054507"/>
                    <a:gd name="connsiteX68" fmla="*/ 2314936 w 7315200"/>
                    <a:gd name="connsiteY68" fmla="*/ 833377 h 2054507"/>
                    <a:gd name="connsiteX69" fmla="*/ 2326511 w 7315200"/>
                    <a:gd name="connsiteY69" fmla="*/ 856527 h 2054507"/>
                    <a:gd name="connsiteX70" fmla="*/ 2401746 w 7315200"/>
                    <a:gd name="connsiteY70" fmla="*/ 862314 h 2054507"/>
                    <a:gd name="connsiteX71" fmla="*/ 2413321 w 7315200"/>
                    <a:gd name="connsiteY71" fmla="*/ 879676 h 2054507"/>
                    <a:gd name="connsiteX72" fmla="*/ 2482769 w 7315200"/>
                    <a:gd name="connsiteY72" fmla="*/ 897038 h 2054507"/>
                    <a:gd name="connsiteX73" fmla="*/ 2517493 w 7315200"/>
                    <a:gd name="connsiteY73" fmla="*/ 908613 h 2054507"/>
                    <a:gd name="connsiteX74" fmla="*/ 2558005 w 7315200"/>
                    <a:gd name="connsiteY74" fmla="*/ 908613 h 2054507"/>
                    <a:gd name="connsiteX75" fmla="*/ 2691114 w 7315200"/>
                    <a:gd name="connsiteY75" fmla="*/ 914400 h 2054507"/>
                    <a:gd name="connsiteX76" fmla="*/ 2696901 w 7315200"/>
                    <a:gd name="connsiteY76" fmla="*/ 925975 h 2054507"/>
                    <a:gd name="connsiteX77" fmla="*/ 2731625 w 7315200"/>
                    <a:gd name="connsiteY77" fmla="*/ 925975 h 2054507"/>
                    <a:gd name="connsiteX78" fmla="*/ 2731625 w 7315200"/>
                    <a:gd name="connsiteY78" fmla="*/ 925975 h 2054507"/>
                    <a:gd name="connsiteX79" fmla="*/ 2789498 w 7315200"/>
                    <a:gd name="connsiteY79" fmla="*/ 949124 h 2054507"/>
                    <a:gd name="connsiteX80" fmla="*/ 2801073 w 7315200"/>
                    <a:gd name="connsiteY80" fmla="*/ 954912 h 2054507"/>
                    <a:gd name="connsiteX81" fmla="*/ 2830010 w 7315200"/>
                    <a:gd name="connsiteY81" fmla="*/ 954912 h 2054507"/>
                    <a:gd name="connsiteX82" fmla="*/ 2847372 w 7315200"/>
                    <a:gd name="connsiteY82" fmla="*/ 978061 h 2054507"/>
                    <a:gd name="connsiteX83" fmla="*/ 2870521 w 7315200"/>
                    <a:gd name="connsiteY83" fmla="*/ 972274 h 2054507"/>
                    <a:gd name="connsiteX84" fmla="*/ 2911033 w 7315200"/>
                    <a:gd name="connsiteY84" fmla="*/ 995423 h 2054507"/>
                    <a:gd name="connsiteX85" fmla="*/ 2980481 w 7315200"/>
                    <a:gd name="connsiteY85" fmla="*/ 1006998 h 2054507"/>
                    <a:gd name="connsiteX86" fmla="*/ 2986268 w 7315200"/>
                    <a:gd name="connsiteY86" fmla="*/ 1024360 h 2054507"/>
                    <a:gd name="connsiteX87" fmla="*/ 3113589 w 7315200"/>
                    <a:gd name="connsiteY87" fmla="*/ 1018572 h 2054507"/>
                    <a:gd name="connsiteX88" fmla="*/ 3136739 w 7315200"/>
                    <a:gd name="connsiteY88" fmla="*/ 1041722 h 2054507"/>
                    <a:gd name="connsiteX89" fmla="*/ 3188825 w 7315200"/>
                    <a:gd name="connsiteY89" fmla="*/ 1053296 h 2054507"/>
                    <a:gd name="connsiteX90" fmla="*/ 3206187 w 7315200"/>
                    <a:gd name="connsiteY90" fmla="*/ 1064871 h 2054507"/>
                    <a:gd name="connsiteX91" fmla="*/ 3217762 w 7315200"/>
                    <a:gd name="connsiteY91" fmla="*/ 1088020 h 2054507"/>
                    <a:gd name="connsiteX92" fmla="*/ 3310359 w 7315200"/>
                    <a:gd name="connsiteY92" fmla="*/ 1082233 h 2054507"/>
                    <a:gd name="connsiteX93" fmla="*/ 3321934 w 7315200"/>
                    <a:gd name="connsiteY93" fmla="*/ 1099595 h 2054507"/>
                    <a:gd name="connsiteX94" fmla="*/ 3385595 w 7315200"/>
                    <a:gd name="connsiteY94" fmla="*/ 1099595 h 2054507"/>
                    <a:gd name="connsiteX95" fmla="*/ 3408744 w 7315200"/>
                    <a:gd name="connsiteY95" fmla="*/ 1111170 h 2054507"/>
                    <a:gd name="connsiteX96" fmla="*/ 3472405 w 7315200"/>
                    <a:gd name="connsiteY96" fmla="*/ 1111170 h 2054507"/>
                    <a:gd name="connsiteX97" fmla="*/ 3478192 w 7315200"/>
                    <a:gd name="connsiteY97" fmla="*/ 1122745 h 2054507"/>
                    <a:gd name="connsiteX98" fmla="*/ 3512916 w 7315200"/>
                    <a:gd name="connsiteY98" fmla="*/ 1134319 h 2054507"/>
                    <a:gd name="connsiteX99" fmla="*/ 3541853 w 7315200"/>
                    <a:gd name="connsiteY99" fmla="*/ 1145894 h 2054507"/>
                    <a:gd name="connsiteX100" fmla="*/ 3599726 w 7315200"/>
                    <a:gd name="connsiteY100" fmla="*/ 1151681 h 2054507"/>
                    <a:gd name="connsiteX101" fmla="*/ 3617088 w 7315200"/>
                    <a:gd name="connsiteY101" fmla="*/ 1145894 h 2054507"/>
                    <a:gd name="connsiteX102" fmla="*/ 3703898 w 7315200"/>
                    <a:gd name="connsiteY102" fmla="*/ 1163256 h 2054507"/>
                    <a:gd name="connsiteX103" fmla="*/ 3709686 w 7315200"/>
                    <a:gd name="connsiteY103" fmla="*/ 1180618 h 2054507"/>
                    <a:gd name="connsiteX104" fmla="*/ 3750197 w 7315200"/>
                    <a:gd name="connsiteY104" fmla="*/ 1192193 h 2054507"/>
                    <a:gd name="connsiteX105" fmla="*/ 3755984 w 7315200"/>
                    <a:gd name="connsiteY105" fmla="*/ 1197980 h 2054507"/>
                    <a:gd name="connsiteX106" fmla="*/ 3848582 w 7315200"/>
                    <a:gd name="connsiteY106" fmla="*/ 1221129 h 2054507"/>
                    <a:gd name="connsiteX107" fmla="*/ 3889093 w 7315200"/>
                    <a:gd name="connsiteY107" fmla="*/ 1238491 h 2054507"/>
                    <a:gd name="connsiteX108" fmla="*/ 3912243 w 7315200"/>
                    <a:gd name="connsiteY108" fmla="*/ 1238491 h 2054507"/>
                    <a:gd name="connsiteX109" fmla="*/ 3941179 w 7315200"/>
                    <a:gd name="connsiteY109" fmla="*/ 1261641 h 2054507"/>
                    <a:gd name="connsiteX110" fmla="*/ 3993265 w 7315200"/>
                    <a:gd name="connsiteY110" fmla="*/ 1244279 h 2054507"/>
                    <a:gd name="connsiteX111" fmla="*/ 4027989 w 7315200"/>
                    <a:gd name="connsiteY111" fmla="*/ 1273215 h 2054507"/>
                    <a:gd name="connsiteX112" fmla="*/ 4120587 w 7315200"/>
                    <a:gd name="connsiteY112" fmla="*/ 1273215 h 2054507"/>
                    <a:gd name="connsiteX113" fmla="*/ 4172673 w 7315200"/>
                    <a:gd name="connsiteY113" fmla="*/ 1279003 h 2054507"/>
                    <a:gd name="connsiteX114" fmla="*/ 4178460 w 7315200"/>
                    <a:gd name="connsiteY114" fmla="*/ 1296365 h 2054507"/>
                    <a:gd name="connsiteX115" fmla="*/ 4213184 w 7315200"/>
                    <a:gd name="connsiteY115" fmla="*/ 1296365 h 2054507"/>
                    <a:gd name="connsiteX116" fmla="*/ 4259483 w 7315200"/>
                    <a:gd name="connsiteY116" fmla="*/ 1302152 h 2054507"/>
                    <a:gd name="connsiteX117" fmla="*/ 4282633 w 7315200"/>
                    <a:gd name="connsiteY117" fmla="*/ 1313727 h 2054507"/>
                    <a:gd name="connsiteX118" fmla="*/ 4363655 w 7315200"/>
                    <a:gd name="connsiteY118" fmla="*/ 1313727 h 2054507"/>
                    <a:gd name="connsiteX119" fmla="*/ 4386805 w 7315200"/>
                    <a:gd name="connsiteY119" fmla="*/ 1325301 h 2054507"/>
                    <a:gd name="connsiteX120" fmla="*/ 4386805 w 7315200"/>
                    <a:gd name="connsiteY120" fmla="*/ 1325301 h 2054507"/>
                    <a:gd name="connsiteX121" fmla="*/ 4479402 w 7315200"/>
                    <a:gd name="connsiteY121" fmla="*/ 1319514 h 2054507"/>
                    <a:gd name="connsiteX122" fmla="*/ 4537276 w 7315200"/>
                    <a:gd name="connsiteY122" fmla="*/ 1336876 h 2054507"/>
                    <a:gd name="connsiteX123" fmla="*/ 4537276 w 7315200"/>
                    <a:gd name="connsiteY123" fmla="*/ 1348451 h 2054507"/>
                    <a:gd name="connsiteX124" fmla="*/ 4606724 w 7315200"/>
                    <a:gd name="connsiteY124" fmla="*/ 1360026 h 2054507"/>
                    <a:gd name="connsiteX125" fmla="*/ 4635660 w 7315200"/>
                    <a:gd name="connsiteY125" fmla="*/ 1377388 h 2054507"/>
                    <a:gd name="connsiteX126" fmla="*/ 4658810 w 7315200"/>
                    <a:gd name="connsiteY126" fmla="*/ 1388962 h 2054507"/>
                    <a:gd name="connsiteX127" fmla="*/ 4681959 w 7315200"/>
                    <a:gd name="connsiteY127" fmla="*/ 1383175 h 2054507"/>
                    <a:gd name="connsiteX128" fmla="*/ 4699321 w 7315200"/>
                    <a:gd name="connsiteY128" fmla="*/ 1394750 h 2054507"/>
                    <a:gd name="connsiteX129" fmla="*/ 4728258 w 7315200"/>
                    <a:gd name="connsiteY129" fmla="*/ 1394750 h 2054507"/>
                    <a:gd name="connsiteX130" fmla="*/ 4728258 w 7315200"/>
                    <a:gd name="connsiteY130" fmla="*/ 1412112 h 2054507"/>
                    <a:gd name="connsiteX131" fmla="*/ 4780344 w 7315200"/>
                    <a:gd name="connsiteY131" fmla="*/ 1406324 h 2054507"/>
                    <a:gd name="connsiteX132" fmla="*/ 4803493 w 7315200"/>
                    <a:gd name="connsiteY132" fmla="*/ 1429474 h 2054507"/>
                    <a:gd name="connsiteX133" fmla="*/ 4809281 w 7315200"/>
                    <a:gd name="connsiteY133" fmla="*/ 1446836 h 2054507"/>
                    <a:gd name="connsiteX134" fmla="*/ 4925027 w 7315200"/>
                    <a:gd name="connsiteY134" fmla="*/ 1446836 h 2054507"/>
                    <a:gd name="connsiteX135" fmla="*/ 4955983 w 7315200"/>
                    <a:gd name="connsiteY135" fmla="*/ 1473030 h 2054507"/>
                    <a:gd name="connsiteX136" fmla="*/ 5132347 w 7315200"/>
                    <a:gd name="connsiteY136" fmla="*/ 1466579 h 2054507"/>
                    <a:gd name="connsiteX137" fmla="*/ 5203905 w 7315200"/>
                    <a:gd name="connsiteY137" fmla="*/ 1485630 h 2054507"/>
                    <a:gd name="connsiteX138" fmla="*/ 5289630 w 7315200"/>
                    <a:gd name="connsiteY138" fmla="*/ 1498922 h 2054507"/>
                    <a:gd name="connsiteX139" fmla="*/ 5428526 w 7315200"/>
                    <a:gd name="connsiteY139" fmla="*/ 1498922 h 2054507"/>
                    <a:gd name="connsiteX140" fmla="*/ 5428526 w 7315200"/>
                    <a:gd name="connsiteY140" fmla="*/ 1539433 h 2054507"/>
                    <a:gd name="connsiteX141" fmla="*/ 5596359 w 7315200"/>
                    <a:gd name="connsiteY141" fmla="*/ 1539433 h 2054507"/>
                    <a:gd name="connsiteX142" fmla="*/ 5607934 w 7315200"/>
                    <a:gd name="connsiteY142" fmla="*/ 1551008 h 2054507"/>
                    <a:gd name="connsiteX143" fmla="*/ 5723681 w 7315200"/>
                    <a:gd name="connsiteY143" fmla="*/ 1551008 h 2054507"/>
                    <a:gd name="connsiteX144" fmla="*/ 5723681 w 7315200"/>
                    <a:gd name="connsiteY144" fmla="*/ 1568370 h 2054507"/>
                    <a:gd name="connsiteX145" fmla="*/ 5804703 w 7315200"/>
                    <a:gd name="connsiteY145" fmla="*/ 1568370 h 2054507"/>
                    <a:gd name="connsiteX146" fmla="*/ 5804703 w 7315200"/>
                    <a:gd name="connsiteY146" fmla="*/ 1608881 h 2054507"/>
                    <a:gd name="connsiteX147" fmla="*/ 5885726 w 7315200"/>
                    <a:gd name="connsiteY147" fmla="*/ 1608881 h 2054507"/>
                    <a:gd name="connsiteX148" fmla="*/ 5885726 w 7315200"/>
                    <a:gd name="connsiteY148" fmla="*/ 1620456 h 2054507"/>
                    <a:gd name="connsiteX149" fmla="*/ 5972536 w 7315200"/>
                    <a:gd name="connsiteY149" fmla="*/ 1620456 h 2054507"/>
                    <a:gd name="connsiteX150" fmla="*/ 5972536 w 7315200"/>
                    <a:gd name="connsiteY150" fmla="*/ 1643605 h 2054507"/>
                    <a:gd name="connsiteX151" fmla="*/ 6059346 w 7315200"/>
                    <a:gd name="connsiteY151" fmla="*/ 1643605 h 2054507"/>
                    <a:gd name="connsiteX152" fmla="*/ 6059346 w 7315200"/>
                    <a:gd name="connsiteY152" fmla="*/ 1649393 h 2054507"/>
                    <a:gd name="connsiteX153" fmla="*/ 6163519 w 7315200"/>
                    <a:gd name="connsiteY153" fmla="*/ 1649393 h 2054507"/>
                    <a:gd name="connsiteX154" fmla="*/ 6163519 w 7315200"/>
                    <a:gd name="connsiteY154" fmla="*/ 1666755 h 2054507"/>
                    <a:gd name="connsiteX155" fmla="*/ 6215605 w 7315200"/>
                    <a:gd name="connsiteY155" fmla="*/ 1666755 h 2054507"/>
                    <a:gd name="connsiteX156" fmla="*/ 6215605 w 7315200"/>
                    <a:gd name="connsiteY156" fmla="*/ 1701479 h 2054507"/>
                    <a:gd name="connsiteX157" fmla="*/ 6285053 w 7315200"/>
                    <a:gd name="connsiteY157" fmla="*/ 1701479 h 2054507"/>
                    <a:gd name="connsiteX158" fmla="*/ 6285053 w 7315200"/>
                    <a:gd name="connsiteY158" fmla="*/ 1724628 h 2054507"/>
                    <a:gd name="connsiteX159" fmla="*/ 6360288 w 7315200"/>
                    <a:gd name="connsiteY159" fmla="*/ 1724628 h 2054507"/>
                    <a:gd name="connsiteX160" fmla="*/ 6360288 w 7315200"/>
                    <a:gd name="connsiteY160" fmla="*/ 1747777 h 2054507"/>
                    <a:gd name="connsiteX161" fmla="*/ 6423949 w 7315200"/>
                    <a:gd name="connsiteY161" fmla="*/ 1747777 h 2054507"/>
                    <a:gd name="connsiteX162" fmla="*/ 6423949 w 7315200"/>
                    <a:gd name="connsiteY162" fmla="*/ 1788289 h 2054507"/>
                    <a:gd name="connsiteX163" fmla="*/ 6736465 w 7315200"/>
                    <a:gd name="connsiteY163" fmla="*/ 1788289 h 2054507"/>
                    <a:gd name="connsiteX164" fmla="*/ 6736465 w 7315200"/>
                    <a:gd name="connsiteY164" fmla="*/ 1817226 h 2054507"/>
                    <a:gd name="connsiteX165" fmla="*/ 6852212 w 7315200"/>
                    <a:gd name="connsiteY165" fmla="*/ 1817226 h 2054507"/>
                    <a:gd name="connsiteX166" fmla="*/ 6852212 w 7315200"/>
                    <a:gd name="connsiteY166" fmla="*/ 1875099 h 2054507"/>
                    <a:gd name="connsiteX167" fmla="*/ 6915873 w 7315200"/>
                    <a:gd name="connsiteY167" fmla="*/ 1875099 h 2054507"/>
                    <a:gd name="connsiteX168" fmla="*/ 6915873 w 7315200"/>
                    <a:gd name="connsiteY168" fmla="*/ 1909823 h 2054507"/>
                    <a:gd name="connsiteX169" fmla="*/ 7060557 w 7315200"/>
                    <a:gd name="connsiteY169" fmla="*/ 1909823 h 2054507"/>
                    <a:gd name="connsiteX170" fmla="*/ 7060557 w 7315200"/>
                    <a:gd name="connsiteY170" fmla="*/ 2054507 h 2054507"/>
                    <a:gd name="connsiteX171" fmla="*/ 7315200 w 7315200"/>
                    <a:gd name="connsiteY17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41316 w 7315200"/>
                    <a:gd name="connsiteY62" fmla="*/ 798653 h 2054507"/>
                    <a:gd name="connsiteX63" fmla="*/ 2176040 w 7315200"/>
                    <a:gd name="connsiteY63" fmla="*/ 798653 h 2054507"/>
                    <a:gd name="connsiteX64" fmla="*/ 2187615 w 7315200"/>
                    <a:gd name="connsiteY64" fmla="*/ 816015 h 2054507"/>
                    <a:gd name="connsiteX65" fmla="*/ 2228126 w 7315200"/>
                    <a:gd name="connsiteY65" fmla="*/ 821803 h 2054507"/>
                    <a:gd name="connsiteX66" fmla="*/ 2303362 w 7315200"/>
                    <a:gd name="connsiteY66" fmla="*/ 827590 h 2054507"/>
                    <a:gd name="connsiteX67" fmla="*/ 2314936 w 7315200"/>
                    <a:gd name="connsiteY67" fmla="*/ 833377 h 2054507"/>
                    <a:gd name="connsiteX68" fmla="*/ 2326511 w 7315200"/>
                    <a:gd name="connsiteY68" fmla="*/ 856527 h 2054507"/>
                    <a:gd name="connsiteX69" fmla="*/ 2401746 w 7315200"/>
                    <a:gd name="connsiteY69" fmla="*/ 862314 h 2054507"/>
                    <a:gd name="connsiteX70" fmla="*/ 2413321 w 7315200"/>
                    <a:gd name="connsiteY70" fmla="*/ 879676 h 2054507"/>
                    <a:gd name="connsiteX71" fmla="*/ 2482769 w 7315200"/>
                    <a:gd name="connsiteY71" fmla="*/ 897038 h 2054507"/>
                    <a:gd name="connsiteX72" fmla="*/ 2517493 w 7315200"/>
                    <a:gd name="connsiteY72" fmla="*/ 908613 h 2054507"/>
                    <a:gd name="connsiteX73" fmla="*/ 2558005 w 7315200"/>
                    <a:gd name="connsiteY73" fmla="*/ 908613 h 2054507"/>
                    <a:gd name="connsiteX74" fmla="*/ 2691114 w 7315200"/>
                    <a:gd name="connsiteY74" fmla="*/ 914400 h 2054507"/>
                    <a:gd name="connsiteX75" fmla="*/ 2696901 w 7315200"/>
                    <a:gd name="connsiteY75" fmla="*/ 925975 h 2054507"/>
                    <a:gd name="connsiteX76" fmla="*/ 2731625 w 7315200"/>
                    <a:gd name="connsiteY76" fmla="*/ 925975 h 2054507"/>
                    <a:gd name="connsiteX77" fmla="*/ 2731625 w 7315200"/>
                    <a:gd name="connsiteY77" fmla="*/ 925975 h 2054507"/>
                    <a:gd name="connsiteX78" fmla="*/ 2789498 w 7315200"/>
                    <a:gd name="connsiteY78" fmla="*/ 949124 h 2054507"/>
                    <a:gd name="connsiteX79" fmla="*/ 2801073 w 7315200"/>
                    <a:gd name="connsiteY79" fmla="*/ 954912 h 2054507"/>
                    <a:gd name="connsiteX80" fmla="*/ 2830010 w 7315200"/>
                    <a:gd name="connsiteY80" fmla="*/ 954912 h 2054507"/>
                    <a:gd name="connsiteX81" fmla="*/ 2847372 w 7315200"/>
                    <a:gd name="connsiteY81" fmla="*/ 978061 h 2054507"/>
                    <a:gd name="connsiteX82" fmla="*/ 2870521 w 7315200"/>
                    <a:gd name="connsiteY82" fmla="*/ 972274 h 2054507"/>
                    <a:gd name="connsiteX83" fmla="*/ 2911033 w 7315200"/>
                    <a:gd name="connsiteY83" fmla="*/ 995423 h 2054507"/>
                    <a:gd name="connsiteX84" fmla="*/ 2980481 w 7315200"/>
                    <a:gd name="connsiteY84" fmla="*/ 1006998 h 2054507"/>
                    <a:gd name="connsiteX85" fmla="*/ 2986268 w 7315200"/>
                    <a:gd name="connsiteY85" fmla="*/ 1024360 h 2054507"/>
                    <a:gd name="connsiteX86" fmla="*/ 3113589 w 7315200"/>
                    <a:gd name="connsiteY86" fmla="*/ 1018572 h 2054507"/>
                    <a:gd name="connsiteX87" fmla="*/ 3136739 w 7315200"/>
                    <a:gd name="connsiteY87" fmla="*/ 1041722 h 2054507"/>
                    <a:gd name="connsiteX88" fmla="*/ 3188825 w 7315200"/>
                    <a:gd name="connsiteY88" fmla="*/ 1053296 h 2054507"/>
                    <a:gd name="connsiteX89" fmla="*/ 3206187 w 7315200"/>
                    <a:gd name="connsiteY89" fmla="*/ 1064871 h 2054507"/>
                    <a:gd name="connsiteX90" fmla="*/ 3217762 w 7315200"/>
                    <a:gd name="connsiteY90" fmla="*/ 1088020 h 2054507"/>
                    <a:gd name="connsiteX91" fmla="*/ 3310359 w 7315200"/>
                    <a:gd name="connsiteY91" fmla="*/ 1082233 h 2054507"/>
                    <a:gd name="connsiteX92" fmla="*/ 3321934 w 7315200"/>
                    <a:gd name="connsiteY92" fmla="*/ 1099595 h 2054507"/>
                    <a:gd name="connsiteX93" fmla="*/ 3385595 w 7315200"/>
                    <a:gd name="connsiteY93" fmla="*/ 1099595 h 2054507"/>
                    <a:gd name="connsiteX94" fmla="*/ 3408744 w 7315200"/>
                    <a:gd name="connsiteY94" fmla="*/ 1111170 h 2054507"/>
                    <a:gd name="connsiteX95" fmla="*/ 3472405 w 7315200"/>
                    <a:gd name="connsiteY95" fmla="*/ 1111170 h 2054507"/>
                    <a:gd name="connsiteX96" fmla="*/ 3478192 w 7315200"/>
                    <a:gd name="connsiteY96" fmla="*/ 1122745 h 2054507"/>
                    <a:gd name="connsiteX97" fmla="*/ 3512916 w 7315200"/>
                    <a:gd name="connsiteY97" fmla="*/ 1134319 h 2054507"/>
                    <a:gd name="connsiteX98" fmla="*/ 3541853 w 7315200"/>
                    <a:gd name="connsiteY98" fmla="*/ 1145894 h 2054507"/>
                    <a:gd name="connsiteX99" fmla="*/ 3599726 w 7315200"/>
                    <a:gd name="connsiteY99" fmla="*/ 1151681 h 2054507"/>
                    <a:gd name="connsiteX100" fmla="*/ 3617088 w 7315200"/>
                    <a:gd name="connsiteY100" fmla="*/ 1145894 h 2054507"/>
                    <a:gd name="connsiteX101" fmla="*/ 3703898 w 7315200"/>
                    <a:gd name="connsiteY101" fmla="*/ 1163256 h 2054507"/>
                    <a:gd name="connsiteX102" fmla="*/ 3709686 w 7315200"/>
                    <a:gd name="connsiteY102" fmla="*/ 1180618 h 2054507"/>
                    <a:gd name="connsiteX103" fmla="*/ 3750197 w 7315200"/>
                    <a:gd name="connsiteY103" fmla="*/ 1192193 h 2054507"/>
                    <a:gd name="connsiteX104" fmla="*/ 3755984 w 7315200"/>
                    <a:gd name="connsiteY104" fmla="*/ 1197980 h 2054507"/>
                    <a:gd name="connsiteX105" fmla="*/ 3848582 w 7315200"/>
                    <a:gd name="connsiteY105" fmla="*/ 1221129 h 2054507"/>
                    <a:gd name="connsiteX106" fmla="*/ 3889093 w 7315200"/>
                    <a:gd name="connsiteY106" fmla="*/ 1238491 h 2054507"/>
                    <a:gd name="connsiteX107" fmla="*/ 3912243 w 7315200"/>
                    <a:gd name="connsiteY107" fmla="*/ 1238491 h 2054507"/>
                    <a:gd name="connsiteX108" fmla="*/ 3941179 w 7315200"/>
                    <a:gd name="connsiteY108" fmla="*/ 1261641 h 2054507"/>
                    <a:gd name="connsiteX109" fmla="*/ 3993265 w 7315200"/>
                    <a:gd name="connsiteY109" fmla="*/ 1244279 h 2054507"/>
                    <a:gd name="connsiteX110" fmla="*/ 4027989 w 7315200"/>
                    <a:gd name="connsiteY110" fmla="*/ 1273215 h 2054507"/>
                    <a:gd name="connsiteX111" fmla="*/ 4120587 w 7315200"/>
                    <a:gd name="connsiteY111" fmla="*/ 1273215 h 2054507"/>
                    <a:gd name="connsiteX112" fmla="*/ 4172673 w 7315200"/>
                    <a:gd name="connsiteY112" fmla="*/ 1279003 h 2054507"/>
                    <a:gd name="connsiteX113" fmla="*/ 4178460 w 7315200"/>
                    <a:gd name="connsiteY113" fmla="*/ 1296365 h 2054507"/>
                    <a:gd name="connsiteX114" fmla="*/ 4213184 w 7315200"/>
                    <a:gd name="connsiteY114" fmla="*/ 1296365 h 2054507"/>
                    <a:gd name="connsiteX115" fmla="*/ 4259483 w 7315200"/>
                    <a:gd name="connsiteY115" fmla="*/ 1302152 h 2054507"/>
                    <a:gd name="connsiteX116" fmla="*/ 4282633 w 7315200"/>
                    <a:gd name="connsiteY116" fmla="*/ 1313727 h 2054507"/>
                    <a:gd name="connsiteX117" fmla="*/ 4363655 w 7315200"/>
                    <a:gd name="connsiteY117" fmla="*/ 1313727 h 2054507"/>
                    <a:gd name="connsiteX118" fmla="*/ 4386805 w 7315200"/>
                    <a:gd name="connsiteY118" fmla="*/ 1325301 h 2054507"/>
                    <a:gd name="connsiteX119" fmla="*/ 4386805 w 7315200"/>
                    <a:gd name="connsiteY119" fmla="*/ 1325301 h 2054507"/>
                    <a:gd name="connsiteX120" fmla="*/ 4479402 w 7315200"/>
                    <a:gd name="connsiteY120" fmla="*/ 1319514 h 2054507"/>
                    <a:gd name="connsiteX121" fmla="*/ 4537276 w 7315200"/>
                    <a:gd name="connsiteY121" fmla="*/ 1336876 h 2054507"/>
                    <a:gd name="connsiteX122" fmla="*/ 4537276 w 7315200"/>
                    <a:gd name="connsiteY122" fmla="*/ 1348451 h 2054507"/>
                    <a:gd name="connsiteX123" fmla="*/ 4606724 w 7315200"/>
                    <a:gd name="connsiteY123" fmla="*/ 1360026 h 2054507"/>
                    <a:gd name="connsiteX124" fmla="*/ 4635660 w 7315200"/>
                    <a:gd name="connsiteY124" fmla="*/ 1377388 h 2054507"/>
                    <a:gd name="connsiteX125" fmla="*/ 4658810 w 7315200"/>
                    <a:gd name="connsiteY125" fmla="*/ 1388962 h 2054507"/>
                    <a:gd name="connsiteX126" fmla="*/ 4681959 w 7315200"/>
                    <a:gd name="connsiteY126" fmla="*/ 1383175 h 2054507"/>
                    <a:gd name="connsiteX127" fmla="*/ 4699321 w 7315200"/>
                    <a:gd name="connsiteY127" fmla="*/ 1394750 h 2054507"/>
                    <a:gd name="connsiteX128" fmla="*/ 4728258 w 7315200"/>
                    <a:gd name="connsiteY128" fmla="*/ 1394750 h 2054507"/>
                    <a:gd name="connsiteX129" fmla="*/ 4728258 w 7315200"/>
                    <a:gd name="connsiteY129" fmla="*/ 1412112 h 2054507"/>
                    <a:gd name="connsiteX130" fmla="*/ 4780344 w 7315200"/>
                    <a:gd name="connsiteY130" fmla="*/ 1406324 h 2054507"/>
                    <a:gd name="connsiteX131" fmla="*/ 4803493 w 7315200"/>
                    <a:gd name="connsiteY131" fmla="*/ 1429474 h 2054507"/>
                    <a:gd name="connsiteX132" fmla="*/ 4809281 w 7315200"/>
                    <a:gd name="connsiteY132" fmla="*/ 1446836 h 2054507"/>
                    <a:gd name="connsiteX133" fmla="*/ 4925027 w 7315200"/>
                    <a:gd name="connsiteY133" fmla="*/ 1446836 h 2054507"/>
                    <a:gd name="connsiteX134" fmla="*/ 4955983 w 7315200"/>
                    <a:gd name="connsiteY134" fmla="*/ 1473030 h 2054507"/>
                    <a:gd name="connsiteX135" fmla="*/ 5132347 w 7315200"/>
                    <a:gd name="connsiteY135" fmla="*/ 1466579 h 2054507"/>
                    <a:gd name="connsiteX136" fmla="*/ 5203905 w 7315200"/>
                    <a:gd name="connsiteY136" fmla="*/ 1485630 h 2054507"/>
                    <a:gd name="connsiteX137" fmla="*/ 5289630 w 7315200"/>
                    <a:gd name="connsiteY137" fmla="*/ 1498922 h 2054507"/>
                    <a:gd name="connsiteX138" fmla="*/ 5428526 w 7315200"/>
                    <a:gd name="connsiteY138" fmla="*/ 1498922 h 2054507"/>
                    <a:gd name="connsiteX139" fmla="*/ 5428526 w 7315200"/>
                    <a:gd name="connsiteY139" fmla="*/ 1539433 h 2054507"/>
                    <a:gd name="connsiteX140" fmla="*/ 5596359 w 7315200"/>
                    <a:gd name="connsiteY140" fmla="*/ 1539433 h 2054507"/>
                    <a:gd name="connsiteX141" fmla="*/ 5607934 w 7315200"/>
                    <a:gd name="connsiteY141" fmla="*/ 1551008 h 2054507"/>
                    <a:gd name="connsiteX142" fmla="*/ 5723681 w 7315200"/>
                    <a:gd name="connsiteY142" fmla="*/ 1551008 h 2054507"/>
                    <a:gd name="connsiteX143" fmla="*/ 5723681 w 7315200"/>
                    <a:gd name="connsiteY143" fmla="*/ 1568370 h 2054507"/>
                    <a:gd name="connsiteX144" fmla="*/ 5804703 w 7315200"/>
                    <a:gd name="connsiteY144" fmla="*/ 1568370 h 2054507"/>
                    <a:gd name="connsiteX145" fmla="*/ 5804703 w 7315200"/>
                    <a:gd name="connsiteY145" fmla="*/ 1608881 h 2054507"/>
                    <a:gd name="connsiteX146" fmla="*/ 5885726 w 7315200"/>
                    <a:gd name="connsiteY146" fmla="*/ 1608881 h 2054507"/>
                    <a:gd name="connsiteX147" fmla="*/ 5885726 w 7315200"/>
                    <a:gd name="connsiteY147" fmla="*/ 1620456 h 2054507"/>
                    <a:gd name="connsiteX148" fmla="*/ 5972536 w 7315200"/>
                    <a:gd name="connsiteY148" fmla="*/ 1620456 h 2054507"/>
                    <a:gd name="connsiteX149" fmla="*/ 5972536 w 7315200"/>
                    <a:gd name="connsiteY149" fmla="*/ 1643605 h 2054507"/>
                    <a:gd name="connsiteX150" fmla="*/ 6059346 w 7315200"/>
                    <a:gd name="connsiteY150" fmla="*/ 1643605 h 2054507"/>
                    <a:gd name="connsiteX151" fmla="*/ 6059346 w 7315200"/>
                    <a:gd name="connsiteY151" fmla="*/ 1649393 h 2054507"/>
                    <a:gd name="connsiteX152" fmla="*/ 6163519 w 7315200"/>
                    <a:gd name="connsiteY152" fmla="*/ 1649393 h 2054507"/>
                    <a:gd name="connsiteX153" fmla="*/ 6163519 w 7315200"/>
                    <a:gd name="connsiteY153" fmla="*/ 1666755 h 2054507"/>
                    <a:gd name="connsiteX154" fmla="*/ 6215605 w 7315200"/>
                    <a:gd name="connsiteY154" fmla="*/ 1666755 h 2054507"/>
                    <a:gd name="connsiteX155" fmla="*/ 6215605 w 7315200"/>
                    <a:gd name="connsiteY155" fmla="*/ 1701479 h 2054507"/>
                    <a:gd name="connsiteX156" fmla="*/ 6285053 w 7315200"/>
                    <a:gd name="connsiteY156" fmla="*/ 1701479 h 2054507"/>
                    <a:gd name="connsiteX157" fmla="*/ 6285053 w 7315200"/>
                    <a:gd name="connsiteY157" fmla="*/ 1724628 h 2054507"/>
                    <a:gd name="connsiteX158" fmla="*/ 6360288 w 7315200"/>
                    <a:gd name="connsiteY158" fmla="*/ 1724628 h 2054507"/>
                    <a:gd name="connsiteX159" fmla="*/ 6360288 w 7315200"/>
                    <a:gd name="connsiteY159" fmla="*/ 1747777 h 2054507"/>
                    <a:gd name="connsiteX160" fmla="*/ 6423949 w 7315200"/>
                    <a:gd name="connsiteY160" fmla="*/ 1747777 h 2054507"/>
                    <a:gd name="connsiteX161" fmla="*/ 6423949 w 7315200"/>
                    <a:gd name="connsiteY161" fmla="*/ 1788289 h 2054507"/>
                    <a:gd name="connsiteX162" fmla="*/ 6736465 w 7315200"/>
                    <a:gd name="connsiteY162" fmla="*/ 1788289 h 2054507"/>
                    <a:gd name="connsiteX163" fmla="*/ 6736465 w 7315200"/>
                    <a:gd name="connsiteY163" fmla="*/ 1817226 h 2054507"/>
                    <a:gd name="connsiteX164" fmla="*/ 6852212 w 7315200"/>
                    <a:gd name="connsiteY164" fmla="*/ 1817226 h 2054507"/>
                    <a:gd name="connsiteX165" fmla="*/ 6852212 w 7315200"/>
                    <a:gd name="connsiteY165" fmla="*/ 1875099 h 2054507"/>
                    <a:gd name="connsiteX166" fmla="*/ 6915873 w 7315200"/>
                    <a:gd name="connsiteY166" fmla="*/ 1875099 h 2054507"/>
                    <a:gd name="connsiteX167" fmla="*/ 6915873 w 7315200"/>
                    <a:gd name="connsiteY167" fmla="*/ 1909823 h 2054507"/>
                    <a:gd name="connsiteX168" fmla="*/ 7060557 w 7315200"/>
                    <a:gd name="connsiteY168" fmla="*/ 1909823 h 2054507"/>
                    <a:gd name="connsiteX169" fmla="*/ 7060557 w 7315200"/>
                    <a:gd name="connsiteY169" fmla="*/ 2054507 h 2054507"/>
                    <a:gd name="connsiteX170" fmla="*/ 7315200 w 7315200"/>
                    <a:gd name="connsiteY170"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089230 w 7315200"/>
                    <a:gd name="connsiteY59" fmla="*/ 769717 h 2054507"/>
                    <a:gd name="connsiteX60" fmla="*/ 2123954 w 7315200"/>
                    <a:gd name="connsiteY60" fmla="*/ 787079 h 2054507"/>
                    <a:gd name="connsiteX61" fmla="*/ 2141316 w 7315200"/>
                    <a:gd name="connsiteY61" fmla="*/ 792866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089230 w 7315200"/>
                    <a:gd name="connsiteY59" fmla="*/ 769717 h 2054507"/>
                    <a:gd name="connsiteX60" fmla="*/ 2123954 w 7315200"/>
                    <a:gd name="connsiteY60" fmla="*/ 787079 h 2054507"/>
                    <a:gd name="connsiteX61" fmla="*/ 2067497 w 7315200"/>
                    <a:gd name="connsiteY61" fmla="*/ 959554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089230 w 7315200"/>
                    <a:gd name="connsiteY59" fmla="*/ 769717 h 2054507"/>
                    <a:gd name="connsiteX60" fmla="*/ 2047754 w 7315200"/>
                    <a:gd name="connsiteY60" fmla="*/ 858517 h 2054507"/>
                    <a:gd name="connsiteX61" fmla="*/ 2067497 w 7315200"/>
                    <a:gd name="connsiteY61" fmla="*/ 959554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047754 w 7315200"/>
                    <a:gd name="connsiteY60" fmla="*/ 858517 h 2054507"/>
                    <a:gd name="connsiteX61" fmla="*/ 2067497 w 7315200"/>
                    <a:gd name="connsiteY61" fmla="*/ 959554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067497 w 7315200"/>
                    <a:gd name="connsiteY61" fmla="*/ 959554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9410 w 7315200"/>
                    <a:gd name="connsiteY61" fmla="*/ 802391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14936 w 7315200"/>
                    <a:gd name="connsiteY66" fmla="*/ 833377 h 2054507"/>
                    <a:gd name="connsiteX67" fmla="*/ 2326511 w 7315200"/>
                    <a:gd name="connsiteY67" fmla="*/ 856527 h 2054507"/>
                    <a:gd name="connsiteX68" fmla="*/ 2401746 w 7315200"/>
                    <a:gd name="connsiteY68" fmla="*/ 862314 h 2054507"/>
                    <a:gd name="connsiteX69" fmla="*/ 2413321 w 7315200"/>
                    <a:gd name="connsiteY69" fmla="*/ 879676 h 2054507"/>
                    <a:gd name="connsiteX70" fmla="*/ 2482769 w 7315200"/>
                    <a:gd name="connsiteY70" fmla="*/ 897038 h 2054507"/>
                    <a:gd name="connsiteX71" fmla="*/ 2517493 w 7315200"/>
                    <a:gd name="connsiteY71" fmla="*/ 908613 h 2054507"/>
                    <a:gd name="connsiteX72" fmla="*/ 2558005 w 7315200"/>
                    <a:gd name="connsiteY72" fmla="*/ 908613 h 2054507"/>
                    <a:gd name="connsiteX73" fmla="*/ 2691114 w 7315200"/>
                    <a:gd name="connsiteY73" fmla="*/ 914400 h 2054507"/>
                    <a:gd name="connsiteX74" fmla="*/ 2696901 w 7315200"/>
                    <a:gd name="connsiteY74" fmla="*/ 925975 h 2054507"/>
                    <a:gd name="connsiteX75" fmla="*/ 2731625 w 7315200"/>
                    <a:gd name="connsiteY75" fmla="*/ 925975 h 2054507"/>
                    <a:gd name="connsiteX76" fmla="*/ 2731625 w 7315200"/>
                    <a:gd name="connsiteY76" fmla="*/ 925975 h 2054507"/>
                    <a:gd name="connsiteX77" fmla="*/ 2789498 w 7315200"/>
                    <a:gd name="connsiteY77" fmla="*/ 949124 h 2054507"/>
                    <a:gd name="connsiteX78" fmla="*/ 2801073 w 7315200"/>
                    <a:gd name="connsiteY78" fmla="*/ 954912 h 2054507"/>
                    <a:gd name="connsiteX79" fmla="*/ 2830010 w 7315200"/>
                    <a:gd name="connsiteY79" fmla="*/ 954912 h 2054507"/>
                    <a:gd name="connsiteX80" fmla="*/ 2847372 w 7315200"/>
                    <a:gd name="connsiteY80" fmla="*/ 978061 h 2054507"/>
                    <a:gd name="connsiteX81" fmla="*/ 2870521 w 7315200"/>
                    <a:gd name="connsiteY81" fmla="*/ 972274 h 2054507"/>
                    <a:gd name="connsiteX82" fmla="*/ 2911033 w 7315200"/>
                    <a:gd name="connsiteY82" fmla="*/ 995423 h 2054507"/>
                    <a:gd name="connsiteX83" fmla="*/ 2980481 w 7315200"/>
                    <a:gd name="connsiteY83" fmla="*/ 1006998 h 2054507"/>
                    <a:gd name="connsiteX84" fmla="*/ 2986268 w 7315200"/>
                    <a:gd name="connsiteY84" fmla="*/ 1024360 h 2054507"/>
                    <a:gd name="connsiteX85" fmla="*/ 3113589 w 7315200"/>
                    <a:gd name="connsiteY85" fmla="*/ 1018572 h 2054507"/>
                    <a:gd name="connsiteX86" fmla="*/ 3136739 w 7315200"/>
                    <a:gd name="connsiteY86" fmla="*/ 1041722 h 2054507"/>
                    <a:gd name="connsiteX87" fmla="*/ 3188825 w 7315200"/>
                    <a:gd name="connsiteY87" fmla="*/ 1053296 h 2054507"/>
                    <a:gd name="connsiteX88" fmla="*/ 3206187 w 7315200"/>
                    <a:gd name="connsiteY88" fmla="*/ 1064871 h 2054507"/>
                    <a:gd name="connsiteX89" fmla="*/ 3217762 w 7315200"/>
                    <a:gd name="connsiteY89" fmla="*/ 1088020 h 2054507"/>
                    <a:gd name="connsiteX90" fmla="*/ 3310359 w 7315200"/>
                    <a:gd name="connsiteY90" fmla="*/ 1082233 h 2054507"/>
                    <a:gd name="connsiteX91" fmla="*/ 3321934 w 7315200"/>
                    <a:gd name="connsiteY91" fmla="*/ 1099595 h 2054507"/>
                    <a:gd name="connsiteX92" fmla="*/ 3385595 w 7315200"/>
                    <a:gd name="connsiteY92" fmla="*/ 1099595 h 2054507"/>
                    <a:gd name="connsiteX93" fmla="*/ 3408744 w 7315200"/>
                    <a:gd name="connsiteY93" fmla="*/ 1111170 h 2054507"/>
                    <a:gd name="connsiteX94" fmla="*/ 3472405 w 7315200"/>
                    <a:gd name="connsiteY94" fmla="*/ 1111170 h 2054507"/>
                    <a:gd name="connsiteX95" fmla="*/ 3478192 w 7315200"/>
                    <a:gd name="connsiteY95" fmla="*/ 1122745 h 2054507"/>
                    <a:gd name="connsiteX96" fmla="*/ 3512916 w 7315200"/>
                    <a:gd name="connsiteY96" fmla="*/ 1134319 h 2054507"/>
                    <a:gd name="connsiteX97" fmla="*/ 3541853 w 7315200"/>
                    <a:gd name="connsiteY97" fmla="*/ 1145894 h 2054507"/>
                    <a:gd name="connsiteX98" fmla="*/ 3599726 w 7315200"/>
                    <a:gd name="connsiteY98" fmla="*/ 1151681 h 2054507"/>
                    <a:gd name="connsiteX99" fmla="*/ 3617088 w 7315200"/>
                    <a:gd name="connsiteY99" fmla="*/ 1145894 h 2054507"/>
                    <a:gd name="connsiteX100" fmla="*/ 3703898 w 7315200"/>
                    <a:gd name="connsiteY100" fmla="*/ 1163256 h 2054507"/>
                    <a:gd name="connsiteX101" fmla="*/ 3709686 w 7315200"/>
                    <a:gd name="connsiteY101" fmla="*/ 1180618 h 2054507"/>
                    <a:gd name="connsiteX102" fmla="*/ 3750197 w 7315200"/>
                    <a:gd name="connsiteY102" fmla="*/ 1192193 h 2054507"/>
                    <a:gd name="connsiteX103" fmla="*/ 3755984 w 7315200"/>
                    <a:gd name="connsiteY103" fmla="*/ 1197980 h 2054507"/>
                    <a:gd name="connsiteX104" fmla="*/ 3848582 w 7315200"/>
                    <a:gd name="connsiteY104" fmla="*/ 1221129 h 2054507"/>
                    <a:gd name="connsiteX105" fmla="*/ 3889093 w 7315200"/>
                    <a:gd name="connsiteY105" fmla="*/ 1238491 h 2054507"/>
                    <a:gd name="connsiteX106" fmla="*/ 3912243 w 7315200"/>
                    <a:gd name="connsiteY106" fmla="*/ 1238491 h 2054507"/>
                    <a:gd name="connsiteX107" fmla="*/ 3941179 w 7315200"/>
                    <a:gd name="connsiteY107" fmla="*/ 1261641 h 2054507"/>
                    <a:gd name="connsiteX108" fmla="*/ 3993265 w 7315200"/>
                    <a:gd name="connsiteY108" fmla="*/ 1244279 h 2054507"/>
                    <a:gd name="connsiteX109" fmla="*/ 4027989 w 7315200"/>
                    <a:gd name="connsiteY109" fmla="*/ 1273215 h 2054507"/>
                    <a:gd name="connsiteX110" fmla="*/ 4120587 w 7315200"/>
                    <a:gd name="connsiteY110" fmla="*/ 1273215 h 2054507"/>
                    <a:gd name="connsiteX111" fmla="*/ 4172673 w 7315200"/>
                    <a:gd name="connsiteY111" fmla="*/ 1279003 h 2054507"/>
                    <a:gd name="connsiteX112" fmla="*/ 4178460 w 7315200"/>
                    <a:gd name="connsiteY112" fmla="*/ 1296365 h 2054507"/>
                    <a:gd name="connsiteX113" fmla="*/ 4213184 w 7315200"/>
                    <a:gd name="connsiteY113" fmla="*/ 1296365 h 2054507"/>
                    <a:gd name="connsiteX114" fmla="*/ 4259483 w 7315200"/>
                    <a:gd name="connsiteY114" fmla="*/ 1302152 h 2054507"/>
                    <a:gd name="connsiteX115" fmla="*/ 4282633 w 7315200"/>
                    <a:gd name="connsiteY115" fmla="*/ 1313727 h 2054507"/>
                    <a:gd name="connsiteX116" fmla="*/ 4363655 w 7315200"/>
                    <a:gd name="connsiteY116" fmla="*/ 1313727 h 2054507"/>
                    <a:gd name="connsiteX117" fmla="*/ 4386805 w 7315200"/>
                    <a:gd name="connsiteY117" fmla="*/ 1325301 h 2054507"/>
                    <a:gd name="connsiteX118" fmla="*/ 4386805 w 7315200"/>
                    <a:gd name="connsiteY118" fmla="*/ 1325301 h 2054507"/>
                    <a:gd name="connsiteX119" fmla="*/ 4479402 w 7315200"/>
                    <a:gd name="connsiteY119" fmla="*/ 1319514 h 2054507"/>
                    <a:gd name="connsiteX120" fmla="*/ 4537276 w 7315200"/>
                    <a:gd name="connsiteY120" fmla="*/ 1336876 h 2054507"/>
                    <a:gd name="connsiteX121" fmla="*/ 4537276 w 7315200"/>
                    <a:gd name="connsiteY121" fmla="*/ 1348451 h 2054507"/>
                    <a:gd name="connsiteX122" fmla="*/ 4606724 w 7315200"/>
                    <a:gd name="connsiteY122" fmla="*/ 1360026 h 2054507"/>
                    <a:gd name="connsiteX123" fmla="*/ 4635660 w 7315200"/>
                    <a:gd name="connsiteY123" fmla="*/ 1377388 h 2054507"/>
                    <a:gd name="connsiteX124" fmla="*/ 4658810 w 7315200"/>
                    <a:gd name="connsiteY124" fmla="*/ 1388962 h 2054507"/>
                    <a:gd name="connsiteX125" fmla="*/ 4681959 w 7315200"/>
                    <a:gd name="connsiteY125" fmla="*/ 1383175 h 2054507"/>
                    <a:gd name="connsiteX126" fmla="*/ 4699321 w 7315200"/>
                    <a:gd name="connsiteY126" fmla="*/ 1394750 h 2054507"/>
                    <a:gd name="connsiteX127" fmla="*/ 4728258 w 7315200"/>
                    <a:gd name="connsiteY127" fmla="*/ 1394750 h 2054507"/>
                    <a:gd name="connsiteX128" fmla="*/ 4728258 w 7315200"/>
                    <a:gd name="connsiteY128" fmla="*/ 1412112 h 2054507"/>
                    <a:gd name="connsiteX129" fmla="*/ 4780344 w 7315200"/>
                    <a:gd name="connsiteY129" fmla="*/ 1406324 h 2054507"/>
                    <a:gd name="connsiteX130" fmla="*/ 4803493 w 7315200"/>
                    <a:gd name="connsiteY130" fmla="*/ 1429474 h 2054507"/>
                    <a:gd name="connsiteX131" fmla="*/ 4809281 w 7315200"/>
                    <a:gd name="connsiteY131" fmla="*/ 1446836 h 2054507"/>
                    <a:gd name="connsiteX132" fmla="*/ 4925027 w 7315200"/>
                    <a:gd name="connsiteY132" fmla="*/ 1446836 h 2054507"/>
                    <a:gd name="connsiteX133" fmla="*/ 4955983 w 7315200"/>
                    <a:gd name="connsiteY133" fmla="*/ 1473030 h 2054507"/>
                    <a:gd name="connsiteX134" fmla="*/ 5132347 w 7315200"/>
                    <a:gd name="connsiteY134" fmla="*/ 1466579 h 2054507"/>
                    <a:gd name="connsiteX135" fmla="*/ 5203905 w 7315200"/>
                    <a:gd name="connsiteY135" fmla="*/ 1485630 h 2054507"/>
                    <a:gd name="connsiteX136" fmla="*/ 5289630 w 7315200"/>
                    <a:gd name="connsiteY136" fmla="*/ 1498922 h 2054507"/>
                    <a:gd name="connsiteX137" fmla="*/ 5428526 w 7315200"/>
                    <a:gd name="connsiteY137" fmla="*/ 1498922 h 2054507"/>
                    <a:gd name="connsiteX138" fmla="*/ 5428526 w 7315200"/>
                    <a:gd name="connsiteY138" fmla="*/ 1539433 h 2054507"/>
                    <a:gd name="connsiteX139" fmla="*/ 5596359 w 7315200"/>
                    <a:gd name="connsiteY139" fmla="*/ 1539433 h 2054507"/>
                    <a:gd name="connsiteX140" fmla="*/ 5607934 w 7315200"/>
                    <a:gd name="connsiteY140" fmla="*/ 1551008 h 2054507"/>
                    <a:gd name="connsiteX141" fmla="*/ 5723681 w 7315200"/>
                    <a:gd name="connsiteY141" fmla="*/ 1551008 h 2054507"/>
                    <a:gd name="connsiteX142" fmla="*/ 5723681 w 7315200"/>
                    <a:gd name="connsiteY142" fmla="*/ 1568370 h 2054507"/>
                    <a:gd name="connsiteX143" fmla="*/ 5804703 w 7315200"/>
                    <a:gd name="connsiteY143" fmla="*/ 1568370 h 2054507"/>
                    <a:gd name="connsiteX144" fmla="*/ 5804703 w 7315200"/>
                    <a:gd name="connsiteY144" fmla="*/ 1608881 h 2054507"/>
                    <a:gd name="connsiteX145" fmla="*/ 5885726 w 7315200"/>
                    <a:gd name="connsiteY145" fmla="*/ 1608881 h 2054507"/>
                    <a:gd name="connsiteX146" fmla="*/ 5885726 w 7315200"/>
                    <a:gd name="connsiteY146" fmla="*/ 1620456 h 2054507"/>
                    <a:gd name="connsiteX147" fmla="*/ 5972536 w 7315200"/>
                    <a:gd name="connsiteY147" fmla="*/ 1620456 h 2054507"/>
                    <a:gd name="connsiteX148" fmla="*/ 5972536 w 7315200"/>
                    <a:gd name="connsiteY148" fmla="*/ 1643605 h 2054507"/>
                    <a:gd name="connsiteX149" fmla="*/ 6059346 w 7315200"/>
                    <a:gd name="connsiteY149" fmla="*/ 1643605 h 2054507"/>
                    <a:gd name="connsiteX150" fmla="*/ 6059346 w 7315200"/>
                    <a:gd name="connsiteY150" fmla="*/ 1649393 h 2054507"/>
                    <a:gd name="connsiteX151" fmla="*/ 6163519 w 7315200"/>
                    <a:gd name="connsiteY151" fmla="*/ 1649393 h 2054507"/>
                    <a:gd name="connsiteX152" fmla="*/ 6163519 w 7315200"/>
                    <a:gd name="connsiteY152" fmla="*/ 1666755 h 2054507"/>
                    <a:gd name="connsiteX153" fmla="*/ 6215605 w 7315200"/>
                    <a:gd name="connsiteY153" fmla="*/ 1666755 h 2054507"/>
                    <a:gd name="connsiteX154" fmla="*/ 6215605 w 7315200"/>
                    <a:gd name="connsiteY154" fmla="*/ 1701479 h 2054507"/>
                    <a:gd name="connsiteX155" fmla="*/ 6285053 w 7315200"/>
                    <a:gd name="connsiteY155" fmla="*/ 1701479 h 2054507"/>
                    <a:gd name="connsiteX156" fmla="*/ 6285053 w 7315200"/>
                    <a:gd name="connsiteY156" fmla="*/ 1724628 h 2054507"/>
                    <a:gd name="connsiteX157" fmla="*/ 6360288 w 7315200"/>
                    <a:gd name="connsiteY157" fmla="*/ 1724628 h 2054507"/>
                    <a:gd name="connsiteX158" fmla="*/ 6360288 w 7315200"/>
                    <a:gd name="connsiteY158" fmla="*/ 1747777 h 2054507"/>
                    <a:gd name="connsiteX159" fmla="*/ 6423949 w 7315200"/>
                    <a:gd name="connsiteY159" fmla="*/ 1747777 h 2054507"/>
                    <a:gd name="connsiteX160" fmla="*/ 6423949 w 7315200"/>
                    <a:gd name="connsiteY160" fmla="*/ 1788289 h 2054507"/>
                    <a:gd name="connsiteX161" fmla="*/ 6736465 w 7315200"/>
                    <a:gd name="connsiteY161" fmla="*/ 1788289 h 2054507"/>
                    <a:gd name="connsiteX162" fmla="*/ 6736465 w 7315200"/>
                    <a:gd name="connsiteY162" fmla="*/ 1817226 h 2054507"/>
                    <a:gd name="connsiteX163" fmla="*/ 6852212 w 7315200"/>
                    <a:gd name="connsiteY163" fmla="*/ 1817226 h 2054507"/>
                    <a:gd name="connsiteX164" fmla="*/ 6852212 w 7315200"/>
                    <a:gd name="connsiteY164" fmla="*/ 1875099 h 2054507"/>
                    <a:gd name="connsiteX165" fmla="*/ 6915873 w 7315200"/>
                    <a:gd name="connsiteY165" fmla="*/ 1875099 h 2054507"/>
                    <a:gd name="connsiteX166" fmla="*/ 6915873 w 7315200"/>
                    <a:gd name="connsiteY166" fmla="*/ 1909823 h 2054507"/>
                    <a:gd name="connsiteX167" fmla="*/ 7060557 w 7315200"/>
                    <a:gd name="connsiteY167" fmla="*/ 1909823 h 2054507"/>
                    <a:gd name="connsiteX168" fmla="*/ 7060557 w 7315200"/>
                    <a:gd name="connsiteY168" fmla="*/ 2054507 h 2054507"/>
                    <a:gd name="connsiteX169" fmla="*/ 7315200 w 7315200"/>
                    <a:gd name="connsiteY16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01073 w 7315200"/>
                    <a:gd name="connsiteY77" fmla="*/ 954912 h 2054507"/>
                    <a:gd name="connsiteX78" fmla="*/ 2830010 w 7315200"/>
                    <a:gd name="connsiteY78" fmla="*/ 954912 h 2054507"/>
                    <a:gd name="connsiteX79" fmla="*/ 2847372 w 7315200"/>
                    <a:gd name="connsiteY79" fmla="*/ 978061 h 2054507"/>
                    <a:gd name="connsiteX80" fmla="*/ 2870521 w 7315200"/>
                    <a:gd name="connsiteY80" fmla="*/ 972274 h 2054507"/>
                    <a:gd name="connsiteX81" fmla="*/ 2911033 w 7315200"/>
                    <a:gd name="connsiteY81" fmla="*/ 995423 h 2054507"/>
                    <a:gd name="connsiteX82" fmla="*/ 2980481 w 7315200"/>
                    <a:gd name="connsiteY82" fmla="*/ 1006998 h 2054507"/>
                    <a:gd name="connsiteX83" fmla="*/ 2986268 w 7315200"/>
                    <a:gd name="connsiteY83" fmla="*/ 1024360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01073 w 7315200"/>
                    <a:gd name="connsiteY77" fmla="*/ 954912 h 2054507"/>
                    <a:gd name="connsiteX78" fmla="*/ 2830010 w 7315200"/>
                    <a:gd name="connsiteY78" fmla="*/ 954912 h 2054507"/>
                    <a:gd name="connsiteX79" fmla="*/ 2847372 w 7315200"/>
                    <a:gd name="connsiteY79" fmla="*/ 978061 h 2054507"/>
                    <a:gd name="connsiteX80" fmla="*/ 2870521 w 7315200"/>
                    <a:gd name="connsiteY80" fmla="*/ 972274 h 2054507"/>
                    <a:gd name="connsiteX81" fmla="*/ 2911033 w 7315200"/>
                    <a:gd name="connsiteY81" fmla="*/ 995423 h 2054507"/>
                    <a:gd name="connsiteX82" fmla="*/ 2980481 w 7315200"/>
                    <a:gd name="connsiteY82" fmla="*/ 1006998 h 2054507"/>
                    <a:gd name="connsiteX83" fmla="*/ 2986268 w 7315200"/>
                    <a:gd name="connsiteY83" fmla="*/ 1024360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8061 h 2054507"/>
                    <a:gd name="connsiteX79" fmla="*/ 2870521 w 7315200"/>
                    <a:gd name="connsiteY79" fmla="*/ 972274 h 2054507"/>
                    <a:gd name="connsiteX80" fmla="*/ 2911033 w 7315200"/>
                    <a:gd name="connsiteY80" fmla="*/ 995423 h 2054507"/>
                    <a:gd name="connsiteX81" fmla="*/ 2980481 w 7315200"/>
                    <a:gd name="connsiteY81" fmla="*/ 1006998 h 2054507"/>
                    <a:gd name="connsiteX82" fmla="*/ 2986268 w 7315200"/>
                    <a:gd name="connsiteY82" fmla="*/ 1024360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1033 w 7315200"/>
                    <a:gd name="connsiteY80" fmla="*/ 995423 h 2054507"/>
                    <a:gd name="connsiteX81" fmla="*/ 2980481 w 7315200"/>
                    <a:gd name="connsiteY81" fmla="*/ 1006998 h 2054507"/>
                    <a:gd name="connsiteX82" fmla="*/ 2986268 w 7315200"/>
                    <a:gd name="connsiteY82" fmla="*/ 1024360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1033 w 7315200"/>
                    <a:gd name="connsiteY80" fmla="*/ 995423 h 2054507"/>
                    <a:gd name="connsiteX81" fmla="*/ 2980481 w 7315200"/>
                    <a:gd name="connsiteY81" fmla="*/ 1006998 h 2054507"/>
                    <a:gd name="connsiteX82" fmla="*/ 2955312 w 7315200"/>
                    <a:gd name="connsiteY82" fmla="*/ 1131517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1033 w 7315200"/>
                    <a:gd name="connsiteY80" fmla="*/ 995423 h 2054507"/>
                    <a:gd name="connsiteX81" fmla="*/ 2985244 w 7315200"/>
                    <a:gd name="connsiteY81" fmla="*/ 995092 h 2054507"/>
                    <a:gd name="connsiteX82" fmla="*/ 2955312 w 7315200"/>
                    <a:gd name="connsiteY82" fmla="*/ 1131517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55312 w 7315200"/>
                    <a:gd name="connsiteY82" fmla="*/ 1131517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91031 w 7315200"/>
                    <a:gd name="connsiteY82" fmla="*/ 1007692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06187 w 7315200"/>
                    <a:gd name="connsiteY86" fmla="*/ 1064871 h 2054507"/>
                    <a:gd name="connsiteX87" fmla="*/ 3217762 w 7315200"/>
                    <a:gd name="connsiteY87" fmla="*/ 1088020 h 2054507"/>
                    <a:gd name="connsiteX88" fmla="*/ 3310359 w 7315200"/>
                    <a:gd name="connsiteY88" fmla="*/ 1082233 h 2054507"/>
                    <a:gd name="connsiteX89" fmla="*/ 3321934 w 7315200"/>
                    <a:gd name="connsiteY89" fmla="*/ 1099595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478192 w 7315200"/>
                    <a:gd name="connsiteY93" fmla="*/ 1122745 h 2054507"/>
                    <a:gd name="connsiteX94" fmla="*/ 3512916 w 7315200"/>
                    <a:gd name="connsiteY94" fmla="*/ 1134319 h 2054507"/>
                    <a:gd name="connsiteX95" fmla="*/ 3541853 w 7315200"/>
                    <a:gd name="connsiteY95" fmla="*/ 1145894 h 2054507"/>
                    <a:gd name="connsiteX96" fmla="*/ 3599726 w 7315200"/>
                    <a:gd name="connsiteY96" fmla="*/ 115168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91031 w 7315200"/>
                    <a:gd name="connsiteY82" fmla="*/ 1007692 h 2054507"/>
                    <a:gd name="connsiteX83" fmla="*/ 3070998 w 7315200"/>
                    <a:gd name="connsiteY83" fmla="*/ 1017698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91031 w 7315200"/>
                    <a:gd name="connsiteY82" fmla="*/ 1007692 h 2054507"/>
                    <a:gd name="connsiteX83" fmla="*/ 3020992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0992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7762 w 7315200"/>
                    <a:gd name="connsiteY88" fmla="*/ 1088020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21934 w 7315200"/>
                    <a:gd name="connsiteY90" fmla="*/ 1099595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478192 w 7315200"/>
                    <a:gd name="connsiteY94" fmla="*/ 1122745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12916 w 7315200"/>
                    <a:gd name="connsiteY95" fmla="*/ 1134319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08154 w 7315200"/>
                    <a:gd name="connsiteY95" fmla="*/ 1131937 h 2054507"/>
                    <a:gd name="connsiteX96" fmla="*/ 3541853 w 7315200"/>
                    <a:gd name="connsiteY96" fmla="*/ 1145894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08154 w 7315200"/>
                    <a:gd name="connsiteY95" fmla="*/ 1131937 h 2054507"/>
                    <a:gd name="connsiteX96" fmla="*/ 3584715 w 7315200"/>
                    <a:gd name="connsiteY96" fmla="*/ 1131607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4715 w 7315200"/>
                    <a:gd name="connsiteY96" fmla="*/ 1131607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4715 w 7315200"/>
                    <a:gd name="connsiteY96" fmla="*/ 1131607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599726 w 7315200"/>
                    <a:gd name="connsiteY97" fmla="*/ 1151681 h 2054507"/>
                    <a:gd name="connsiteX98" fmla="*/ 3617088 w 7315200"/>
                    <a:gd name="connsiteY98" fmla="*/ 1145894 h 2054507"/>
                    <a:gd name="connsiteX99" fmla="*/ 3703898 w 7315200"/>
                    <a:gd name="connsiteY99" fmla="*/ 1163256 h 2054507"/>
                    <a:gd name="connsiteX100" fmla="*/ 3709686 w 7315200"/>
                    <a:gd name="connsiteY100" fmla="*/ 1180618 h 2054507"/>
                    <a:gd name="connsiteX101" fmla="*/ 3750197 w 7315200"/>
                    <a:gd name="connsiteY101" fmla="*/ 1192193 h 2054507"/>
                    <a:gd name="connsiteX102" fmla="*/ 3755984 w 7315200"/>
                    <a:gd name="connsiteY102" fmla="*/ 1197980 h 2054507"/>
                    <a:gd name="connsiteX103" fmla="*/ 3848582 w 7315200"/>
                    <a:gd name="connsiteY103" fmla="*/ 1221129 h 2054507"/>
                    <a:gd name="connsiteX104" fmla="*/ 3889093 w 7315200"/>
                    <a:gd name="connsiteY104" fmla="*/ 1238491 h 2054507"/>
                    <a:gd name="connsiteX105" fmla="*/ 3912243 w 7315200"/>
                    <a:gd name="connsiteY105" fmla="*/ 1238491 h 2054507"/>
                    <a:gd name="connsiteX106" fmla="*/ 3941179 w 7315200"/>
                    <a:gd name="connsiteY106" fmla="*/ 1261641 h 2054507"/>
                    <a:gd name="connsiteX107" fmla="*/ 3993265 w 7315200"/>
                    <a:gd name="connsiteY107" fmla="*/ 1244279 h 2054507"/>
                    <a:gd name="connsiteX108" fmla="*/ 4027989 w 7315200"/>
                    <a:gd name="connsiteY108" fmla="*/ 1273215 h 2054507"/>
                    <a:gd name="connsiteX109" fmla="*/ 4120587 w 7315200"/>
                    <a:gd name="connsiteY109" fmla="*/ 1273215 h 2054507"/>
                    <a:gd name="connsiteX110" fmla="*/ 4172673 w 7315200"/>
                    <a:gd name="connsiteY110" fmla="*/ 1279003 h 2054507"/>
                    <a:gd name="connsiteX111" fmla="*/ 4178460 w 7315200"/>
                    <a:gd name="connsiteY111" fmla="*/ 1296365 h 2054507"/>
                    <a:gd name="connsiteX112" fmla="*/ 4213184 w 7315200"/>
                    <a:gd name="connsiteY112" fmla="*/ 1296365 h 2054507"/>
                    <a:gd name="connsiteX113" fmla="*/ 4259483 w 7315200"/>
                    <a:gd name="connsiteY113" fmla="*/ 1302152 h 2054507"/>
                    <a:gd name="connsiteX114" fmla="*/ 4282633 w 7315200"/>
                    <a:gd name="connsiteY114" fmla="*/ 1313727 h 2054507"/>
                    <a:gd name="connsiteX115" fmla="*/ 4363655 w 7315200"/>
                    <a:gd name="connsiteY115" fmla="*/ 1313727 h 2054507"/>
                    <a:gd name="connsiteX116" fmla="*/ 4386805 w 7315200"/>
                    <a:gd name="connsiteY116" fmla="*/ 1325301 h 2054507"/>
                    <a:gd name="connsiteX117" fmla="*/ 4386805 w 7315200"/>
                    <a:gd name="connsiteY117" fmla="*/ 1325301 h 2054507"/>
                    <a:gd name="connsiteX118" fmla="*/ 4479402 w 7315200"/>
                    <a:gd name="connsiteY118" fmla="*/ 1319514 h 2054507"/>
                    <a:gd name="connsiteX119" fmla="*/ 4537276 w 7315200"/>
                    <a:gd name="connsiteY119" fmla="*/ 1336876 h 2054507"/>
                    <a:gd name="connsiteX120" fmla="*/ 4537276 w 7315200"/>
                    <a:gd name="connsiteY120" fmla="*/ 1348451 h 2054507"/>
                    <a:gd name="connsiteX121" fmla="*/ 4606724 w 7315200"/>
                    <a:gd name="connsiteY121" fmla="*/ 1360026 h 2054507"/>
                    <a:gd name="connsiteX122" fmla="*/ 4635660 w 7315200"/>
                    <a:gd name="connsiteY122" fmla="*/ 1377388 h 2054507"/>
                    <a:gd name="connsiteX123" fmla="*/ 4658810 w 7315200"/>
                    <a:gd name="connsiteY123" fmla="*/ 1388962 h 2054507"/>
                    <a:gd name="connsiteX124" fmla="*/ 4681959 w 7315200"/>
                    <a:gd name="connsiteY124" fmla="*/ 1383175 h 2054507"/>
                    <a:gd name="connsiteX125" fmla="*/ 4699321 w 7315200"/>
                    <a:gd name="connsiteY125" fmla="*/ 1394750 h 2054507"/>
                    <a:gd name="connsiteX126" fmla="*/ 4728258 w 7315200"/>
                    <a:gd name="connsiteY126" fmla="*/ 1394750 h 2054507"/>
                    <a:gd name="connsiteX127" fmla="*/ 4728258 w 7315200"/>
                    <a:gd name="connsiteY127" fmla="*/ 1412112 h 2054507"/>
                    <a:gd name="connsiteX128" fmla="*/ 4780344 w 7315200"/>
                    <a:gd name="connsiteY128" fmla="*/ 1406324 h 2054507"/>
                    <a:gd name="connsiteX129" fmla="*/ 4803493 w 7315200"/>
                    <a:gd name="connsiteY129" fmla="*/ 1429474 h 2054507"/>
                    <a:gd name="connsiteX130" fmla="*/ 4809281 w 7315200"/>
                    <a:gd name="connsiteY130" fmla="*/ 1446836 h 2054507"/>
                    <a:gd name="connsiteX131" fmla="*/ 4925027 w 7315200"/>
                    <a:gd name="connsiteY131" fmla="*/ 1446836 h 2054507"/>
                    <a:gd name="connsiteX132" fmla="*/ 4955983 w 7315200"/>
                    <a:gd name="connsiteY132" fmla="*/ 1473030 h 2054507"/>
                    <a:gd name="connsiteX133" fmla="*/ 5132347 w 7315200"/>
                    <a:gd name="connsiteY133" fmla="*/ 1466579 h 2054507"/>
                    <a:gd name="connsiteX134" fmla="*/ 5203905 w 7315200"/>
                    <a:gd name="connsiteY134" fmla="*/ 1485630 h 2054507"/>
                    <a:gd name="connsiteX135" fmla="*/ 5289630 w 7315200"/>
                    <a:gd name="connsiteY135" fmla="*/ 1498922 h 2054507"/>
                    <a:gd name="connsiteX136" fmla="*/ 5428526 w 7315200"/>
                    <a:gd name="connsiteY136" fmla="*/ 1498922 h 2054507"/>
                    <a:gd name="connsiteX137" fmla="*/ 5428526 w 7315200"/>
                    <a:gd name="connsiteY137" fmla="*/ 1539433 h 2054507"/>
                    <a:gd name="connsiteX138" fmla="*/ 5596359 w 7315200"/>
                    <a:gd name="connsiteY138" fmla="*/ 1539433 h 2054507"/>
                    <a:gd name="connsiteX139" fmla="*/ 5607934 w 7315200"/>
                    <a:gd name="connsiteY139" fmla="*/ 1551008 h 2054507"/>
                    <a:gd name="connsiteX140" fmla="*/ 5723681 w 7315200"/>
                    <a:gd name="connsiteY140" fmla="*/ 1551008 h 2054507"/>
                    <a:gd name="connsiteX141" fmla="*/ 5723681 w 7315200"/>
                    <a:gd name="connsiteY141" fmla="*/ 1568370 h 2054507"/>
                    <a:gd name="connsiteX142" fmla="*/ 5804703 w 7315200"/>
                    <a:gd name="connsiteY142" fmla="*/ 1568370 h 2054507"/>
                    <a:gd name="connsiteX143" fmla="*/ 5804703 w 7315200"/>
                    <a:gd name="connsiteY143" fmla="*/ 1608881 h 2054507"/>
                    <a:gd name="connsiteX144" fmla="*/ 5885726 w 7315200"/>
                    <a:gd name="connsiteY144" fmla="*/ 1608881 h 2054507"/>
                    <a:gd name="connsiteX145" fmla="*/ 5885726 w 7315200"/>
                    <a:gd name="connsiteY145" fmla="*/ 1620456 h 2054507"/>
                    <a:gd name="connsiteX146" fmla="*/ 5972536 w 7315200"/>
                    <a:gd name="connsiteY146" fmla="*/ 1620456 h 2054507"/>
                    <a:gd name="connsiteX147" fmla="*/ 5972536 w 7315200"/>
                    <a:gd name="connsiteY147" fmla="*/ 1643605 h 2054507"/>
                    <a:gd name="connsiteX148" fmla="*/ 6059346 w 7315200"/>
                    <a:gd name="connsiteY148" fmla="*/ 1643605 h 2054507"/>
                    <a:gd name="connsiteX149" fmla="*/ 6059346 w 7315200"/>
                    <a:gd name="connsiteY149" fmla="*/ 1649393 h 2054507"/>
                    <a:gd name="connsiteX150" fmla="*/ 6163519 w 7315200"/>
                    <a:gd name="connsiteY150" fmla="*/ 1649393 h 2054507"/>
                    <a:gd name="connsiteX151" fmla="*/ 6163519 w 7315200"/>
                    <a:gd name="connsiteY151" fmla="*/ 1666755 h 2054507"/>
                    <a:gd name="connsiteX152" fmla="*/ 6215605 w 7315200"/>
                    <a:gd name="connsiteY152" fmla="*/ 1666755 h 2054507"/>
                    <a:gd name="connsiteX153" fmla="*/ 6215605 w 7315200"/>
                    <a:gd name="connsiteY153" fmla="*/ 1701479 h 2054507"/>
                    <a:gd name="connsiteX154" fmla="*/ 6285053 w 7315200"/>
                    <a:gd name="connsiteY154" fmla="*/ 1701479 h 2054507"/>
                    <a:gd name="connsiteX155" fmla="*/ 6285053 w 7315200"/>
                    <a:gd name="connsiteY155" fmla="*/ 1724628 h 2054507"/>
                    <a:gd name="connsiteX156" fmla="*/ 6360288 w 7315200"/>
                    <a:gd name="connsiteY156" fmla="*/ 1724628 h 2054507"/>
                    <a:gd name="connsiteX157" fmla="*/ 6360288 w 7315200"/>
                    <a:gd name="connsiteY157" fmla="*/ 1747777 h 2054507"/>
                    <a:gd name="connsiteX158" fmla="*/ 6423949 w 7315200"/>
                    <a:gd name="connsiteY158" fmla="*/ 1747777 h 2054507"/>
                    <a:gd name="connsiteX159" fmla="*/ 6423949 w 7315200"/>
                    <a:gd name="connsiteY159" fmla="*/ 1788289 h 2054507"/>
                    <a:gd name="connsiteX160" fmla="*/ 6736465 w 7315200"/>
                    <a:gd name="connsiteY160" fmla="*/ 1788289 h 2054507"/>
                    <a:gd name="connsiteX161" fmla="*/ 6736465 w 7315200"/>
                    <a:gd name="connsiteY161" fmla="*/ 1817226 h 2054507"/>
                    <a:gd name="connsiteX162" fmla="*/ 6852212 w 7315200"/>
                    <a:gd name="connsiteY162" fmla="*/ 1817226 h 2054507"/>
                    <a:gd name="connsiteX163" fmla="*/ 6852212 w 7315200"/>
                    <a:gd name="connsiteY163" fmla="*/ 1875099 h 2054507"/>
                    <a:gd name="connsiteX164" fmla="*/ 6915873 w 7315200"/>
                    <a:gd name="connsiteY164" fmla="*/ 1875099 h 2054507"/>
                    <a:gd name="connsiteX165" fmla="*/ 6915873 w 7315200"/>
                    <a:gd name="connsiteY165" fmla="*/ 1909823 h 2054507"/>
                    <a:gd name="connsiteX166" fmla="*/ 7060557 w 7315200"/>
                    <a:gd name="connsiteY166" fmla="*/ 1909823 h 2054507"/>
                    <a:gd name="connsiteX167" fmla="*/ 7060557 w 7315200"/>
                    <a:gd name="connsiteY167" fmla="*/ 2054507 h 2054507"/>
                    <a:gd name="connsiteX168" fmla="*/ 7315200 w 7315200"/>
                    <a:gd name="connsiteY16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17088 w 7315200"/>
                    <a:gd name="connsiteY97" fmla="*/ 1145894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7800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703898 w 7315200"/>
                    <a:gd name="connsiteY98" fmla="*/ 1163256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703898 w 7315200"/>
                    <a:gd name="connsiteY98" fmla="*/ 1163256 h 2054507"/>
                    <a:gd name="connsiteX99" fmla="*/ 3793030 w 7315200"/>
                    <a:gd name="connsiteY99" fmla="*/ 1135374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93030 w 7315200"/>
                    <a:gd name="connsiteY99" fmla="*/ 1135374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61641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52116 h 2054507"/>
                    <a:gd name="connsiteX106" fmla="*/ 3993265 w 7315200"/>
                    <a:gd name="connsiteY106" fmla="*/ 1244279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52116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13184 w 7315200"/>
                    <a:gd name="connsiteY111" fmla="*/ 1296365 h 2054507"/>
                    <a:gd name="connsiteX112" fmla="*/ 4259483 w 7315200"/>
                    <a:gd name="connsiteY112" fmla="*/ 1302152 h 2054507"/>
                    <a:gd name="connsiteX113" fmla="*/ 4282633 w 7315200"/>
                    <a:gd name="connsiteY113" fmla="*/ 1313727 h 2054507"/>
                    <a:gd name="connsiteX114" fmla="*/ 4363655 w 7315200"/>
                    <a:gd name="connsiteY114" fmla="*/ 1313727 h 2054507"/>
                    <a:gd name="connsiteX115" fmla="*/ 4386805 w 7315200"/>
                    <a:gd name="connsiteY115" fmla="*/ 1325301 h 2054507"/>
                    <a:gd name="connsiteX116" fmla="*/ 4386805 w 7315200"/>
                    <a:gd name="connsiteY116" fmla="*/ 1325301 h 2054507"/>
                    <a:gd name="connsiteX117" fmla="*/ 4479402 w 7315200"/>
                    <a:gd name="connsiteY117" fmla="*/ 1319514 h 2054507"/>
                    <a:gd name="connsiteX118" fmla="*/ 4537276 w 7315200"/>
                    <a:gd name="connsiteY118" fmla="*/ 1336876 h 2054507"/>
                    <a:gd name="connsiteX119" fmla="*/ 4537276 w 7315200"/>
                    <a:gd name="connsiteY119" fmla="*/ 1348451 h 2054507"/>
                    <a:gd name="connsiteX120" fmla="*/ 4606724 w 7315200"/>
                    <a:gd name="connsiteY120" fmla="*/ 1360026 h 2054507"/>
                    <a:gd name="connsiteX121" fmla="*/ 4635660 w 7315200"/>
                    <a:gd name="connsiteY121" fmla="*/ 1377388 h 2054507"/>
                    <a:gd name="connsiteX122" fmla="*/ 4658810 w 7315200"/>
                    <a:gd name="connsiteY122" fmla="*/ 1388962 h 2054507"/>
                    <a:gd name="connsiteX123" fmla="*/ 4681959 w 7315200"/>
                    <a:gd name="connsiteY123" fmla="*/ 1383175 h 2054507"/>
                    <a:gd name="connsiteX124" fmla="*/ 4699321 w 7315200"/>
                    <a:gd name="connsiteY124" fmla="*/ 1394750 h 2054507"/>
                    <a:gd name="connsiteX125" fmla="*/ 4728258 w 7315200"/>
                    <a:gd name="connsiteY125" fmla="*/ 1394750 h 2054507"/>
                    <a:gd name="connsiteX126" fmla="*/ 4728258 w 7315200"/>
                    <a:gd name="connsiteY126" fmla="*/ 1412112 h 2054507"/>
                    <a:gd name="connsiteX127" fmla="*/ 4780344 w 7315200"/>
                    <a:gd name="connsiteY127" fmla="*/ 1406324 h 2054507"/>
                    <a:gd name="connsiteX128" fmla="*/ 4803493 w 7315200"/>
                    <a:gd name="connsiteY128" fmla="*/ 1429474 h 2054507"/>
                    <a:gd name="connsiteX129" fmla="*/ 4809281 w 7315200"/>
                    <a:gd name="connsiteY129" fmla="*/ 1446836 h 2054507"/>
                    <a:gd name="connsiteX130" fmla="*/ 4925027 w 7315200"/>
                    <a:gd name="connsiteY130" fmla="*/ 1446836 h 2054507"/>
                    <a:gd name="connsiteX131" fmla="*/ 4955983 w 7315200"/>
                    <a:gd name="connsiteY131" fmla="*/ 1473030 h 2054507"/>
                    <a:gd name="connsiteX132" fmla="*/ 5132347 w 7315200"/>
                    <a:gd name="connsiteY132" fmla="*/ 1466579 h 2054507"/>
                    <a:gd name="connsiteX133" fmla="*/ 5203905 w 7315200"/>
                    <a:gd name="connsiteY133" fmla="*/ 1485630 h 2054507"/>
                    <a:gd name="connsiteX134" fmla="*/ 5289630 w 7315200"/>
                    <a:gd name="connsiteY134" fmla="*/ 1498922 h 2054507"/>
                    <a:gd name="connsiteX135" fmla="*/ 5428526 w 7315200"/>
                    <a:gd name="connsiteY135" fmla="*/ 1498922 h 2054507"/>
                    <a:gd name="connsiteX136" fmla="*/ 5428526 w 7315200"/>
                    <a:gd name="connsiteY136" fmla="*/ 1539433 h 2054507"/>
                    <a:gd name="connsiteX137" fmla="*/ 5596359 w 7315200"/>
                    <a:gd name="connsiteY137" fmla="*/ 1539433 h 2054507"/>
                    <a:gd name="connsiteX138" fmla="*/ 5607934 w 7315200"/>
                    <a:gd name="connsiteY138" fmla="*/ 1551008 h 2054507"/>
                    <a:gd name="connsiteX139" fmla="*/ 5723681 w 7315200"/>
                    <a:gd name="connsiteY139" fmla="*/ 1551008 h 2054507"/>
                    <a:gd name="connsiteX140" fmla="*/ 5723681 w 7315200"/>
                    <a:gd name="connsiteY140" fmla="*/ 1568370 h 2054507"/>
                    <a:gd name="connsiteX141" fmla="*/ 5804703 w 7315200"/>
                    <a:gd name="connsiteY141" fmla="*/ 1568370 h 2054507"/>
                    <a:gd name="connsiteX142" fmla="*/ 5804703 w 7315200"/>
                    <a:gd name="connsiteY142" fmla="*/ 1608881 h 2054507"/>
                    <a:gd name="connsiteX143" fmla="*/ 5885726 w 7315200"/>
                    <a:gd name="connsiteY143" fmla="*/ 1608881 h 2054507"/>
                    <a:gd name="connsiteX144" fmla="*/ 5885726 w 7315200"/>
                    <a:gd name="connsiteY144" fmla="*/ 1620456 h 2054507"/>
                    <a:gd name="connsiteX145" fmla="*/ 5972536 w 7315200"/>
                    <a:gd name="connsiteY145" fmla="*/ 1620456 h 2054507"/>
                    <a:gd name="connsiteX146" fmla="*/ 5972536 w 7315200"/>
                    <a:gd name="connsiteY146" fmla="*/ 1643605 h 2054507"/>
                    <a:gd name="connsiteX147" fmla="*/ 6059346 w 7315200"/>
                    <a:gd name="connsiteY147" fmla="*/ 1643605 h 2054507"/>
                    <a:gd name="connsiteX148" fmla="*/ 6059346 w 7315200"/>
                    <a:gd name="connsiteY148" fmla="*/ 1649393 h 2054507"/>
                    <a:gd name="connsiteX149" fmla="*/ 6163519 w 7315200"/>
                    <a:gd name="connsiteY149" fmla="*/ 1649393 h 2054507"/>
                    <a:gd name="connsiteX150" fmla="*/ 6163519 w 7315200"/>
                    <a:gd name="connsiteY150" fmla="*/ 1666755 h 2054507"/>
                    <a:gd name="connsiteX151" fmla="*/ 6215605 w 7315200"/>
                    <a:gd name="connsiteY151" fmla="*/ 1666755 h 2054507"/>
                    <a:gd name="connsiteX152" fmla="*/ 6215605 w 7315200"/>
                    <a:gd name="connsiteY152" fmla="*/ 1701479 h 2054507"/>
                    <a:gd name="connsiteX153" fmla="*/ 6285053 w 7315200"/>
                    <a:gd name="connsiteY153" fmla="*/ 1701479 h 2054507"/>
                    <a:gd name="connsiteX154" fmla="*/ 6285053 w 7315200"/>
                    <a:gd name="connsiteY154" fmla="*/ 1724628 h 2054507"/>
                    <a:gd name="connsiteX155" fmla="*/ 6360288 w 7315200"/>
                    <a:gd name="connsiteY155" fmla="*/ 1724628 h 2054507"/>
                    <a:gd name="connsiteX156" fmla="*/ 6360288 w 7315200"/>
                    <a:gd name="connsiteY156" fmla="*/ 1747777 h 2054507"/>
                    <a:gd name="connsiteX157" fmla="*/ 6423949 w 7315200"/>
                    <a:gd name="connsiteY157" fmla="*/ 1747777 h 2054507"/>
                    <a:gd name="connsiteX158" fmla="*/ 6423949 w 7315200"/>
                    <a:gd name="connsiteY158" fmla="*/ 1788289 h 2054507"/>
                    <a:gd name="connsiteX159" fmla="*/ 6736465 w 7315200"/>
                    <a:gd name="connsiteY159" fmla="*/ 1788289 h 2054507"/>
                    <a:gd name="connsiteX160" fmla="*/ 6736465 w 7315200"/>
                    <a:gd name="connsiteY160" fmla="*/ 1817226 h 2054507"/>
                    <a:gd name="connsiteX161" fmla="*/ 6852212 w 7315200"/>
                    <a:gd name="connsiteY161" fmla="*/ 1817226 h 2054507"/>
                    <a:gd name="connsiteX162" fmla="*/ 6852212 w 7315200"/>
                    <a:gd name="connsiteY162" fmla="*/ 1875099 h 2054507"/>
                    <a:gd name="connsiteX163" fmla="*/ 6915873 w 7315200"/>
                    <a:gd name="connsiteY163" fmla="*/ 1875099 h 2054507"/>
                    <a:gd name="connsiteX164" fmla="*/ 6915873 w 7315200"/>
                    <a:gd name="connsiteY164" fmla="*/ 1909823 h 2054507"/>
                    <a:gd name="connsiteX165" fmla="*/ 7060557 w 7315200"/>
                    <a:gd name="connsiteY165" fmla="*/ 1909823 h 2054507"/>
                    <a:gd name="connsiteX166" fmla="*/ 7060557 w 7315200"/>
                    <a:gd name="connsiteY166" fmla="*/ 2054507 h 2054507"/>
                    <a:gd name="connsiteX167" fmla="*/ 7315200 w 7315200"/>
                    <a:gd name="connsiteY16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37276 w 7315200"/>
                    <a:gd name="connsiteY117" fmla="*/ 1336876 h 2054507"/>
                    <a:gd name="connsiteX118" fmla="*/ 4537276 w 7315200"/>
                    <a:gd name="connsiteY118" fmla="*/ 1348451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72673 w 7315200"/>
                    <a:gd name="connsiteY109" fmla="*/ 1279003 h 2054507"/>
                    <a:gd name="connsiteX110" fmla="*/ 4178460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37276 w 7315200"/>
                    <a:gd name="connsiteY117" fmla="*/ 1336876 h 2054507"/>
                    <a:gd name="connsiteX118" fmla="*/ 4537276 w 7315200"/>
                    <a:gd name="connsiteY118" fmla="*/ 1348451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78460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37276 w 7315200"/>
                    <a:gd name="connsiteY117" fmla="*/ 1336876 h 2054507"/>
                    <a:gd name="connsiteX118" fmla="*/ 4537276 w 7315200"/>
                    <a:gd name="connsiteY118" fmla="*/ 1348451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37276 w 7315200"/>
                    <a:gd name="connsiteY117" fmla="*/ 1336876 h 2054507"/>
                    <a:gd name="connsiteX118" fmla="*/ 4537276 w 7315200"/>
                    <a:gd name="connsiteY118" fmla="*/ 1348451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37276 w 7315200"/>
                    <a:gd name="connsiteY117" fmla="*/ 1336876 h 2054507"/>
                    <a:gd name="connsiteX118" fmla="*/ 4506320 w 7315200"/>
                    <a:gd name="connsiteY118" fmla="*/ 1446082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06320 w 7315200"/>
                    <a:gd name="connsiteY118" fmla="*/ 1446082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606724 w 7315200"/>
                    <a:gd name="connsiteY119" fmla="*/ 1360026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5660 w 7315200"/>
                    <a:gd name="connsiteY120" fmla="*/ 1377388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58810 w 7315200"/>
                    <a:gd name="connsiteY121" fmla="*/ 1388962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81959 w 7315200"/>
                    <a:gd name="connsiteY122" fmla="*/ 1383175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06324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19514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13468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4276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13468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9039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699321 w 7315200"/>
                    <a:gd name="connsiteY123" fmla="*/ 1394750 h 2054507"/>
                    <a:gd name="connsiteX124" fmla="*/ 4728258 w 7315200"/>
                    <a:gd name="connsiteY124" fmla="*/ 1394750 h 2054507"/>
                    <a:gd name="connsiteX125" fmla="*/ 4728258 w 7315200"/>
                    <a:gd name="connsiteY125" fmla="*/ 1412112 h 2054507"/>
                    <a:gd name="connsiteX126" fmla="*/ 4780344 w 7315200"/>
                    <a:gd name="connsiteY126" fmla="*/ 1413468 h 2054507"/>
                    <a:gd name="connsiteX127" fmla="*/ 4803493 w 7315200"/>
                    <a:gd name="connsiteY127" fmla="*/ 1429474 h 2054507"/>
                    <a:gd name="connsiteX128" fmla="*/ 4809281 w 7315200"/>
                    <a:gd name="connsiteY128" fmla="*/ 1446836 h 2054507"/>
                    <a:gd name="connsiteX129" fmla="*/ 4925027 w 7315200"/>
                    <a:gd name="connsiteY129" fmla="*/ 1446836 h 2054507"/>
                    <a:gd name="connsiteX130" fmla="*/ 4955983 w 7315200"/>
                    <a:gd name="connsiteY130" fmla="*/ 1473030 h 2054507"/>
                    <a:gd name="connsiteX131" fmla="*/ 5132347 w 7315200"/>
                    <a:gd name="connsiteY131" fmla="*/ 1466579 h 2054507"/>
                    <a:gd name="connsiteX132" fmla="*/ 5203905 w 7315200"/>
                    <a:gd name="connsiteY132" fmla="*/ 1485630 h 2054507"/>
                    <a:gd name="connsiteX133" fmla="*/ 5289630 w 7315200"/>
                    <a:gd name="connsiteY133" fmla="*/ 1498922 h 2054507"/>
                    <a:gd name="connsiteX134" fmla="*/ 5428526 w 7315200"/>
                    <a:gd name="connsiteY134" fmla="*/ 1498922 h 2054507"/>
                    <a:gd name="connsiteX135" fmla="*/ 5428526 w 7315200"/>
                    <a:gd name="connsiteY135" fmla="*/ 1539433 h 2054507"/>
                    <a:gd name="connsiteX136" fmla="*/ 5596359 w 7315200"/>
                    <a:gd name="connsiteY136" fmla="*/ 1539433 h 2054507"/>
                    <a:gd name="connsiteX137" fmla="*/ 5607934 w 7315200"/>
                    <a:gd name="connsiteY137" fmla="*/ 1551008 h 2054507"/>
                    <a:gd name="connsiteX138" fmla="*/ 5723681 w 7315200"/>
                    <a:gd name="connsiteY138" fmla="*/ 1551008 h 2054507"/>
                    <a:gd name="connsiteX139" fmla="*/ 5723681 w 7315200"/>
                    <a:gd name="connsiteY139" fmla="*/ 1568370 h 2054507"/>
                    <a:gd name="connsiteX140" fmla="*/ 5804703 w 7315200"/>
                    <a:gd name="connsiteY140" fmla="*/ 1568370 h 2054507"/>
                    <a:gd name="connsiteX141" fmla="*/ 5804703 w 7315200"/>
                    <a:gd name="connsiteY141" fmla="*/ 1608881 h 2054507"/>
                    <a:gd name="connsiteX142" fmla="*/ 5885726 w 7315200"/>
                    <a:gd name="connsiteY142" fmla="*/ 1608881 h 2054507"/>
                    <a:gd name="connsiteX143" fmla="*/ 5885726 w 7315200"/>
                    <a:gd name="connsiteY143" fmla="*/ 1620456 h 2054507"/>
                    <a:gd name="connsiteX144" fmla="*/ 5972536 w 7315200"/>
                    <a:gd name="connsiteY144" fmla="*/ 1620456 h 2054507"/>
                    <a:gd name="connsiteX145" fmla="*/ 5972536 w 7315200"/>
                    <a:gd name="connsiteY145" fmla="*/ 1643605 h 2054507"/>
                    <a:gd name="connsiteX146" fmla="*/ 6059346 w 7315200"/>
                    <a:gd name="connsiteY146" fmla="*/ 1643605 h 2054507"/>
                    <a:gd name="connsiteX147" fmla="*/ 6059346 w 7315200"/>
                    <a:gd name="connsiteY147" fmla="*/ 1649393 h 2054507"/>
                    <a:gd name="connsiteX148" fmla="*/ 6163519 w 7315200"/>
                    <a:gd name="connsiteY148" fmla="*/ 1649393 h 2054507"/>
                    <a:gd name="connsiteX149" fmla="*/ 6163519 w 7315200"/>
                    <a:gd name="connsiteY149" fmla="*/ 1666755 h 2054507"/>
                    <a:gd name="connsiteX150" fmla="*/ 6215605 w 7315200"/>
                    <a:gd name="connsiteY150" fmla="*/ 1666755 h 2054507"/>
                    <a:gd name="connsiteX151" fmla="*/ 6215605 w 7315200"/>
                    <a:gd name="connsiteY151" fmla="*/ 1701479 h 2054507"/>
                    <a:gd name="connsiteX152" fmla="*/ 6285053 w 7315200"/>
                    <a:gd name="connsiteY152" fmla="*/ 1701479 h 2054507"/>
                    <a:gd name="connsiteX153" fmla="*/ 6285053 w 7315200"/>
                    <a:gd name="connsiteY153" fmla="*/ 1724628 h 2054507"/>
                    <a:gd name="connsiteX154" fmla="*/ 6360288 w 7315200"/>
                    <a:gd name="connsiteY154" fmla="*/ 1724628 h 2054507"/>
                    <a:gd name="connsiteX155" fmla="*/ 6360288 w 7315200"/>
                    <a:gd name="connsiteY155" fmla="*/ 1747777 h 2054507"/>
                    <a:gd name="connsiteX156" fmla="*/ 6423949 w 7315200"/>
                    <a:gd name="connsiteY156" fmla="*/ 1747777 h 2054507"/>
                    <a:gd name="connsiteX157" fmla="*/ 6423949 w 7315200"/>
                    <a:gd name="connsiteY157" fmla="*/ 1788289 h 2054507"/>
                    <a:gd name="connsiteX158" fmla="*/ 6736465 w 7315200"/>
                    <a:gd name="connsiteY158" fmla="*/ 1788289 h 2054507"/>
                    <a:gd name="connsiteX159" fmla="*/ 6736465 w 7315200"/>
                    <a:gd name="connsiteY159" fmla="*/ 1817226 h 2054507"/>
                    <a:gd name="connsiteX160" fmla="*/ 6852212 w 7315200"/>
                    <a:gd name="connsiteY160" fmla="*/ 1817226 h 2054507"/>
                    <a:gd name="connsiteX161" fmla="*/ 6852212 w 7315200"/>
                    <a:gd name="connsiteY161" fmla="*/ 1875099 h 2054507"/>
                    <a:gd name="connsiteX162" fmla="*/ 6915873 w 7315200"/>
                    <a:gd name="connsiteY162" fmla="*/ 1875099 h 2054507"/>
                    <a:gd name="connsiteX163" fmla="*/ 6915873 w 7315200"/>
                    <a:gd name="connsiteY163" fmla="*/ 1909823 h 2054507"/>
                    <a:gd name="connsiteX164" fmla="*/ 7060557 w 7315200"/>
                    <a:gd name="connsiteY164" fmla="*/ 1909823 h 2054507"/>
                    <a:gd name="connsiteX165" fmla="*/ 7060557 w 7315200"/>
                    <a:gd name="connsiteY165" fmla="*/ 2054507 h 2054507"/>
                    <a:gd name="connsiteX166" fmla="*/ 7315200 w 7315200"/>
                    <a:gd name="connsiteY16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9039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728258 w 7315200"/>
                    <a:gd name="connsiteY123" fmla="*/ 1394750 h 2054507"/>
                    <a:gd name="connsiteX124" fmla="*/ 4728258 w 7315200"/>
                    <a:gd name="connsiteY124" fmla="*/ 1412112 h 2054507"/>
                    <a:gd name="connsiteX125" fmla="*/ 4780344 w 7315200"/>
                    <a:gd name="connsiteY125" fmla="*/ 1413468 h 2054507"/>
                    <a:gd name="connsiteX126" fmla="*/ 4803493 w 7315200"/>
                    <a:gd name="connsiteY126" fmla="*/ 1429474 h 2054507"/>
                    <a:gd name="connsiteX127" fmla="*/ 4809281 w 7315200"/>
                    <a:gd name="connsiteY127" fmla="*/ 1446836 h 2054507"/>
                    <a:gd name="connsiteX128" fmla="*/ 4925027 w 7315200"/>
                    <a:gd name="connsiteY128" fmla="*/ 1446836 h 2054507"/>
                    <a:gd name="connsiteX129" fmla="*/ 4955983 w 7315200"/>
                    <a:gd name="connsiteY129" fmla="*/ 1473030 h 2054507"/>
                    <a:gd name="connsiteX130" fmla="*/ 5132347 w 7315200"/>
                    <a:gd name="connsiteY130" fmla="*/ 1466579 h 2054507"/>
                    <a:gd name="connsiteX131" fmla="*/ 5203905 w 7315200"/>
                    <a:gd name="connsiteY131" fmla="*/ 1485630 h 2054507"/>
                    <a:gd name="connsiteX132" fmla="*/ 5289630 w 7315200"/>
                    <a:gd name="connsiteY132" fmla="*/ 1498922 h 2054507"/>
                    <a:gd name="connsiteX133" fmla="*/ 5428526 w 7315200"/>
                    <a:gd name="connsiteY133" fmla="*/ 1498922 h 2054507"/>
                    <a:gd name="connsiteX134" fmla="*/ 5428526 w 7315200"/>
                    <a:gd name="connsiteY134" fmla="*/ 1539433 h 2054507"/>
                    <a:gd name="connsiteX135" fmla="*/ 5596359 w 7315200"/>
                    <a:gd name="connsiteY135" fmla="*/ 1539433 h 2054507"/>
                    <a:gd name="connsiteX136" fmla="*/ 5607934 w 7315200"/>
                    <a:gd name="connsiteY136" fmla="*/ 1551008 h 2054507"/>
                    <a:gd name="connsiteX137" fmla="*/ 5723681 w 7315200"/>
                    <a:gd name="connsiteY137" fmla="*/ 1551008 h 2054507"/>
                    <a:gd name="connsiteX138" fmla="*/ 5723681 w 7315200"/>
                    <a:gd name="connsiteY138" fmla="*/ 1568370 h 2054507"/>
                    <a:gd name="connsiteX139" fmla="*/ 5804703 w 7315200"/>
                    <a:gd name="connsiteY139" fmla="*/ 1568370 h 2054507"/>
                    <a:gd name="connsiteX140" fmla="*/ 5804703 w 7315200"/>
                    <a:gd name="connsiteY140" fmla="*/ 1608881 h 2054507"/>
                    <a:gd name="connsiteX141" fmla="*/ 5885726 w 7315200"/>
                    <a:gd name="connsiteY141" fmla="*/ 1608881 h 2054507"/>
                    <a:gd name="connsiteX142" fmla="*/ 5885726 w 7315200"/>
                    <a:gd name="connsiteY142" fmla="*/ 1620456 h 2054507"/>
                    <a:gd name="connsiteX143" fmla="*/ 5972536 w 7315200"/>
                    <a:gd name="connsiteY143" fmla="*/ 1620456 h 2054507"/>
                    <a:gd name="connsiteX144" fmla="*/ 5972536 w 7315200"/>
                    <a:gd name="connsiteY144" fmla="*/ 1643605 h 2054507"/>
                    <a:gd name="connsiteX145" fmla="*/ 6059346 w 7315200"/>
                    <a:gd name="connsiteY145" fmla="*/ 1643605 h 2054507"/>
                    <a:gd name="connsiteX146" fmla="*/ 6059346 w 7315200"/>
                    <a:gd name="connsiteY146" fmla="*/ 1649393 h 2054507"/>
                    <a:gd name="connsiteX147" fmla="*/ 6163519 w 7315200"/>
                    <a:gd name="connsiteY147" fmla="*/ 1649393 h 2054507"/>
                    <a:gd name="connsiteX148" fmla="*/ 6163519 w 7315200"/>
                    <a:gd name="connsiteY148" fmla="*/ 1666755 h 2054507"/>
                    <a:gd name="connsiteX149" fmla="*/ 6215605 w 7315200"/>
                    <a:gd name="connsiteY149" fmla="*/ 1666755 h 2054507"/>
                    <a:gd name="connsiteX150" fmla="*/ 6215605 w 7315200"/>
                    <a:gd name="connsiteY150" fmla="*/ 1701479 h 2054507"/>
                    <a:gd name="connsiteX151" fmla="*/ 6285053 w 7315200"/>
                    <a:gd name="connsiteY151" fmla="*/ 1701479 h 2054507"/>
                    <a:gd name="connsiteX152" fmla="*/ 6285053 w 7315200"/>
                    <a:gd name="connsiteY152" fmla="*/ 1724628 h 2054507"/>
                    <a:gd name="connsiteX153" fmla="*/ 6360288 w 7315200"/>
                    <a:gd name="connsiteY153" fmla="*/ 1724628 h 2054507"/>
                    <a:gd name="connsiteX154" fmla="*/ 6360288 w 7315200"/>
                    <a:gd name="connsiteY154" fmla="*/ 1747777 h 2054507"/>
                    <a:gd name="connsiteX155" fmla="*/ 6423949 w 7315200"/>
                    <a:gd name="connsiteY155" fmla="*/ 1747777 h 2054507"/>
                    <a:gd name="connsiteX156" fmla="*/ 6423949 w 7315200"/>
                    <a:gd name="connsiteY156" fmla="*/ 1788289 h 2054507"/>
                    <a:gd name="connsiteX157" fmla="*/ 6736465 w 7315200"/>
                    <a:gd name="connsiteY157" fmla="*/ 1788289 h 2054507"/>
                    <a:gd name="connsiteX158" fmla="*/ 6736465 w 7315200"/>
                    <a:gd name="connsiteY158" fmla="*/ 1817226 h 2054507"/>
                    <a:gd name="connsiteX159" fmla="*/ 6852212 w 7315200"/>
                    <a:gd name="connsiteY159" fmla="*/ 1817226 h 2054507"/>
                    <a:gd name="connsiteX160" fmla="*/ 6852212 w 7315200"/>
                    <a:gd name="connsiteY160" fmla="*/ 1875099 h 2054507"/>
                    <a:gd name="connsiteX161" fmla="*/ 6915873 w 7315200"/>
                    <a:gd name="connsiteY161" fmla="*/ 1875099 h 2054507"/>
                    <a:gd name="connsiteX162" fmla="*/ 6915873 w 7315200"/>
                    <a:gd name="connsiteY162" fmla="*/ 1909823 h 2054507"/>
                    <a:gd name="connsiteX163" fmla="*/ 7060557 w 7315200"/>
                    <a:gd name="connsiteY163" fmla="*/ 1909823 h 2054507"/>
                    <a:gd name="connsiteX164" fmla="*/ 7060557 w 7315200"/>
                    <a:gd name="connsiteY164" fmla="*/ 2054507 h 2054507"/>
                    <a:gd name="connsiteX165" fmla="*/ 7315200 w 7315200"/>
                    <a:gd name="connsiteY165"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9039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728258 w 7315200"/>
                    <a:gd name="connsiteY123" fmla="*/ 1394750 h 2054507"/>
                    <a:gd name="connsiteX124" fmla="*/ 4728258 w 7315200"/>
                    <a:gd name="connsiteY124" fmla="*/ 1412112 h 2054507"/>
                    <a:gd name="connsiteX125" fmla="*/ 4780344 w 7315200"/>
                    <a:gd name="connsiteY125" fmla="*/ 1413468 h 2054507"/>
                    <a:gd name="connsiteX126" fmla="*/ 4793968 w 7315200"/>
                    <a:gd name="connsiteY126" fmla="*/ 1431856 h 2054507"/>
                    <a:gd name="connsiteX127" fmla="*/ 4809281 w 7315200"/>
                    <a:gd name="connsiteY127" fmla="*/ 1446836 h 2054507"/>
                    <a:gd name="connsiteX128" fmla="*/ 4925027 w 7315200"/>
                    <a:gd name="connsiteY128" fmla="*/ 1446836 h 2054507"/>
                    <a:gd name="connsiteX129" fmla="*/ 4955983 w 7315200"/>
                    <a:gd name="connsiteY129" fmla="*/ 1473030 h 2054507"/>
                    <a:gd name="connsiteX130" fmla="*/ 5132347 w 7315200"/>
                    <a:gd name="connsiteY130" fmla="*/ 1466579 h 2054507"/>
                    <a:gd name="connsiteX131" fmla="*/ 5203905 w 7315200"/>
                    <a:gd name="connsiteY131" fmla="*/ 1485630 h 2054507"/>
                    <a:gd name="connsiteX132" fmla="*/ 5289630 w 7315200"/>
                    <a:gd name="connsiteY132" fmla="*/ 1498922 h 2054507"/>
                    <a:gd name="connsiteX133" fmla="*/ 5428526 w 7315200"/>
                    <a:gd name="connsiteY133" fmla="*/ 1498922 h 2054507"/>
                    <a:gd name="connsiteX134" fmla="*/ 5428526 w 7315200"/>
                    <a:gd name="connsiteY134" fmla="*/ 1539433 h 2054507"/>
                    <a:gd name="connsiteX135" fmla="*/ 5596359 w 7315200"/>
                    <a:gd name="connsiteY135" fmla="*/ 1539433 h 2054507"/>
                    <a:gd name="connsiteX136" fmla="*/ 5607934 w 7315200"/>
                    <a:gd name="connsiteY136" fmla="*/ 1551008 h 2054507"/>
                    <a:gd name="connsiteX137" fmla="*/ 5723681 w 7315200"/>
                    <a:gd name="connsiteY137" fmla="*/ 1551008 h 2054507"/>
                    <a:gd name="connsiteX138" fmla="*/ 5723681 w 7315200"/>
                    <a:gd name="connsiteY138" fmla="*/ 1568370 h 2054507"/>
                    <a:gd name="connsiteX139" fmla="*/ 5804703 w 7315200"/>
                    <a:gd name="connsiteY139" fmla="*/ 1568370 h 2054507"/>
                    <a:gd name="connsiteX140" fmla="*/ 5804703 w 7315200"/>
                    <a:gd name="connsiteY140" fmla="*/ 1608881 h 2054507"/>
                    <a:gd name="connsiteX141" fmla="*/ 5885726 w 7315200"/>
                    <a:gd name="connsiteY141" fmla="*/ 1608881 h 2054507"/>
                    <a:gd name="connsiteX142" fmla="*/ 5885726 w 7315200"/>
                    <a:gd name="connsiteY142" fmla="*/ 1620456 h 2054507"/>
                    <a:gd name="connsiteX143" fmla="*/ 5972536 w 7315200"/>
                    <a:gd name="connsiteY143" fmla="*/ 1620456 h 2054507"/>
                    <a:gd name="connsiteX144" fmla="*/ 5972536 w 7315200"/>
                    <a:gd name="connsiteY144" fmla="*/ 1643605 h 2054507"/>
                    <a:gd name="connsiteX145" fmla="*/ 6059346 w 7315200"/>
                    <a:gd name="connsiteY145" fmla="*/ 1643605 h 2054507"/>
                    <a:gd name="connsiteX146" fmla="*/ 6059346 w 7315200"/>
                    <a:gd name="connsiteY146" fmla="*/ 1649393 h 2054507"/>
                    <a:gd name="connsiteX147" fmla="*/ 6163519 w 7315200"/>
                    <a:gd name="connsiteY147" fmla="*/ 1649393 h 2054507"/>
                    <a:gd name="connsiteX148" fmla="*/ 6163519 w 7315200"/>
                    <a:gd name="connsiteY148" fmla="*/ 1666755 h 2054507"/>
                    <a:gd name="connsiteX149" fmla="*/ 6215605 w 7315200"/>
                    <a:gd name="connsiteY149" fmla="*/ 1666755 h 2054507"/>
                    <a:gd name="connsiteX150" fmla="*/ 6215605 w 7315200"/>
                    <a:gd name="connsiteY150" fmla="*/ 1701479 h 2054507"/>
                    <a:gd name="connsiteX151" fmla="*/ 6285053 w 7315200"/>
                    <a:gd name="connsiteY151" fmla="*/ 1701479 h 2054507"/>
                    <a:gd name="connsiteX152" fmla="*/ 6285053 w 7315200"/>
                    <a:gd name="connsiteY152" fmla="*/ 1724628 h 2054507"/>
                    <a:gd name="connsiteX153" fmla="*/ 6360288 w 7315200"/>
                    <a:gd name="connsiteY153" fmla="*/ 1724628 h 2054507"/>
                    <a:gd name="connsiteX154" fmla="*/ 6360288 w 7315200"/>
                    <a:gd name="connsiteY154" fmla="*/ 1747777 h 2054507"/>
                    <a:gd name="connsiteX155" fmla="*/ 6423949 w 7315200"/>
                    <a:gd name="connsiteY155" fmla="*/ 1747777 h 2054507"/>
                    <a:gd name="connsiteX156" fmla="*/ 6423949 w 7315200"/>
                    <a:gd name="connsiteY156" fmla="*/ 1788289 h 2054507"/>
                    <a:gd name="connsiteX157" fmla="*/ 6736465 w 7315200"/>
                    <a:gd name="connsiteY157" fmla="*/ 1788289 h 2054507"/>
                    <a:gd name="connsiteX158" fmla="*/ 6736465 w 7315200"/>
                    <a:gd name="connsiteY158" fmla="*/ 1817226 h 2054507"/>
                    <a:gd name="connsiteX159" fmla="*/ 6852212 w 7315200"/>
                    <a:gd name="connsiteY159" fmla="*/ 1817226 h 2054507"/>
                    <a:gd name="connsiteX160" fmla="*/ 6852212 w 7315200"/>
                    <a:gd name="connsiteY160" fmla="*/ 1875099 h 2054507"/>
                    <a:gd name="connsiteX161" fmla="*/ 6915873 w 7315200"/>
                    <a:gd name="connsiteY161" fmla="*/ 1875099 h 2054507"/>
                    <a:gd name="connsiteX162" fmla="*/ 6915873 w 7315200"/>
                    <a:gd name="connsiteY162" fmla="*/ 1909823 h 2054507"/>
                    <a:gd name="connsiteX163" fmla="*/ 7060557 w 7315200"/>
                    <a:gd name="connsiteY163" fmla="*/ 1909823 h 2054507"/>
                    <a:gd name="connsiteX164" fmla="*/ 7060557 w 7315200"/>
                    <a:gd name="connsiteY164" fmla="*/ 2054507 h 2054507"/>
                    <a:gd name="connsiteX165" fmla="*/ 7315200 w 7315200"/>
                    <a:gd name="connsiteY165"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9039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728258 w 7315200"/>
                    <a:gd name="connsiteY123" fmla="*/ 1394750 h 2054507"/>
                    <a:gd name="connsiteX124" fmla="*/ 4737783 w 7315200"/>
                    <a:gd name="connsiteY124" fmla="*/ 1419255 h 2054507"/>
                    <a:gd name="connsiteX125" fmla="*/ 4780344 w 7315200"/>
                    <a:gd name="connsiteY125" fmla="*/ 1413468 h 2054507"/>
                    <a:gd name="connsiteX126" fmla="*/ 4793968 w 7315200"/>
                    <a:gd name="connsiteY126" fmla="*/ 1431856 h 2054507"/>
                    <a:gd name="connsiteX127" fmla="*/ 4809281 w 7315200"/>
                    <a:gd name="connsiteY127" fmla="*/ 1446836 h 2054507"/>
                    <a:gd name="connsiteX128" fmla="*/ 4925027 w 7315200"/>
                    <a:gd name="connsiteY128" fmla="*/ 1446836 h 2054507"/>
                    <a:gd name="connsiteX129" fmla="*/ 4955983 w 7315200"/>
                    <a:gd name="connsiteY129" fmla="*/ 1473030 h 2054507"/>
                    <a:gd name="connsiteX130" fmla="*/ 5132347 w 7315200"/>
                    <a:gd name="connsiteY130" fmla="*/ 1466579 h 2054507"/>
                    <a:gd name="connsiteX131" fmla="*/ 5203905 w 7315200"/>
                    <a:gd name="connsiteY131" fmla="*/ 1485630 h 2054507"/>
                    <a:gd name="connsiteX132" fmla="*/ 5289630 w 7315200"/>
                    <a:gd name="connsiteY132" fmla="*/ 1498922 h 2054507"/>
                    <a:gd name="connsiteX133" fmla="*/ 5428526 w 7315200"/>
                    <a:gd name="connsiteY133" fmla="*/ 1498922 h 2054507"/>
                    <a:gd name="connsiteX134" fmla="*/ 5428526 w 7315200"/>
                    <a:gd name="connsiteY134" fmla="*/ 1539433 h 2054507"/>
                    <a:gd name="connsiteX135" fmla="*/ 5596359 w 7315200"/>
                    <a:gd name="connsiteY135" fmla="*/ 1539433 h 2054507"/>
                    <a:gd name="connsiteX136" fmla="*/ 5607934 w 7315200"/>
                    <a:gd name="connsiteY136" fmla="*/ 1551008 h 2054507"/>
                    <a:gd name="connsiteX137" fmla="*/ 5723681 w 7315200"/>
                    <a:gd name="connsiteY137" fmla="*/ 1551008 h 2054507"/>
                    <a:gd name="connsiteX138" fmla="*/ 5723681 w 7315200"/>
                    <a:gd name="connsiteY138" fmla="*/ 1568370 h 2054507"/>
                    <a:gd name="connsiteX139" fmla="*/ 5804703 w 7315200"/>
                    <a:gd name="connsiteY139" fmla="*/ 1568370 h 2054507"/>
                    <a:gd name="connsiteX140" fmla="*/ 5804703 w 7315200"/>
                    <a:gd name="connsiteY140" fmla="*/ 1608881 h 2054507"/>
                    <a:gd name="connsiteX141" fmla="*/ 5885726 w 7315200"/>
                    <a:gd name="connsiteY141" fmla="*/ 1608881 h 2054507"/>
                    <a:gd name="connsiteX142" fmla="*/ 5885726 w 7315200"/>
                    <a:gd name="connsiteY142" fmla="*/ 1620456 h 2054507"/>
                    <a:gd name="connsiteX143" fmla="*/ 5972536 w 7315200"/>
                    <a:gd name="connsiteY143" fmla="*/ 1620456 h 2054507"/>
                    <a:gd name="connsiteX144" fmla="*/ 5972536 w 7315200"/>
                    <a:gd name="connsiteY144" fmla="*/ 1643605 h 2054507"/>
                    <a:gd name="connsiteX145" fmla="*/ 6059346 w 7315200"/>
                    <a:gd name="connsiteY145" fmla="*/ 1643605 h 2054507"/>
                    <a:gd name="connsiteX146" fmla="*/ 6059346 w 7315200"/>
                    <a:gd name="connsiteY146" fmla="*/ 1649393 h 2054507"/>
                    <a:gd name="connsiteX147" fmla="*/ 6163519 w 7315200"/>
                    <a:gd name="connsiteY147" fmla="*/ 1649393 h 2054507"/>
                    <a:gd name="connsiteX148" fmla="*/ 6163519 w 7315200"/>
                    <a:gd name="connsiteY148" fmla="*/ 1666755 h 2054507"/>
                    <a:gd name="connsiteX149" fmla="*/ 6215605 w 7315200"/>
                    <a:gd name="connsiteY149" fmla="*/ 1666755 h 2054507"/>
                    <a:gd name="connsiteX150" fmla="*/ 6215605 w 7315200"/>
                    <a:gd name="connsiteY150" fmla="*/ 1701479 h 2054507"/>
                    <a:gd name="connsiteX151" fmla="*/ 6285053 w 7315200"/>
                    <a:gd name="connsiteY151" fmla="*/ 1701479 h 2054507"/>
                    <a:gd name="connsiteX152" fmla="*/ 6285053 w 7315200"/>
                    <a:gd name="connsiteY152" fmla="*/ 1724628 h 2054507"/>
                    <a:gd name="connsiteX153" fmla="*/ 6360288 w 7315200"/>
                    <a:gd name="connsiteY153" fmla="*/ 1724628 h 2054507"/>
                    <a:gd name="connsiteX154" fmla="*/ 6360288 w 7315200"/>
                    <a:gd name="connsiteY154" fmla="*/ 1747777 h 2054507"/>
                    <a:gd name="connsiteX155" fmla="*/ 6423949 w 7315200"/>
                    <a:gd name="connsiteY155" fmla="*/ 1747777 h 2054507"/>
                    <a:gd name="connsiteX156" fmla="*/ 6423949 w 7315200"/>
                    <a:gd name="connsiteY156" fmla="*/ 1788289 h 2054507"/>
                    <a:gd name="connsiteX157" fmla="*/ 6736465 w 7315200"/>
                    <a:gd name="connsiteY157" fmla="*/ 1788289 h 2054507"/>
                    <a:gd name="connsiteX158" fmla="*/ 6736465 w 7315200"/>
                    <a:gd name="connsiteY158" fmla="*/ 1817226 h 2054507"/>
                    <a:gd name="connsiteX159" fmla="*/ 6852212 w 7315200"/>
                    <a:gd name="connsiteY159" fmla="*/ 1817226 h 2054507"/>
                    <a:gd name="connsiteX160" fmla="*/ 6852212 w 7315200"/>
                    <a:gd name="connsiteY160" fmla="*/ 1875099 h 2054507"/>
                    <a:gd name="connsiteX161" fmla="*/ 6915873 w 7315200"/>
                    <a:gd name="connsiteY161" fmla="*/ 1875099 h 2054507"/>
                    <a:gd name="connsiteX162" fmla="*/ 6915873 w 7315200"/>
                    <a:gd name="connsiteY162" fmla="*/ 1909823 h 2054507"/>
                    <a:gd name="connsiteX163" fmla="*/ 7060557 w 7315200"/>
                    <a:gd name="connsiteY163" fmla="*/ 1909823 h 2054507"/>
                    <a:gd name="connsiteX164" fmla="*/ 7060557 w 7315200"/>
                    <a:gd name="connsiteY164" fmla="*/ 2054507 h 2054507"/>
                    <a:gd name="connsiteX165" fmla="*/ 7315200 w 7315200"/>
                    <a:gd name="connsiteY165"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215381 w 7315200"/>
                    <a:gd name="connsiteY88" fmla="*/ 1080876 h 2054507"/>
                    <a:gd name="connsiteX89" fmla="*/ 3310359 w 7315200"/>
                    <a:gd name="connsiteY89" fmla="*/ 1082233 h 2054507"/>
                    <a:gd name="connsiteX90" fmla="*/ 3317172 w 7315200"/>
                    <a:gd name="connsiteY90" fmla="*/ 1094832 h 2054507"/>
                    <a:gd name="connsiteX91" fmla="*/ 3385595 w 7315200"/>
                    <a:gd name="connsiteY91" fmla="*/ 1099595 h 2054507"/>
                    <a:gd name="connsiteX92" fmla="*/ 3408744 w 7315200"/>
                    <a:gd name="connsiteY92" fmla="*/ 1111170 h 2054507"/>
                    <a:gd name="connsiteX93" fmla="*/ 3472405 w 7315200"/>
                    <a:gd name="connsiteY93" fmla="*/ 1111170 h 2054507"/>
                    <a:gd name="connsiteX94" fmla="*/ 3511529 w 7315200"/>
                    <a:gd name="connsiteY94" fmla="*/ 1115601 h 2054507"/>
                    <a:gd name="connsiteX95" fmla="*/ 3522441 w 7315200"/>
                    <a:gd name="connsiteY95" fmla="*/ 1139081 h 2054507"/>
                    <a:gd name="connsiteX96" fmla="*/ 3582334 w 7315200"/>
                    <a:gd name="connsiteY96" fmla="*/ 1138751 h 2054507"/>
                    <a:gd name="connsiteX97" fmla="*/ 3600419 w 7315200"/>
                    <a:gd name="connsiteY97" fmla="*/ 1153038 h 2054507"/>
                    <a:gd name="connsiteX98" fmla="*/ 3675323 w 7315200"/>
                    <a:gd name="connsiteY98" fmla="*/ 1156112 h 2054507"/>
                    <a:gd name="connsiteX99" fmla="*/ 3709686 w 7315200"/>
                    <a:gd name="connsiteY99" fmla="*/ 1180618 h 2054507"/>
                    <a:gd name="connsiteX100" fmla="*/ 3750197 w 7315200"/>
                    <a:gd name="connsiteY100" fmla="*/ 1192193 h 2054507"/>
                    <a:gd name="connsiteX101" fmla="*/ 3755984 w 7315200"/>
                    <a:gd name="connsiteY101" fmla="*/ 1197980 h 2054507"/>
                    <a:gd name="connsiteX102" fmla="*/ 3848582 w 7315200"/>
                    <a:gd name="connsiteY102" fmla="*/ 1221129 h 2054507"/>
                    <a:gd name="connsiteX103" fmla="*/ 3889093 w 7315200"/>
                    <a:gd name="connsiteY103" fmla="*/ 1238491 h 2054507"/>
                    <a:gd name="connsiteX104" fmla="*/ 3912243 w 7315200"/>
                    <a:gd name="connsiteY104" fmla="*/ 1238491 h 2054507"/>
                    <a:gd name="connsiteX105" fmla="*/ 3941179 w 7315200"/>
                    <a:gd name="connsiteY105" fmla="*/ 1247354 h 2054507"/>
                    <a:gd name="connsiteX106" fmla="*/ 3993265 w 7315200"/>
                    <a:gd name="connsiteY106" fmla="*/ 1249042 h 2054507"/>
                    <a:gd name="connsiteX107" fmla="*/ 4027989 w 7315200"/>
                    <a:gd name="connsiteY107" fmla="*/ 1273215 h 2054507"/>
                    <a:gd name="connsiteX108" fmla="*/ 4120587 w 7315200"/>
                    <a:gd name="connsiteY108" fmla="*/ 1273215 h 2054507"/>
                    <a:gd name="connsiteX109" fmla="*/ 4184579 w 7315200"/>
                    <a:gd name="connsiteY109" fmla="*/ 1276622 h 2054507"/>
                    <a:gd name="connsiteX110" fmla="*/ 4195129 w 7315200"/>
                    <a:gd name="connsiteY110" fmla="*/ 1296365 h 2054507"/>
                    <a:gd name="connsiteX111" fmla="*/ 4259483 w 7315200"/>
                    <a:gd name="connsiteY111" fmla="*/ 1302152 h 2054507"/>
                    <a:gd name="connsiteX112" fmla="*/ 4282633 w 7315200"/>
                    <a:gd name="connsiteY112" fmla="*/ 1313727 h 2054507"/>
                    <a:gd name="connsiteX113" fmla="*/ 4363655 w 7315200"/>
                    <a:gd name="connsiteY113" fmla="*/ 1313727 h 2054507"/>
                    <a:gd name="connsiteX114" fmla="*/ 4386805 w 7315200"/>
                    <a:gd name="connsiteY114" fmla="*/ 1325301 h 2054507"/>
                    <a:gd name="connsiteX115" fmla="*/ 4386805 w 7315200"/>
                    <a:gd name="connsiteY115" fmla="*/ 1325301 h 2054507"/>
                    <a:gd name="connsiteX116" fmla="*/ 4479402 w 7315200"/>
                    <a:gd name="connsiteY116" fmla="*/ 1329039 h 2054507"/>
                    <a:gd name="connsiteX117" fmla="*/ 4511082 w 7315200"/>
                    <a:gd name="connsiteY117" fmla="*/ 1341639 h 2054507"/>
                    <a:gd name="connsiteX118" fmla="*/ 4527751 w 7315200"/>
                    <a:gd name="connsiteY118" fmla="*/ 1350832 h 2054507"/>
                    <a:gd name="connsiteX119" fmla="*/ 4594818 w 7315200"/>
                    <a:gd name="connsiteY119" fmla="*/ 1355264 h 2054507"/>
                    <a:gd name="connsiteX120" fmla="*/ 4633278 w 7315200"/>
                    <a:gd name="connsiteY120" fmla="*/ 1363100 h 2054507"/>
                    <a:gd name="connsiteX121" fmla="*/ 4646904 w 7315200"/>
                    <a:gd name="connsiteY121" fmla="*/ 1377056 h 2054507"/>
                    <a:gd name="connsiteX122" fmla="*/ 4679578 w 7315200"/>
                    <a:gd name="connsiteY122" fmla="*/ 1378413 h 2054507"/>
                    <a:gd name="connsiteX123" fmla="*/ 4728258 w 7315200"/>
                    <a:gd name="connsiteY123" fmla="*/ 1394750 h 2054507"/>
                    <a:gd name="connsiteX124" fmla="*/ 4747308 w 7315200"/>
                    <a:gd name="connsiteY124" fmla="*/ 1412111 h 2054507"/>
                    <a:gd name="connsiteX125" fmla="*/ 4780344 w 7315200"/>
                    <a:gd name="connsiteY125" fmla="*/ 1413468 h 2054507"/>
                    <a:gd name="connsiteX126" fmla="*/ 4793968 w 7315200"/>
                    <a:gd name="connsiteY126" fmla="*/ 1431856 h 2054507"/>
                    <a:gd name="connsiteX127" fmla="*/ 4809281 w 7315200"/>
                    <a:gd name="connsiteY127" fmla="*/ 1446836 h 2054507"/>
                    <a:gd name="connsiteX128" fmla="*/ 4925027 w 7315200"/>
                    <a:gd name="connsiteY128" fmla="*/ 1446836 h 2054507"/>
                    <a:gd name="connsiteX129" fmla="*/ 4955983 w 7315200"/>
                    <a:gd name="connsiteY129" fmla="*/ 1473030 h 2054507"/>
                    <a:gd name="connsiteX130" fmla="*/ 5132347 w 7315200"/>
                    <a:gd name="connsiteY130" fmla="*/ 1466579 h 2054507"/>
                    <a:gd name="connsiteX131" fmla="*/ 5203905 w 7315200"/>
                    <a:gd name="connsiteY131" fmla="*/ 1485630 h 2054507"/>
                    <a:gd name="connsiteX132" fmla="*/ 5289630 w 7315200"/>
                    <a:gd name="connsiteY132" fmla="*/ 1498922 h 2054507"/>
                    <a:gd name="connsiteX133" fmla="*/ 5428526 w 7315200"/>
                    <a:gd name="connsiteY133" fmla="*/ 1498922 h 2054507"/>
                    <a:gd name="connsiteX134" fmla="*/ 5428526 w 7315200"/>
                    <a:gd name="connsiteY134" fmla="*/ 1539433 h 2054507"/>
                    <a:gd name="connsiteX135" fmla="*/ 5596359 w 7315200"/>
                    <a:gd name="connsiteY135" fmla="*/ 1539433 h 2054507"/>
                    <a:gd name="connsiteX136" fmla="*/ 5607934 w 7315200"/>
                    <a:gd name="connsiteY136" fmla="*/ 1551008 h 2054507"/>
                    <a:gd name="connsiteX137" fmla="*/ 5723681 w 7315200"/>
                    <a:gd name="connsiteY137" fmla="*/ 1551008 h 2054507"/>
                    <a:gd name="connsiteX138" fmla="*/ 5723681 w 7315200"/>
                    <a:gd name="connsiteY138" fmla="*/ 1568370 h 2054507"/>
                    <a:gd name="connsiteX139" fmla="*/ 5804703 w 7315200"/>
                    <a:gd name="connsiteY139" fmla="*/ 1568370 h 2054507"/>
                    <a:gd name="connsiteX140" fmla="*/ 5804703 w 7315200"/>
                    <a:gd name="connsiteY140" fmla="*/ 1608881 h 2054507"/>
                    <a:gd name="connsiteX141" fmla="*/ 5885726 w 7315200"/>
                    <a:gd name="connsiteY141" fmla="*/ 1608881 h 2054507"/>
                    <a:gd name="connsiteX142" fmla="*/ 5885726 w 7315200"/>
                    <a:gd name="connsiteY142" fmla="*/ 1620456 h 2054507"/>
                    <a:gd name="connsiteX143" fmla="*/ 5972536 w 7315200"/>
                    <a:gd name="connsiteY143" fmla="*/ 1620456 h 2054507"/>
                    <a:gd name="connsiteX144" fmla="*/ 5972536 w 7315200"/>
                    <a:gd name="connsiteY144" fmla="*/ 1643605 h 2054507"/>
                    <a:gd name="connsiteX145" fmla="*/ 6059346 w 7315200"/>
                    <a:gd name="connsiteY145" fmla="*/ 1643605 h 2054507"/>
                    <a:gd name="connsiteX146" fmla="*/ 6059346 w 7315200"/>
                    <a:gd name="connsiteY146" fmla="*/ 1649393 h 2054507"/>
                    <a:gd name="connsiteX147" fmla="*/ 6163519 w 7315200"/>
                    <a:gd name="connsiteY147" fmla="*/ 1649393 h 2054507"/>
                    <a:gd name="connsiteX148" fmla="*/ 6163519 w 7315200"/>
                    <a:gd name="connsiteY148" fmla="*/ 1666755 h 2054507"/>
                    <a:gd name="connsiteX149" fmla="*/ 6215605 w 7315200"/>
                    <a:gd name="connsiteY149" fmla="*/ 1666755 h 2054507"/>
                    <a:gd name="connsiteX150" fmla="*/ 6215605 w 7315200"/>
                    <a:gd name="connsiteY150" fmla="*/ 1701479 h 2054507"/>
                    <a:gd name="connsiteX151" fmla="*/ 6285053 w 7315200"/>
                    <a:gd name="connsiteY151" fmla="*/ 1701479 h 2054507"/>
                    <a:gd name="connsiteX152" fmla="*/ 6285053 w 7315200"/>
                    <a:gd name="connsiteY152" fmla="*/ 1724628 h 2054507"/>
                    <a:gd name="connsiteX153" fmla="*/ 6360288 w 7315200"/>
                    <a:gd name="connsiteY153" fmla="*/ 1724628 h 2054507"/>
                    <a:gd name="connsiteX154" fmla="*/ 6360288 w 7315200"/>
                    <a:gd name="connsiteY154" fmla="*/ 1747777 h 2054507"/>
                    <a:gd name="connsiteX155" fmla="*/ 6423949 w 7315200"/>
                    <a:gd name="connsiteY155" fmla="*/ 1747777 h 2054507"/>
                    <a:gd name="connsiteX156" fmla="*/ 6423949 w 7315200"/>
                    <a:gd name="connsiteY156" fmla="*/ 1788289 h 2054507"/>
                    <a:gd name="connsiteX157" fmla="*/ 6736465 w 7315200"/>
                    <a:gd name="connsiteY157" fmla="*/ 1788289 h 2054507"/>
                    <a:gd name="connsiteX158" fmla="*/ 6736465 w 7315200"/>
                    <a:gd name="connsiteY158" fmla="*/ 1817226 h 2054507"/>
                    <a:gd name="connsiteX159" fmla="*/ 6852212 w 7315200"/>
                    <a:gd name="connsiteY159" fmla="*/ 1817226 h 2054507"/>
                    <a:gd name="connsiteX160" fmla="*/ 6852212 w 7315200"/>
                    <a:gd name="connsiteY160" fmla="*/ 1875099 h 2054507"/>
                    <a:gd name="connsiteX161" fmla="*/ 6915873 w 7315200"/>
                    <a:gd name="connsiteY161" fmla="*/ 1875099 h 2054507"/>
                    <a:gd name="connsiteX162" fmla="*/ 6915873 w 7315200"/>
                    <a:gd name="connsiteY162" fmla="*/ 1909823 h 2054507"/>
                    <a:gd name="connsiteX163" fmla="*/ 7060557 w 7315200"/>
                    <a:gd name="connsiteY163" fmla="*/ 1909823 h 2054507"/>
                    <a:gd name="connsiteX164" fmla="*/ 7060557 w 7315200"/>
                    <a:gd name="connsiteY164" fmla="*/ 2054507 h 2054507"/>
                    <a:gd name="connsiteX165" fmla="*/ 7315200 w 7315200"/>
                    <a:gd name="connsiteY165"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06187 w 7315200"/>
                    <a:gd name="connsiteY87" fmla="*/ 1064871 h 2054507"/>
                    <a:gd name="connsiteX88" fmla="*/ 3310359 w 7315200"/>
                    <a:gd name="connsiteY88" fmla="*/ 1082233 h 2054507"/>
                    <a:gd name="connsiteX89" fmla="*/ 3317172 w 7315200"/>
                    <a:gd name="connsiteY89" fmla="*/ 1094832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511529 w 7315200"/>
                    <a:gd name="connsiteY93" fmla="*/ 1115601 h 2054507"/>
                    <a:gd name="connsiteX94" fmla="*/ 3522441 w 7315200"/>
                    <a:gd name="connsiteY94" fmla="*/ 1139081 h 2054507"/>
                    <a:gd name="connsiteX95" fmla="*/ 3582334 w 7315200"/>
                    <a:gd name="connsiteY95" fmla="*/ 1138751 h 2054507"/>
                    <a:gd name="connsiteX96" fmla="*/ 3600419 w 7315200"/>
                    <a:gd name="connsiteY96" fmla="*/ 1153038 h 2054507"/>
                    <a:gd name="connsiteX97" fmla="*/ 3675323 w 7315200"/>
                    <a:gd name="connsiteY97" fmla="*/ 1156112 h 2054507"/>
                    <a:gd name="connsiteX98" fmla="*/ 3709686 w 7315200"/>
                    <a:gd name="connsiteY98" fmla="*/ 1180618 h 2054507"/>
                    <a:gd name="connsiteX99" fmla="*/ 3750197 w 7315200"/>
                    <a:gd name="connsiteY99" fmla="*/ 1192193 h 2054507"/>
                    <a:gd name="connsiteX100" fmla="*/ 3755984 w 7315200"/>
                    <a:gd name="connsiteY100" fmla="*/ 1197980 h 2054507"/>
                    <a:gd name="connsiteX101" fmla="*/ 3848582 w 7315200"/>
                    <a:gd name="connsiteY101" fmla="*/ 1221129 h 2054507"/>
                    <a:gd name="connsiteX102" fmla="*/ 3889093 w 7315200"/>
                    <a:gd name="connsiteY102" fmla="*/ 1238491 h 2054507"/>
                    <a:gd name="connsiteX103" fmla="*/ 3912243 w 7315200"/>
                    <a:gd name="connsiteY103" fmla="*/ 1238491 h 2054507"/>
                    <a:gd name="connsiteX104" fmla="*/ 3941179 w 7315200"/>
                    <a:gd name="connsiteY104" fmla="*/ 1247354 h 2054507"/>
                    <a:gd name="connsiteX105" fmla="*/ 3993265 w 7315200"/>
                    <a:gd name="connsiteY105" fmla="*/ 1249042 h 2054507"/>
                    <a:gd name="connsiteX106" fmla="*/ 4027989 w 7315200"/>
                    <a:gd name="connsiteY106" fmla="*/ 1273215 h 2054507"/>
                    <a:gd name="connsiteX107" fmla="*/ 4120587 w 7315200"/>
                    <a:gd name="connsiteY107" fmla="*/ 1273215 h 2054507"/>
                    <a:gd name="connsiteX108" fmla="*/ 4184579 w 7315200"/>
                    <a:gd name="connsiteY108" fmla="*/ 1276622 h 2054507"/>
                    <a:gd name="connsiteX109" fmla="*/ 4195129 w 7315200"/>
                    <a:gd name="connsiteY109" fmla="*/ 1296365 h 2054507"/>
                    <a:gd name="connsiteX110" fmla="*/ 4259483 w 7315200"/>
                    <a:gd name="connsiteY110" fmla="*/ 1302152 h 2054507"/>
                    <a:gd name="connsiteX111" fmla="*/ 4282633 w 7315200"/>
                    <a:gd name="connsiteY111" fmla="*/ 1313727 h 2054507"/>
                    <a:gd name="connsiteX112" fmla="*/ 4363655 w 7315200"/>
                    <a:gd name="connsiteY112" fmla="*/ 1313727 h 2054507"/>
                    <a:gd name="connsiteX113" fmla="*/ 4386805 w 7315200"/>
                    <a:gd name="connsiteY113" fmla="*/ 1325301 h 2054507"/>
                    <a:gd name="connsiteX114" fmla="*/ 4386805 w 7315200"/>
                    <a:gd name="connsiteY114" fmla="*/ 1325301 h 2054507"/>
                    <a:gd name="connsiteX115" fmla="*/ 4479402 w 7315200"/>
                    <a:gd name="connsiteY115" fmla="*/ 1329039 h 2054507"/>
                    <a:gd name="connsiteX116" fmla="*/ 4511082 w 7315200"/>
                    <a:gd name="connsiteY116" fmla="*/ 1341639 h 2054507"/>
                    <a:gd name="connsiteX117" fmla="*/ 4527751 w 7315200"/>
                    <a:gd name="connsiteY117" fmla="*/ 1350832 h 2054507"/>
                    <a:gd name="connsiteX118" fmla="*/ 4594818 w 7315200"/>
                    <a:gd name="connsiteY118" fmla="*/ 1355264 h 2054507"/>
                    <a:gd name="connsiteX119" fmla="*/ 4633278 w 7315200"/>
                    <a:gd name="connsiteY119" fmla="*/ 1363100 h 2054507"/>
                    <a:gd name="connsiteX120" fmla="*/ 4646904 w 7315200"/>
                    <a:gd name="connsiteY120" fmla="*/ 1377056 h 2054507"/>
                    <a:gd name="connsiteX121" fmla="*/ 4679578 w 7315200"/>
                    <a:gd name="connsiteY121" fmla="*/ 1378413 h 2054507"/>
                    <a:gd name="connsiteX122" fmla="*/ 4728258 w 7315200"/>
                    <a:gd name="connsiteY122" fmla="*/ 1394750 h 2054507"/>
                    <a:gd name="connsiteX123" fmla="*/ 4747308 w 7315200"/>
                    <a:gd name="connsiteY123" fmla="*/ 1412111 h 2054507"/>
                    <a:gd name="connsiteX124" fmla="*/ 4780344 w 7315200"/>
                    <a:gd name="connsiteY124" fmla="*/ 1413468 h 2054507"/>
                    <a:gd name="connsiteX125" fmla="*/ 4793968 w 7315200"/>
                    <a:gd name="connsiteY125" fmla="*/ 1431856 h 2054507"/>
                    <a:gd name="connsiteX126" fmla="*/ 4809281 w 7315200"/>
                    <a:gd name="connsiteY126" fmla="*/ 1446836 h 2054507"/>
                    <a:gd name="connsiteX127" fmla="*/ 4925027 w 7315200"/>
                    <a:gd name="connsiteY127" fmla="*/ 1446836 h 2054507"/>
                    <a:gd name="connsiteX128" fmla="*/ 4955983 w 7315200"/>
                    <a:gd name="connsiteY128" fmla="*/ 1473030 h 2054507"/>
                    <a:gd name="connsiteX129" fmla="*/ 5132347 w 7315200"/>
                    <a:gd name="connsiteY129" fmla="*/ 1466579 h 2054507"/>
                    <a:gd name="connsiteX130" fmla="*/ 5203905 w 7315200"/>
                    <a:gd name="connsiteY130" fmla="*/ 1485630 h 2054507"/>
                    <a:gd name="connsiteX131" fmla="*/ 5289630 w 7315200"/>
                    <a:gd name="connsiteY131" fmla="*/ 1498922 h 2054507"/>
                    <a:gd name="connsiteX132" fmla="*/ 5428526 w 7315200"/>
                    <a:gd name="connsiteY132" fmla="*/ 1498922 h 2054507"/>
                    <a:gd name="connsiteX133" fmla="*/ 5428526 w 7315200"/>
                    <a:gd name="connsiteY133" fmla="*/ 1539433 h 2054507"/>
                    <a:gd name="connsiteX134" fmla="*/ 5596359 w 7315200"/>
                    <a:gd name="connsiteY134" fmla="*/ 1539433 h 2054507"/>
                    <a:gd name="connsiteX135" fmla="*/ 5607934 w 7315200"/>
                    <a:gd name="connsiteY135" fmla="*/ 1551008 h 2054507"/>
                    <a:gd name="connsiteX136" fmla="*/ 5723681 w 7315200"/>
                    <a:gd name="connsiteY136" fmla="*/ 1551008 h 2054507"/>
                    <a:gd name="connsiteX137" fmla="*/ 5723681 w 7315200"/>
                    <a:gd name="connsiteY137" fmla="*/ 1568370 h 2054507"/>
                    <a:gd name="connsiteX138" fmla="*/ 5804703 w 7315200"/>
                    <a:gd name="connsiteY138" fmla="*/ 1568370 h 2054507"/>
                    <a:gd name="connsiteX139" fmla="*/ 5804703 w 7315200"/>
                    <a:gd name="connsiteY139" fmla="*/ 1608881 h 2054507"/>
                    <a:gd name="connsiteX140" fmla="*/ 5885726 w 7315200"/>
                    <a:gd name="connsiteY140" fmla="*/ 1608881 h 2054507"/>
                    <a:gd name="connsiteX141" fmla="*/ 5885726 w 7315200"/>
                    <a:gd name="connsiteY141" fmla="*/ 1620456 h 2054507"/>
                    <a:gd name="connsiteX142" fmla="*/ 5972536 w 7315200"/>
                    <a:gd name="connsiteY142" fmla="*/ 1620456 h 2054507"/>
                    <a:gd name="connsiteX143" fmla="*/ 5972536 w 7315200"/>
                    <a:gd name="connsiteY143" fmla="*/ 1643605 h 2054507"/>
                    <a:gd name="connsiteX144" fmla="*/ 6059346 w 7315200"/>
                    <a:gd name="connsiteY144" fmla="*/ 1643605 h 2054507"/>
                    <a:gd name="connsiteX145" fmla="*/ 6059346 w 7315200"/>
                    <a:gd name="connsiteY145" fmla="*/ 1649393 h 2054507"/>
                    <a:gd name="connsiteX146" fmla="*/ 6163519 w 7315200"/>
                    <a:gd name="connsiteY146" fmla="*/ 1649393 h 2054507"/>
                    <a:gd name="connsiteX147" fmla="*/ 6163519 w 7315200"/>
                    <a:gd name="connsiteY147" fmla="*/ 1666755 h 2054507"/>
                    <a:gd name="connsiteX148" fmla="*/ 6215605 w 7315200"/>
                    <a:gd name="connsiteY148" fmla="*/ 1666755 h 2054507"/>
                    <a:gd name="connsiteX149" fmla="*/ 6215605 w 7315200"/>
                    <a:gd name="connsiteY149" fmla="*/ 1701479 h 2054507"/>
                    <a:gd name="connsiteX150" fmla="*/ 6285053 w 7315200"/>
                    <a:gd name="connsiteY150" fmla="*/ 1701479 h 2054507"/>
                    <a:gd name="connsiteX151" fmla="*/ 6285053 w 7315200"/>
                    <a:gd name="connsiteY151" fmla="*/ 1724628 h 2054507"/>
                    <a:gd name="connsiteX152" fmla="*/ 6360288 w 7315200"/>
                    <a:gd name="connsiteY152" fmla="*/ 1724628 h 2054507"/>
                    <a:gd name="connsiteX153" fmla="*/ 6360288 w 7315200"/>
                    <a:gd name="connsiteY153" fmla="*/ 1747777 h 2054507"/>
                    <a:gd name="connsiteX154" fmla="*/ 6423949 w 7315200"/>
                    <a:gd name="connsiteY154" fmla="*/ 1747777 h 2054507"/>
                    <a:gd name="connsiteX155" fmla="*/ 6423949 w 7315200"/>
                    <a:gd name="connsiteY155" fmla="*/ 1788289 h 2054507"/>
                    <a:gd name="connsiteX156" fmla="*/ 6736465 w 7315200"/>
                    <a:gd name="connsiteY156" fmla="*/ 1788289 h 2054507"/>
                    <a:gd name="connsiteX157" fmla="*/ 6736465 w 7315200"/>
                    <a:gd name="connsiteY157" fmla="*/ 1817226 h 2054507"/>
                    <a:gd name="connsiteX158" fmla="*/ 6852212 w 7315200"/>
                    <a:gd name="connsiteY158" fmla="*/ 1817226 h 2054507"/>
                    <a:gd name="connsiteX159" fmla="*/ 6852212 w 7315200"/>
                    <a:gd name="connsiteY159" fmla="*/ 1875099 h 2054507"/>
                    <a:gd name="connsiteX160" fmla="*/ 6915873 w 7315200"/>
                    <a:gd name="connsiteY160" fmla="*/ 1875099 h 2054507"/>
                    <a:gd name="connsiteX161" fmla="*/ 6915873 w 7315200"/>
                    <a:gd name="connsiteY161" fmla="*/ 1909823 h 2054507"/>
                    <a:gd name="connsiteX162" fmla="*/ 7060557 w 7315200"/>
                    <a:gd name="connsiteY162" fmla="*/ 1909823 h 2054507"/>
                    <a:gd name="connsiteX163" fmla="*/ 7060557 w 7315200"/>
                    <a:gd name="connsiteY163" fmla="*/ 2054507 h 2054507"/>
                    <a:gd name="connsiteX164" fmla="*/ 7315200 w 7315200"/>
                    <a:gd name="connsiteY164"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2988650 w 7315200"/>
                    <a:gd name="connsiteY82" fmla="*/ 1005311 h 2054507"/>
                    <a:gd name="connsiteX83" fmla="*/ 3025755 w 7315200"/>
                    <a:gd name="connsiteY83" fmla="*/ 1005791 h 2054507"/>
                    <a:gd name="connsiteX84" fmla="*/ 3113589 w 7315200"/>
                    <a:gd name="connsiteY84" fmla="*/ 1018572 h 2054507"/>
                    <a:gd name="connsiteX85" fmla="*/ 3136739 w 7315200"/>
                    <a:gd name="connsiteY85" fmla="*/ 1041722 h 2054507"/>
                    <a:gd name="connsiteX86" fmla="*/ 3188825 w 7315200"/>
                    <a:gd name="connsiteY86" fmla="*/ 1053296 h 2054507"/>
                    <a:gd name="connsiteX87" fmla="*/ 3225237 w 7315200"/>
                    <a:gd name="connsiteY87" fmla="*/ 1083921 h 2054507"/>
                    <a:gd name="connsiteX88" fmla="*/ 3310359 w 7315200"/>
                    <a:gd name="connsiteY88" fmla="*/ 1082233 h 2054507"/>
                    <a:gd name="connsiteX89" fmla="*/ 3317172 w 7315200"/>
                    <a:gd name="connsiteY89" fmla="*/ 1094832 h 2054507"/>
                    <a:gd name="connsiteX90" fmla="*/ 3385595 w 7315200"/>
                    <a:gd name="connsiteY90" fmla="*/ 1099595 h 2054507"/>
                    <a:gd name="connsiteX91" fmla="*/ 3408744 w 7315200"/>
                    <a:gd name="connsiteY91" fmla="*/ 1111170 h 2054507"/>
                    <a:gd name="connsiteX92" fmla="*/ 3472405 w 7315200"/>
                    <a:gd name="connsiteY92" fmla="*/ 1111170 h 2054507"/>
                    <a:gd name="connsiteX93" fmla="*/ 3511529 w 7315200"/>
                    <a:gd name="connsiteY93" fmla="*/ 1115601 h 2054507"/>
                    <a:gd name="connsiteX94" fmla="*/ 3522441 w 7315200"/>
                    <a:gd name="connsiteY94" fmla="*/ 1139081 h 2054507"/>
                    <a:gd name="connsiteX95" fmla="*/ 3582334 w 7315200"/>
                    <a:gd name="connsiteY95" fmla="*/ 1138751 h 2054507"/>
                    <a:gd name="connsiteX96" fmla="*/ 3600419 w 7315200"/>
                    <a:gd name="connsiteY96" fmla="*/ 1153038 h 2054507"/>
                    <a:gd name="connsiteX97" fmla="*/ 3675323 w 7315200"/>
                    <a:gd name="connsiteY97" fmla="*/ 1156112 h 2054507"/>
                    <a:gd name="connsiteX98" fmla="*/ 3709686 w 7315200"/>
                    <a:gd name="connsiteY98" fmla="*/ 1180618 h 2054507"/>
                    <a:gd name="connsiteX99" fmla="*/ 3750197 w 7315200"/>
                    <a:gd name="connsiteY99" fmla="*/ 1192193 h 2054507"/>
                    <a:gd name="connsiteX100" fmla="*/ 3755984 w 7315200"/>
                    <a:gd name="connsiteY100" fmla="*/ 1197980 h 2054507"/>
                    <a:gd name="connsiteX101" fmla="*/ 3848582 w 7315200"/>
                    <a:gd name="connsiteY101" fmla="*/ 1221129 h 2054507"/>
                    <a:gd name="connsiteX102" fmla="*/ 3889093 w 7315200"/>
                    <a:gd name="connsiteY102" fmla="*/ 1238491 h 2054507"/>
                    <a:gd name="connsiteX103" fmla="*/ 3912243 w 7315200"/>
                    <a:gd name="connsiteY103" fmla="*/ 1238491 h 2054507"/>
                    <a:gd name="connsiteX104" fmla="*/ 3941179 w 7315200"/>
                    <a:gd name="connsiteY104" fmla="*/ 1247354 h 2054507"/>
                    <a:gd name="connsiteX105" fmla="*/ 3993265 w 7315200"/>
                    <a:gd name="connsiteY105" fmla="*/ 1249042 h 2054507"/>
                    <a:gd name="connsiteX106" fmla="*/ 4027989 w 7315200"/>
                    <a:gd name="connsiteY106" fmla="*/ 1273215 h 2054507"/>
                    <a:gd name="connsiteX107" fmla="*/ 4120587 w 7315200"/>
                    <a:gd name="connsiteY107" fmla="*/ 1273215 h 2054507"/>
                    <a:gd name="connsiteX108" fmla="*/ 4184579 w 7315200"/>
                    <a:gd name="connsiteY108" fmla="*/ 1276622 h 2054507"/>
                    <a:gd name="connsiteX109" fmla="*/ 4195129 w 7315200"/>
                    <a:gd name="connsiteY109" fmla="*/ 1296365 h 2054507"/>
                    <a:gd name="connsiteX110" fmla="*/ 4259483 w 7315200"/>
                    <a:gd name="connsiteY110" fmla="*/ 1302152 h 2054507"/>
                    <a:gd name="connsiteX111" fmla="*/ 4282633 w 7315200"/>
                    <a:gd name="connsiteY111" fmla="*/ 1313727 h 2054507"/>
                    <a:gd name="connsiteX112" fmla="*/ 4363655 w 7315200"/>
                    <a:gd name="connsiteY112" fmla="*/ 1313727 h 2054507"/>
                    <a:gd name="connsiteX113" fmla="*/ 4386805 w 7315200"/>
                    <a:gd name="connsiteY113" fmla="*/ 1325301 h 2054507"/>
                    <a:gd name="connsiteX114" fmla="*/ 4386805 w 7315200"/>
                    <a:gd name="connsiteY114" fmla="*/ 1325301 h 2054507"/>
                    <a:gd name="connsiteX115" fmla="*/ 4479402 w 7315200"/>
                    <a:gd name="connsiteY115" fmla="*/ 1329039 h 2054507"/>
                    <a:gd name="connsiteX116" fmla="*/ 4511082 w 7315200"/>
                    <a:gd name="connsiteY116" fmla="*/ 1341639 h 2054507"/>
                    <a:gd name="connsiteX117" fmla="*/ 4527751 w 7315200"/>
                    <a:gd name="connsiteY117" fmla="*/ 1350832 h 2054507"/>
                    <a:gd name="connsiteX118" fmla="*/ 4594818 w 7315200"/>
                    <a:gd name="connsiteY118" fmla="*/ 1355264 h 2054507"/>
                    <a:gd name="connsiteX119" fmla="*/ 4633278 w 7315200"/>
                    <a:gd name="connsiteY119" fmla="*/ 1363100 h 2054507"/>
                    <a:gd name="connsiteX120" fmla="*/ 4646904 w 7315200"/>
                    <a:gd name="connsiteY120" fmla="*/ 1377056 h 2054507"/>
                    <a:gd name="connsiteX121" fmla="*/ 4679578 w 7315200"/>
                    <a:gd name="connsiteY121" fmla="*/ 1378413 h 2054507"/>
                    <a:gd name="connsiteX122" fmla="*/ 4728258 w 7315200"/>
                    <a:gd name="connsiteY122" fmla="*/ 1394750 h 2054507"/>
                    <a:gd name="connsiteX123" fmla="*/ 4747308 w 7315200"/>
                    <a:gd name="connsiteY123" fmla="*/ 1412111 h 2054507"/>
                    <a:gd name="connsiteX124" fmla="*/ 4780344 w 7315200"/>
                    <a:gd name="connsiteY124" fmla="*/ 1413468 h 2054507"/>
                    <a:gd name="connsiteX125" fmla="*/ 4793968 w 7315200"/>
                    <a:gd name="connsiteY125" fmla="*/ 1431856 h 2054507"/>
                    <a:gd name="connsiteX126" fmla="*/ 4809281 w 7315200"/>
                    <a:gd name="connsiteY126" fmla="*/ 1446836 h 2054507"/>
                    <a:gd name="connsiteX127" fmla="*/ 4925027 w 7315200"/>
                    <a:gd name="connsiteY127" fmla="*/ 1446836 h 2054507"/>
                    <a:gd name="connsiteX128" fmla="*/ 4955983 w 7315200"/>
                    <a:gd name="connsiteY128" fmla="*/ 1473030 h 2054507"/>
                    <a:gd name="connsiteX129" fmla="*/ 5132347 w 7315200"/>
                    <a:gd name="connsiteY129" fmla="*/ 1466579 h 2054507"/>
                    <a:gd name="connsiteX130" fmla="*/ 5203905 w 7315200"/>
                    <a:gd name="connsiteY130" fmla="*/ 1485630 h 2054507"/>
                    <a:gd name="connsiteX131" fmla="*/ 5289630 w 7315200"/>
                    <a:gd name="connsiteY131" fmla="*/ 1498922 h 2054507"/>
                    <a:gd name="connsiteX132" fmla="*/ 5428526 w 7315200"/>
                    <a:gd name="connsiteY132" fmla="*/ 1498922 h 2054507"/>
                    <a:gd name="connsiteX133" fmla="*/ 5428526 w 7315200"/>
                    <a:gd name="connsiteY133" fmla="*/ 1539433 h 2054507"/>
                    <a:gd name="connsiteX134" fmla="*/ 5596359 w 7315200"/>
                    <a:gd name="connsiteY134" fmla="*/ 1539433 h 2054507"/>
                    <a:gd name="connsiteX135" fmla="*/ 5607934 w 7315200"/>
                    <a:gd name="connsiteY135" fmla="*/ 1551008 h 2054507"/>
                    <a:gd name="connsiteX136" fmla="*/ 5723681 w 7315200"/>
                    <a:gd name="connsiteY136" fmla="*/ 1551008 h 2054507"/>
                    <a:gd name="connsiteX137" fmla="*/ 5723681 w 7315200"/>
                    <a:gd name="connsiteY137" fmla="*/ 1568370 h 2054507"/>
                    <a:gd name="connsiteX138" fmla="*/ 5804703 w 7315200"/>
                    <a:gd name="connsiteY138" fmla="*/ 1568370 h 2054507"/>
                    <a:gd name="connsiteX139" fmla="*/ 5804703 w 7315200"/>
                    <a:gd name="connsiteY139" fmla="*/ 1608881 h 2054507"/>
                    <a:gd name="connsiteX140" fmla="*/ 5885726 w 7315200"/>
                    <a:gd name="connsiteY140" fmla="*/ 1608881 h 2054507"/>
                    <a:gd name="connsiteX141" fmla="*/ 5885726 w 7315200"/>
                    <a:gd name="connsiteY141" fmla="*/ 1620456 h 2054507"/>
                    <a:gd name="connsiteX142" fmla="*/ 5972536 w 7315200"/>
                    <a:gd name="connsiteY142" fmla="*/ 1620456 h 2054507"/>
                    <a:gd name="connsiteX143" fmla="*/ 5972536 w 7315200"/>
                    <a:gd name="connsiteY143" fmla="*/ 1643605 h 2054507"/>
                    <a:gd name="connsiteX144" fmla="*/ 6059346 w 7315200"/>
                    <a:gd name="connsiteY144" fmla="*/ 1643605 h 2054507"/>
                    <a:gd name="connsiteX145" fmla="*/ 6059346 w 7315200"/>
                    <a:gd name="connsiteY145" fmla="*/ 1649393 h 2054507"/>
                    <a:gd name="connsiteX146" fmla="*/ 6163519 w 7315200"/>
                    <a:gd name="connsiteY146" fmla="*/ 1649393 h 2054507"/>
                    <a:gd name="connsiteX147" fmla="*/ 6163519 w 7315200"/>
                    <a:gd name="connsiteY147" fmla="*/ 1666755 h 2054507"/>
                    <a:gd name="connsiteX148" fmla="*/ 6215605 w 7315200"/>
                    <a:gd name="connsiteY148" fmla="*/ 1666755 h 2054507"/>
                    <a:gd name="connsiteX149" fmla="*/ 6215605 w 7315200"/>
                    <a:gd name="connsiteY149" fmla="*/ 1701479 h 2054507"/>
                    <a:gd name="connsiteX150" fmla="*/ 6285053 w 7315200"/>
                    <a:gd name="connsiteY150" fmla="*/ 1701479 h 2054507"/>
                    <a:gd name="connsiteX151" fmla="*/ 6285053 w 7315200"/>
                    <a:gd name="connsiteY151" fmla="*/ 1724628 h 2054507"/>
                    <a:gd name="connsiteX152" fmla="*/ 6360288 w 7315200"/>
                    <a:gd name="connsiteY152" fmla="*/ 1724628 h 2054507"/>
                    <a:gd name="connsiteX153" fmla="*/ 6360288 w 7315200"/>
                    <a:gd name="connsiteY153" fmla="*/ 1747777 h 2054507"/>
                    <a:gd name="connsiteX154" fmla="*/ 6423949 w 7315200"/>
                    <a:gd name="connsiteY154" fmla="*/ 1747777 h 2054507"/>
                    <a:gd name="connsiteX155" fmla="*/ 6423949 w 7315200"/>
                    <a:gd name="connsiteY155" fmla="*/ 1788289 h 2054507"/>
                    <a:gd name="connsiteX156" fmla="*/ 6736465 w 7315200"/>
                    <a:gd name="connsiteY156" fmla="*/ 1788289 h 2054507"/>
                    <a:gd name="connsiteX157" fmla="*/ 6736465 w 7315200"/>
                    <a:gd name="connsiteY157" fmla="*/ 1817226 h 2054507"/>
                    <a:gd name="connsiteX158" fmla="*/ 6852212 w 7315200"/>
                    <a:gd name="connsiteY158" fmla="*/ 1817226 h 2054507"/>
                    <a:gd name="connsiteX159" fmla="*/ 6852212 w 7315200"/>
                    <a:gd name="connsiteY159" fmla="*/ 1875099 h 2054507"/>
                    <a:gd name="connsiteX160" fmla="*/ 6915873 w 7315200"/>
                    <a:gd name="connsiteY160" fmla="*/ 1875099 h 2054507"/>
                    <a:gd name="connsiteX161" fmla="*/ 6915873 w 7315200"/>
                    <a:gd name="connsiteY161" fmla="*/ 1909823 h 2054507"/>
                    <a:gd name="connsiteX162" fmla="*/ 7060557 w 7315200"/>
                    <a:gd name="connsiteY162" fmla="*/ 1909823 h 2054507"/>
                    <a:gd name="connsiteX163" fmla="*/ 7060557 w 7315200"/>
                    <a:gd name="connsiteY163" fmla="*/ 2054507 h 2054507"/>
                    <a:gd name="connsiteX164" fmla="*/ 7315200 w 7315200"/>
                    <a:gd name="connsiteY164"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696901 w 7315200"/>
                    <a:gd name="connsiteY73" fmla="*/ 925975 h 2054507"/>
                    <a:gd name="connsiteX74" fmla="*/ 2731625 w 7315200"/>
                    <a:gd name="connsiteY74" fmla="*/ 925975 h 2054507"/>
                    <a:gd name="connsiteX75" fmla="*/ 2731625 w 7315200"/>
                    <a:gd name="connsiteY75" fmla="*/ 925975 h 2054507"/>
                    <a:gd name="connsiteX76" fmla="*/ 2789498 w 7315200"/>
                    <a:gd name="connsiteY76" fmla="*/ 949124 h 2054507"/>
                    <a:gd name="connsiteX77" fmla="*/ 2830010 w 7315200"/>
                    <a:gd name="connsiteY77" fmla="*/ 954912 h 2054507"/>
                    <a:gd name="connsiteX78" fmla="*/ 2847372 w 7315200"/>
                    <a:gd name="connsiteY78" fmla="*/ 970918 h 2054507"/>
                    <a:gd name="connsiteX79" fmla="*/ 2870521 w 7315200"/>
                    <a:gd name="connsiteY79" fmla="*/ 972274 h 2054507"/>
                    <a:gd name="connsiteX80" fmla="*/ 2913414 w 7315200"/>
                    <a:gd name="connsiteY80" fmla="*/ 993041 h 2054507"/>
                    <a:gd name="connsiteX81" fmla="*/ 2985244 w 7315200"/>
                    <a:gd name="connsiteY81" fmla="*/ 995092 h 2054507"/>
                    <a:gd name="connsiteX82" fmla="*/ 3025755 w 7315200"/>
                    <a:gd name="connsiteY82" fmla="*/ 1005791 h 2054507"/>
                    <a:gd name="connsiteX83" fmla="*/ 3113589 w 7315200"/>
                    <a:gd name="connsiteY83" fmla="*/ 1018572 h 2054507"/>
                    <a:gd name="connsiteX84" fmla="*/ 3136739 w 7315200"/>
                    <a:gd name="connsiteY84" fmla="*/ 1041722 h 2054507"/>
                    <a:gd name="connsiteX85" fmla="*/ 3188825 w 7315200"/>
                    <a:gd name="connsiteY85" fmla="*/ 1053296 h 2054507"/>
                    <a:gd name="connsiteX86" fmla="*/ 3225237 w 7315200"/>
                    <a:gd name="connsiteY86" fmla="*/ 1083921 h 2054507"/>
                    <a:gd name="connsiteX87" fmla="*/ 3310359 w 7315200"/>
                    <a:gd name="connsiteY87" fmla="*/ 1082233 h 2054507"/>
                    <a:gd name="connsiteX88" fmla="*/ 3317172 w 7315200"/>
                    <a:gd name="connsiteY88" fmla="*/ 1094832 h 2054507"/>
                    <a:gd name="connsiteX89" fmla="*/ 3385595 w 7315200"/>
                    <a:gd name="connsiteY89" fmla="*/ 1099595 h 2054507"/>
                    <a:gd name="connsiteX90" fmla="*/ 3408744 w 7315200"/>
                    <a:gd name="connsiteY90" fmla="*/ 1111170 h 2054507"/>
                    <a:gd name="connsiteX91" fmla="*/ 3472405 w 7315200"/>
                    <a:gd name="connsiteY91" fmla="*/ 1111170 h 2054507"/>
                    <a:gd name="connsiteX92" fmla="*/ 3511529 w 7315200"/>
                    <a:gd name="connsiteY92" fmla="*/ 1115601 h 2054507"/>
                    <a:gd name="connsiteX93" fmla="*/ 3522441 w 7315200"/>
                    <a:gd name="connsiteY93" fmla="*/ 1139081 h 2054507"/>
                    <a:gd name="connsiteX94" fmla="*/ 3582334 w 7315200"/>
                    <a:gd name="connsiteY94" fmla="*/ 1138751 h 2054507"/>
                    <a:gd name="connsiteX95" fmla="*/ 3600419 w 7315200"/>
                    <a:gd name="connsiteY95" fmla="*/ 1153038 h 2054507"/>
                    <a:gd name="connsiteX96" fmla="*/ 3675323 w 7315200"/>
                    <a:gd name="connsiteY96" fmla="*/ 1156112 h 2054507"/>
                    <a:gd name="connsiteX97" fmla="*/ 3709686 w 7315200"/>
                    <a:gd name="connsiteY97" fmla="*/ 1180618 h 2054507"/>
                    <a:gd name="connsiteX98" fmla="*/ 3750197 w 7315200"/>
                    <a:gd name="connsiteY98" fmla="*/ 1192193 h 2054507"/>
                    <a:gd name="connsiteX99" fmla="*/ 3755984 w 7315200"/>
                    <a:gd name="connsiteY99" fmla="*/ 1197980 h 2054507"/>
                    <a:gd name="connsiteX100" fmla="*/ 3848582 w 7315200"/>
                    <a:gd name="connsiteY100" fmla="*/ 1221129 h 2054507"/>
                    <a:gd name="connsiteX101" fmla="*/ 3889093 w 7315200"/>
                    <a:gd name="connsiteY101" fmla="*/ 1238491 h 2054507"/>
                    <a:gd name="connsiteX102" fmla="*/ 3912243 w 7315200"/>
                    <a:gd name="connsiteY102" fmla="*/ 1238491 h 2054507"/>
                    <a:gd name="connsiteX103" fmla="*/ 3941179 w 7315200"/>
                    <a:gd name="connsiteY103" fmla="*/ 1247354 h 2054507"/>
                    <a:gd name="connsiteX104" fmla="*/ 3993265 w 7315200"/>
                    <a:gd name="connsiteY104" fmla="*/ 1249042 h 2054507"/>
                    <a:gd name="connsiteX105" fmla="*/ 4027989 w 7315200"/>
                    <a:gd name="connsiteY105" fmla="*/ 1273215 h 2054507"/>
                    <a:gd name="connsiteX106" fmla="*/ 4120587 w 7315200"/>
                    <a:gd name="connsiteY106" fmla="*/ 1273215 h 2054507"/>
                    <a:gd name="connsiteX107" fmla="*/ 4184579 w 7315200"/>
                    <a:gd name="connsiteY107" fmla="*/ 1276622 h 2054507"/>
                    <a:gd name="connsiteX108" fmla="*/ 4195129 w 7315200"/>
                    <a:gd name="connsiteY108" fmla="*/ 1296365 h 2054507"/>
                    <a:gd name="connsiteX109" fmla="*/ 4259483 w 7315200"/>
                    <a:gd name="connsiteY109" fmla="*/ 1302152 h 2054507"/>
                    <a:gd name="connsiteX110" fmla="*/ 4282633 w 7315200"/>
                    <a:gd name="connsiteY110" fmla="*/ 1313727 h 2054507"/>
                    <a:gd name="connsiteX111" fmla="*/ 4363655 w 7315200"/>
                    <a:gd name="connsiteY111" fmla="*/ 1313727 h 2054507"/>
                    <a:gd name="connsiteX112" fmla="*/ 4386805 w 7315200"/>
                    <a:gd name="connsiteY112" fmla="*/ 1325301 h 2054507"/>
                    <a:gd name="connsiteX113" fmla="*/ 4386805 w 7315200"/>
                    <a:gd name="connsiteY113" fmla="*/ 1325301 h 2054507"/>
                    <a:gd name="connsiteX114" fmla="*/ 4479402 w 7315200"/>
                    <a:gd name="connsiteY114" fmla="*/ 1329039 h 2054507"/>
                    <a:gd name="connsiteX115" fmla="*/ 4511082 w 7315200"/>
                    <a:gd name="connsiteY115" fmla="*/ 1341639 h 2054507"/>
                    <a:gd name="connsiteX116" fmla="*/ 4527751 w 7315200"/>
                    <a:gd name="connsiteY116" fmla="*/ 1350832 h 2054507"/>
                    <a:gd name="connsiteX117" fmla="*/ 4594818 w 7315200"/>
                    <a:gd name="connsiteY117" fmla="*/ 1355264 h 2054507"/>
                    <a:gd name="connsiteX118" fmla="*/ 4633278 w 7315200"/>
                    <a:gd name="connsiteY118" fmla="*/ 1363100 h 2054507"/>
                    <a:gd name="connsiteX119" fmla="*/ 4646904 w 7315200"/>
                    <a:gd name="connsiteY119" fmla="*/ 1377056 h 2054507"/>
                    <a:gd name="connsiteX120" fmla="*/ 4679578 w 7315200"/>
                    <a:gd name="connsiteY120" fmla="*/ 1378413 h 2054507"/>
                    <a:gd name="connsiteX121" fmla="*/ 4728258 w 7315200"/>
                    <a:gd name="connsiteY121" fmla="*/ 1394750 h 2054507"/>
                    <a:gd name="connsiteX122" fmla="*/ 4747308 w 7315200"/>
                    <a:gd name="connsiteY122" fmla="*/ 1412111 h 2054507"/>
                    <a:gd name="connsiteX123" fmla="*/ 4780344 w 7315200"/>
                    <a:gd name="connsiteY123" fmla="*/ 1413468 h 2054507"/>
                    <a:gd name="connsiteX124" fmla="*/ 4793968 w 7315200"/>
                    <a:gd name="connsiteY124" fmla="*/ 1431856 h 2054507"/>
                    <a:gd name="connsiteX125" fmla="*/ 4809281 w 7315200"/>
                    <a:gd name="connsiteY125" fmla="*/ 1446836 h 2054507"/>
                    <a:gd name="connsiteX126" fmla="*/ 4925027 w 7315200"/>
                    <a:gd name="connsiteY126" fmla="*/ 1446836 h 2054507"/>
                    <a:gd name="connsiteX127" fmla="*/ 4955983 w 7315200"/>
                    <a:gd name="connsiteY127" fmla="*/ 1473030 h 2054507"/>
                    <a:gd name="connsiteX128" fmla="*/ 5132347 w 7315200"/>
                    <a:gd name="connsiteY128" fmla="*/ 1466579 h 2054507"/>
                    <a:gd name="connsiteX129" fmla="*/ 5203905 w 7315200"/>
                    <a:gd name="connsiteY129" fmla="*/ 1485630 h 2054507"/>
                    <a:gd name="connsiteX130" fmla="*/ 5289630 w 7315200"/>
                    <a:gd name="connsiteY130" fmla="*/ 1498922 h 2054507"/>
                    <a:gd name="connsiteX131" fmla="*/ 5428526 w 7315200"/>
                    <a:gd name="connsiteY131" fmla="*/ 1498922 h 2054507"/>
                    <a:gd name="connsiteX132" fmla="*/ 5428526 w 7315200"/>
                    <a:gd name="connsiteY132" fmla="*/ 1539433 h 2054507"/>
                    <a:gd name="connsiteX133" fmla="*/ 5596359 w 7315200"/>
                    <a:gd name="connsiteY133" fmla="*/ 1539433 h 2054507"/>
                    <a:gd name="connsiteX134" fmla="*/ 5607934 w 7315200"/>
                    <a:gd name="connsiteY134" fmla="*/ 1551008 h 2054507"/>
                    <a:gd name="connsiteX135" fmla="*/ 5723681 w 7315200"/>
                    <a:gd name="connsiteY135" fmla="*/ 1551008 h 2054507"/>
                    <a:gd name="connsiteX136" fmla="*/ 5723681 w 7315200"/>
                    <a:gd name="connsiteY136" fmla="*/ 1568370 h 2054507"/>
                    <a:gd name="connsiteX137" fmla="*/ 5804703 w 7315200"/>
                    <a:gd name="connsiteY137" fmla="*/ 1568370 h 2054507"/>
                    <a:gd name="connsiteX138" fmla="*/ 5804703 w 7315200"/>
                    <a:gd name="connsiteY138" fmla="*/ 1608881 h 2054507"/>
                    <a:gd name="connsiteX139" fmla="*/ 5885726 w 7315200"/>
                    <a:gd name="connsiteY139" fmla="*/ 1608881 h 2054507"/>
                    <a:gd name="connsiteX140" fmla="*/ 5885726 w 7315200"/>
                    <a:gd name="connsiteY140" fmla="*/ 1620456 h 2054507"/>
                    <a:gd name="connsiteX141" fmla="*/ 5972536 w 7315200"/>
                    <a:gd name="connsiteY141" fmla="*/ 1620456 h 2054507"/>
                    <a:gd name="connsiteX142" fmla="*/ 5972536 w 7315200"/>
                    <a:gd name="connsiteY142" fmla="*/ 1643605 h 2054507"/>
                    <a:gd name="connsiteX143" fmla="*/ 6059346 w 7315200"/>
                    <a:gd name="connsiteY143" fmla="*/ 1643605 h 2054507"/>
                    <a:gd name="connsiteX144" fmla="*/ 6059346 w 7315200"/>
                    <a:gd name="connsiteY144" fmla="*/ 1649393 h 2054507"/>
                    <a:gd name="connsiteX145" fmla="*/ 6163519 w 7315200"/>
                    <a:gd name="connsiteY145" fmla="*/ 1649393 h 2054507"/>
                    <a:gd name="connsiteX146" fmla="*/ 6163519 w 7315200"/>
                    <a:gd name="connsiteY146" fmla="*/ 1666755 h 2054507"/>
                    <a:gd name="connsiteX147" fmla="*/ 6215605 w 7315200"/>
                    <a:gd name="connsiteY147" fmla="*/ 1666755 h 2054507"/>
                    <a:gd name="connsiteX148" fmla="*/ 6215605 w 7315200"/>
                    <a:gd name="connsiteY148" fmla="*/ 1701479 h 2054507"/>
                    <a:gd name="connsiteX149" fmla="*/ 6285053 w 7315200"/>
                    <a:gd name="connsiteY149" fmla="*/ 1701479 h 2054507"/>
                    <a:gd name="connsiteX150" fmla="*/ 6285053 w 7315200"/>
                    <a:gd name="connsiteY150" fmla="*/ 1724628 h 2054507"/>
                    <a:gd name="connsiteX151" fmla="*/ 6360288 w 7315200"/>
                    <a:gd name="connsiteY151" fmla="*/ 1724628 h 2054507"/>
                    <a:gd name="connsiteX152" fmla="*/ 6360288 w 7315200"/>
                    <a:gd name="connsiteY152" fmla="*/ 1747777 h 2054507"/>
                    <a:gd name="connsiteX153" fmla="*/ 6423949 w 7315200"/>
                    <a:gd name="connsiteY153" fmla="*/ 1747777 h 2054507"/>
                    <a:gd name="connsiteX154" fmla="*/ 6423949 w 7315200"/>
                    <a:gd name="connsiteY154" fmla="*/ 1788289 h 2054507"/>
                    <a:gd name="connsiteX155" fmla="*/ 6736465 w 7315200"/>
                    <a:gd name="connsiteY155" fmla="*/ 1788289 h 2054507"/>
                    <a:gd name="connsiteX156" fmla="*/ 6736465 w 7315200"/>
                    <a:gd name="connsiteY156" fmla="*/ 1817226 h 2054507"/>
                    <a:gd name="connsiteX157" fmla="*/ 6852212 w 7315200"/>
                    <a:gd name="connsiteY157" fmla="*/ 1817226 h 2054507"/>
                    <a:gd name="connsiteX158" fmla="*/ 6852212 w 7315200"/>
                    <a:gd name="connsiteY158" fmla="*/ 1875099 h 2054507"/>
                    <a:gd name="connsiteX159" fmla="*/ 6915873 w 7315200"/>
                    <a:gd name="connsiteY159" fmla="*/ 1875099 h 2054507"/>
                    <a:gd name="connsiteX160" fmla="*/ 6915873 w 7315200"/>
                    <a:gd name="connsiteY160" fmla="*/ 1909823 h 2054507"/>
                    <a:gd name="connsiteX161" fmla="*/ 7060557 w 7315200"/>
                    <a:gd name="connsiteY161" fmla="*/ 1909823 h 2054507"/>
                    <a:gd name="connsiteX162" fmla="*/ 7060557 w 7315200"/>
                    <a:gd name="connsiteY162" fmla="*/ 2054507 h 2054507"/>
                    <a:gd name="connsiteX163" fmla="*/ 7315200 w 7315200"/>
                    <a:gd name="connsiteY163"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27029 w 7315200"/>
                    <a:gd name="connsiteY61" fmla="*/ 797628 h 2054507"/>
                    <a:gd name="connsiteX62" fmla="*/ 2176040 w 7315200"/>
                    <a:gd name="connsiteY62" fmla="*/ 798653 h 2054507"/>
                    <a:gd name="connsiteX63" fmla="*/ 2187615 w 7315200"/>
                    <a:gd name="connsiteY63" fmla="*/ 816015 h 2054507"/>
                    <a:gd name="connsiteX64" fmla="*/ 2228126 w 7315200"/>
                    <a:gd name="connsiteY64" fmla="*/ 821803 h 2054507"/>
                    <a:gd name="connsiteX65" fmla="*/ 2303362 w 7315200"/>
                    <a:gd name="connsiteY65" fmla="*/ 827590 h 2054507"/>
                    <a:gd name="connsiteX66" fmla="*/ 2326511 w 7315200"/>
                    <a:gd name="connsiteY66" fmla="*/ 856527 h 2054507"/>
                    <a:gd name="connsiteX67" fmla="*/ 2401746 w 7315200"/>
                    <a:gd name="connsiteY67" fmla="*/ 862314 h 2054507"/>
                    <a:gd name="connsiteX68" fmla="*/ 2413321 w 7315200"/>
                    <a:gd name="connsiteY68" fmla="*/ 879676 h 2054507"/>
                    <a:gd name="connsiteX69" fmla="*/ 2482769 w 7315200"/>
                    <a:gd name="connsiteY69" fmla="*/ 897038 h 2054507"/>
                    <a:gd name="connsiteX70" fmla="*/ 2517493 w 7315200"/>
                    <a:gd name="connsiteY70" fmla="*/ 908613 h 2054507"/>
                    <a:gd name="connsiteX71" fmla="*/ 2558005 w 7315200"/>
                    <a:gd name="connsiteY71" fmla="*/ 908613 h 2054507"/>
                    <a:gd name="connsiteX72" fmla="*/ 2691114 w 7315200"/>
                    <a:gd name="connsiteY72" fmla="*/ 914400 h 2054507"/>
                    <a:gd name="connsiteX73" fmla="*/ 2731625 w 7315200"/>
                    <a:gd name="connsiteY73" fmla="*/ 925975 h 2054507"/>
                    <a:gd name="connsiteX74" fmla="*/ 2731625 w 7315200"/>
                    <a:gd name="connsiteY74" fmla="*/ 925975 h 2054507"/>
                    <a:gd name="connsiteX75" fmla="*/ 2789498 w 7315200"/>
                    <a:gd name="connsiteY75" fmla="*/ 949124 h 2054507"/>
                    <a:gd name="connsiteX76" fmla="*/ 2830010 w 7315200"/>
                    <a:gd name="connsiteY76" fmla="*/ 954912 h 2054507"/>
                    <a:gd name="connsiteX77" fmla="*/ 2847372 w 7315200"/>
                    <a:gd name="connsiteY77" fmla="*/ 970918 h 2054507"/>
                    <a:gd name="connsiteX78" fmla="*/ 2870521 w 7315200"/>
                    <a:gd name="connsiteY78" fmla="*/ 972274 h 2054507"/>
                    <a:gd name="connsiteX79" fmla="*/ 2913414 w 7315200"/>
                    <a:gd name="connsiteY79" fmla="*/ 993041 h 2054507"/>
                    <a:gd name="connsiteX80" fmla="*/ 2985244 w 7315200"/>
                    <a:gd name="connsiteY80" fmla="*/ 995092 h 2054507"/>
                    <a:gd name="connsiteX81" fmla="*/ 3025755 w 7315200"/>
                    <a:gd name="connsiteY81" fmla="*/ 1005791 h 2054507"/>
                    <a:gd name="connsiteX82" fmla="*/ 3113589 w 7315200"/>
                    <a:gd name="connsiteY82" fmla="*/ 1018572 h 2054507"/>
                    <a:gd name="connsiteX83" fmla="*/ 3136739 w 7315200"/>
                    <a:gd name="connsiteY83" fmla="*/ 1041722 h 2054507"/>
                    <a:gd name="connsiteX84" fmla="*/ 3188825 w 7315200"/>
                    <a:gd name="connsiteY84" fmla="*/ 1053296 h 2054507"/>
                    <a:gd name="connsiteX85" fmla="*/ 3225237 w 7315200"/>
                    <a:gd name="connsiteY85" fmla="*/ 1083921 h 2054507"/>
                    <a:gd name="connsiteX86" fmla="*/ 3310359 w 7315200"/>
                    <a:gd name="connsiteY86" fmla="*/ 1082233 h 2054507"/>
                    <a:gd name="connsiteX87" fmla="*/ 3317172 w 7315200"/>
                    <a:gd name="connsiteY87" fmla="*/ 1094832 h 2054507"/>
                    <a:gd name="connsiteX88" fmla="*/ 3385595 w 7315200"/>
                    <a:gd name="connsiteY88" fmla="*/ 1099595 h 2054507"/>
                    <a:gd name="connsiteX89" fmla="*/ 3408744 w 7315200"/>
                    <a:gd name="connsiteY89" fmla="*/ 1111170 h 2054507"/>
                    <a:gd name="connsiteX90" fmla="*/ 3472405 w 7315200"/>
                    <a:gd name="connsiteY90" fmla="*/ 1111170 h 2054507"/>
                    <a:gd name="connsiteX91" fmla="*/ 3511529 w 7315200"/>
                    <a:gd name="connsiteY91" fmla="*/ 1115601 h 2054507"/>
                    <a:gd name="connsiteX92" fmla="*/ 3522441 w 7315200"/>
                    <a:gd name="connsiteY92" fmla="*/ 1139081 h 2054507"/>
                    <a:gd name="connsiteX93" fmla="*/ 3582334 w 7315200"/>
                    <a:gd name="connsiteY93" fmla="*/ 1138751 h 2054507"/>
                    <a:gd name="connsiteX94" fmla="*/ 3600419 w 7315200"/>
                    <a:gd name="connsiteY94" fmla="*/ 1153038 h 2054507"/>
                    <a:gd name="connsiteX95" fmla="*/ 3675323 w 7315200"/>
                    <a:gd name="connsiteY95" fmla="*/ 1156112 h 2054507"/>
                    <a:gd name="connsiteX96" fmla="*/ 3709686 w 7315200"/>
                    <a:gd name="connsiteY96" fmla="*/ 1180618 h 2054507"/>
                    <a:gd name="connsiteX97" fmla="*/ 3750197 w 7315200"/>
                    <a:gd name="connsiteY97" fmla="*/ 1192193 h 2054507"/>
                    <a:gd name="connsiteX98" fmla="*/ 3755984 w 7315200"/>
                    <a:gd name="connsiteY98" fmla="*/ 1197980 h 2054507"/>
                    <a:gd name="connsiteX99" fmla="*/ 3848582 w 7315200"/>
                    <a:gd name="connsiteY99" fmla="*/ 1221129 h 2054507"/>
                    <a:gd name="connsiteX100" fmla="*/ 3889093 w 7315200"/>
                    <a:gd name="connsiteY100" fmla="*/ 1238491 h 2054507"/>
                    <a:gd name="connsiteX101" fmla="*/ 3912243 w 7315200"/>
                    <a:gd name="connsiteY101" fmla="*/ 1238491 h 2054507"/>
                    <a:gd name="connsiteX102" fmla="*/ 3941179 w 7315200"/>
                    <a:gd name="connsiteY102" fmla="*/ 1247354 h 2054507"/>
                    <a:gd name="connsiteX103" fmla="*/ 3993265 w 7315200"/>
                    <a:gd name="connsiteY103" fmla="*/ 1249042 h 2054507"/>
                    <a:gd name="connsiteX104" fmla="*/ 4027989 w 7315200"/>
                    <a:gd name="connsiteY104" fmla="*/ 1273215 h 2054507"/>
                    <a:gd name="connsiteX105" fmla="*/ 4120587 w 7315200"/>
                    <a:gd name="connsiteY105" fmla="*/ 1273215 h 2054507"/>
                    <a:gd name="connsiteX106" fmla="*/ 4184579 w 7315200"/>
                    <a:gd name="connsiteY106" fmla="*/ 1276622 h 2054507"/>
                    <a:gd name="connsiteX107" fmla="*/ 4195129 w 7315200"/>
                    <a:gd name="connsiteY107" fmla="*/ 1296365 h 2054507"/>
                    <a:gd name="connsiteX108" fmla="*/ 4259483 w 7315200"/>
                    <a:gd name="connsiteY108" fmla="*/ 1302152 h 2054507"/>
                    <a:gd name="connsiteX109" fmla="*/ 4282633 w 7315200"/>
                    <a:gd name="connsiteY109" fmla="*/ 1313727 h 2054507"/>
                    <a:gd name="connsiteX110" fmla="*/ 4363655 w 7315200"/>
                    <a:gd name="connsiteY110" fmla="*/ 1313727 h 2054507"/>
                    <a:gd name="connsiteX111" fmla="*/ 4386805 w 7315200"/>
                    <a:gd name="connsiteY111" fmla="*/ 1325301 h 2054507"/>
                    <a:gd name="connsiteX112" fmla="*/ 4386805 w 7315200"/>
                    <a:gd name="connsiteY112" fmla="*/ 1325301 h 2054507"/>
                    <a:gd name="connsiteX113" fmla="*/ 4479402 w 7315200"/>
                    <a:gd name="connsiteY113" fmla="*/ 1329039 h 2054507"/>
                    <a:gd name="connsiteX114" fmla="*/ 4511082 w 7315200"/>
                    <a:gd name="connsiteY114" fmla="*/ 1341639 h 2054507"/>
                    <a:gd name="connsiteX115" fmla="*/ 4527751 w 7315200"/>
                    <a:gd name="connsiteY115" fmla="*/ 1350832 h 2054507"/>
                    <a:gd name="connsiteX116" fmla="*/ 4594818 w 7315200"/>
                    <a:gd name="connsiteY116" fmla="*/ 1355264 h 2054507"/>
                    <a:gd name="connsiteX117" fmla="*/ 4633278 w 7315200"/>
                    <a:gd name="connsiteY117" fmla="*/ 1363100 h 2054507"/>
                    <a:gd name="connsiteX118" fmla="*/ 4646904 w 7315200"/>
                    <a:gd name="connsiteY118" fmla="*/ 1377056 h 2054507"/>
                    <a:gd name="connsiteX119" fmla="*/ 4679578 w 7315200"/>
                    <a:gd name="connsiteY119" fmla="*/ 1378413 h 2054507"/>
                    <a:gd name="connsiteX120" fmla="*/ 4728258 w 7315200"/>
                    <a:gd name="connsiteY120" fmla="*/ 1394750 h 2054507"/>
                    <a:gd name="connsiteX121" fmla="*/ 4747308 w 7315200"/>
                    <a:gd name="connsiteY121" fmla="*/ 1412111 h 2054507"/>
                    <a:gd name="connsiteX122" fmla="*/ 4780344 w 7315200"/>
                    <a:gd name="connsiteY122" fmla="*/ 1413468 h 2054507"/>
                    <a:gd name="connsiteX123" fmla="*/ 4793968 w 7315200"/>
                    <a:gd name="connsiteY123" fmla="*/ 1431856 h 2054507"/>
                    <a:gd name="connsiteX124" fmla="*/ 4809281 w 7315200"/>
                    <a:gd name="connsiteY124" fmla="*/ 1446836 h 2054507"/>
                    <a:gd name="connsiteX125" fmla="*/ 4925027 w 7315200"/>
                    <a:gd name="connsiteY125" fmla="*/ 1446836 h 2054507"/>
                    <a:gd name="connsiteX126" fmla="*/ 4955983 w 7315200"/>
                    <a:gd name="connsiteY126" fmla="*/ 1473030 h 2054507"/>
                    <a:gd name="connsiteX127" fmla="*/ 5132347 w 7315200"/>
                    <a:gd name="connsiteY127" fmla="*/ 1466579 h 2054507"/>
                    <a:gd name="connsiteX128" fmla="*/ 5203905 w 7315200"/>
                    <a:gd name="connsiteY128" fmla="*/ 1485630 h 2054507"/>
                    <a:gd name="connsiteX129" fmla="*/ 5289630 w 7315200"/>
                    <a:gd name="connsiteY129" fmla="*/ 1498922 h 2054507"/>
                    <a:gd name="connsiteX130" fmla="*/ 5428526 w 7315200"/>
                    <a:gd name="connsiteY130" fmla="*/ 1498922 h 2054507"/>
                    <a:gd name="connsiteX131" fmla="*/ 5428526 w 7315200"/>
                    <a:gd name="connsiteY131" fmla="*/ 1539433 h 2054507"/>
                    <a:gd name="connsiteX132" fmla="*/ 5596359 w 7315200"/>
                    <a:gd name="connsiteY132" fmla="*/ 1539433 h 2054507"/>
                    <a:gd name="connsiteX133" fmla="*/ 5607934 w 7315200"/>
                    <a:gd name="connsiteY133" fmla="*/ 1551008 h 2054507"/>
                    <a:gd name="connsiteX134" fmla="*/ 5723681 w 7315200"/>
                    <a:gd name="connsiteY134" fmla="*/ 1551008 h 2054507"/>
                    <a:gd name="connsiteX135" fmla="*/ 5723681 w 7315200"/>
                    <a:gd name="connsiteY135" fmla="*/ 1568370 h 2054507"/>
                    <a:gd name="connsiteX136" fmla="*/ 5804703 w 7315200"/>
                    <a:gd name="connsiteY136" fmla="*/ 1568370 h 2054507"/>
                    <a:gd name="connsiteX137" fmla="*/ 5804703 w 7315200"/>
                    <a:gd name="connsiteY137" fmla="*/ 1608881 h 2054507"/>
                    <a:gd name="connsiteX138" fmla="*/ 5885726 w 7315200"/>
                    <a:gd name="connsiteY138" fmla="*/ 1608881 h 2054507"/>
                    <a:gd name="connsiteX139" fmla="*/ 5885726 w 7315200"/>
                    <a:gd name="connsiteY139" fmla="*/ 1620456 h 2054507"/>
                    <a:gd name="connsiteX140" fmla="*/ 5972536 w 7315200"/>
                    <a:gd name="connsiteY140" fmla="*/ 1620456 h 2054507"/>
                    <a:gd name="connsiteX141" fmla="*/ 5972536 w 7315200"/>
                    <a:gd name="connsiteY141" fmla="*/ 1643605 h 2054507"/>
                    <a:gd name="connsiteX142" fmla="*/ 6059346 w 7315200"/>
                    <a:gd name="connsiteY142" fmla="*/ 1643605 h 2054507"/>
                    <a:gd name="connsiteX143" fmla="*/ 6059346 w 7315200"/>
                    <a:gd name="connsiteY143" fmla="*/ 1649393 h 2054507"/>
                    <a:gd name="connsiteX144" fmla="*/ 6163519 w 7315200"/>
                    <a:gd name="connsiteY144" fmla="*/ 1649393 h 2054507"/>
                    <a:gd name="connsiteX145" fmla="*/ 6163519 w 7315200"/>
                    <a:gd name="connsiteY145" fmla="*/ 1666755 h 2054507"/>
                    <a:gd name="connsiteX146" fmla="*/ 6215605 w 7315200"/>
                    <a:gd name="connsiteY146" fmla="*/ 1666755 h 2054507"/>
                    <a:gd name="connsiteX147" fmla="*/ 6215605 w 7315200"/>
                    <a:gd name="connsiteY147" fmla="*/ 1701479 h 2054507"/>
                    <a:gd name="connsiteX148" fmla="*/ 6285053 w 7315200"/>
                    <a:gd name="connsiteY148" fmla="*/ 1701479 h 2054507"/>
                    <a:gd name="connsiteX149" fmla="*/ 6285053 w 7315200"/>
                    <a:gd name="connsiteY149" fmla="*/ 1724628 h 2054507"/>
                    <a:gd name="connsiteX150" fmla="*/ 6360288 w 7315200"/>
                    <a:gd name="connsiteY150" fmla="*/ 1724628 h 2054507"/>
                    <a:gd name="connsiteX151" fmla="*/ 6360288 w 7315200"/>
                    <a:gd name="connsiteY151" fmla="*/ 1747777 h 2054507"/>
                    <a:gd name="connsiteX152" fmla="*/ 6423949 w 7315200"/>
                    <a:gd name="connsiteY152" fmla="*/ 1747777 h 2054507"/>
                    <a:gd name="connsiteX153" fmla="*/ 6423949 w 7315200"/>
                    <a:gd name="connsiteY153" fmla="*/ 1788289 h 2054507"/>
                    <a:gd name="connsiteX154" fmla="*/ 6736465 w 7315200"/>
                    <a:gd name="connsiteY154" fmla="*/ 1788289 h 2054507"/>
                    <a:gd name="connsiteX155" fmla="*/ 6736465 w 7315200"/>
                    <a:gd name="connsiteY155" fmla="*/ 1817226 h 2054507"/>
                    <a:gd name="connsiteX156" fmla="*/ 6852212 w 7315200"/>
                    <a:gd name="connsiteY156" fmla="*/ 1817226 h 2054507"/>
                    <a:gd name="connsiteX157" fmla="*/ 6852212 w 7315200"/>
                    <a:gd name="connsiteY157" fmla="*/ 1875099 h 2054507"/>
                    <a:gd name="connsiteX158" fmla="*/ 6915873 w 7315200"/>
                    <a:gd name="connsiteY158" fmla="*/ 1875099 h 2054507"/>
                    <a:gd name="connsiteX159" fmla="*/ 6915873 w 7315200"/>
                    <a:gd name="connsiteY159" fmla="*/ 1909823 h 2054507"/>
                    <a:gd name="connsiteX160" fmla="*/ 7060557 w 7315200"/>
                    <a:gd name="connsiteY160" fmla="*/ 1909823 h 2054507"/>
                    <a:gd name="connsiteX161" fmla="*/ 7060557 w 7315200"/>
                    <a:gd name="connsiteY161" fmla="*/ 2054507 h 2054507"/>
                    <a:gd name="connsiteX162" fmla="*/ 7315200 w 7315200"/>
                    <a:gd name="connsiteY162"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76040 w 7315200"/>
                    <a:gd name="connsiteY61" fmla="*/ 798653 h 2054507"/>
                    <a:gd name="connsiteX62" fmla="*/ 2187615 w 7315200"/>
                    <a:gd name="connsiteY62" fmla="*/ 816015 h 2054507"/>
                    <a:gd name="connsiteX63" fmla="*/ 2228126 w 7315200"/>
                    <a:gd name="connsiteY63" fmla="*/ 821803 h 2054507"/>
                    <a:gd name="connsiteX64" fmla="*/ 2303362 w 7315200"/>
                    <a:gd name="connsiteY64" fmla="*/ 827590 h 2054507"/>
                    <a:gd name="connsiteX65" fmla="*/ 2326511 w 7315200"/>
                    <a:gd name="connsiteY65" fmla="*/ 856527 h 2054507"/>
                    <a:gd name="connsiteX66" fmla="*/ 2401746 w 7315200"/>
                    <a:gd name="connsiteY66" fmla="*/ 862314 h 2054507"/>
                    <a:gd name="connsiteX67" fmla="*/ 2413321 w 7315200"/>
                    <a:gd name="connsiteY67" fmla="*/ 879676 h 2054507"/>
                    <a:gd name="connsiteX68" fmla="*/ 2482769 w 7315200"/>
                    <a:gd name="connsiteY68" fmla="*/ 897038 h 2054507"/>
                    <a:gd name="connsiteX69" fmla="*/ 2517493 w 7315200"/>
                    <a:gd name="connsiteY69" fmla="*/ 908613 h 2054507"/>
                    <a:gd name="connsiteX70" fmla="*/ 2558005 w 7315200"/>
                    <a:gd name="connsiteY70" fmla="*/ 908613 h 2054507"/>
                    <a:gd name="connsiteX71" fmla="*/ 2691114 w 7315200"/>
                    <a:gd name="connsiteY71" fmla="*/ 914400 h 2054507"/>
                    <a:gd name="connsiteX72" fmla="*/ 2731625 w 7315200"/>
                    <a:gd name="connsiteY72" fmla="*/ 925975 h 2054507"/>
                    <a:gd name="connsiteX73" fmla="*/ 2731625 w 7315200"/>
                    <a:gd name="connsiteY73" fmla="*/ 925975 h 2054507"/>
                    <a:gd name="connsiteX74" fmla="*/ 2789498 w 7315200"/>
                    <a:gd name="connsiteY74" fmla="*/ 949124 h 2054507"/>
                    <a:gd name="connsiteX75" fmla="*/ 2830010 w 7315200"/>
                    <a:gd name="connsiteY75" fmla="*/ 954912 h 2054507"/>
                    <a:gd name="connsiteX76" fmla="*/ 2847372 w 7315200"/>
                    <a:gd name="connsiteY76" fmla="*/ 970918 h 2054507"/>
                    <a:gd name="connsiteX77" fmla="*/ 2870521 w 7315200"/>
                    <a:gd name="connsiteY77" fmla="*/ 972274 h 2054507"/>
                    <a:gd name="connsiteX78" fmla="*/ 2913414 w 7315200"/>
                    <a:gd name="connsiteY78" fmla="*/ 993041 h 2054507"/>
                    <a:gd name="connsiteX79" fmla="*/ 2985244 w 7315200"/>
                    <a:gd name="connsiteY79" fmla="*/ 995092 h 2054507"/>
                    <a:gd name="connsiteX80" fmla="*/ 3025755 w 7315200"/>
                    <a:gd name="connsiteY80" fmla="*/ 1005791 h 2054507"/>
                    <a:gd name="connsiteX81" fmla="*/ 3113589 w 7315200"/>
                    <a:gd name="connsiteY81" fmla="*/ 1018572 h 2054507"/>
                    <a:gd name="connsiteX82" fmla="*/ 3136739 w 7315200"/>
                    <a:gd name="connsiteY82" fmla="*/ 1041722 h 2054507"/>
                    <a:gd name="connsiteX83" fmla="*/ 3188825 w 7315200"/>
                    <a:gd name="connsiteY83" fmla="*/ 1053296 h 2054507"/>
                    <a:gd name="connsiteX84" fmla="*/ 3225237 w 7315200"/>
                    <a:gd name="connsiteY84" fmla="*/ 1083921 h 2054507"/>
                    <a:gd name="connsiteX85" fmla="*/ 3310359 w 7315200"/>
                    <a:gd name="connsiteY85" fmla="*/ 1082233 h 2054507"/>
                    <a:gd name="connsiteX86" fmla="*/ 3317172 w 7315200"/>
                    <a:gd name="connsiteY86" fmla="*/ 1094832 h 2054507"/>
                    <a:gd name="connsiteX87" fmla="*/ 3385595 w 7315200"/>
                    <a:gd name="connsiteY87" fmla="*/ 1099595 h 2054507"/>
                    <a:gd name="connsiteX88" fmla="*/ 3408744 w 7315200"/>
                    <a:gd name="connsiteY88" fmla="*/ 1111170 h 2054507"/>
                    <a:gd name="connsiteX89" fmla="*/ 3472405 w 7315200"/>
                    <a:gd name="connsiteY89" fmla="*/ 1111170 h 2054507"/>
                    <a:gd name="connsiteX90" fmla="*/ 3511529 w 7315200"/>
                    <a:gd name="connsiteY90" fmla="*/ 1115601 h 2054507"/>
                    <a:gd name="connsiteX91" fmla="*/ 3522441 w 7315200"/>
                    <a:gd name="connsiteY91" fmla="*/ 1139081 h 2054507"/>
                    <a:gd name="connsiteX92" fmla="*/ 3582334 w 7315200"/>
                    <a:gd name="connsiteY92" fmla="*/ 1138751 h 2054507"/>
                    <a:gd name="connsiteX93" fmla="*/ 3600419 w 7315200"/>
                    <a:gd name="connsiteY93" fmla="*/ 1153038 h 2054507"/>
                    <a:gd name="connsiteX94" fmla="*/ 3675323 w 7315200"/>
                    <a:gd name="connsiteY94" fmla="*/ 1156112 h 2054507"/>
                    <a:gd name="connsiteX95" fmla="*/ 3709686 w 7315200"/>
                    <a:gd name="connsiteY95" fmla="*/ 1180618 h 2054507"/>
                    <a:gd name="connsiteX96" fmla="*/ 3750197 w 7315200"/>
                    <a:gd name="connsiteY96" fmla="*/ 1192193 h 2054507"/>
                    <a:gd name="connsiteX97" fmla="*/ 3755984 w 7315200"/>
                    <a:gd name="connsiteY97" fmla="*/ 1197980 h 2054507"/>
                    <a:gd name="connsiteX98" fmla="*/ 3848582 w 7315200"/>
                    <a:gd name="connsiteY98" fmla="*/ 1221129 h 2054507"/>
                    <a:gd name="connsiteX99" fmla="*/ 3889093 w 7315200"/>
                    <a:gd name="connsiteY99" fmla="*/ 1238491 h 2054507"/>
                    <a:gd name="connsiteX100" fmla="*/ 3912243 w 7315200"/>
                    <a:gd name="connsiteY100" fmla="*/ 1238491 h 2054507"/>
                    <a:gd name="connsiteX101" fmla="*/ 3941179 w 7315200"/>
                    <a:gd name="connsiteY101" fmla="*/ 1247354 h 2054507"/>
                    <a:gd name="connsiteX102" fmla="*/ 3993265 w 7315200"/>
                    <a:gd name="connsiteY102" fmla="*/ 1249042 h 2054507"/>
                    <a:gd name="connsiteX103" fmla="*/ 4027989 w 7315200"/>
                    <a:gd name="connsiteY103" fmla="*/ 1273215 h 2054507"/>
                    <a:gd name="connsiteX104" fmla="*/ 4120587 w 7315200"/>
                    <a:gd name="connsiteY104" fmla="*/ 1273215 h 2054507"/>
                    <a:gd name="connsiteX105" fmla="*/ 4184579 w 7315200"/>
                    <a:gd name="connsiteY105" fmla="*/ 1276622 h 2054507"/>
                    <a:gd name="connsiteX106" fmla="*/ 4195129 w 7315200"/>
                    <a:gd name="connsiteY106" fmla="*/ 1296365 h 2054507"/>
                    <a:gd name="connsiteX107" fmla="*/ 4259483 w 7315200"/>
                    <a:gd name="connsiteY107" fmla="*/ 1302152 h 2054507"/>
                    <a:gd name="connsiteX108" fmla="*/ 4282633 w 7315200"/>
                    <a:gd name="connsiteY108" fmla="*/ 1313727 h 2054507"/>
                    <a:gd name="connsiteX109" fmla="*/ 4363655 w 7315200"/>
                    <a:gd name="connsiteY109" fmla="*/ 1313727 h 2054507"/>
                    <a:gd name="connsiteX110" fmla="*/ 4386805 w 7315200"/>
                    <a:gd name="connsiteY110" fmla="*/ 1325301 h 2054507"/>
                    <a:gd name="connsiteX111" fmla="*/ 4386805 w 7315200"/>
                    <a:gd name="connsiteY111" fmla="*/ 1325301 h 2054507"/>
                    <a:gd name="connsiteX112" fmla="*/ 4479402 w 7315200"/>
                    <a:gd name="connsiteY112" fmla="*/ 1329039 h 2054507"/>
                    <a:gd name="connsiteX113" fmla="*/ 4511082 w 7315200"/>
                    <a:gd name="connsiteY113" fmla="*/ 1341639 h 2054507"/>
                    <a:gd name="connsiteX114" fmla="*/ 4527751 w 7315200"/>
                    <a:gd name="connsiteY114" fmla="*/ 1350832 h 2054507"/>
                    <a:gd name="connsiteX115" fmla="*/ 4594818 w 7315200"/>
                    <a:gd name="connsiteY115" fmla="*/ 1355264 h 2054507"/>
                    <a:gd name="connsiteX116" fmla="*/ 4633278 w 7315200"/>
                    <a:gd name="connsiteY116" fmla="*/ 1363100 h 2054507"/>
                    <a:gd name="connsiteX117" fmla="*/ 4646904 w 7315200"/>
                    <a:gd name="connsiteY117" fmla="*/ 1377056 h 2054507"/>
                    <a:gd name="connsiteX118" fmla="*/ 4679578 w 7315200"/>
                    <a:gd name="connsiteY118" fmla="*/ 1378413 h 2054507"/>
                    <a:gd name="connsiteX119" fmla="*/ 4728258 w 7315200"/>
                    <a:gd name="connsiteY119" fmla="*/ 1394750 h 2054507"/>
                    <a:gd name="connsiteX120" fmla="*/ 4747308 w 7315200"/>
                    <a:gd name="connsiteY120" fmla="*/ 1412111 h 2054507"/>
                    <a:gd name="connsiteX121" fmla="*/ 4780344 w 7315200"/>
                    <a:gd name="connsiteY121" fmla="*/ 1413468 h 2054507"/>
                    <a:gd name="connsiteX122" fmla="*/ 4793968 w 7315200"/>
                    <a:gd name="connsiteY122" fmla="*/ 1431856 h 2054507"/>
                    <a:gd name="connsiteX123" fmla="*/ 4809281 w 7315200"/>
                    <a:gd name="connsiteY123" fmla="*/ 1446836 h 2054507"/>
                    <a:gd name="connsiteX124" fmla="*/ 4925027 w 7315200"/>
                    <a:gd name="connsiteY124" fmla="*/ 1446836 h 2054507"/>
                    <a:gd name="connsiteX125" fmla="*/ 4955983 w 7315200"/>
                    <a:gd name="connsiteY125" fmla="*/ 1473030 h 2054507"/>
                    <a:gd name="connsiteX126" fmla="*/ 5132347 w 7315200"/>
                    <a:gd name="connsiteY126" fmla="*/ 1466579 h 2054507"/>
                    <a:gd name="connsiteX127" fmla="*/ 5203905 w 7315200"/>
                    <a:gd name="connsiteY127" fmla="*/ 1485630 h 2054507"/>
                    <a:gd name="connsiteX128" fmla="*/ 5289630 w 7315200"/>
                    <a:gd name="connsiteY128" fmla="*/ 1498922 h 2054507"/>
                    <a:gd name="connsiteX129" fmla="*/ 5428526 w 7315200"/>
                    <a:gd name="connsiteY129" fmla="*/ 1498922 h 2054507"/>
                    <a:gd name="connsiteX130" fmla="*/ 5428526 w 7315200"/>
                    <a:gd name="connsiteY130" fmla="*/ 1539433 h 2054507"/>
                    <a:gd name="connsiteX131" fmla="*/ 5596359 w 7315200"/>
                    <a:gd name="connsiteY131" fmla="*/ 1539433 h 2054507"/>
                    <a:gd name="connsiteX132" fmla="*/ 5607934 w 7315200"/>
                    <a:gd name="connsiteY132" fmla="*/ 1551008 h 2054507"/>
                    <a:gd name="connsiteX133" fmla="*/ 5723681 w 7315200"/>
                    <a:gd name="connsiteY133" fmla="*/ 1551008 h 2054507"/>
                    <a:gd name="connsiteX134" fmla="*/ 5723681 w 7315200"/>
                    <a:gd name="connsiteY134" fmla="*/ 1568370 h 2054507"/>
                    <a:gd name="connsiteX135" fmla="*/ 5804703 w 7315200"/>
                    <a:gd name="connsiteY135" fmla="*/ 1568370 h 2054507"/>
                    <a:gd name="connsiteX136" fmla="*/ 5804703 w 7315200"/>
                    <a:gd name="connsiteY136" fmla="*/ 1608881 h 2054507"/>
                    <a:gd name="connsiteX137" fmla="*/ 5885726 w 7315200"/>
                    <a:gd name="connsiteY137" fmla="*/ 1608881 h 2054507"/>
                    <a:gd name="connsiteX138" fmla="*/ 5885726 w 7315200"/>
                    <a:gd name="connsiteY138" fmla="*/ 1620456 h 2054507"/>
                    <a:gd name="connsiteX139" fmla="*/ 5972536 w 7315200"/>
                    <a:gd name="connsiteY139" fmla="*/ 1620456 h 2054507"/>
                    <a:gd name="connsiteX140" fmla="*/ 5972536 w 7315200"/>
                    <a:gd name="connsiteY140" fmla="*/ 1643605 h 2054507"/>
                    <a:gd name="connsiteX141" fmla="*/ 6059346 w 7315200"/>
                    <a:gd name="connsiteY141" fmla="*/ 1643605 h 2054507"/>
                    <a:gd name="connsiteX142" fmla="*/ 6059346 w 7315200"/>
                    <a:gd name="connsiteY142" fmla="*/ 1649393 h 2054507"/>
                    <a:gd name="connsiteX143" fmla="*/ 6163519 w 7315200"/>
                    <a:gd name="connsiteY143" fmla="*/ 1649393 h 2054507"/>
                    <a:gd name="connsiteX144" fmla="*/ 6163519 w 7315200"/>
                    <a:gd name="connsiteY144" fmla="*/ 1666755 h 2054507"/>
                    <a:gd name="connsiteX145" fmla="*/ 6215605 w 7315200"/>
                    <a:gd name="connsiteY145" fmla="*/ 1666755 h 2054507"/>
                    <a:gd name="connsiteX146" fmla="*/ 6215605 w 7315200"/>
                    <a:gd name="connsiteY146" fmla="*/ 1701479 h 2054507"/>
                    <a:gd name="connsiteX147" fmla="*/ 6285053 w 7315200"/>
                    <a:gd name="connsiteY147" fmla="*/ 1701479 h 2054507"/>
                    <a:gd name="connsiteX148" fmla="*/ 6285053 w 7315200"/>
                    <a:gd name="connsiteY148" fmla="*/ 1724628 h 2054507"/>
                    <a:gd name="connsiteX149" fmla="*/ 6360288 w 7315200"/>
                    <a:gd name="connsiteY149" fmla="*/ 1724628 h 2054507"/>
                    <a:gd name="connsiteX150" fmla="*/ 6360288 w 7315200"/>
                    <a:gd name="connsiteY150" fmla="*/ 1747777 h 2054507"/>
                    <a:gd name="connsiteX151" fmla="*/ 6423949 w 7315200"/>
                    <a:gd name="connsiteY151" fmla="*/ 1747777 h 2054507"/>
                    <a:gd name="connsiteX152" fmla="*/ 6423949 w 7315200"/>
                    <a:gd name="connsiteY152" fmla="*/ 1788289 h 2054507"/>
                    <a:gd name="connsiteX153" fmla="*/ 6736465 w 7315200"/>
                    <a:gd name="connsiteY153" fmla="*/ 1788289 h 2054507"/>
                    <a:gd name="connsiteX154" fmla="*/ 6736465 w 7315200"/>
                    <a:gd name="connsiteY154" fmla="*/ 1817226 h 2054507"/>
                    <a:gd name="connsiteX155" fmla="*/ 6852212 w 7315200"/>
                    <a:gd name="connsiteY155" fmla="*/ 1817226 h 2054507"/>
                    <a:gd name="connsiteX156" fmla="*/ 6852212 w 7315200"/>
                    <a:gd name="connsiteY156" fmla="*/ 1875099 h 2054507"/>
                    <a:gd name="connsiteX157" fmla="*/ 6915873 w 7315200"/>
                    <a:gd name="connsiteY157" fmla="*/ 1875099 h 2054507"/>
                    <a:gd name="connsiteX158" fmla="*/ 6915873 w 7315200"/>
                    <a:gd name="connsiteY158" fmla="*/ 1909823 h 2054507"/>
                    <a:gd name="connsiteX159" fmla="*/ 7060557 w 7315200"/>
                    <a:gd name="connsiteY159" fmla="*/ 1909823 h 2054507"/>
                    <a:gd name="connsiteX160" fmla="*/ 7060557 w 7315200"/>
                    <a:gd name="connsiteY160" fmla="*/ 2054507 h 2054507"/>
                    <a:gd name="connsiteX161" fmla="*/ 7315200 w 7315200"/>
                    <a:gd name="connsiteY16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1988464 w 7315200"/>
                    <a:gd name="connsiteY58" fmla="*/ 769716 h 2054507"/>
                    <a:gd name="connsiteX59" fmla="*/ 2103517 w 7315200"/>
                    <a:gd name="connsiteY59" fmla="*/ 769717 h 2054507"/>
                    <a:gd name="connsiteX60" fmla="*/ 2121572 w 7315200"/>
                    <a:gd name="connsiteY60" fmla="*/ 782317 h 2054507"/>
                    <a:gd name="connsiteX61" fmla="*/ 2147465 w 7315200"/>
                    <a:gd name="connsiteY61" fmla="*/ 812941 h 2054507"/>
                    <a:gd name="connsiteX62" fmla="*/ 2187615 w 7315200"/>
                    <a:gd name="connsiteY62" fmla="*/ 816015 h 2054507"/>
                    <a:gd name="connsiteX63" fmla="*/ 2228126 w 7315200"/>
                    <a:gd name="connsiteY63" fmla="*/ 821803 h 2054507"/>
                    <a:gd name="connsiteX64" fmla="*/ 2303362 w 7315200"/>
                    <a:gd name="connsiteY64" fmla="*/ 827590 h 2054507"/>
                    <a:gd name="connsiteX65" fmla="*/ 2326511 w 7315200"/>
                    <a:gd name="connsiteY65" fmla="*/ 856527 h 2054507"/>
                    <a:gd name="connsiteX66" fmla="*/ 2401746 w 7315200"/>
                    <a:gd name="connsiteY66" fmla="*/ 862314 h 2054507"/>
                    <a:gd name="connsiteX67" fmla="*/ 2413321 w 7315200"/>
                    <a:gd name="connsiteY67" fmla="*/ 879676 h 2054507"/>
                    <a:gd name="connsiteX68" fmla="*/ 2482769 w 7315200"/>
                    <a:gd name="connsiteY68" fmla="*/ 897038 h 2054507"/>
                    <a:gd name="connsiteX69" fmla="*/ 2517493 w 7315200"/>
                    <a:gd name="connsiteY69" fmla="*/ 908613 h 2054507"/>
                    <a:gd name="connsiteX70" fmla="*/ 2558005 w 7315200"/>
                    <a:gd name="connsiteY70" fmla="*/ 908613 h 2054507"/>
                    <a:gd name="connsiteX71" fmla="*/ 2691114 w 7315200"/>
                    <a:gd name="connsiteY71" fmla="*/ 914400 h 2054507"/>
                    <a:gd name="connsiteX72" fmla="*/ 2731625 w 7315200"/>
                    <a:gd name="connsiteY72" fmla="*/ 925975 h 2054507"/>
                    <a:gd name="connsiteX73" fmla="*/ 2731625 w 7315200"/>
                    <a:gd name="connsiteY73" fmla="*/ 925975 h 2054507"/>
                    <a:gd name="connsiteX74" fmla="*/ 2789498 w 7315200"/>
                    <a:gd name="connsiteY74" fmla="*/ 949124 h 2054507"/>
                    <a:gd name="connsiteX75" fmla="*/ 2830010 w 7315200"/>
                    <a:gd name="connsiteY75" fmla="*/ 954912 h 2054507"/>
                    <a:gd name="connsiteX76" fmla="*/ 2847372 w 7315200"/>
                    <a:gd name="connsiteY76" fmla="*/ 970918 h 2054507"/>
                    <a:gd name="connsiteX77" fmla="*/ 2870521 w 7315200"/>
                    <a:gd name="connsiteY77" fmla="*/ 972274 h 2054507"/>
                    <a:gd name="connsiteX78" fmla="*/ 2913414 w 7315200"/>
                    <a:gd name="connsiteY78" fmla="*/ 993041 h 2054507"/>
                    <a:gd name="connsiteX79" fmla="*/ 2985244 w 7315200"/>
                    <a:gd name="connsiteY79" fmla="*/ 995092 h 2054507"/>
                    <a:gd name="connsiteX80" fmla="*/ 3025755 w 7315200"/>
                    <a:gd name="connsiteY80" fmla="*/ 1005791 h 2054507"/>
                    <a:gd name="connsiteX81" fmla="*/ 3113589 w 7315200"/>
                    <a:gd name="connsiteY81" fmla="*/ 1018572 h 2054507"/>
                    <a:gd name="connsiteX82" fmla="*/ 3136739 w 7315200"/>
                    <a:gd name="connsiteY82" fmla="*/ 1041722 h 2054507"/>
                    <a:gd name="connsiteX83" fmla="*/ 3188825 w 7315200"/>
                    <a:gd name="connsiteY83" fmla="*/ 1053296 h 2054507"/>
                    <a:gd name="connsiteX84" fmla="*/ 3225237 w 7315200"/>
                    <a:gd name="connsiteY84" fmla="*/ 1083921 h 2054507"/>
                    <a:gd name="connsiteX85" fmla="*/ 3310359 w 7315200"/>
                    <a:gd name="connsiteY85" fmla="*/ 1082233 h 2054507"/>
                    <a:gd name="connsiteX86" fmla="*/ 3317172 w 7315200"/>
                    <a:gd name="connsiteY86" fmla="*/ 1094832 h 2054507"/>
                    <a:gd name="connsiteX87" fmla="*/ 3385595 w 7315200"/>
                    <a:gd name="connsiteY87" fmla="*/ 1099595 h 2054507"/>
                    <a:gd name="connsiteX88" fmla="*/ 3408744 w 7315200"/>
                    <a:gd name="connsiteY88" fmla="*/ 1111170 h 2054507"/>
                    <a:gd name="connsiteX89" fmla="*/ 3472405 w 7315200"/>
                    <a:gd name="connsiteY89" fmla="*/ 1111170 h 2054507"/>
                    <a:gd name="connsiteX90" fmla="*/ 3511529 w 7315200"/>
                    <a:gd name="connsiteY90" fmla="*/ 1115601 h 2054507"/>
                    <a:gd name="connsiteX91" fmla="*/ 3522441 w 7315200"/>
                    <a:gd name="connsiteY91" fmla="*/ 1139081 h 2054507"/>
                    <a:gd name="connsiteX92" fmla="*/ 3582334 w 7315200"/>
                    <a:gd name="connsiteY92" fmla="*/ 1138751 h 2054507"/>
                    <a:gd name="connsiteX93" fmla="*/ 3600419 w 7315200"/>
                    <a:gd name="connsiteY93" fmla="*/ 1153038 h 2054507"/>
                    <a:gd name="connsiteX94" fmla="*/ 3675323 w 7315200"/>
                    <a:gd name="connsiteY94" fmla="*/ 1156112 h 2054507"/>
                    <a:gd name="connsiteX95" fmla="*/ 3709686 w 7315200"/>
                    <a:gd name="connsiteY95" fmla="*/ 1180618 h 2054507"/>
                    <a:gd name="connsiteX96" fmla="*/ 3750197 w 7315200"/>
                    <a:gd name="connsiteY96" fmla="*/ 1192193 h 2054507"/>
                    <a:gd name="connsiteX97" fmla="*/ 3755984 w 7315200"/>
                    <a:gd name="connsiteY97" fmla="*/ 1197980 h 2054507"/>
                    <a:gd name="connsiteX98" fmla="*/ 3848582 w 7315200"/>
                    <a:gd name="connsiteY98" fmla="*/ 1221129 h 2054507"/>
                    <a:gd name="connsiteX99" fmla="*/ 3889093 w 7315200"/>
                    <a:gd name="connsiteY99" fmla="*/ 1238491 h 2054507"/>
                    <a:gd name="connsiteX100" fmla="*/ 3912243 w 7315200"/>
                    <a:gd name="connsiteY100" fmla="*/ 1238491 h 2054507"/>
                    <a:gd name="connsiteX101" fmla="*/ 3941179 w 7315200"/>
                    <a:gd name="connsiteY101" fmla="*/ 1247354 h 2054507"/>
                    <a:gd name="connsiteX102" fmla="*/ 3993265 w 7315200"/>
                    <a:gd name="connsiteY102" fmla="*/ 1249042 h 2054507"/>
                    <a:gd name="connsiteX103" fmla="*/ 4027989 w 7315200"/>
                    <a:gd name="connsiteY103" fmla="*/ 1273215 h 2054507"/>
                    <a:gd name="connsiteX104" fmla="*/ 4120587 w 7315200"/>
                    <a:gd name="connsiteY104" fmla="*/ 1273215 h 2054507"/>
                    <a:gd name="connsiteX105" fmla="*/ 4184579 w 7315200"/>
                    <a:gd name="connsiteY105" fmla="*/ 1276622 h 2054507"/>
                    <a:gd name="connsiteX106" fmla="*/ 4195129 w 7315200"/>
                    <a:gd name="connsiteY106" fmla="*/ 1296365 h 2054507"/>
                    <a:gd name="connsiteX107" fmla="*/ 4259483 w 7315200"/>
                    <a:gd name="connsiteY107" fmla="*/ 1302152 h 2054507"/>
                    <a:gd name="connsiteX108" fmla="*/ 4282633 w 7315200"/>
                    <a:gd name="connsiteY108" fmla="*/ 1313727 h 2054507"/>
                    <a:gd name="connsiteX109" fmla="*/ 4363655 w 7315200"/>
                    <a:gd name="connsiteY109" fmla="*/ 1313727 h 2054507"/>
                    <a:gd name="connsiteX110" fmla="*/ 4386805 w 7315200"/>
                    <a:gd name="connsiteY110" fmla="*/ 1325301 h 2054507"/>
                    <a:gd name="connsiteX111" fmla="*/ 4386805 w 7315200"/>
                    <a:gd name="connsiteY111" fmla="*/ 1325301 h 2054507"/>
                    <a:gd name="connsiteX112" fmla="*/ 4479402 w 7315200"/>
                    <a:gd name="connsiteY112" fmla="*/ 1329039 h 2054507"/>
                    <a:gd name="connsiteX113" fmla="*/ 4511082 w 7315200"/>
                    <a:gd name="connsiteY113" fmla="*/ 1341639 h 2054507"/>
                    <a:gd name="connsiteX114" fmla="*/ 4527751 w 7315200"/>
                    <a:gd name="connsiteY114" fmla="*/ 1350832 h 2054507"/>
                    <a:gd name="connsiteX115" fmla="*/ 4594818 w 7315200"/>
                    <a:gd name="connsiteY115" fmla="*/ 1355264 h 2054507"/>
                    <a:gd name="connsiteX116" fmla="*/ 4633278 w 7315200"/>
                    <a:gd name="connsiteY116" fmla="*/ 1363100 h 2054507"/>
                    <a:gd name="connsiteX117" fmla="*/ 4646904 w 7315200"/>
                    <a:gd name="connsiteY117" fmla="*/ 1377056 h 2054507"/>
                    <a:gd name="connsiteX118" fmla="*/ 4679578 w 7315200"/>
                    <a:gd name="connsiteY118" fmla="*/ 1378413 h 2054507"/>
                    <a:gd name="connsiteX119" fmla="*/ 4728258 w 7315200"/>
                    <a:gd name="connsiteY119" fmla="*/ 1394750 h 2054507"/>
                    <a:gd name="connsiteX120" fmla="*/ 4747308 w 7315200"/>
                    <a:gd name="connsiteY120" fmla="*/ 1412111 h 2054507"/>
                    <a:gd name="connsiteX121" fmla="*/ 4780344 w 7315200"/>
                    <a:gd name="connsiteY121" fmla="*/ 1413468 h 2054507"/>
                    <a:gd name="connsiteX122" fmla="*/ 4793968 w 7315200"/>
                    <a:gd name="connsiteY122" fmla="*/ 1431856 h 2054507"/>
                    <a:gd name="connsiteX123" fmla="*/ 4809281 w 7315200"/>
                    <a:gd name="connsiteY123" fmla="*/ 1446836 h 2054507"/>
                    <a:gd name="connsiteX124" fmla="*/ 4925027 w 7315200"/>
                    <a:gd name="connsiteY124" fmla="*/ 1446836 h 2054507"/>
                    <a:gd name="connsiteX125" fmla="*/ 4955983 w 7315200"/>
                    <a:gd name="connsiteY125" fmla="*/ 1473030 h 2054507"/>
                    <a:gd name="connsiteX126" fmla="*/ 5132347 w 7315200"/>
                    <a:gd name="connsiteY126" fmla="*/ 1466579 h 2054507"/>
                    <a:gd name="connsiteX127" fmla="*/ 5203905 w 7315200"/>
                    <a:gd name="connsiteY127" fmla="*/ 1485630 h 2054507"/>
                    <a:gd name="connsiteX128" fmla="*/ 5289630 w 7315200"/>
                    <a:gd name="connsiteY128" fmla="*/ 1498922 h 2054507"/>
                    <a:gd name="connsiteX129" fmla="*/ 5428526 w 7315200"/>
                    <a:gd name="connsiteY129" fmla="*/ 1498922 h 2054507"/>
                    <a:gd name="connsiteX130" fmla="*/ 5428526 w 7315200"/>
                    <a:gd name="connsiteY130" fmla="*/ 1539433 h 2054507"/>
                    <a:gd name="connsiteX131" fmla="*/ 5596359 w 7315200"/>
                    <a:gd name="connsiteY131" fmla="*/ 1539433 h 2054507"/>
                    <a:gd name="connsiteX132" fmla="*/ 5607934 w 7315200"/>
                    <a:gd name="connsiteY132" fmla="*/ 1551008 h 2054507"/>
                    <a:gd name="connsiteX133" fmla="*/ 5723681 w 7315200"/>
                    <a:gd name="connsiteY133" fmla="*/ 1551008 h 2054507"/>
                    <a:gd name="connsiteX134" fmla="*/ 5723681 w 7315200"/>
                    <a:gd name="connsiteY134" fmla="*/ 1568370 h 2054507"/>
                    <a:gd name="connsiteX135" fmla="*/ 5804703 w 7315200"/>
                    <a:gd name="connsiteY135" fmla="*/ 1568370 h 2054507"/>
                    <a:gd name="connsiteX136" fmla="*/ 5804703 w 7315200"/>
                    <a:gd name="connsiteY136" fmla="*/ 1608881 h 2054507"/>
                    <a:gd name="connsiteX137" fmla="*/ 5885726 w 7315200"/>
                    <a:gd name="connsiteY137" fmla="*/ 1608881 h 2054507"/>
                    <a:gd name="connsiteX138" fmla="*/ 5885726 w 7315200"/>
                    <a:gd name="connsiteY138" fmla="*/ 1620456 h 2054507"/>
                    <a:gd name="connsiteX139" fmla="*/ 5972536 w 7315200"/>
                    <a:gd name="connsiteY139" fmla="*/ 1620456 h 2054507"/>
                    <a:gd name="connsiteX140" fmla="*/ 5972536 w 7315200"/>
                    <a:gd name="connsiteY140" fmla="*/ 1643605 h 2054507"/>
                    <a:gd name="connsiteX141" fmla="*/ 6059346 w 7315200"/>
                    <a:gd name="connsiteY141" fmla="*/ 1643605 h 2054507"/>
                    <a:gd name="connsiteX142" fmla="*/ 6059346 w 7315200"/>
                    <a:gd name="connsiteY142" fmla="*/ 1649393 h 2054507"/>
                    <a:gd name="connsiteX143" fmla="*/ 6163519 w 7315200"/>
                    <a:gd name="connsiteY143" fmla="*/ 1649393 h 2054507"/>
                    <a:gd name="connsiteX144" fmla="*/ 6163519 w 7315200"/>
                    <a:gd name="connsiteY144" fmla="*/ 1666755 h 2054507"/>
                    <a:gd name="connsiteX145" fmla="*/ 6215605 w 7315200"/>
                    <a:gd name="connsiteY145" fmla="*/ 1666755 h 2054507"/>
                    <a:gd name="connsiteX146" fmla="*/ 6215605 w 7315200"/>
                    <a:gd name="connsiteY146" fmla="*/ 1701479 h 2054507"/>
                    <a:gd name="connsiteX147" fmla="*/ 6285053 w 7315200"/>
                    <a:gd name="connsiteY147" fmla="*/ 1701479 h 2054507"/>
                    <a:gd name="connsiteX148" fmla="*/ 6285053 w 7315200"/>
                    <a:gd name="connsiteY148" fmla="*/ 1724628 h 2054507"/>
                    <a:gd name="connsiteX149" fmla="*/ 6360288 w 7315200"/>
                    <a:gd name="connsiteY149" fmla="*/ 1724628 h 2054507"/>
                    <a:gd name="connsiteX150" fmla="*/ 6360288 w 7315200"/>
                    <a:gd name="connsiteY150" fmla="*/ 1747777 h 2054507"/>
                    <a:gd name="connsiteX151" fmla="*/ 6423949 w 7315200"/>
                    <a:gd name="connsiteY151" fmla="*/ 1747777 h 2054507"/>
                    <a:gd name="connsiteX152" fmla="*/ 6423949 w 7315200"/>
                    <a:gd name="connsiteY152" fmla="*/ 1788289 h 2054507"/>
                    <a:gd name="connsiteX153" fmla="*/ 6736465 w 7315200"/>
                    <a:gd name="connsiteY153" fmla="*/ 1788289 h 2054507"/>
                    <a:gd name="connsiteX154" fmla="*/ 6736465 w 7315200"/>
                    <a:gd name="connsiteY154" fmla="*/ 1817226 h 2054507"/>
                    <a:gd name="connsiteX155" fmla="*/ 6852212 w 7315200"/>
                    <a:gd name="connsiteY155" fmla="*/ 1817226 h 2054507"/>
                    <a:gd name="connsiteX156" fmla="*/ 6852212 w 7315200"/>
                    <a:gd name="connsiteY156" fmla="*/ 1875099 h 2054507"/>
                    <a:gd name="connsiteX157" fmla="*/ 6915873 w 7315200"/>
                    <a:gd name="connsiteY157" fmla="*/ 1875099 h 2054507"/>
                    <a:gd name="connsiteX158" fmla="*/ 6915873 w 7315200"/>
                    <a:gd name="connsiteY158" fmla="*/ 1909823 h 2054507"/>
                    <a:gd name="connsiteX159" fmla="*/ 7060557 w 7315200"/>
                    <a:gd name="connsiteY159" fmla="*/ 1909823 h 2054507"/>
                    <a:gd name="connsiteX160" fmla="*/ 7060557 w 7315200"/>
                    <a:gd name="connsiteY160" fmla="*/ 2054507 h 2054507"/>
                    <a:gd name="connsiteX161" fmla="*/ 7315200 w 7315200"/>
                    <a:gd name="connsiteY16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51949 w 7315200"/>
                    <a:gd name="connsiteY55" fmla="*/ 729205 h 2054507"/>
                    <a:gd name="connsiteX56" fmla="*/ 1883599 w 7315200"/>
                    <a:gd name="connsiteY56" fmla="*/ 744518 h 2054507"/>
                    <a:gd name="connsiteX57" fmla="*/ 1985058 w 7315200"/>
                    <a:gd name="connsiteY57" fmla="*/ 746567 h 2054507"/>
                    <a:gd name="connsiteX58" fmla="*/ 2002752 w 7315200"/>
                    <a:gd name="connsiteY58" fmla="*/ 769716 h 2054507"/>
                    <a:gd name="connsiteX59" fmla="*/ 2103517 w 7315200"/>
                    <a:gd name="connsiteY59" fmla="*/ 769717 h 2054507"/>
                    <a:gd name="connsiteX60" fmla="*/ 2121572 w 7315200"/>
                    <a:gd name="connsiteY60" fmla="*/ 782317 h 2054507"/>
                    <a:gd name="connsiteX61" fmla="*/ 2147465 w 7315200"/>
                    <a:gd name="connsiteY61" fmla="*/ 812941 h 2054507"/>
                    <a:gd name="connsiteX62" fmla="*/ 2187615 w 7315200"/>
                    <a:gd name="connsiteY62" fmla="*/ 816015 h 2054507"/>
                    <a:gd name="connsiteX63" fmla="*/ 2228126 w 7315200"/>
                    <a:gd name="connsiteY63" fmla="*/ 821803 h 2054507"/>
                    <a:gd name="connsiteX64" fmla="*/ 2303362 w 7315200"/>
                    <a:gd name="connsiteY64" fmla="*/ 827590 h 2054507"/>
                    <a:gd name="connsiteX65" fmla="*/ 2326511 w 7315200"/>
                    <a:gd name="connsiteY65" fmla="*/ 856527 h 2054507"/>
                    <a:gd name="connsiteX66" fmla="*/ 2401746 w 7315200"/>
                    <a:gd name="connsiteY66" fmla="*/ 862314 h 2054507"/>
                    <a:gd name="connsiteX67" fmla="*/ 2413321 w 7315200"/>
                    <a:gd name="connsiteY67" fmla="*/ 879676 h 2054507"/>
                    <a:gd name="connsiteX68" fmla="*/ 2482769 w 7315200"/>
                    <a:gd name="connsiteY68" fmla="*/ 897038 h 2054507"/>
                    <a:gd name="connsiteX69" fmla="*/ 2517493 w 7315200"/>
                    <a:gd name="connsiteY69" fmla="*/ 908613 h 2054507"/>
                    <a:gd name="connsiteX70" fmla="*/ 2558005 w 7315200"/>
                    <a:gd name="connsiteY70" fmla="*/ 908613 h 2054507"/>
                    <a:gd name="connsiteX71" fmla="*/ 2691114 w 7315200"/>
                    <a:gd name="connsiteY71" fmla="*/ 914400 h 2054507"/>
                    <a:gd name="connsiteX72" fmla="*/ 2731625 w 7315200"/>
                    <a:gd name="connsiteY72" fmla="*/ 925975 h 2054507"/>
                    <a:gd name="connsiteX73" fmla="*/ 2731625 w 7315200"/>
                    <a:gd name="connsiteY73" fmla="*/ 925975 h 2054507"/>
                    <a:gd name="connsiteX74" fmla="*/ 2789498 w 7315200"/>
                    <a:gd name="connsiteY74" fmla="*/ 949124 h 2054507"/>
                    <a:gd name="connsiteX75" fmla="*/ 2830010 w 7315200"/>
                    <a:gd name="connsiteY75" fmla="*/ 954912 h 2054507"/>
                    <a:gd name="connsiteX76" fmla="*/ 2847372 w 7315200"/>
                    <a:gd name="connsiteY76" fmla="*/ 970918 h 2054507"/>
                    <a:gd name="connsiteX77" fmla="*/ 2870521 w 7315200"/>
                    <a:gd name="connsiteY77" fmla="*/ 972274 h 2054507"/>
                    <a:gd name="connsiteX78" fmla="*/ 2913414 w 7315200"/>
                    <a:gd name="connsiteY78" fmla="*/ 993041 h 2054507"/>
                    <a:gd name="connsiteX79" fmla="*/ 2985244 w 7315200"/>
                    <a:gd name="connsiteY79" fmla="*/ 995092 h 2054507"/>
                    <a:gd name="connsiteX80" fmla="*/ 3025755 w 7315200"/>
                    <a:gd name="connsiteY80" fmla="*/ 1005791 h 2054507"/>
                    <a:gd name="connsiteX81" fmla="*/ 3113589 w 7315200"/>
                    <a:gd name="connsiteY81" fmla="*/ 1018572 h 2054507"/>
                    <a:gd name="connsiteX82" fmla="*/ 3136739 w 7315200"/>
                    <a:gd name="connsiteY82" fmla="*/ 1041722 h 2054507"/>
                    <a:gd name="connsiteX83" fmla="*/ 3188825 w 7315200"/>
                    <a:gd name="connsiteY83" fmla="*/ 1053296 h 2054507"/>
                    <a:gd name="connsiteX84" fmla="*/ 3225237 w 7315200"/>
                    <a:gd name="connsiteY84" fmla="*/ 1083921 h 2054507"/>
                    <a:gd name="connsiteX85" fmla="*/ 3310359 w 7315200"/>
                    <a:gd name="connsiteY85" fmla="*/ 1082233 h 2054507"/>
                    <a:gd name="connsiteX86" fmla="*/ 3317172 w 7315200"/>
                    <a:gd name="connsiteY86" fmla="*/ 1094832 h 2054507"/>
                    <a:gd name="connsiteX87" fmla="*/ 3385595 w 7315200"/>
                    <a:gd name="connsiteY87" fmla="*/ 1099595 h 2054507"/>
                    <a:gd name="connsiteX88" fmla="*/ 3408744 w 7315200"/>
                    <a:gd name="connsiteY88" fmla="*/ 1111170 h 2054507"/>
                    <a:gd name="connsiteX89" fmla="*/ 3472405 w 7315200"/>
                    <a:gd name="connsiteY89" fmla="*/ 1111170 h 2054507"/>
                    <a:gd name="connsiteX90" fmla="*/ 3511529 w 7315200"/>
                    <a:gd name="connsiteY90" fmla="*/ 1115601 h 2054507"/>
                    <a:gd name="connsiteX91" fmla="*/ 3522441 w 7315200"/>
                    <a:gd name="connsiteY91" fmla="*/ 1139081 h 2054507"/>
                    <a:gd name="connsiteX92" fmla="*/ 3582334 w 7315200"/>
                    <a:gd name="connsiteY92" fmla="*/ 1138751 h 2054507"/>
                    <a:gd name="connsiteX93" fmla="*/ 3600419 w 7315200"/>
                    <a:gd name="connsiteY93" fmla="*/ 1153038 h 2054507"/>
                    <a:gd name="connsiteX94" fmla="*/ 3675323 w 7315200"/>
                    <a:gd name="connsiteY94" fmla="*/ 1156112 h 2054507"/>
                    <a:gd name="connsiteX95" fmla="*/ 3709686 w 7315200"/>
                    <a:gd name="connsiteY95" fmla="*/ 1180618 h 2054507"/>
                    <a:gd name="connsiteX96" fmla="*/ 3750197 w 7315200"/>
                    <a:gd name="connsiteY96" fmla="*/ 1192193 h 2054507"/>
                    <a:gd name="connsiteX97" fmla="*/ 3755984 w 7315200"/>
                    <a:gd name="connsiteY97" fmla="*/ 1197980 h 2054507"/>
                    <a:gd name="connsiteX98" fmla="*/ 3848582 w 7315200"/>
                    <a:gd name="connsiteY98" fmla="*/ 1221129 h 2054507"/>
                    <a:gd name="connsiteX99" fmla="*/ 3889093 w 7315200"/>
                    <a:gd name="connsiteY99" fmla="*/ 1238491 h 2054507"/>
                    <a:gd name="connsiteX100" fmla="*/ 3912243 w 7315200"/>
                    <a:gd name="connsiteY100" fmla="*/ 1238491 h 2054507"/>
                    <a:gd name="connsiteX101" fmla="*/ 3941179 w 7315200"/>
                    <a:gd name="connsiteY101" fmla="*/ 1247354 h 2054507"/>
                    <a:gd name="connsiteX102" fmla="*/ 3993265 w 7315200"/>
                    <a:gd name="connsiteY102" fmla="*/ 1249042 h 2054507"/>
                    <a:gd name="connsiteX103" fmla="*/ 4027989 w 7315200"/>
                    <a:gd name="connsiteY103" fmla="*/ 1273215 h 2054507"/>
                    <a:gd name="connsiteX104" fmla="*/ 4120587 w 7315200"/>
                    <a:gd name="connsiteY104" fmla="*/ 1273215 h 2054507"/>
                    <a:gd name="connsiteX105" fmla="*/ 4184579 w 7315200"/>
                    <a:gd name="connsiteY105" fmla="*/ 1276622 h 2054507"/>
                    <a:gd name="connsiteX106" fmla="*/ 4195129 w 7315200"/>
                    <a:gd name="connsiteY106" fmla="*/ 1296365 h 2054507"/>
                    <a:gd name="connsiteX107" fmla="*/ 4259483 w 7315200"/>
                    <a:gd name="connsiteY107" fmla="*/ 1302152 h 2054507"/>
                    <a:gd name="connsiteX108" fmla="*/ 4282633 w 7315200"/>
                    <a:gd name="connsiteY108" fmla="*/ 1313727 h 2054507"/>
                    <a:gd name="connsiteX109" fmla="*/ 4363655 w 7315200"/>
                    <a:gd name="connsiteY109" fmla="*/ 1313727 h 2054507"/>
                    <a:gd name="connsiteX110" fmla="*/ 4386805 w 7315200"/>
                    <a:gd name="connsiteY110" fmla="*/ 1325301 h 2054507"/>
                    <a:gd name="connsiteX111" fmla="*/ 4386805 w 7315200"/>
                    <a:gd name="connsiteY111" fmla="*/ 1325301 h 2054507"/>
                    <a:gd name="connsiteX112" fmla="*/ 4479402 w 7315200"/>
                    <a:gd name="connsiteY112" fmla="*/ 1329039 h 2054507"/>
                    <a:gd name="connsiteX113" fmla="*/ 4511082 w 7315200"/>
                    <a:gd name="connsiteY113" fmla="*/ 1341639 h 2054507"/>
                    <a:gd name="connsiteX114" fmla="*/ 4527751 w 7315200"/>
                    <a:gd name="connsiteY114" fmla="*/ 1350832 h 2054507"/>
                    <a:gd name="connsiteX115" fmla="*/ 4594818 w 7315200"/>
                    <a:gd name="connsiteY115" fmla="*/ 1355264 h 2054507"/>
                    <a:gd name="connsiteX116" fmla="*/ 4633278 w 7315200"/>
                    <a:gd name="connsiteY116" fmla="*/ 1363100 h 2054507"/>
                    <a:gd name="connsiteX117" fmla="*/ 4646904 w 7315200"/>
                    <a:gd name="connsiteY117" fmla="*/ 1377056 h 2054507"/>
                    <a:gd name="connsiteX118" fmla="*/ 4679578 w 7315200"/>
                    <a:gd name="connsiteY118" fmla="*/ 1378413 h 2054507"/>
                    <a:gd name="connsiteX119" fmla="*/ 4728258 w 7315200"/>
                    <a:gd name="connsiteY119" fmla="*/ 1394750 h 2054507"/>
                    <a:gd name="connsiteX120" fmla="*/ 4747308 w 7315200"/>
                    <a:gd name="connsiteY120" fmla="*/ 1412111 h 2054507"/>
                    <a:gd name="connsiteX121" fmla="*/ 4780344 w 7315200"/>
                    <a:gd name="connsiteY121" fmla="*/ 1413468 h 2054507"/>
                    <a:gd name="connsiteX122" fmla="*/ 4793968 w 7315200"/>
                    <a:gd name="connsiteY122" fmla="*/ 1431856 h 2054507"/>
                    <a:gd name="connsiteX123" fmla="*/ 4809281 w 7315200"/>
                    <a:gd name="connsiteY123" fmla="*/ 1446836 h 2054507"/>
                    <a:gd name="connsiteX124" fmla="*/ 4925027 w 7315200"/>
                    <a:gd name="connsiteY124" fmla="*/ 1446836 h 2054507"/>
                    <a:gd name="connsiteX125" fmla="*/ 4955983 w 7315200"/>
                    <a:gd name="connsiteY125" fmla="*/ 1473030 h 2054507"/>
                    <a:gd name="connsiteX126" fmla="*/ 5132347 w 7315200"/>
                    <a:gd name="connsiteY126" fmla="*/ 1466579 h 2054507"/>
                    <a:gd name="connsiteX127" fmla="*/ 5203905 w 7315200"/>
                    <a:gd name="connsiteY127" fmla="*/ 1485630 h 2054507"/>
                    <a:gd name="connsiteX128" fmla="*/ 5289630 w 7315200"/>
                    <a:gd name="connsiteY128" fmla="*/ 1498922 h 2054507"/>
                    <a:gd name="connsiteX129" fmla="*/ 5428526 w 7315200"/>
                    <a:gd name="connsiteY129" fmla="*/ 1498922 h 2054507"/>
                    <a:gd name="connsiteX130" fmla="*/ 5428526 w 7315200"/>
                    <a:gd name="connsiteY130" fmla="*/ 1539433 h 2054507"/>
                    <a:gd name="connsiteX131" fmla="*/ 5596359 w 7315200"/>
                    <a:gd name="connsiteY131" fmla="*/ 1539433 h 2054507"/>
                    <a:gd name="connsiteX132" fmla="*/ 5607934 w 7315200"/>
                    <a:gd name="connsiteY132" fmla="*/ 1551008 h 2054507"/>
                    <a:gd name="connsiteX133" fmla="*/ 5723681 w 7315200"/>
                    <a:gd name="connsiteY133" fmla="*/ 1551008 h 2054507"/>
                    <a:gd name="connsiteX134" fmla="*/ 5723681 w 7315200"/>
                    <a:gd name="connsiteY134" fmla="*/ 1568370 h 2054507"/>
                    <a:gd name="connsiteX135" fmla="*/ 5804703 w 7315200"/>
                    <a:gd name="connsiteY135" fmla="*/ 1568370 h 2054507"/>
                    <a:gd name="connsiteX136" fmla="*/ 5804703 w 7315200"/>
                    <a:gd name="connsiteY136" fmla="*/ 1608881 h 2054507"/>
                    <a:gd name="connsiteX137" fmla="*/ 5885726 w 7315200"/>
                    <a:gd name="connsiteY137" fmla="*/ 1608881 h 2054507"/>
                    <a:gd name="connsiteX138" fmla="*/ 5885726 w 7315200"/>
                    <a:gd name="connsiteY138" fmla="*/ 1620456 h 2054507"/>
                    <a:gd name="connsiteX139" fmla="*/ 5972536 w 7315200"/>
                    <a:gd name="connsiteY139" fmla="*/ 1620456 h 2054507"/>
                    <a:gd name="connsiteX140" fmla="*/ 5972536 w 7315200"/>
                    <a:gd name="connsiteY140" fmla="*/ 1643605 h 2054507"/>
                    <a:gd name="connsiteX141" fmla="*/ 6059346 w 7315200"/>
                    <a:gd name="connsiteY141" fmla="*/ 1643605 h 2054507"/>
                    <a:gd name="connsiteX142" fmla="*/ 6059346 w 7315200"/>
                    <a:gd name="connsiteY142" fmla="*/ 1649393 h 2054507"/>
                    <a:gd name="connsiteX143" fmla="*/ 6163519 w 7315200"/>
                    <a:gd name="connsiteY143" fmla="*/ 1649393 h 2054507"/>
                    <a:gd name="connsiteX144" fmla="*/ 6163519 w 7315200"/>
                    <a:gd name="connsiteY144" fmla="*/ 1666755 h 2054507"/>
                    <a:gd name="connsiteX145" fmla="*/ 6215605 w 7315200"/>
                    <a:gd name="connsiteY145" fmla="*/ 1666755 h 2054507"/>
                    <a:gd name="connsiteX146" fmla="*/ 6215605 w 7315200"/>
                    <a:gd name="connsiteY146" fmla="*/ 1701479 h 2054507"/>
                    <a:gd name="connsiteX147" fmla="*/ 6285053 w 7315200"/>
                    <a:gd name="connsiteY147" fmla="*/ 1701479 h 2054507"/>
                    <a:gd name="connsiteX148" fmla="*/ 6285053 w 7315200"/>
                    <a:gd name="connsiteY148" fmla="*/ 1724628 h 2054507"/>
                    <a:gd name="connsiteX149" fmla="*/ 6360288 w 7315200"/>
                    <a:gd name="connsiteY149" fmla="*/ 1724628 h 2054507"/>
                    <a:gd name="connsiteX150" fmla="*/ 6360288 w 7315200"/>
                    <a:gd name="connsiteY150" fmla="*/ 1747777 h 2054507"/>
                    <a:gd name="connsiteX151" fmla="*/ 6423949 w 7315200"/>
                    <a:gd name="connsiteY151" fmla="*/ 1747777 h 2054507"/>
                    <a:gd name="connsiteX152" fmla="*/ 6423949 w 7315200"/>
                    <a:gd name="connsiteY152" fmla="*/ 1788289 h 2054507"/>
                    <a:gd name="connsiteX153" fmla="*/ 6736465 w 7315200"/>
                    <a:gd name="connsiteY153" fmla="*/ 1788289 h 2054507"/>
                    <a:gd name="connsiteX154" fmla="*/ 6736465 w 7315200"/>
                    <a:gd name="connsiteY154" fmla="*/ 1817226 h 2054507"/>
                    <a:gd name="connsiteX155" fmla="*/ 6852212 w 7315200"/>
                    <a:gd name="connsiteY155" fmla="*/ 1817226 h 2054507"/>
                    <a:gd name="connsiteX156" fmla="*/ 6852212 w 7315200"/>
                    <a:gd name="connsiteY156" fmla="*/ 1875099 h 2054507"/>
                    <a:gd name="connsiteX157" fmla="*/ 6915873 w 7315200"/>
                    <a:gd name="connsiteY157" fmla="*/ 1875099 h 2054507"/>
                    <a:gd name="connsiteX158" fmla="*/ 6915873 w 7315200"/>
                    <a:gd name="connsiteY158" fmla="*/ 1909823 h 2054507"/>
                    <a:gd name="connsiteX159" fmla="*/ 7060557 w 7315200"/>
                    <a:gd name="connsiteY159" fmla="*/ 1909823 h 2054507"/>
                    <a:gd name="connsiteX160" fmla="*/ 7060557 w 7315200"/>
                    <a:gd name="connsiteY160" fmla="*/ 2054507 h 2054507"/>
                    <a:gd name="connsiteX161" fmla="*/ 7315200 w 7315200"/>
                    <a:gd name="connsiteY161"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60967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83599 w 7315200"/>
                    <a:gd name="connsiteY55" fmla="*/ 744518 h 2054507"/>
                    <a:gd name="connsiteX56" fmla="*/ 1985058 w 7315200"/>
                    <a:gd name="connsiteY56" fmla="*/ 746567 h 2054507"/>
                    <a:gd name="connsiteX57" fmla="*/ 2002752 w 7315200"/>
                    <a:gd name="connsiteY57" fmla="*/ 769716 h 2054507"/>
                    <a:gd name="connsiteX58" fmla="*/ 2103517 w 7315200"/>
                    <a:gd name="connsiteY58" fmla="*/ 769717 h 2054507"/>
                    <a:gd name="connsiteX59" fmla="*/ 2121572 w 7315200"/>
                    <a:gd name="connsiteY59" fmla="*/ 782317 h 2054507"/>
                    <a:gd name="connsiteX60" fmla="*/ 2147465 w 7315200"/>
                    <a:gd name="connsiteY60" fmla="*/ 812941 h 2054507"/>
                    <a:gd name="connsiteX61" fmla="*/ 2187615 w 7315200"/>
                    <a:gd name="connsiteY61" fmla="*/ 816015 h 2054507"/>
                    <a:gd name="connsiteX62" fmla="*/ 2228126 w 7315200"/>
                    <a:gd name="connsiteY62" fmla="*/ 821803 h 2054507"/>
                    <a:gd name="connsiteX63" fmla="*/ 2303362 w 7315200"/>
                    <a:gd name="connsiteY63" fmla="*/ 827590 h 2054507"/>
                    <a:gd name="connsiteX64" fmla="*/ 2326511 w 7315200"/>
                    <a:gd name="connsiteY64" fmla="*/ 856527 h 2054507"/>
                    <a:gd name="connsiteX65" fmla="*/ 2401746 w 7315200"/>
                    <a:gd name="connsiteY65" fmla="*/ 862314 h 2054507"/>
                    <a:gd name="connsiteX66" fmla="*/ 2413321 w 7315200"/>
                    <a:gd name="connsiteY66" fmla="*/ 879676 h 2054507"/>
                    <a:gd name="connsiteX67" fmla="*/ 2482769 w 7315200"/>
                    <a:gd name="connsiteY67" fmla="*/ 897038 h 2054507"/>
                    <a:gd name="connsiteX68" fmla="*/ 2517493 w 7315200"/>
                    <a:gd name="connsiteY68" fmla="*/ 908613 h 2054507"/>
                    <a:gd name="connsiteX69" fmla="*/ 2558005 w 7315200"/>
                    <a:gd name="connsiteY69" fmla="*/ 908613 h 2054507"/>
                    <a:gd name="connsiteX70" fmla="*/ 2691114 w 7315200"/>
                    <a:gd name="connsiteY70" fmla="*/ 914400 h 2054507"/>
                    <a:gd name="connsiteX71" fmla="*/ 2731625 w 7315200"/>
                    <a:gd name="connsiteY71" fmla="*/ 925975 h 2054507"/>
                    <a:gd name="connsiteX72" fmla="*/ 2731625 w 7315200"/>
                    <a:gd name="connsiteY72" fmla="*/ 925975 h 2054507"/>
                    <a:gd name="connsiteX73" fmla="*/ 2789498 w 7315200"/>
                    <a:gd name="connsiteY73" fmla="*/ 949124 h 2054507"/>
                    <a:gd name="connsiteX74" fmla="*/ 2830010 w 7315200"/>
                    <a:gd name="connsiteY74" fmla="*/ 954912 h 2054507"/>
                    <a:gd name="connsiteX75" fmla="*/ 2847372 w 7315200"/>
                    <a:gd name="connsiteY75" fmla="*/ 970918 h 2054507"/>
                    <a:gd name="connsiteX76" fmla="*/ 2870521 w 7315200"/>
                    <a:gd name="connsiteY76" fmla="*/ 972274 h 2054507"/>
                    <a:gd name="connsiteX77" fmla="*/ 2913414 w 7315200"/>
                    <a:gd name="connsiteY77" fmla="*/ 993041 h 2054507"/>
                    <a:gd name="connsiteX78" fmla="*/ 2985244 w 7315200"/>
                    <a:gd name="connsiteY78" fmla="*/ 995092 h 2054507"/>
                    <a:gd name="connsiteX79" fmla="*/ 3025755 w 7315200"/>
                    <a:gd name="connsiteY79" fmla="*/ 1005791 h 2054507"/>
                    <a:gd name="connsiteX80" fmla="*/ 3113589 w 7315200"/>
                    <a:gd name="connsiteY80" fmla="*/ 1018572 h 2054507"/>
                    <a:gd name="connsiteX81" fmla="*/ 3136739 w 7315200"/>
                    <a:gd name="connsiteY81" fmla="*/ 1041722 h 2054507"/>
                    <a:gd name="connsiteX82" fmla="*/ 3188825 w 7315200"/>
                    <a:gd name="connsiteY82" fmla="*/ 1053296 h 2054507"/>
                    <a:gd name="connsiteX83" fmla="*/ 3225237 w 7315200"/>
                    <a:gd name="connsiteY83" fmla="*/ 1083921 h 2054507"/>
                    <a:gd name="connsiteX84" fmla="*/ 3310359 w 7315200"/>
                    <a:gd name="connsiteY84" fmla="*/ 1082233 h 2054507"/>
                    <a:gd name="connsiteX85" fmla="*/ 3317172 w 7315200"/>
                    <a:gd name="connsiteY85" fmla="*/ 1094832 h 2054507"/>
                    <a:gd name="connsiteX86" fmla="*/ 3385595 w 7315200"/>
                    <a:gd name="connsiteY86" fmla="*/ 1099595 h 2054507"/>
                    <a:gd name="connsiteX87" fmla="*/ 3408744 w 7315200"/>
                    <a:gd name="connsiteY87" fmla="*/ 1111170 h 2054507"/>
                    <a:gd name="connsiteX88" fmla="*/ 3472405 w 7315200"/>
                    <a:gd name="connsiteY88" fmla="*/ 1111170 h 2054507"/>
                    <a:gd name="connsiteX89" fmla="*/ 3511529 w 7315200"/>
                    <a:gd name="connsiteY89" fmla="*/ 1115601 h 2054507"/>
                    <a:gd name="connsiteX90" fmla="*/ 3522441 w 7315200"/>
                    <a:gd name="connsiteY90" fmla="*/ 1139081 h 2054507"/>
                    <a:gd name="connsiteX91" fmla="*/ 3582334 w 7315200"/>
                    <a:gd name="connsiteY91" fmla="*/ 1138751 h 2054507"/>
                    <a:gd name="connsiteX92" fmla="*/ 3600419 w 7315200"/>
                    <a:gd name="connsiteY92" fmla="*/ 1153038 h 2054507"/>
                    <a:gd name="connsiteX93" fmla="*/ 3675323 w 7315200"/>
                    <a:gd name="connsiteY93" fmla="*/ 1156112 h 2054507"/>
                    <a:gd name="connsiteX94" fmla="*/ 3709686 w 7315200"/>
                    <a:gd name="connsiteY94" fmla="*/ 1180618 h 2054507"/>
                    <a:gd name="connsiteX95" fmla="*/ 3750197 w 7315200"/>
                    <a:gd name="connsiteY95" fmla="*/ 1192193 h 2054507"/>
                    <a:gd name="connsiteX96" fmla="*/ 3755984 w 7315200"/>
                    <a:gd name="connsiteY96" fmla="*/ 1197980 h 2054507"/>
                    <a:gd name="connsiteX97" fmla="*/ 3848582 w 7315200"/>
                    <a:gd name="connsiteY97" fmla="*/ 1221129 h 2054507"/>
                    <a:gd name="connsiteX98" fmla="*/ 3889093 w 7315200"/>
                    <a:gd name="connsiteY98" fmla="*/ 1238491 h 2054507"/>
                    <a:gd name="connsiteX99" fmla="*/ 3912243 w 7315200"/>
                    <a:gd name="connsiteY99" fmla="*/ 1238491 h 2054507"/>
                    <a:gd name="connsiteX100" fmla="*/ 3941179 w 7315200"/>
                    <a:gd name="connsiteY100" fmla="*/ 1247354 h 2054507"/>
                    <a:gd name="connsiteX101" fmla="*/ 3993265 w 7315200"/>
                    <a:gd name="connsiteY101" fmla="*/ 1249042 h 2054507"/>
                    <a:gd name="connsiteX102" fmla="*/ 4027989 w 7315200"/>
                    <a:gd name="connsiteY102" fmla="*/ 1273215 h 2054507"/>
                    <a:gd name="connsiteX103" fmla="*/ 4120587 w 7315200"/>
                    <a:gd name="connsiteY103" fmla="*/ 1273215 h 2054507"/>
                    <a:gd name="connsiteX104" fmla="*/ 4184579 w 7315200"/>
                    <a:gd name="connsiteY104" fmla="*/ 1276622 h 2054507"/>
                    <a:gd name="connsiteX105" fmla="*/ 4195129 w 7315200"/>
                    <a:gd name="connsiteY105" fmla="*/ 1296365 h 2054507"/>
                    <a:gd name="connsiteX106" fmla="*/ 4259483 w 7315200"/>
                    <a:gd name="connsiteY106" fmla="*/ 1302152 h 2054507"/>
                    <a:gd name="connsiteX107" fmla="*/ 4282633 w 7315200"/>
                    <a:gd name="connsiteY107" fmla="*/ 1313727 h 2054507"/>
                    <a:gd name="connsiteX108" fmla="*/ 4363655 w 7315200"/>
                    <a:gd name="connsiteY108" fmla="*/ 1313727 h 2054507"/>
                    <a:gd name="connsiteX109" fmla="*/ 4386805 w 7315200"/>
                    <a:gd name="connsiteY109" fmla="*/ 1325301 h 2054507"/>
                    <a:gd name="connsiteX110" fmla="*/ 4386805 w 7315200"/>
                    <a:gd name="connsiteY110" fmla="*/ 1325301 h 2054507"/>
                    <a:gd name="connsiteX111" fmla="*/ 4479402 w 7315200"/>
                    <a:gd name="connsiteY111" fmla="*/ 1329039 h 2054507"/>
                    <a:gd name="connsiteX112" fmla="*/ 4511082 w 7315200"/>
                    <a:gd name="connsiteY112" fmla="*/ 1341639 h 2054507"/>
                    <a:gd name="connsiteX113" fmla="*/ 4527751 w 7315200"/>
                    <a:gd name="connsiteY113" fmla="*/ 1350832 h 2054507"/>
                    <a:gd name="connsiteX114" fmla="*/ 4594818 w 7315200"/>
                    <a:gd name="connsiteY114" fmla="*/ 1355264 h 2054507"/>
                    <a:gd name="connsiteX115" fmla="*/ 4633278 w 7315200"/>
                    <a:gd name="connsiteY115" fmla="*/ 1363100 h 2054507"/>
                    <a:gd name="connsiteX116" fmla="*/ 4646904 w 7315200"/>
                    <a:gd name="connsiteY116" fmla="*/ 1377056 h 2054507"/>
                    <a:gd name="connsiteX117" fmla="*/ 4679578 w 7315200"/>
                    <a:gd name="connsiteY117" fmla="*/ 1378413 h 2054507"/>
                    <a:gd name="connsiteX118" fmla="*/ 4728258 w 7315200"/>
                    <a:gd name="connsiteY118" fmla="*/ 1394750 h 2054507"/>
                    <a:gd name="connsiteX119" fmla="*/ 4747308 w 7315200"/>
                    <a:gd name="connsiteY119" fmla="*/ 1412111 h 2054507"/>
                    <a:gd name="connsiteX120" fmla="*/ 4780344 w 7315200"/>
                    <a:gd name="connsiteY120" fmla="*/ 1413468 h 2054507"/>
                    <a:gd name="connsiteX121" fmla="*/ 4793968 w 7315200"/>
                    <a:gd name="connsiteY121" fmla="*/ 1431856 h 2054507"/>
                    <a:gd name="connsiteX122" fmla="*/ 4809281 w 7315200"/>
                    <a:gd name="connsiteY122" fmla="*/ 1446836 h 2054507"/>
                    <a:gd name="connsiteX123" fmla="*/ 4925027 w 7315200"/>
                    <a:gd name="connsiteY123" fmla="*/ 1446836 h 2054507"/>
                    <a:gd name="connsiteX124" fmla="*/ 4955983 w 7315200"/>
                    <a:gd name="connsiteY124" fmla="*/ 1473030 h 2054507"/>
                    <a:gd name="connsiteX125" fmla="*/ 5132347 w 7315200"/>
                    <a:gd name="connsiteY125" fmla="*/ 1466579 h 2054507"/>
                    <a:gd name="connsiteX126" fmla="*/ 5203905 w 7315200"/>
                    <a:gd name="connsiteY126" fmla="*/ 1485630 h 2054507"/>
                    <a:gd name="connsiteX127" fmla="*/ 5289630 w 7315200"/>
                    <a:gd name="connsiteY127" fmla="*/ 1498922 h 2054507"/>
                    <a:gd name="connsiteX128" fmla="*/ 5428526 w 7315200"/>
                    <a:gd name="connsiteY128" fmla="*/ 1498922 h 2054507"/>
                    <a:gd name="connsiteX129" fmla="*/ 5428526 w 7315200"/>
                    <a:gd name="connsiteY129" fmla="*/ 1539433 h 2054507"/>
                    <a:gd name="connsiteX130" fmla="*/ 5596359 w 7315200"/>
                    <a:gd name="connsiteY130" fmla="*/ 1539433 h 2054507"/>
                    <a:gd name="connsiteX131" fmla="*/ 5607934 w 7315200"/>
                    <a:gd name="connsiteY131" fmla="*/ 1551008 h 2054507"/>
                    <a:gd name="connsiteX132" fmla="*/ 5723681 w 7315200"/>
                    <a:gd name="connsiteY132" fmla="*/ 1551008 h 2054507"/>
                    <a:gd name="connsiteX133" fmla="*/ 5723681 w 7315200"/>
                    <a:gd name="connsiteY133" fmla="*/ 1568370 h 2054507"/>
                    <a:gd name="connsiteX134" fmla="*/ 5804703 w 7315200"/>
                    <a:gd name="connsiteY134" fmla="*/ 1568370 h 2054507"/>
                    <a:gd name="connsiteX135" fmla="*/ 5804703 w 7315200"/>
                    <a:gd name="connsiteY135" fmla="*/ 1608881 h 2054507"/>
                    <a:gd name="connsiteX136" fmla="*/ 5885726 w 7315200"/>
                    <a:gd name="connsiteY136" fmla="*/ 1608881 h 2054507"/>
                    <a:gd name="connsiteX137" fmla="*/ 5885726 w 7315200"/>
                    <a:gd name="connsiteY137" fmla="*/ 1620456 h 2054507"/>
                    <a:gd name="connsiteX138" fmla="*/ 5972536 w 7315200"/>
                    <a:gd name="connsiteY138" fmla="*/ 1620456 h 2054507"/>
                    <a:gd name="connsiteX139" fmla="*/ 5972536 w 7315200"/>
                    <a:gd name="connsiteY139" fmla="*/ 1643605 h 2054507"/>
                    <a:gd name="connsiteX140" fmla="*/ 6059346 w 7315200"/>
                    <a:gd name="connsiteY140" fmla="*/ 1643605 h 2054507"/>
                    <a:gd name="connsiteX141" fmla="*/ 6059346 w 7315200"/>
                    <a:gd name="connsiteY141" fmla="*/ 1649393 h 2054507"/>
                    <a:gd name="connsiteX142" fmla="*/ 6163519 w 7315200"/>
                    <a:gd name="connsiteY142" fmla="*/ 1649393 h 2054507"/>
                    <a:gd name="connsiteX143" fmla="*/ 6163519 w 7315200"/>
                    <a:gd name="connsiteY143" fmla="*/ 1666755 h 2054507"/>
                    <a:gd name="connsiteX144" fmla="*/ 6215605 w 7315200"/>
                    <a:gd name="connsiteY144" fmla="*/ 1666755 h 2054507"/>
                    <a:gd name="connsiteX145" fmla="*/ 6215605 w 7315200"/>
                    <a:gd name="connsiteY145" fmla="*/ 1701479 h 2054507"/>
                    <a:gd name="connsiteX146" fmla="*/ 6285053 w 7315200"/>
                    <a:gd name="connsiteY146" fmla="*/ 1701479 h 2054507"/>
                    <a:gd name="connsiteX147" fmla="*/ 6285053 w 7315200"/>
                    <a:gd name="connsiteY147" fmla="*/ 1724628 h 2054507"/>
                    <a:gd name="connsiteX148" fmla="*/ 6360288 w 7315200"/>
                    <a:gd name="connsiteY148" fmla="*/ 1724628 h 2054507"/>
                    <a:gd name="connsiteX149" fmla="*/ 6360288 w 7315200"/>
                    <a:gd name="connsiteY149" fmla="*/ 1747777 h 2054507"/>
                    <a:gd name="connsiteX150" fmla="*/ 6423949 w 7315200"/>
                    <a:gd name="connsiteY150" fmla="*/ 1747777 h 2054507"/>
                    <a:gd name="connsiteX151" fmla="*/ 6423949 w 7315200"/>
                    <a:gd name="connsiteY151" fmla="*/ 1788289 h 2054507"/>
                    <a:gd name="connsiteX152" fmla="*/ 6736465 w 7315200"/>
                    <a:gd name="connsiteY152" fmla="*/ 1788289 h 2054507"/>
                    <a:gd name="connsiteX153" fmla="*/ 6736465 w 7315200"/>
                    <a:gd name="connsiteY153" fmla="*/ 1817226 h 2054507"/>
                    <a:gd name="connsiteX154" fmla="*/ 6852212 w 7315200"/>
                    <a:gd name="connsiteY154" fmla="*/ 1817226 h 2054507"/>
                    <a:gd name="connsiteX155" fmla="*/ 6852212 w 7315200"/>
                    <a:gd name="connsiteY155" fmla="*/ 1875099 h 2054507"/>
                    <a:gd name="connsiteX156" fmla="*/ 6915873 w 7315200"/>
                    <a:gd name="connsiteY156" fmla="*/ 1875099 h 2054507"/>
                    <a:gd name="connsiteX157" fmla="*/ 6915873 w 7315200"/>
                    <a:gd name="connsiteY157" fmla="*/ 1909823 h 2054507"/>
                    <a:gd name="connsiteX158" fmla="*/ 7060557 w 7315200"/>
                    <a:gd name="connsiteY158" fmla="*/ 1909823 h 2054507"/>
                    <a:gd name="connsiteX159" fmla="*/ 7060557 w 7315200"/>
                    <a:gd name="connsiteY159" fmla="*/ 2054507 h 2054507"/>
                    <a:gd name="connsiteX160" fmla="*/ 7315200 w 7315200"/>
                    <a:gd name="connsiteY160"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469984 w 7315200"/>
                    <a:gd name="connsiteY45" fmla="*/ 625033 h 2054507"/>
                    <a:gd name="connsiteX46" fmla="*/ 1516283 w 7315200"/>
                    <a:gd name="connsiteY46" fmla="*/ 630820 h 2054507"/>
                    <a:gd name="connsiteX47" fmla="*/ 1539433 w 7315200"/>
                    <a:gd name="connsiteY47" fmla="*/ 652613 h 2054507"/>
                    <a:gd name="connsiteX48" fmla="*/ 1660967 w 7315200"/>
                    <a:gd name="connsiteY48" fmla="*/ 650564 h 2054507"/>
                    <a:gd name="connsiteX49" fmla="*/ 1670492 w 7315200"/>
                    <a:gd name="connsiteY49" fmla="*/ 671332 h 2054507"/>
                    <a:gd name="connsiteX50" fmla="*/ 1736202 w 7315200"/>
                    <a:gd name="connsiteY50" fmla="*/ 682907 h 2054507"/>
                    <a:gd name="connsiteX51" fmla="*/ 1736202 w 7315200"/>
                    <a:gd name="connsiteY51" fmla="*/ 682907 h 2054507"/>
                    <a:gd name="connsiteX52" fmla="*/ 1788288 w 7315200"/>
                    <a:gd name="connsiteY52" fmla="*/ 700269 h 2054507"/>
                    <a:gd name="connsiteX53" fmla="*/ 1788288 w 7315200"/>
                    <a:gd name="connsiteY53" fmla="*/ 700269 h 2054507"/>
                    <a:gd name="connsiteX54" fmla="*/ 1823012 w 7315200"/>
                    <a:gd name="connsiteY54" fmla="*/ 729205 h 2054507"/>
                    <a:gd name="connsiteX55" fmla="*/ 1883599 w 7315200"/>
                    <a:gd name="connsiteY55" fmla="*/ 744518 h 2054507"/>
                    <a:gd name="connsiteX56" fmla="*/ 1985058 w 7315200"/>
                    <a:gd name="connsiteY56" fmla="*/ 746567 h 2054507"/>
                    <a:gd name="connsiteX57" fmla="*/ 2002752 w 7315200"/>
                    <a:gd name="connsiteY57" fmla="*/ 769716 h 2054507"/>
                    <a:gd name="connsiteX58" fmla="*/ 2103517 w 7315200"/>
                    <a:gd name="connsiteY58" fmla="*/ 769717 h 2054507"/>
                    <a:gd name="connsiteX59" fmla="*/ 2121572 w 7315200"/>
                    <a:gd name="connsiteY59" fmla="*/ 782317 h 2054507"/>
                    <a:gd name="connsiteX60" fmla="*/ 2147465 w 7315200"/>
                    <a:gd name="connsiteY60" fmla="*/ 812941 h 2054507"/>
                    <a:gd name="connsiteX61" fmla="*/ 2187615 w 7315200"/>
                    <a:gd name="connsiteY61" fmla="*/ 816015 h 2054507"/>
                    <a:gd name="connsiteX62" fmla="*/ 2228126 w 7315200"/>
                    <a:gd name="connsiteY62" fmla="*/ 821803 h 2054507"/>
                    <a:gd name="connsiteX63" fmla="*/ 2303362 w 7315200"/>
                    <a:gd name="connsiteY63" fmla="*/ 827590 h 2054507"/>
                    <a:gd name="connsiteX64" fmla="*/ 2326511 w 7315200"/>
                    <a:gd name="connsiteY64" fmla="*/ 856527 h 2054507"/>
                    <a:gd name="connsiteX65" fmla="*/ 2401746 w 7315200"/>
                    <a:gd name="connsiteY65" fmla="*/ 862314 h 2054507"/>
                    <a:gd name="connsiteX66" fmla="*/ 2413321 w 7315200"/>
                    <a:gd name="connsiteY66" fmla="*/ 879676 h 2054507"/>
                    <a:gd name="connsiteX67" fmla="*/ 2482769 w 7315200"/>
                    <a:gd name="connsiteY67" fmla="*/ 897038 h 2054507"/>
                    <a:gd name="connsiteX68" fmla="*/ 2517493 w 7315200"/>
                    <a:gd name="connsiteY68" fmla="*/ 908613 h 2054507"/>
                    <a:gd name="connsiteX69" fmla="*/ 2558005 w 7315200"/>
                    <a:gd name="connsiteY69" fmla="*/ 908613 h 2054507"/>
                    <a:gd name="connsiteX70" fmla="*/ 2691114 w 7315200"/>
                    <a:gd name="connsiteY70" fmla="*/ 914400 h 2054507"/>
                    <a:gd name="connsiteX71" fmla="*/ 2731625 w 7315200"/>
                    <a:gd name="connsiteY71" fmla="*/ 925975 h 2054507"/>
                    <a:gd name="connsiteX72" fmla="*/ 2731625 w 7315200"/>
                    <a:gd name="connsiteY72" fmla="*/ 925975 h 2054507"/>
                    <a:gd name="connsiteX73" fmla="*/ 2789498 w 7315200"/>
                    <a:gd name="connsiteY73" fmla="*/ 949124 h 2054507"/>
                    <a:gd name="connsiteX74" fmla="*/ 2830010 w 7315200"/>
                    <a:gd name="connsiteY74" fmla="*/ 954912 h 2054507"/>
                    <a:gd name="connsiteX75" fmla="*/ 2847372 w 7315200"/>
                    <a:gd name="connsiteY75" fmla="*/ 970918 h 2054507"/>
                    <a:gd name="connsiteX76" fmla="*/ 2870521 w 7315200"/>
                    <a:gd name="connsiteY76" fmla="*/ 972274 h 2054507"/>
                    <a:gd name="connsiteX77" fmla="*/ 2913414 w 7315200"/>
                    <a:gd name="connsiteY77" fmla="*/ 993041 h 2054507"/>
                    <a:gd name="connsiteX78" fmla="*/ 2985244 w 7315200"/>
                    <a:gd name="connsiteY78" fmla="*/ 995092 h 2054507"/>
                    <a:gd name="connsiteX79" fmla="*/ 3025755 w 7315200"/>
                    <a:gd name="connsiteY79" fmla="*/ 1005791 h 2054507"/>
                    <a:gd name="connsiteX80" fmla="*/ 3113589 w 7315200"/>
                    <a:gd name="connsiteY80" fmla="*/ 1018572 h 2054507"/>
                    <a:gd name="connsiteX81" fmla="*/ 3136739 w 7315200"/>
                    <a:gd name="connsiteY81" fmla="*/ 1041722 h 2054507"/>
                    <a:gd name="connsiteX82" fmla="*/ 3188825 w 7315200"/>
                    <a:gd name="connsiteY82" fmla="*/ 1053296 h 2054507"/>
                    <a:gd name="connsiteX83" fmla="*/ 3225237 w 7315200"/>
                    <a:gd name="connsiteY83" fmla="*/ 1083921 h 2054507"/>
                    <a:gd name="connsiteX84" fmla="*/ 3310359 w 7315200"/>
                    <a:gd name="connsiteY84" fmla="*/ 1082233 h 2054507"/>
                    <a:gd name="connsiteX85" fmla="*/ 3317172 w 7315200"/>
                    <a:gd name="connsiteY85" fmla="*/ 1094832 h 2054507"/>
                    <a:gd name="connsiteX86" fmla="*/ 3385595 w 7315200"/>
                    <a:gd name="connsiteY86" fmla="*/ 1099595 h 2054507"/>
                    <a:gd name="connsiteX87" fmla="*/ 3408744 w 7315200"/>
                    <a:gd name="connsiteY87" fmla="*/ 1111170 h 2054507"/>
                    <a:gd name="connsiteX88" fmla="*/ 3472405 w 7315200"/>
                    <a:gd name="connsiteY88" fmla="*/ 1111170 h 2054507"/>
                    <a:gd name="connsiteX89" fmla="*/ 3511529 w 7315200"/>
                    <a:gd name="connsiteY89" fmla="*/ 1115601 h 2054507"/>
                    <a:gd name="connsiteX90" fmla="*/ 3522441 w 7315200"/>
                    <a:gd name="connsiteY90" fmla="*/ 1139081 h 2054507"/>
                    <a:gd name="connsiteX91" fmla="*/ 3582334 w 7315200"/>
                    <a:gd name="connsiteY91" fmla="*/ 1138751 h 2054507"/>
                    <a:gd name="connsiteX92" fmla="*/ 3600419 w 7315200"/>
                    <a:gd name="connsiteY92" fmla="*/ 1153038 h 2054507"/>
                    <a:gd name="connsiteX93" fmla="*/ 3675323 w 7315200"/>
                    <a:gd name="connsiteY93" fmla="*/ 1156112 h 2054507"/>
                    <a:gd name="connsiteX94" fmla="*/ 3709686 w 7315200"/>
                    <a:gd name="connsiteY94" fmla="*/ 1180618 h 2054507"/>
                    <a:gd name="connsiteX95" fmla="*/ 3750197 w 7315200"/>
                    <a:gd name="connsiteY95" fmla="*/ 1192193 h 2054507"/>
                    <a:gd name="connsiteX96" fmla="*/ 3755984 w 7315200"/>
                    <a:gd name="connsiteY96" fmla="*/ 1197980 h 2054507"/>
                    <a:gd name="connsiteX97" fmla="*/ 3848582 w 7315200"/>
                    <a:gd name="connsiteY97" fmla="*/ 1221129 h 2054507"/>
                    <a:gd name="connsiteX98" fmla="*/ 3889093 w 7315200"/>
                    <a:gd name="connsiteY98" fmla="*/ 1238491 h 2054507"/>
                    <a:gd name="connsiteX99" fmla="*/ 3912243 w 7315200"/>
                    <a:gd name="connsiteY99" fmla="*/ 1238491 h 2054507"/>
                    <a:gd name="connsiteX100" fmla="*/ 3941179 w 7315200"/>
                    <a:gd name="connsiteY100" fmla="*/ 1247354 h 2054507"/>
                    <a:gd name="connsiteX101" fmla="*/ 3993265 w 7315200"/>
                    <a:gd name="connsiteY101" fmla="*/ 1249042 h 2054507"/>
                    <a:gd name="connsiteX102" fmla="*/ 4027989 w 7315200"/>
                    <a:gd name="connsiteY102" fmla="*/ 1273215 h 2054507"/>
                    <a:gd name="connsiteX103" fmla="*/ 4120587 w 7315200"/>
                    <a:gd name="connsiteY103" fmla="*/ 1273215 h 2054507"/>
                    <a:gd name="connsiteX104" fmla="*/ 4184579 w 7315200"/>
                    <a:gd name="connsiteY104" fmla="*/ 1276622 h 2054507"/>
                    <a:gd name="connsiteX105" fmla="*/ 4195129 w 7315200"/>
                    <a:gd name="connsiteY105" fmla="*/ 1296365 h 2054507"/>
                    <a:gd name="connsiteX106" fmla="*/ 4259483 w 7315200"/>
                    <a:gd name="connsiteY106" fmla="*/ 1302152 h 2054507"/>
                    <a:gd name="connsiteX107" fmla="*/ 4282633 w 7315200"/>
                    <a:gd name="connsiteY107" fmla="*/ 1313727 h 2054507"/>
                    <a:gd name="connsiteX108" fmla="*/ 4363655 w 7315200"/>
                    <a:gd name="connsiteY108" fmla="*/ 1313727 h 2054507"/>
                    <a:gd name="connsiteX109" fmla="*/ 4386805 w 7315200"/>
                    <a:gd name="connsiteY109" fmla="*/ 1325301 h 2054507"/>
                    <a:gd name="connsiteX110" fmla="*/ 4386805 w 7315200"/>
                    <a:gd name="connsiteY110" fmla="*/ 1325301 h 2054507"/>
                    <a:gd name="connsiteX111" fmla="*/ 4479402 w 7315200"/>
                    <a:gd name="connsiteY111" fmla="*/ 1329039 h 2054507"/>
                    <a:gd name="connsiteX112" fmla="*/ 4511082 w 7315200"/>
                    <a:gd name="connsiteY112" fmla="*/ 1341639 h 2054507"/>
                    <a:gd name="connsiteX113" fmla="*/ 4527751 w 7315200"/>
                    <a:gd name="connsiteY113" fmla="*/ 1350832 h 2054507"/>
                    <a:gd name="connsiteX114" fmla="*/ 4594818 w 7315200"/>
                    <a:gd name="connsiteY114" fmla="*/ 1355264 h 2054507"/>
                    <a:gd name="connsiteX115" fmla="*/ 4633278 w 7315200"/>
                    <a:gd name="connsiteY115" fmla="*/ 1363100 h 2054507"/>
                    <a:gd name="connsiteX116" fmla="*/ 4646904 w 7315200"/>
                    <a:gd name="connsiteY116" fmla="*/ 1377056 h 2054507"/>
                    <a:gd name="connsiteX117" fmla="*/ 4679578 w 7315200"/>
                    <a:gd name="connsiteY117" fmla="*/ 1378413 h 2054507"/>
                    <a:gd name="connsiteX118" fmla="*/ 4728258 w 7315200"/>
                    <a:gd name="connsiteY118" fmla="*/ 1394750 h 2054507"/>
                    <a:gd name="connsiteX119" fmla="*/ 4747308 w 7315200"/>
                    <a:gd name="connsiteY119" fmla="*/ 1412111 h 2054507"/>
                    <a:gd name="connsiteX120" fmla="*/ 4780344 w 7315200"/>
                    <a:gd name="connsiteY120" fmla="*/ 1413468 h 2054507"/>
                    <a:gd name="connsiteX121" fmla="*/ 4793968 w 7315200"/>
                    <a:gd name="connsiteY121" fmla="*/ 1431856 h 2054507"/>
                    <a:gd name="connsiteX122" fmla="*/ 4809281 w 7315200"/>
                    <a:gd name="connsiteY122" fmla="*/ 1446836 h 2054507"/>
                    <a:gd name="connsiteX123" fmla="*/ 4925027 w 7315200"/>
                    <a:gd name="connsiteY123" fmla="*/ 1446836 h 2054507"/>
                    <a:gd name="connsiteX124" fmla="*/ 4955983 w 7315200"/>
                    <a:gd name="connsiteY124" fmla="*/ 1473030 h 2054507"/>
                    <a:gd name="connsiteX125" fmla="*/ 5132347 w 7315200"/>
                    <a:gd name="connsiteY125" fmla="*/ 1466579 h 2054507"/>
                    <a:gd name="connsiteX126" fmla="*/ 5203905 w 7315200"/>
                    <a:gd name="connsiteY126" fmla="*/ 1485630 h 2054507"/>
                    <a:gd name="connsiteX127" fmla="*/ 5289630 w 7315200"/>
                    <a:gd name="connsiteY127" fmla="*/ 1498922 h 2054507"/>
                    <a:gd name="connsiteX128" fmla="*/ 5428526 w 7315200"/>
                    <a:gd name="connsiteY128" fmla="*/ 1498922 h 2054507"/>
                    <a:gd name="connsiteX129" fmla="*/ 5428526 w 7315200"/>
                    <a:gd name="connsiteY129" fmla="*/ 1539433 h 2054507"/>
                    <a:gd name="connsiteX130" fmla="*/ 5596359 w 7315200"/>
                    <a:gd name="connsiteY130" fmla="*/ 1539433 h 2054507"/>
                    <a:gd name="connsiteX131" fmla="*/ 5607934 w 7315200"/>
                    <a:gd name="connsiteY131" fmla="*/ 1551008 h 2054507"/>
                    <a:gd name="connsiteX132" fmla="*/ 5723681 w 7315200"/>
                    <a:gd name="connsiteY132" fmla="*/ 1551008 h 2054507"/>
                    <a:gd name="connsiteX133" fmla="*/ 5723681 w 7315200"/>
                    <a:gd name="connsiteY133" fmla="*/ 1568370 h 2054507"/>
                    <a:gd name="connsiteX134" fmla="*/ 5804703 w 7315200"/>
                    <a:gd name="connsiteY134" fmla="*/ 1568370 h 2054507"/>
                    <a:gd name="connsiteX135" fmla="*/ 5804703 w 7315200"/>
                    <a:gd name="connsiteY135" fmla="*/ 1608881 h 2054507"/>
                    <a:gd name="connsiteX136" fmla="*/ 5885726 w 7315200"/>
                    <a:gd name="connsiteY136" fmla="*/ 1608881 h 2054507"/>
                    <a:gd name="connsiteX137" fmla="*/ 5885726 w 7315200"/>
                    <a:gd name="connsiteY137" fmla="*/ 1620456 h 2054507"/>
                    <a:gd name="connsiteX138" fmla="*/ 5972536 w 7315200"/>
                    <a:gd name="connsiteY138" fmla="*/ 1620456 h 2054507"/>
                    <a:gd name="connsiteX139" fmla="*/ 5972536 w 7315200"/>
                    <a:gd name="connsiteY139" fmla="*/ 1643605 h 2054507"/>
                    <a:gd name="connsiteX140" fmla="*/ 6059346 w 7315200"/>
                    <a:gd name="connsiteY140" fmla="*/ 1643605 h 2054507"/>
                    <a:gd name="connsiteX141" fmla="*/ 6059346 w 7315200"/>
                    <a:gd name="connsiteY141" fmla="*/ 1649393 h 2054507"/>
                    <a:gd name="connsiteX142" fmla="*/ 6163519 w 7315200"/>
                    <a:gd name="connsiteY142" fmla="*/ 1649393 h 2054507"/>
                    <a:gd name="connsiteX143" fmla="*/ 6163519 w 7315200"/>
                    <a:gd name="connsiteY143" fmla="*/ 1666755 h 2054507"/>
                    <a:gd name="connsiteX144" fmla="*/ 6215605 w 7315200"/>
                    <a:gd name="connsiteY144" fmla="*/ 1666755 h 2054507"/>
                    <a:gd name="connsiteX145" fmla="*/ 6215605 w 7315200"/>
                    <a:gd name="connsiteY145" fmla="*/ 1701479 h 2054507"/>
                    <a:gd name="connsiteX146" fmla="*/ 6285053 w 7315200"/>
                    <a:gd name="connsiteY146" fmla="*/ 1701479 h 2054507"/>
                    <a:gd name="connsiteX147" fmla="*/ 6285053 w 7315200"/>
                    <a:gd name="connsiteY147" fmla="*/ 1724628 h 2054507"/>
                    <a:gd name="connsiteX148" fmla="*/ 6360288 w 7315200"/>
                    <a:gd name="connsiteY148" fmla="*/ 1724628 h 2054507"/>
                    <a:gd name="connsiteX149" fmla="*/ 6360288 w 7315200"/>
                    <a:gd name="connsiteY149" fmla="*/ 1747777 h 2054507"/>
                    <a:gd name="connsiteX150" fmla="*/ 6423949 w 7315200"/>
                    <a:gd name="connsiteY150" fmla="*/ 1747777 h 2054507"/>
                    <a:gd name="connsiteX151" fmla="*/ 6423949 w 7315200"/>
                    <a:gd name="connsiteY151" fmla="*/ 1788289 h 2054507"/>
                    <a:gd name="connsiteX152" fmla="*/ 6736465 w 7315200"/>
                    <a:gd name="connsiteY152" fmla="*/ 1788289 h 2054507"/>
                    <a:gd name="connsiteX153" fmla="*/ 6736465 w 7315200"/>
                    <a:gd name="connsiteY153" fmla="*/ 1817226 h 2054507"/>
                    <a:gd name="connsiteX154" fmla="*/ 6852212 w 7315200"/>
                    <a:gd name="connsiteY154" fmla="*/ 1817226 h 2054507"/>
                    <a:gd name="connsiteX155" fmla="*/ 6852212 w 7315200"/>
                    <a:gd name="connsiteY155" fmla="*/ 1875099 h 2054507"/>
                    <a:gd name="connsiteX156" fmla="*/ 6915873 w 7315200"/>
                    <a:gd name="connsiteY156" fmla="*/ 1875099 h 2054507"/>
                    <a:gd name="connsiteX157" fmla="*/ 6915873 w 7315200"/>
                    <a:gd name="connsiteY157" fmla="*/ 1909823 h 2054507"/>
                    <a:gd name="connsiteX158" fmla="*/ 7060557 w 7315200"/>
                    <a:gd name="connsiteY158" fmla="*/ 1909823 h 2054507"/>
                    <a:gd name="connsiteX159" fmla="*/ 7060557 w 7315200"/>
                    <a:gd name="connsiteY159" fmla="*/ 2054507 h 2054507"/>
                    <a:gd name="connsiteX160" fmla="*/ 7315200 w 7315200"/>
                    <a:gd name="connsiteY160"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00536 w 7315200"/>
                    <a:gd name="connsiteY42" fmla="*/ 590309 h 2054507"/>
                    <a:gd name="connsiteX43" fmla="*/ 1429473 w 7315200"/>
                    <a:gd name="connsiteY43" fmla="*/ 613458 h 2054507"/>
                    <a:gd name="connsiteX44" fmla="*/ 1452622 w 7315200"/>
                    <a:gd name="connsiteY44" fmla="*/ 625033 h 2054507"/>
                    <a:gd name="connsiteX45" fmla="*/ 1516283 w 7315200"/>
                    <a:gd name="connsiteY45" fmla="*/ 630820 h 2054507"/>
                    <a:gd name="connsiteX46" fmla="*/ 1539433 w 7315200"/>
                    <a:gd name="connsiteY46" fmla="*/ 652613 h 2054507"/>
                    <a:gd name="connsiteX47" fmla="*/ 1660967 w 7315200"/>
                    <a:gd name="connsiteY47" fmla="*/ 650564 h 2054507"/>
                    <a:gd name="connsiteX48" fmla="*/ 1670492 w 7315200"/>
                    <a:gd name="connsiteY48" fmla="*/ 671332 h 2054507"/>
                    <a:gd name="connsiteX49" fmla="*/ 1736202 w 7315200"/>
                    <a:gd name="connsiteY49" fmla="*/ 682907 h 2054507"/>
                    <a:gd name="connsiteX50" fmla="*/ 1736202 w 7315200"/>
                    <a:gd name="connsiteY50" fmla="*/ 682907 h 2054507"/>
                    <a:gd name="connsiteX51" fmla="*/ 1788288 w 7315200"/>
                    <a:gd name="connsiteY51" fmla="*/ 700269 h 2054507"/>
                    <a:gd name="connsiteX52" fmla="*/ 1788288 w 7315200"/>
                    <a:gd name="connsiteY52" fmla="*/ 700269 h 2054507"/>
                    <a:gd name="connsiteX53" fmla="*/ 1823012 w 7315200"/>
                    <a:gd name="connsiteY53" fmla="*/ 729205 h 2054507"/>
                    <a:gd name="connsiteX54" fmla="*/ 1883599 w 7315200"/>
                    <a:gd name="connsiteY54" fmla="*/ 744518 h 2054507"/>
                    <a:gd name="connsiteX55" fmla="*/ 1985058 w 7315200"/>
                    <a:gd name="connsiteY55" fmla="*/ 746567 h 2054507"/>
                    <a:gd name="connsiteX56" fmla="*/ 2002752 w 7315200"/>
                    <a:gd name="connsiteY56" fmla="*/ 769716 h 2054507"/>
                    <a:gd name="connsiteX57" fmla="*/ 2103517 w 7315200"/>
                    <a:gd name="connsiteY57" fmla="*/ 769717 h 2054507"/>
                    <a:gd name="connsiteX58" fmla="*/ 2121572 w 7315200"/>
                    <a:gd name="connsiteY58" fmla="*/ 782317 h 2054507"/>
                    <a:gd name="connsiteX59" fmla="*/ 2147465 w 7315200"/>
                    <a:gd name="connsiteY59" fmla="*/ 812941 h 2054507"/>
                    <a:gd name="connsiteX60" fmla="*/ 2187615 w 7315200"/>
                    <a:gd name="connsiteY60" fmla="*/ 816015 h 2054507"/>
                    <a:gd name="connsiteX61" fmla="*/ 2228126 w 7315200"/>
                    <a:gd name="connsiteY61" fmla="*/ 821803 h 2054507"/>
                    <a:gd name="connsiteX62" fmla="*/ 2303362 w 7315200"/>
                    <a:gd name="connsiteY62" fmla="*/ 827590 h 2054507"/>
                    <a:gd name="connsiteX63" fmla="*/ 2326511 w 7315200"/>
                    <a:gd name="connsiteY63" fmla="*/ 856527 h 2054507"/>
                    <a:gd name="connsiteX64" fmla="*/ 2401746 w 7315200"/>
                    <a:gd name="connsiteY64" fmla="*/ 862314 h 2054507"/>
                    <a:gd name="connsiteX65" fmla="*/ 2413321 w 7315200"/>
                    <a:gd name="connsiteY65" fmla="*/ 879676 h 2054507"/>
                    <a:gd name="connsiteX66" fmla="*/ 2482769 w 7315200"/>
                    <a:gd name="connsiteY66" fmla="*/ 897038 h 2054507"/>
                    <a:gd name="connsiteX67" fmla="*/ 2517493 w 7315200"/>
                    <a:gd name="connsiteY67" fmla="*/ 908613 h 2054507"/>
                    <a:gd name="connsiteX68" fmla="*/ 2558005 w 7315200"/>
                    <a:gd name="connsiteY68" fmla="*/ 908613 h 2054507"/>
                    <a:gd name="connsiteX69" fmla="*/ 2691114 w 7315200"/>
                    <a:gd name="connsiteY69" fmla="*/ 914400 h 2054507"/>
                    <a:gd name="connsiteX70" fmla="*/ 2731625 w 7315200"/>
                    <a:gd name="connsiteY70" fmla="*/ 925975 h 2054507"/>
                    <a:gd name="connsiteX71" fmla="*/ 2731625 w 7315200"/>
                    <a:gd name="connsiteY71" fmla="*/ 925975 h 2054507"/>
                    <a:gd name="connsiteX72" fmla="*/ 2789498 w 7315200"/>
                    <a:gd name="connsiteY72" fmla="*/ 949124 h 2054507"/>
                    <a:gd name="connsiteX73" fmla="*/ 2830010 w 7315200"/>
                    <a:gd name="connsiteY73" fmla="*/ 954912 h 2054507"/>
                    <a:gd name="connsiteX74" fmla="*/ 2847372 w 7315200"/>
                    <a:gd name="connsiteY74" fmla="*/ 970918 h 2054507"/>
                    <a:gd name="connsiteX75" fmla="*/ 2870521 w 7315200"/>
                    <a:gd name="connsiteY75" fmla="*/ 972274 h 2054507"/>
                    <a:gd name="connsiteX76" fmla="*/ 2913414 w 7315200"/>
                    <a:gd name="connsiteY76" fmla="*/ 993041 h 2054507"/>
                    <a:gd name="connsiteX77" fmla="*/ 2985244 w 7315200"/>
                    <a:gd name="connsiteY77" fmla="*/ 995092 h 2054507"/>
                    <a:gd name="connsiteX78" fmla="*/ 3025755 w 7315200"/>
                    <a:gd name="connsiteY78" fmla="*/ 1005791 h 2054507"/>
                    <a:gd name="connsiteX79" fmla="*/ 3113589 w 7315200"/>
                    <a:gd name="connsiteY79" fmla="*/ 1018572 h 2054507"/>
                    <a:gd name="connsiteX80" fmla="*/ 3136739 w 7315200"/>
                    <a:gd name="connsiteY80" fmla="*/ 1041722 h 2054507"/>
                    <a:gd name="connsiteX81" fmla="*/ 3188825 w 7315200"/>
                    <a:gd name="connsiteY81" fmla="*/ 1053296 h 2054507"/>
                    <a:gd name="connsiteX82" fmla="*/ 3225237 w 7315200"/>
                    <a:gd name="connsiteY82" fmla="*/ 1083921 h 2054507"/>
                    <a:gd name="connsiteX83" fmla="*/ 3310359 w 7315200"/>
                    <a:gd name="connsiteY83" fmla="*/ 1082233 h 2054507"/>
                    <a:gd name="connsiteX84" fmla="*/ 3317172 w 7315200"/>
                    <a:gd name="connsiteY84" fmla="*/ 1094832 h 2054507"/>
                    <a:gd name="connsiteX85" fmla="*/ 3385595 w 7315200"/>
                    <a:gd name="connsiteY85" fmla="*/ 1099595 h 2054507"/>
                    <a:gd name="connsiteX86" fmla="*/ 3408744 w 7315200"/>
                    <a:gd name="connsiteY86" fmla="*/ 1111170 h 2054507"/>
                    <a:gd name="connsiteX87" fmla="*/ 3472405 w 7315200"/>
                    <a:gd name="connsiteY87" fmla="*/ 1111170 h 2054507"/>
                    <a:gd name="connsiteX88" fmla="*/ 3511529 w 7315200"/>
                    <a:gd name="connsiteY88" fmla="*/ 1115601 h 2054507"/>
                    <a:gd name="connsiteX89" fmla="*/ 3522441 w 7315200"/>
                    <a:gd name="connsiteY89" fmla="*/ 1139081 h 2054507"/>
                    <a:gd name="connsiteX90" fmla="*/ 3582334 w 7315200"/>
                    <a:gd name="connsiteY90" fmla="*/ 1138751 h 2054507"/>
                    <a:gd name="connsiteX91" fmla="*/ 3600419 w 7315200"/>
                    <a:gd name="connsiteY91" fmla="*/ 1153038 h 2054507"/>
                    <a:gd name="connsiteX92" fmla="*/ 3675323 w 7315200"/>
                    <a:gd name="connsiteY92" fmla="*/ 1156112 h 2054507"/>
                    <a:gd name="connsiteX93" fmla="*/ 3709686 w 7315200"/>
                    <a:gd name="connsiteY93" fmla="*/ 1180618 h 2054507"/>
                    <a:gd name="connsiteX94" fmla="*/ 3750197 w 7315200"/>
                    <a:gd name="connsiteY94" fmla="*/ 1192193 h 2054507"/>
                    <a:gd name="connsiteX95" fmla="*/ 3755984 w 7315200"/>
                    <a:gd name="connsiteY95" fmla="*/ 1197980 h 2054507"/>
                    <a:gd name="connsiteX96" fmla="*/ 3848582 w 7315200"/>
                    <a:gd name="connsiteY96" fmla="*/ 1221129 h 2054507"/>
                    <a:gd name="connsiteX97" fmla="*/ 3889093 w 7315200"/>
                    <a:gd name="connsiteY97" fmla="*/ 1238491 h 2054507"/>
                    <a:gd name="connsiteX98" fmla="*/ 3912243 w 7315200"/>
                    <a:gd name="connsiteY98" fmla="*/ 1238491 h 2054507"/>
                    <a:gd name="connsiteX99" fmla="*/ 3941179 w 7315200"/>
                    <a:gd name="connsiteY99" fmla="*/ 1247354 h 2054507"/>
                    <a:gd name="connsiteX100" fmla="*/ 3993265 w 7315200"/>
                    <a:gd name="connsiteY100" fmla="*/ 1249042 h 2054507"/>
                    <a:gd name="connsiteX101" fmla="*/ 4027989 w 7315200"/>
                    <a:gd name="connsiteY101" fmla="*/ 1273215 h 2054507"/>
                    <a:gd name="connsiteX102" fmla="*/ 4120587 w 7315200"/>
                    <a:gd name="connsiteY102" fmla="*/ 1273215 h 2054507"/>
                    <a:gd name="connsiteX103" fmla="*/ 4184579 w 7315200"/>
                    <a:gd name="connsiteY103" fmla="*/ 1276622 h 2054507"/>
                    <a:gd name="connsiteX104" fmla="*/ 4195129 w 7315200"/>
                    <a:gd name="connsiteY104" fmla="*/ 1296365 h 2054507"/>
                    <a:gd name="connsiteX105" fmla="*/ 4259483 w 7315200"/>
                    <a:gd name="connsiteY105" fmla="*/ 1302152 h 2054507"/>
                    <a:gd name="connsiteX106" fmla="*/ 4282633 w 7315200"/>
                    <a:gd name="connsiteY106" fmla="*/ 1313727 h 2054507"/>
                    <a:gd name="connsiteX107" fmla="*/ 4363655 w 7315200"/>
                    <a:gd name="connsiteY107" fmla="*/ 1313727 h 2054507"/>
                    <a:gd name="connsiteX108" fmla="*/ 4386805 w 7315200"/>
                    <a:gd name="connsiteY108" fmla="*/ 1325301 h 2054507"/>
                    <a:gd name="connsiteX109" fmla="*/ 4386805 w 7315200"/>
                    <a:gd name="connsiteY109" fmla="*/ 1325301 h 2054507"/>
                    <a:gd name="connsiteX110" fmla="*/ 4479402 w 7315200"/>
                    <a:gd name="connsiteY110" fmla="*/ 1329039 h 2054507"/>
                    <a:gd name="connsiteX111" fmla="*/ 4511082 w 7315200"/>
                    <a:gd name="connsiteY111" fmla="*/ 1341639 h 2054507"/>
                    <a:gd name="connsiteX112" fmla="*/ 4527751 w 7315200"/>
                    <a:gd name="connsiteY112" fmla="*/ 1350832 h 2054507"/>
                    <a:gd name="connsiteX113" fmla="*/ 4594818 w 7315200"/>
                    <a:gd name="connsiteY113" fmla="*/ 1355264 h 2054507"/>
                    <a:gd name="connsiteX114" fmla="*/ 4633278 w 7315200"/>
                    <a:gd name="connsiteY114" fmla="*/ 1363100 h 2054507"/>
                    <a:gd name="connsiteX115" fmla="*/ 4646904 w 7315200"/>
                    <a:gd name="connsiteY115" fmla="*/ 1377056 h 2054507"/>
                    <a:gd name="connsiteX116" fmla="*/ 4679578 w 7315200"/>
                    <a:gd name="connsiteY116" fmla="*/ 1378413 h 2054507"/>
                    <a:gd name="connsiteX117" fmla="*/ 4728258 w 7315200"/>
                    <a:gd name="connsiteY117" fmla="*/ 1394750 h 2054507"/>
                    <a:gd name="connsiteX118" fmla="*/ 4747308 w 7315200"/>
                    <a:gd name="connsiteY118" fmla="*/ 1412111 h 2054507"/>
                    <a:gd name="connsiteX119" fmla="*/ 4780344 w 7315200"/>
                    <a:gd name="connsiteY119" fmla="*/ 1413468 h 2054507"/>
                    <a:gd name="connsiteX120" fmla="*/ 4793968 w 7315200"/>
                    <a:gd name="connsiteY120" fmla="*/ 1431856 h 2054507"/>
                    <a:gd name="connsiteX121" fmla="*/ 4809281 w 7315200"/>
                    <a:gd name="connsiteY121" fmla="*/ 1446836 h 2054507"/>
                    <a:gd name="connsiteX122" fmla="*/ 4925027 w 7315200"/>
                    <a:gd name="connsiteY122" fmla="*/ 1446836 h 2054507"/>
                    <a:gd name="connsiteX123" fmla="*/ 4955983 w 7315200"/>
                    <a:gd name="connsiteY123" fmla="*/ 1473030 h 2054507"/>
                    <a:gd name="connsiteX124" fmla="*/ 5132347 w 7315200"/>
                    <a:gd name="connsiteY124" fmla="*/ 1466579 h 2054507"/>
                    <a:gd name="connsiteX125" fmla="*/ 5203905 w 7315200"/>
                    <a:gd name="connsiteY125" fmla="*/ 1485630 h 2054507"/>
                    <a:gd name="connsiteX126" fmla="*/ 5289630 w 7315200"/>
                    <a:gd name="connsiteY126" fmla="*/ 1498922 h 2054507"/>
                    <a:gd name="connsiteX127" fmla="*/ 5428526 w 7315200"/>
                    <a:gd name="connsiteY127" fmla="*/ 1498922 h 2054507"/>
                    <a:gd name="connsiteX128" fmla="*/ 5428526 w 7315200"/>
                    <a:gd name="connsiteY128" fmla="*/ 1539433 h 2054507"/>
                    <a:gd name="connsiteX129" fmla="*/ 5596359 w 7315200"/>
                    <a:gd name="connsiteY129" fmla="*/ 1539433 h 2054507"/>
                    <a:gd name="connsiteX130" fmla="*/ 5607934 w 7315200"/>
                    <a:gd name="connsiteY130" fmla="*/ 1551008 h 2054507"/>
                    <a:gd name="connsiteX131" fmla="*/ 5723681 w 7315200"/>
                    <a:gd name="connsiteY131" fmla="*/ 1551008 h 2054507"/>
                    <a:gd name="connsiteX132" fmla="*/ 5723681 w 7315200"/>
                    <a:gd name="connsiteY132" fmla="*/ 1568370 h 2054507"/>
                    <a:gd name="connsiteX133" fmla="*/ 5804703 w 7315200"/>
                    <a:gd name="connsiteY133" fmla="*/ 1568370 h 2054507"/>
                    <a:gd name="connsiteX134" fmla="*/ 5804703 w 7315200"/>
                    <a:gd name="connsiteY134" fmla="*/ 1608881 h 2054507"/>
                    <a:gd name="connsiteX135" fmla="*/ 5885726 w 7315200"/>
                    <a:gd name="connsiteY135" fmla="*/ 1608881 h 2054507"/>
                    <a:gd name="connsiteX136" fmla="*/ 5885726 w 7315200"/>
                    <a:gd name="connsiteY136" fmla="*/ 1620456 h 2054507"/>
                    <a:gd name="connsiteX137" fmla="*/ 5972536 w 7315200"/>
                    <a:gd name="connsiteY137" fmla="*/ 1620456 h 2054507"/>
                    <a:gd name="connsiteX138" fmla="*/ 5972536 w 7315200"/>
                    <a:gd name="connsiteY138" fmla="*/ 1643605 h 2054507"/>
                    <a:gd name="connsiteX139" fmla="*/ 6059346 w 7315200"/>
                    <a:gd name="connsiteY139" fmla="*/ 1643605 h 2054507"/>
                    <a:gd name="connsiteX140" fmla="*/ 6059346 w 7315200"/>
                    <a:gd name="connsiteY140" fmla="*/ 1649393 h 2054507"/>
                    <a:gd name="connsiteX141" fmla="*/ 6163519 w 7315200"/>
                    <a:gd name="connsiteY141" fmla="*/ 1649393 h 2054507"/>
                    <a:gd name="connsiteX142" fmla="*/ 6163519 w 7315200"/>
                    <a:gd name="connsiteY142" fmla="*/ 1666755 h 2054507"/>
                    <a:gd name="connsiteX143" fmla="*/ 6215605 w 7315200"/>
                    <a:gd name="connsiteY143" fmla="*/ 1666755 h 2054507"/>
                    <a:gd name="connsiteX144" fmla="*/ 6215605 w 7315200"/>
                    <a:gd name="connsiteY144" fmla="*/ 1701479 h 2054507"/>
                    <a:gd name="connsiteX145" fmla="*/ 6285053 w 7315200"/>
                    <a:gd name="connsiteY145" fmla="*/ 1701479 h 2054507"/>
                    <a:gd name="connsiteX146" fmla="*/ 6285053 w 7315200"/>
                    <a:gd name="connsiteY146" fmla="*/ 1724628 h 2054507"/>
                    <a:gd name="connsiteX147" fmla="*/ 6360288 w 7315200"/>
                    <a:gd name="connsiteY147" fmla="*/ 1724628 h 2054507"/>
                    <a:gd name="connsiteX148" fmla="*/ 6360288 w 7315200"/>
                    <a:gd name="connsiteY148" fmla="*/ 1747777 h 2054507"/>
                    <a:gd name="connsiteX149" fmla="*/ 6423949 w 7315200"/>
                    <a:gd name="connsiteY149" fmla="*/ 1747777 h 2054507"/>
                    <a:gd name="connsiteX150" fmla="*/ 6423949 w 7315200"/>
                    <a:gd name="connsiteY150" fmla="*/ 1788289 h 2054507"/>
                    <a:gd name="connsiteX151" fmla="*/ 6736465 w 7315200"/>
                    <a:gd name="connsiteY151" fmla="*/ 1788289 h 2054507"/>
                    <a:gd name="connsiteX152" fmla="*/ 6736465 w 7315200"/>
                    <a:gd name="connsiteY152" fmla="*/ 1817226 h 2054507"/>
                    <a:gd name="connsiteX153" fmla="*/ 6852212 w 7315200"/>
                    <a:gd name="connsiteY153" fmla="*/ 1817226 h 2054507"/>
                    <a:gd name="connsiteX154" fmla="*/ 6852212 w 7315200"/>
                    <a:gd name="connsiteY154" fmla="*/ 1875099 h 2054507"/>
                    <a:gd name="connsiteX155" fmla="*/ 6915873 w 7315200"/>
                    <a:gd name="connsiteY155" fmla="*/ 1875099 h 2054507"/>
                    <a:gd name="connsiteX156" fmla="*/ 6915873 w 7315200"/>
                    <a:gd name="connsiteY156" fmla="*/ 1909823 h 2054507"/>
                    <a:gd name="connsiteX157" fmla="*/ 7060557 w 7315200"/>
                    <a:gd name="connsiteY157" fmla="*/ 1909823 h 2054507"/>
                    <a:gd name="connsiteX158" fmla="*/ 7060557 w 7315200"/>
                    <a:gd name="connsiteY158" fmla="*/ 2054507 h 2054507"/>
                    <a:gd name="connsiteX159" fmla="*/ 7315200 w 7315200"/>
                    <a:gd name="connsiteY159"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29473 w 7315200"/>
                    <a:gd name="connsiteY42" fmla="*/ 613458 h 2054507"/>
                    <a:gd name="connsiteX43" fmla="*/ 1452622 w 7315200"/>
                    <a:gd name="connsiteY43" fmla="*/ 625033 h 2054507"/>
                    <a:gd name="connsiteX44" fmla="*/ 1516283 w 7315200"/>
                    <a:gd name="connsiteY44" fmla="*/ 630820 h 2054507"/>
                    <a:gd name="connsiteX45" fmla="*/ 1539433 w 7315200"/>
                    <a:gd name="connsiteY45" fmla="*/ 652613 h 2054507"/>
                    <a:gd name="connsiteX46" fmla="*/ 1660967 w 7315200"/>
                    <a:gd name="connsiteY46" fmla="*/ 650564 h 2054507"/>
                    <a:gd name="connsiteX47" fmla="*/ 1670492 w 7315200"/>
                    <a:gd name="connsiteY47" fmla="*/ 671332 h 2054507"/>
                    <a:gd name="connsiteX48" fmla="*/ 1736202 w 7315200"/>
                    <a:gd name="connsiteY48" fmla="*/ 682907 h 2054507"/>
                    <a:gd name="connsiteX49" fmla="*/ 1736202 w 7315200"/>
                    <a:gd name="connsiteY49" fmla="*/ 682907 h 2054507"/>
                    <a:gd name="connsiteX50" fmla="*/ 1788288 w 7315200"/>
                    <a:gd name="connsiteY50" fmla="*/ 700269 h 2054507"/>
                    <a:gd name="connsiteX51" fmla="*/ 1788288 w 7315200"/>
                    <a:gd name="connsiteY51" fmla="*/ 700269 h 2054507"/>
                    <a:gd name="connsiteX52" fmla="*/ 1823012 w 7315200"/>
                    <a:gd name="connsiteY52" fmla="*/ 729205 h 2054507"/>
                    <a:gd name="connsiteX53" fmla="*/ 1883599 w 7315200"/>
                    <a:gd name="connsiteY53" fmla="*/ 744518 h 2054507"/>
                    <a:gd name="connsiteX54" fmla="*/ 1985058 w 7315200"/>
                    <a:gd name="connsiteY54" fmla="*/ 746567 h 2054507"/>
                    <a:gd name="connsiteX55" fmla="*/ 2002752 w 7315200"/>
                    <a:gd name="connsiteY55" fmla="*/ 769716 h 2054507"/>
                    <a:gd name="connsiteX56" fmla="*/ 2103517 w 7315200"/>
                    <a:gd name="connsiteY56" fmla="*/ 769717 h 2054507"/>
                    <a:gd name="connsiteX57" fmla="*/ 2121572 w 7315200"/>
                    <a:gd name="connsiteY57" fmla="*/ 782317 h 2054507"/>
                    <a:gd name="connsiteX58" fmla="*/ 2147465 w 7315200"/>
                    <a:gd name="connsiteY58" fmla="*/ 812941 h 2054507"/>
                    <a:gd name="connsiteX59" fmla="*/ 2187615 w 7315200"/>
                    <a:gd name="connsiteY59" fmla="*/ 816015 h 2054507"/>
                    <a:gd name="connsiteX60" fmla="*/ 2228126 w 7315200"/>
                    <a:gd name="connsiteY60" fmla="*/ 821803 h 2054507"/>
                    <a:gd name="connsiteX61" fmla="*/ 2303362 w 7315200"/>
                    <a:gd name="connsiteY61" fmla="*/ 827590 h 2054507"/>
                    <a:gd name="connsiteX62" fmla="*/ 2326511 w 7315200"/>
                    <a:gd name="connsiteY62" fmla="*/ 856527 h 2054507"/>
                    <a:gd name="connsiteX63" fmla="*/ 2401746 w 7315200"/>
                    <a:gd name="connsiteY63" fmla="*/ 862314 h 2054507"/>
                    <a:gd name="connsiteX64" fmla="*/ 2413321 w 7315200"/>
                    <a:gd name="connsiteY64" fmla="*/ 879676 h 2054507"/>
                    <a:gd name="connsiteX65" fmla="*/ 2482769 w 7315200"/>
                    <a:gd name="connsiteY65" fmla="*/ 897038 h 2054507"/>
                    <a:gd name="connsiteX66" fmla="*/ 2517493 w 7315200"/>
                    <a:gd name="connsiteY66" fmla="*/ 908613 h 2054507"/>
                    <a:gd name="connsiteX67" fmla="*/ 2558005 w 7315200"/>
                    <a:gd name="connsiteY67" fmla="*/ 908613 h 2054507"/>
                    <a:gd name="connsiteX68" fmla="*/ 2691114 w 7315200"/>
                    <a:gd name="connsiteY68" fmla="*/ 914400 h 2054507"/>
                    <a:gd name="connsiteX69" fmla="*/ 2731625 w 7315200"/>
                    <a:gd name="connsiteY69" fmla="*/ 925975 h 2054507"/>
                    <a:gd name="connsiteX70" fmla="*/ 2731625 w 7315200"/>
                    <a:gd name="connsiteY70" fmla="*/ 925975 h 2054507"/>
                    <a:gd name="connsiteX71" fmla="*/ 2789498 w 7315200"/>
                    <a:gd name="connsiteY71" fmla="*/ 949124 h 2054507"/>
                    <a:gd name="connsiteX72" fmla="*/ 2830010 w 7315200"/>
                    <a:gd name="connsiteY72" fmla="*/ 954912 h 2054507"/>
                    <a:gd name="connsiteX73" fmla="*/ 2847372 w 7315200"/>
                    <a:gd name="connsiteY73" fmla="*/ 970918 h 2054507"/>
                    <a:gd name="connsiteX74" fmla="*/ 2870521 w 7315200"/>
                    <a:gd name="connsiteY74" fmla="*/ 972274 h 2054507"/>
                    <a:gd name="connsiteX75" fmla="*/ 2913414 w 7315200"/>
                    <a:gd name="connsiteY75" fmla="*/ 993041 h 2054507"/>
                    <a:gd name="connsiteX76" fmla="*/ 2985244 w 7315200"/>
                    <a:gd name="connsiteY76" fmla="*/ 995092 h 2054507"/>
                    <a:gd name="connsiteX77" fmla="*/ 3025755 w 7315200"/>
                    <a:gd name="connsiteY77" fmla="*/ 1005791 h 2054507"/>
                    <a:gd name="connsiteX78" fmla="*/ 3113589 w 7315200"/>
                    <a:gd name="connsiteY78" fmla="*/ 1018572 h 2054507"/>
                    <a:gd name="connsiteX79" fmla="*/ 3136739 w 7315200"/>
                    <a:gd name="connsiteY79" fmla="*/ 1041722 h 2054507"/>
                    <a:gd name="connsiteX80" fmla="*/ 3188825 w 7315200"/>
                    <a:gd name="connsiteY80" fmla="*/ 1053296 h 2054507"/>
                    <a:gd name="connsiteX81" fmla="*/ 3225237 w 7315200"/>
                    <a:gd name="connsiteY81" fmla="*/ 1083921 h 2054507"/>
                    <a:gd name="connsiteX82" fmla="*/ 3310359 w 7315200"/>
                    <a:gd name="connsiteY82" fmla="*/ 1082233 h 2054507"/>
                    <a:gd name="connsiteX83" fmla="*/ 3317172 w 7315200"/>
                    <a:gd name="connsiteY83" fmla="*/ 1094832 h 2054507"/>
                    <a:gd name="connsiteX84" fmla="*/ 3385595 w 7315200"/>
                    <a:gd name="connsiteY84" fmla="*/ 1099595 h 2054507"/>
                    <a:gd name="connsiteX85" fmla="*/ 3408744 w 7315200"/>
                    <a:gd name="connsiteY85" fmla="*/ 1111170 h 2054507"/>
                    <a:gd name="connsiteX86" fmla="*/ 3472405 w 7315200"/>
                    <a:gd name="connsiteY86" fmla="*/ 1111170 h 2054507"/>
                    <a:gd name="connsiteX87" fmla="*/ 3511529 w 7315200"/>
                    <a:gd name="connsiteY87" fmla="*/ 1115601 h 2054507"/>
                    <a:gd name="connsiteX88" fmla="*/ 3522441 w 7315200"/>
                    <a:gd name="connsiteY88" fmla="*/ 1139081 h 2054507"/>
                    <a:gd name="connsiteX89" fmla="*/ 3582334 w 7315200"/>
                    <a:gd name="connsiteY89" fmla="*/ 1138751 h 2054507"/>
                    <a:gd name="connsiteX90" fmla="*/ 3600419 w 7315200"/>
                    <a:gd name="connsiteY90" fmla="*/ 1153038 h 2054507"/>
                    <a:gd name="connsiteX91" fmla="*/ 3675323 w 7315200"/>
                    <a:gd name="connsiteY91" fmla="*/ 1156112 h 2054507"/>
                    <a:gd name="connsiteX92" fmla="*/ 3709686 w 7315200"/>
                    <a:gd name="connsiteY92" fmla="*/ 1180618 h 2054507"/>
                    <a:gd name="connsiteX93" fmla="*/ 3750197 w 7315200"/>
                    <a:gd name="connsiteY93" fmla="*/ 1192193 h 2054507"/>
                    <a:gd name="connsiteX94" fmla="*/ 3755984 w 7315200"/>
                    <a:gd name="connsiteY94" fmla="*/ 1197980 h 2054507"/>
                    <a:gd name="connsiteX95" fmla="*/ 3848582 w 7315200"/>
                    <a:gd name="connsiteY95" fmla="*/ 1221129 h 2054507"/>
                    <a:gd name="connsiteX96" fmla="*/ 3889093 w 7315200"/>
                    <a:gd name="connsiteY96" fmla="*/ 1238491 h 2054507"/>
                    <a:gd name="connsiteX97" fmla="*/ 3912243 w 7315200"/>
                    <a:gd name="connsiteY97" fmla="*/ 1238491 h 2054507"/>
                    <a:gd name="connsiteX98" fmla="*/ 3941179 w 7315200"/>
                    <a:gd name="connsiteY98" fmla="*/ 1247354 h 2054507"/>
                    <a:gd name="connsiteX99" fmla="*/ 3993265 w 7315200"/>
                    <a:gd name="connsiteY99" fmla="*/ 1249042 h 2054507"/>
                    <a:gd name="connsiteX100" fmla="*/ 4027989 w 7315200"/>
                    <a:gd name="connsiteY100" fmla="*/ 1273215 h 2054507"/>
                    <a:gd name="connsiteX101" fmla="*/ 4120587 w 7315200"/>
                    <a:gd name="connsiteY101" fmla="*/ 1273215 h 2054507"/>
                    <a:gd name="connsiteX102" fmla="*/ 4184579 w 7315200"/>
                    <a:gd name="connsiteY102" fmla="*/ 1276622 h 2054507"/>
                    <a:gd name="connsiteX103" fmla="*/ 4195129 w 7315200"/>
                    <a:gd name="connsiteY103" fmla="*/ 1296365 h 2054507"/>
                    <a:gd name="connsiteX104" fmla="*/ 4259483 w 7315200"/>
                    <a:gd name="connsiteY104" fmla="*/ 1302152 h 2054507"/>
                    <a:gd name="connsiteX105" fmla="*/ 4282633 w 7315200"/>
                    <a:gd name="connsiteY105" fmla="*/ 1313727 h 2054507"/>
                    <a:gd name="connsiteX106" fmla="*/ 4363655 w 7315200"/>
                    <a:gd name="connsiteY106" fmla="*/ 1313727 h 2054507"/>
                    <a:gd name="connsiteX107" fmla="*/ 4386805 w 7315200"/>
                    <a:gd name="connsiteY107" fmla="*/ 1325301 h 2054507"/>
                    <a:gd name="connsiteX108" fmla="*/ 4386805 w 7315200"/>
                    <a:gd name="connsiteY108" fmla="*/ 1325301 h 2054507"/>
                    <a:gd name="connsiteX109" fmla="*/ 4479402 w 7315200"/>
                    <a:gd name="connsiteY109" fmla="*/ 1329039 h 2054507"/>
                    <a:gd name="connsiteX110" fmla="*/ 4511082 w 7315200"/>
                    <a:gd name="connsiteY110" fmla="*/ 1341639 h 2054507"/>
                    <a:gd name="connsiteX111" fmla="*/ 4527751 w 7315200"/>
                    <a:gd name="connsiteY111" fmla="*/ 1350832 h 2054507"/>
                    <a:gd name="connsiteX112" fmla="*/ 4594818 w 7315200"/>
                    <a:gd name="connsiteY112" fmla="*/ 1355264 h 2054507"/>
                    <a:gd name="connsiteX113" fmla="*/ 4633278 w 7315200"/>
                    <a:gd name="connsiteY113" fmla="*/ 1363100 h 2054507"/>
                    <a:gd name="connsiteX114" fmla="*/ 4646904 w 7315200"/>
                    <a:gd name="connsiteY114" fmla="*/ 1377056 h 2054507"/>
                    <a:gd name="connsiteX115" fmla="*/ 4679578 w 7315200"/>
                    <a:gd name="connsiteY115" fmla="*/ 1378413 h 2054507"/>
                    <a:gd name="connsiteX116" fmla="*/ 4728258 w 7315200"/>
                    <a:gd name="connsiteY116" fmla="*/ 1394750 h 2054507"/>
                    <a:gd name="connsiteX117" fmla="*/ 4747308 w 7315200"/>
                    <a:gd name="connsiteY117" fmla="*/ 1412111 h 2054507"/>
                    <a:gd name="connsiteX118" fmla="*/ 4780344 w 7315200"/>
                    <a:gd name="connsiteY118" fmla="*/ 1413468 h 2054507"/>
                    <a:gd name="connsiteX119" fmla="*/ 4793968 w 7315200"/>
                    <a:gd name="connsiteY119" fmla="*/ 1431856 h 2054507"/>
                    <a:gd name="connsiteX120" fmla="*/ 4809281 w 7315200"/>
                    <a:gd name="connsiteY120" fmla="*/ 1446836 h 2054507"/>
                    <a:gd name="connsiteX121" fmla="*/ 4925027 w 7315200"/>
                    <a:gd name="connsiteY121" fmla="*/ 1446836 h 2054507"/>
                    <a:gd name="connsiteX122" fmla="*/ 4955983 w 7315200"/>
                    <a:gd name="connsiteY122" fmla="*/ 1473030 h 2054507"/>
                    <a:gd name="connsiteX123" fmla="*/ 5132347 w 7315200"/>
                    <a:gd name="connsiteY123" fmla="*/ 1466579 h 2054507"/>
                    <a:gd name="connsiteX124" fmla="*/ 5203905 w 7315200"/>
                    <a:gd name="connsiteY124" fmla="*/ 1485630 h 2054507"/>
                    <a:gd name="connsiteX125" fmla="*/ 5289630 w 7315200"/>
                    <a:gd name="connsiteY125" fmla="*/ 1498922 h 2054507"/>
                    <a:gd name="connsiteX126" fmla="*/ 5428526 w 7315200"/>
                    <a:gd name="connsiteY126" fmla="*/ 1498922 h 2054507"/>
                    <a:gd name="connsiteX127" fmla="*/ 5428526 w 7315200"/>
                    <a:gd name="connsiteY127" fmla="*/ 1539433 h 2054507"/>
                    <a:gd name="connsiteX128" fmla="*/ 5596359 w 7315200"/>
                    <a:gd name="connsiteY128" fmla="*/ 1539433 h 2054507"/>
                    <a:gd name="connsiteX129" fmla="*/ 5607934 w 7315200"/>
                    <a:gd name="connsiteY129" fmla="*/ 1551008 h 2054507"/>
                    <a:gd name="connsiteX130" fmla="*/ 5723681 w 7315200"/>
                    <a:gd name="connsiteY130" fmla="*/ 1551008 h 2054507"/>
                    <a:gd name="connsiteX131" fmla="*/ 5723681 w 7315200"/>
                    <a:gd name="connsiteY131" fmla="*/ 1568370 h 2054507"/>
                    <a:gd name="connsiteX132" fmla="*/ 5804703 w 7315200"/>
                    <a:gd name="connsiteY132" fmla="*/ 1568370 h 2054507"/>
                    <a:gd name="connsiteX133" fmla="*/ 5804703 w 7315200"/>
                    <a:gd name="connsiteY133" fmla="*/ 1608881 h 2054507"/>
                    <a:gd name="connsiteX134" fmla="*/ 5885726 w 7315200"/>
                    <a:gd name="connsiteY134" fmla="*/ 1608881 h 2054507"/>
                    <a:gd name="connsiteX135" fmla="*/ 5885726 w 7315200"/>
                    <a:gd name="connsiteY135" fmla="*/ 1620456 h 2054507"/>
                    <a:gd name="connsiteX136" fmla="*/ 5972536 w 7315200"/>
                    <a:gd name="connsiteY136" fmla="*/ 1620456 h 2054507"/>
                    <a:gd name="connsiteX137" fmla="*/ 5972536 w 7315200"/>
                    <a:gd name="connsiteY137" fmla="*/ 1643605 h 2054507"/>
                    <a:gd name="connsiteX138" fmla="*/ 6059346 w 7315200"/>
                    <a:gd name="connsiteY138" fmla="*/ 1643605 h 2054507"/>
                    <a:gd name="connsiteX139" fmla="*/ 6059346 w 7315200"/>
                    <a:gd name="connsiteY139" fmla="*/ 1649393 h 2054507"/>
                    <a:gd name="connsiteX140" fmla="*/ 6163519 w 7315200"/>
                    <a:gd name="connsiteY140" fmla="*/ 1649393 h 2054507"/>
                    <a:gd name="connsiteX141" fmla="*/ 6163519 w 7315200"/>
                    <a:gd name="connsiteY141" fmla="*/ 1666755 h 2054507"/>
                    <a:gd name="connsiteX142" fmla="*/ 6215605 w 7315200"/>
                    <a:gd name="connsiteY142" fmla="*/ 1666755 h 2054507"/>
                    <a:gd name="connsiteX143" fmla="*/ 6215605 w 7315200"/>
                    <a:gd name="connsiteY143" fmla="*/ 1701479 h 2054507"/>
                    <a:gd name="connsiteX144" fmla="*/ 6285053 w 7315200"/>
                    <a:gd name="connsiteY144" fmla="*/ 1701479 h 2054507"/>
                    <a:gd name="connsiteX145" fmla="*/ 6285053 w 7315200"/>
                    <a:gd name="connsiteY145" fmla="*/ 1724628 h 2054507"/>
                    <a:gd name="connsiteX146" fmla="*/ 6360288 w 7315200"/>
                    <a:gd name="connsiteY146" fmla="*/ 1724628 h 2054507"/>
                    <a:gd name="connsiteX147" fmla="*/ 6360288 w 7315200"/>
                    <a:gd name="connsiteY147" fmla="*/ 1747777 h 2054507"/>
                    <a:gd name="connsiteX148" fmla="*/ 6423949 w 7315200"/>
                    <a:gd name="connsiteY148" fmla="*/ 1747777 h 2054507"/>
                    <a:gd name="connsiteX149" fmla="*/ 6423949 w 7315200"/>
                    <a:gd name="connsiteY149" fmla="*/ 1788289 h 2054507"/>
                    <a:gd name="connsiteX150" fmla="*/ 6736465 w 7315200"/>
                    <a:gd name="connsiteY150" fmla="*/ 1788289 h 2054507"/>
                    <a:gd name="connsiteX151" fmla="*/ 6736465 w 7315200"/>
                    <a:gd name="connsiteY151" fmla="*/ 1817226 h 2054507"/>
                    <a:gd name="connsiteX152" fmla="*/ 6852212 w 7315200"/>
                    <a:gd name="connsiteY152" fmla="*/ 1817226 h 2054507"/>
                    <a:gd name="connsiteX153" fmla="*/ 6852212 w 7315200"/>
                    <a:gd name="connsiteY153" fmla="*/ 1875099 h 2054507"/>
                    <a:gd name="connsiteX154" fmla="*/ 6915873 w 7315200"/>
                    <a:gd name="connsiteY154" fmla="*/ 1875099 h 2054507"/>
                    <a:gd name="connsiteX155" fmla="*/ 6915873 w 7315200"/>
                    <a:gd name="connsiteY155" fmla="*/ 1909823 h 2054507"/>
                    <a:gd name="connsiteX156" fmla="*/ 7060557 w 7315200"/>
                    <a:gd name="connsiteY156" fmla="*/ 1909823 h 2054507"/>
                    <a:gd name="connsiteX157" fmla="*/ 7060557 w 7315200"/>
                    <a:gd name="connsiteY157" fmla="*/ 2054507 h 2054507"/>
                    <a:gd name="connsiteX158" fmla="*/ 7315200 w 7315200"/>
                    <a:gd name="connsiteY15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49631 w 7315200"/>
                    <a:gd name="connsiteY35" fmla="*/ 479324 h 2054507"/>
                    <a:gd name="connsiteX36" fmla="*/ 1163918 w 7315200"/>
                    <a:gd name="connsiteY36" fmla="*/ 500756 h 2054507"/>
                    <a:gd name="connsiteX37" fmla="*/ 1203767 w 7315200"/>
                    <a:gd name="connsiteY37" fmla="*/ 509286 h 2054507"/>
                    <a:gd name="connsiteX38" fmla="*/ 1250065 w 7315200"/>
                    <a:gd name="connsiteY38" fmla="*/ 520861 h 2054507"/>
                    <a:gd name="connsiteX39" fmla="*/ 1296364 w 7315200"/>
                    <a:gd name="connsiteY39" fmla="*/ 549798 h 2054507"/>
                    <a:gd name="connsiteX40" fmla="*/ 1307939 w 7315200"/>
                    <a:gd name="connsiteY40" fmla="*/ 561372 h 2054507"/>
                    <a:gd name="connsiteX41" fmla="*/ 1354238 w 7315200"/>
                    <a:gd name="connsiteY41" fmla="*/ 567160 h 2054507"/>
                    <a:gd name="connsiteX42" fmla="*/ 1412804 w 7315200"/>
                    <a:gd name="connsiteY42" fmla="*/ 622983 h 2054507"/>
                    <a:gd name="connsiteX43" fmla="*/ 1452622 w 7315200"/>
                    <a:gd name="connsiteY43" fmla="*/ 625033 h 2054507"/>
                    <a:gd name="connsiteX44" fmla="*/ 1516283 w 7315200"/>
                    <a:gd name="connsiteY44" fmla="*/ 630820 h 2054507"/>
                    <a:gd name="connsiteX45" fmla="*/ 1539433 w 7315200"/>
                    <a:gd name="connsiteY45" fmla="*/ 652613 h 2054507"/>
                    <a:gd name="connsiteX46" fmla="*/ 1660967 w 7315200"/>
                    <a:gd name="connsiteY46" fmla="*/ 650564 h 2054507"/>
                    <a:gd name="connsiteX47" fmla="*/ 1670492 w 7315200"/>
                    <a:gd name="connsiteY47" fmla="*/ 671332 h 2054507"/>
                    <a:gd name="connsiteX48" fmla="*/ 1736202 w 7315200"/>
                    <a:gd name="connsiteY48" fmla="*/ 682907 h 2054507"/>
                    <a:gd name="connsiteX49" fmla="*/ 1736202 w 7315200"/>
                    <a:gd name="connsiteY49" fmla="*/ 682907 h 2054507"/>
                    <a:gd name="connsiteX50" fmla="*/ 1788288 w 7315200"/>
                    <a:gd name="connsiteY50" fmla="*/ 700269 h 2054507"/>
                    <a:gd name="connsiteX51" fmla="*/ 1788288 w 7315200"/>
                    <a:gd name="connsiteY51" fmla="*/ 700269 h 2054507"/>
                    <a:gd name="connsiteX52" fmla="*/ 1823012 w 7315200"/>
                    <a:gd name="connsiteY52" fmla="*/ 729205 h 2054507"/>
                    <a:gd name="connsiteX53" fmla="*/ 1883599 w 7315200"/>
                    <a:gd name="connsiteY53" fmla="*/ 744518 h 2054507"/>
                    <a:gd name="connsiteX54" fmla="*/ 1985058 w 7315200"/>
                    <a:gd name="connsiteY54" fmla="*/ 746567 h 2054507"/>
                    <a:gd name="connsiteX55" fmla="*/ 2002752 w 7315200"/>
                    <a:gd name="connsiteY55" fmla="*/ 769716 h 2054507"/>
                    <a:gd name="connsiteX56" fmla="*/ 2103517 w 7315200"/>
                    <a:gd name="connsiteY56" fmla="*/ 769717 h 2054507"/>
                    <a:gd name="connsiteX57" fmla="*/ 2121572 w 7315200"/>
                    <a:gd name="connsiteY57" fmla="*/ 782317 h 2054507"/>
                    <a:gd name="connsiteX58" fmla="*/ 2147465 w 7315200"/>
                    <a:gd name="connsiteY58" fmla="*/ 812941 h 2054507"/>
                    <a:gd name="connsiteX59" fmla="*/ 2187615 w 7315200"/>
                    <a:gd name="connsiteY59" fmla="*/ 816015 h 2054507"/>
                    <a:gd name="connsiteX60" fmla="*/ 2228126 w 7315200"/>
                    <a:gd name="connsiteY60" fmla="*/ 821803 h 2054507"/>
                    <a:gd name="connsiteX61" fmla="*/ 2303362 w 7315200"/>
                    <a:gd name="connsiteY61" fmla="*/ 827590 h 2054507"/>
                    <a:gd name="connsiteX62" fmla="*/ 2326511 w 7315200"/>
                    <a:gd name="connsiteY62" fmla="*/ 856527 h 2054507"/>
                    <a:gd name="connsiteX63" fmla="*/ 2401746 w 7315200"/>
                    <a:gd name="connsiteY63" fmla="*/ 862314 h 2054507"/>
                    <a:gd name="connsiteX64" fmla="*/ 2413321 w 7315200"/>
                    <a:gd name="connsiteY64" fmla="*/ 879676 h 2054507"/>
                    <a:gd name="connsiteX65" fmla="*/ 2482769 w 7315200"/>
                    <a:gd name="connsiteY65" fmla="*/ 897038 h 2054507"/>
                    <a:gd name="connsiteX66" fmla="*/ 2517493 w 7315200"/>
                    <a:gd name="connsiteY66" fmla="*/ 908613 h 2054507"/>
                    <a:gd name="connsiteX67" fmla="*/ 2558005 w 7315200"/>
                    <a:gd name="connsiteY67" fmla="*/ 908613 h 2054507"/>
                    <a:gd name="connsiteX68" fmla="*/ 2691114 w 7315200"/>
                    <a:gd name="connsiteY68" fmla="*/ 914400 h 2054507"/>
                    <a:gd name="connsiteX69" fmla="*/ 2731625 w 7315200"/>
                    <a:gd name="connsiteY69" fmla="*/ 925975 h 2054507"/>
                    <a:gd name="connsiteX70" fmla="*/ 2731625 w 7315200"/>
                    <a:gd name="connsiteY70" fmla="*/ 925975 h 2054507"/>
                    <a:gd name="connsiteX71" fmla="*/ 2789498 w 7315200"/>
                    <a:gd name="connsiteY71" fmla="*/ 949124 h 2054507"/>
                    <a:gd name="connsiteX72" fmla="*/ 2830010 w 7315200"/>
                    <a:gd name="connsiteY72" fmla="*/ 954912 h 2054507"/>
                    <a:gd name="connsiteX73" fmla="*/ 2847372 w 7315200"/>
                    <a:gd name="connsiteY73" fmla="*/ 970918 h 2054507"/>
                    <a:gd name="connsiteX74" fmla="*/ 2870521 w 7315200"/>
                    <a:gd name="connsiteY74" fmla="*/ 972274 h 2054507"/>
                    <a:gd name="connsiteX75" fmla="*/ 2913414 w 7315200"/>
                    <a:gd name="connsiteY75" fmla="*/ 993041 h 2054507"/>
                    <a:gd name="connsiteX76" fmla="*/ 2985244 w 7315200"/>
                    <a:gd name="connsiteY76" fmla="*/ 995092 h 2054507"/>
                    <a:gd name="connsiteX77" fmla="*/ 3025755 w 7315200"/>
                    <a:gd name="connsiteY77" fmla="*/ 1005791 h 2054507"/>
                    <a:gd name="connsiteX78" fmla="*/ 3113589 w 7315200"/>
                    <a:gd name="connsiteY78" fmla="*/ 1018572 h 2054507"/>
                    <a:gd name="connsiteX79" fmla="*/ 3136739 w 7315200"/>
                    <a:gd name="connsiteY79" fmla="*/ 1041722 h 2054507"/>
                    <a:gd name="connsiteX80" fmla="*/ 3188825 w 7315200"/>
                    <a:gd name="connsiteY80" fmla="*/ 1053296 h 2054507"/>
                    <a:gd name="connsiteX81" fmla="*/ 3225237 w 7315200"/>
                    <a:gd name="connsiteY81" fmla="*/ 1083921 h 2054507"/>
                    <a:gd name="connsiteX82" fmla="*/ 3310359 w 7315200"/>
                    <a:gd name="connsiteY82" fmla="*/ 1082233 h 2054507"/>
                    <a:gd name="connsiteX83" fmla="*/ 3317172 w 7315200"/>
                    <a:gd name="connsiteY83" fmla="*/ 1094832 h 2054507"/>
                    <a:gd name="connsiteX84" fmla="*/ 3385595 w 7315200"/>
                    <a:gd name="connsiteY84" fmla="*/ 1099595 h 2054507"/>
                    <a:gd name="connsiteX85" fmla="*/ 3408744 w 7315200"/>
                    <a:gd name="connsiteY85" fmla="*/ 1111170 h 2054507"/>
                    <a:gd name="connsiteX86" fmla="*/ 3472405 w 7315200"/>
                    <a:gd name="connsiteY86" fmla="*/ 1111170 h 2054507"/>
                    <a:gd name="connsiteX87" fmla="*/ 3511529 w 7315200"/>
                    <a:gd name="connsiteY87" fmla="*/ 1115601 h 2054507"/>
                    <a:gd name="connsiteX88" fmla="*/ 3522441 w 7315200"/>
                    <a:gd name="connsiteY88" fmla="*/ 1139081 h 2054507"/>
                    <a:gd name="connsiteX89" fmla="*/ 3582334 w 7315200"/>
                    <a:gd name="connsiteY89" fmla="*/ 1138751 h 2054507"/>
                    <a:gd name="connsiteX90" fmla="*/ 3600419 w 7315200"/>
                    <a:gd name="connsiteY90" fmla="*/ 1153038 h 2054507"/>
                    <a:gd name="connsiteX91" fmla="*/ 3675323 w 7315200"/>
                    <a:gd name="connsiteY91" fmla="*/ 1156112 h 2054507"/>
                    <a:gd name="connsiteX92" fmla="*/ 3709686 w 7315200"/>
                    <a:gd name="connsiteY92" fmla="*/ 1180618 h 2054507"/>
                    <a:gd name="connsiteX93" fmla="*/ 3750197 w 7315200"/>
                    <a:gd name="connsiteY93" fmla="*/ 1192193 h 2054507"/>
                    <a:gd name="connsiteX94" fmla="*/ 3755984 w 7315200"/>
                    <a:gd name="connsiteY94" fmla="*/ 1197980 h 2054507"/>
                    <a:gd name="connsiteX95" fmla="*/ 3848582 w 7315200"/>
                    <a:gd name="connsiteY95" fmla="*/ 1221129 h 2054507"/>
                    <a:gd name="connsiteX96" fmla="*/ 3889093 w 7315200"/>
                    <a:gd name="connsiteY96" fmla="*/ 1238491 h 2054507"/>
                    <a:gd name="connsiteX97" fmla="*/ 3912243 w 7315200"/>
                    <a:gd name="connsiteY97" fmla="*/ 1238491 h 2054507"/>
                    <a:gd name="connsiteX98" fmla="*/ 3941179 w 7315200"/>
                    <a:gd name="connsiteY98" fmla="*/ 1247354 h 2054507"/>
                    <a:gd name="connsiteX99" fmla="*/ 3993265 w 7315200"/>
                    <a:gd name="connsiteY99" fmla="*/ 1249042 h 2054507"/>
                    <a:gd name="connsiteX100" fmla="*/ 4027989 w 7315200"/>
                    <a:gd name="connsiteY100" fmla="*/ 1273215 h 2054507"/>
                    <a:gd name="connsiteX101" fmla="*/ 4120587 w 7315200"/>
                    <a:gd name="connsiteY101" fmla="*/ 1273215 h 2054507"/>
                    <a:gd name="connsiteX102" fmla="*/ 4184579 w 7315200"/>
                    <a:gd name="connsiteY102" fmla="*/ 1276622 h 2054507"/>
                    <a:gd name="connsiteX103" fmla="*/ 4195129 w 7315200"/>
                    <a:gd name="connsiteY103" fmla="*/ 1296365 h 2054507"/>
                    <a:gd name="connsiteX104" fmla="*/ 4259483 w 7315200"/>
                    <a:gd name="connsiteY104" fmla="*/ 1302152 h 2054507"/>
                    <a:gd name="connsiteX105" fmla="*/ 4282633 w 7315200"/>
                    <a:gd name="connsiteY105" fmla="*/ 1313727 h 2054507"/>
                    <a:gd name="connsiteX106" fmla="*/ 4363655 w 7315200"/>
                    <a:gd name="connsiteY106" fmla="*/ 1313727 h 2054507"/>
                    <a:gd name="connsiteX107" fmla="*/ 4386805 w 7315200"/>
                    <a:gd name="connsiteY107" fmla="*/ 1325301 h 2054507"/>
                    <a:gd name="connsiteX108" fmla="*/ 4386805 w 7315200"/>
                    <a:gd name="connsiteY108" fmla="*/ 1325301 h 2054507"/>
                    <a:gd name="connsiteX109" fmla="*/ 4479402 w 7315200"/>
                    <a:gd name="connsiteY109" fmla="*/ 1329039 h 2054507"/>
                    <a:gd name="connsiteX110" fmla="*/ 4511082 w 7315200"/>
                    <a:gd name="connsiteY110" fmla="*/ 1341639 h 2054507"/>
                    <a:gd name="connsiteX111" fmla="*/ 4527751 w 7315200"/>
                    <a:gd name="connsiteY111" fmla="*/ 1350832 h 2054507"/>
                    <a:gd name="connsiteX112" fmla="*/ 4594818 w 7315200"/>
                    <a:gd name="connsiteY112" fmla="*/ 1355264 h 2054507"/>
                    <a:gd name="connsiteX113" fmla="*/ 4633278 w 7315200"/>
                    <a:gd name="connsiteY113" fmla="*/ 1363100 h 2054507"/>
                    <a:gd name="connsiteX114" fmla="*/ 4646904 w 7315200"/>
                    <a:gd name="connsiteY114" fmla="*/ 1377056 h 2054507"/>
                    <a:gd name="connsiteX115" fmla="*/ 4679578 w 7315200"/>
                    <a:gd name="connsiteY115" fmla="*/ 1378413 h 2054507"/>
                    <a:gd name="connsiteX116" fmla="*/ 4728258 w 7315200"/>
                    <a:gd name="connsiteY116" fmla="*/ 1394750 h 2054507"/>
                    <a:gd name="connsiteX117" fmla="*/ 4747308 w 7315200"/>
                    <a:gd name="connsiteY117" fmla="*/ 1412111 h 2054507"/>
                    <a:gd name="connsiteX118" fmla="*/ 4780344 w 7315200"/>
                    <a:gd name="connsiteY118" fmla="*/ 1413468 h 2054507"/>
                    <a:gd name="connsiteX119" fmla="*/ 4793968 w 7315200"/>
                    <a:gd name="connsiteY119" fmla="*/ 1431856 h 2054507"/>
                    <a:gd name="connsiteX120" fmla="*/ 4809281 w 7315200"/>
                    <a:gd name="connsiteY120" fmla="*/ 1446836 h 2054507"/>
                    <a:gd name="connsiteX121" fmla="*/ 4925027 w 7315200"/>
                    <a:gd name="connsiteY121" fmla="*/ 1446836 h 2054507"/>
                    <a:gd name="connsiteX122" fmla="*/ 4955983 w 7315200"/>
                    <a:gd name="connsiteY122" fmla="*/ 1473030 h 2054507"/>
                    <a:gd name="connsiteX123" fmla="*/ 5132347 w 7315200"/>
                    <a:gd name="connsiteY123" fmla="*/ 1466579 h 2054507"/>
                    <a:gd name="connsiteX124" fmla="*/ 5203905 w 7315200"/>
                    <a:gd name="connsiteY124" fmla="*/ 1485630 h 2054507"/>
                    <a:gd name="connsiteX125" fmla="*/ 5289630 w 7315200"/>
                    <a:gd name="connsiteY125" fmla="*/ 1498922 h 2054507"/>
                    <a:gd name="connsiteX126" fmla="*/ 5428526 w 7315200"/>
                    <a:gd name="connsiteY126" fmla="*/ 1498922 h 2054507"/>
                    <a:gd name="connsiteX127" fmla="*/ 5428526 w 7315200"/>
                    <a:gd name="connsiteY127" fmla="*/ 1539433 h 2054507"/>
                    <a:gd name="connsiteX128" fmla="*/ 5596359 w 7315200"/>
                    <a:gd name="connsiteY128" fmla="*/ 1539433 h 2054507"/>
                    <a:gd name="connsiteX129" fmla="*/ 5607934 w 7315200"/>
                    <a:gd name="connsiteY129" fmla="*/ 1551008 h 2054507"/>
                    <a:gd name="connsiteX130" fmla="*/ 5723681 w 7315200"/>
                    <a:gd name="connsiteY130" fmla="*/ 1551008 h 2054507"/>
                    <a:gd name="connsiteX131" fmla="*/ 5723681 w 7315200"/>
                    <a:gd name="connsiteY131" fmla="*/ 1568370 h 2054507"/>
                    <a:gd name="connsiteX132" fmla="*/ 5804703 w 7315200"/>
                    <a:gd name="connsiteY132" fmla="*/ 1568370 h 2054507"/>
                    <a:gd name="connsiteX133" fmla="*/ 5804703 w 7315200"/>
                    <a:gd name="connsiteY133" fmla="*/ 1608881 h 2054507"/>
                    <a:gd name="connsiteX134" fmla="*/ 5885726 w 7315200"/>
                    <a:gd name="connsiteY134" fmla="*/ 1608881 h 2054507"/>
                    <a:gd name="connsiteX135" fmla="*/ 5885726 w 7315200"/>
                    <a:gd name="connsiteY135" fmla="*/ 1620456 h 2054507"/>
                    <a:gd name="connsiteX136" fmla="*/ 5972536 w 7315200"/>
                    <a:gd name="connsiteY136" fmla="*/ 1620456 h 2054507"/>
                    <a:gd name="connsiteX137" fmla="*/ 5972536 w 7315200"/>
                    <a:gd name="connsiteY137" fmla="*/ 1643605 h 2054507"/>
                    <a:gd name="connsiteX138" fmla="*/ 6059346 w 7315200"/>
                    <a:gd name="connsiteY138" fmla="*/ 1643605 h 2054507"/>
                    <a:gd name="connsiteX139" fmla="*/ 6059346 w 7315200"/>
                    <a:gd name="connsiteY139" fmla="*/ 1649393 h 2054507"/>
                    <a:gd name="connsiteX140" fmla="*/ 6163519 w 7315200"/>
                    <a:gd name="connsiteY140" fmla="*/ 1649393 h 2054507"/>
                    <a:gd name="connsiteX141" fmla="*/ 6163519 w 7315200"/>
                    <a:gd name="connsiteY141" fmla="*/ 1666755 h 2054507"/>
                    <a:gd name="connsiteX142" fmla="*/ 6215605 w 7315200"/>
                    <a:gd name="connsiteY142" fmla="*/ 1666755 h 2054507"/>
                    <a:gd name="connsiteX143" fmla="*/ 6215605 w 7315200"/>
                    <a:gd name="connsiteY143" fmla="*/ 1701479 h 2054507"/>
                    <a:gd name="connsiteX144" fmla="*/ 6285053 w 7315200"/>
                    <a:gd name="connsiteY144" fmla="*/ 1701479 h 2054507"/>
                    <a:gd name="connsiteX145" fmla="*/ 6285053 w 7315200"/>
                    <a:gd name="connsiteY145" fmla="*/ 1724628 h 2054507"/>
                    <a:gd name="connsiteX146" fmla="*/ 6360288 w 7315200"/>
                    <a:gd name="connsiteY146" fmla="*/ 1724628 h 2054507"/>
                    <a:gd name="connsiteX147" fmla="*/ 6360288 w 7315200"/>
                    <a:gd name="connsiteY147" fmla="*/ 1747777 h 2054507"/>
                    <a:gd name="connsiteX148" fmla="*/ 6423949 w 7315200"/>
                    <a:gd name="connsiteY148" fmla="*/ 1747777 h 2054507"/>
                    <a:gd name="connsiteX149" fmla="*/ 6423949 w 7315200"/>
                    <a:gd name="connsiteY149" fmla="*/ 1788289 h 2054507"/>
                    <a:gd name="connsiteX150" fmla="*/ 6736465 w 7315200"/>
                    <a:gd name="connsiteY150" fmla="*/ 1788289 h 2054507"/>
                    <a:gd name="connsiteX151" fmla="*/ 6736465 w 7315200"/>
                    <a:gd name="connsiteY151" fmla="*/ 1817226 h 2054507"/>
                    <a:gd name="connsiteX152" fmla="*/ 6852212 w 7315200"/>
                    <a:gd name="connsiteY152" fmla="*/ 1817226 h 2054507"/>
                    <a:gd name="connsiteX153" fmla="*/ 6852212 w 7315200"/>
                    <a:gd name="connsiteY153" fmla="*/ 1875099 h 2054507"/>
                    <a:gd name="connsiteX154" fmla="*/ 6915873 w 7315200"/>
                    <a:gd name="connsiteY154" fmla="*/ 1875099 h 2054507"/>
                    <a:gd name="connsiteX155" fmla="*/ 6915873 w 7315200"/>
                    <a:gd name="connsiteY155" fmla="*/ 1909823 h 2054507"/>
                    <a:gd name="connsiteX156" fmla="*/ 7060557 w 7315200"/>
                    <a:gd name="connsiteY156" fmla="*/ 1909823 h 2054507"/>
                    <a:gd name="connsiteX157" fmla="*/ 7060557 w 7315200"/>
                    <a:gd name="connsiteY157" fmla="*/ 2054507 h 2054507"/>
                    <a:gd name="connsiteX158" fmla="*/ 7315200 w 7315200"/>
                    <a:gd name="connsiteY158"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59083 w 7315200"/>
                    <a:gd name="connsiteY32" fmla="*/ 439838 h 2054507"/>
                    <a:gd name="connsiteX33" fmla="*/ 1076445 w 7315200"/>
                    <a:gd name="connsiteY33" fmla="*/ 462988 h 2054507"/>
                    <a:gd name="connsiteX34" fmla="*/ 1114907 w 7315200"/>
                    <a:gd name="connsiteY34" fmla="*/ 483063 h 2054507"/>
                    <a:gd name="connsiteX35" fmla="*/ 1163918 w 7315200"/>
                    <a:gd name="connsiteY35" fmla="*/ 500756 h 2054507"/>
                    <a:gd name="connsiteX36" fmla="*/ 1203767 w 7315200"/>
                    <a:gd name="connsiteY36" fmla="*/ 509286 h 2054507"/>
                    <a:gd name="connsiteX37" fmla="*/ 1250065 w 7315200"/>
                    <a:gd name="connsiteY37" fmla="*/ 520861 h 2054507"/>
                    <a:gd name="connsiteX38" fmla="*/ 1296364 w 7315200"/>
                    <a:gd name="connsiteY38" fmla="*/ 549798 h 2054507"/>
                    <a:gd name="connsiteX39" fmla="*/ 1307939 w 7315200"/>
                    <a:gd name="connsiteY39" fmla="*/ 561372 h 2054507"/>
                    <a:gd name="connsiteX40" fmla="*/ 1354238 w 7315200"/>
                    <a:gd name="connsiteY40" fmla="*/ 567160 h 2054507"/>
                    <a:gd name="connsiteX41" fmla="*/ 1412804 w 7315200"/>
                    <a:gd name="connsiteY41" fmla="*/ 622983 h 2054507"/>
                    <a:gd name="connsiteX42" fmla="*/ 1452622 w 7315200"/>
                    <a:gd name="connsiteY42" fmla="*/ 625033 h 2054507"/>
                    <a:gd name="connsiteX43" fmla="*/ 1516283 w 7315200"/>
                    <a:gd name="connsiteY43" fmla="*/ 630820 h 2054507"/>
                    <a:gd name="connsiteX44" fmla="*/ 1539433 w 7315200"/>
                    <a:gd name="connsiteY44" fmla="*/ 652613 h 2054507"/>
                    <a:gd name="connsiteX45" fmla="*/ 1660967 w 7315200"/>
                    <a:gd name="connsiteY45" fmla="*/ 650564 h 2054507"/>
                    <a:gd name="connsiteX46" fmla="*/ 1670492 w 7315200"/>
                    <a:gd name="connsiteY46" fmla="*/ 671332 h 2054507"/>
                    <a:gd name="connsiteX47" fmla="*/ 1736202 w 7315200"/>
                    <a:gd name="connsiteY47" fmla="*/ 682907 h 2054507"/>
                    <a:gd name="connsiteX48" fmla="*/ 1736202 w 7315200"/>
                    <a:gd name="connsiteY48" fmla="*/ 682907 h 2054507"/>
                    <a:gd name="connsiteX49" fmla="*/ 1788288 w 7315200"/>
                    <a:gd name="connsiteY49" fmla="*/ 700269 h 2054507"/>
                    <a:gd name="connsiteX50" fmla="*/ 1788288 w 7315200"/>
                    <a:gd name="connsiteY50" fmla="*/ 700269 h 2054507"/>
                    <a:gd name="connsiteX51" fmla="*/ 1823012 w 7315200"/>
                    <a:gd name="connsiteY51" fmla="*/ 729205 h 2054507"/>
                    <a:gd name="connsiteX52" fmla="*/ 1883599 w 7315200"/>
                    <a:gd name="connsiteY52" fmla="*/ 744518 h 2054507"/>
                    <a:gd name="connsiteX53" fmla="*/ 1985058 w 7315200"/>
                    <a:gd name="connsiteY53" fmla="*/ 746567 h 2054507"/>
                    <a:gd name="connsiteX54" fmla="*/ 2002752 w 7315200"/>
                    <a:gd name="connsiteY54" fmla="*/ 769716 h 2054507"/>
                    <a:gd name="connsiteX55" fmla="*/ 2103517 w 7315200"/>
                    <a:gd name="connsiteY55" fmla="*/ 769717 h 2054507"/>
                    <a:gd name="connsiteX56" fmla="*/ 2121572 w 7315200"/>
                    <a:gd name="connsiteY56" fmla="*/ 782317 h 2054507"/>
                    <a:gd name="connsiteX57" fmla="*/ 2147465 w 7315200"/>
                    <a:gd name="connsiteY57" fmla="*/ 812941 h 2054507"/>
                    <a:gd name="connsiteX58" fmla="*/ 2187615 w 7315200"/>
                    <a:gd name="connsiteY58" fmla="*/ 816015 h 2054507"/>
                    <a:gd name="connsiteX59" fmla="*/ 2228126 w 7315200"/>
                    <a:gd name="connsiteY59" fmla="*/ 821803 h 2054507"/>
                    <a:gd name="connsiteX60" fmla="*/ 2303362 w 7315200"/>
                    <a:gd name="connsiteY60" fmla="*/ 827590 h 2054507"/>
                    <a:gd name="connsiteX61" fmla="*/ 2326511 w 7315200"/>
                    <a:gd name="connsiteY61" fmla="*/ 856527 h 2054507"/>
                    <a:gd name="connsiteX62" fmla="*/ 2401746 w 7315200"/>
                    <a:gd name="connsiteY62" fmla="*/ 862314 h 2054507"/>
                    <a:gd name="connsiteX63" fmla="*/ 2413321 w 7315200"/>
                    <a:gd name="connsiteY63" fmla="*/ 879676 h 2054507"/>
                    <a:gd name="connsiteX64" fmla="*/ 2482769 w 7315200"/>
                    <a:gd name="connsiteY64" fmla="*/ 897038 h 2054507"/>
                    <a:gd name="connsiteX65" fmla="*/ 2517493 w 7315200"/>
                    <a:gd name="connsiteY65" fmla="*/ 908613 h 2054507"/>
                    <a:gd name="connsiteX66" fmla="*/ 2558005 w 7315200"/>
                    <a:gd name="connsiteY66" fmla="*/ 908613 h 2054507"/>
                    <a:gd name="connsiteX67" fmla="*/ 2691114 w 7315200"/>
                    <a:gd name="connsiteY67" fmla="*/ 914400 h 2054507"/>
                    <a:gd name="connsiteX68" fmla="*/ 2731625 w 7315200"/>
                    <a:gd name="connsiteY68" fmla="*/ 925975 h 2054507"/>
                    <a:gd name="connsiteX69" fmla="*/ 2731625 w 7315200"/>
                    <a:gd name="connsiteY69" fmla="*/ 925975 h 2054507"/>
                    <a:gd name="connsiteX70" fmla="*/ 2789498 w 7315200"/>
                    <a:gd name="connsiteY70" fmla="*/ 949124 h 2054507"/>
                    <a:gd name="connsiteX71" fmla="*/ 2830010 w 7315200"/>
                    <a:gd name="connsiteY71" fmla="*/ 954912 h 2054507"/>
                    <a:gd name="connsiteX72" fmla="*/ 2847372 w 7315200"/>
                    <a:gd name="connsiteY72" fmla="*/ 970918 h 2054507"/>
                    <a:gd name="connsiteX73" fmla="*/ 2870521 w 7315200"/>
                    <a:gd name="connsiteY73" fmla="*/ 972274 h 2054507"/>
                    <a:gd name="connsiteX74" fmla="*/ 2913414 w 7315200"/>
                    <a:gd name="connsiteY74" fmla="*/ 993041 h 2054507"/>
                    <a:gd name="connsiteX75" fmla="*/ 2985244 w 7315200"/>
                    <a:gd name="connsiteY75" fmla="*/ 995092 h 2054507"/>
                    <a:gd name="connsiteX76" fmla="*/ 3025755 w 7315200"/>
                    <a:gd name="connsiteY76" fmla="*/ 1005791 h 2054507"/>
                    <a:gd name="connsiteX77" fmla="*/ 3113589 w 7315200"/>
                    <a:gd name="connsiteY77" fmla="*/ 1018572 h 2054507"/>
                    <a:gd name="connsiteX78" fmla="*/ 3136739 w 7315200"/>
                    <a:gd name="connsiteY78" fmla="*/ 1041722 h 2054507"/>
                    <a:gd name="connsiteX79" fmla="*/ 3188825 w 7315200"/>
                    <a:gd name="connsiteY79" fmla="*/ 1053296 h 2054507"/>
                    <a:gd name="connsiteX80" fmla="*/ 3225237 w 7315200"/>
                    <a:gd name="connsiteY80" fmla="*/ 1083921 h 2054507"/>
                    <a:gd name="connsiteX81" fmla="*/ 3310359 w 7315200"/>
                    <a:gd name="connsiteY81" fmla="*/ 1082233 h 2054507"/>
                    <a:gd name="connsiteX82" fmla="*/ 3317172 w 7315200"/>
                    <a:gd name="connsiteY82" fmla="*/ 1094832 h 2054507"/>
                    <a:gd name="connsiteX83" fmla="*/ 3385595 w 7315200"/>
                    <a:gd name="connsiteY83" fmla="*/ 1099595 h 2054507"/>
                    <a:gd name="connsiteX84" fmla="*/ 3408744 w 7315200"/>
                    <a:gd name="connsiteY84" fmla="*/ 1111170 h 2054507"/>
                    <a:gd name="connsiteX85" fmla="*/ 3472405 w 7315200"/>
                    <a:gd name="connsiteY85" fmla="*/ 1111170 h 2054507"/>
                    <a:gd name="connsiteX86" fmla="*/ 3511529 w 7315200"/>
                    <a:gd name="connsiteY86" fmla="*/ 1115601 h 2054507"/>
                    <a:gd name="connsiteX87" fmla="*/ 3522441 w 7315200"/>
                    <a:gd name="connsiteY87" fmla="*/ 1139081 h 2054507"/>
                    <a:gd name="connsiteX88" fmla="*/ 3582334 w 7315200"/>
                    <a:gd name="connsiteY88" fmla="*/ 1138751 h 2054507"/>
                    <a:gd name="connsiteX89" fmla="*/ 3600419 w 7315200"/>
                    <a:gd name="connsiteY89" fmla="*/ 1153038 h 2054507"/>
                    <a:gd name="connsiteX90" fmla="*/ 3675323 w 7315200"/>
                    <a:gd name="connsiteY90" fmla="*/ 1156112 h 2054507"/>
                    <a:gd name="connsiteX91" fmla="*/ 3709686 w 7315200"/>
                    <a:gd name="connsiteY91" fmla="*/ 1180618 h 2054507"/>
                    <a:gd name="connsiteX92" fmla="*/ 3750197 w 7315200"/>
                    <a:gd name="connsiteY92" fmla="*/ 1192193 h 2054507"/>
                    <a:gd name="connsiteX93" fmla="*/ 3755984 w 7315200"/>
                    <a:gd name="connsiteY93" fmla="*/ 1197980 h 2054507"/>
                    <a:gd name="connsiteX94" fmla="*/ 3848582 w 7315200"/>
                    <a:gd name="connsiteY94" fmla="*/ 1221129 h 2054507"/>
                    <a:gd name="connsiteX95" fmla="*/ 3889093 w 7315200"/>
                    <a:gd name="connsiteY95" fmla="*/ 1238491 h 2054507"/>
                    <a:gd name="connsiteX96" fmla="*/ 3912243 w 7315200"/>
                    <a:gd name="connsiteY96" fmla="*/ 1238491 h 2054507"/>
                    <a:gd name="connsiteX97" fmla="*/ 3941179 w 7315200"/>
                    <a:gd name="connsiteY97" fmla="*/ 1247354 h 2054507"/>
                    <a:gd name="connsiteX98" fmla="*/ 3993265 w 7315200"/>
                    <a:gd name="connsiteY98" fmla="*/ 1249042 h 2054507"/>
                    <a:gd name="connsiteX99" fmla="*/ 4027989 w 7315200"/>
                    <a:gd name="connsiteY99" fmla="*/ 1273215 h 2054507"/>
                    <a:gd name="connsiteX100" fmla="*/ 4120587 w 7315200"/>
                    <a:gd name="connsiteY100" fmla="*/ 1273215 h 2054507"/>
                    <a:gd name="connsiteX101" fmla="*/ 4184579 w 7315200"/>
                    <a:gd name="connsiteY101" fmla="*/ 1276622 h 2054507"/>
                    <a:gd name="connsiteX102" fmla="*/ 4195129 w 7315200"/>
                    <a:gd name="connsiteY102" fmla="*/ 1296365 h 2054507"/>
                    <a:gd name="connsiteX103" fmla="*/ 4259483 w 7315200"/>
                    <a:gd name="connsiteY103" fmla="*/ 1302152 h 2054507"/>
                    <a:gd name="connsiteX104" fmla="*/ 4282633 w 7315200"/>
                    <a:gd name="connsiteY104" fmla="*/ 1313727 h 2054507"/>
                    <a:gd name="connsiteX105" fmla="*/ 4363655 w 7315200"/>
                    <a:gd name="connsiteY105" fmla="*/ 1313727 h 2054507"/>
                    <a:gd name="connsiteX106" fmla="*/ 4386805 w 7315200"/>
                    <a:gd name="connsiteY106" fmla="*/ 1325301 h 2054507"/>
                    <a:gd name="connsiteX107" fmla="*/ 4386805 w 7315200"/>
                    <a:gd name="connsiteY107" fmla="*/ 1325301 h 2054507"/>
                    <a:gd name="connsiteX108" fmla="*/ 4479402 w 7315200"/>
                    <a:gd name="connsiteY108" fmla="*/ 1329039 h 2054507"/>
                    <a:gd name="connsiteX109" fmla="*/ 4511082 w 7315200"/>
                    <a:gd name="connsiteY109" fmla="*/ 1341639 h 2054507"/>
                    <a:gd name="connsiteX110" fmla="*/ 4527751 w 7315200"/>
                    <a:gd name="connsiteY110" fmla="*/ 1350832 h 2054507"/>
                    <a:gd name="connsiteX111" fmla="*/ 4594818 w 7315200"/>
                    <a:gd name="connsiteY111" fmla="*/ 1355264 h 2054507"/>
                    <a:gd name="connsiteX112" fmla="*/ 4633278 w 7315200"/>
                    <a:gd name="connsiteY112" fmla="*/ 1363100 h 2054507"/>
                    <a:gd name="connsiteX113" fmla="*/ 4646904 w 7315200"/>
                    <a:gd name="connsiteY113" fmla="*/ 1377056 h 2054507"/>
                    <a:gd name="connsiteX114" fmla="*/ 4679578 w 7315200"/>
                    <a:gd name="connsiteY114" fmla="*/ 1378413 h 2054507"/>
                    <a:gd name="connsiteX115" fmla="*/ 4728258 w 7315200"/>
                    <a:gd name="connsiteY115" fmla="*/ 1394750 h 2054507"/>
                    <a:gd name="connsiteX116" fmla="*/ 4747308 w 7315200"/>
                    <a:gd name="connsiteY116" fmla="*/ 1412111 h 2054507"/>
                    <a:gd name="connsiteX117" fmla="*/ 4780344 w 7315200"/>
                    <a:gd name="connsiteY117" fmla="*/ 1413468 h 2054507"/>
                    <a:gd name="connsiteX118" fmla="*/ 4793968 w 7315200"/>
                    <a:gd name="connsiteY118" fmla="*/ 1431856 h 2054507"/>
                    <a:gd name="connsiteX119" fmla="*/ 4809281 w 7315200"/>
                    <a:gd name="connsiteY119" fmla="*/ 1446836 h 2054507"/>
                    <a:gd name="connsiteX120" fmla="*/ 4925027 w 7315200"/>
                    <a:gd name="connsiteY120" fmla="*/ 1446836 h 2054507"/>
                    <a:gd name="connsiteX121" fmla="*/ 4955983 w 7315200"/>
                    <a:gd name="connsiteY121" fmla="*/ 1473030 h 2054507"/>
                    <a:gd name="connsiteX122" fmla="*/ 5132347 w 7315200"/>
                    <a:gd name="connsiteY122" fmla="*/ 1466579 h 2054507"/>
                    <a:gd name="connsiteX123" fmla="*/ 5203905 w 7315200"/>
                    <a:gd name="connsiteY123" fmla="*/ 1485630 h 2054507"/>
                    <a:gd name="connsiteX124" fmla="*/ 5289630 w 7315200"/>
                    <a:gd name="connsiteY124" fmla="*/ 1498922 h 2054507"/>
                    <a:gd name="connsiteX125" fmla="*/ 5428526 w 7315200"/>
                    <a:gd name="connsiteY125" fmla="*/ 1498922 h 2054507"/>
                    <a:gd name="connsiteX126" fmla="*/ 5428526 w 7315200"/>
                    <a:gd name="connsiteY126" fmla="*/ 1539433 h 2054507"/>
                    <a:gd name="connsiteX127" fmla="*/ 5596359 w 7315200"/>
                    <a:gd name="connsiteY127" fmla="*/ 1539433 h 2054507"/>
                    <a:gd name="connsiteX128" fmla="*/ 5607934 w 7315200"/>
                    <a:gd name="connsiteY128" fmla="*/ 1551008 h 2054507"/>
                    <a:gd name="connsiteX129" fmla="*/ 5723681 w 7315200"/>
                    <a:gd name="connsiteY129" fmla="*/ 1551008 h 2054507"/>
                    <a:gd name="connsiteX130" fmla="*/ 5723681 w 7315200"/>
                    <a:gd name="connsiteY130" fmla="*/ 1568370 h 2054507"/>
                    <a:gd name="connsiteX131" fmla="*/ 5804703 w 7315200"/>
                    <a:gd name="connsiteY131" fmla="*/ 1568370 h 2054507"/>
                    <a:gd name="connsiteX132" fmla="*/ 5804703 w 7315200"/>
                    <a:gd name="connsiteY132" fmla="*/ 1608881 h 2054507"/>
                    <a:gd name="connsiteX133" fmla="*/ 5885726 w 7315200"/>
                    <a:gd name="connsiteY133" fmla="*/ 1608881 h 2054507"/>
                    <a:gd name="connsiteX134" fmla="*/ 5885726 w 7315200"/>
                    <a:gd name="connsiteY134" fmla="*/ 1620456 h 2054507"/>
                    <a:gd name="connsiteX135" fmla="*/ 5972536 w 7315200"/>
                    <a:gd name="connsiteY135" fmla="*/ 1620456 h 2054507"/>
                    <a:gd name="connsiteX136" fmla="*/ 5972536 w 7315200"/>
                    <a:gd name="connsiteY136" fmla="*/ 1643605 h 2054507"/>
                    <a:gd name="connsiteX137" fmla="*/ 6059346 w 7315200"/>
                    <a:gd name="connsiteY137" fmla="*/ 1643605 h 2054507"/>
                    <a:gd name="connsiteX138" fmla="*/ 6059346 w 7315200"/>
                    <a:gd name="connsiteY138" fmla="*/ 1649393 h 2054507"/>
                    <a:gd name="connsiteX139" fmla="*/ 6163519 w 7315200"/>
                    <a:gd name="connsiteY139" fmla="*/ 1649393 h 2054507"/>
                    <a:gd name="connsiteX140" fmla="*/ 6163519 w 7315200"/>
                    <a:gd name="connsiteY140" fmla="*/ 1666755 h 2054507"/>
                    <a:gd name="connsiteX141" fmla="*/ 6215605 w 7315200"/>
                    <a:gd name="connsiteY141" fmla="*/ 1666755 h 2054507"/>
                    <a:gd name="connsiteX142" fmla="*/ 6215605 w 7315200"/>
                    <a:gd name="connsiteY142" fmla="*/ 1701479 h 2054507"/>
                    <a:gd name="connsiteX143" fmla="*/ 6285053 w 7315200"/>
                    <a:gd name="connsiteY143" fmla="*/ 1701479 h 2054507"/>
                    <a:gd name="connsiteX144" fmla="*/ 6285053 w 7315200"/>
                    <a:gd name="connsiteY144" fmla="*/ 1724628 h 2054507"/>
                    <a:gd name="connsiteX145" fmla="*/ 6360288 w 7315200"/>
                    <a:gd name="connsiteY145" fmla="*/ 1724628 h 2054507"/>
                    <a:gd name="connsiteX146" fmla="*/ 6360288 w 7315200"/>
                    <a:gd name="connsiteY146" fmla="*/ 1747777 h 2054507"/>
                    <a:gd name="connsiteX147" fmla="*/ 6423949 w 7315200"/>
                    <a:gd name="connsiteY147" fmla="*/ 1747777 h 2054507"/>
                    <a:gd name="connsiteX148" fmla="*/ 6423949 w 7315200"/>
                    <a:gd name="connsiteY148" fmla="*/ 1788289 h 2054507"/>
                    <a:gd name="connsiteX149" fmla="*/ 6736465 w 7315200"/>
                    <a:gd name="connsiteY149" fmla="*/ 1788289 h 2054507"/>
                    <a:gd name="connsiteX150" fmla="*/ 6736465 w 7315200"/>
                    <a:gd name="connsiteY150" fmla="*/ 1817226 h 2054507"/>
                    <a:gd name="connsiteX151" fmla="*/ 6852212 w 7315200"/>
                    <a:gd name="connsiteY151" fmla="*/ 1817226 h 2054507"/>
                    <a:gd name="connsiteX152" fmla="*/ 6852212 w 7315200"/>
                    <a:gd name="connsiteY152" fmla="*/ 1875099 h 2054507"/>
                    <a:gd name="connsiteX153" fmla="*/ 6915873 w 7315200"/>
                    <a:gd name="connsiteY153" fmla="*/ 1875099 h 2054507"/>
                    <a:gd name="connsiteX154" fmla="*/ 6915873 w 7315200"/>
                    <a:gd name="connsiteY154" fmla="*/ 1909823 h 2054507"/>
                    <a:gd name="connsiteX155" fmla="*/ 7060557 w 7315200"/>
                    <a:gd name="connsiteY155" fmla="*/ 1909823 h 2054507"/>
                    <a:gd name="connsiteX156" fmla="*/ 7060557 w 7315200"/>
                    <a:gd name="connsiteY156" fmla="*/ 2054507 h 2054507"/>
                    <a:gd name="connsiteX157" fmla="*/ 7315200 w 7315200"/>
                    <a:gd name="connsiteY157"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9637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76445 w 7315200"/>
                    <a:gd name="connsiteY32" fmla="*/ 462988 h 2054507"/>
                    <a:gd name="connsiteX33" fmla="*/ 1114907 w 7315200"/>
                    <a:gd name="connsiteY33" fmla="*/ 483063 h 2054507"/>
                    <a:gd name="connsiteX34" fmla="*/ 1163918 w 7315200"/>
                    <a:gd name="connsiteY34" fmla="*/ 500756 h 2054507"/>
                    <a:gd name="connsiteX35" fmla="*/ 1203767 w 7315200"/>
                    <a:gd name="connsiteY35" fmla="*/ 509286 h 2054507"/>
                    <a:gd name="connsiteX36" fmla="*/ 1250065 w 7315200"/>
                    <a:gd name="connsiteY36" fmla="*/ 520861 h 2054507"/>
                    <a:gd name="connsiteX37" fmla="*/ 1296364 w 7315200"/>
                    <a:gd name="connsiteY37" fmla="*/ 549798 h 2054507"/>
                    <a:gd name="connsiteX38" fmla="*/ 1307939 w 7315200"/>
                    <a:gd name="connsiteY38" fmla="*/ 561372 h 2054507"/>
                    <a:gd name="connsiteX39" fmla="*/ 1354238 w 7315200"/>
                    <a:gd name="connsiteY39" fmla="*/ 567160 h 2054507"/>
                    <a:gd name="connsiteX40" fmla="*/ 1412804 w 7315200"/>
                    <a:gd name="connsiteY40" fmla="*/ 622983 h 2054507"/>
                    <a:gd name="connsiteX41" fmla="*/ 1452622 w 7315200"/>
                    <a:gd name="connsiteY41" fmla="*/ 625033 h 2054507"/>
                    <a:gd name="connsiteX42" fmla="*/ 1516283 w 7315200"/>
                    <a:gd name="connsiteY42" fmla="*/ 630820 h 2054507"/>
                    <a:gd name="connsiteX43" fmla="*/ 1539433 w 7315200"/>
                    <a:gd name="connsiteY43" fmla="*/ 652613 h 2054507"/>
                    <a:gd name="connsiteX44" fmla="*/ 1660967 w 7315200"/>
                    <a:gd name="connsiteY44" fmla="*/ 650564 h 2054507"/>
                    <a:gd name="connsiteX45" fmla="*/ 1670492 w 7315200"/>
                    <a:gd name="connsiteY45" fmla="*/ 671332 h 2054507"/>
                    <a:gd name="connsiteX46" fmla="*/ 1736202 w 7315200"/>
                    <a:gd name="connsiteY46" fmla="*/ 682907 h 2054507"/>
                    <a:gd name="connsiteX47" fmla="*/ 1736202 w 7315200"/>
                    <a:gd name="connsiteY47" fmla="*/ 682907 h 2054507"/>
                    <a:gd name="connsiteX48" fmla="*/ 1788288 w 7315200"/>
                    <a:gd name="connsiteY48" fmla="*/ 700269 h 2054507"/>
                    <a:gd name="connsiteX49" fmla="*/ 1788288 w 7315200"/>
                    <a:gd name="connsiteY49" fmla="*/ 700269 h 2054507"/>
                    <a:gd name="connsiteX50" fmla="*/ 1823012 w 7315200"/>
                    <a:gd name="connsiteY50" fmla="*/ 729205 h 2054507"/>
                    <a:gd name="connsiteX51" fmla="*/ 1883599 w 7315200"/>
                    <a:gd name="connsiteY51" fmla="*/ 744518 h 2054507"/>
                    <a:gd name="connsiteX52" fmla="*/ 1985058 w 7315200"/>
                    <a:gd name="connsiteY52" fmla="*/ 746567 h 2054507"/>
                    <a:gd name="connsiteX53" fmla="*/ 2002752 w 7315200"/>
                    <a:gd name="connsiteY53" fmla="*/ 769716 h 2054507"/>
                    <a:gd name="connsiteX54" fmla="*/ 2103517 w 7315200"/>
                    <a:gd name="connsiteY54" fmla="*/ 769717 h 2054507"/>
                    <a:gd name="connsiteX55" fmla="*/ 2121572 w 7315200"/>
                    <a:gd name="connsiteY55" fmla="*/ 782317 h 2054507"/>
                    <a:gd name="connsiteX56" fmla="*/ 2147465 w 7315200"/>
                    <a:gd name="connsiteY56" fmla="*/ 812941 h 2054507"/>
                    <a:gd name="connsiteX57" fmla="*/ 2187615 w 7315200"/>
                    <a:gd name="connsiteY57" fmla="*/ 816015 h 2054507"/>
                    <a:gd name="connsiteX58" fmla="*/ 2228126 w 7315200"/>
                    <a:gd name="connsiteY58" fmla="*/ 821803 h 2054507"/>
                    <a:gd name="connsiteX59" fmla="*/ 2303362 w 7315200"/>
                    <a:gd name="connsiteY59" fmla="*/ 827590 h 2054507"/>
                    <a:gd name="connsiteX60" fmla="*/ 2326511 w 7315200"/>
                    <a:gd name="connsiteY60" fmla="*/ 856527 h 2054507"/>
                    <a:gd name="connsiteX61" fmla="*/ 2401746 w 7315200"/>
                    <a:gd name="connsiteY61" fmla="*/ 862314 h 2054507"/>
                    <a:gd name="connsiteX62" fmla="*/ 2413321 w 7315200"/>
                    <a:gd name="connsiteY62" fmla="*/ 879676 h 2054507"/>
                    <a:gd name="connsiteX63" fmla="*/ 2482769 w 7315200"/>
                    <a:gd name="connsiteY63" fmla="*/ 897038 h 2054507"/>
                    <a:gd name="connsiteX64" fmla="*/ 2517493 w 7315200"/>
                    <a:gd name="connsiteY64" fmla="*/ 908613 h 2054507"/>
                    <a:gd name="connsiteX65" fmla="*/ 2558005 w 7315200"/>
                    <a:gd name="connsiteY65" fmla="*/ 908613 h 2054507"/>
                    <a:gd name="connsiteX66" fmla="*/ 2691114 w 7315200"/>
                    <a:gd name="connsiteY66" fmla="*/ 914400 h 2054507"/>
                    <a:gd name="connsiteX67" fmla="*/ 2731625 w 7315200"/>
                    <a:gd name="connsiteY67" fmla="*/ 925975 h 2054507"/>
                    <a:gd name="connsiteX68" fmla="*/ 2731625 w 7315200"/>
                    <a:gd name="connsiteY68" fmla="*/ 925975 h 2054507"/>
                    <a:gd name="connsiteX69" fmla="*/ 2789498 w 7315200"/>
                    <a:gd name="connsiteY69" fmla="*/ 949124 h 2054507"/>
                    <a:gd name="connsiteX70" fmla="*/ 2830010 w 7315200"/>
                    <a:gd name="connsiteY70" fmla="*/ 954912 h 2054507"/>
                    <a:gd name="connsiteX71" fmla="*/ 2847372 w 7315200"/>
                    <a:gd name="connsiteY71" fmla="*/ 970918 h 2054507"/>
                    <a:gd name="connsiteX72" fmla="*/ 2870521 w 7315200"/>
                    <a:gd name="connsiteY72" fmla="*/ 972274 h 2054507"/>
                    <a:gd name="connsiteX73" fmla="*/ 2913414 w 7315200"/>
                    <a:gd name="connsiteY73" fmla="*/ 993041 h 2054507"/>
                    <a:gd name="connsiteX74" fmla="*/ 2985244 w 7315200"/>
                    <a:gd name="connsiteY74" fmla="*/ 995092 h 2054507"/>
                    <a:gd name="connsiteX75" fmla="*/ 3025755 w 7315200"/>
                    <a:gd name="connsiteY75" fmla="*/ 1005791 h 2054507"/>
                    <a:gd name="connsiteX76" fmla="*/ 3113589 w 7315200"/>
                    <a:gd name="connsiteY76" fmla="*/ 1018572 h 2054507"/>
                    <a:gd name="connsiteX77" fmla="*/ 3136739 w 7315200"/>
                    <a:gd name="connsiteY77" fmla="*/ 1041722 h 2054507"/>
                    <a:gd name="connsiteX78" fmla="*/ 3188825 w 7315200"/>
                    <a:gd name="connsiteY78" fmla="*/ 1053296 h 2054507"/>
                    <a:gd name="connsiteX79" fmla="*/ 3225237 w 7315200"/>
                    <a:gd name="connsiteY79" fmla="*/ 1083921 h 2054507"/>
                    <a:gd name="connsiteX80" fmla="*/ 3310359 w 7315200"/>
                    <a:gd name="connsiteY80" fmla="*/ 1082233 h 2054507"/>
                    <a:gd name="connsiteX81" fmla="*/ 3317172 w 7315200"/>
                    <a:gd name="connsiteY81" fmla="*/ 1094832 h 2054507"/>
                    <a:gd name="connsiteX82" fmla="*/ 3385595 w 7315200"/>
                    <a:gd name="connsiteY82" fmla="*/ 1099595 h 2054507"/>
                    <a:gd name="connsiteX83" fmla="*/ 3408744 w 7315200"/>
                    <a:gd name="connsiteY83" fmla="*/ 1111170 h 2054507"/>
                    <a:gd name="connsiteX84" fmla="*/ 3472405 w 7315200"/>
                    <a:gd name="connsiteY84" fmla="*/ 1111170 h 2054507"/>
                    <a:gd name="connsiteX85" fmla="*/ 3511529 w 7315200"/>
                    <a:gd name="connsiteY85" fmla="*/ 1115601 h 2054507"/>
                    <a:gd name="connsiteX86" fmla="*/ 3522441 w 7315200"/>
                    <a:gd name="connsiteY86" fmla="*/ 1139081 h 2054507"/>
                    <a:gd name="connsiteX87" fmla="*/ 3582334 w 7315200"/>
                    <a:gd name="connsiteY87" fmla="*/ 1138751 h 2054507"/>
                    <a:gd name="connsiteX88" fmla="*/ 3600419 w 7315200"/>
                    <a:gd name="connsiteY88" fmla="*/ 1153038 h 2054507"/>
                    <a:gd name="connsiteX89" fmla="*/ 3675323 w 7315200"/>
                    <a:gd name="connsiteY89" fmla="*/ 1156112 h 2054507"/>
                    <a:gd name="connsiteX90" fmla="*/ 3709686 w 7315200"/>
                    <a:gd name="connsiteY90" fmla="*/ 1180618 h 2054507"/>
                    <a:gd name="connsiteX91" fmla="*/ 3750197 w 7315200"/>
                    <a:gd name="connsiteY91" fmla="*/ 1192193 h 2054507"/>
                    <a:gd name="connsiteX92" fmla="*/ 3755984 w 7315200"/>
                    <a:gd name="connsiteY92" fmla="*/ 1197980 h 2054507"/>
                    <a:gd name="connsiteX93" fmla="*/ 3848582 w 7315200"/>
                    <a:gd name="connsiteY93" fmla="*/ 1221129 h 2054507"/>
                    <a:gd name="connsiteX94" fmla="*/ 3889093 w 7315200"/>
                    <a:gd name="connsiteY94" fmla="*/ 1238491 h 2054507"/>
                    <a:gd name="connsiteX95" fmla="*/ 3912243 w 7315200"/>
                    <a:gd name="connsiteY95" fmla="*/ 1238491 h 2054507"/>
                    <a:gd name="connsiteX96" fmla="*/ 3941179 w 7315200"/>
                    <a:gd name="connsiteY96" fmla="*/ 1247354 h 2054507"/>
                    <a:gd name="connsiteX97" fmla="*/ 3993265 w 7315200"/>
                    <a:gd name="connsiteY97" fmla="*/ 1249042 h 2054507"/>
                    <a:gd name="connsiteX98" fmla="*/ 4027989 w 7315200"/>
                    <a:gd name="connsiteY98" fmla="*/ 1273215 h 2054507"/>
                    <a:gd name="connsiteX99" fmla="*/ 4120587 w 7315200"/>
                    <a:gd name="connsiteY99" fmla="*/ 1273215 h 2054507"/>
                    <a:gd name="connsiteX100" fmla="*/ 4184579 w 7315200"/>
                    <a:gd name="connsiteY100" fmla="*/ 1276622 h 2054507"/>
                    <a:gd name="connsiteX101" fmla="*/ 4195129 w 7315200"/>
                    <a:gd name="connsiteY101" fmla="*/ 1296365 h 2054507"/>
                    <a:gd name="connsiteX102" fmla="*/ 4259483 w 7315200"/>
                    <a:gd name="connsiteY102" fmla="*/ 1302152 h 2054507"/>
                    <a:gd name="connsiteX103" fmla="*/ 4282633 w 7315200"/>
                    <a:gd name="connsiteY103" fmla="*/ 1313727 h 2054507"/>
                    <a:gd name="connsiteX104" fmla="*/ 4363655 w 7315200"/>
                    <a:gd name="connsiteY104" fmla="*/ 1313727 h 2054507"/>
                    <a:gd name="connsiteX105" fmla="*/ 4386805 w 7315200"/>
                    <a:gd name="connsiteY105" fmla="*/ 1325301 h 2054507"/>
                    <a:gd name="connsiteX106" fmla="*/ 4386805 w 7315200"/>
                    <a:gd name="connsiteY106" fmla="*/ 1325301 h 2054507"/>
                    <a:gd name="connsiteX107" fmla="*/ 4479402 w 7315200"/>
                    <a:gd name="connsiteY107" fmla="*/ 1329039 h 2054507"/>
                    <a:gd name="connsiteX108" fmla="*/ 4511082 w 7315200"/>
                    <a:gd name="connsiteY108" fmla="*/ 1341639 h 2054507"/>
                    <a:gd name="connsiteX109" fmla="*/ 4527751 w 7315200"/>
                    <a:gd name="connsiteY109" fmla="*/ 1350832 h 2054507"/>
                    <a:gd name="connsiteX110" fmla="*/ 4594818 w 7315200"/>
                    <a:gd name="connsiteY110" fmla="*/ 1355264 h 2054507"/>
                    <a:gd name="connsiteX111" fmla="*/ 4633278 w 7315200"/>
                    <a:gd name="connsiteY111" fmla="*/ 1363100 h 2054507"/>
                    <a:gd name="connsiteX112" fmla="*/ 4646904 w 7315200"/>
                    <a:gd name="connsiteY112" fmla="*/ 1377056 h 2054507"/>
                    <a:gd name="connsiteX113" fmla="*/ 4679578 w 7315200"/>
                    <a:gd name="connsiteY113" fmla="*/ 1378413 h 2054507"/>
                    <a:gd name="connsiteX114" fmla="*/ 4728258 w 7315200"/>
                    <a:gd name="connsiteY114" fmla="*/ 1394750 h 2054507"/>
                    <a:gd name="connsiteX115" fmla="*/ 4747308 w 7315200"/>
                    <a:gd name="connsiteY115" fmla="*/ 1412111 h 2054507"/>
                    <a:gd name="connsiteX116" fmla="*/ 4780344 w 7315200"/>
                    <a:gd name="connsiteY116" fmla="*/ 1413468 h 2054507"/>
                    <a:gd name="connsiteX117" fmla="*/ 4793968 w 7315200"/>
                    <a:gd name="connsiteY117" fmla="*/ 1431856 h 2054507"/>
                    <a:gd name="connsiteX118" fmla="*/ 4809281 w 7315200"/>
                    <a:gd name="connsiteY118" fmla="*/ 1446836 h 2054507"/>
                    <a:gd name="connsiteX119" fmla="*/ 4925027 w 7315200"/>
                    <a:gd name="connsiteY119" fmla="*/ 1446836 h 2054507"/>
                    <a:gd name="connsiteX120" fmla="*/ 4955983 w 7315200"/>
                    <a:gd name="connsiteY120" fmla="*/ 1473030 h 2054507"/>
                    <a:gd name="connsiteX121" fmla="*/ 5132347 w 7315200"/>
                    <a:gd name="connsiteY121" fmla="*/ 1466579 h 2054507"/>
                    <a:gd name="connsiteX122" fmla="*/ 5203905 w 7315200"/>
                    <a:gd name="connsiteY122" fmla="*/ 1485630 h 2054507"/>
                    <a:gd name="connsiteX123" fmla="*/ 5289630 w 7315200"/>
                    <a:gd name="connsiteY123" fmla="*/ 1498922 h 2054507"/>
                    <a:gd name="connsiteX124" fmla="*/ 5428526 w 7315200"/>
                    <a:gd name="connsiteY124" fmla="*/ 1498922 h 2054507"/>
                    <a:gd name="connsiteX125" fmla="*/ 5428526 w 7315200"/>
                    <a:gd name="connsiteY125" fmla="*/ 1539433 h 2054507"/>
                    <a:gd name="connsiteX126" fmla="*/ 5596359 w 7315200"/>
                    <a:gd name="connsiteY126" fmla="*/ 1539433 h 2054507"/>
                    <a:gd name="connsiteX127" fmla="*/ 5607934 w 7315200"/>
                    <a:gd name="connsiteY127" fmla="*/ 1551008 h 2054507"/>
                    <a:gd name="connsiteX128" fmla="*/ 5723681 w 7315200"/>
                    <a:gd name="connsiteY128" fmla="*/ 1551008 h 2054507"/>
                    <a:gd name="connsiteX129" fmla="*/ 5723681 w 7315200"/>
                    <a:gd name="connsiteY129" fmla="*/ 1568370 h 2054507"/>
                    <a:gd name="connsiteX130" fmla="*/ 5804703 w 7315200"/>
                    <a:gd name="connsiteY130" fmla="*/ 1568370 h 2054507"/>
                    <a:gd name="connsiteX131" fmla="*/ 5804703 w 7315200"/>
                    <a:gd name="connsiteY131" fmla="*/ 1608881 h 2054507"/>
                    <a:gd name="connsiteX132" fmla="*/ 5885726 w 7315200"/>
                    <a:gd name="connsiteY132" fmla="*/ 1608881 h 2054507"/>
                    <a:gd name="connsiteX133" fmla="*/ 5885726 w 7315200"/>
                    <a:gd name="connsiteY133" fmla="*/ 1620456 h 2054507"/>
                    <a:gd name="connsiteX134" fmla="*/ 5972536 w 7315200"/>
                    <a:gd name="connsiteY134" fmla="*/ 1620456 h 2054507"/>
                    <a:gd name="connsiteX135" fmla="*/ 5972536 w 7315200"/>
                    <a:gd name="connsiteY135" fmla="*/ 1643605 h 2054507"/>
                    <a:gd name="connsiteX136" fmla="*/ 6059346 w 7315200"/>
                    <a:gd name="connsiteY136" fmla="*/ 1643605 h 2054507"/>
                    <a:gd name="connsiteX137" fmla="*/ 6059346 w 7315200"/>
                    <a:gd name="connsiteY137" fmla="*/ 1649393 h 2054507"/>
                    <a:gd name="connsiteX138" fmla="*/ 6163519 w 7315200"/>
                    <a:gd name="connsiteY138" fmla="*/ 1649393 h 2054507"/>
                    <a:gd name="connsiteX139" fmla="*/ 6163519 w 7315200"/>
                    <a:gd name="connsiteY139" fmla="*/ 1666755 h 2054507"/>
                    <a:gd name="connsiteX140" fmla="*/ 6215605 w 7315200"/>
                    <a:gd name="connsiteY140" fmla="*/ 1666755 h 2054507"/>
                    <a:gd name="connsiteX141" fmla="*/ 6215605 w 7315200"/>
                    <a:gd name="connsiteY141" fmla="*/ 1701479 h 2054507"/>
                    <a:gd name="connsiteX142" fmla="*/ 6285053 w 7315200"/>
                    <a:gd name="connsiteY142" fmla="*/ 1701479 h 2054507"/>
                    <a:gd name="connsiteX143" fmla="*/ 6285053 w 7315200"/>
                    <a:gd name="connsiteY143" fmla="*/ 1724628 h 2054507"/>
                    <a:gd name="connsiteX144" fmla="*/ 6360288 w 7315200"/>
                    <a:gd name="connsiteY144" fmla="*/ 1724628 h 2054507"/>
                    <a:gd name="connsiteX145" fmla="*/ 6360288 w 7315200"/>
                    <a:gd name="connsiteY145" fmla="*/ 1747777 h 2054507"/>
                    <a:gd name="connsiteX146" fmla="*/ 6423949 w 7315200"/>
                    <a:gd name="connsiteY146" fmla="*/ 1747777 h 2054507"/>
                    <a:gd name="connsiteX147" fmla="*/ 6423949 w 7315200"/>
                    <a:gd name="connsiteY147" fmla="*/ 1788289 h 2054507"/>
                    <a:gd name="connsiteX148" fmla="*/ 6736465 w 7315200"/>
                    <a:gd name="connsiteY148" fmla="*/ 1788289 h 2054507"/>
                    <a:gd name="connsiteX149" fmla="*/ 6736465 w 7315200"/>
                    <a:gd name="connsiteY149" fmla="*/ 1817226 h 2054507"/>
                    <a:gd name="connsiteX150" fmla="*/ 6852212 w 7315200"/>
                    <a:gd name="connsiteY150" fmla="*/ 1817226 h 2054507"/>
                    <a:gd name="connsiteX151" fmla="*/ 6852212 w 7315200"/>
                    <a:gd name="connsiteY151" fmla="*/ 1875099 h 2054507"/>
                    <a:gd name="connsiteX152" fmla="*/ 6915873 w 7315200"/>
                    <a:gd name="connsiteY152" fmla="*/ 1875099 h 2054507"/>
                    <a:gd name="connsiteX153" fmla="*/ 6915873 w 7315200"/>
                    <a:gd name="connsiteY153" fmla="*/ 1909823 h 2054507"/>
                    <a:gd name="connsiteX154" fmla="*/ 7060557 w 7315200"/>
                    <a:gd name="connsiteY154" fmla="*/ 1909823 h 2054507"/>
                    <a:gd name="connsiteX155" fmla="*/ 7060557 w 7315200"/>
                    <a:gd name="connsiteY155" fmla="*/ 2054507 h 2054507"/>
                    <a:gd name="connsiteX156" fmla="*/ 7315200 w 7315200"/>
                    <a:gd name="connsiteY15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2493 w 7315200"/>
                    <a:gd name="connsiteY28" fmla="*/ 372440 h 2054507"/>
                    <a:gd name="connsiteX29" fmla="*/ 952500 w 7315200"/>
                    <a:gd name="connsiteY29" fmla="*/ 384347 h 2054507"/>
                    <a:gd name="connsiteX30" fmla="*/ 978060 w 7315200"/>
                    <a:gd name="connsiteY30" fmla="*/ 410570 h 2054507"/>
                    <a:gd name="connsiteX31" fmla="*/ 1027765 w 7315200"/>
                    <a:gd name="connsiteY31" fmla="*/ 414639 h 2054507"/>
                    <a:gd name="connsiteX32" fmla="*/ 1076445 w 7315200"/>
                    <a:gd name="connsiteY32" fmla="*/ 462988 h 2054507"/>
                    <a:gd name="connsiteX33" fmla="*/ 1114907 w 7315200"/>
                    <a:gd name="connsiteY33" fmla="*/ 483063 h 2054507"/>
                    <a:gd name="connsiteX34" fmla="*/ 1163918 w 7315200"/>
                    <a:gd name="connsiteY34" fmla="*/ 500756 h 2054507"/>
                    <a:gd name="connsiteX35" fmla="*/ 1203767 w 7315200"/>
                    <a:gd name="connsiteY35" fmla="*/ 509286 h 2054507"/>
                    <a:gd name="connsiteX36" fmla="*/ 1250065 w 7315200"/>
                    <a:gd name="connsiteY36" fmla="*/ 520861 h 2054507"/>
                    <a:gd name="connsiteX37" fmla="*/ 1296364 w 7315200"/>
                    <a:gd name="connsiteY37" fmla="*/ 549798 h 2054507"/>
                    <a:gd name="connsiteX38" fmla="*/ 1307939 w 7315200"/>
                    <a:gd name="connsiteY38" fmla="*/ 561372 h 2054507"/>
                    <a:gd name="connsiteX39" fmla="*/ 1354238 w 7315200"/>
                    <a:gd name="connsiteY39" fmla="*/ 567160 h 2054507"/>
                    <a:gd name="connsiteX40" fmla="*/ 1412804 w 7315200"/>
                    <a:gd name="connsiteY40" fmla="*/ 622983 h 2054507"/>
                    <a:gd name="connsiteX41" fmla="*/ 1452622 w 7315200"/>
                    <a:gd name="connsiteY41" fmla="*/ 625033 h 2054507"/>
                    <a:gd name="connsiteX42" fmla="*/ 1516283 w 7315200"/>
                    <a:gd name="connsiteY42" fmla="*/ 630820 h 2054507"/>
                    <a:gd name="connsiteX43" fmla="*/ 1539433 w 7315200"/>
                    <a:gd name="connsiteY43" fmla="*/ 652613 h 2054507"/>
                    <a:gd name="connsiteX44" fmla="*/ 1660967 w 7315200"/>
                    <a:gd name="connsiteY44" fmla="*/ 650564 h 2054507"/>
                    <a:gd name="connsiteX45" fmla="*/ 1670492 w 7315200"/>
                    <a:gd name="connsiteY45" fmla="*/ 671332 h 2054507"/>
                    <a:gd name="connsiteX46" fmla="*/ 1736202 w 7315200"/>
                    <a:gd name="connsiteY46" fmla="*/ 682907 h 2054507"/>
                    <a:gd name="connsiteX47" fmla="*/ 1736202 w 7315200"/>
                    <a:gd name="connsiteY47" fmla="*/ 682907 h 2054507"/>
                    <a:gd name="connsiteX48" fmla="*/ 1788288 w 7315200"/>
                    <a:gd name="connsiteY48" fmla="*/ 700269 h 2054507"/>
                    <a:gd name="connsiteX49" fmla="*/ 1788288 w 7315200"/>
                    <a:gd name="connsiteY49" fmla="*/ 700269 h 2054507"/>
                    <a:gd name="connsiteX50" fmla="*/ 1823012 w 7315200"/>
                    <a:gd name="connsiteY50" fmla="*/ 729205 h 2054507"/>
                    <a:gd name="connsiteX51" fmla="*/ 1883599 w 7315200"/>
                    <a:gd name="connsiteY51" fmla="*/ 744518 h 2054507"/>
                    <a:gd name="connsiteX52" fmla="*/ 1985058 w 7315200"/>
                    <a:gd name="connsiteY52" fmla="*/ 746567 h 2054507"/>
                    <a:gd name="connsiteX53" fmla="*/ 2002752 w 7315200"/>
                    <a:gd name="connsiteY53" fmla="*/ 769716 h 2054507"/>
                    <a:gd name="connsiteX54" fmla="*/ 2103517 w 7315200"/>
                    <a:gd name="connsiteY54" fmla="*/ 769717 h 2054507"/>
                    <a:gd name="connsiteX55" fmla="*/ 2121572 w 7315200"/>
                    <a:gd name="connsiteY55" fmla="*/ 782317 h 2054507"/>
                    <a:gd name="connsiteX56" fmla="*/ 2147465 w 7315200"/>
                    <a:gd name="connsiteY56" fmla="*/ 812941 h 2054507"/>
                    <a:gd name="connsiteX57" fmla="*/ 2187615 w 7315200"/>
                    <a:gd name="connsiteY57" fmla="*/ 816015 h 2054507"/>
                    <a:gd name="connsiteX58" fmla="*/ 2228126 w 7315200"/>
                    <a:gd name="connsiteY58" fmla="*/ 821803 h 2054507"/>
                    <a:gd name="connsiteX59" fmla="*/ 2303362 w 7315200"/>
                    <a:gd name="connsiteY59" fmla="*/ 827590 h 2054507"/>
                    <a:gd name="connsiteX60" fmla="*/ 2326511 w 7315200"/>
                    <a:gd name="connsiteY60" fmla="*/ 856527 h 2054507"/>
                    <a:gd name="connsiteX61" fmla="*/ 2401746 w 7315200"/>
                    <a:gd name="connsiteY61" fmla="*/ 862314 h 2054507"/>
                    <a:gd name="connsiteX62" fmla="*/ 2413321 w 7315200"/>
                    <a:gd name="connsiteY62" fmla="*/ 879676 h 2054507"/>
                    <a:gd name="connsiteX63" fmla="*/ 2482769 w 7315200"/>
                    <a:gd name="connsiteY63" fmla="*/ 897038 h 2054507"/>
                    <a:gd name="connsiteX64" fmla="*/ 2517493 w 7315200"/>
                    <a:gd name="connsiteY64" fmla="*/ 908613 h 2054507"/>
                    <a:gd name="connsiteX65" fmla="*/ 2558005 w 7315200"/>
                    <a:gd name="connsiteY65" fmla="*/ 908613 h 2054507"/>
                    <a:gd name="connsiteX66" fmla="*/ 2691114 w 7315200"/>
                    <a:gd name="connsiteY66" fmla="*/ 914400 h 2054507"/>
                    <a:gd name="connsiteX67" fmla="*/ 2731625 w 7315200"/>
                    <a:gd name="connsiteY67" fmla="*/ 925975 h 2054507"/>
                    <a:gd name="connsiteX68" fmla="*/ 2731625 w 7315200"/>
                    <a:gd name="connsiteY68" fmla="*/ 925975 h 2054507"/>
                    <a:gd name="connsiteX69" fmla="*/ 2789498 w 7315200"/>
                    <a:gd name="connsiteY69" fmla="*/ 949124 h 2054507"/>
                    <a:gd name="connsiteX70" fmla="*/ 2830010 w 7315200"/>
                    <a:gd name="connsiteY70" fmla="*/ 954912 h 2054507"/>
                    <a:gd name="connsiteX71" fmla="*/ 2847372 w 7315200"/>
                    <a:gd name="connsiteY71" fmla="*/ 970918 h 2054507"/>
                    <a:gd name="connsiteX72" fmla="*/ 2870521 w 7315200"/>
                    <a:gd name="connsiteY72" fmla="*/ 972274 h 2054507"/>
                    <a:gd name="connsiteX73" fmla="*/ 2913414 w 7315200"/>
                    <a:gd name="connsiteY73" fmla="*/ 993041 h 2054507"/>
                    <a:gd name="connsiteX74" fmla="*/ 2985244 w 7315200"/>
                    <a:gd name="connsiteY74" fmla="*/ 995092 h 2054507"/>
                    <a:gd name="connsiteX75" fmla="*/ 3025755 w 7315200"/>
                    <a:gd name="connsiteY75" fmla="*/ 1005791 h 2054507"/>
                    <a:gd name="connsiteX76" fmla="*/ 3113589 w 7315200"/>
                    <a:gd name="connsiteY76" fmla="*/ 1018572 h 2054507"/>
                    <a:gd name="connsiteX77" fmla="*/ 3136739 w 7315200"/>
                    <a:gd name="connsiteY77" fmla="*/ 1041722 h 2054507"/>
                    <a:gd name="connsiteX78" fmla="*/ 3188825 w 7315200"/>
                    <a:gd name="connsiteY78" fmla="*/ 1053296 h 2054507"/>
                    <a:gd name="connsiteX79" fmla="*/ 3225237 w 7315200"/>
                    <a:gd name="connsiteY79" fmla="*/ 1083921 h 2054507"/>
                    <a:gd name="connsiteX80" fmla="*/ 3310359 w 7315200"/>
                    <a:gd name="connsiteY80" fmla="*/ 1082233 h 2054507"/>
                    <a:gd name="connsiteX81" fmla="*/ 3317172 w 7315200"/>
                    <a:gd name="connsiteY81" fmla="*/ 1094832 h 2054507"/>
                    <a:gd name="connsiteX82" fmla="*/ 3385595 w 7315200"/>
                    <a:gd name="connsiteY82" fmla="*/ 1099595 h 2054507"/>
                    <a:gd name="connsiteX83" fmla="*/ 3408744 w 7315200"/>
                    <a:gd name="connsiteY83" fmla="*/ 1111170 h 2054507"/>
                    <a:gd name="connsiteX84" fmla="*/ 3472405 w 7315200"/>
                    <a:gd name="connsiteY84" fmla="*/ 1111170 h 2054507"/>
                    <a:gd name="connsiteX85" fmla="*/ 3511529 w 7315200"/>
                    <a:gd name="connsiteY85" fmla="*/ 1115601 h 2054507"/>
                    <a:gd name="connsiteX86" fmla="*/ 3522441 w 7315200"/>
                    <a:gd name="connsiteY86" fmla="*/ 1139081 h 2054507"/>
                    <a:gd name="connsiteX87" fmla="*/ 3582334 w 7315200"/>
                    <a:gd name="connsiteY87" fmla="*/ 1138751 h 2054507"/>
                    <a:gd name="connsiteX88" fmla="*/ 3600419 w 7315200"/>
                    <a:gd name="connsiteY88" fmla="*/ 1153038 h 2054507"/>
                    <a:gd name="connsiteX89" fmla="*/ 3675323 w 7315200"/>
                    <a:gd name="connsiteY89" fmla="*/ 1156112 h 2054507"/>
                    <a:gd name="connsiteX90" fmla="*/ 3709686 w 7315200"/>
                    <a:gd name="connsiteY90" fmla="*/ 1180618 h 2054507"/>
                    <a:gd name="connsiteX91" fmla="*/ 3750197 w 7315200"/>
                    <a:gd name="connsiteY91" fmla="*/ 1192193 h 2054507"/>
                    <a:gd name="connsiteX92" fmla="*/ 3755984 w 7315200"/>
                    <a:gd name="connsiteY92" fmla="*/ 1197980 h 2054507"/>
                    <a:gd name="connsiteX93" fmla="*/ 3848582 w 7315200"/>
                    <a:gd name="connsiteY93" fmla="*/ 1221129 h 2054507"/>
                    <a:gd name="connsiteX94" fmla="*/ 3889093 w 7315200"/>
                    <a:gd name="connsiteY94" fmla="*/ 1238491 h 2054507"/>
                    <a:gd name="connsiteX95" fmla="*/ 3912243 w 7315200"/>
                    <a:gd name="connsiteY95" fmla="*/ 1238491 h 2054507"/>
                    <a:gd name="connsiteX96" fmla="*/ 3941179 w 7315200"/>
                    <a:gd name="connsiteY96" fmla="*/ 1247354 h 2054507"/>
                    <a:gd name="connsiteX97" fmla="*/ 3993265 w 7315200"/>
                    <a:gd name="connsiteY97" fmla="*/ 1249042 h 2054507"/>
                    <a:gd name="connsiteX98" fmla="*/ 4027989 w 7315200"/>
                    <a:gd name="connsiteY98" fmla="*/ 1273215 h 2054507"/>
                    <a:gd name="connsiteX99" fmla="*/ 4120587 w 7315200"/>
                    <a:gd name="connsiteY99" fmla="*/ 1273215 h 2054507"/>
                    <a:gd name="connsiteX100" fmla="*/ 4184579 w 7315200"/>
                    <a:gd name="connsiteY100" fmla="*/ 1276622 h 2054507"/>
                    <a:gd name="connsiteX101" fmla="*/ 4195129 w 7315200"/>
                    <a:gd name="connsiteY101" fmla="*/ 1296365 h 2054507"/>
                    <a:gd name="connsiteX102" fmla="*/ 4259483 w 7315200"/>
                    <a:gd name="connsiteY102" fmla="*/ 1302152 h 2054507"/>
                    <a:gd name="connsiteX103" fmla="*/ 4282633 w 7315200"/>
                    <a:gd name="connsiteY103" fmla="*/ 1313727 h 2054507"/>
                    <a:gd name="connsiteX104" fmla="*/ 4363655 w 7315200"/>
                    <a:gd name="connsiteY104" fmla="*/ 1313727 h 2054507"/>
                    <a:gd name="connsiteX105" fmla="*/ 4386805 w 7315200"/>
                    <a:gd name="connsiteY105" fmla="*/ 1325301 h 2054507"/>
                    <a:gd name="connsiteX106" fmla="*/ 4386805 w 7315200"/>
                    <a:gd name="connsiteY106" fmla="*/ 1325301 h 2054507"/>
                    <a:gd name="connsiteX107" fmla="*/ 4479402 w 7315200"/>
                    <a:gd name="connsiteY107" fmla="*/ 1329039 h 2054507"/>
                    <a:gd name="connsiteX108" fmla="*/ 4511082 w 7315200"/>
                    <a:gd name="connsiteY108" fmla="*/ 1341639 h 2054507"/>
                    <a:gd name="connsiteX109" fmla="*/ 4527751 w 7315200"/>
                    <a:gd name="connsiteY109" fmla="*/ 1350832 h 2054507"/>
                    <a:gd name="connsiteX110" fmla="*/ 4594818 w 7315200"/>
                    <a:gd name="connsiteY110" fmla="*/ 1355264 h 2054507"/>
                    <a:gd name="connsiteX111" fmla="*/ 4633278 w 7315200"/>
                    <a:gd name="connsiteY111" fmla="*/ 1363100 h 2054507"/>
                    <a:gd name="connsiteX112" fmla="*/ 4646904 w 7315200"/>
                    <a:gd name="connsiteY112" fmla="*/ 1377056 h 2054507"/>
                    <a:gd name="connsiteX113" fmla="*/ 4679578 w 7315200"/>
                    <a:gd name="connsiteY113" fmla="*/ 1378413 h 2054507"/>
                    <a:gd name="connsiteX114" fmla="*/ 4728258 w 7315200"/>
                    <a:gd name="connsiteY114" fmla="*/ 1394750 h 2054507"/>
                    <a:gd name="connsiteX115" fmla="*/ 4747308 w 7315200"/>
                    <a:gd name="connsiteY115" fmla="*/ 1412111 h 2054507"/>
                    <a:gd name="connsiteX116" fmla="*/ 4780344 w 7315200"/>
                    <a:gd name="connsiteY116" fmla="*/ 1413468 h 2054507"/>
                    <a:gd name="connsiteX117" fmla="*/ 4793968 w 7315200"/>
                    <a:gd name="connsiteY117" fmla="*/ 1431856 h 2054507"/>
                    <a:gd name="connsiteX118" fmla="*/ 4809281 w 7315200"/>
                    <a:gd name="connsiteY118" fmla="*/ 1446836 h 2054507"/>
                    <a:gd name="connsiteX119" fmla="*/ 4925027 w 7315200"/>
                    <a:gd name="connsiteY119" fmla="*/ 1446836 h 2054507"/>
                    <a:gd name="connsiteX120" fmla="*/ 4955983 w 7315200"/>
                    <a:gd name="connsiteY120" fmla="*/ 1473030 h 2054507"/>
                    <a:gd name="connsiteX121" fmla="*/ 5132347 w 7315200"/>
                    <a:gd name="connsiteY121" fmla="*/ 1466579 h 2054507"/>
                    <a:gd name="connsiteX122" fmla="*/ 5203905 w 7315200"/>
                    <a:gd name="connsiteY122" fmla="*/ 1485630 h 2054507"/>
                    <a:gd name="connsiteX123" fmla="*/ 5289630 w 7315200"/>
                    <a:gd name="connsiteY123" fmla="*/ 1498922 h 2054507"/>
                    <a:gd name="connsiteX124" fmla="*/ 5428526 w 7315200"/>
                    <a:gd name="connsiteY124" fmla="*/ 1498922 h 2054507"/>
                    <a:gd name="connsiteX125" fmla="*/ 5428526 w 7315200"/>
                    <a:gd name="connsiteY125" fmla="*/ 1539433 h 2054507"/>
                    <a:gd name="connsiteX126" fmla="*/ 5596359 w 7315200"/>
                    <a:gd name="connsiteY126" fmla="*/ 1539433 h 2054507"/>
                    <a:gd name="connsiteX127" fmla="*/ 5607934 w 7315200"/>
                    <a:gd name="connsiteY127" fmla="*/ 1551008 h 2054507"/>
                    <a:gd name="connsiteX128" fmla="*/ 5723681 w 7315200"/>
                    <a:gd name="connsiteY128" fmla="*/ 1551008 h 2054507"/>
                    <a:gd name="connsiteX129" fmla="*/ 5723681 w 7315200"/>
                    <a:gd name="connsiteY129" fmla="*/ 1568370 h 2054507"/>
                    <a:gd name="connsiteX130" fmla="*/ 5804703 w 7315200"/>
                    <a:gd name="connsiteY130" fmla="*/ 1568370 h 2054507"/>
                    <a:gd name="connsiteX131" fmla="*/ 5804703 w 7315200"/>
                    <a:gd name="connsiteY131" fmla="*/ 1608881 h 2054507"/>
                    <a:gd name="connsiteX132" fmla="*/ 5885726 w 7315200"/>
                    <a:gd name="connsiteY132" fmla="*/ 1608881 h 2054507"/>
                    <a:gd name="connsiteX133" fmla="*/ 5885726 w 7315200"/>
                    <a:gd name="connsiteY133" fmla="*/ 1620456 h 2054507"/>
                    <a:gd name="connsiteX134" fmla="*/ 5972536 w 7315200"/>
                    <a:gd name="connsiteY134" fmla="*/ 1620456 h 2054507"/>
                    <a:gd name="connsiteX135" fmla="*/ 5972536 w 7315200"/>
                    <a:gd name="connsiteY135" fmla="*/ 1643605 h 2054507"/>
                    <a:gd name="connsiteX136" fmla="*/ 6059346 w 7315200"/>
                    <a:gd name="connsiteY136" fmla="*/ 1643605 h 2054507"/>
                    <a:gd name="connsiteX137" fmla="*/ 6059346 w 7315200"/>
                    <a:gd name="connsiteY137" fmla="*/ 1649393 h 2054507"/>
                    <a:gd name="connsiteX138" fmla="*/ 6163519 w 7315200"/>
                    <a:gd name="connsiteY138" fmla="*/ 1649393 h 2054507"/>
                    <a:gd name="connsiteX139" fmla="*/ 6163519 w 7315200"/>
                    <a:gd name="connsiteY139" fmla="*/ 1666755 h 2054507"/>
                    <a:gd name="connsiteX140" fmla="*/ 6215605 w 7315200"/>
                    <a:gd name="connsiteY140" fmla="*/ 1666755 h 2054507"/>
                    <a:gd name="connsiteX141" fmla="*/ 6215605 w 7315200"/>
                    <a:gd name="connsiteY141" fmla="*/ 1701479 h 2054507"/>
                    <a:gd name="connsiteX142" fmla="*/ 6285053 w 7315200"/>
                    <a:gd name="connsiteY142" fmla="*/ 1701479 h 2054507"/>
                    <a:gd name="connsiteX143" fmla="*/ 6285053 w 7315200"/>
                    <a:gd name="connsiteY143" fmla="*/ 1724628 h 2054507"/>
                    <a:gd name="connsiteX144" fmla="*/ 6360288 w 7315200"/>
                    <a:gd name="connsiteY144" fmla="*/ 1724628 h 2054507"/>
                    <a:gd name="connsiteX145" fmla="*/ 6360288 w 7315200"/>
                    <a:gd name="connsiteY145" fmla="*/ 1747777 h 2054507"/>
                    <a:gd name="connsiteX146" fmla="*/ 6423949 w 7315200"/>
                    <a:gd name="connsiteY146" fmla="*/ 1747777 h 2054507"/>
                    <a:gd name="connsiteX147" fmla="*/ 6423949 w 7315200"/>
                    <a:gd name="connsiteY147" fmla="*/ 1788289 h 2054507"/>
                    <a:gd name="connsiteX148" fmla="*/ 6736465 w 7315200"/>
                    <a:gd name="connsiteY148" fmla="*/ 1788289 h 2054507"/>
                    <a:gd name="connsiteX149" fmla="*/ 6736465 w 7315200"/>
                    <a:gd name="connsiteY149" fmla="*/ 1817226 h 2054507"/>
                    <a:gd name="connsiteX150" fmla="*/ 6852212 w 7315200"/>
                    <a:gd name="connsiteY150" fmla="*/ 1817226 h 2054507"/>
                    <a:gd name="connsiteX151" fmla="*/ 6852212 w 7315200"/>
                    <a:gd name="connsiteY151" fmla="*/ 1875099 h 2054507"/>
                    <a:gd name="connsiteX152" fmla="*/ 6915873 w 7315200"/>
                    <a:gd name="connsiteY152" fmla="*/ 1875099 h 2054507"/>
                    <a:gd name="connsiteX153" fmla="*/ 6915873 w 7315200"/>
                    <a:gd name="connsiteY153" fmla="*/ 1909823 h 2054507"/>
                    <a:gd name="connsiteX154" fmla="*/ 7060557 w 7315200"/>
                    <a:gd name="connsiteY154" fmla="*/ 1909823 h 2054507"/>
                    <a:gd name="connsiteX155" fmla="*/ 7060557 w 7315200"/>
                    <a:gd name="connsiteY155" fmla="*/ 2054507 h 2054507"/>
                    <a:gd name="connsiteX156" fmla="*/ 7315200 w 7315200"/>
                    <a:gd name="connsiteY15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2493 w 7315200"/>
                    <a:gd name="connsiteY28" fmla="*/ 372440 h 2054507"/>
                    <a:gd name="connsiteX29" fmla="*/ 942975 w 7315200"/>
                    <a:gd name="connsiteY29" fmla="*/ 391491 h 2054507"/>
                    <a:gd name="connsiteX30" fmla="*/ 978060 w 7315200"/>
                    <a:gd name="connsiteY30" fmla="*/ 410570 h 2054507"/>
                    <a:gd name="connsiteX31" fmla="*/ 1027765 w 7315200"/>
                    <a:gd name="connsiteY31" fmla="*/ 414639 h 2054507"/>
                    <a:gd name="connsiteX32" fmla="*/ 1076445 w 7315200"/>
                    <a:gd name="connsiteY32" fmla="*/ 462988 h 2054507"/>
                    <a:gd name="connsiteX33" fmla="*/ 1114907 w 7315200"/>
                    <a:gd name="connsiteY33" fmla="*/ 483063 h 2054507"/>
                    <a:gd name="connsiteX34" fmla="*/ 1163918 w 7315200"/>
                    <a:gd name="connsiteY34" fmla="*/ 500756 h 2054507"/>
                    <a:gd name="connsiteX35" fmla="*/ 1203767 w 7315200"/>
                    <a:gd name="connsiteY35" fmla="*/ 509286 h 2054507"/>
                    <a:gd name="connsiteX36" fmla="*/ 1250065 w 7315200"/>
                    <a:gd name="connsiteY36" fmla="*/ 520861 h 2054507"/>
                    <a:gd name="connsiteX37" fmla="*/ 1296364 w 7315200"/>
                    <a:gd name="connsiteY37" fmla="*/ 549798 h 2054507"/>
                    <a:gd name="connsiteX38" fmla="*/ 1307939 w 7315200"/>
                    <a:gd name="connsiteY38" fmla="*/ 561372 h 2054507"/>
                    <a:gd name="connsiteX39" fmla="*/ 1354238 w 7315200"/>
                    <a:gd name="connsiteY39" fmla="*/ 567160 h 2054507"/>
                    <a:gd name="connsiteX40" fmla="*/ 1412804 w 7315200"/>
                    <a:gd name="connsiteY40" fmla="*/ 622983 h 2054507"/>
                    <a:gd name="connsiteX41" fmla="*/ 1452622 w 7315200"/>
                    <a:gd name="connsiteY41" fmla="*/ 625033 h 2054507"/>
                    <a:gd name="connsiteX42" fmla="*/ 1516283 w 7315200"/>
                    <a:gd name="connsiteY42" fmla="*/ 630820 h 2054507"/>
                    <a:gd name="connsiteX43" fmla="*/ 1539433 w 7315200"/>
                    <a:gd name="connsiteY43" fmla="*/ 652613 h 2054507"/>
                    <a:gd name="connsiteX44" fmla="*/ 1660967 w 7315200"/>
                    <a:gd name="connsiteY44" fmla="*/ 650564 h 2054507"/>
                    <a:gd name="connsiteX45" fmla="*/ 1670492 w 7315200"/>
                    <a:gd name="connsiteY45" fmla="*/ 671332 h 2054507"/>
                    <a:gd name="connsiteX46" fmla="*/ 1736202 w 7315200"/>
                    <a:gd name="connsiteY46" fmla="*/ 682907 h 2054507"/>
                    <a:gd name="connsiteX47" fmla="*/ 1736202 w 7315200"/>
                    <a:gd name="connsiteY47" fmla="*/ 682907 h 2054507"/>
                    <a:gd name="connsiteX48" fmla="*/ 1788288 w 7315200"/>
                    <a:gd name="connsiteY48" fmla="*/ 700269 h 2054507"/>
                    <a:gd name="connsiteX49" fmla="*/ 1788288 w 7315200"/>
                    <a:gd name="connsiteY49" fmla="*/ 700269 h 2054507"/>
                    <a:gd name="connsiteX50" fmla="*/ 1823012 w 7315200"/>
                    <a:gd name="connsiteY50" fmla="*/ 729205 h 2054507"/>
                    <a:gd name="connsiteX51" fmla="*/ 1883599 w 7315200"/>
                    <a:gd name="connsiteY51" fmla="*/ 744518 h 2054507"/>
                    <a:gd name="connsiteX52" fmla="*/ 1985058 w 7315200"/>
                    <a:gd name="connsiteY52" fmla="*/ 746567 h 2054507"/>
                    <a:gd name="connsiteX53" fmla="*/ 2002752 w 7315200"/>
                    <a:gd name="connsiteY53" fmla="*/ 769716 h 2054507"/>
                    <a:gd name="connsiteX54" fmla="*/ 2103517 w 7315200"/>
                    <a:gd name="connsiteY54" fmla="*/ 769717 h 2054507"/>
                    <a:gd name="connsiteX55" fmla="*/ 2121572 w 7315200"/>
                    <a:gd name="connsiteY55" fmla="*/ 782317 h 2054507"/>
                    <a:gd name="connsiteX56" fmla="*/ 2147465 w 7315200"/>
                    <a:gd name="connsiteY56" fmla="*/ 812941 h 2054507"/>
                    <a:gd name="connsiteX57" fmla="*/ 2187615 w 7315200"/>
                    <a:gd name="connsiteY57" fmla="*/ 816015 h 2054507"/>
                    <a:gd name="connsiteX58" fmla="*/ 2228126 w 7315200"/>
                    <a:gd name="connsiteY58" fmla="*/ 821803 h 2054507"/>
                    <a:gd name="connsiteX59" fmla="*/ 2303362 w 7315200"/>
                    <a:gd name="connsiteY59" fmla="*/ 827590 h 2054507"/>
                    <a:gd name="connsiteX60" fmla="*/ 2326511 w 7315200"/>
                    <a:gd name="connsiteY60" fmla="*/ 856527 h 2054507"/>
                    <a:gd name="connsiteX61" fmla="*/ 2401746 w 7315200"/>
                    <a:gd name="connsiteY61" fmla="*/ 862314 h 2054507"/>
                    <a:gd name="connsiteX62" fmla="*/ 2413321 w 7315200"/>
                    <a:gd name="connsiteY62" fmla="*/ 879676 h 2054507"/>
                    <a:gd name="connsiteX63" fmla="*/ 2482769 w 7315200"/>
                    <a:gd name="connsiteY63" fmla="*/ 897038 h 2054507"/>
                    <a:gd name="connsiteX64" fmla="*/ 2517493 w 7315200"/>
                    <a:gd name="connsiteY64" fmla="*/ 908613 h 2054507"/>
                    <a:gd name="connsiteX65" fmla="*/ 2558005 w 7315200"/>
                    <a:gd name="connsiteY65" fmla="*/ 908613 h 2054507"/>
                    <a:gd name="connsiteX66" fmla="*/ 2691114 w 7315200"/>
                    <a:gd name="connsiteY66" fmla="*/ 914400 h 2054507"/>
                    <a:gd name="connsiteX67" fmla="*/ 2731625 w 7315200"/>
                    <a:gd name="connsiteY67" fmla="*/ 925975 h 2054507"/>
                    <a:gd name="connsiteX68" fmla="*/ 2731625 w 7315200"/>
                    <a:gd name="connsiteY68" fmla="*/ 925975 h 2054507"/>
                    <a:gd name="connsiteX69" fmla="*/ 2789498 w 7315200"/>
                    <a:gd name="connsiteY69" fmla="*/ 949124 h 2054507"/>
                    <a:gd name="connsiteX70" fmla="*/ 2830010 w 7315200"/>
                    <a:gd name="connsiteY70" fmla="*/ 954912 h 2054507"/>
                    <a:gd name="connsiteX71" fmla="*/ 2847372 w 7315200"/>
                    <a:gd name="connsiteY71" fmla="*/ 970918 h 2054507"/>
                    <a:gd name="connsiteX72" fmla="*/ 2870521 w 7315200"/>
                    <a:gd name="connsiteY72" fmla="*/ 972274 h 2054507"/>
                    <a:gd name="connsiteX73" fmla="*/ 2913414 w 7315200"/>
                    <a:gd name="connsiteY73" fmla="*/ 993041 h 2054507"/>
                    <a:gd name="connsiteX74" fmla="*/ 2985244 w 7315200"/>
                    <a:gd name="connsiteY74" fmla="*/ 995092 h 2054507"/>
                    <a:gd name="connsiteX75" fmla="*/ 3025755 w 7315200"/>
                    <a:gd name="connsiteY75" fmla="*/ 1005791 h 2054507"/>
                    <a:gd name="connsiteX76" fmla="*/ 3113589 w 7315200"/>
                    <a:gd name="connsiteY76" fmla="*/ 1018572 h 2054507"/>
                    <a:gd name="connsiteX77" fmla="*/ 3136739 w 7315200"/>
                    <a:gd name="connsiteY77" fmla="*/ 1041722 h 2054507"/>
                    <a:gd name="connsiteX78" fmla="*/ 3188825 w 7315200"/>
                    <a:gd name="connsiteY78" fmla="*/ 1053296 h 2054507"/>
                    <a:gd name="connsiteX79" fmla="*/ 3225237 w 7315200"/>
                    <a:gd name="connsiteY79" fmla="*/ 1083921 h 2054507"/>
                    <a:gd name="connsiteX80" fmla="*/ 3310359 w 7315200"/>
                    <a:gd name="connsiteY80" fmla="*/ 1082233 h 2054507"/>
                    <a:gd name="connsiteX81" fmla="*/ 3317172 w 7315200"/>
                    <a:gd name="connsiteY81" fmla="*/ 1094832 h 2054507"/>
                    <a:gd name="connsiteX82" fmla="*/ 3385595 w 7315200"/>
                    <a:gd name="connsiteY82" fmla="*/ 1099595 h 2054507"/>
                    <a:gd name="connsiteX83" fmla="*/ 3408744 w 7315200"/>
                    <a:gd name="connsiteY83" fmla="*/ 1111170 h 2054507"/>
                    <a:gd name="connsiteX84" fmla="*/ 3472405 w 7315200"/>
                    <a:gd name="connsiteY84" fmla="*/ 1111170 h 2054507"/>
                    <a:gd name="connsiteX85" fmla="*/ 3511529 w 7315200"/>
                    <a:gd name="connsiteY85" fmla="*/ 1115601 h 2054507"/>
                    <a:gd name="connsiteX86" fmla="*/ 3522441 w 7315200"/>
                    <a:gd name="connsiteY86" fmla="*/ 1139081 h 2054507"/>
                    <a:gd name="connsiteX87" fmla="*/ 3582334 w 7315200"/>
                    <a:gd name="connsiteY87" fmla="*/ 1138751 h 2054507"/>
                    <a:gd name="connsiteX88" fmla="*/ 3600419 w 7315200"/>
                    <a:gd name="connsiteY88" fmla="*/ 1153038 h 2054507"/>
                    <a:gd name="connsiteX89" fmla="*/ 3675323 w 7315200"/>
                    <a:gd name="connsiteY89" fmla="*/ 1156112 h 2054507"/>
                    <a:gd name="connsiteX90" fmla="*/ 3709686 w 7315200"/>
                    <a:gd name="connsiteY90" fmla="*/ 1180618 h 2054507"/>
                    <a:gd name="connsiteX91" fmla="*/ 3750197 w 7315200"/>
                    <a:gd name="connsiteY91" fmla="*/ 1192193 h 2054507"/>
                    <a:gd name="connsiteX92" fmla="*/ 3755984 w 7315200"/>
                    <a:gd name="connsiteY92" fmla="*/ 1197980 h 2054507"/>
                    <a:gd name="connsiteX93" fmla="*/ 3848582 w 7315200"/>
                    <a:gd name="connsiteY93" fmla="*/ 1221129 h 2054507"/>
                    <a:gd name="connsiteX94" fmla="*/ 3889093 w 7315200"/>
                    <a:gd name="connsiteY94" fmla="*/ 1238491 h 2054507"/>
                    <a:gd name="connsiteX95" fmla="*/ 3912243 w 7315200"/>
                    <a:gd name="connsiteY95" fmla="*/ 1238491 h 2054507"/>
                    <a:gd name="connsiteX96" fmla="*/ 3941179 w 7315200"/>
                    <a:gd name="connsiteY96" fmla="*/ 1247354 h 2054507"/>
                    <a:gd name="connsiteX97" fmla="*/ 3993265 w 7315200"/>
                    <a:gd name="connsiteY97" fmla="*/ 1249042 h 2054507"/>
                    <a:gd name="connsiteX98" fmla="*/ 4027989 w 7315200"/>
                    <a:gd name="connsiteY98" fmla="*/ 1273215 h 2054507"/>
                    <a:gd name="connsiteX99" fmla="*/ 4120587 w 7315200"/>
                    <a:gd name="connsiteY99" fmla="*/ 1273215 h 2054507"/>
                    <a:gd name="connsiteX100" fmla="*/ 4184579 w 7315200"/>
                    <a:gd name="connsiteY100" fmla="*/ 1276622 h 2054507"/>
                    <a:gd name="connsiteX101" fmla="*/ 4195129 w 7315200"/>
                    <a:gd name="connsiteY101" fmla="*/ 1296365 h 2054507"/>
                    <a:gd name="connsiteX102" fmla="*/ 4259483 w 7315200"/>
                    <a:gd name="connsiteY102" fmla="*/ 1302152 h 2054507"/>
                    <a:gd name="connsiteX103" fmla="*/ 4282633 w 7315200"/>
                    <a:gd name="connsiteY103" fmla="*/ 1313727 h 2054507"/>
                    <a:gd name="connsiteX104" fmla="*/ 4363655 w 7315200"/>
                    <a:gd name="connsiteY104" fmla="*/ 1313727 h 2054507"/>
                    <a:gd name="connsiteX105" fmla="*/ 4386805 w 7315200"/>
                    <a:gd name="connsiteY105" fmla="*/ 1325301 h 2054507"/>
                    <a:gd name="connsiteX106" fmla="*/ 4386805 w 7315200"/>
                    <a:gd name="connsiteY106" fmla="*/ 1325301 h 2054507"/>
                    <a:gd name="connsiteX107" fmla="*/ 4479402 w 7315200"/>
                    <a:gd name="connsiteY107" fmla="*/ 1329039 h 2054507"/>
                    <a:gd name="connsiteX108" fmla="*/ 4511082 w 7315200"/>
                    <a:gd name="connsiteY108" fmla="*/ 1341639 h 2054507"/>
                    <a:gd name="connsiteX109" fmla="*/ 4527751 w 7315200"/>
                    <a:gd name="connsiteY109" fmla="*/ 1350832 h 2054507"/>
                    <a:gd name="connsiteX110" fmla="*/ 4594818 w 7315200"/>
                    <a:gd name="connsiteY110" fmla="*/ 1355264 h 2054507"/>
                    <a:gd name="connsiteX111" fmla="*/ 4633278 w 7315200"/>
                    <a:gd name="connsiteY111" fmla="*/ 1363100 h 2054507"/>
                    <a:gd name="connsiteX112" fmla="*/ 4646904 w 7315200"/>
                    <a:gd name="connsiteY112" fmla="*/ 1377056 h 2054507"/>
                    <a:gd name="connsiteX113" fmla="*/ 4679578 w 7315200"/>
                    <a:gd name="connsiteY113" fmla="*/ 1378413 h 2054507"/>
                    <a:gd name="connsiteX114" fmla="*/ 4728258 w 7315200"/>
                    <a:gd name="connsiteY114" fmla="*/ 1394750 h 2054507"/>
                    <a:gd name="connsiteX115" fmla="*/ 4747308 w 7315200"/>
                    <a:gd name="connsiteY115" fmla="*/ 1412111 h 2054507"/>
                    <a:gd name="connsiteX116" fmla="*/ 4780344 w 7315200"/>
                    <a:gd name="connsiteY116" fmla="*/ 1413468 h 2054507"/>
                    <a:gd name="connsiteX117" fmla="*/ 4793968 w 7315200"/>
                    <a:gd name="connsiteY117" fmla="*/ 1431856 h 2054507"/>
                    <a:gd name="connsiteX118" fmla="*/ 4809281 w 7315200"/>
                    <a:gd name="connsiteY118" fmla="*/ 1446836 h 2054507"/>
                    <a:gd name="connsiteX119" fmla="*/ 4925027 w 7315200"/>
                    <a:gd name="connsiteY119" fmla="*/ 1446836 h 2054507"/>
                    <a:gd name="connsiteX120" fmla="*/ 4955983 w 7315200"/>
                    <a:gd name="connsiteY120" fmla="*/ 1473030 h 2054507"/>
                    <a:gd name="connsiteX121" fmla="*/ 5132347 w 7315200"/>
                    <a:gd name="connsiteY121" fmla="*/ 1466579 h 2054507"/>
                    <a:gd name="connsiteX122" fmla="*/ 5203905 w 7315200"/>
                    <a:gd name="connsiteY122" fmla="*/ 1485630 h 2054507"/>
                    <a:gd name="connsiteX123" fmla="*/ 5289630 w 7315200"/>
                    <a:gd name="connsiteY123" fmla="*/ 1498922 h 2054507"/>
                    <a:gd name="connsiteX124" fmla="*/ 5428526 w 7315200"/>
                    <a:gd name="connsiteY124" fmla="*/ 1498922 h 2054507"/>
                    <a:gd name="connsiteX125" fmla="*/ 5428526 w 7315200"/>
                    <a:gd name="connsiteY125" fmla="*/ 1539433 h 2054507"/>
                    <a:gd name="connsiteX126" fmla="*/ 5596359 w 7315200"/>
                    <a:gd name="connsiteY126" fmla="*/ 1539433 h 2054507"/>
                    <a:gd name="connsiteX127" fmla="*/ 5607934 w 7315200"/>
                    <a:gd name="connsiteY127" fmla="*/ 1551008 h 2054507"/>
                    <a:gd name="connsiteX128" fmla="*/ 5723681 w 7315200"/>
                    <a:gd name="connsiteY128" fmla="*/ 1551008 h 2054507"/>
                    <a:gd name="connsiteX129" fmla="*/ 5723681 w 7315200"/>
                    <a:gd name="connsiteY129" fmla="*/ 1568370 h 2054507"/>
                    <a:gd name="connsiteX130" fmla="*/ 5804703 w 7315200"/>
                    <a:gd name="connsiteY130" fmla="*/ 1568370 h 2054507"/>
                    <a:gd name="connsiteX131" fmla="*/ 5804703 w 7315200"/>
                    <a:gd name="connsiteY131" fmla="*/ 1608881 h 2054507"/>
                    <a:gd name="connsiteX132" fmla="*/ 5885726 w 7315200"/>
                    <a:gd name="connsiteY132" fmla="*/ 1608881 h 2054507"/>
                    <a:gd name="connsiteX133" fmla="*/ 5885726 w 7315200"/>
                    <a:gd name="connsiteY133" fmla="*/ 1620456 h 2054507"/>
                    <a:gd name="connsiteX134" fmla="*/ 5972536 w 7315200"/>
                    <a:gd name="connsiteY134" fmla="*/ 1620456 h 2054507"/>
                    <a:gd name="connsiteX135" fmla="*/ 5972536 w 7315200"/>
                    <a:gd name="connsiteY135" fmla="*/ 1643605 h 2054507"/>
                    <a:gd name="connsiteX136" fmla="*/ 6059346 w 7315200"/>
                    <a:gd name="connsiteY136" fmla="*/ 1643605 h 2054507"/>
                    <a:gd name="connsiteX137" fmla="*/ 6059346 w 7315200"/>
                    <a:gd name="connsiteY137" fmla="*/ 1649393 h 2054507"/>
                    <a:gd name="connsiteX138" fmla="*/ 6163519 w 7315200"/>
                    <a:gd name="connsiteY138" fmla="*/ 1649393 h 2054507"/>
                    <a:gd name="connsiteX139" fmla="*/ 6163519 w 7315200"/>
                    <a:gd name="connsiteY139" fmla="*/ 1666755 h 2054507"/>
                    <a:gd name="connsiteX140" fmla="*/ 6215605 w 7315200"/>
                    <a:gd name="connsiteY140" fmla="*/ 1666755 h 2054507"/>
                    <a:gd name="connsiteX141" fmla="*/ 6215605 w 7315200"/>
                    <a:gd name="connsiteY141" fmla="*/ 1701479 h 2054507"/>
                    <a:gd name="connsiteX142" fmla="*/ 6285053 w 7315200"/>
                    <a:gd name="connsiteY142" fmla="*/ 1701479 h 2054507"/>
                    <a:gd name="connsiteX143" fmla="*/ 6285053 w 7315200"/>
                    <a:gd name="connsiteY143" fmla="*/ 1724628 h 2054507"/>
                    <a:gd name="connsiteX144" fmla="*/ 6360288 w 7315200"/>
                    <a:gd name="connsiteY144" fmla="*/ 1724628 h 2054507"/>
                    <a:gd name="connsiteX145" fmla="*/ 6360288 w 7315200"/>
                    <a:gd name="connsiteY145" fmla="*/ 1747777 h 2054507"/>
                    <a:gd name="connsiteX146" fmla="*/ 6423949 w 7315200"/>
                    <a:gd name="connsiteY146" fmla="*/ 1747777 h 2054507"/>
                    <a:gd name="connsiteX147" fmla="*/ 6423949 w 7315200"/>
                    <a:gd name="connsiteY147" fmla="*/ 1788289 h 2054507"/>
                    <a:gd name="connsiteX148" fmla="*/ 6736465 w 7315200"/>
                    <a:gd name="connsiteY148" fmla="*/ 1788289 h 2054507"/>
                    <a:gd name="connsiteX149" fmla="*/ 6736465 w 7315200"/>
                    <a:gd name="connsiteY149" fmla="*/ 1817226 h 2054507"/>
                    <a:gd name="connsiteX150" fmla="*/ 6852212 w 7315200"/>
                    <a:gd name="connsiteY150" fmla="*/ 1817226 h 2054507"/>
                    <a:gd name="connsiteX151" fmla="*/ 6852212 w 7315200"/>
                    <a:gd name="connsiteY151" fmla="*/ 1875099 h 2054507"/>
                    <a:gd name="connsiteX152" fmla="*/ 6915873 w 7315200"/>
                    <a:gd name="connsiteY152" fmla="*/ 1875099 h 2054507"/>
                    <a:gd name="connsiteX153" fmla="*/ 6915873 w 7315200"/>
                    <a:gd name="connsiteY153" fmla="*/ 1909823 h 2054507"/>
                    <a:gd name="connsiteX154" fmla="*/ 7060557 w 7315200"/>
                    <a:gd name="connsiteY154" fmla="*/ 1909823 h 2054507"/>
                    <a:gd name="connsiteX155" fmla="*/ 7060557 w 7315200"/>
                    <a:gd name="connsiteY155" fmla="*/ 2054507 h 2054507"/>
                    <a:gd name="connsiteX156" fmla="*/ 7315200 w 7315200"/>
                    <a:gd name="connsiteY156" fmla="*/ 2054507 h 2054507"/>
                    <a:gd name="connsiteX0" fmla="*/ 0 w 7315200"/>
                    <a:gd name="connsiteY0" fmla="*/ 0 h 2054507"/>
                    <a:gd name="connsiteX1" fmla="*/ 63660 w 7315200"/>
                    <a:gd name="connsiteY1" fmla="*/ 34724 h 2054507"/>
                    <a:gd name="connsiteX2" fmla="*/ 92597 w 7315200"/>
                    <a:gd name="connsiteY2" fmla="*/ 40512 h 2054507"/>
                    <a:gd name="connsiteX3" fmla="*/ 127321 w 7315200"/>
                    <a:gd name="connsiteY3" fmla="*/ 52086 h 2054507"/>
                    <a:gd name="connsiteX4" fmla="*/ 144683 w 7315200"/>
                    <a:gd name="connsiteY4" fmla="*/ 52086 h 2054507"/>
                    <a:gd name="connsiteX5" fmla="*/ 162045 w 7315200"/>
                    <a:gd name="connsiteY5" fmla="*/ 57874 h 2054507"/>
                    <a:gd name="connsiteX6" fmla="*/ 190982 w 7315200"/>
                    <a:gd name="connsiteY6" fmla="*/ 63661 h 2054507"/>
                    <a:gd name="connsiteX7" fmla="*/ 207651 w 7315200"/>
                    <a:gd name="connsiteY7" fmla="*/ 82048 h 2054507"/>
                    <a:gd name="connsiteX8" fmla="*/ 243068 w 7315200"/>
                    <a:gd name="connsiteY8" fmla="*/ 109960 h 2054507"/>
                    <a:gd name="connsiteX9" fmla="*/ 266217 w 7315200"/>
                    <a:gd name="connsiteY9" fmla="*/ 115747 h 2054507"/>
                    <a:gd name="connsiteX10" fmla="*/ 266217 w 7315200"/>
                    <a:gd name="connsiteY10" fmla="*/ 133109 h 2054507"/>
                    <a:gd name="connsiteX11" fmla="*/ 346546 w 7315200"/>
                    <a:gd name="connsiteY11" fmla="*/ 136515 h 2054507"/>
                    <a:gd name="connsiteX12" fmla="*/ 381964 w 7315200"/>
                    <a:gd name="connsiteY12" fmla="*/ 167833 h 2054507"/>
                    <a:gd name="connsiteX13" fmla="*/ 393539 w 7315200"/>
                    <a:gd name="connsiteY13" fmla="*/ 185195 h 2054507"/>
                    <a:gd name="connsiteX14" fmla="*/ 460605 w 7315200"/>
                    <a:gd name="connsiteY14" fmla="*/ 184170 h 2054507"/>
                    <a:gd name="connsiteX15" fmla="*/ 480349 w 7315200"/>
                    <a:gd name="connsiteY15" fmla="*/ 196770 h 2054507"/>
                    <a:gd name="connsiteX16" fmla="*/ 526648 w 7315200"/>
                    <a:gd name="connsiteY16" fmla="*/ 196770 h 2054507"/>
                    <a:gd name="connsiteX17" fmla="*/ 532435 w 7315200"/>
                    <a:gd name="connsiteY17" fmla="*/ 225707 h 2054507"/>
                    <a:gd name="connsiteX18" fmla="*/ 584521 w 7315200"/>
                    <a:gd name="connsiteY18" fmla="*/ 243069 h 2054507"/>
                    <a:gd name="connsiteX19" fmla="*/ 596096 w 7315200"/>
                    <a:gd name="connsiteY19" fmla="*/ 260431 h 2054507"/>
                    <a:gd name="connsiteX20" fmla="*/ 636607 w 7315200"/>
                    <a:gd name="connsiteY20" fmla="*/ 272005 h 2054507"/>
                    <a:gd name="connsiteX21" fmla="*/ 636607 w 7315200"/>
                    <a:gd name="connsiteY21" fmla="*/ 272005 h 2054507"/>
                    <a:gd name="connsiteX22" fmla="*/ 671331 w 7315200"/>
                    <a:gd name="connsiteY22" fmla="*/ 295155 h 2054507"/>
                    <a:gd name="connsiteX23" fmla="*/ 671331 w 7315200"/>
                    <a:gd name="connsiteY23" fmla="*/ 312517 h 2054507"/>
                    <a:gd name="connsiteX24" fmla="*/ 706055 w 7315200"/>
                    <a:gd name="connsiteY24" fmla="*/ 318304 h 2054507"/>
                    <a:gd name="connsiteX25" fmla="*/ 729205 w 7315200"/>
                    <a:gd name="connsiteY25" fmla="*/ 324091 h 2054507"/>
                    <a:gd name="connsiteX26" fmla="*/ 783672 w 7315200"/>
                    <a:gd name="connsiteY26" fmla="*/ 354052 h 2054507"/>
                    <a:gd name="connsiteX27" fmla="*/ 836452 w 7315200"/>
                    <a:gd name="connsiteY27" fmla="*/ 368340 h 2054507"/>
                    <a:gd name="connsiteX28" fmla="*/ 902493 w 7315200"/>
                    <a:gd name="connsiteY28" fmla="*/ 372440 h 2054507"/>
                    <a:gd name="connsiteX29" fmla="*/ 947737 w 7315200"/>
                    <a:gd name="connsiteY29" fmla="*/ 389110 h 2054507"/>
                    <a:gd name="connsiteX30" fmla="*/ 978060 w 7315200"/>
                    <a:gd name="connsiteY30" fmla="*/ 410570 h 2054507"/>
                    <a:gd name="connsiteX31" fmla="*/ 1027765 w 7315200"/>
                    <a:gd name="connsiteY31" fmla="*/ 414639 h 2054507"/>
                    <a:gd name="connsiteX32" fmla="*/ 1076445 w 7315200"/>
                    <a:gd name="connsiteY32" fmla="*/ 462988 h 2054507"/>
                    <a:gd name="connsiteX33" fmla="*/ 1114907 w 7315200"/>
                    <a:gd name="connsiteY33" fmla="*/ 483063 h 2054507"/>
                    <a:gd name="connsiteX34" fmla="*/ 1163918 w 7315200"/>
                    <a:gd name="connsiteY34" fmla="*/ 500756 h 2054507"/>
                    <a:gd name="connsiteX35" fmla="*/ 1203767 w 7315200"/>
                    <a:gd name="connsiteY35" fmla="*/ 509286 h 2054507"/>
                    <a:gd name="connsiteX36" fmla="*/ 1250065 w 7315200"/>
                    <a:gd name="connsiteY36" fmla="*/ 520861 h 2054507"/>
                    <a:gd name="connsiteX37" fmla="*/ 1296364 w 7315200"/>
                    <a:gd name="connsiteY37" fmla="*/ 549798 h 2054507"/>
                    <a:gd name="connsiteX38" fmla="*/ 1307939 w 7315200"/>
                    <a:gd name="connsiteY38" fmla="*/ 561372 h 2054507"/>
                    <a:gd name="connsiteX39" fmla="*/ 1354238 w 7315200"/>
                    <a:gd name="connsiteY39" fmla="*/ 567160 h 2054507"/>
                    <a:gd name="connsiteX40" fmla="*/ 1412804 w 7315200"/>
                    <a:gd name="connsiteY40" fmla="*/ 622983 h 2054507"/>
                    <a:gd name="connsiteX41" fmla="*/ 1452622 w 7315200"/>
                    <a:gd name="connsiteY41" fmla="*/ 625033 h 2054507"/>
                    <a:gd name="connsiteX42" fmla="*/ 1516283 w 7315200"/>
                    <a:gd name="connsiteY42" fmla="*/ 630820 h 2054507"/>
                    <a:gd name="connsiteX43" fmla="*/ 1539433 w 7315200"/>
                    <a:gd name="connsiteY43" fmla="*/ 652613 h 2054507"/>
                    <a:gd name="connsiteX44" fmla="*/ 1660967 w 7315200"/>
                    <a:gd name="connsiteY44" fmla="*/ 650564 h 2054507"/>
                    <a:gd name="connsiteX45" fmla="*/ 1670492 w 7315200"/>
                    <a:gd name="connsiteY45" fmla="*/ 671332 h 2054507"/>
                    <a:gd name="connsiteX46" fmla="*/ 1736202 w 7315200"/>
                    <a:gd name="connsiteY46" fmla="*/ 682907 h 2054507"/>
                    <a:gd name="connsiteX47" fmla="*/ 1736202 w 7315200"/>
                    <a:gd name="connsiteY47" fmla="*/ 682907 h 2054507"/>
                    <a:gd name="connsiteX48" fmla="*/ 1788288 w 7315200"/>
                    <a:gd name="connsiteY48" fmla="*/ 700269 h 2054507"/>
                    <a:gd name="connsiteX49" fmla="*/ 1788288 w 7315200"/>
                    <a:gd name="connsiteY49" fmla="*/ 700269 h 2054507"/>
                    <a:gd name="connsiteX50" fmla="*/ 1823012 w 7315200"/>
                    <a:gd name="connsiteY50" fmla="*/ 729205 h 2054507"/>
                    <a:gd name="connsiteX51" fmla="*/ 1883599 w 7315200"/>
                    <a:gd name="connsiteY51" fmla="*/ 744518 h 2054507"/>
                    <a:gd name="connsiteX52" fmla="*/ 1985058 w 7315200"/>
                    <a:gd name="connsiteY52" fmla="*/ 746567 h 2054507"/>
                    <a:gd name="connsiteX53" fmla="*/ 2002752 w 7315200"/>
                    <a:gd name="connsiteY53" fmla="*/ 769716 h 2054507"/>
                    <a:gd name="connsiteX54" fmla="*/ 2103517 w 7315200"/>
                    <a:gd name="connsiteY54" fmla="*/ 769717 h 2054507"/>
                    <a:gd name="connsiteX55" fmla="*/ 2121572 w 7315200"/>
                    <a:gd name="connsiteY55" fmla="*/ 782317 h 2054507"/>
                    <a:gd name="connsiteX56" fmla="*/ 2147465 w 7315200"/>
                    <a:gd name="connsiteY56" fmla="*/ 812941 h 2054507"/>
                    <a:gd name="connsiteX57" fmla="*/ 2187615 w 7315200"/>
                    <a:gd name="connsiteY57" fmla="*/ 816015 h 2054507"/>
                    <a:gd name="connsiteX58" fmla="*/ 2228126 w 7315200"/>
                    <a:gd name="connsiteY58" fmla="*/ 821803 h 2054507"/>
                    <a:gd name="connsiteX59" fmla="*/ 2303362 w 7315200"/>
                    <a:gd name="connsiteY59" fmla="*/ 827590 h 2054507"/>
                    <a:gd name="connsiteX60" fmla="*/ 2326511 w 7315200"/>
                    <a:gd name="connsiteY60" fmla="*/ 856527 h 2054507"/>
                    <a:gd name="connsiteX61" fmla="*/ 2401746 w 7315200"/>
                    <a:gd name="connsiteY61" fmla="*/ 862314 h 2054507"/>
                    <a:gd name="connsiteX62" fmla="*/ 2413321 w 7315200"/>
                    <a:gd name="connsiteY62" fmla="*/ 879676 h 2054507"/>
                    <a:gd name="connsiteX63" fmla="*/ 2482769 w 7315200"/>
                    <a:gd name="connsiteY63" fmla="*/ 897038 h 2054507"/>
                    <a:gd name="connsiteX64" fmla="*/ 2517493 w 7315200"/>
                    <a:gd name="connsiteY64" fmla="*/ 908613 h 2054507"/>
                    <a:gd name="connsiteX65" fmla="*/ 2558005 w 7315200"/>
                    <a:gd name="connsiteY65" fmla="*/ 908613 h 2054507"/>
                    <a:gd name="connsiteX66" fmla="*/ 2691114 w 7315200"/>
                    <a:gd name="connsiteY66" fmla="*/ 914400 h 2054507"/>
                    <a:gd name="connsiteX67" fmla="*/ 2731625 w 7315200"/>
                    <a:gd name="connsiteY67" fmla="*/ 925975 h 2054507"/>
                    <a:gd name="connsiteX68" fmla="*/ 2731625 w 7315200"/>
                    <a:gd name="connsiteY68" fmla="*/ 925975 h 2054507"/>
                    <a:gd name="connsiteX69" fmla="*/ 2789498 w 7315200"/>
                    <a:gd name="connsiteY69" fmla="*/ 949124 h 2054507"/>
                    <a:gd name="connsiteX70" fmla="*/ 2830010 w 7315200"/>
                    <a:gd name="connsiteY70" fmla="*/ 954912 h 2054507"/>
                    <a:gd name="connsiteX71" fmla="*/ 2847372 w 7315200"/>
                    <a:gd name="connsiteY71" fmla="*/ 970918 h 2054507"/>
                    <a:gd name="connsiteX72" fmla="*/ 2870521 w 7315200"/>
                    <a:gd name="connsiteY72" fmla="*/ 972274 h 2054507"/>
                    <a:gd name="connsiteX73" fmla="*/ 2913414 w 7315200"/>
                    <a:gd name="connsiteY73" fmla="*/ 993041 h 2054507"/>
                    <a:gd name="connsiteX74" fmla="*/ 2985244 w 7315200"/>
                    <a:gd name="connsiteY74" fmla="*/ 995092 h 2054507"/>
                    <a:gd name="connsiteX75" fmla="*/ 3025755 w 7315200"/>
                    <a:gd name="connsiteY75" fmla="*/ 1005791 h 2054507"/>
                    <a:gd name="connsiteX76" fmla="*/ 3113589 w 7315200"/>
                    <a:gd name="connsiteY76" fmla="*/ 1018572 h 2054507"/>
                    <a:gd name="connsiteX77" fmla="*/ 3136739 w 7315200"/>
                    <a:gd name="connsiteY77" fmla="*/ 1041722 h 2054507"/>
                    <a:gd name="connsiteX78" fmla="*/ 3188825 w 7315200"/>
                    <a:gd name="connsiteY78" fmla="*/ 1053296 h 2054507"/>
                    <a:gd name="connsiteX79" fmla="*/ 3225237 w 7315200"/>
                    <a:gd name="connsiteY79" fmla="*/ 1083921 h 2054507"/>
                    <a:gd name="connsiteX80" fmla="*/ 3310359 w 7315200"/>
                    <a:gd name="connsiteY80" fmla="*/ 1082233 h 2054507"/>
                    <a:gd name="connsiteX81" fmla="*/ 3317172 w 7315200"/>
                    <a:gd name="connsiteY81" fmla="*/ 1094832 h 2054507"/>
                    <a:gd name="connsiteX82" fmla="*/ 3385595 w 7315200"/>
                    <a:gd name="connsiteY82" fmla="*/ 1099595 h 2054507"/>
                    <a:gd name="connsiteX83" fmla="*/ 3408744 w 7315200"/>
                    <a:gd name="connsiteY83" fmla="*/ 1111170 h 2054507"/>
                    <a:gd name="connsiteX84" fmla="*/ 3472405 w 7315200"/>
                    <a:gd name="connsiteY84" fmla="*/ 1111170 h 2054507"/>
                    <a:gd name="connsiteX85" fmla="*/ 3511529 w 7315200"/>
                    <a:gd name="connsiteY85" fmla="*/ 1115601 h 2054507"/>
                    <a:gd name="connsiteX86" fmla="*/ 3522441 w 7315200"/>
                    <a:gd name="connsiteY86" fmla="*/ 1139081 h 2054507"/>
                    <a:gd name="connsiteX87" fmla="*/ 3582334 w 7315200"/>
                    <a:gd name="connsiteY87" fmla="*/ 1138751 h 2054507"/>
                    <a:gd name="connsiteX88" fmla="*/ 3600419 w 7315200"/>
                    <a:gd name="connsiteY88" fmla="*/ 1153038 h 2054507"/>
                    <a:gd name="connsiteX89" fmla="*/ 3675323 w 7315200"/>
                    <a:gd name="connsiteY89" fmla="*/ 1156112 h 2054507"/>
                    <a:gd name="connsiteX90" fmla="*/ 3709686 w 7315200"/>
                    <a:gd name="connsiteY90" fmla="*/ 1180618 h 2054507"/>
                    <a:gd name="connsiteX91" fmla="*/ 3750197 w 7315200"/>
                    <a:gd name="connsiteY91" fmla="*/ 1192193 h 2054507"/>
                    <a:gd name="connsiteX92" fmla="*/ 3755984 w 7315200"/>
                    <a:gd name="connsiteY92" fmla="*/ 1197980 h 2054507"/>
                    <a:gd name="connsiteX93" fmla="*/ 3848582 w 7315200"/>
                    <a:gd name="connsiteY93" fmla="*/ 1221129 h 2054507"/>
                    <a:gd name="connsiteX94" fmla="*/ 3889093 w 7315200"/>
                    <a:gd name="connsiteY94" fmla="*/ 1238491 h 2054507"/>
                    <a:gd name="connsiteX95" fmla="*/ 3912243 w 7315200"/>
                    <a:gd name="connsiteY95" fmla="*/ 1238491 h 2054507"/>
                    <a:gd name="connsiteX96" fmla="*/ 3941179 w 7315200"/>
                    <a:gd name="connsiteY96" fmla="*/ 1247354 h 2054507"/>
                    <a:gd name="connsiteX97" fmla="*/ 3993265 w 7315200"/>
                    <a:gd name="connsiteY97" fmla="*/ 1249042 h 2054507"/>
                    <a:gd name="connsiteX98" fmla="*/ 4027989 w 7315200"/>
                    <a:gd name="connsiteY98" fmla="*/ 1273215 h 2054507"/>
                    <a:gd name="connsiteX99" fmla="*/ 4120587 w 7315200"/>
                    <a:gd name="connsiteY99" fmla="*/ 1273215 h 2054507"/>
                    <a:gd name="connsiteX100" fmla="*/ 4184579 w 7315200"/>
                    <a:gd name="connsiteY100" fmla="*/ 1276622 h 2054507"/>
                    <a:gd name="connsiteX101" fmla="*/ 4195129 w 7315200"/>
                    <a:gd name="connsiteY101" fmla="*/ 1296365 h 2054507"/>
                    <a:gd name="connsiteX102" fmla="*/ 4259483 w 7315200"/>
                    <a:gd name="connsiteY102" fmla="*/ 1302152 h 2054507"/>
                    <a:gd name="connsiteX103" fmla="*/ 4282633 w 7315200"/>
                    <a:gd name="connsiteY103" fmla="*/ 1313727 h 2054507"/>
                    <a:gd name="connsiteX104" fmla="*/ 4363655 w 7315200"/>
                    <a:gd name="connsiteY104" fmla="*/ 1313727 h 2054507"/>
                    <a:gd name="connsiteX105" fmla="*/ 4386805 w 7315200"/>
                    <a:gd name="connsiteY105" fmla="*/ 1325301 h 2054507"/>
                    <a:gd name="connsiteX106" fmla="*/ 4386805 w 7315200"/>
                    <a:gd name="connsiteY106" fmla="*/ 1325301 h 2054507"/>
                    <a:gd name="connsiteX107" fmla="*/ 4479402 w 7315200"/>
                    <a:gd name="connsiteY107" fmla="*/ 1329039 h 2054507"/>
                    <a:gd name="connsiteX108" fmla="*/ 4511082 w 7315200"/>
                    <a:gd name="connsiteY108" fmla="*/ 1341639 h 2054507"/>
                    <a:gd name="connsiteX109" fmla="*/ 4527751 w 7315200"/>
                    <a:gd name="connsiteY109" fmla="*/ 1350832 h 2054507"/>
                    <a:gd name="connsiteX110" fmla="*/ 4594818 w 7315200"/>
                    <a:gd name="connsiteY110" fmla="*/ 1355264 h 2054507"/>
                    <a:gd name="connsiteX111" fmla="*/ 4633278 w 7315200"/>
                    <a:gd name="connsiteY111" fmla="*/ 1363100 h 2054507"/>
                    <a:gd name="connsiteX112" fmla="*/ 4646904 w 7315200"/>
                    <a:gd name="connsiteY112" fmla="*/ 1377056 h 2054507"/>
                    <a:gd name="connsiteX113" fmla="*/ 4679578 w 7315200"/>
                    <a:gd name="connsiteY113" fmla="*/ 1378413 h 2054507"/>
                    <a:gd name="connsiteX114" fmla="*/ 4728258 w 7315200"/>
                    <a:gd name="connsiteY114" fmla="*/ 1394750 h 2054507"/>
                    <a:gd name="connsiteX115" fmla="*/ 4747308 w 7315200"/>
                    <a:gd name="connsiteY115" fmla="*/ 1412111 h 2054507"/>
                    <a:gd name="connsiteX116" fmla="*/ 4780344 w 7315200"/>
                    <a:gd name="connsiteY116" fmla="*/ 1413468 h 2054507"/>
                    <a:gd name="connsiteX117" fmla="*/ 4793968 w 7315200"/>
                    <a:gd name="connsiteY117" fmla="*/ 1431856 h 2054507"/>
                    <a:gd name="connsiteX118" fmla="*/ 4809281 w 7315200"/>
                    <a:gd name="connsiteY118" fmla="*/ 1446836 h 2054507"/>
                    <a:gd name="connsiteX119" fmla="*/ 4925027 w 7315200"/>
                    <a:gd name="connsiteY119" fmla="*/ 1446836 h 2054507"/>
                    <a:gd name="connsiteX120" fmla="*/ 4955983 w 7315200"/>
                    <a:gd name="connsiteY120" fmla="*/ 1473030 h 2054507"/>
                    <a:gd name="connsiteX121" fmla="*/ 5132347 w 7315200"/>
                    <a:gd name="connsiteY121" fmla="*/ 1466579 h 2054507"/>
                    <a:gd name="connsiteX122" fmla="*/ 5203905 w 7315200"/>
                    <a:gd name="connsiteY122" fmla="*/ 1485630 h 2054507"/>
                    <a:gd name="connsiteX123" fmla="*/ 5289630 w 7315200"/>
                    <a:gd name="connsiteY123" fmla="*/ 1498922 h 2054507"/>
                    <a:gd name="connsiteX124" fmla="*/ 5428526 w 7315200"/>
                    <a:gd name="connsiteY124" fmla="*/ 1498922 h 2054507"/>
                    <a:gd name="connsiteX125" fmla="*/ 5428526 w 7315200"/>
                    <a:gd name="connsiteY125" fmla="*/ 1539433 h 2054507"/>
                    <a:gd name="connsiteX126" fmla="*/ 5596359 w 7315200"/>
                    <a:gd name="connsiteY126" fmla="*/ 1539433 h 2054507"/>
                    <a:gd name="connsiteX127" fmla="*/ 5607934 w 7315200"/>
                    <a:gd name="connsiteY127" fmla="*/ 1551008 h 2054507"/>
                    <a:gd name="connsiteX128" fmla="*/ 5723681 w 7315200"/>
                    <a:gd name="connsiteY128" fmla="*/ 1551008 h 2054507"/>
                    <a:gd name="connsiteX129" fmla="*/ 5723681 w 7315200"/>
                    <a:gd name="connsiteY129" fmla="*/ 1568370 h 2054507"/>
                    <a:gd name="connsiteX130" fmla="*/ 5804703 w 7315200"/>
                    <a:gd name="connsiteY130" fmla="*/ 1568370 h 2054507"/>
                    <a:gd name="connsiteX131" fmla="*/ 5804703 w 7315200"/>
                    <a:gd name="connsiteY131" fmla="*/ 1608881 h 2054507"/>
                    <a:gd name="connsiteX132" fmla="*/ 5885726 w 7315200"/>
                    <a:gd name="connsiteY132" fmla="*/ 1608881 h 2054507"/>
                    <a:gd name="connsiteX133" fmla="*/ 5885726 w 7315200"/>
                    <a:gd name="connsiteY133" fmla="*/ 1620456 h 2054507"/>
                    <a:gd name="connsiteX134" fmla="*/ 5972536 w 7315200"/>
                    <a:gd name="connsiteY134" fmla="*/ 1620456 h 2054507"/>
                    <a:gd name="connsiteX135" fmla="*/ 5972536 w 7315200"/>
                    <a:gd name="connsiteY135" fmla="*/ 1643605 h 2054507"/>
                    <a:gd name="connsiteX136" fmla="*/ 6059346 w 7315200"/>
                    <a:gd name="connsiteY136" fmla="*/ 1643605 h 2054507"/>
                    <a:gd name="connsiteX137" fmla="*/ 6059346 w 7315200"/>
                    <a:gd name="connsiteY137" fmla="*/ 1649393 h 2054507"/>
                    <a:gd name="connsiteX138" fmla="*/ 6163519 w 7315200"/>
                    <a:gd name="connsiteY138" fmla="*/ 1649393 h 2054507"/>
                    <a:gd name="connsiteX139" fmla="*/ 6163519 w 7315200"/>
                    <a:gd name="connsiteY139" fmla="*/ 1666755 h 2054507"/>
                    <a:gd name="connsiteX140" fmla="*/ 6215605 w 7315200"/>
                    <a:gd name="connsiteY140" fmla="*/ 1666755 h 2054507"/>
                    <a:gd name="connsiteX141" fmla="*/ 6215605 w 7315200"/>
                    <a:gd name="connsiteY141" fmla="*/ 1701479 h 2054507"/>
                    <a:gd name="connsiteX142" fmla="*/ 6285053 w 7315200"/>
                    <a:gd name="connsiteY142" fmla="*/ 1701479 h 2054507"/>
                    <a:gd name="connsiteX143" fmla="*/ 6285053 w 7315200"/>
                    <a:gd name="connsiteY143" fmla="*/ 1724628 h 2054507"/>
                    <a:gd name="connsiteX144" fmla="*/ 6360288 w 7315200"/>
                    <a:gd name="connsiteY144" fmla="*/ 1724628 h 2054507"/>
                    <a:gd name="connsiteX145" fmla="*/ 6360288 w 7315200"/>
                    <a:gd name="connsiteY145" fmla="*/ 1747777 h 2054507"/>
                    <a:gd name="connsiteX146" fmla="*/ 6423949 w 7315200"/>
                    <a:gd name="connsiteY146" fmla="*/ 1747777 h 2054507"/>
                    <a:gd name="connsiteX147" fmla="*/ 6423949 w 7315200"/>
                    <a:gd name="connsiteY147" fmla="*/ 1788289 h 2054507"/>
                    <a:gd name="connsiteX148" fmla="*/ 6736465 w 7315200"/>
                    <a:gd name="connsiteY148" fmla="*/ 1788289 h 2054507"/>
                    <a:gd name="connsiteX149" fmla="*/ 6736465 w 7315200"/>
                    <a:gd name="connsiteY149" fmla="*/ 1817226 h 2054507"/>
                    <a:gd name="connsiteX150" fmla="*/ 6852212 w 7315200"/>
                    <a:gd name="connsiteY150" fmla="*/ 1817226 h 2054507"/>
                    <a:gd name="connsiteX151" fmla="*/ 6852212 w 7315200"/>
                    <a:gd name="connsiteY151" fmla="*/ 1875099 h 2054507"/>
                    <a:gd name="connsiteX152" fmla="*/ 6915873 w 7315200"/>
                    <a:gd name="connsiteY152" fmla="*/ 1875099 h 2054507"/>
                    <a:gd name="connsiteX153" fmla="*/ 6915873 w 7315200"/>
                    <a:gd name="connsiteY153" fmla="*/ 1909823 h 2054507"/>
                    <a:gd name="connsiteX154" fmla="*/ 7060557 w 7315200"/>
                    <a:gd name="connsiteY154" fmla="*/ 1909823 h 2054507"/>
                    <a:gd name="connsiteX155" fmla="*/ 7060557 w 7315200"/>
                    <a:gd name="connsiteY155" fmla="*/ 2054507 h 2054507"/>
                    <a:gd name="connsiteX156" fmla="*/ 7315200 w 7315200"/>
                    <a:gd name="connsiteY156" fmla="*/ 2054507 h 2054507"/>
                    <a:gd name="connsiteX0" fmla="*/ 0 w 7339054"/>
                    <a:gd name="connsiteY0" fmla="*/ 0 h 2074386"/>
                    <a:gd name="connsiteX1" fmla="*/ 63660 w 7339054"/>
                    <a:gd name="connsiteY1" fmla="*/ 34724 h 2074386"/>
                    <a:gd name="connsiteX2" fmla="*/ 92597 w 7339054"/>
                    <a:gd name="connsiteY2" fmla="*/ 40512 h 2074386"/>
                    <a:gd name="connsiteX3" fmla="*/ 127321 w 7339054"/>
                    <a:gd name="connsiteY3" fmla="*/ 52086 h 2074386"/>
                    <a:gd name="connsiteX4" fmla="*/ 144683 w 7339054"/>
                    <a:gd name="connsiteY4" fmla="*/ 52086 h 2074386"/>
                    <a:gd name="connsiteX5" fmla="*/ 162045 w 7339054"/>
                    <a:gd name="connsiteY5" fmla="*/ 57874 h 2074386"/>
                    <a:gd name="connsiteX6" fmla="*/ 190982 w 7339054"/>
                    <a:gd name="connsiteY6" fmla="*/ 63661 h 2074386"/>
                    <a:gd name="connsiteX7" fmla="*/ 207651 w 7339054"/>
                    <a:gd name="connsiteY7" fmla="*/ 82048 h 2074386"/>
                    <a:gd name="connsiteX8" fmla="*/ 243068 w 7339054"/>
                    <a:gd name="connsiteY8" fmla="*/ 109960 h 2074386"/>
                    <a:gd name="connsiteX9" fmla="*/ 266217 w 7339054"/>
                    <a:gd name="connsiteY9" fmla="*/ 115747 h 2074386"/>
                    <a:gd name="connsiteX10" fmla="*/ 266217 w 7339054"/>
                    <a:gd name="connsiteY10" fmla="*/ 133109 h 2074386"/>
                    <a:gd name="connsiteX11" fmla="*/ 346546 w 7339054"/>
                    <a:gd name="connsiteY11" fmla="*/ 136515 h 2074386"/>
                    <a:gd name="connsiteX12" fmla="*/ 381964 w 7339054"/>
                    <a:gd name="connsiteY12" fmla="*/ 167833 h 2074386"/>
                    <a:gd name="connsiteX13" fmla="*/ 393539 w 7339054"/>
                    <a:gd name="connsiteY13" fmla="*/ 185195 h 2074386"/>
                    <a:gd name="connsiteX14" fmla="*/ 460605 w 7339054"/>
                    <a:gd name="connsiteY14" fmla="*/ 184170 h 2074386"/>
                    <a:gd name="connsiteX15" fmla="*/ 480349 w 7339054"/>
                    <a:gd name="connsiteY15" fmla="*/ 196770 h 2074386"/>
                    <a:gd name="connsiteX16" fmla="*/ 526648 w 7339054"/>
                    <a:gd name="connsiteY16" fmla="*/ 196770 h 2074386"/>
                    <a:gd name="connsiteX17" fmla="*/ 532435 w 7339054"/>
                    <a:gd name="connsiteY17" fmla="*/ 225707 h 2074386"/>
                    <a:gd name="connsiteX18" fmla="*/ 584521 w 7339054"/>
                    <a:gd name="connsiteY18" fmla="*/ 243069 h 2074386"/>
                    <a:gd name="connsiteX19" fmla="*/ 596096 w 7339054"/>
                    <a:gd name="connsiteY19" fmla="*/ 260431 h 2074386"/>
                    <a:gd name="connsiteX20" fmla="*/ 636607 w 7339054"/>
                    <a:gd name="connsiteY20" fmla="*/ 272005 h 2074386"/>
                    <a:gd name="connsiteX21" fmla="*/ 636607 w 7339054"/>
                    <a:gd name="connsiteY21" fmla="*/ 272005 h 2074386"/>
                    <a:gd name="connsiteX22" fmla="*/ 671331 w 7339054"/>
                    <a:gd name="connsiteY22" fmla="*/ 295155 h 2074386"/>
                    <a:gd name="connsiteX23" fmla="*/ 671331 w 7339054"/>
                    <a:gd name="connsiteY23" fmla="*/ 312517 h 2074386"/>
                    <a:gd name="connsiteX24" fmla="*/ 706055 w 7339054"/>
                    <a:gd name="connsiteY24" fmla="*/ 318304 h 2074386"/>
                    <a:gd name="connsiteX25" fmla="*/ 729205 w 7339054"/>
                    <a:gd name="connsiteY25" fmla="*/ 324091 h 2074386"/>
                    <a:gd name="connsiteX26" fmla="*/ 783672 w 7339054"/>
                    <a:gd name="connsiteY26" fmla="*/ 354052 h 2074386"/>
                    <a:gd name="connsiteX27" fmla="*/ 836452 w 7339054"/>
                    <a:gd name="connsiteY27" fmla="*/ 368340 h 2074386"/>
                    <a:gd name="connsiteX28" fmla="*/ 902493 w 7339054"/>
                    <a:gd name="connsiteY28" fmla="*/ 372440 h 2074386"/>
                    <a:gd name="connsiteX29" fmla="*/ 947737 w 7339054"/>
                    <a:gd name="connsiteY29" fmla="*/ 389110 h 2074386"/>
                    <a:gd name="connsiteX30" fmla="*/ 978060 w 7339054"/>
                    <a:gd name="connsiteY30" fmla="*/ 410570 h 2074386"/>
                    <a:gd name="connsiteX31" fmla="*/ 1027765 w 7339054"/>
                    <a:gd name="connsiteY31" fmla="*/ 414639 h 2074386"/>
                    <a:gd name="connsiteX32" fmla="*/ 1076445 w 7339054"/>
                    <a:gd name="connsiteY32" fmla="*/ 462988 h 2074386"/>
                    <a:gd name="connsiteX33" fmla="*/ 1114907 w 7339054"/>
                    <a:gd name="connsiteY33" fmla="*/ 483063 h 2074386"/>
                    <a:gd name="connsiteX34" fmla="*/ 1163918 w 7339054"/>
                    <a:gd name="connsiteY34" fmla="*/ 500756 h 2074386"/>
                    <a:gd name="connsiteX35" fmla="*/ 1203767 w 7339054"/>
                    <a:gd name="connsiteY35" fmla="*/ 509286 h 2074386"/>
                    <a:gd name="connsiteX36" fmla="*/ 1250065 w 7339054"/>
                    <a:gd name="connsiteY36" fmla="*/ 520861 h 2074386"/>
                    <a:gd name="connsiteX37" fmla="*/ 1296364 w 7339054"/>
                    <a:gd name="connsiteY37" fmla="*/ 549798 h 2074386"/>
                    <a:gd name="connsiteX38" fmla="*/ 1307939 w 7339054"/>
                    <a:gd name="connsiteY38" fmla="*/ 561372 h 2074386"/>
                    <a:gd name="connsiteX39" fmla="*/ 1354238 w 7339054"/>
                    <a:gd name="connsiteY39" fmla="*/ 567160 h 2074386"/>
                    <a:gd name="connsiteX40" fmla="*/ 1412804 w 7339054"/>
                    <a:gd name="connsiteY40" fmla="*/ 622983 h 2074386"/>
                    <a:gd name="connsiteX41" fmla="*/ 1452622 w 7339054"/>
                    <a:gd name="connsiteY41" fmla="*/ 625033 h 2074386"/>
                    <a:gd name="connsiteX42" fmla="*/ 1516283 w 7339054"/>
                    <a:gd name="connsiteY42" fmla="*/ 630820 h 2074386"/>
                    <a:gd name="connsiteX43" fmla="*/ 1539433 w 7339054"/>
                    <a:gd name="connsiteY43" fmla="*/ 652613 h 2074386"/>
                    <a:gd name="connsiteX44" fmla="*/ 1660967 w 7339054"/>
                    <a:gd name="connsiteY44" fmla="*/ 650564 h 2074386"/>
                    <a:gd name="connsiteX45" fmla="*/ 1670492 w 7339054"/>
                    <a:gd name="connsiteY45" fmla="*/ 671332 h 2074386"/>
                    <a:gd name="connsiteX46" fmla="*/ 1736202 w 7339054"/>
                    <a:gd name="connsiteY46" fmla="*/ 682907 h 2074386"/>
                    <a:gd name="connsiteX47" fmla="*/ 1736202 w 7339054"/>
                    <a:gd name="connsiteY47" fmla="*/ 682907 h 2074386"/>
                    <a:gd name="connsiteX48" fmla="*/ 1788288 w 7339054"/>
                    <a:gd name="connsiteY48" fmla="*/ 700269 h 2074386"/>
                    <a:gd name="connsiteX49" fmla="*/ 1788288 w 7339054"/>
                    <a:gd name="connsiteY49" fmla="*/ 700269 h 2074386"/>
                    <a:gd name="connsiteX50" fmla="*/ 1823012 w 7339054"/>
                    <a:gd name="connsiteY50" fmla="*/ 729205 h 2074386"/>
                    <a:gd name="connsiteX51" fmla="*/ 1883599 w 7339054"/>
                    <a:gd name="connsiteY51" fmla="*/ 744518 h 2074386"/>
                    <a:gd name="connsiteX52" fmla="*/ 1985058 w 7339054"/>
                    <a:gd name="connsiteY52" fmla="*/ 746567 h 2074386"/>
                    <a:gd name="connsiteX53" fmla="*/ 2002752 w 7339054"/>
                    <a:gd name="connsiteY53" fmla="*/ 769716 h 2074386"/>
                    <a:gd name="connsiteX54" fmla="*/ 2103517 w 7339054"/>
                    <a:gd name="connsiteY54" fmla="*/ 769717 h 2074386"/>
                    <a:gd name="connsiteX55" fmla="*/ 2121572 w 7339054"/>
                    <a:gd name="connsiteY55" fmla="*/ 782317 h 2074386"/>
                    <a:gd name="connsiteX56" fmla="*/ 2147465 w 7339054"/>
                    <a:gd name="connsiteY56" fmla="*/ 812941 h 2074386"/>
                    <a:gd name="connsiteX57" fmla="*/ 2187615 w 7339054"/>
                    <a:gd name="connsiteY57" fmla="*/ 816015 h 2074386"/>
                    <a:gd name="connsiteX58" fmla="*/ 2228126 w 7339054"/>
                    <a:gd name="connsiteY58" fmla="*/ 821803 h 2074386"/>
                    <a:gd name="connsiteX59" fmla="*/ 2303362 w 7339054"/>
                    <a:gd name="connsiteY59" fmla="*/ 827590 h 2074386"/>
                    <a:gd name="connsiteX60" fmla="*/ 2326511 w 7339054"/>
                    <a:gd name="connsiteY60" fmla="*/ 856527 h 2074386"/>
                    <a:gd name="connsiteX61" fmla="*/ 2401746 w 7339054"/>
                    <a:gd name="connsiteY61" fmla="*/ 862314 h 2074386"/>
                    <a:gd name="connsiteX62" fmla="*/ 2413321 w 7339054"/>
                    <a:gd name="connsiteY62" fmla="*/ 879676 h 2074386"/>
                    <a:gd name="connsiteX63" fmla="*/ 2482769 w 7339054"/>
                    <a:gd name="connsiteY63" fmla="*/ 897038 h 2074386"/>
                    <a:gd name="connsiteX64" fmla="*/ 2517493 w 7339054"/>
                    <a:gd name="connsiteY64" fmla="*/ 908613 h 2074386"/>
                    <a:gd name="connsiteX65" fmla="*/ 2558005 w 7339054"/>
                    <a:gd name="connsiteY65" fmla="*/ 908613 h 2074386"/>
                    <a:gd name="connsiteX66" fmla="*/ 2691114 w 7339054"/>
                    <a:gd name="connsiteY66" fmla="*/ 914400 h 2074386"/>
                    <a:gd name="connsiteX67" fmla="*/ 2731625 w 7339054"/>
                    <a:gd name="connsiteY67" fmla="*/ 925975 h 2074386"/>
                    <a:gd name="connsiteX68" fmla="*/ 2731625 w 7339054"/>
                    <a:gd name="connsiteY68" fmla="*/ 925975 h 2074386"/>
                    <a:gd name="connsiteX69" fmla="*/ 2789498 w 7339054"/>
                    <a:gd name="connsiteY69" fmla="*/ 949124 h 2074386"/>
                    <a:gd name="connsiteX70" fmla="*/ 2830010 w 7339054"/>
                    <a:gd name="connsiteY70" fmla="*/ 954912 h 2074386"/>
                    <a:gd name="connsiteX71" fmla="*/ 2847372 w 7339054"/>
                    <a:gd name="connsiteY71" fmla="*/ 970918 h 2074386"/>
                    <a:gd name="connsiteX72" fmla="*/ 2870521 w 7339054"/>
                    <a:gd name="connsiteY72" fmla="*/ 972274 h 2074386"/>
                    <a:gd name="connsiteX73" fmla="*/ 2913414 w 7339054"/>
                    <a:gd name="connsiteY73" fmla="*/ 993041 h 2074386"/>
                    <a:gd name="connsiteX74" fmla="*/ 2985244 w 7339054"/>
                    <a:gd name="connsiteY74" fmla="*/ 995092 h 2074386"/>
                    <a:gd name="connsiteX75" fmla="*/ 3025755 w 7339054"/>
                    <a:gd name="connsiteY75" fmla="*/ 1005791 h 2074386"/>
                    <a:gd name="connsiteX76" fmla="*/ 3113589 w 7339054"/>
                    <a:gd name="connsiteY76" fmla="*/ 1018572 h 2074386"/>
                    <a:gd name="connsiteX77" fmla="*/ 3136739 w 7339054"/>
                    <a:gd name="connsiteY77" fmla="*/ 1041722 h 2074386"/>
                    <a:gd name="connsiteX78" fmla="*/ 3188825 w 7339054"/>
                    <a:gd name="connsiteY78" fmla="*/ 1053296 h 2074386"/>
                    <a:gd name="connsiteX79" fmla="*/ 3225237 w 7339054"/>
                    <a:gd name="connsiteY79" fmla="*/ 1083921 h 2074386"/>
                    <a:gd name="connsiteX80" fmla="*/ 3310359 w 7339054"/>
                    <a:gd name="connsiteY80" fmla="*/ 1082233 h 2074386"/>
                    <a:gd name="connsiteX81" fmla="*/ 3317172 w 7339054"/>
                    <a:gd name="connsiteY81" fmla="*/ 1094832 h 2074386"/>
                    <a:gd name="connsiteX82" fmla="*/ 3385595 w 7339054"/>
                    <a:gd name="connsiteY82" fmla="*/ 1099595 h 2074386"/>
                    <a:gd name="connsiteX83" fmla="*/ 3408744 w 7339054"/>
                    <a:gd name="connsiteY83" fmla="*/ 1111170 h 2074386"/>
                    <a:gd name="connsiteX84" fmla="*/ 3472405 w 7339054"/>
                    <a:gd name="connsiteY84" fmla="*/ 1111170 h 2074386"/>
                    <a:gd name="connsiteX85" fmla="*/ 3511529 w 7339054"/>
                    <a:gd name="connsiteY85" fmla="*/ 1115601 h 2074386"/>
                    <a:gd name="connsiteX86" fmla="*/ 3522441 w 7339054"/>
                    <a:gd name="connsiteY86" fmla="*/ 1139081 h 2074386"/>
                    <a:gd name="connsiteX87" fmla="*/ 3582334 w 7339054"/>
                    <a:gd name="connsiteY87" fmla="*/ 1138751 h 2074386"/>
                    <a:gd name="connsiteX88" fmla="*/ 3600419 w 7339054"/>
                    <a:gd name="connsiteY88" fmla="*/ 1153038 h 2074386"/>
                    <a:gd name="connsiteX89" fmla="*/ 3675323 w 7339054"/>
                    <a:gd name="connsiteY89" fmla="*/ 1156112 h 2074386"/>
                    <a:gd name="connsiteX90" fmla="*/ 3709686 w 7339054"/>
                    <a:gd name="connsiteY90" fmla="*/ 1180618 h 2074386"/>
                    <a:gd name="connsiteX91" fmla="*/ 3750197 w 7339054"/>
                    <a:gd name="connsiteY91" fmla="*/ 1192193 h 2074386"/>
                    <a:gd name="connsiteX92" fmla="*/ 3755984 w 7339054"/>
                    <a:gd name="connsiteY92" fmla="*/ 1197980 h 2074386"/>
                    <a:gd name="connsiteX93" fmla="*/ 3848582 w 7339054"/>
                    <a:gd name="connsiteY93" fmla="*/ 1221129 h 2074386"/>
                    <a:gd name="connsiteX94" fmla="*/ 3889093 w 7339054"/>
                    <a:gd name="connsiteY94" fmla="*/ 1238491 h 2074386"/>
                    <a:gd name="connsiteX95" fmla="*/ 3912243 w 7339054"/>
                    <a:gd name="connsiteY95" fmla="*/ 1238491 h 2074386"/>
                    <a:gd name="connsiteX96" fmla="*/ 3941179 w 7339054"/>
                    <a:gd name="connsiteY96" fmla="*/ 1247354 h 2074386"/>
                    <a:gd name="connsiteX97" fmla="*/ 3993265 w 7339054"/>
                    <a:gd name="connsiteY97" fmla="*/ 1249042 h 2074386"/>
                    <a:gd name="connsiteX98" fmla="*/ 4027989 w 7339054"/>
                    <a:gd name="connsiteY98" fmla="*/ 1273215 h 2074386"/>
                    <a:gd name="connsiteX99" fmla="*/ 4120587 w 7339054"/>
                    <a:gd name="connsiteY99" fmla="*/ 1273215 h 2074386"/>
                    <a:gd name="connsiteX100" fmla="*/ 4184579 w 7339054"/>
                    <a:gd name="connsiteY100" fmla="*/ 1276622 h 2074386"/>
                    <a:gd name="connsiteX101" fmla="*/ 4195129 w 7339054"/>
                    <a:gd name="connsiteY101" fmla="*/ 1296365 h 2074386"/>
                    <a:gd name="connsiteX102" fmla="*/ 4259483 w 7339054"/>
                    <a:gd name="connsiteY102" fmla="*/ 1302152 h 2074386"/>
                    <a:gd name="connsiteX103" fmla="*/ 4282633 w 7339054"/>
                    <a:gd name="connsiteY103" fmla="*/ 1313727 h 2074386"/>
                    <a:gd name="connsiteX104" fmla="*/ 4363655 w 7339054"/>
                    <a:gd name="connsiteY104" fmla="*/ 1313727 h 2074386"/>
                    <a:gd name="connsiteX105" fmla="*/ 4386805 w 7339054"/>
                    <a:gd name="connsiteY105" fmla="*/ 1325301 h 2074386"/>
                    <a:gd name="connsiteX106" fmla="*/ 4386805 w 7339054"/>
                    <a:gd name="connsiteY106" fmla="*/ 1325301 h 2074386"/>
                    <a:gd name="connsiteX107" fmla="*/ 4479402 w 7339054"/>
                    <a:gd name="connsiteY107" fmla="*/ 1329039 h 2074386"/>
                    <a:gd name="connsiteX108" fmla="*/ 4511082 w 7339054"/>
                    <a:gd name="connsiteY108" fmla="*/ 1341639 h 2074386"/>
                    <a:gd name="connsiteX109" fmla="*/ 4527751 w 7339054"/>
                    <a:gd name="connsiteY109" fmla="*/ 1350832 h 2074386"/>
                    <a:gd name="connsiteX110" fmla="*/ 4594818 w 7339054"/>
                    <a:gd name="connsiteY110" fmla="*/ 1355264 h 2074386"/>
                    <a:gd name="connsiteX111" fmla="*/ 4633278 w 7339054"/>
                    <a:gd name="connsiteY111" fmla="*/ 1363100 h 2074386"/>
                    <a:gd name="connsiteX112" fmla="*/ 4646904 w 7339054"/>
                    <a:gd name="connsiteY112" fmla="*/ 1377056 h 2074386"/>
                    <a:gd name="connsiteX113" fmla="*/ 4679578 w 7339054"/>
                    <a:gd name="connsiteY113" fmla="*/ 1378413 h 2074386"/>
                    <a:gd name="connsiteX114" fmla="*/ 4728258 w 7339054"/>
                    <a:gd name="connsiteY114" fmla="*/ 1394750 h 2074386"/>
                    <a:gd name="connsiteX115" fmla="*/ 4747308 w 7339054"/>
                    <a:gd name="connsiteY115" fmla="*/ 1412111 h 2074386"/>
                    <a:gd name="connsiteX116" fmla="*/ 4780344 w 7339054"/>
                    <a:gd name="connsiteY116" fmla="*/ 1413468 h 2074386"/>
                    <a:gd name="connsiteX117" fmla="*/ 4793968 w 7339054"/>
                    <a:gd name="connsiteY117" fmla="*/ 1431856 h 2074386"/>
                    <a:gd name="connsiteX118" fmla="*/ 4809281 w 7339054"/>
                    <a:gd name="connsiteY118" fmla="*/ 1446836 h 2074386"/>
                    <a:gd name="connsiteX119" fmla="*/ 4925027 w 7339054"/>
                    <a:gd name="connsiteY119" fmla="*/ 1446836 h 2074386"/>
                    <a:gd name="connsiteX120" fmla="*/ 4955983 w 7339054"/>
                    <a:gd name="connsiteY120" fmla="*/ 1473030 h 2074386"/>
                    <a:gd name="connsiteX121" fmla="*/ 5132347 w 7339054"/>
                    <a:gd name="connsiteY121" fmla="*/ 1466579 h 2074386"/>
                    <a:gd name="connsiteX122" fmla="*/ 5203905 w 7339054"/>
                    <a:gd name="connsiteY122" fmla="*/ 1485630 h 2074386"/>
                    <a:gd name="connsiteX123" fmla="*/ 5289630 w 7339054"/>
                    <a:gd name="connsiteY123" fmla="*/ 1498922 h 2074386"/>
                    <a:gd name="connsiteX124" fmla="*/ 5428526 w 7339054"/>
                    <a:gd name="connsiteY124" fmla="*/ 1498922 h 2074386"/>
                    <a:gd name="connsiteX125" fmla="*/ 5428526 w 7339054"/>
                    <a:gd name="connsiteY125" fmla="*/ 1539433 h 2074386"/>
                    <a:gd name="connsiteX126" fmla="*/ 5596359 w 7339054"/>
                    <a:gd name="connsiteY126" fmla="*/ 1539433 h 2074386"/>
                    <a:gd name="connsiteX127" fmla="*/ 5607934 w 7339054"/>
                    <a:gd name="connsiteY127" fmla="*/ 1551008 h 2074386"/>
                    <a:gd name="connsiteX128" fmla="*/ 5723681 w 7339054"/>
                    <a:gd name="connsiteY128" fmla="*/ 1551008 h 2074386"/>
                    <a:gd name="connsiteX129" fmla="*/ 5723681 w 7339054"/>
                    <a:gd name="connsiteY129" fmla="*/ 1568370 h 2074386"/>
                    <a:gd name="connsiteX130" fmla="*/ 5804703 w 7339054"/>
                    <a:gd name="connsiteY130" fmla="*/ 1568370 h 2074386"/>
                    <a:gd name="connsiteX131" fmla="*/ 5804703 w 7339054"/>
                    <a:gd name="connsiteY131" fmla="*/ 1608881 h 2074386"/>
                    <a:gd name="connsiteX132" fmla="*/ 5885726 w 7339054"/>
                    <a:gd name="connsiteY132" fmla="*/ 1608881 h 2074386"/>
                    <a:gd name="connsiteX133" fmla="*/ 5885726 w 7339054"/>
                    <a:gd name="connsiteY133" fmla="*/ 1620456 h 2074386"/>
                    <a:gd name="connsiteX134" fmla="*/ 5972536 w 7339054"/>
                    <a:gd name="connsiteY134" fmla="*/ 1620456 h 2074386"/>
                    <a:gd name="connsiteX135" fmla="*/ 5972536 w 7339054"/>
                    <a:gd name="connsiteY135" fmla="*/ 1643605 h 2074386"/>
                    <a:gd name="connsiteX136" fmla="*/ 6059346 w 7339054"/>
                    <a:gd name="connsiteY136" fmla="*/ 1643605 h 2074386"/>
                    <a:gd name="connsiteX137" fmla="*/ 6059346 w 7339054"/>
                    <a:gd name="connsiteY137" fmla="*/ 1649393 h 2074386"/>
                    <a:gd name="connsiteX138" fmla="*/ 6163519 w 7339054"/>
                    <a:gd name="connsiteY138" fmla="*/ 1649393 h 2074386"/>
                    <a:gd name="connsiteX139" fmla="*/ 6163519 w 7339054"/>
                    <a:gd name="connsiteY139" fmla="*/ 1666755 h 2074386"/>
                    <a:gd name="connsiteX140" fmla="*/ 6215605 w 7339054"/>
                    <a:gd name="connsiteY140" fmla="*/ 1666755 h 2074386"/>
                    <a:gd name="connsiteX141" fmla="*/ 6215605 w 7339054"/>
                    <a:gd name="connsiteY141" fmla="*/ 1701479 h 2074386"/>
                    <a:gd name="connsiteX142" fmla="*/ 6285053 w 7339054"/>
                    <a:gd name="connsiteY142" fmla="*/ 1701479 h 2074386"/>
                    <a:gd name="connsiteX143" fmla="*/ 6285053 w 7339054"/>
                    <a:gd name="connsiteY143" fmla="*/ 1724628 h 2074386"/>
                    <a:gd name="connsiteX144" fmla="*/ 6360288 w 7339054"/>
                    <a:gd name="connsiteY144" fmla="*/ 1724628 h 2074386"/>
                    <a:gd name="connsiteX145" fmla="*/ 6360288 w 7339054"/>
                    <a:gd name="connsiteY145" fmla="*/ 1747777 h 2074386"/>
                    <a:gd name="connsiteX146" fmla="*/ 6423949 w 7339054"/>
                    <a:gd name="connsiteY146" fmla="*/ 1747777 h 2074386"/>
                    <a:gd name="connsiteX147" fmla="*/ 6423949 w 7339054"/>
                    <a:gd name="connsiteY147" fmla="*/ 1788289 h 2074386"/>
                    <a:gd name="connsiteX148" fmla="*/ 6736465 w 7339054"/>
                    <a:gd name="connsiteY148" fmla="*/ 1788289 h 2074386"/>
                    <a:gd name="connsiteX149" fmla="*/ 6736465 w 7339054"/>
                    <a:gd name="connsiteY149" fmla="*/ 1817226 h 2074386"/>
                    <a:gd name="connsiteX150" fmla="*/ 6852212 w 7339054"/>
                    <a:gd name="connsiteY150" fmla="*/ 1817226 h 2074386"/>
                    <a:gd name="connsiteX151" fmla="*/ 6852212 w 7339054"/>
                    <a:gd name="connsiteY151" fmla="*/ 1875099 h 2074386"/>
                    <a:gd name="connsiteX152" fmla="*/ 6915873 w 7339054"/>
                    <a:gd name="connsiteY152" fmla="*/ 1875099 h 2074386"/>
                    <a:gd name="connsiteX153" fmla="*/ 6915873 w 7339054"/>
                    <a:gd name="connsiteY153" fmla="*/ 1909823 h 2074386"/>
                    <a:gd name="connsiteX154" fmla="*/ 7060557 w 7339054"/>
                    <a:gd name="connsiteY154" fmla="*/ 1909823 h 2074386"/>
                    <a:gd name="connsiteX155" fmla="*/ 7060557 w 7339054"/>
                    <a:gd name="connsiteY155" fmla="*/ 2054507 h 2074386"/>
                    <a:gd name="connsiteX156" fmla="*/ 7339054 w 7339054"/>
                    <a:gd name="connsiteY156" fmla="*/ 2074386 h 2074386"/>
                    <a:gd name="connsiteX0" fmla="*/ 0 w 7339054"/>
                    <a:gd name="connsiteY0" fmla="*/ 0 h 2074386"/>
                    <a:gd name="connsiteX1" fmla="*/ 63660 w 7339054"/>
                    <a:gd name="connsiteY1" fmla="*/ 34724 h 2074386"/>
                    <a:gd name="connsiteX2" fmla="*/ 92597 w 7339054"/>
                    <a:gd name="connsiteY2" fmla="*/ 40512 h 2074386"/>
                    <a:gd name="connsiteX3" fmla="*/ 127321 w 7339054"/>
                    <a:gd name="connsiteY3" fmla="*/ 52086 h 2074386"/>
                    <a:gd name="connsiteX4" fmla="*/ 144683 w 7339054"/>
                    <a:gd name="connsiteY4" fmla="*/ 52086 h 2074386"/>
                    <a:gd name="connsiteX5" fmla="*/ 162045 w 7339054"/>
                    <a:gd name="connsiteY5" fmla="*/ 57874 h 2074386"/>
                    <a:gd name="connsiteX6" fmla="*/ 190982 w 7339054"/>
                    <a:gd name="connsiteY6" fmla="*/ 63661 h 2074386"/>
                    <a:gd name="connsiteX7" fmla="*/ 207651 w 7339054"/>
                    <a:gd name="connsiteY7" fmla="*/ 82048 h 2074386"/>
                    <a:gd name="connsiteX8" fmla="*/ 243068 w 7339054"/>
                    <a:gd name="connsiteY8" fmla="*/ 109960 h 2074386"/>
                    <a:gd name="connsiteX9" fmla="*/ 266217 w 7339054"/>
                    <a:gd name="connsiteY9" fmla="*/ 115747 h 2074386"/>
                    <a:gd name="connsiteX10" fmla="*/ 266217 w 7339054"/>
                    <a:gd name="connsiteY10" fmla="*/ 133109 h 2074386"/>
                    <a:gd name="connsiteX11" fmla="*/ 346546 w 7339054"/>
                    <a:gd name="connsiteY11" fmla="*/ 136515 h 2074386"/>
                    <a:gd name="connsiteX12" fmla="*/ 381964 w 7339054"/>
                    <a:gd name="connsiteY12" fmla="*/ 167833 h 2074386"/>
                    <a:gd name="connsiteX13" fmla="*/ 393539 w 7339054"/>
                    <a:gd name="connsiteY13" fmla="*/ 185195 h 2074386"/>
                    <a:gd name="connsiteX14" fmla="*/ 460605 w 7339054"/>
                    <a:gd name="connsiteY14" fmla="*/ 184170 h 2074386"/>
                    <a:gd name="connsiteX15" fmla="*/ 480349 w 7339054"/>
                    <a:gd name="connsiteY15" fmla="*/ 196770 h 2074386"/>
                    <a:gd name="connsiteX16" fmla="*/ 526648 w 7339054"/>
                    <a:gd name="connsiteY16" fmla="*/ 196770 h 2074386"/>
                    <a:gd name="connsiteX17" fmla="*/ 532435 w 7339054"/>
                    <a:gd name="connsiteY17" fmla="*/ 225707 h 2074386"/>
                    <a:gd name="connsiteX18" fmla="*/ 584521 w 7339054"/>
                    <a:gd name="connsiteY18" fmla="*/ 243069 h 2074386"/>
                    <a:gd name="connsiteX19" fmla="*/ 596096 w 7339054"/>
                    <a:gd name="connsiteY19" fmla="*/ 260431 h 2074386"/>
                    <a:gd name="connsiteX20" fmla="*/ 636607 w 7339054"/>
                    <a:gd name="connsiteY20" fmla="*/ 272005 h 2074386"/>
                    <a:gd name="connsiteX21" fmla="*/ 636607 w 7339054"/>
                    <a:gd name="connsiteY21" fmla="*/ 272005 h 2074386"/>
                    <a:gd name="connsiteX22" fmla="*/ 671331 w 7339054"/>
                    <a:gd name="connsiteY22" fmla="*/ 295155 h 2074386"/>
                    <a:gd name="connsiteX23" fmla="*/ 671331 w 7339054"/>
                    <a:gd name="connsiteY23" fmla="*/ 312517 h 2074386"/>
                    <a:gd name="connsiteX24" fmla="*/ 706055 w 7339054"/>
                    <a:gd name="connsiteY24" fmla="*/ 318304 h 2074386"/>
                    <a:gd name="connsiteX25" fmla="*/ 729205 w 7339054"/>
                    <a:gd name="connsiteY25" fmla="*/ 324091 h 2074386"/>
                    <a:gd name="connsiteX26" fmla="*/ 783672 w 7339054"/>
                    <a:gd name="connsiteY26" fmla="*/ 354052 h 2074386"/>
                    <a:gd name="connsiteX27" fmla="*/ 836452 w 7339054"/>
                    <a:gd name="connsiteY27" fmla="*/ 368340 h 2074386"/>
                    <a:gd name="connsiteX28" fmla="*/ 902493 w 7339054"/>
                    <a:gd name="connsiteY28" fmla="*/ 372440 h 2074386"/>
                    <a:gd name="connsiteX29" fmla="*/ 947737 w 7339054"/>
                    <a:gd name="connsiteY29" fmla="*/ 389110 h 2074386"/>
                    <a:gd name="connsiteX30" fmla="*/ 978060 w 7339054"/>
                    <a:gd name="connsiteY30" fmla="*/ 410570 h 2074386"/>
                    <a:gd name="connsiteX31" fmla="*/ 1027765 w 7339054"/>
                    <a:gd name="connsiteY31" fmla="*/ 414639 h 2074386"/>
                    <a:gd name="connsiteX32" fmla="*/ 1076445 w 7339054"/>
                    <a:gd name="connsiteY32" fmla="*/ 462988 h 2074386"/>
                    <a:gd name="connsiteX33" fmla="*/ 1114907 w 7339054"/>
                    <a:gd name="connsiteY33" fmla="*/ 483063 h 2074386"/>
                    <a:gd name="connsiteX34" fmla="*/ 1163918 w 7339054"/>
                    <a:gd name="connsiteY34" fmla="*/ 500756 h 2074386"/>
                    <a:gd name="connsiteX35" fmla="*/ 1203767 w 7339054"/>
                    <a:gd name="connsiteY35" fmla="*/ 509286 h 2074386"/>
                    <a:gd name="connsiteX36" fmla="*/ 1250065 w 7339054"/>
                    <a:gd name="connsiteY36" fmla="*/ 520861 h 2074386"/>
                    <a:gd name="connsiteX37" fmla="*/ 1296364 w 7339054"/>
                    <a:gd name="connsiteY37" fmla="*/ 549798 h 2074386"/>
                    <a:gd name="connsiteX38" fmla="*/ 1307939 w 7339054"/>
                    <a:gd name="connsiteY38" fmla="*/ 561372 h 2074386"/>
                    <a:gd name="connsiteX39" fmla="*/ 1354238 w 7339054"/>
                    <a:gd name="connsiteY39" fmla="*/ 567160 h 2074386"/>
                    <a:gd name="connsiteX40" fmla="*/ 1412804 w 7339054"/>
                    <a:gd name="connsiteY40" fmla="*/ 622983 h 2074386"/>
                    <a:gd name="connsiteX41" fmla="*/ 1452622 w 7339054"/>
                    <a:gd name="connsiteY41" fmla="*/ 625033 h 2074386"/>
                    <a:gd name="connsiteX42" fmla="*/ 1516283 w 7339054"/>
                    <a:gd name="connsiteY42" fmla="*/ 630820 h 2074386"/>
                    <a:gd name="connsiteX43" fmla="*/ 1539433 w 7339054"/>
                    <a:gd name="connsiteY43" fmla="*/ 652613 h 2074386"/>
                    <a:gd name="connsiteX44" fmla="*/ 1660967 w 7339054"/>
                    <a:gd name="connsiteY44" fmla="*/ 650564 h 2074386"/>
                    <a:gd name="connsiteX45" fmla="*/ 1670492 w 7339054"/>
                    <a:gd name="connsiteY45" fmla="*/ 671332 h 2074386"/>
                    <a:gd name="connsiteX46" fmla="*/ 1736202 w 7339054"/>
                    <a:gd name="connsiteY46" fmla="*/ 682907 h 2074386"/>
                    <a:gd name="connsiteX47" fmla="*/ 1736202 w 7339054"/>
                    <a:gd name="connsiteY47" fmla="*/ 682907 h 2074386"/>
                    <a:gd name="connsiteX48" fmla="*/ 1788288 w 7339054"/>
                    <a:gd name="connsiteY48" fmla="*/ 700269 h 2074386"/>
                    <a:gd name="connsiteX49" fmla="*/ 1788288 w 7339054"/>
                    <a:gd name="connsiteY49" fmla="*/ 700269 h 2074386"/>
                    <a:gd name="connsiteX50" fmla="*/ 1823012 w 7339054"/>
                    <a:gd name="connsiteY50" fmla="*/ 729205 h 2074386"/>
                    <a:gd name="connsiteX51" fmla="*/ 1883599 w 7339054"/>
                    <a:gd name="connsiteY51" fmla="*/ 744518 h 2074386"/>
                    <a:gd name="connsiteX52" fmla="*/ 1985058 w 7339054"/>
                    <a:gd name="connsiteY52" fmla="*/ 746567 h 2074386"/>
                    <a:gd name="connsiteX53" fmla="*/ 2002752 w 7339054"/>
                    <a:gd name="connsiteY53" fmla="*/ 769716 h 2074386"/>
                    <a:gd name="connsiteX54" fmla="*/ 2103517 w 7339054"/>
                    <a:gd name="connsiteY54" fmla="*/ 769717 h 2074386"/>
                    <a:gd name="connsiteX55" fmla="*/ 2121572 w 7339054"/>
                    <a:gd name="connsiteY55" fmla="*/ 782317 h 2074386"/>
                    <a:gd name="connsiteX56" fmla="*/ 2147465 w 7339054"/>
                    <a:gd name="connsiteY56" fmla="*/ 812941 h 2074386"/>
                    <a:gd name="connsiteX57" fmla="*/ 2187615 w 7339054"/>
                    <a:gd name="connsiteY57" fmla="*/ 816015 h 2074386"/>
                    <a:gd name="connsiteX58" fmla="*/ 2228126 w 7339054"/>
                    <a:gd name="connsiteY58" fmla="*/ 821803 h 2074386"/>
                    <a:gd name="connsiteX59" fmla="*/ 2303362 w 7339054"/>
                    <a:gd name="connsiteY59" fmla="*/ 827590 h 2074386"/>
                    <a:gd name="connsiteX60" fmla="*/ 2326511 w 7339054"/>
                    <a:gd name="connsiteY60" fmla="*/ 856527 h 2074386"/>
                    <a:gd name="connsiteX61" fmla="*/ 2401746 w 7339054"/>
                    <a:gd name="connsiteY61" fmla="*/ 862314 h 2074386"/>
                    <a:gd name="connsiteX62" fmla="*/ 2413321 w 7339054"/>
                    <a:gd name="connsiteY62" fmla="*/ 879676 h 2074386"/>
                    <a:gd name="connsiteX63" fmla="*/ 2482769 w 7339054"/>
                    <a:gd name="connsiteY63" fmla="*/ 897038 h 2074386"/>
                    <a:gd name="connsiteX64" fmla="*/ 2517493 w 7339054"/>
                    <a:gd name="connsiteY64" fmla="*/ 908613 h 2074386"/>
                    <a:gd name="connsiteX65" fmla="*/ 2558005 w 7339054"/>
                    <a:gd name="connsiteY65" fmla="*/ 908613 h 2074386"/>
                    <a:gd name="connsiteX66" fmla="*/ 2691114 w 7339054"/>
                    <a:gd name="connsiteY66" fmla="*/ 914400 h 2074386"/>
                    <a:gd name="connsiteX67" fmla="*/ 2731625 w 7339054"/>
                    <a:gd name="connsiteY67" fmla="*/ 925975 h 2074386"/>
                    <a:gd name="connsiteX68" fmla="*/ 2731625 w 7339054"/>
                    <a:gd name="connsiteY68" fmla="*/ 925975 h 2074386"/>
                    <a:gd name="connsiteX69" fmla="*/ 2789498 w 7339054"/>
                    <a:gd name="connsiteY69" fmla="*/ 949124 h 2074386"/>
                    <a:gd name="connsiteX70" fmla="*/ 2830010 w 7339054"/>
                    <a:gd name="connsiteY70" fmla="*/ 954912 h 2074386"/>
                    <a:gd name="connsiteX71" fmla="*/ 2847372 w 7339054"/>
                    <a:gd name="connsiteY71" fmla="*/ 970918 h 2074386"/>
                    <a:gd name="connsiteX72" fmla="*/ 2870521 w 7339054"/>
                    <a:gd name="connsiteY72" fmla="*/ 972274 h 2074386"/>
                    <a:gd name="connsiteX73" fmla="*/ 2913414 w 7339054"/>
                    <a:gd name="connsiteY73" fmla="*/ 993041 h 2074386"/>
                    <a:gd name="connsiteX74" fmla="*/ 2985244 w 7339054"/>
                    <a:gd name="connsiteY74" fmla="*/ 995092 h 2074386"/>
                    <a:gd name="connsiteX75" fmla="*/ 3025755 w 7339054"/>
                    <a:gd name="connsiteY75" fmla="*/ 1005791 h 2074386"/>
                    <a:gd name="connsiteX76" fmla="*/ 3113589 w 7339054"/>
                    <a:gd name="connsiteY76" fmla="*/ 1018572 h 2074386"/>
                    <a:gd name="connsiteX77" fmla="*/ 3136739 w 7339054"/>
                    <a:gd name="connsiteY77" fmla="*/ 1041722 h 2074386"/>
                    <a:gd name="connsiteX78" fmla="*/ 3188825 w 7339054"/>
                    <a:gd name="connsiteY78" fmla="*/ 1053296 h 2074386"/>
                    <a:gd name="connsiteX79" fmla="*/ 3225237 w 7339054"/>
                    <a:gd name="connsiteY79" fmla="*/ 1083921 h 2074386"/>
                    <a:gd name="connsiteX80" fmla="*/ 3310359 w 7339054"/>
                    <a:gd name="connsiteY80" fmla="*/ 1082233 h 2074386"/>
                    <a:gd name="connsiteX81" fmla="*/ 3317172 w 7339054"/>
                    <a:gd name="connsiteY81" fmla="*/ 1094832 h 2074386"/>
                    <a:gd name="connsiteX82" fmla="*/ 3385595 w 7339054"/>
                    <a:gd name="connsiteY82" fmla="*/ 1099595 h 2074386"/>
                    <a:gd name="connsiteX83" fmla="*/ 3408744 w 7339054"/>
                    <a:gd name="connsiteY83" fmla="*/ 1111170 h 2074386"/>
                    <a:gd name="connsiteX84" fmla="*/ 3472405 w 7339054"/>
                    <a:gd name="connsiteY84" fmla="*/ 1111170 h 2074386"/>
                    <a:gd name="connsiteX85" fmla="*/ 3511529 w 7339054"/>
                    <a:gd name="connsiteY85" fmla="*/ 1115601 h 2074386"/>
                    <a:gd name="connsiteX86" fmla="*/ 3522441 w 7339054"/>
                    <a:gd name="connsiteY86" fmla="*/ 1139081 h 2074386"/>
                    <a:gd name="connsiteX87" fmla="*/ 3582334 w 7339054"/>
                    <a:gd name="connsiteY87" fmla="*/ 1138751 h 2074386"/>
                    <a:gd name="connsiteX88" fmla="*/ 3600419 w 7339054"/>
                    <a:gd name="connsiteY88" fmla="*/ 1153038 h 2074386"/>
                    <a:gd name="connsiteX89" fmla="*/ 3675323 w 7339054"/>
                    <a:gd name="connsiteY89" fmla="*/ 1156112 h 2074386"/>
                    <a:gd name="connsiteX90" fmla="*/ 3709686 w 7339054"/>
                    <a:gd name="connsiteY90" fmla="*/ 1180618 h 2074386"/>
                    <a:gd name="connsiteX91" fmla="*/ 3750197 w 7339054"/>
                    <a:gd name="connsiteY91" fmla="*/ 1192193 h 2074386"/>
                    <a:gd name="connsiteX92" fmla="*/ 3755984 w 7339054"/>
                    <a:gd name="connsiteY92" fmla="*/ 1197980 h 2074386"/>
                    <a:gd name="connsiteX93" fmla="*/ 3848582 w 7339054"/>
                    <a:gd name="connsiteY93" fmla="*/ 1221129 h 2074386"/>
                    <a:gd name="connsiteX94" fmla="*/ 3889093 w 7339054"/>
                    <a:gd name="connsiteY94" fmla="*/ 1238491 h 2074386"/>
                    <a:gd name="connsiteX95" fmla="*/ 3912243 w 7339054"/>
                    <a:gd name="connsiteY95" fmla="*/ 1238491 h 2074386"/>
                    <a:gd name="connsiteX96" fmla="*/ 3941179 w 7339054"/>
                    <a:gd name="connsiteY96" fmla="*/ 1247354 h 2074386"/>
                    <a:gd name="connsiteX97" fmla="*/ 3993265 w 7339054"/>
                    <a:gd name="connsiteY97" fmla="*/ 1249042 h 2074386"/>
                    <a:gd name="connsiteX98" fmla="*/ 4027989 w 7339054"/>
                    <a:gd name="connsiteY98" fmla="*/ 1273215 h 2074386"/>
                    <a:gd name="connsiteX99" fmla="*/ 4120587 w 7339054"/>
                    <a:gd name="connsiteY99" fmla="*/ 1273215 h 2074386"/>
                    <a:gd name="connsiteX100" fmla="*/ 4184579 w 7339054"/>
                    <a:gd name="connsiteY100" fmla="*/ 1276622 h 2074386"/>
                    <a:gd name="connsiteX101" fmla="*/ 4195129 w 7339054"/>
                    <a:gd name="connsiteY101" fmla="*/ 1296365 h 2074386"/>
                    <a:gd name="connsiteX102" fmla="*/ 4259483 w 7339054"/>
                    <a:gd name="connsiteY102" fmla="*/ 1302152 h 2074386"/>
                    <a:gd name="connsiteX103" fmla="*/ 4282633 w 7339054"/>
                    <a:gd name="connsiteY103" fmla="*/ 1313727 h 2074386"/>
                    <a:gd name="connsiteX104" fmla="*/ 4363655 w 7339054"/>
                    <a:gd name="connsiteY104" fmla="*/ 1313727 h 2074386"/>
                    <a:gd name="connsiteX105" fmla="*/ 4386805 w 7339054"/>
                    <a:gd name="connsiteY105" fmla="*/ 1325301 h 2074386"/>
                    <a:gd name="connsiteX106" fmla="*/ 4386805 w 7339054"/>
                    <a:gd name="connsiteY106" fmla="*/ 1325301 h 2074386"/>
                    <a:gd name="connsiteX107" fmla="*/ 4479402 w 7339054"/>
                    <a:gd name="connsiteY107" fmla="*/ 1329039 h 2074386"/>
                    <a:gd name="connsiteX108" fmla="*/ 4511082 w 7339054"/>
                    <a:gd name="connsiteY108" fmla="*/ 1341639 h 2074386"/>
                    <a:gd name="connsiteX109" fmla="*/ 4527751 w 7339054"/>
                    <a:gd name="connsiteY109" fmla="*/ 1350832 h 2074386"/>
                    <a:gd name="connsiteX110" fmla="*/ 4594818 w 7339054"/>
                    <a:gd name="connsiteY110" fmla="*/ 1355264 h 2074386"/>
                    <a:gd name="connsiteX111" fmla="*/ 4633278 w 7339054"/>
                    <a:gd name="connsiteY111" fmla="*/ 1363100 h 2074386"/>
                    <a:gd name="connsiteX112" fmla="*/ 4646904 w 7339054"/>
                    <a:gd name="connsiteY112" fmla="*/ 1377056 h 2074386"/>
                    <a:gd name="connsiteX113" fmla="*/ 4679578 w 7339054"/>
                    <a:gd name="connsiteY113" fmla="*/ 1378413 h 2074386"/>
                    <a:gd name="connsiteX114" fmla="*/ 4728258 w 7339054"/>
                    <a:gd name="connsiteY114" fmla="*/ 1394750 h 2074386"/>
                    <a:gd name="connsiteX115" fmla="*/ 4747308 w 7339054"/>
                    <a:gd name="connsiteY115" fmla="*/ 1412111 h 2074386"/>
                    <a:gd name="connsiteX116" fmla="*/ 4780344 w 7339054"/>
                    <a:gd name="connsiteY116" fmla="*/ 1413468 h 2074386"/>
                    <a:gd name="connsiteX117" fmla="*/ 4793968 w 7339054"/>
                    <a:gd name="connsiteY117" fmla="*/ 1431856 h 2074386"/>
                    <a:gd name="connsiteX118" fmla="*/ 4809281 w 7339054"/>
                    <a:gd name="connsiteY118" fmla="*/ 1446836 h 2074386"/>
                    <a:gd name="connsiteX119" fmla="*/ 4925027 w 7339054"/>
                    <a:gd name="connsiteY119" fmla="*/ 1446836 h 2074386"/>
                    <a:gd name="connsiteX120" fmla="*/ 4955983 w 7339054"/>
                    <a:gd name="connsiteY120" fmla="*/ 1473030 h 2074386"/>
                    <a:gd name="connsiteX121" fmla="*/ 5132347 w 7339054"/>
                    <a:gd name="connsiteY121" fmla="*/ 1466579 h 2074386"/>
                    <a:gd name="connsiteX122" fmla="*/ 5203905 w 7339054"/>
                    <a:gd name="connsiteY122" fmla="*/ 1485630 h 2074386"/>
                    <a:gd name="connsiteX123" fmla="*/ 5289630 w 7339054"/>
                    <a:gd name="connsiteY123" fmla="*/ 1498922 h 2074386"/>
                    <a:gd name="connsiteX124" fmla="*/ 5428526 w 7339054"/>
                    <a:gd name="connsiteY124" fmla="*/ 1498922 h 2074386"/>
                    <a:gd name="connsiteX125" fmla="*/ 5428526 w 7339054"/>
                    <a:gd name="connsiteY125" fmla="*/ 1539433 h 2074386"/>
                    <a:gd name="connsiteX126" fmla="*/ 5596359 w 7339054"/>
                    <a:gd name="connsiteY126" fmla="*/ 1539433 h 2074386"/>
                    <a:gd name="connsiteX127" fmla="*/ 5607934 w 7339054"/>
                    <a:gd name="connsiteY127" fmla="*/ 1551008 h 2074386"/>
                    <a:gd name="connsiteX128" fmla="*/ 5723681 w 7339054"/>
                    <a:gd name="connsiteY128" fmla="*/ 1551008 h 2074386"/>
                    <a:gd name="connsiteX129" fmla="*/ 5723681 w 7339054"/>
                    <a:gd name="connsiteY129" fmla="*/ 1568370 h 2074386"/>
                    <a:gd name="connsiteX130" fmla="*/ 5804703 w 7339054"/>
                    <a:gd name="connsiteY130" fmla="*/ 1568370 h 2074386"/>
                    <a:gd name="connsiteX131" fmla="*/ 5804703 w 7339054"/>
                    <a:gd name="connsiteY131" fmla="*/ 1608881 h 2074386"/>
                    <a:gd name="connsiteX132" fmla="*/ 5885726 w 7339054"/>
                    <a:gd name="connsiteY132" fmla="*/ 1608881 h 2074386"/>
                    <a:gd name="connsiteX133" fmla="*/ 5885726 w 7339054"/>
                    <a:gd name="connsiteY133" fmla="*/ 1620456 h 2074386"/>
                    <a:gd name="connsiteX134" fmla="*/ 5972536 w 7339054"/>
                    <a:gd name="connsiteY134" fmla="*/ 1620456 h 2074386"/>
                    <a:gd name="connsiteX135" fmla="*/ 5972536 w 7339054"/>
                    <a:gd name="connsiteY135" fmla="*/ 1643605 h 2074386"/>
                    <a:gd name="connsiteX136" fmla="*/ 6059346 w 7339054"/>
                    <a:gd name="connsiteY136" fmla="*/ 1643605 h 2074386"/>
                    <a:gd name="connsiteX137" fmla="*/ 6059346 w 7339054"/>
                    <a:gd name="connsiteY137" fmla="*/ 1649393 h 2074386"/>
                    <a:gd name="connsiteX138" fmla="*/ 6163519 w 7339054"/>
                    <a:gd name="connsiteY138" fmla="*/ 1649393 h 2074386"/>
                    <a:gd name="connsiteX139" fmla="*/ 6163519 w 7339054"/>
                    <a:gd name="connsiteY139" fmla="*/ 1666755 h 2074386"/>
                    <a:gd name="connsiteX140" fmla="*/ 6215605 w 7339054"/>
                    <a:gd name="connsiteY140" fmla="*/ 1666755 h 2074386"/>
                    <a:gd name="connsiteX141" fmla="*/ 6215605 w 7339054"/>
                    <a:gd name="connsiteY141" fmla="*/ 1701479 h 2074386"/>
                    <a:gd name="connsiteX142" fmla="*/ 6285053 w 7339054"/>
                    <a:gd name="connsiteY142" fmla="*/ 1701479 h 2074386"/>
                    <a:gd name="connsiteX143" fmla="*/ 6285053 w 7339054"/>
                    <a:gd name="connsiteY143" fmla="*/ 1724628 h 2074386"/>
                    <a:gd name="connsiteX144" fmla="*/ 6360288 w 7339054"/>
                    <a:gd name="connsiteY144" fmla="*/ 1724628 h 2074386"/>
                    <a:gd name="connsiteX145" fmla="*/ 6360288 w 7339054"/>
                    <a:gd name="connsiteY145" fmla="*/ 1747777 h 2074386"/>
                    <a:gd name="connsiteX146" fmla="*/ 6423949 w 7339054"/>
                    <a:gd name="connsiteY146" fmla="*/ 1747777 h 2074386"/>
                    <a:gd name="connsiteX147" fmla="*/ 6423949 w 7339054"/>
                    <a:gd name="connsiteY147" fmla="*/ 1788289 h 2074386"/>
                    <a:gd name="connsiteX148" fmla="*/ 6736465 w 7339054"/>
                    <a:gd name="connsiteY148" fmla="*/ 1788289 h 2074386"/>
                    <a:gd name="connsiteX149" fmla="*/ 6736465 w 7339054"/>
                    <a:gd name="connsiteY149" fmla="*/ 1817226 h 2074386"/>
                    <a:gd name="connsiteX150" fmla="*/ 6852212 w 7339054"/>
                    <a:gd name="connsiteY150" fmla="*/ 1817226 h 2074386"/>
                    <a:gd name="connsiteX151" fmla="*/ 6852212 w 7339054"/>
                    <a:gd name="connsiteY151" fmla="*/ 1875099 h 2074386"/>
                    <a:gd name="connsiteX152" fmla="*/ 6915873 w 7339054"/>
                    <a:gd name="connsiteY152" fmla="*/ 1875099 h 2074386"/>
                    <a:gd name="connsiteX153" fmla="*/ 6915873 w 7339054"/>
                    <a:gd name="connsiteY153" fmla="*/ 1909823 h 2074386"/>
                    <a:gd name="connsiteX154" fmla="*/ 7060557 w 7339054"/>
                    <a:gd name="connsiteY154" fmla="*/ 1909823 h 2074386"/>
                    <a:gd name="connsiteX155" fmla="*/ 7084411 w 7339054"/>
                    <a:gd name="connsiteY155" fmla="*/ 2074385 h 2074386"/>
                    <a:gd name="connsiteX156" fmla="*/ 7339054 w 7339054"/>
                    <a:gd name="connsiteY156" fmla="*/ 2074386 h 2074386"/>
                    <a:gd name="connsiteX0" fmla="*/ 0 w 7339054"/>
                    <a:gd name="connsiteY0" fmla="*/ 0 h 2074386"/>
                    <a:gd name="connsiteX1" fmla="*/ 63660 w 7339054"/>
                    <a:gd name="connsiteY1" fmla="*/ 34724 h 2074386"/>
                    <a:gd name="connsiteX2" fmla="*/ 92597 w 7339054"/>
                    <a:gd name="connsiteY2" fmla="*/ 40512 h 2074386"/>
                    <a:gd name="connsiteX3" fmla="*/ 127321 w 7339054"/>
                    <a:gd name="connsiteY3" fmla="*/ 52086 h 2074386"/>
                    <a:gd name="connsiteX4" fmla="*/ 144683 w 7339054"/>
                    <a:gd name="connsiteY4" fmla="*/ 52086 h 2074386"/>
                    <a:gd name="connsiteX5" fmla="*/ 162045 w 7339054"/>
                    <a:gd name="connsiteY5" fmla="*/ 57874 h 2074386"/>
                    <a:gd name="connsiteX6" fmla="*/ 190982 w 7339054"/>
                    <a:gd name="connsiteY6" fmla="*/ 63661 h 2074386"/>
                    <a:gd name="connsiteX7" fmla="*/ 207651 w 7339054"/>
                    <a:gd name="connsiteY7" fmla="*/ 82048 h 2074386"/>
                    <a:gd name="connsiteX8" fmla="*/ 243068 w 7339054"/>
                    <a:gd name="connsiteY8" fmla="*/ 109960 h 2074386"/>
                    <a:gd name="connsiteX9" fmla="*/ 266217 w 7339054"/>
                    <a:gd name="connsiteY9" fmla="*/ 115747 h 2074386"/>
                    <a:gd name="connsiteX10" fmla="*/ 266217 w 7339054"/>
                    <a:gd name="connsiteY10" fmla="*/ 133109 h 2074386"/>
                    <a:gd name="connsiteX11" fmla="*/ 346546 w 7339054"/>
                    <a:gd name="connsiteY11" fmla="*/ 136515 h 2074386"/>
                    <a:gd name="connsiteX12" fmla="*/ 381964 w 7339054"/>
                    <a:gd name="connsiteY12" fmla="*/ 167833 h 2074386"/>
                    <a:gd name="connsiteX13" fmla="*/ 393539 w 7339054"/>
                    <a:gd name="connsiteY13" fmla="*/ 185195 h 2074386"/>
                    <a:gd name="connsiteX14" fmla="*/ 460605 w 7339054"/>
                    <a:gd name="connsiteY14" fmla="*/ 184170 h 2074386"/>
                    <a:gd name="connsiteX15" fmla="*/ 480349 w 7339054"/>
                    <a:gd name="connsiteY15" fmla="*/ 196770 h 2074386"/>
                    <a:gd name="connsiteX16" fmla="*/ 526648 w 7339054"/>
                    <a:gd name="connsiteY16" fmla="*/ 196770 h 2074386"/>
                    <a:gd name="connsiteX17" fmla="*/ 532435 w 7339054"/>
                    <a:gd name="connsiteY17" fmla="*/ 225707 h 2074386"/>
                    <a:gd name="connsiteX18" fmla="*/ 584521 w 7339054"/>
                    <a:gd name="connsiteY18" fmla="*/ 243069 h 2074386"/>
                    <a:gd name="connsiteX19" fmla="*/ 596096 w 7339054"/>
                    <a:gd name="connsiteY19" fmla="*/ 260431 h 2074386"/>
                    <a:gd name="connsiteX20" fmla="*/ 636607 w 7339054"/>
                    <a:gd name="connsiteY20" fmla="*/ 272005 h 2074386"/>
                    <a:gd name="connsiteX21" fmla="*/ 636607 w 7339054"/>
                    <a:gd name="connsiteY21" fmla="*/ 272005 h 2074386"/>
                    <a:gd name="connsiteX22" fmla="*/ 671331 w 7339054"/>
                    <a:gd name="connsiteY22" fmla="*/ 295155 h 2074386"/>
                    <a:gd name="connsiteX23" fmla="*/ 671331 w 7339054"/>
                    <a:gd name="connsiteY23" fmla="*/ 312517 h 2074386"/>
                    <a:gd name="connsiteX24" fmla="*/ 706055 w 7339054"/>
                    <a:gd name="connsiteY24" fmla="*/ 318304 h 2074386"/>
                    <a:gd name="connsiteX25" fmla="*/ 729205 w 7339054"/>
                    <a:gd name="connsiteY25" fmla="*/ 324091 h 2074386"/>
                    <a:gd name="connsiteX26" fmla="*/ 783672 w 7339054"/>
                    <a:gd name="connsiteY26" fmla="*/ 354052 h 2074386"/>
                    <a:gd name="connsiteX27" fmla="*/ 836452 w 7339054"/>
                    <a:gd name="connsiteY27" fmla="*/ 368340 h 2074386"/>
                    <a:gd name="connsiteX28" fmla="*/ 902493 w 7339054"/>
                    <a:gd name="connsiteY28" fmla="*/ 372440 h 2074386"/>
                    <a:gd name="connsiteX29" fmla="*/ 947737 w 7339054"/>
                    <a:gd name="connsiteY29" fmla="*/ 389110 h 2074386"/>
                    <a:gd name="connsiteX30" fmla="*/ 978060 w 7339054"/>
                    <a:gd name="connsiteY30" fmla="*/ 410570 h 2074386"/>
                    <a:gd name="connsiteX31" fmla="*/ 1027765 w 7339054"/>
                    <a:gd name="connsiteY31" fmla="*/ 414639 h 2074386"/>
                    <a:gd name="connsiteX32" fmla="*/ 1076445 w 7339054"/>
                    <a:gd name="connsiteY32" fmla="*/ 462988 h 2074386"/>
                    <a:gd name="connsiteX33" fmla="*/ 1114907 w 7339054"/>
                    <a:gd name="connsiteY33" fmla="*/ 483063 h 2074386"/>
                    <a:gd name="connsiteX34" fmla="*/ 1163918 w 7339054"/>
                    <a:gd name="connsiteY34" fmla="*/ 500756 h 2074386"/>
                    <a:gd name="connsiteX35" fmla="*/ 1203767 w 7339054"/>
                    <a:gd name="connsiteY35" fmla="*/ 509286 h 2074386"/>
                    <a:gd name="connsiteX36" fmla="*/ 1250065 w 7339054"/>
                    <a:gd name="connsiteY36" fmla="*/ 520861 h 2074386"/>
                    <a:gd name="connsiteX37" fmla="*/ 1296364 w 7339054"/>
                    <a:gd name="connsiteY37" fmla="*/ 549798 h 2074386"/>
                    <a:gd name="connsiteX38" fmla="*/ 1307939 w 7339054"/>
                    <a:gd name="connsiteY38" fmla="*/ 561372 h 2074386"/>
                    <a:gd name="connsiteX39" fmla="*/ 1354238 w 7339054"/>
                    <a:gd name="connsiteY39" fmla="*/ 567160 h 2074386"/>
                    <a:gd name="connsiteX40" fmla="*/ 1412804 w 7339054"/>
                    <a:gd name="connsiteY40" fmla="*/ 622983 h 2074386"/>
                    <a:gd name="connsiteX41" fmla="*/ 1452622 w 7339054"/>
                    <a:gd name="connsiteY41" fmla="*/ 625033 h 2074386"/>
                    <a:gd name="connsiteX42" fmla="*/ 1516283 w 7339054"/>
                    <a:gd name="connsiteY42" fmla="*/ 630820 h 2074386"/>
                    <a:gd name="connsiteX43" fmla="*/ 1539433 w 7339054"/>
                    <a:gd name="connsiteY43" fmla="*/ 652613 h 2074386"/>
                    <a:gd name="connsiteX44" fmla="*/ 1660967 w 7339054"/>
                    <a:gd name="connsiteY44" fmla="*/ 650564 h 2074386"/>
                    <a:gd name="connsiteX45" fmla="*/ 1670492 w 7339054"/>
                    <a:gd name="connsiteY45" fmla="*/ 671332 h 2074386"/>
                    <a:gd name="connsiteX46" fmla="*/ 1736202 w 7339054"/>
                    <a:gd name="connsiteY46" fmla="*/ 682907 h 2074386"/>
                    <a:gd name="connsiteX47" fmla="*/ 1736202 w 7339054"/>
                    <a:gd name="connsiteY47" fmla="*/ 682907 h 2074386"/>
                    <a:gd name="connsiteX48" fmla="*/ 1788288 w 7339054"/>
                    <a:gd name="connsiteY48" fmla="*/ 700269 h 2074386"/>
                    <a:gd name="connsiteX49" fmla="*/ 1788288 w 7339054"/>
                    <a:gd name="connsiteY49" fmla="*/ 700269 h 2074386"/>
                    <a:gd name="connsiteX50" fmla="*/ 1823012 w 7339054"/>
                    <a:gd name="connsiteY50" fmla="*/ 729205 h 2074386"/>
                    <a:gd name="connsiteX51" fmla="*/ 1883599 w 7339054"/>
                    <a:gd name="connsiteY51" fmla="*/ 744518 h 2074386"/>
                    <a:gd name="connsiteX52" fmla="*/ 1985058 w 7339054"/>
                    <a:gd name="connsiteY52" fmla="*/ 746567 h 2074386"/>
                    <a:gd name="connsiteX53" fmla="*/ 2002752 w 7339054"/>
                    <a:gd name="connsiteY53" fmla="*/ 769716 h 2074386"/>
                    <a:gd name="connsiteX54" fmla="*/ 2103517 w 7339054"/>
                    <a:gd name="connsiteY54" fmla="*/ 769717 h 2074386"/>
                    <a:gd name="connsiteX55" fmla="*/ 2121572 w 7339054"/>
                    <a:gd name="connsiteY55" fmla="*/ 782317 h 2074386"/>
                    <a:gd name="connsiteX56" fmla="*/ 2147465 w 7339054"/>
                    <a:gd name="connsiteY56" fmla="*/ 812941 h 2074386"/>
                    <a:gd name="connsiteX57" fmla="*/ 2187615 w 7339054"/>
                    <a:gd name="connsiteY57" fmla="*/ 816015 h 2074386"/>
                    <a:gd name="connsiteX58" fmla="*/ 2228126 w 7339054"/>
                    <a:gd name="connsiteY58" fmla="*/ 821803 h 2074386"/>
                    <a:gd name="connsiteX59" fmla="*/ 2303362 w 7339054"/>
                    <a:gd name="connsiteY59" fmla="*/ 827590 h 2074386"/>
                    <a:gd name="connsiteX60" fmla="*/ 2326511 w 7339054"/>
                    <a:gd name="connsiteY60" fmla="*/ 856527 h 2074386"/>
                    <a:gd name="connsiteX61" fmla="*/ 2401746 w 7339054"/>
                    <a:gd name="connsiteY61" fmla="*/ 862314 h 2074386"/>
                    <a:gd name="connsiteX62" fmla="*/ 2413321 w 7339054"/>
                    <a:gd name="connsiteY62" fmla="*/ 879676 h 2074386"/>
                    <a:gd name="connsiteX63" fmla="*/ 2482769 w 7339054"/>
                    <a:gd name="connsiteY63" fmla="*/ 897038 h 2074386"/>
                    <a:gd name="connsiteX64" fmla="*/ 2517493 w 7339054"/>
                    <a:gd name="connsiteY64" fmla="*/ 908613 h 2074386"/>
                    <a:gd name="connsiteX65" fmla="*/ 2558005 w 7339054"/>
                    <a:gd name="connsiteY65" fmla="*/ 908613 h 2074386"/>
                    <a:gd name="connsiteX66" fmla="*/ 2691114 w 7339054"/>
                    <a:gd name="connsiteY66" fmla="*/ 914400 h 2074386"/>
                    <a:gd name="connsiteX67" fmla="*/ 2731625 w 7339054"/>
                    <a:gd name="connsiteY67" fmla="*/ 925975 h 2074386"/>
                    <a:gd name="connsiteX68" fmla="*/ 2731625 w 7339054"/>
                    <a:gd name="connsiteY68" fmla="*/ 925975 h 2074386"/>
                    <a:gd name="connsiteX69" fmla="*/ 2789498 w 7339054"/>
                    <a:gd name="connsiteY69" fmla="*/ 949124 h 2074386"/>
                    <a:gd name="connsiteX70" fmla="*/ 2830010 w 7339054"/>
                    <a:gd name="connsiteY70" fmla="*/ 954912 h 2074386"/>
                    <a:gd name="connsiteX71" fmla="*/ 2847372 w 7339054"/>
                    <a:gd name="connsiteY71" fmla="*/ 970918 h 2074386"/>
                    <a:gd name="connsiteX72" fmla="*/ 2870521 w 7339054"/>
                    <a:gd name="connsiteY72" fmla="*/ 972274 h 2074386"/>
                    <a:gd name="connsiteX73" fmla="*/ 2913414 w 7339054"/>
                    <a:gd name="connsiteY73" fmla="*/ 993041 h 2074386"/>
                    <a:gd name="connsiteX74" fmla="*/ 2985244 w 7339054"/>
                    <a:gd name="connsiteY74" fmla="*/ 995092 h 2074386"/>
                    <a:gd name="connsiteX75" fmla="*/ 3025755 w 7339054"/>
                    <a:gd name="connsiteY75" fmla="*/ 1005791 h 2074386"/>
                    <a:gd name="connsiteX76" fmla="*/ 3113589 w 7339054"/>
                    <a:gd name="connsiteY76" fmla="*/ 1018572 h 2074386"/>
                    <a:gd name="connsiteX77" fmla="*/ 3136739 w 7339054"/>
                    <a:gd name="connsiteY77" fmla="*/ 1041722 h 2074386"/>
                    <a:gd name="connsiteX78" fmla="*/ 3188825 w 7339054"/>
                    <a:gd name="connsiteY78" fmla="*/ 1053296 h 2074386"/>
                    <a:gd name="connsiteX79" fmla="*/ 3225237 w 7339054"/>
                    <a:gd name="connsiteY79" fmla="*/ 1083921 h 2074386"/>
                    <a:gd name="connsiteX80" fmla="*/ 3310359 w 7339054"/>
                    <a:gd name="connsiteY80" fmla="*/ 1082233 h 2074386"/>
                    <a:gd name="connsiteX81" fmla="*/ 3317172 w 7339054"/>
                    <a:gd name="connsiteY81" fmla="*/ 1094832 h 2074386"/>
                    <a:gd name="connsiteX82" fmla="*/ 3385595 w 7339054"/>
                    <a:gd name="connsiteY82" fmla="*/ 1099595 h 2074386"/>
                    <a:gd name="connsiteX83" fmla="*/ 3408744 w 7339054"/>
                    <a:gd name="connsiteY83" fmla="*/ 1111170 h 2074386"/>
                    <a:gd name="connsiteX84" fmla="*/ 3472405 w 7339054"/>
                    <a:gd name="connsiteY84" fmla="*/ 1111170 h 2074386"/>
                    <a:gd name="connsiteX85" fmla="*/ 3511529 w 7339054"/>
                    <a:gd name="connsiteY85" fmla="*/ 1115601 h 2074386"/>
                    <a:gd name="connsiteX86" fmla="*/ 3522441 w 7339054"/>
                    <a:gd name="connsiteY86" fmla="*/ 1139081 h 2074386"/>
                    <a:gd name="connsiteX87" fmla="*/ 3582334 w 7339054"/>
                    <a:gd name="connsiteY87" fmla="*/ 1138751 h 2074386"/>
                    <a:gd name="connsiteX88" fmla="*/ 3600419 w 7339054"/>
                    <a:gd name="connsiteY88" fmla="*/ 1153038 h 2074386"/>
                    <a:gd name="connsiteX89" fmla="*/ 3675323 w 7339054"/>
                    <a:gd name="connsiteY89" fmla="*/ 1156112 h 2074386"/>
                    <a:gd name="connsiteX90" fmla="*/ 3709686 w 7339054"/>
                    <a:gd name="connsiteY90" fmla="*/ 1180618 h 2074386"/>
                    <a:gd name="connsiteX91" fmla="*/ 3750197 w 7339054"/>
                    <a:gd name="connsiteY91" fmla="*/ 1192193 h 2074386"/>
                    <a:gd name="connsiteX92" fmla="*/ 3755984 w 7339054"/>
                    <a:gd name="connsiteY92" fmla="*/ 1197980 h 2074386"/>
                    <a:gd name="connsiteX93" fmla="*/ 3848582 w 7339054"/>
                    <a:gd name="connsiteY93" fmla="*/ 1221129 h 2074386"/>
                    <a:gd name="connsiteX94" fmla="*/ 3889093 w 7339054"/>
                    <a:gd name="connsiteY94" fmla="*/ 1238491 h 2074386"/>
                    <a:gd name="connsiteX95" fmla="*/ 3912243 w 7339054"/>
                    <a:gd name="connsiteY95" fmla="*/ 1238491 h 2074386"/>
                    <a:gd name="connsiteX96" fmla="*/ 3941179 w 7339054"/>
                    <a:gd name="connsiteY96" fmla="*/ 1247354 h 2074386"/>
                    <a:gd name="connsiteX97" fmla="*/ 3993265 w 7339054"/>
                    <a:gd name="connsiteY97" fmla="*/ 1249042 h 2074386"/>
                    <a:gd name="connsiteX98" fmla="*/ 4027989 w 7339054"/>
                    <a:gd name="connsiteY98" fmla="*/ 1273215 h 2074386"/>
                    <a:gd name="connsiteX99" fmla="*/ 4120587 w 7339054"/>
                    <a:gd name="connsiteY99" fmla="*/ 1273215 h 2074386"/>
                    <a:gd name="connsiteX100" fmla="*/ 4184579 w 7339054"/>
                    <a:gd name="connsiteY100" fmla="*/ 1276622 h 2074386"/>
                    <a:gd name="connsiteX101" fmla="*/ 4195129 w 7339054"/>
                    <a:gd name="connsiteY101" fmla="*/ 1296365 h 2074386"/>
                    <a:gd name="connsiteX102" fmla="*/ 4259483 w 7339054"/>
                    <a:gd name="connsiteY102" fmla="*/ 1302152 h 2074386"/>
                    <a:gd name="connsiteX103" fmla="*/ 4282633 w 7339054"/>
                    <a:gd name="connsiteY103" fmla="*/ 1313727 h 2074386"/>
                    <a:gd name="connsiteX104" fmla="*/ 4363655 w 7339054"/>
                    <a:gd name="connsiteY104" fmla="*/ 1313727 h 2074386"/>
                    <a:gd name="connsiteX105" fmla="*/ 4386805 w 7339054"/>
                    <a:gd name="connsiteY105" fmla="*/ 1325301 h 2074386"/>
                    <a:gd name="connsiteX106" fmla="*/ 4386805 w 7339054"/>
                    <a:gd name="connsiteY106" fmla="*/ 1325301 h 2074386"/>
                    <a:gd name="connsiteX107" fmla="*/ 4479402 w 7339054"/>
                    <a:gd name="connsiteY107" fmla="*/ 1329039 h 2074386"/>
                    <a:gd name="connsiteX108" fmla="*/ 4511082 w 7339054"/>
                    <a:gd name="connsiteY108" fmla="*/ 1341639 h 2074386"/>
                    <a:gd name="connsiteX109" fmla="*/ 4527751 w 7339054"/>
                    <a:gd name="connsiteY109" fmla="*/ 1350832 h 2074386"/>
                    <a:gd name="connsiteX110" fmla="*/ 4594818 w 7339054"/>
                    <a:gd name="connsiteY110" fmla="*/ 1355264 h 2074386"/>
                    <a:gd name="connsiteX111" fmla="*/ 4633278 w 7339054"/>
                    <a:gd name="connsiteY111" fmla="*/ 1363100 h 2074386"/>
                    <a:gd name="connsiteX112" fmla="*/ 4646904 w 7339054"/>
                    <a:gd name="connsiteY112" fmla="*/ 1377056 h 2074386"/>
                    <a:gd name="connsiteX113" fmla="*/ 4679578 w 7339054"/>
                    <a:gd name="connsiteY113" fmla="*/ 1378413 h 2074386"/>
                    <a:gd name="connsiteX114" fmla="*/ 4728258 w 7339054"/>
                    <a:gd name="connsiteY114" fmla="*/ 1394750 h 2074386"/>
                    <a:gd name="connsiteX115" fmla="*/ 4747308 w 7339054"/>
                    <a:gd name="connsiteY115" fmla="*/ 1412111 h 2074386"/>
                    <a:gd name="connsiteX116" fmla="*/ 4780344 w 7339054"/>
                    <a:gd name="connsiteY116" fmla="*/ 1413468 h 2074386"/>
                    <a:gd name="connsiteX117" fmla="*/ 4793968 w 7339054"/>
                    <a:gd name="connsiteY117" fmla="*/ 1431856 h 2074386"/>
                    <a:gd name="connsiteX118" fmla="*/ 4809281 w 7339054"/>
                    <a:gd name="connsiteY118" fmla="*/ 1446836 h 2074386"/>
                    <a:gd name="connsiteX119" fmla="*/ 4925027 w 7339054"/>
                    <a:gd name="connsiteY119" fmla="*/ 1446836 h 2074386"/>
                    <a:gd name="connsiteX120" fmla="*/ 4955983 w 7339054"/>
                    <a:gd name="connsiteY120" fmla="*/ 1473030 h 2074386"/>
                    <a:gd name="connsiteX121" fmla="*/ 5132347 w 7339054"/>
                    <a:gd name="connsiteY121" fmla="*/ 1466579 h 2074386"/>
                    <a:gd name="connsiteX122" fmla="*/ 5203905 w 7339054"/>
                    <a:gd name="connsiteY122" fmla="*/ 1485630 h 2074386"/>
                    <a:gd name="connsiteX123" fmla="*/ 5289630 w 7339054"/>
                    <a:gd name="connsiteY123" fmla="*/ 1498922 h 2074386"/>
                    <a:gd name="connsiteX124" fmla="*/ 5428526 w 7339054"/>
                    <a:gd name="connsiteY124" fmla="*/ 1498922 h 2074386"/>
                    <a:gd name="connsiteX125" fmla="*/ 5428526 w 7339054"/>
                    <a:gd name="connsiteY125" fmla="*/ 1539433 h 2074386"/>
                    <a:gd name="connsiteX126" fmla="*/ 5596359 w 7339054"/>
                    <a:gd name="connsiteY126" fmla="*/ 1539433 h 2074386"/>
                    <a:gd name="connsiteX127" fmla="*/ 5607934 w 7339054"/>
                    <a:gd name="connsiteY127" fmla="*/ 1551008 h 2074386"/>
                    <a:gd name="connsiteX128" fmla="*/ 5723681 w 7339054"/>
                    <a:gd name="connsiteY128" fmla="*/ 1551008 h 2074386"/>
                    <a:gd name="connsiteX129" fmla="*/ 5723681 w 7339054"/>
                    <a:gd name="connsiteY129" fmla="*/ 1568370 h 2074386"/>
                    <a:gd name="connsiteX130" fmla="*/ 5804703 w 7339054"/>
                    <a:gd name="connsiteY130" fmla="*/ 1568370 h 2074386"/>
                    <a:gd name="connsiteX131" fmla="*/ 5804703 w 7339054"/>
                    <a:gd name="connsiteY131" fmla="*/ 1608881 h 2074386"/>
                    <a:gd name="connsiteX132" fmla="*/ 5885726 w 7339054"/>
                    <a:gd name="connsiteY132" fmla="*/ 1608881 h 2074386"/>
                    <a:gd name="connsiteX133" fmla="*/ 5885726 w 7339054"/>
                    <a:gd name="connsiteY133" fmla="*/ 1620456 h 2074386"/>
                    <a:gd name="connsiteX134" fmla="*/ 5972536 w 7339054"/>
                    <a:gd name="connsiteY134" fmla="*/ 1620456 h 2074386"/>
                    <a:gd name="connsiteX135" fmla="*/ 5972536 w 7339054"/>
                    <a:gd name="connsiteY135" fmla="*/ 1643605 h 2074386"/>
                    <a:gd name="connsiteX136" fmla="*/ 6059346 w 7339054"/>
                    <a:gd name="connsiteY136" fmla="*/ 1643605 h 2074386"/>
                    <a:gd name="connsiteX137" fmla="*/ 6059346 w 7339054"/>
                    <a:gd name="connsiteY137" fmla="*/ 1649393 h 2074386"/>
                    <a:gd name="connsiteX138" fmla="*/ 6163519 w 7339054"/>
                    <a:gd name="connsiteY138" fmla="*/ 1649393 h 2074386"/>
                    <a:gd name="connsiteX139" fmla="*/ 6163519 w 7339054"/>
                    <a:gd name="connsiteY139" fmla="*/ 1666755 h 2074386"/>
                    <a:gd name="connsiteX140" fmla="*/ 6215605 w 7339054"/>
                    <a:gd name="connsiteY140" fmla="*/ 1666755 h 2074386"/>
                    <a:gd name="connsiteX141" fmla="*/ 6215605 w 7339054"/>
                    <a:gd name="connsiteY141" fmla="*/ 1701479 h 2074386"/>
                    <a:gd name="connsiteX142" fmla="*/ 6285053 w 7339054"/>
                    <a:gd name="connsiteY142" fmla="*/ 1701479 h 2074386"/>
                    <a:gd name="connsiteX143" fmla="*/ 6285053 w 7339054"/>
                    <a:gd name="connsiteY143" fmla="*/ 1724628 h 2074386"/>
                    <a:gd name="connsiteX144" fmla="*/ 6360288 w 7339054"/>
                    <a:gd name="connsiteY144" fmla="*/ 1724628 h 2074386"/>
                    <a:gd name="connsiteX145" fmla="*/ 6360288 w 7339054"/>
                    <a:gd name="connsiteY145" fmla="*/ 1747777 h 2074386"/>
                    <a:gd name="connsiteX146" fmla="*/ 6423949 w 7339054"/>
                    <a:gd name="connsiteY146" fmla="*/ 1747777 h 2074386"/>
                    <a:gd name="connsiteX147" fmla="*/ 6423949 w 7339054"/>
                    <a:gd name="connsiteY147" fmla="*/ 1788289 h 2074386"/>
                    <a:gd name="connsiteX148" fmla="*/ 6736465 w 7339054"/>
                    <a:gd name="connsiteY148" fmla="*/ 1788289 h 2074386"/>
                    <a:gd name="connsiteX149" fmla="*/ 6736465 w 7339054"/>
                    <a:gd name="connsiteY149" fmla="*/ 1817226 h 2074386"/>
                    <a:gd name="connsiteX150" fmla="*/ 6852212 w 7339054"/>
                    <a:gd name="connsiteY150" fmla="*/ 1817226 h 2074386"/>
                    <a:gd name="connsiteX151" fmla="*/ 6852212 w 7339054"/>
                    <a:gd name="connsiteY151" fmla="*/ 1875099 h 2074386"/>
                    <a:gd name="connsiteX152" fmla="*/ 6915873 w 7339054"/>
                    <a:gd name="connsiteY152" fmla="*/ 1875099 h 2074386"/>
                    <a:gd name="connsiteX153" fmla="*/ 6915873 w 7339054"/>
                    <a:gd name="connsiteY153" fmla="*/ 1909823 h 2074386"/>
                    <a:gd name="connsiteX154" fmla="*/ 7060557 w 7339054"/>
                    <a:gd name="connsiteY154" fmla="*/ 1909823 h 2074386"/>
                    <a:gd name="connsiteX155" fmla="*/ 7080436 w 7339054"/>
                    <a:gd name="connsiteY155" fmla="*/ 2070410 h 2074386"/>
                    <a:gd name="connsiteX156" fmla="*/ 7339054 w 7339054"/>
                    <a:gd name="connsiteY156" fmla="*/ 2074386 h 2074386"/>
                    <a:gd name="connsiteX0" fmla="*/ 0 w 7339054"/>
                    <a:gd name="connsiteY0" fmla="*/ 0 h 2074386"/>
                    <a:gd name="connsiteX1" fmla="*/ 63660 w 7339054"/>
                    <a:gd name="connsiteY1" fmla="*/ 34724 h 2074386"/>
                    <a:gd name="connsiteX2" fmla="*/ 92597 w 7339054"/>
                    <a:gd name="connsiteY2" fmla="*/ 40512 h 2074386"/>
                    <a:gd name="connsiteX3" fmla="*/ 127321 w 7339054"/>
                    <a:gd name="connsiteY3" fmla="*/ 52086 h 2074386"/>
                    <a:gd name="connsiteX4" fmla="*/ 144683 w 7339054"/>
                    <a:gd name="connsiteY4" fmla="*/ 52086 h 2074386"/>
                    <a:gd name="connsiteX5" fmla="*/ 162045 w 7339054"/>
                    <a:gd name="connsiteY5" fmla="*/ 57874 h 2074386"/>
                    <a:gd name="connsiteX6" fmla="*/ 190982 w 7339054"/>
                    <a:gd name="connsiteY6" fmla="*/ 63661 h 2074386"/>
                    <a:gd name="connsiteX7" fmla="*/ 207651 w 7339054"/>
                    <a:gd name="connsiteY7" fmla="*/ 82048 h 2074386"/>
                    <a:gd name="connsiteX8" fmla="*/ 243068 w 7339054"/>
                    <a:gd name="connsiteY8" fmla="*/ 109960 h 2074386"/>
                    <a:gd name="connsiteX9" fmla="*/ 266217 w 7339054"/>
                    <a:gd name="connsiteY9" fmla="*/ 115747 h 2074386"/>
                    <a:gd name="connsiteX10" fmla="*/ 266217 w 7339054"/>
                    <a:gd name="connsiteY10" fmla="*/ 133109 h 2074386"/>
                    <a:gd name="connsiteX11" fmla="*/ 346546 w 7339054"/>
                    <a:gd name="connsiteY11" fmla="*/ 136515 h 2074386"/>
                    <a:gd name="connsiteX12" fmla="*/ 381964 w 7339054"/>
                    <a:gd name="connsiteY12" fmla="*/ 167833 h 2074386"/>
                    <a:gd name="connsiteX13" fmla="*/ 393539 w 7339054"/>
                    <a:gd name="connsiteY13" fmla="*/ 185195 h 2074386"/>
                    <a:gd name="connsiteX14" fmla="*/ 460605 w 7339054"/>
                    <a:gd name="connsiteY14" fmla="*/ 184170 h 2074386"/>
                    <a:gd name="connsiteX15" fmla="*/ 480349 w 7339054"/>
                    <a:gd name="connsiteY15" fmla="*/ 196770 h 2074386"/>
                    <a:gd name="connsiteX16" fmla="*/ 526648 w 7339054"/>
                    <a:gd name="connsiteY16" fmla="*/ 196770 h 2074386"/>
                    <a:gd name="connsiteX17" fmla="*/ 532435 w 7339054"/>
                    <a:gd name="connsiteY17" fmla="*/ 225707 h 2074386"/>
                    <a:gd name="connsiteX18" fmla="*/ 584521 w 7339054"/>
                    <a:gd name="connsiteY18" fmla="*/ 243069 h 2074386"/>
                    <a:gd name="connsiteX19" fmla="*/ 596096 w 7339054"/>
                    <a:gd name="connsiteY19" fmla="*/ 260431 h 2074386"/>
                    <a:gd name="connsiteX20" fmla="*/ 636607 w 7339054"/>
                    <a:gd name="connsiteY20" fmla="*/ 272005 h 2074386"/>
                    <a:gd name="connsiteX21" fmla="*/ 636607 w 7339054"/>
                    <a:gd name="connsiteY21" fmla="*/ 272005 h 2074386"/>
                    <a:gd name="connsiteX22" fmla="*/ 671331 w 7339054"/>
                    <a:gd name="connsiteY22" fmla="*/ 295155 h 2074386"/>
                    <a:gd name="connsiteX23" fmla="*/ 671331 w 7339054"/>
                    <a:gd name="connsiteY23" fmla="*/ 312517 h 2074386"/>
                    <a:gd name="connsiteX24" fmla="*/ 706055 w 7339054"/>
                    <a:gd name="connsiteY24" fmla="*/ 318304 h 2074386"/>
                    <a:gd name="connsiteX25" fmla="*/ 729205 w 7339054"/>
                    <a:gd name="connsiteY25" fmla="*/ 324091 h 2074386"/>
                    <a:gd name="connsiteX26" fmla="*/ 783672 w 7339054"/>
                    <a:gd name="connsiteY26" fmla="*/ 354052 h 2074386"/>
                    <a:gd name="connsiteX27" fmla="*/ 836452 w 7339054"/>
                    <a:gd name="connsiteY27" fmla="*/ 368340 h 2074386"/>
                    <a:gd name="connsiteX28" fmla="*/ 902493 w 7339054"/>
                    <a:gd name="connsiteY28" fmla="*/ 372440 h 2074386"/>
                    <a:gd name="connsiteX29" fmla="*/ 947737 w 7339054"/>
                    <a:gd name="connsiteY29" fmla="*/ 389110 h 2074386"/>
                    <a:gd name="connsiteX30" fmla="*/ 978060 w 7339054"/>
                    <a:gd name="connsiteY30" fmla="*/ 410570 h 2074386"/>
                    <a:gd name="connsiteX31" fmla="*/ 1027765 w 7339054"/>
                    <a:gd name="connsiteY31" fmla="*/ 414639 h 2074386"/>
                    <a:gd name="connsiteX32" fmla="*/ 1076445 w 7339054"/>
                    <a:gd name="connsiteY32" fmla="*/ 462988 h 2074386"/>
                    <a:gd name="connsiteX33" fmla="*/ 1114907 w 7339054"/>
                    <a:gd name="connsiteY33" fmla="*/ 483063 h 2074386"/>
                    <a:gd name="connsiteX34" fmla="*/ 1163918 w 7339054"/>
                    <a:gd name="connsiteY34" fmla="*/ 500756 h 2074386"/>
                    <a:gd name="connsiteX35" fmla="*/ 1203767 w 7339054"/>
                    <a:gd name="connsiteY35" fmla="*/ 509286 h 2074386"/>
                    <a:gd name="connsiteX36" fmla="*/ 1250065 w 7339054"/>
                    <a:gd name="connsiteY36" fmla="*/ 520861 h 2074386"/>
                    <a:gd name="connsiteX37" fmla="*/ 1296364 w 7339054"/>
                    <a:gd name="connsiteY37" fmla="*/ 549798 h 2074386"/>
                    <a:gd name="connsiteX38" fmla="*/ 1307939 w 7339054"/>
                    <a:gd name="connsiteY38" fmla="*/ 561372 h 2074386"/>
                    <a:gd name="connsiteX39" fmla="*/ 1354238 w 7339054"/>
                    <a:gd name="connsiteY39" fmla="*/ 567160 h 2074386"/>
                    <a:gd name="connsiteX40" fmla="*/ 1412804 w 7339054"/>
                    <a:gd name="connsiteY40" fmla="*/ 622983 h 2074386"/>
                    <a:gd name="connsiteX41" fmla="*/ 1452622 w 7339054"/>
                    <a:gd name="connsiteY41" fmla="*/ 625033 h 2074386"/>
                    <a:gd name="connsiteX42" fmla="*/ 1516283 w 7339054"/>
                    <a:gd name="connsiteY42" fmla="*/ 630820 h 2074386"/>
                    <a:gd name="connsiteX43" fmla="*/ 1539433 w 7339054"/>
                    <a:gd name="connsiteY43" fmla="*/ 652613 h 2074386"/>
                    <a:gd name="connsiteX44" fmla="*/ 1660967 w 7339054"/>
                    <a:gd name="connsiteY44" fmla="*/ 650564 h 2074386"/>
                    <a:gd name="connsiteX45" fmla="*/ 1670492 w 7339054"/>
                    <a:gd name="connsiteY45" fmla="*/ 671332 h 2074386"/>
                    <a:gd name="connsiteX46" fmla="*/ 1736202 w 7339054"/>
                    <a:gd name="connsiteY46" fmla="*/ 682907 h 2074386"/>
                    <a:gd name="connsiteX47" fmla="*/ 1736202 w 7339054"/>
                    <a:gd name="connsiteY47" fmla="*/ 682907 h 2074386"/>
                    <a:gd name="connsiteX48" fmla="*/ 1788288 w 7339054"/>
                    <a:gd name="connsiteY48" fmla="*/ 700269 h 2074386"/>
                    <a:gd name="connsiteX49" fmla="*/ 1788288 w 7339054"/>
                    <a:gd name="connsiteY49" fmla="*/ 700269 h 2074386"/>
                    <a:gd name="connsiteX50" fmla="*/ 1823012 w 7339054"/>
                    <a:gd name="connsiteY50" fmla="*/ 729205 h 2074386"/>
                    <a:gd name="connsiteX51" fmla="*/ 1883599 w 7339054"/>
                    <a:gd name="connsiteY51" fmla="*/ 744518 h 2074386"/>
                    <a:gd name="connsiteX52" fmla="*/ 1985058 w 7339054"/>
                    <a:gd name="connsiteY52" fmla="*/ 746567 h 2074386"/>
                    <a:gd name="connsiteX53" fmla="*/ 2002752 w 7339054"/>
                    <a:gd name="connsiteY53" fmla="*/ 769716 h 2074386"/>
                    <a:gd name="connsiteX54" fmla="*/ 2103517 w 7339054"/>
                    <a:gd name="connsiteY54" fmla="*/ 769717 h 2074386"/>
                    <a:gd name="connsiteX55" fmla="*/ 2121572 w 7339054"/>
                    <a:gd name="connsiteY55" fmla="*/ 782317 h 2074386"/>
                    <a:gd name="connsiteX56" fmla="*/ 2147465 w 7339054"/>
                    <a:gd name="connsiteY56" fmla="*/ 812941 h 2074386"/>
                    <a:gd name="connsiteX57" fmla="*/ 2187615 w 7339054"/>
                    <a:gd name="connsiteY57" fmla="*/ 816015 h 2074386"/>
                    <a:gd name="connsiteX58" fmla="*/ 2228126 w 7339054"/>
                    <a:gd name="connsiteY58" fmla="*/ 821803 h 2074386"/>
                    <a:gd name="connsiteX59" fmla="*/ 2303362 w 7339054"/>
                    <a:gd name="connsiteY59" fmla="*/ 827590 h 2074386"/>
                    <a:gd name="connsiteX60" fmla="*/ 2326511 w 7339054"/>
                    <a:gd name="connsiteY60" fmla="*/ 856527 h 2074386"/>
                    <a:gd name="connsiteX61" fmla="*/ 2401746 w 7339054"/>
                    <a:gd name="connsiteY61" fmla="*/ 862314 h 2074386"/>
                    <a:gd name="connsiteX62" fmla="*/ 2413321 w 7339054"/>
                    <a:gd name="connsiteY62" fmla="*/ 879676 h 2074386"/>
                    <a:gd name="connsiteX63" fmla="*/ 2482769 w 7339054"/>
                    <a:gd name="connsiteY63" fmla="*/ 897038 h 2074386"/>
                    <a:gd name="connsiteX64" fmla="*/ 2517493 w 7339054"/>
                    <a:gd name="connsiteY64" fmla="*/ 908613 h 2074386"/>
                    <a:gd name="connsiteX65" fmla="*/ 2558005 w 7339054"/>
                    <a:gd name="connsiteY65" fmla="*/ 908613 h 2074386"/>
                    <a:gd name="connsiteX66" fmla="*/ 2691114 w 7339054"/>
                    <a:gd name="connsiteY66" fmla="*/ 914400 h 2074386"/>
                    <a:gd name="connsiteX67" fmla="*/ 2731625 w 7339054"/>
                    <a:gd name="connsiteY67" fmla="*/ 925975 h 2074386"/>
                    <a:gd name="connsiteX68" fmla="*/ 2731625 w 7339054"/>
                    <a:gd name="connsiteY68" fmla="*/ 925975 h 2074386"/>
                    <a:gd name="connsiteX69" fmla="*/ 2789498 w 7339054"/>
                    <a:gd name="connsiteY69" fmla="*/ 949124 h 2074386"/>
                    <a:gd name="connsiteX70" fmla="*/ 2830010 w 7339054"/>
                    <a:gd name="connsiteY70" fmla="*/ 954912 h 2074386"/>
                    <a:gd name="connsiteX71" fmla="*/ 2847372 w 7339054"/>
                    <a:gd name="connsiteY71" fmla="*/ 970918 h 2074386"/>
                    <a:gd name="connsiteX72" fmla="*/ 2870521 w 7339054"/>
                    <a:gd name="connsiteY72" fmla="*/ 972274 h 2074386"/>
                    <a:gd name="connsiteX73" fmla="*/ 2913414 w 7339054"/>
                    <a:gd name="connsiteY73" fmla="*/ 993041 h 2074386"/>
                    <a:gd name="connsiteX74" fmla="*/ 2985244 w 7339054"/>
                    <a:gd name="connsiteY74" fmla="*/ 995092 h 2074386"/>
                    <a:gd name="connsiteX75" fmla="*/ 3025755 w 7339054"/>
                    <a:gd name="connsiteY75" fmla="*/ 1005791 h 2074386"/>
                    <a:gd name="connsiteX76" fmla="*/ 3113589 w 7339054"/>
                    <a:gd name="connsiteY76" fmla="*/ 1018572 h 2074386"/>
                    <a:gd name="connsiteX77" fmla="*/ 3136739 w 7339054"/>
                    <a:gd name="connsiteY77" fmla="*/ 1041722 h 2074386"/>
                    <a:gd name="connsiteX78" fmla="*/ 3188825 w 7339054"/>
                    <a:gd name="connsiteY78" fmla="*/ 1053296 h 2074386"/>
                    <a:gd name="connsiteX79" fmla="*/ 3225237 w 7339054"/>
                    <a:gd name="connsiteY79" fmla="*/ 1083921 h 2074386"/>
                    <a:gd name="connsiteX80" fmla="*/ 3310359 w 7339054"/>
                    <a:gd name="connsiteY80" fmla="*/ 1082233 h 2074386"/>
                    <a:gd name="connsiteX81" fmla="*/ 3317172 w 7339054"/>
                    <a:gd name="connsiteY81" fmla="*/ 1094832 h 2074386"/>
                    <a:gd name="connsiteX82" fmla="*/ 3385595 w 7339054"/>
                    <a:gd name="connsiteY82" fmla="*/ 1099595 h 2074386"/>
                    <a:gd name="connsiteX83" fmla="*/ 3408744 w 7339054"/>
                    <a:gd name="connsiteY83" fmla="*/ 1111170 h 2074386"/>
                    <a:gd name="connsiteX84" fmla="*/ 3472405 w 7339054"/>
                    <a:gd name="connsiteY84" fmla="*/ 1111170 h 2074386"/>
                    <a:gd name="connsiteX85" fmla="*/ 3511529 w 7339054"/>
                    <a:gd name="connsiteY85" fmla="*/ 1115601 h 2074386"/>
                    <a:gd name="connsiteX86" fmla="*/ 3522441 w 7339054"/>
                    <a:gd name="connsiteY86" fmla="*/ 1139081 h 2074386"/>
                    <a:gd name="connsiteX87" fmla="*/ 3582334 w 7339054"/>
                    <a:gd name="connsiteY87" fmla="*/ 1138751 h 2074386"/>
                    <a:gd name="connsiteX88" fmla="*/ 3600419 w 7339054"/>
                    <a:gd name="connsiteY88" fmla="*/ 1153038 h 2074386"/>
                    <a:gd name="connsiteX89" fmla="*/ 3675323 w 7339054"/>
                    <a:gd name="connsiteY89" fmla="*/ 1156112 h 2074386"/>
                    <a:gd name="connsiteX90" fmla="*/ 3709686 w 7339054"/>
                    <a:gd name="connsiteY90" fmla="*/ 1180618 h 2074386"/>
                    <a:gd name="connsiteX91" fmla="*/ 3750197 w 7339054"/>
                    <a:gd name="connsiteY91" fmla="*/ 1192193 h 2074386"/>
                    <a:gd name="connsiteX92" fmla="*/ 3755984 w 7339054"/>
                    <a:gd name="connsiteY92" fmla="*/ 1197980 h 2074386"/>
                    <a:gd name="connsiteX93" fmla="*/ 3848582 w 7339054"/>
                    <a:gd name="connsiteY93" fmla="*/ 1221129 h 2074386"/>
                    <a:gd name="connsiteX94" fmla="*/ 3889093 w 7339054"/>
                    <a:gd name="connsiteY94" fmla="*/ 1238491 h 2074386"/>
                    <a:gd name="connsiteX95" fmla="*/ 3912243 w 7339054"/>
                    <a:gd name="connsiteY95" fmla="*/ 1238491 h 2074386"/>
                    <a:gd name="connsiteX96" fmla="*/ 3941179 w 7339054"/>
                    <a:gd name="connsiteY96" fmla="*/ 1247354 h 2074386"/>
                    <a:gd name="connsiteX97" fmla="*/ 3993265 w 7339054"/>
                    <a:gd name="connsiteY97" fmla="*/ 1249042 h 2074386"/>
                    <a:gd name="connsiteX98" fmla="*/ 4027989 w 7339054"/>
                    <a:gd name="connsiteY98" fmla="*/ 1273215 h 2074386"/>
                    <a:gd name="connsiteX99" fmla="*/ 4120587 w 7339054"/>
                    <a:gd name="connsiteY99" fmla="*/ 1273215 h 2074386"/>
                    <a:gd name="connsiteX100" fmla="*/ 4184579 w 7339054"/>
                    <a:gd name="connsiteY100" fmla="*/ 1276622 h 2074386"/>
                    <a:gd name="connsiteX101" fmla="*/ 4195129 w 7339054"/>
                    <a:gd name="connsiteY101" fmla="*/ 1296365 h 2074386"/>
                    <a:gd name="connsiteX102" fmla="*/ 4259483 w 7339054"/>
                    <a:gd name="connsiteY102" fmla="*/ 1302152 h 2074386"/>
                    <a:gd name="connsiteX103" fmla="*/ 4282633 w 7339054"/>
                    <a:gd name="connsiteY103" fmla="*/ 1313727 h 2074386"/>
                    <a:gd name="connsiteX104" fmla="*/ 4363655 w 7339054"/>
                    <a:gd name="connsiteY104" fmla="*/ 1313727 h 2074386"/>
                    <a:gd name="connsiteX105" fmla="*/ 4386805 w 7339054"/>
                    <a:gd name="connsiteY105" fmla="*/ 1325301 h 2074386"/>
                    <a:gd name="connsiteX106" fmla="*/ 4386805 w 7339054"/>
                    <a:gd name="connsiteY106" fmla="*/ 1325301 h 2074386"/>
                    <a:gd name="connsiteX107" fmla="*/ 4479402 w 7339054"/>
                    <a:gd name="connsiteY107" fmla="*/ 1329039 h 2074386"/>
                    <a:gd name="connsiteX108" fmla="*/ 4511082 w 7339054"/>
                    <a:gd name="connsiteY108" fmla="*/ 1341639 h 2074386"/>
                    <a:gd name="connsiteX109" fmla="*/ 4527751 w 7339054"/>
                    <a:gd name="connsiteY109" fmla="*/ 1350832 h 2074386"/>
                    <a:gd name="connsiteX110" fmla="*/ 4594818 w 7339054"/>
                    <a:gd name="connsiteY110" fmla="*/ 1355264 h 2074386"/>
                    <a:gd name="connsiteX111" fmla="*/ 4633278 w 7339054"/>
                    <a:gd name="connsiteY111" fmla="*/ 1363100 h 2074386"/>
                    <a:gd name="connsiteX112" fmla="*/ 4646904 w 7339054"/>
                    <a:gd name="connsiteY112" fmla="*/ 1377056 h 2074386"/>
                    <a:gd name="connsiteX113" fmla="*/ 4679578 w 7339054"/>
                    <a:gd name="connsiteY113" fmla="*/ 1378413 h 2074386"/>
                    <a:gd name="connsiteX114" fmla="*/ 4728258 w 7339054"/>
                    <a:gd name="connsiteY114" fmla="*/ 1394750 h 2074386"/>
                    <a:gd name="connsiteX115" fmla="*/ 4747308 w 7339054"/>
                    <a:gd name="connsiteY115" fmla="*/ 1412111 h 2074386"/>
                    <a:gd name="connsiteX116" fmla="*/ 4780344 w 7339054"/>
                    <a:gd name="connsiteY116" fmla="*/ 1413468 h 2074386"/>
                    <a:gd name="connsiteX117" fmla="*/ 4793968 w 7339054"/>
                    <a:gd name="connsiteY117" fmla="*/ 1431856 h 2074386"/>
                    <a:gd name="connsiteX118" fmla="*/ 4809281 w 7339054"/>
                    <a:gd name="connsiteY118" fmla="*/ 1446836 h 2074386"/>
                    <a:gd name="connsiteX119" fmla="*/ 4925027 w 7339054"/>
                    <a:gd name="connsiteY119" fmla="*/ 1446836 h 2074386"/>
                    <a:gd name="connsiteX120" fmla="*/ 4955983 w 7339054"/>
                    <a:gd name="connsiteY120" fmla="*/ 1473030 h 2074386"/>
                    <a:gd name="connsiteX121" fmla="*/ 5132347 w 7339054"/>
                    <a:gd name="connsiteY121" fmla="*/ 1466579 h 2074386"/>
                    <a:gd name="connsiteX122" fmla="*/ 5203905 w 7339054"/>
                    <a:gd name="connsiteY122" fmla="*/ 1485630 h 2074386"/>
                    <a:gd name="connsiteX123" fmla="*/ 5289630 w 7339054"/>
                    <a:gd name="connsiteY123" fmla="*/ 1498922 h 2074386"/>
                    <a:gd name="connsiteX124" fmla="*/ 5428526 w 7339054"/>
                    <a:gd name="connsiteY124" fmla="*/ 1498922 h 2074386"/>
                    <a:gd name="connsiteX125" fmla="*/ 5428526 w 7339054"/>
                    <a:gd name="connsiteY125" fmla="*/ 1539433 h 2074386"/>
                    <a:gd name="connsiteX126" fmla="*/ 5596359 w 7339054"/>
                    <a:gd name="connsiteY126" fmla="*/ 1539433 h 2074386"/>
                    <a:gd name="connsiteX127" fmla="*/ 5607934 w 7339054"/>
                    <a:gd name="connsiteY127" fmla="*/ 1551008 h 2074386"/>
                    <a:gd name="connsiteX128" fmla="*/ 5723681 w 7339054"/>
                    <a:gd name="connsiteY128" fmla="*/ 1551008 h 2074386"/>
                    <a:gd name="connsiteX129" fmla="*/ 5723681 w 7339054"/>
                    <a:gd name="connsiteY129" fmla="*/ 1568370 h 2074386"/>
                    <a:gd name="connsiteX130" fmla="*/ 5804703 w 7339054"/>
                    <a:gd name="connsiteY130" fmla="*/ 1568370 h 2074386"/>
                    <a:gd name="connsiteX131" fmla="*/ 5804703 w 7339054"/>
                    <a:gd name="connsiteY131" fmla="*/ 1608881 h 2074386"/>
                    <a:gd name="connsiteX132" fmla="*/ 5885726 w 7339054"/>
                    <a:gd name="connsiteY132" fmla="*/ 1608881 h 2074386"/>
                    <a:gd name="connsiteX133" fmla="*/ 5885726 w 7339054"/>
                    <a:gd name="connsiteY133" fmla="*/ 1620456 h 2074386"/>
                    <a:gd name="connsiteX134" fmla="*/ 5972536 w 7339054"/>
                    <a:gd name="connsiteY134" fmla="*/ 1620456 h 2074386"/>
                    <a:gd name="connsiteX135" fmla="*/ 5972536 w 7339054"/>
                    <a:gd name="connsiteY135" fmla="*/ 1643605 h 2074386"/>
                    <a:gd name="connsiteX136" fmla="*/ 6059346 w 7339054"/>
                    <a:gd name="connsiteY136" fmla="*/ 1643605 h 2074386"/>
                    <a:gd name="connsiteX137" fmla="*/ 6059346 w 7339054"/>
                    <a:gd name="connsiteY137" fmla="*/ 1649393 h 2074386"/>
                    <a:gd name="connsiteX138" fmla="*/ 6163519 w 7339054"/>
                    <a:gd name="connsiteY138" fmla="*/ 1649393 h 2074386"/>
                    <a:gd name="connsiteX139" fmla="*/ 6163519 w 7339054"/>
                    <a:gd name="connsiteY139" fmla="*/ 1666755 h 2074386"/>
                    <a:gd name="connsiteX140" fmla="*/ 6215605 w 7339054"/>
                    <a:gd name="connsiteY140" fmla="*/ 1666755 h 2074386"/>
                    <a:gd name="connsiteX141" fmla="*/ 6215605 w 7339054"/>
                    <a:gd name="connsiteY141" fmla="*/ 1701479 h 2074386"/>
                    <a:gd name="connsiteX142" fmla="*/ 6285053 w 7339054"/>
                    <a:gd name="connsiteY142" fmla="*/ 1701479 h 2074386"/>
                    <a:gd name="connsiteX143" fmla="*/ 6285053 w 7339054"/>
                    <a:gd name="connsiteY143" fmla="*/ 1724628 h 2074386"/>
                    <a:gd name="connsiteX144" fmla="*/ 6360288 w 7339054"/>
                    <a:gd name="connsiteY144" fmla="*/ 1724628 h 2074386"/>
                    <a:gd name="connsiteX145" fmla="*/ 6360288 w 7339054"/>
                    <a:gd name="connsiteY145" fmla="*/ 1747777 h 2074386"/>
                    <a:gd name="connsiteX146" fmla="*/ 6423949 w 7339054"/>
                    <a:gd name="connsiteY146" fmla="*/ 1747777 h 2074386"/>
                    <a:gd name="connsiteX147" fmla="*/ 6423949 w 7339054"/>
                    <a:gd name="connsiteY147" fmla="*/ 1788289 h 2074386"/>
                    <a:gd name="connsiteX148" fmla="*/ 6736465 w 7339054"/>
                    <a:gd name="connsiteY148" fmla="*/ 1788289 h 2074386"/>
                    <a:gd name="connsiteX149" fmla="*/ 6736465 w 7339054"/>
                    <a:gd name="connsiteY149" fmla="*/ 1817226 h 2074386"/>
                    <a:gd name="connsiteX150" fmla="*/ 6852212 w 7339054"/>
                    <a:gd name="connsiteY150" fmla="*/ 1817226 h 2074386"/>
                    <a:gd name="connsiteX151" fmla="*/ 6852212 w 7339054"/>
                    <a:gd name="connsiteY151" fmla="*/ 1875099 h 2074386"/>
                    <a:gd name="connsiteX152" fmla="*/ 6915873 w 7339054"/>
                    <a:gd name="connsiteY152" fmla="*/ 1875099 h 2074386"/>
                    <a:gd name="connsiteX153" fmla="*/ 6915873 w 7339054"/>
                    <a:gd name="connsiteY153" fmla="*/ 1909823 h 2074386"/>
                    <a:gd name="connsiteX154" fmla="*/ 7080435 w 7339054"/>
                    <a:gd name="connsiteY154" fmla="*/ 1909823 h 2074386"/>
                    <a:gd name="connsiteX155" fmla="*/ 7080436 w 7339054"/>
                    <a:gd name="connsiteY155" fmla="*/ 2070410 h 2074386"/>
                    <a:gd name="connsiteX156" fmla="*/ 7339054 w 7339054"/>
                    <a:gd name="connsiteY156" fmla="*/ 2074386 h 2074386"/>
                    <a:gd name="connsiteX0" fmla="*/ 0 w 7369963"/>
                    <a:gd name="connsiteY0" fmla="*/ 0 h 2069234"/>
                    <a:gd name="connsiteX1" fmla="*/ 94569 w 7369963"/>
                    <a:gd name="connsiteY1" fmla="*/ 29572 h 2069234"/>
                    <a:gd name="connsiteX2" fmla="*/ 123506 w 7369963"/>
                    <a:gd name="connsiteY2" fmla="*/ 35360 h 2069234"/>
                    <a:gd name="connsiteX3" fmla="*/ 158230 w 7369963"/>
                    <a:gd name="connsiteY3" fmla="*/ 46934 h 2069234"/>
                    <a:gd name="connsiteX4" fmla="*/ 175592 w 7369963"/>
                    <a:gd name="connsiteY4" fmla="*/ 46934 h 2069234"/>
                    <a:gd name="connsiteX5" fmla="*/ 192954 w 7369963"/>
                    <a:gd name="connsiteY5" fmla="*/ 52722 h 2069234"/>
                    <a:gd name="connsiteX6" fmla="*/ 221891 w 7369963"/>
                    <a:gd name="connsiteY6" fmla="*/ 58509 h 2069234"/>
                    <a:gd name="connsiteX7" fmla="*/ 238560 w 7369963"/>
                    <a:gd name="connsiteY7" fmla="*/ 76896 h 2069234"/>
                    <a:gd name="connsiteX8" fmla="*/ 273977 w 7369963"/>
                    <a:gd name="connsiteY8" fmla="*/ 104808 h 2069234"/>
                    <a:gd name="connsiteX9" fmla="*/ 297126 w 7369963"/>
                    <a:gd name="connsiteY9" fmla="*/ 110595 h 2069234"/>
                    <a:gd name="connsiteX10" fmla="*/ 297126 w 7369963"/>
                    <a:gd name="connsiteY10" fmla="*/ 127957 h 2069234"/>
                    <a:gd name="connsiteX11" fmla="*/ 377455 w 7369963"/>
                    <a:gd name="connsiteY11" fmla="*/ 131363 h 2069234"/>
                    <a:gd name="connsiteX12" fmla="*/ 412873 w 7369963"/>
                    <a:gd name="connsiteY12" fmla="*/ 162681 h 2069234"/>
                    <a:gd name="connsiteX13" fmla="*/ 424448 w 7369963"/>
                    <a:gd name="connsiteY13" fmla="*/ 180043 h 2069234"/>
                    <a:gd name="connsiteX14" fmla="*/ 491514 w 7369963"/>
                    <a:gd name="connsiteY14" fmla="*/ 179018 h 2069234"/>
                    <a:gd name="connsiteX15" fmla="*/ 511258 w 7369963"/>
                    <a:gd name="connsiteY15" fmla="*/ 191618 h 2069234"/>
                    <a:gd name="connsiteX16" fmla="*/ 557557 w 7369963"/>
                    <a:gd name="connsiteY16" fmla="*/ 191618 h 2069234"/>
                    <a:gd name="connsiteX17" fmla="*/ 563344 w 7369963"/>
                    <a:gd name="connsiteY17" fmla="*/ 220555 h 2069234"/>
                    <a:gd name="connsiteX18" fmla="*/ 615430 w 7369963"/>
                    <a:gd name="connsiteY18" fmla="*/ 237917 h 2069234"/>
                    <a:gd name="connsiteX19" fmla="*/ 627005 w 7369963"/>
                    <a:gd name="connsiteY19" fmla="*/ 255279 h 2069234"/>
                    <a:gd name="connsiteX20" fmla="*/ 667516 w 7369963"/>
                    <a:gd name="connsiteY20" fmla="*/ 266853 h 2069234"/>
                    <a:gd name="connsiteX21" fmla="*/ 667516 w 7369963"/>
                    <a:gd name="connsiteY21" fmla="*/ 266853 h 2069234"/>
                    <a:gd name="connsiteX22" fmla="*/ 702240 w 7369963"/>
                    <a:gd name="connsiteY22" fmla="*/ 290003 h 2069234"/>
                    <a:gd name="connsiteX23" fmla="*/ 702240 w 7369963"/>
                    <a:gd name="connsiteY23" fmla="*/ 307365 h 2069234"/>
                    <a:gd name="connsiteX24" fmla="*/ 736964 w 7369963"/>
                    <a:gd name="connsiteY24" fmla="*/ 313152 h 2069234"/>
                    <a:gd name="connsiteX25" fmla="*/ 760114 w 7369963"/>
                    <a:gd name="connsiteY25" fmla="*/ 318939 h 2069234"/>
                    <a:gd name="connsiteX26" fmla="*/ 814581 w 7369963"/>
                    <a:gd name="connsiteY26" fmla="*/ 348900 h 2069234"/>
                    <a:gd name="connsiteX27" fmla="*/ 867361 w 7369963"/>
                    <a:gd name="connsiteY27" fmla="*/ 363188 h 2069234"/>
                    <a:gd name="connsiteX28" fmla="*/ 933402 w 7369963"/>
                    <a:gd name="connsiteY28" fmla="*/ 367288 h 2069234"/>
                    <a:gd name="connsiteX29" fmla="*/ 978646 w 7369963"/>
                    <a:gd name="connsiteY29" fmla="*/ 383958 h 2069234"/>
                    <a:gd name="connsiteX30" fmla="*/ 1008969 w 7369963"/>
                    <a:gd name="connsiteY30" fmla="*/ 405418 h 2069234"/>
                    <a:gd name="connsiteX31" fmla="*/ 1058674 w 7369963"/>
                    <a:gd name="connsiteY31" fmla="*/ 409487 h 2069234"/>
                    <a:gd name="connsiteX32" fmla="*/ 1107354 w 7369963"/>
                    <a:gd name="connsiteY32" fmla="*/ 457836 h 2069234"/>
                    <a:gd name="connsiteX33" fmla="*/ 1145816 w 7369963"/>
                    <a:gd name="connsiteY33" fmla="*/ 477911 h 2069234"/>
                    <a:gd name="connsiteX34" fmla="*/ 1194827 w 7369963"/>
                    <a:gd name="connsiteY34" fmla="*/ 495604 h 2069234"/>
                    <a:gd name="connsiteX35" fmla="*/ 1234676 w 7369963"/>
                    <a:gd name="connsiteY35" fmla="*/ 504134 h 2069234"/>
                    <a:gd name="connsiteX36" fmla="*/ 1280974 w 7369963"/>
                    <a:gd name="connsiteY36" fmla="*/ 515709 h 2069234"/>
                    <a:gd name="connsiteX37" fmla="*/ 1327273 w 7369963"/>
                    <a:gd name="connsiteY37" fmla="*/ 544646 h 2069234"/>
                    <a:gd name="connsiteX38" fmla="*/ 1338848 w 7369963"/>
                    <a:gd name="connsiteY38" fmla="*/ 556220 h 2069234"/>
                    <a:gd name="connsiteX39" fmla="*/ 1385147 w 7369963"/>
                    <a:gd name="connsiteY39" fmla="*/ 562008 h 2069234"/>
                    <a:gd name="connsiteX40" fmla="*/ 1443713 w 7369963"/>
                    <a:gd name="connsiteY40" fmla="*/ 617831 h 2069234"/>
                    <a:gd name="connsiteX41" fmla="*/ 1483531 w 7369963"/>
                    <a:gd name="connsiteY41" fmla="*/ 619881 h 2069234"/>
                    <a:gd name="connsiteX42" fmla="*/ 1547192 w 7369963"/>
                    <a:gd name="connsiteY42" fmla="*/ 625668 h 2069234"/>
                    <a:gd name="connsiteX43" fmla="*/ 1570342 w 7369963"/>
                    <a:gd name="connsiteY43" fmla="*/ 647461 h 2069234"/>
                    <a:gd name="connsiteX44" fmla="*/ 1691876 w 7369963"/>
                    <a:gd name="connsiteY44" fmla="*/ 645412 h 2069234"/>
                    <a:gd name="connsiteX45" fmla="*/ 1701401 w 7369963"/>
                    <a:gd name="connsiteY45" fmla="*/ 666180 h 2069234"/>
                    <a:gd name="connsiteX46" fmla="*/ 1767111 w 7369963"/>
                    <a:gd name="connsiteY46" fmla="*/ 677755 h 2069234"/>
                    <a:gd name="connsiteX47" fmla="*/ 1767111 w 7369963"/>
                    <a:gd name="connsiteY47" fmla="*/ 677755 h 2069234"/>
                    <a:gd name="connsiteX48" fmla="*/ 1819197 w 7369963"/>
                    <a:gd name="connsiteY48" fmla="*/ 695117 h 2069234"/>
                    <a:gd name="connsiteX49" fmla="*/ 1819197 w 7369963"/>
                    <a:gd name="connsiteY49" fmla="*/ 695117 h 2069234"/>
                    <a:gd name="connsiteX50" fmla="*/ 1853921 w 7369963"/>
                    <a:gd name="connsiteY50" fmla="*/ 724053 h 2069234"/>
                    <a:gd name="connsiteX51" fmla="*/ 1914508 w 7369963"/>
                    <a:gd name="connsiteY51" fmla="*/ 739366 h 2069234"/>
                    <a:gd name="connsiteX52" fmla="*/ 2015967 w 7369963"/>
                    <a:gd name="connsiteY52" fmla="*/ 741415 h 2069234"/>
                    <a:gd name="connsiteX53" fmla="*/ 2033661 w 7369963"/>
                    <a:gd name="connsiteY53" fmla="*/ 764564 h 2069234"/>
                    <a:gd name="connsiteX54" fmla="*/ 2134426 w 7369963"/>
                    <a:gd name="connsiteY54" fmla="*/ 764565 h 2069234"/>
                    <a:gd name="connsiteX55" fmla="*/ 2152481 w 7369963"/>
                    <a:gd name="connsiteY55" fmla="*/ 777165 h 2069234"/>
                    <a:gd name="connsiteX56" fmla="*/ 2178374 w 7369963"/>
                    <a:gd name="connsiteY56" fmla="*/ 807789 h 2069234"/>
                    <a:gd name="connsiteX57" fmla="*/ 2218524 w 7369963"/>
                    <a:gd name="connsiteY57" fmla="*/ 810863 h 2069234"/>
                    <a:gd name="connsiteX58" fmla="*/ 2259035 w 7369963"/>
                    <a:gd name="connsiteY58" fmla="*/ 816651 h 2069234"/>
                    <a:gd name="connsiteX59" fmla="*/ 2334271 w 7369963"/>
                    <a:gd name="connsiteY59" fmla="*/ 822438 h 2069234"/>
                    <a:gd name="connsiteX60" fmla="*/ 2357420 w 7369963"/>
                    <a:gd name="connsiteY60" fmla="*/ 851375 h 2069234"/>
                    <a:gd name="connsiteX61" fmla="*/ 2432655 w 7369963"/>
                    <a:gd name="connsiteY61" fmla="*/ 857162 h 2069234"/>
                    <a:gd name="connsiteX62" fmla="*/ 2444230 w 7369963"/>
                    <a:gd name="connsiteY62" fmla="*/ 874524 h 2069234"/>
                    <a:gd name="connsiteX63" fmla="*/ 2513678 w 7369963"/>
                    <a:gd name="connsiteY63" fmla="*/ 891886 h 2069234"/>
                    <a:gd name="connsiteX64" fmla="*/ 2548402 w 7369963"/>
                    <a:gd name="connsiteY64" fmla="*/ 903461 h 2069234"/>
                    <a:gd name="connsiteX65" fmla="*/ 2588914 w 7369963"/>
                    <a:gd name="connsiteY65" fmla="*/ 903461 h 2069234"/>
                    <a:gd name="connsiteX66" fmla="*/ 2722023 w 7369963"/>
                    <a:gd name="connsiteY66" fmla="*/ 909248 h 2069234"/>
                    <a:gd name="connsiteX67" fmla="*/ 2762534 w 7369963"/>
                    <a:gd name="connsiteY67" fmla="*/ 920823 h 2069234"/>
                    <a:gd name="connsiteX68" fmla="*/ 2762534 w 7369963"/>
                    <a:gd name="connsiteY68" fmla="*/ 920823 h 2069234"/>
                    <a:gd name="connsiteX69" fmla="*/ 2820407 w 7369963"/>
                    <a:gd name="connsiteY69" fmla="*/ 943972 h 2069234"/>
                    <a:gd name="connsiteX70" fmla="*/ 2860919 w 7369963"/>
                    <a:gd name="connsiteY70" fmla="*/ 949760 h 2069234"/>
                    <a:gd name="connsiteX71" fmla="*/ 2878281 w 7369963"/>
                    <a:gd name="connsiteY71" fmla="*/ 965766 h 2069234"/>
                    <a:gd name="connsiteX72" fmla="*/ 2901430 w 7369963"/>
                    <a:gd name="connsiteY72" fmla="*/ 967122 h 2069234"/>
                    <a:gd name="connsiteX73" fmla="*/ 2944323 w 7369963"/>
                    <a:gd name="connsiteY73" fmla="*/ 987889 h 2069234"/>
                    <a:gd name="connsiteX74" fmla="*/ 3016153 w 7369963"/>
                    <a:gd name="connsiteY74" fmla="*/ 989940 h 2069234"/>
                    <a:gd name="connsiteX75" fmla="*/ 3056664 w 7369963"/>
                    <a:gd name="connsiteY75" fmla="*/ 1000639 h 2069234"/>
                    <a:gd name="connsiteX76" fmla="*/ 3144498 w 7369963"/>
                    <a:gd name="connsiteY76" fmla="*/ 1013420 h 2069234"/>
                    <a:gd name="connsiteX77" fmla="*/ 3167648 w 7369963"/>
                    <a:gd name="connsiteY77" fmla="*/ 1036570 h 2069234"/>
                    <a:gd name="connsiteX78" fmla="*/ 3219734 w 7369963"/>
                    <a:gd name="connsiteY78" fmla="*/ 1048144 h 2069234"/>
                    <a:gd name="connsiteX79" fmla="*/ 3256146 w 7369963"/>
                    <a:gd name="connsiteY79" fmla="*/ 1078769 h 2069234"/>
                    <a:gd name="connsiteX80" fmla="*/ 3341268 w 7369963"/>
                    <a:gd name="connsiteY80" fmla="*/ 1077081 h 2069234"/>
                    <a:gd name="connsiteX81" fmla="*/ 3348081 w 7369963"/>
                    <a:gd name="connsiteY81" fmla="*/ 1089680 h 2069234"/>
                    <a:gd name="connsiteX82" fmla="*/ 3416504 w 7369963"/>
                    <a:gd name="connsiteY82" fmla="*/ 1094443 h 2069234"/>
                    <a:gd name="connsiteX83" fmla="*/ 3439653 w 7369963"/>
                    <a:gd name="connsiteY83" fmla="*/ 1106018 h 2069234"/>
                    <a:gd name="connsiteX84" fmla="*/ 3503314 w 7369963"/>
                    <a:gd name="connsiteY84" fmla="*/ 1106018 h 2069234"/>
                    <a:gd name="connsiteX85" fmla="*/ 3542438 w 7369963"/>
                    <a:gd name="connsiteY85" fmla="*/ 1110449 h 2069234"/>
                    <a:gd name="connsiteX86" fmla="*/ 3553350 w 7369963"/>
                    <a:gd name="connsiteY86" fmla="*/ 1133929 h 2069234"/>
                    <a:gd name="connsiteX87" fmla="*/ 3613243 w 7369963"/>
                    <a:gd name="connsiteY87" fmla="*/ 1133599 h 2069234"/>
                    <a:gd name="connsiteX88" fmla="*/ 3631328 w 7369963"/>
                    <a:gd name="connsiteY88" fmla="*/ 1147886 h 2069234"/>
                    <a:gd name="connsiteX89" fmla="*/ 3706232 w 7369963"/>
                    <a:gd name="connsiteY89" fmla="*/ 1150960 h 2069234"/>
                    <a:gd name="connsiteX90" fmla="*/ 3740595 w 7369963"/>
                    <a:gd name="connsiteY90" fmla="*/ 1175466 h 2069234"/>
                    <a:gd name="connsiteX91" fmla="*/ 3781106 w 7369963"/>
                    <a:gd name="connsiteY91" fmla="*/ 1187041 h 2069234"/>
                    <a:gd name="connsiteX92" fmla="*/ 3786893 w 7369963"/>
                    <a:gd name="connsiteY92" fmla="*/ 1192828 h 2069234"/>
                    <a:gd name="connsiteX93" fmla="*/ 3879491 w 7369963"/>
                    <a:gd name="connsiteY93" fmla="*/ 1215977 h 2069234"/>
                    <a:gd name="connsiteX94" fmla="*/ 3920002 w 7369963"/>
                    <a:gd name="connsiteY94" fmla="*/ 1233339 h 2069234"/>
                    <a:gd name="connsiteX95" fmla="*/ 3943152 w 7369963"/>
                    <a:gd name="connsiteY95" fmla="*/ 1233339 h 2069234"/>
                    <a:gd name="connsiteX96" fmla="*/ 3972088 w 7369963"/>
                    <a:gd name="connsiteY96" fmla="*/ 1242202 h 2069234"/>
                    <a:gd name="connsiteX97" fmla="*/ 4024174 w 7369963"/>
                    <a:gd name="connsiteY97" fmla="*/ 1243890 h 2069234"/>
                    <a:gd name="connsiteX98" fmla="*/ 4058898 w 7369963"/>
                    <a:gd name="connsiteY98" fmla="*/ 1268063 h 2069234"/>
                    <a:gd name="connsiteX99" fmla="*/ 4151496 w 7369963"/>
                    <a:gd name="connsiteY99" fmla="*/ 1268063 h 2069234"/>
                    <a:gd name="connsiteX100" fmla="*/ 4215488 w 7369963"/>
                    <a:gd name="connsiteY100" fmla="*/ 1271470 h 2069234"/>
                    <a:gd name="connsiteX101" fmla="*/ 4226038 w 7369963"/>
                    <a:gd name="connsiteY101" fmla="*/ 1291213 h 2069234"/>
                    <a:gd name="connsiteX102" fmla="*/ 4290392 w 7369963"/>
                    <a:gd name="connsiteY102" fmla="*/ 1297000 h 2069234"/>
                    <a:gd name="connsiteX103" fmla="*/ 4313542 w 7369963"/>
                    <a:gd name="connsiteY103" fmla="*/ 1308575 h 2069234"/>
                    <a:gd name="connsiteX104" fmla="*/ 4394564 w 7369963"/>
                    <a:gd name="connsiteY104" fmla="*/ 1308575 h 2069234"/>
                    <a:gd name="connsiteX105" fmla="*/ 4417714 w 7369963"/>
                    <a:gd name="connsiteY105" fmla="*/ 1320149 h 2069234"/>
                    <a:gd name="connsiteX106" fmla="*/ 4417714 w 7369963"/>
                    <a:gd name="connsiteY106" fmla="*/ 1320149 h 2069234"/>
                    <a:gd name="connsiteX107" fmla="*/ 4510311 w 7369963"/>
                    <a:gd name="connsiteY107" fmla="*/ 1323887 h 2069234"/>
                    <a:gd name="connsiteX108" fmla="*/ 4541991 w 7369963"/>
                    <a:gd name="connsiteY108" fmla="*/ 1336487 h 2069234"/>
                    <a:gd name="connsiteX109" fmla="*/ 4558660 w 7369963"/>
                    <a:gd name="connsiteY109" fmla="*/ 1345680 h 2069234"/>
                    <a:gd name="connsiteX110" fmla="*/ 4625727 w 7369963"/>
                    <a:gd name="connsiteY110" fmla="*/ 1350112 h 2069234"/>
                    <a:gd name="connsiteX111" fmla="*/ 4664187 w 7369963"/>
                    <a:gd name="connsiteY111" fmla="*/ 1357948 h 2069234"/>
                    <a:gd name="connsiteX112" fmla="*/ 4677813 w 7369963"/>
                    <a:gd name="connsiteY112" fmla="*/ 1371904 h 2069234"/>
                    <a:gd name="connsiteX113" fmla="*/ 4710487 w 7369963"/>
                    <a:gd name="connsiteY113" fmla="*/ 1373261 h 2069234"/>
                    <a:gd name="connsiteX114" fmla="*/ 4759167 w 7369963"/>
                    <a:gd name="connsiteY114" fmla="*/ 1389598 h 2069234"/>
                    <a:gd name="connsiteX115" fmla="*/ 4778217 w 7369963"/>
                    <a:gd name="connsiteY115" fmla="*/ 1406959 h 2069234"/>
                    <a:gd name="connsiteX116" fmla="*/ 4811253 w 7369963"/>
                    <a:gd name="connsiteY116" fmla="*/ 1408316 h 2069234"/>
                    <a:gd name="connsiteX117" fmla="*/ 4824877 w 7369963"/>
                    <a:gd name="connsiteY117" fmla="*/ 1426704 h 2069234"/>
                    <a:gd name="connsiteX118" fmla="*/ 4840190 w 7369963"/>
                    <a:gd name="connsiteY118" fmla="*/ 1441684 h 2069234"/>
                    <a:gd name="connsiteX119" fmla="*/ 4955936 w 7369963"/>
                    <a:gd name="connsiteY119" fmla="*/ 1441684 h 2069234"/>
                    <a:gd name="connsiteX120" fmla="*/ 4986892 w 7369963"/>
                    <a:gd name="connsiteY120" fmla="*/ 1467878 h 2069234"/>
                    <a:gd name="connsiteX121" fmla="*/ 5163256 w 7369963"/>
                    <a:gd name="connsiteY121" fmla="*/ 1461427 h 2069234"/>
                    <a:gd name="connsiteX122" fmla="*/ 5234814 w 7369963"/>
                    <a:gd name="connsiteY122" fmla="*/ 1480478 h 2069234"/>
                    <a:gd name="connsiteX123" fmla="*/ 5320539 w 7369963"/>
                    <a:gd name="connsiteY123" fmla="*/ 1493770 h 2069234"/>
                    <a:gd name="connsiteX124" fmla="*/ 5459435 w 7369963"/>
                    <a:gd name="connsiteY124" fmla="*/ 1493770 h 2069234"/>
                    <a:gd name="connsiteX125" fmla="*/ 5459435 w 7369963"/>
                    <a:gd name="connsiteY125" fmla="*/ 1534281 h 2069234"/>
                    <a:gd name="connsiteX126" fmla="*/ 5627268 w 7369963"/>
                    <a:gd name="connsiteY126" fmla="*/ 1534281 h 2069234"/>
                    <a:gd name="connsiteX127" fmla="*/ 5638843 w 7369963"/>
                    <a:gd name="connsiteY127" fmla="*/ 1545856 h 2069234"/>
                    <a:gd name="connsiteX128" fmla="*/ 5754590 w 7369963"/>
                    <a:gd name="connsiteY128" fmla="*/ 1545856 h 2069234"/>
                    <a:gd name="connsiteX129" fmla="*/ 5754590 w 7369963"/>
                    <a:gd name="connsiteY129" fmla="*/ 1563218 h 2069234"/>
                    <a:gd name="connsiteX130" fmla="*/ 5835612 w 7369963"/>
                    <a:gd name="connsiteY130" fmla="*/ 1563218 h 2069234"/>
                    <a:gd name="connsiteX131" fmla="*/ 5835612 w 7369963"/>
                    <a:gd name="connsiteY131" fmla="*/ 1603729 h 2069234"/>
                    <a:gd name="connsiteX132" fmla="*/ 5916635 w 7369963"/>
                    <a:gd name="connsiteY132" fmla="*/ 1603729 h 2069234"/>
                    <a:gd name="connsiteX133" fmla="*/ 5916635 w 7369963"/>
                    <a:gd name="connsiteY133" fmla="*/ 1615304 h 2069234"/>
                    <a:gd name="connsiteX134" fmla="*/ 6003445 w 7369963"/>
                    <a:gd name="connsiteY134" fmla="*/ 1615304 h 2069234"/>
                    <a:gd name="connsiteX135" fmla="*/ 6003445 w 7369963"/>
                    <a:gd name="connsiteY135" fmla="*/ 1638453 h 2069234"/>
                    <a:gd name="connsiteX136" fmla="*/ 6090255 w 7369963"/>
                    <a:gd name="connsiteY136" fmla="*/ 1638453 h 2069234"/>
                    <a:gd name="connsiteX137" fmla="*/ 6090255 w 7369963"/>
                    <a:gd name="connsiteY137" fmla="*/ 1644241 h 2069234"/>
                    <a:gd name="connsiteX138" fmla="*/ 6194428 w 7369963"/>
                    <a:gd name="connsiteY138" fmla="*/ 1644241 h 2069234"/>
                    <a:gd name="connsiteX139" fmla="*/ 6194428 w 7369963"/>
                    <a:gd name="connsiteY139" fmla="*/ 1661603 h 2069234"/>
                    <a:gd name="connsiteX140" fmla="*/ 6246514 w 7369963"/>
                    <a:gd name="connsiteY140" fmla="*/ 1661603 h 2069234"/>
                    <a:gd name="connsiteX141" fmla="*/ 6246514 w 7369963"/>
                    <a:gd name="connsiteY141" fmla="*/ 1696327 h 2069234"/>
                    <a:gd name="connsiteX142" fmla="*/ 6315962 w 7369963"/>
                    <a:gd name="connsiteY142" fmla="*/ 1696327 h 2069234"/>
                    <a:gd name="connsiteX143" fmla="*/ 6315962 w 7369963"/>
                    <a:gd name="connsiteY143" fmla="*/ 1719476 h 2069234"/>
                    <a:gd name="connsiteX144" fmla="*/ 6391197 w 7369963"/>
                    <a:gd name="connsiteY144" fmla="*/ 1719476 h 2069234"/>
                    <a:gd name="connsiteX145" fmla="*/ 6391197 w 7369963"/>
                    <a:gd name="connsiteY145" fmla="*/ 1742625 h 2069234"/>
                    <a:gd name="connsiteX146" fmla="*/ 6454858 w 7369963"/>
                    <a:gd name="connsiteY146" fmla="*/ 1742625 h 2069234"/>
                    <a:gd name="connsiteX147" fmla="*/ 6454858 w 7369963"/>
                    <a:gd name="connsiteY147" fmla="*/ 1783137 h 2069234"/>
                    <a:gd name="connsiteX148" fmla="*/ 6767374 w 7369963"/>
                    <a:gd name="connsiteY148" fmla="*/ 1783137 h 2069234"/>
                    <a:gd name="connsiteX149" fmla="*/ 6767374 w 7369963"/>
                    <a:gd name="connsiteY149" fmla="*/ 1812074 h 2069234"/>
                    <a:gd name="connsiteX150" fmla="*/ 6883121 w 7369963"/>
                    <a:gd name="connsiteY150" fmla="*/ 1812074 h 2069234"/>
                    <a:gd name="connsiteX151" fmla="*/ 6883121 w 7369963"/>
                    <a:gd name="connsiteY151" fmla="*/ 1869947 h 2069234"/>
                    <a:gd name="connsiteX152" fmla="*/ 6946782 w 7369963"/>
                    <a:gd name="connsiteY152" fmla="*/ 1869947 h 2069234"/>
                    <a:gd name="connsiteX153" fmla="*/ 6946782 w 7369963"/>
                    <a:gd name="connsiteY153" fmla="*/ 1904671 h 2069234"/>
                    <a:gd name="connsiteX154" fmla="*/ 7111344 w 7369963"/>
                    <a:gd name="connsiteY154" fmla="*/ 1904671 h 2069234"/>
                    <a:gd name="connsiteX155" fmla="*/ 7111345 w 7369963"/>
                    <a:gd name="connsiteY155" fmla="*/ 2065258 h 2069234"/>
                    <a:gd name="connsiteX156" fmla="*/ 7369963 w 7369963"/>
                    <a:gd name="connsiteY156" fmla="*/ 2069234 h 2069234"/>
                    <a:gd name="connsiteX0" fmla="*/ 0 w 7369963"/>
                    <a:gd name="connsiteY0" fmla="*/ 0 h 2069234"/>
                    <a:gd name="connsiteX1" fmla="*/ 94569 w 7369963"/>
                    <a:gd name="connsiteY1" fmla="*/ 29572 h 2069234"/>
                    <a:gd name="connsiteX2" fmla="*/ 123506 w 7369963"/>
                    <a:gd name="connsiteY2" fmla="*/ 35360 h 2069234"/>
                    <a:gd name="connsiteX3" fmla="*/ 158230 w 7369963"/>
                    <a:gd name="connsiteY3" fmla="*/ 46934 h 2069234"/>
                    <a:gd name="connsiteX4" fmla="*/ 175592 w 7369963"/>
                    <a:gd name="connsiteY4" fmla="*/ 46934 h 2069234"/>
                    <a:gd name="connsiteX5" fmla="*/ 192954 w 7369963"/>
                    <a:gd name="connsiteY5" fmla="*/ 52722 h 2069234"/>
                    <a:gd name="connsiteX6" fmla="*/ 221891 w 7369963"/>
                    <a:gd name="connsiteY6" fmla="*/ 58509 h 2069234"/>
                    <a:gd name="connsiteX7" fmla="*/ 238560 w 7369963"/>
                    <a:gd name="connsiteY7" fmla="*/ 76896 h 2069234"/>
                    <a:gd name="connsiteX8" fmla="*/ 273977 w 7369963"/>
                    <a:gd name="connsiteY8" fmla="*/ 104808 h 2069234"/>
                    <a:gd name="connsiteX9" fmla="*/ 297126 w 7369963"/>
                    <a:gd name="connsiteY9" fmla="*/ 127957 h 2069234"/>
                    <a:gd name="connsiteX10" fmla="*/ 377455 w 7369963"/>
                    <a:gd name="connsiteY10" fmla="*/ 131363 h 2069234"/>
                    <a:gd name="connsiteX11" fmla="*/ 412873 w 7369963"/>
                    <a:gd name="connsiteY11" fmla="*/ 162681 h 2069234"/>
                    <a:gd name="connsiteX12" fmla="*/ 424448 w 7369963"/>
                    <a:gd name="connsiteY12" fmla="*/ 180043 h 2069234"/>
                    <a:gd name="connsiteX13" fmla="*/ 491514 w 7369963"/>
                    <a:gd name="connsiteY13" fmla="*/ 179018 h 2069234"/>
                    <a:gd name="connsiteX14" fmla="*/ 511258 w 7369963"/>
                    <a:gd name="connsiteY14" fmla="*/ 191618 h 2069234"/>
                    <a:gd name="connsiteX15" fmla="*/ 557557 w 7369963"/>
                    <a:gd name="connsiteY15" fmla="*/ 191618 h 2069234"/>
                    <a:gd name="connsiteX16" fmla="*/ 563344 w 7369963"/>
                    <a:gd name="connsiteY16" fmla="*/ 220555 h 2069234"/>
                    <a:gd name="connsiteX17" fmla="*/ 615430 w 7369963"/>
                    <a:gd name="connsiteY17" fmla="*/ 237917 h 2069234"/>
                    <a:gd name="connsiteX18" fmla="*/ 627005 w 7369963"/>
                    <a:gd name="connsiteY18" fmla="*/ 255279 h 2069234"/>
                    <a:gd name="connsiteX19" fmla="*/ 667516 w 7369963"/>
                    <a:gd name="connsiteY19" fmla="*/ 266853 h 2069234"/>
                    <a:gd name="connsiteX20" fmla="*/ 667516 w 7369963"/>
                    <a:gd name="connsiteY20" fmla="*/ 266853 h 2069234"/>
                    <a:gd name="connsiteX21" fmla="*/ 702240 w 7369963"/>
                    <a:gd name="connsiteY21" fmla="*/ 290003 h 2069234"/>
                    <a:gd name="connsiteX22" fmla="*/ 702240 w 7369963"/>
                    <a:gd name="connsiteY22" fmla="*/ 307365 h 2069234"/>
                    <a:gd name="connsiteX23" fmla="*/ 736964 w 7369963"/>
                    <a:gd name="connsiteY23" fmla="*/ 313152 h 2069234"/>
                    <a:gd name="connsiteX24" fmla="*/ 760114 w 7369963"/>
                    <a:gd name="connsiteY24" fmla="*/ 318939 h 2069234"/>
                    <a:gd name="connsiteX25" fmla="*/ 814581 w 7369963"/>
                    <a:gd name="connsiteY25" fmla="*/ 348900 h 2069234"/>
                    <a:gd name="connsiteX26" fmla="*/ 867361 w 7369963"/>
                    <a:gd name="connsiteY26" fmla="*/ 363188 h 2069234"/>
                    <a:gd name="connsiteX27" fmla="*/ 933402 w 7369963"/>
                    <a:gd name="connsiteY27" fmla="*/ 367288 h 2069234"/>
                    <a:gd name="connsiteX28" fmla="*/ 978646 w 7369963"/>
                    <a:gd name="connsiteY28" fmla="*/ 383958 h 2069234"/>
                    <a:gd name="connsiteX29" fmla="*/ 1008969 w 7369963"/>
                    <a:gd name="connsiteY29" fmla="*/ 405418 h 2069234"/>
                    <a:gd name="connsiteX30" fmla="*/ 1058674 w 7369963"/>
                    <a:gd name="connsiteY30" fmla="*/ 409487 h 2069234"/>
                    <a:gd name="connsiteX31" fmla="*/ 1107354 w 7369963"/>
                    <a:gd name="connsiteY31" fmla="*/ 457836 h 2069234"/>
                    <a:gd name="connsiteX32" fmla="*/ 1145816 w 7369963"/>
                    <a:gd name="connsiteY32" fmla="*/ 477911 h 2069234"/>
                    <a:gd name="connsiteX33" fmla="*/ 1194827 w 7369963"/>
                    <a:gd name="connsiteY33" fmla="*/ 495604 h 2069234"/>
                    <a:gd name="connsiteX34" fmla="*/ 1234676 w 7369963"/>
                    <a:gd name="connsiteY34" fmla="*/ 504134 h 2069234"/>
                    <a:gd name="connsiteX35" fmla="*/ 1280974 w 7369963"/>
                    <a:gd name="connsiteY35" fmla="*/ 515709 h 2069234"/>
                    <a:gd name="connsiteX36" fmla="*/ 1327273 w 7369963"/>
                    <a:gd name="connsiteY36" fmla="*/ 544646 h 2069234"/>
                    <a:gd name="connsiteX37" fmla="*/ 1338848 w 7369963"/>
                    <a:gd name="connsiteY37" fmla="*/ 556220 h 2069234"/>
                    <a:gd name="connsiteX38" fmla="*/ 1385147 w 7369963"/>
                    <a:gd name="connsiteY38" fmla="*/ 562008 h 2069234"/>
                    <a:gd name="connsiteX39" fmla="*/ 1443713 w 7369963"/>
                    <a:gd name="connsiteY39" fmla="*/ 617831 h 2069234"/>
                    <a:gd name="connsiteX40" fmla="*/ 1483531 w 7369963"/>
                    <a:gd name="connsiteY40" fmla="*/ 619881 h 2069234"/>
                    <a:gd name="connsiteX41" fmla="*/ 1547192 w 7369963"/>
                    <a:gd name="connsiteY41" fmla="*/ 625668 h 2069234"/>
                    <a:gd name="connsiteX42" fmla="*/ 1570342 w 7369963"/>
                    <a:gd name="connsiteY42" fmla="*/ 647461 h 2069234"/>
                    <a:gd name="connsiteX43" fmla="*/ 1691876 w 7369963"/>
                    <a:gd name="connsiteY43" fmla="*/ 645412 h 2069234"/>
                    <a:gd name="connsiteX44" fmla="*/ 1701401 w 7369963"/>
                    <a:gd name="connsiteY44" fmla="*/ 666180 h 2069234"/>
                    <a:gd name="connsiteX45" fmla="*/ 1767111 w 7369963"/>
                    <a:gd name="connsiteY45" fmla="*/ 677755 h 2069234"/>
                    <a:gd name="connsiteX46" fmla="*/ 1767111 w 7369963"/>
                    <a:gd name="connsiteY46" fmla="*/ 677755 h 2069234"/>
                    <a:gd name="connsiteX47" fmla="*/ 1819197 w 7369963"/>
                    <a:gd name="connsiteY47" fmla="*/ 695117 h 2069234"/>
                    <a:gd name="connsiteX48" fmla="*/ 1819197 w 7369963"/>
                    <a:gd name="connsiteY48" fmla="*/ 695117 h 2069234"/>
                    <a:gd name="connsiteX49" fmla="*/ 1853921 w 7369963"/>
                    <a:gd name="connsiteY49" fmla="*/ 724053 h 2069234"/>
                    <a:gd name="connsiteX50" fmla="*/ 1914508 w 7369963"/>
                    <a:gd name="connsiteY50" fmla="*/ 739366 h 2069234"/>
                    <a:gd name="connsiteX51" fmla="*/ 2015967 w 7369963"/>
                    <a:gd name="connsiteY51" fmla="*/ 741415 h 2069234"/>
                    <a:gd name="connsiteX52" fmla="*/ 2033661 w 7369963"/>
                    <a:gd name="connsiteY52" fmla="*/ 764564 h 2069234"/>
                    <a:gd name="connsiteX53" fmla="*/ 2134426 w 7369963"/>
                    <a:gd name="connsiteY53" fmla="*/ 764565 h 2069234"/>
                    <a:gd name="connsiteX54" fmla="*/ 2152481 w 7369963"/>
                    <a:gd name="connsiteY54" fmla="*/ 777165 h 2069234"/>
                    <a:gd name="connsiteX55" fmla="*/ 2178374 w 7369963"/>
                    <a:gd name="connsiteY55" fmla="*/ 807789 h 2069234"/>
                    <a:gd name="connsiteX56" fmla="*/ 2218524 w 7369963"/>
                    <a:gd name="connsiteY56" fmla="*/ 810863 h 2069234"/>
                    <a:gd name="connsiteX57" fmla="*/ 2259035 w 7369963"/>
                    <a:gd name="connsiteY57" fmla="*/ 816651 h 2069234"/>
                    <a:gd name="connsiteX58" fmla="*/ 2334271 w 7369963"/>
                    <a:gd name="connsiteY58" fmla="*/ 822438 h 2069234"/>
                    <a:gd name="connsiteX59" fmla="*/ 2357420 w 7369963"/>
                    <a:gd name="connsiteY59" fmla="*/ 851375 h 2069234"/>
                    <a:gd name="connsiteX60" fmla="*/ 2432655 w 7369963"/>
                    <a:gd name="connsiteY60" fmla="*/ 857162 h 2069234"/>
                    <a:gd name="connsiteX61" fmla="*/ 2444230 w 7369963"/>
                    <a:gd name="connsiteY61" fmla="*/ 874524 h 2069234"/>
                    <a:gd name="connsiteX62" fmla="*/ 2513678 w 7369963"/>
                    <a:gd name="connsiteY62" fmla="*/ 891886 h 2069234"/>
                    <a:gd name="connsiteX63" fmla="*/ 2548402 w 7369963"/>
                    <a:gd name="connsiteY63" fmla="*/ 903461 h 2069234"/>
                    <a:gd name="connsiteX64" fmla="*/ 2588914 w 7369963"/>
                    <a:gd name="connsiteY64" fmla="*/ 903461 h 2069234"/>
                    <a:gd name="connsiteX65" fmla="*/ 2722023 w 7369963"/>
                    <a:gd name="connsiteY65" fmla="*/ 909248 h 2069234"/>
                    <a:gd name="connsiteX66" fmla="*/ 2762534 w 7369963"/>
                    <a:gd name="connsiteY66" fmla="*/ 920823 h 2069234"/>
                    <a:gd name="connsiteX67" fmla="*/ 2762534 w 7369963"/>
                    <a:gd name="connsiteY67" fmla="*/ 920823 h 2069234"/>
                    <a:gd name="connsiteX68" fmla="*/ 2820407 w 7369963"/>
                    <a:gd name="connsiteY68" fmla="*/ 943972 h 2069234"/>
                    <a:gd name="connsiteX69" fmla="*/ 2860919 w 7369963"/>
                    <a:gd name="connsiteY69" fmla="*/ 949760 h 2069234"/>
                    <a:gd name="connsiteX70" fmla="*/ 2878281 w 7369963"/>
                    <a:gd name="connsiteY70" fmla="*/ 965766 h 2069234"/>
                    <a:gd name="connsiteX71" fmla="*/ 2901430 w 7369963"/>
                    <a:gd name="connsiteY71" fmla="*/ 967122 h 2069234"/>
                    <a:gd name="connsiteX72" fmla="*/ 2944323 w 7369963"/>
                    <a:gd name="connsiteY72" fmla="*/ 987889 h 2069234"/>
                    <a:gd name="connsiteX73" fmla="*/ 3016153 w 7369963"/>
                    <a:gd name="connsiteY73" fmla="*/ 989940 h 2069234"/>
                    <a:gd name="connsiteX74" fmla="*/ 3056664 w 7369963"/>
                    <a:gd name="connsiteY74" fmla="*/ 1000639 h 2069234"/>
                    <a:gd name="connsiteX75" fmla="*/ 3144498 w 7369963"/>
                    <a:gd name="connsiteY75" fmla="*/ 1013420 h 2069234"/>
                    <a:gd name="connsiteX76" fmla="*/ 3167648 w 7369963"/>
                    <a:gd name="connsiteY76" fmla="*/ 1036570 h 2069234"/>
                    <a:gd name="connsiteX77" fmla="*/ 3219734 w 7369963"/>
                    <a:gd name="connsiteY77" fmla="*/ 1048144 h 2069234"/>
                    <a:gd name="connsiteX78" fmla="*/ 3256146 w 7369963"/>
                    <a:gd name="connsiteY78" fmla="*/ 1078769 h 2069234"/>
                    <a:gd name="connsiteX79" fmla="*/ 3341268 w 7369963"/>
                    <a:gd name="connsiteY79" fmla="*/ 1077081 h 2069234"/>
                    <a:gd name="connsiteX80" fmla="*/ 3348081 w 7369963"/>
                    <a:gd name="connsiteY80" fmla="*/ 1089680 h 2069234"/>
                    <a:gd name="connsiteX81" fmla="*/ 3416504 w 7369963"/>
                    <a:gd name="connsiteY81" fmla="*/ 1094443 h 2069234"/>
                    <a:gd name="connsiteX82" fmla="*/ 3439653 w 7369963"/>
                    <a:gd name="connsiteY82" fmla="*/ 1106018 h 2069234"/>
                    <a:gd name="connsiteX83" fmla="*/ 3503314 w 7369963"/>
                    <a:gd name="connsiteY83" fmla="*/ 1106018 h 2069234"/>
                    <a:gd name="connsiteX84" fmla="*/ 3542438 w 7369963"/>
                    <a:gd name="connsiteY84" fmla="*/ 1110449 h 2069234"/>
                    <a:gd name="connsiteX85" fmla="*/ 3553350 w 7369963"/>
                    <a:gd name="connsiteY85" fmla="*/ 1133929 h 2069234"/>
                    <a:gd name="connsiteX86" fmla="*/ 3613243 w 7369963"/>
                    <a:gd name="connsiteY86" fmla="*/ 1133599 h 2069234"/>
                    <a:gd name="connsiteX87" fmla="*/ 3631328 w 7369963"/>
                    <a:gd name="connsiteY87" fmla="*/ 1147886 h 2069234"/>
                    <a:gd name="connsiteX88" fmla="*/ 3706232 w 7369963"/>
                    <a:gd name="connsiteY88" fmla="*/ 1150960 h 2069234"/>
                    <a:gd name="connsiteX89" fmla="*/ 3740595 w 7369963"/>
                    <a:gd name="connsiteY89" fmla="*/ 1175466 h 2069234"/>
                    <a:gd name="connsiteX90" fmla="*/ 3781106 w 7369963"/>
                    <a:gd name="connsiteY90" fmla="*/ 1187041 h 2069234"/>
                    <a:gd name="connsiteX91" fmla="*/ 3786893 w 7369963"/>
                    <a:gd name="connsiteY91" fmla="*/ 1192828 h 2069234"/>
                    <a:gd name="connsiteX92" fmla="*/ 3879491 w 7369963"/>
                    <a:gd name="connsiteY92" fmla="*/ 1215977 h 2069234"/>
                    <a:gd name="connsiteX93" fmla="*/ 3920002 w 7369963"/>
                    <a:gd name="connsiteY93" fmla="*/ 1233339 h 2069234"/>
                    <a:gd name="connsiteX94" fmla="*/ 3943152 w 7369963"/>
                    <a:gd name="connsiteY94" fmla="*/ 1233339 h 2069234"/>
                    <a:gd name="connsiteX95" fmla="*/ 3972088 w 7369963"/>
                    <a:gd name="connsiteY95" fmla="*/ 1242202 h 2069234"/>
                    <a:gd name="connsiteX96" fmla="*/ 4024174 w 7369963"/>
                    <a:gd name="connsiteY96" fmla="*/ 1243890 h 2069234"/>
                    <a:gd name="connsiteX97" fmla="*/ 4058898 w 7369963"/>
                    <a:gd name="connsiteY97" fmla="*/ 1268063 h 2069234"/>
                    <a:gd name="connsiteX98" fmla="*/ 4151496 w 7369963"/>
                    <a:gd name="connsiteY98" fmla="*/ 1268063 h 2069234"/>
                    <a:gd name="connsiteX99" fmla="*/ 4215488 w 7369963"/>
                    <a:gd name="connsiteY99" fmla="*/ 1271470 h 2069234"/>
                    <a:gd name="connsiteX100" fmla="*/ 4226038 w 7369963"/>
                    <a:gd name="connsiteY100" fmla="*/ 1291213 h 2069234"/>
                    <a:gd name="connsiteX101" fmla="*/ 4290392 w 7369963"/>
                    <a:gd name="connsiteY101" fmla="*/ 1297000 h 2069234"/>
                    <a:gd name="connsiteX102" fmla="*/ 4313542 w 7369963"/>
                    <a:gd name="connsiteY102" fmla="*/ 1308575 h 2069234"/>
                    <a:gd name="connsiteX103" fmla="*/ 4394564 w 7369963"/>
                    <a:gd name="connsiteY103" fmla="*/ 1308575 h 2069234"/>
                    <a:gd name="connsiteX104" fmla="*/ 4417714 w 7369963"/>
                    <a:gd name="connsiteY104" fmla="*/ 1320149 h 2069234"/>
                    <a:gd name="connsiteX105" fmla="*/ 4417714 w 7369963"/>
                    <a:gd name="connsiteY105" fmla="*/ 1320149 h 2069234"/>
                    <a:gd name="connsiteX106" fmla="*/ 4510311 w 7369963"/>
                    <a:gd name="connsiteY106" fmla="*/ 1323887 h 2069234"/>
                    <a:gd name="connsiteX107" fmla="*/ 4541991 w 7369963"/>
                    <a:gd name="connsiteY107" fmla="*/ 1336487 h 2069234"/>
                    <a:gd name="connsiteX108" fmla="*/ 4558660 w 7369963"/>
                    <a:gd name="connsiteY108" fmla="*/ 1345680 h 2069234"/>
                    <a:gd name="connsiteX109" fmla="*/ 4625727 w 7369963"/>
                    <a:gd name="connsiteY109" fmla="*/ 1350112 h 2069234"/>
                    <a:gd name="connsiteX110" fmla="*/ 4664187 w 7369963"/>
                    <a:gd name="connsiteY110" fmla="*/ 1357948 h 2069234"/>
                    <a:gd name="connsiteX111" fmla="*/ 4677813 w 7369963"/>
                    <a:gd name="connsiteY111" fmla="*/ 1371904 h 2069234"/>
                    <a:gd name="connsiteX112" fmla="*/ 4710487 w 7369963"/>
                    <a:gd name="connsiteY112" fmla="*/ 1373261 h 2069234"/>
                    <a:gd name="connsiteX113" fmla="*/ 4759167 w 7369963"/>
                    <a:gd name="connsiteY113" fmla="*/ 1389598 h 2069234"/>
                    <a:gd name="connsiteX114" fmla="*/ 4778217 w 7369963"/>
                    <a:gd name="connsiteY114" fmla="*/ 1406959 h 2069234"/>
                    <a:gd name="connsiteX115" fmla="*/ 4811253 w 7369963"/>
                    <a:gd name="connsiteY115" fmla="*/ 1408316 h 2069234"/>
                    <a:gd name="connsiteX116" fmla="*/ 4824877 w 7369963"/>
                    <a:gd name="connsiteY116" fmla="*/ 1426704 h 2069234"/>
                    <a:gd name="connsiteX117" fmla="*/ 4840190 w 7369963"/>
                    <a:gd name="connsiteY117" fmla="*/ 1441684 h 2069234"/>
                    <a:gd name="connsiteX118" fmla="*/ 4955936 w 7369963"/>
                    <a:gd name="connsiteY118" fmla="*/ 1441684 h 2069234"/>
                    <a:gd name="connsiteX119" fmla="*/ 4986892 w 7369963"/>
                    <a:gd name="connsiteY119" fmla="*/ 1467878 h 2069234"/>
                    <a:gd name="connsiteX120" fmla="*/ 5163256 w 7369963"/>
                    <a:gd name="connsiteY120" fmla="*/ 1461427 h 2069234"/>
                    <a:gd name="connsiteX121" fmla="*/ 5234814 w 7369963"/>
                    <a:gd name="connsiteY121" fmla="*/ 1480478 h 2069234"/>
                    <a:gd name="connsiteX122" fmla="*/ 5320539 w 7369963"/>
                    <a:gd name="connsiteY122" fmla="*/ 1493770 h 2069234"/>
                    <a:gd name="connsiteX123" fmla="*/ 5459435 w 7369963"/>
                    <a:gd name="connsiteY123" fmla="*/ 1493770 h 2069234"/>
                    <a:gd name="connsiteX124" fmla="*/ 5459435 w 7369963"/>
                    <a:gd name="connsiteY124" fmla="*/ 1534281 h 2069234"/>
                    <a:gd name="connsiteX125" fmla="*/ 5627268 w 7369963"/>
                    <a:gd name="connsiteY125" fmla="*/ 1534281 h 2069234"/>
                    <a:gd name="connsiteX126" fmla="*/ 5638843 w 7369963"/>
                    <a:gd name="connsiteY126" fmla="*/ 1545856 h 2069234"/>
                    <a:gd name="connsiteX127" fmla="*/ 5754590 w 7369963"/>
                    <a:gd name="connsiteY127" fmla="*/ 1545856 h 2069234"/>
                    <a:gd name="connsiteX128" fmla="*/ 5754590 w 7369963"/>
                    <a:gd name="connsiteY128" fmla="*/ 1563218 h 2069234"/>
                    <a:gd name="connsiteX129" fmla="*/ 5835612 w 7369963"/>
                    <a:gd name="connsiteY129" fmla="*/ 1563218 h 2069234"/>
                    <a:gd name="connsiteX130" fmla="*/ 5835612 w 7369963"/>
                    <a:gd name="connsiteY130" fmla="*/ 1603729 h 2069234"/>
                    <a:gd name="connsiteX131" fmla="*/ 5916635 w 7369963"/>
                    <a:gd name="connsiteY131" fmla="*/ 1603729 h 2069234"/>
                    <a:gd name="connsiteX132" fmla="*/ 5916635 w 7369963"/>
                    <a:gd name="connsiteY132" fmla="*/ 1615304 h 2069234"/>
                    <a:gd name="connsiteX133" fmla="*/ 6003445 w 7369963"/>
                    <a:gd name="connsiteY133" fmla="*/ 1615304 h 2069234"/>
                    <a:gd name="connsiteX134" fmla="*/ 6003445 w 7369963"/>
                    <a:gd name="connsiteY134" fmla="*/ 1638453 h 2069234"/>
                    <a:gd name="connsiteX135" fmla="*/ 6090255 w 7369963"/>
                    <a:gd name="connsiteY135" fmla="*/ 1638453 h 2069234"/>
                    <a:gd name="connsiteX136" fmla="*/ 6090255 w 7369963"/>
                    <a:gd name="connsiteY136" fmla="*/ 1644241 h 2069234"/>
                    <a:gd name="connsiteX137" fmla="*/ 6194428 w 7369963"/>
                    <a:gd name="connsiteY137" fmla="*/ 1644241 h 2069234"/>
                    <a:gd name="connsiteX138" fmla="*/ 6194428 w 7369963"/>
                    <a:gd name="connsiteY138" fmla="*/ 1661603 h 2069234"/>
                    <a:gd name="connsiteX139" fmla="*/ 6246514 w 7369963"/>
                    <a:gd name="connsiteY139" fmla="*/ 1661603 h 2069234"/>
                    <a:gd name="connsiteX140" fmla="*/ 6246514 w 7369963"/>
                    <a:gd name="connsiteY140" fmla="*/ 1696327 h 2069234"/>
                    <a:gd name="connsiteX141" fmla="*/ 6315962 w 7369963"/>
                    <a:gd name="connsiteY141" fmla="*/ 1696327 h 2069234"/>
                    <a:gd name="connsiteX142" fmla="*/ 6315962 w 7369963"/>
                    <a:gd name="connsiteY142" fmla="*/ 1719476 h 2069234"/>
                    <a:gd name="connsiteX143" fmla="*/ 6391197 w 7369963"/>
                    <a:gd name="connsiteY143" fmla="*/ 1719476 h 2069234"/>
                    <a:gd name="connsiteX144" fmla="*/ 6391197 w 7369963"/>
                    <a:gd name="connsiteY144" fmla="*/ 1742625 h 2069234"/>
                    <a:gd name="connsiteX145" fmla="*/ 6454858 w 7369963"/>
                    <a:gd name="connsiteY145" fmla="*/ 1742625 h 2069234"/>
                    <a:gd name="connsiteX146" fmla="*/ 6454858 w 7369963"/>
                    <a:gd name="connsiteY146" fmla="*/ 1783137 h 2069234"/>
                    <a:gd name="connsiteX147" fmla="*/ 6767374 w 7369963"/>
                    <a:gd name="connsiteY147" fmla="*/ 1783137 h 2069234"/>
                    <a:gd name="connsiteX148" fmla="*/ 6767374 w 7369963"/>
                    <a:gd name="connsiteY148" fmla="*/ 1812074 h 2069234"/>
                    <a:gd name="connsiteX149" fmla="*/ 6883121 w 7369963"/>
                    <a:gd name="connsiteY149" fmla="*/ 1812074 h 2069234"/>
                    <a:gd name="connsiteX150" fmla="*/ 6883121 w 7369963"/>
                    <a:gd name="connsiteY150" fmla="*/ 1869947 h 2069234"/>
                    <a:gd name="connsiteX151" fmla="*/ 6946782 w 7369963"/>
                    <a:gd name="connsiteY151" fmla="*/ 1869947 h 2069234"/>
                    <a:gd name="connsiteX152" fmla="*/ 6946782 w 7369963"/>
                    <a:gd name="connsiteY152" fmla="*/ 1904671 h 2069234"/>
                    <a:gd name="connsiteX153" fmla="*/ 7111344 w 7369963"/>
                    <a:gd name="connsiteY153" fmla="*/ 1904671 h 2069234"/>
                    <a:gd name="connsiteX154" fmla="*/ 7111345 w 7369963"/>
                    <a:gd name="connsiteY154" fmla="*/ 2065258 h 2069234"/>
                    <a:gd name="connsiteX155" fmla="*/ 7369963 w 7369963"/>
                    <a:gd name="connsiteY155" fmla="*/ 2069234 h 2069234"/>
                    <a:gd name="connsiteX0" fmla="*/ 0 w 7380266"/>
                    <a:gd name="connsiteY0" fmla="*/ 0 h 2064082"/>
                    <a:gd name="connsiteX1" fmla="*/ 104872 w 7380266"/>
                    <a:gd name="connsiteY1" fmla="*/ 24420 h 2064082"/>
                    <a:gd name="connsiteX2" fmla="*/ 133809 w 7380266"/>
                    <a:gd name="connsiteY2" fmla="*/ 30208 h 2064082"/>
                    <a:gd name="connsiteX3" fmla="*/ 168533 w 7380266"/>
                    <a:gd name="connsiteY3" fmla="*/ 41782 h 2064082"/>
                    <a:gd name="connsiteX4" fmla="*/ 185895 w 7380266"/>
                    <a:gd name="connsiteY4" fmla="*/ 41782 h 2064082"/>
                    <a:gd name="connsiteX5" fmla="*/ 203257 w 7380266"/>
                    <a:gd name="connsiteY5" fmla="*/ 47570 h 2064082"/>
                    <a:gd name="connsiteX6" fmla="*/ 232194 w 7380266"/>
                    <a:gd name="connsiteY6" fmla="*/ 53357 h 2064082"/>
                    <a:gd name="connsiteX7" fmla="*/ 248863 w 7380266"/>
                    <a:gd name="connsiteY7" fmla="*/ 71744 h 2064082"/>
                    <a:gd name="connsiteX8" fmla="*/ 284280 w 7380266"/>
                    <a:gd name="connsiteY8" fmla="*/ 99656 h 2064082"/>
                    <a:gd name="connsiteX9" fmla="*/ 307429 w 7380266"/>
                    <a:gd name="connsiteY9" fmla="*/ 122805 h 2064082"/>
                    <a:gd name="connsiteX10" fmla="*/ 387758 w 7380266"/>
                    <a:gd name="connsiteY10" fmla="*/ 126211 h 2064082"/>
                    <a:gd name="connsiteX11" fmla="*/ 423176 w 7380266"/>
                    <a:gd name="connsiteY11" fmla="*/ 157529 h 2064082"/>
                    <a:gd name="connsiteX12" fmla="*/ 434751 w 7380266"/>
                    <a:gd name="connsiteY12" fmla="*/ 174891 h 2064082"/>
                    <a:gd name="connsiteX13" fmla="*/ 501817 w 7380266"/>
                    <a:gd name="connsiteY13" fmla="*/ 173866 h 2064082"/>
                    <a:gd name="connsiteX14" fmla="*/ 521561 w 7380266"/>
                    <a:gd name="connsiteY14" fmla="*/ 186466 h 2064082"/>
                    <a:gd name="connsiteX15" fmla="*/ 567860 w 7380266"/>
                    <a:gd name="connsiteY15" fmla="*/ 186466 h 2064082"/>
                    <a:gd name="connsiteX16" fmla="*/ 573647 w 7380266"/>
                    <a:gd name="connsiteY16" fmla="*/ 215403 h 2064082"/>
                    <a:gd name="connsiteX17" fmla="*/ 625733 w 7380266"/>
                    <a:gd name="connsiteY17" fmla="*/ 232765 h 2064082"/>
                    <a:gd name="connsiteX18" fmla="*/ 637308 w 7380266"/>
                    <a:gd name="connsiteY18" fmla="*/ 250127 h 2064082"/>
                    <a:gd name="connsiteX19" fmla="*/ 677819 w 7380266"/>
                    <a:gd name="connsiteY19" fmla="*/ 261701 h 2064082"/>
                    <a:gd name="connsiteX20" fmla="*/ 677819 w 7380266"/>
                    <a:gd name="connsiteY20" fmla="*/ 261701 h 2064082"/>
                    <a:gd name="connsiteX21" fmla="*/ 712543 w 7380266"/>
                    <a:gd name="connsiteY21" fmla="*/ 284851 h 2064082"/>
                    <a:gd name="connsiteX22" fmla="*/ 712543 w 7380266"/>
                    <a:gd name="connsiteY22" fmla="*/ 302213 h 2064082"/>
                    <a:gd name="connsiteX23" fmla="*/ 747267 w 7380266"/>
                    <a:gd name="connsiteY23" fmla="*/ 308000 h 2064082"/>
                    <a:gd name="connsiteX24" fmla="*/ 770417 w 7380266"/>
                    <a:gd name="connsiteY24" fmla="*/ 313787 h 2064082"/>
                    <a:gd name="connsiteX25" fmla="*/ 824884 w 7380266"/>
                    <a:gd name="connsiteY25" fmla="*/ 343748 h 2064082"/>
                    <a:gd name="connsiteX26" fmla="*/ 877664 w 7380266"/>
                    <a:gd name="connsiteY26" fmla="*/ 358036 h 2064082"/>
                    <a:gd name="connsiteX27" fmla="*/ 943705 w 7380266"/>
                    <a:gd name="connsiteY27" fmla="*/ 362136 h 2064082"/>
                    <a:gd name="connsiteX28" fmla="*/ 988949 w 7380266"/>
                    <a:gd name="connsiteY28" fmla="*/ 378806 h 2064082"/>
                    <a:gd name="connsiteX29" fmla="*/ 1019272 w 7380266"/>
                    <a:gd name="connsiteY29" fmla="*/ 400266 h 2064082"/>
                    <a:gd name="connsiteX30" fmla="*/ 1068977 w 7380266"/>
                    <a:gd name="connsiteY30" fmla="*/ 404335 h 2064082"/>
                    <a:gd name="connsiteX31" fmla="*/ 1117657 w 7380266"/>
                    <a:gd name="connsiteY31" fmla="*/ 452684 h 2064082"/>
                    <a:gd name="connsiteX32" fmla="*/ 1156119 w 7380266"/>
                    <a:gd name="connsiteY32" fmla="*/ 472759 h 2064082"/>
                    <a:gd name="connsiteX33" fmla="*/ 1205130 w 7380266"/>
                    <a:gd name="connsiteY33" fmla="*/ 490452 h 2064082"/>
                    <a:gd name="connsiteX34" fmla="*/ 1244979 w 7380266"/>
                    <a:gd name="connsiteY34" fmla="*/ 498982 h 2064082"/>
                    <a:gd name="connsiteX35" fmla="*/ 1291277 w 7380266"/>
                    <a:gd name="connsiteY35" fmla="*/ 510557 h 2064082"/>
                    <a:gd name="connsiteX36" fmla="*/ 1337576 w 7380266"/>
                    <a:gd name="connsiteY36" fmla="*/ 539494 h 2064082"/>
                    <a:gd name="connsiteX37" fmla="*/ 1349151 w 7380266"/>
                    <a:gd name="connsiteY37" fmla="*/ 551068 h 2064082"/>
                    <a:gd name="connsiteX38" fmla="*/ 1395450 w 7380266"/>
                    <a:gd name="connsiteY38" fmla="*/ 556856 h 2064082"/>
                    <a:gd name="connsiteX39" fmla="*/ 1454016 w 7380266"/>
                    <a:gd name="connsiteY39" fmla="*/ 612679 h 2064082"/>
                    <a:gd name="connsiteX40" fmla="*/ 1493834 w 7380266"/>
                    <a:gd name="connsiteY40" fmla="*/ 614729 h 2064082"/>
                    <a:gd name="connsiteX41" fmla="*/ 1557495 w 7380266"/>
                    <a:gd name="connsiteY41" fmla="*/ 620516 h 2064082"/>
                    <a:gd name="connsiteX42" fmla="*/ 1580645 w 7380266"/>
                    <a:gd name="connsiteY42" fmla="*/ 642309 h 2064082"/>
                    <a:gd name="connsiteX43" fmla="*/ 1702179 w 7380266"/>
                    <a:gd name="connsiteY43" fmla="*/ 640260 h 2064082"/>
                    <a:gd name="connsiteX44" fmla="*/ 1711704 w 7380266"/>
                    <a:gd name="connsiteY44" fmla="*/ 661028 h 2064082"/>
                    <a:gd name="connsiteX45" fmla="*/ 1777414 w 7380266"/>
                    <a:gd name="connsiteY45" fmla="*/ 672603 h 2064082"/>
                    <a:gd name="connsiteX46" fmla="*/ 1777414 w 7380266"/>
                    <a:gd name="connsiteY46" fmla="*/ 672603 h 2064082"/>
                    <a:gd name="connsiteX47" fmla="*/ 1829500 w 7380266"/>
                    <a:gd name="connsiteY47" fmla="*/ 689965 h 2064082"/>
                    <a:gd name="connsiteX48" fmla="*/ 1829500 w 7380266"/>
                    <a:gd name="connsiteY48" fmla="*/ 689965 h 2064082"/>
                    <a:gd name="connsiteX49" fmla="*/ 1864224 w 7380266"/>
                    <a:gd name="connsiteY49" fmla="*/ 718901 h 2064082"/>
                    <a:gd name="connsiteX50" fmla="*/ 1924811 w 7380266"/>
                    <a:gd name="connsiteY50" fmla="*/ 734214 h 2064082"/>
                    <a:gd name="connsiteX51" fmla="*/ 2026270 w 7380266"/>
                    <a:gd name="connsiteY51" fmla="*/ 736263 h 2064082"/>
                    <a:gd name="connsiteX52" fmla="*/ 2043964 w 7380266"/>
                    <a:gd name="connsiteY52" fmla="*/ 759412 h 2064082"/>
                    <a:gd name="connsiteX53" fmla="*/ 2144729 w 7380266"/>
                    <a:gd name="connsiteY53" fmla="*/ 759413 h 2064082"/>
                    <a:gd name="connsiteX54" fmla="*/ 2162784 w 7380266"/>
                    <a:gd name="connsiteY54" fmla="*/ 772013 h 2064082"/>
                    <a:gd name="connsiteX55" fmla="*/ 2188677 w 7380266"/>
                    <a:gd name="connsiteY55" fmla="*/ 802637 h 2064082"/>
                    <a:gd name="connsiteX56" fmla="*/ 2228827 w 7380266"/>
                    <a:gd name="connsiteY56" fmla="*/ 805711 h 2064082"/>
                    <a:gd name="connsiteX57" fmla="*/ 2269338 w 7380266"/>
                    <a:gd name="connsiteY57" fmla="*/ 811499 h 2064082"/>
                    <a:gd name="connsiteX58" fmla="*/ 2344574 w 7380266"/>
                    <a:gd name="connsiteY58" fmla="*/ 817286 h 2064082"/>
                    <a:gd name="connsiteX59" fmla="*/ 2367723 w 7380266"/>
                    <a:gd name="connsiteY59" fmla="*/ 846223 h 2064082"/>
                    <a:gd name="connsiteX60" fmla="*/ 2442958 w 7380266"/>
                    <a:gd name="connsiteY60" fmla="*/ 852010 h 2064082"/>
                    <a:gd name="connsiteX61" fmla="*/ 2454533 w 7380266"/>
                    <a:gd name="connsiteY61" fmla="*/ 869372 h 2064082"/>
                    <a:gd name="connsiteX62" fmla="*/ 2523981 w 7380266"/>
                    <a:gd name="connsiteY62" fmla="*/ 886734 h 2064082"/>
                    <a:gd name="connsiteX63" fmla="*/ 2558705 w 7380266"/>
                    <a:gd name="connsiteY63" fmla="*/ 898309 h 2064082"/>
                    <a:gd name="connsiteX64" fmla="*/ 2599217 w 7380266"/>
                    <a:gd name="connsiteY64" fmla="*/ 898309 h 2064082"/>
                    <a:gd name="connsiteX65" fmla="*/ 2732326 w 7380266"/>
                    <a:gd name="connsiteY65" fmla="*/ 904096 h 2064082"/>
                    <a:gd name="connsiteX66" fmla="*/ 2772837 w 7380266"/>
                    <a:gd name="connsiteY66" fmla="*/ 915671 h 2064082"/>
                    <a:gd name="connsiteX67" fmla="*/ 2772837 w 7380266"/>
                    <a:gd name="connsiteY67" fmla="*/ 915671 h 2064082"/>
                    <a:gd name="connsiteX68" fmla="*/ 2830710 w 7380266"/>
                    <a:gd name="connsiteY68" fmla="*/ 938820 h 2064082"/>
                    <a:gd name="connsiteX69" fmla="*/ 2871222 w 7380266"/>
                    <a:gd name="connsiteY69" fmla="*/ 944608 h 2064082"/>
                    <a:gd name="connsiteX70" fmla="*/ 2888584 w 7380266"/>
                    <a:gd name="connsiteY70" fmla="*/ 960614 h 2064082"/>
                    <a:gd name="connsiteX71" fmla="*/ 2911733 w 7380266"/>
                    <a:gd name="connsiteY71" fmla="*/ 961970 h 2064082"/>
                    <a:gd name="connsiteX72" fmla="*/ 2954626 w 7380266"/>
                    <a:gd name="connsiteY72" fmla="*/ 982737 h 2064082"/>
                    <a:gd name="connsiteX73" fmla="*/ 3026456 w 7380266"/>
                    <a:gd name="connsiteY73" fmla="*/ 984788 h 2064082"/>
                    <a:gd name="connsiteX74" fmla="*/ 3066967 w 7380266"/>
                    <a:gd name="connsiteY74" fmla="*/ 995487 h 2064082"/>
                    <a:gd name="connsiteX75" fmla="*/ 3154801 w 7380266"/>
                    <a:gd name="connsiteY75" fmla="*/ 1008268 h 2064082"/>
                    <a:gd name="connsiteX76" fmla="*/ 3177951 w 7380266"/>
                    <a:gd name="connsiteY76" fmla="*/ 1031418 h 2064082"/>
                    <a:gd name="connsiteX77" fmla="*/ 3230037 w 7380266"/>
                    <a:gd name="connsiteY77" fmla="*/ 1042992 h 2064082"/>
                    <a:gd name="connsiteX78" fmla="*/ 3266449 w 7380266"/>
                    <a:gd name="connsiteY78" fmla="*/ 1073617 h 2064082"/>
                    <a:gd name="connsiteX79" fmla="*/ 3351571 w 7380266"/>
                    <a:gd name="connsiteY79" fmla="*/ 1071929 h 2064082"/>
                    <a:gd name="connsiteX80" fmla="*/ 3358384 w 7380266"/>
                    <a:gd name="connsiteY80" fmla="*/ 1084528 h 2064082"/>
                    <a:gd name="connsiteX81" fmla="*/ 3426807 w 7380266"/>
                    <a:gd name="connsiteY81" fmla="*/ 1089291 h 2064082"/>
                    <a:gd name="connsiteX82" fmla="*/ 3449956 w 7380266"/>
                    <a:gd name="connsiteY82" fmla="*/ 1100866 h 2064082"/>
                    <a:gd name="connsiteX83" fmla="*/ 3513617 w 7380266"/>
                    <a:gd name="connsiteY83" fmla="*/ 1100866 h 2064082"/>
                    <a:gd name="connsiteX84" fmla="*/ 3552741 w 7380266"/>
                    <a:gd name="connsiteY84" fmla="*/ 1105297 h 2064082"/>
                    <a:gd name="connsiteX85" fmla="*/ 3563653 w 7380266"/>
                    <a:gd name="connsiteY85" fmla="*/ 1128777 h 2064082"/>
                    <a:gd name="connsiteX86" fmla="*/ 3623546 w 7380266"/>
                    <a:gd name="connsiteY86" fmla="*/ 1128447 h 2064082"/>
                    <a:gd name="connsiteX87" fmla="*/ 3641631 w 7380266"/>
                    <a:gd name="connsiteY87" fmla="*/ 1142734 h 2064082"/>
                    <a:gd name="connsiteX88" fmla="*/ 3716535 w 7380266"/>
                    <a:gd name="connsiteY88" fmla="*/ 1145808 h 2064082"/>
                    <a:gd name="connsiteX89" fmla="*/ 3750898 w 7380266"/>
                    <a:gd name="connsiteY89" fmla="*/ 1170314 h 2064082"/>
                    <a:gd name="connsiteX90" fmla="*/ 3791409 w 7380266"/>
                    <a:gd name="connsiteY90" fmla="*/ 1181889 h 2064082"/>
                    <a:gd name="connsiteX91" fmla="*/ 3797196 w 7380266"/>
                    <a:gd name="connsiteY91" fmla="*/ 1187676 h 2064082"/>
                    <a:gd name="connsiteX92" fmla="*/ 3889794 w 7380266"/>
                    <a:gd name="connsiteY92" fmla="*/ 1210825 h 2064082"/>
                    <a:gd name="connsiteX93" fmla="*/ 3930305 w 7380266"/>
                    <a:gd name="connsiteY93" fmla="*/ 1228187 h 2064082"/>
                    <a:gd name="connsiteX94" fmla="*/ 3953455 w 7380266"/>
                    <a:gd name="connsiteY94" fmla="*/ 1228187 h 2064082"/>
                    <a:gd name="connsiteX95" fmla="*/ 3982391 w 7380266"/>
                    <a:gd name="connsiteY95" fmla="*/ 1237050 h 2064082"/>
                    <a:gd name="connsiteX96" fmla="*/ 4034477 w 7380266"/>
                    <a:gd name="connsiteY96" fmla="*/ 1238738 h 2064082"/>
                    <a:gd name="connsiteX97" fmla="*/ 4069201 w 7380266"/>
                    <a:gd name="connsiteY97" fmla="*/ 1262911 h 2064082"/>
                    <a:gd name="connsiteX98" fmla="*/ 4161799 w 7380266"/>
                    <a:gd name="connsiteY98" fmla="*/ 1262911 h 2064082"/>
                    <a:gd name="connsiteX99" fmla="*/ 4225791 w 7380266"/>
                    <a:gd name="connsiteY99" fmla="*/ 1266318 h 2064082"/>
                    <a:gd name="connsiteX100" fmla="*/ 4236341 w 7380266"/>
                    <a:gd name="connsiteY100" fmla="*/ 1286061 h 2064082"/>
                    <a:gd name="connsiteX101" fmla="*/ 4300695 w 7380266"/>
                    <a:gd name="connsiteY101" fmla="*/ 1291848 h 2064082"/>
                    <a:gd name="connsiteX102" fmla="*/ 4323845 w 7380266"/>
                    <a:gd name="connsiteY102" fmla="*/ 1303423 h 2064082"/>
                    <a:gd name="connsiteX103" fmla="*/ 4404867 w 7380266"/>
                    <a:gd name="connsiteY103" fmla="*/ 1303423 h 2064082"/>
                    <a:gd name="connsiteX104" fmla="*/ 4428017 w 7380266"/>
                    <a:gd name="connsiteY104" fmla="*/ 1314997 h 2064082"/>
                    <a:gd name="connsiteX105" fmla="*/ 4428017 w 7380266"/>
                    <a:gd name="connsiteY105" fmla="*/ 1314997 h 2064082"/>
                    <a:gd name="connsiteX106" fmla="*/ 4520614 w 7380266"/>
                    <a:gd name="connsiteY106" fmla="*/ 1318735 h 2064082"/>
                    <a:gd name="connsiteX107" fmla="*/ 4552294 w 7380266"/>
                    <a:gd name="connsiteY107" fmla="*/ 1331335 h 2064082"/>
                    <a:gd name="connsiteX108" fmla="*/ 4568963 w 7380266"/>
                    <a:gd name="connsiteY108" fmla="*/ 1340528 h 2064082"/>
                    <a:gd name="connsiteX109" fmla="*/ 4636030 w 7380266"/>
                    <a:gd name="connsiteY109" fmla="*/ 1344960 h 2064082"/>
                    <a:gd name="connsiteX110" fmla="*/ 4674490 w 7380266"/>
                    <a:gd name="connsiteY110" fmla="*/ 1352796 h 2064082"/>
                    <a:gd name="connsiteX111" fmla="*/ 4688116 w 7380266"/>
                    <a:gd name="connsiteY111" fmla="*/ 1366752 h 2064082"/>
                    <a:gd name="connsiteX112" fmla="*/ 4720790 w 7380266"/>
                    <a:gd name="connsiteY112" fmla="*/ 1368109 h 2064082"/>
                    <a:gd name="connsiteX113" fmla="*/ 4769470 w 7380266"/>
                    <a:gd name="connsiteY113" fmla="*/ 1384446 h 2064082"/>
                    <a:gd name="connsiteX114" fmla="*/ 4788520 w 7380266"/>
                    <a:gd name="connsiteY114" fmla="*/ 1401807 h 2064082"/>
                    <a:gd name="connsiteX115" fmla="*/ 4821556 w 7380266"/>
                    <a:gd name="connsiteY115" fmla="*/ 1403164 h 2064082"/>
                    <a:gd name="connsiteX116" fmla="*/ 4835180 w 7380266"/>
                    <a:gd name="connsiteY116" fmla="*/ 1421552 h 2064082"/>
                    <a:gd name="connsiteX117" fmla="*/ 4850493 w 7380266"/>
                    <a:gd name="connsiteY117" fmla="*/ 1436532 h 2064082"/>
                    <a:gd name="connsiteX118" fmla="*/ 4966239 w 7380266"/>
                    <a:gd name="connsiteY118" fmla="*/ 1436532 h 2064082"/>
                    <a:gd name="connsiteX119" fmla="*/ 4997195 w 7380266"/>
                    <a:gd name="connsiteY119" fmla="*/ 1462726 h 2064082"/>
                    <a:gd name="connsiteX120" fmla="*/ 5173559 w 7380266"/>
                    <a:gd name="connsiteY120" fmla="*/ 1456275 h 2064082"/>
                    <a:gd name="connsiteX121" fmla="*/ 5245117 w 7380266"/>
                    <a:gd name="connsiteY121" fmla="*/ 1475326 h 2064082"/>
                    <a:gd name="connsiteX122" fmla="*/ 5330842 w 7380266"/>
                    <a:gd name="connsiteY122" fmla="*/ 1488618 h 2064082"/>
                    <a:gd name="connsiteX123" fmla="*/ 5469738 w 7380266"/>
                    <a:gd name="connsiteY123" fmla="*/ 1488618 h 2064082"/>
                    <a:gd name="connsiteX124" fmla="*/ 5469738 w 7380266"/>
                    <a:gd name="connsiteY124" fmla="*/ 1529129 h 2064082"/>
                    <a:gd name="connsiteX125" fmla="*/ 5637571 w 7380266"/>
                    <a:gd name="connsiteY125" fmla="*/ 1529129 h 2064082"/>
                    <a:gd name="connsiteX126" fmla="*/ 5649146 w 7380266"/>
                    <a:gd name="connsiteY126" fmla="*/ 1540704 h 2064082"/>
                    <a:gd name="connsiteX127" fmla="*/ 5764893 w 7380266"/>
                    <a:gd name="connsiteY127" fmla="*/ 1540704 h 2064082"/>
                    <a:gd name="connsiteX128" fmla="*/ 5764893 w 7380266"/>
                    <a:gd name="connsiteY128" fmla="*/ 1558066 h 2064082"/>
                    <a:gd name="connsiteX129" fmla="*/ 5845915 w 7380266"/>
                    <a:gd name="connsiteY129" fmla="*/ 1558066 h 2064082"/>
                    <a:gd name="connsiteX130" fmla="*/ 5845915 w 7380266"/>
                    <a:gd name="connsiteY130" fmla="*/ 1598577 h 2064082"/>
                    <a:gd name="connsiteX131" fmla="*/ 5926938 w 7380266"/>
                    <a:gd name="connsiteY131" fmla="*/ 1598577 h 2064082"/>
                    <a:gd name="connsiteX132" fmla="*/ 5926938 w 7380266"/>
                    <a:gd name="connsiteY132" fmla="*/ 1610152 h 2064082"/>
                    <a:gd name="connsiteX133" fmla="*/ 6013748 w 7380266"/>
                    <a:gd name="connsiteY133" fmla="*/ 1610152 h 2064082"/>
                    <a:gd name="connsiteX134" fmla="*/ 6013748 w 7380266"/>
                    <a:gd name="connsiteY134" fmla="*/ 1633301 h 2064082"/>
                    <a:gd name="connsiteX135" fmla="*/ 6100558 w 7380266"/>
                    <a:gd name="connsiteY135" fmla="*/ 1633301 h 2064082"/>
                    <a:gd name="connsiteX136" fmla="*/ 6100558 w 7380266"/>
                    <a:gd name="connsiteY136" fmla="*/ 1639089 h 2064082"/>
                    <a:gd name="connsiteX137" fmla="*/ 6204731 w 7380266"/>
                    <a:gd name="connsiteY137" fmla="*/ 1639089 h 2064082"/>
                    <a:gd name="connsiteX138" fmla="*/ 6204731 w 7380266"/>
                    <a:gd name="connsiteY138" fmla="*/ 1656451 h 2064082"/>
                    <a:gd name="connsiteX139" fmla="*/ 6256817 w 7380266"/>
                    <a:gd name="connsiteY139" fmla="*/ 1656451 h 2064082"/>
                    <a:gd name="connsiteX140" fmla="*/ 6256817 w 7380266"/>
                    <a:gd name="connsiteY140" fmla="*/ 1691175 h 2064082"/>
                    <a:gd name="connsiteX141" fmla="*/ 6326265 w 7380266"/>
                    <a:gd name="connsiteY141" fmla="*/ 1691175 h 2064082"/>
                    <a:gd name="connsiteX142" fmla="*/ 6326265 w 7380266"/>
                    <a:gd name="connsiteY142" fmla="*/ 1714324 h 2064082"/>
                    <a:gd name="connsiteX143" fmla="*/ 6401500 w 7380266"/>
                    <a:gd name="connsiteY143" fmla="*/ 1714324 h 2064082"/>
                    <a:gd name="connsiteX144" fmla="*/ 6401500 w 7380266"/>
                    <a:gd name="connsiteY144" fmla="*/ 1737473 h 2064082"/>
                    <a:gd name="connsiteX145" fmla="*/ 6465161 w 7380266"/>
                    <a:gd name="connsiteY145" fmla="*/ 1737473 h 2064082"/>
                    <a:gd name="connsiteX146" fmla="*/ 6465161 w 7380266"/>
                    <a:gd name="connsiteY146" fmla="*/ 1777985 h 2064082"/>
                    <a:gd name="connsiteX147" fmla="*/ 6777677 w 7380266"/>
                    <a:gd name="connsiteY147" fmla="*/ 1777985 h 2064082"/>
                    <a:gd name="connsiteX148" fmla="*/ 6777677 w 7380266"/>
                    <a:gd name="connsiteY148" fmla="*/ 1806922 h 2064082"/>
                    <a:gd name="connsiteX149" fmla="*/ 6893424 w 7380266"/>
                    <a:gd name="connsiteY149" fmla="*/ 1806922 h 2064082"/>
                    <a:gd name="connsiteX150" fmla="*/ 6893424 w 7380266"/>
                    <a:gd name="connsiteY150" fmla="*/ 1864795 h 2064082"/>
                    <a:gd name="connsiteX151" fmla="*/ 6957085 w 7380266"/>
                    <a:gd name="connsiteY151" fmla="*/ 1864795 h 2064082"/>
                    <a:gd name="connsiteX152" fmla="*/ 6957085 w 7380266"/>
                    <a:gd name="connsiteY152" fmla="*/ 1899519 h 2064082"/>
                    <a:gd name="connsiteX153" fmla="*/ 7121647 w 7380266"/>
                    <a:gd name="connsiteY153" fmla="*/ 1899519 h 2064082"/>
                    <a:gd name="connsiteX154" fmla="*/ 7121648 w 7380266"/>
                    <a:gd name="connsiteY154" fmla="*/ 2060106 h 2064082"/>
                    <a:gd name="connsiteX155" fmla="*/ 7380266 w 7380266"/>
                    <a:gd name="connsiteY155" fmla="*/ 2064082 h 2064082"/>
                    <a:gd name="connsiteX0" fmla="*/ 0 w 7380266"/>
                    <a:gd name="connsiteY0" fmla="*/ 0 h 2064082"/>
                    <a:gd name="connsiteX1" fmla="*/ 54988 w 7380266"/>
                    <a:gd name="connsiteY1" fmla="*/ 6014 h 2064082"/>
                    <a:gd name="connsiteX2" fmla="*/ 104872 w 7380266"/>
                    <a:gd name="connsiteY2" fmla="*/ 24420 h 2064082"/>
                    <a:gd name="connsiteX3" fmla="*/ 133809 w 7380266"/>
                    <a:gd name="connsiteY3" fmla="*/ 30208 h 2064082"/>
                    <a:gd name="connsiteX4" fmla="*/ 168533 w 7380266"/>
                    <a:gd name="connsiteY4" fmla="*/ 41782 h 2064082"/>
                    <a:gd name="connsiteX5" fmla="*/ 185895 w 7380266"/>
                    <a:gd name="connsiteY5" fmla="*/ 41782 h 2064082"/>
                    <a:gd name="connsiteX6" fmla="*/ 203257 w 7380266"/>
                    <a:gd name="connsiteY6" fmla="*/ 47570 h 2064082"/>
                    <a:gd name="connsiteX7" fmla="*/ 232194 w 7380266"/>
                    <a:gd name="connsiteY7" fmla="*/ 53357 h 2064082"/>
                    <a:gd name="connsiteX8" fmla="*/ 248863 w 7380266"/>
                    <a:gd name="connsiteY8" fmla="*/ 71744 h 2064082"/>
                    <a:gd name="connsiteX9" fmla="*/ 284280 w 7380266"/>
                    <a:gd name="connsiteY9" fmla="*/ 99656 h 2064082"/>
                    <a:gd name="connsiteX10" fmla="*/ 307429 w 7380266"/>
                    <a:gd name="connsiteY10" fmla="*/ 122805 h 2064082"/>
                    <a:gd name="connsiteX11" fmla="*/ 387758 w 7380266"/>
                    <a:gd name="connsiteY11" fmla="*/ 126211 h 2064082"/>
                    <a:gd name="connsiteX12" fmla="*/ 423176 w 7380266"/>
                    <a:gd name="connsiteY12" fmla="*/ 157529 h 2064082"/>
                    <a:gd name="connsiteX13" fmla="*/ 434751 w 7380266"/>
                    <a:gd name="connsiteY13" fmla="*/ 174891 h 2064082"/>
                    <a:gd name="connsiteX14" fmla="*/ 501817 w 7380266"/>
                    <a:gd name="connsiteY14" fmla="*/ 173866 h 2064082"/>
                    <a:gd name="connsiteX15" fmla="*/ 521561 w 7380266"/>
                    <a:gd name="connsiteY15" fmla="*/ 186466 h 2064082"/>
                    <a:gd name="connsiteX16" fmla="*/ 567860 w 7380266"/>
                    <a:gd name="connsiteY16" fmla="*/ 186466 h 2064082"/>
                    <a:gd name="connsiteX17" fmla="*/ 573647 w 7380266"/>
                    <a:gd name="connsiteY17" fmla="*/ 215403 h 2064082"/>
                    <a:gd name="connsiteX18" fmla="*/ 625733 w 7380266"/>
                    <a:gd name="connsiteY18" fmla="*/ 232765 h 2064082"/>
                    <a:gd name="connsiteX19" fmla="*/ 637308 w 7380266"/>
                    <a:gd name="connsiteY19" fmla="*/ 250127 h 2064082"/>
                    <a:gd name="connsiteX20" fmla="*/ 677819 w 7380266"/>
                    <a:gd name="connsiteY20" fmla="*/ 261701 h 2064082"/>
                    <a:gd name="connsiteX21" fmla="*/ 677819 w 7380266"/>
                    <a:gd name="connsiteY21" fmla="*/ 261701 h 2064082"/>
                    <a:gd name="connsiteX22" fmla="*/ 712543 w 7380266"/>
                    <a:gd name="connsiteY22" fmla="*/ 284851 h 2064082"/>
                    <a:gd name="connsiteX23" fmla="*/ 712543 w 7380266"/>
                    <a:gd name="connsiteY23" fmla="*/ 302213 h 2064082"/>
                    <a:gd name="connsiteX24" fmla="*/ 747267 w 7380266"/>
                    <a:gd name="connsiteY24" fmla="*/ 308000 h 2064082"/>
                    <a:gd name="connsiteX25" fmla="*/ 770417 w 7380266"/>
                    <a:gd name="connsiteY25" fmla="*/ 313787 h 2064082"/>
                    <a:gd name="connsiteX26" fmla="*/ 824884 w 7380266"/>
                    <a:gd name="connsiteY26" fmla="*/ 343748 h 2064082"/>
                    <a:gd name="connsiteX27" fmla="*/ 877664 w 7380266"/>
                    <a:gd name="connsiteY27" fmla="*/ 358036 h 2064082"/>
                    <a:gd name="connsiteX28" fmla="*/ 943705 w 7380266"/>
                    <a:gd name="connsiteY28" fmla="*/ 362136 h 2064082"/>
                    <a:gd name="connsiteX29" fmla="*/ 988949 w 7380266"/>
                    <a:gd name="connsiteY29" fmla="*/ 378806 h 2064082"/>
                    <a:gd name="connsiteX30" fmla="*/ 1019272 w 7380266"/>
                    <a:gd name="connsiteY30" fmla="*/ 400266 h 2064082"/>
                    <a:gd name="connsiteX31" fmla="*/ 1068977 w 7380266"/>
                    <a:gd name="connsiteY31" fmla="*/ 404335 h 2064082"/>
                    <a:gd name="connsiteX32" fmla="*/ 1117657 w 7380266"/>
                    <a:gd name="connsiteY32" fmla="*/ 452684 h 2064082"/>
                    <a:gd name="connsiteX33" fmla="*/ 1156119 w 7380266"/>
                    <a:gd name="connsiteY33" fmla="*/ 472759 h 2064082"/>
                    <a:gd name="connsiteX34" fmla="*/ 1205130 w 7380266"/>
                    <a:gd name="connsiteY34" fmla="*/ 490452 h 2064082"/>
                    <a:gd name="connsiteX35" fmla="*/ 1244979 w 7380266"/>
                    <a:gd name="connsiteY35" fmla="*/ 498982 h 2064082"/>
                    <a:gd name="connsiteX36" fmla="*/ 1291277 w 7380266"/>
                    <a:gd name="connsiteY36" fmla="*/ 510557 h 2064082"/>
                    <a:gd name="connsiteX37" fmla="*/ 1337576 w 7380266"/>
                    <a:gd name="connsiteY37" fmla="*/ 539494 h 2064082"/>
                    <a:gd name="connsiteX38" fmla="*/ 1349151 w 7380266"/>
                    <a:gd name="connsiteY38" fmla="*/ 551068 h 2064082"/>
                    <a:gd name="connsiteX39" fmla="*/ 1395450 w 7380266"/>
                    <a:gd name="connsiteY39" fmla="*/ 556856 h 2064082"/>
                    <a:gd name="connsiteX40" fmla="*/ 1454016 w 7380266"/>
                    <a:gd name="connsiteY40" fmla="*/ 612679 h 2064082"/>
                    <a:gd name="connsiteX41" fmla="*/ 1493834 w 7380266"/>
                    <a:gd name="connsiteY41" fmla="*/ 614729 h 2064082"/>
                    <a:gd name="connsiteX42" fmla="*/ 1557495 w 7380266"/>
                    <a:gd name="connsiteY42" fmla="*/ 620516 h 2064082"/>
                    <a:gd name="connsiteX43" fmla="*/ 1580645 w 7380266"/>
                    <a:gd name="connsiteY43" fmla="*/ 642309 h 2064082"/>
                    <a:gd name="connsiteX44" fmla="*/ 1702179 w 7380266"/>
                    <a:gd name="connsiteY44" fmla="*/ 640260 h 2064082"/>
                    <a:gd name="connsiteX45" fmla="*/ 1711704 w 7380266"/>
                    <a:gd name="connsiteY45" fmla="*/ 661028 h 2064082"/>
                    <a:gd name="connsiteX46" fmla="*/ 1777414 w 7380266"/>
                    <a:gd name="connsiteY46" fmla="*/ 672603 h 2064082"/>
                    <a:gd name="connsiteX47" fmla="*/ 1777414 w 7380266"/>
                    <a:gd name="connsiteY47" fmla="*/ 672603 h 2064082"/>
                    <a:gd name="connsiteX48" fmla="*/ 1829500 w 7380266"/>
                    <a:gd name="connsiteY48" fmla="*/ 689965 h 2064082"/>
                    <a:gd name="connsiteX49" fmla="*/ 1829500 w 7380266"/>
                    <a:gd name="connsiteY49" fmla="*/ 689965 h 2064082"/>
                    <a:gd name="connsiteX50" fmla="*/ 1864224 w 7380266"/>
                    <a:gd name="connsiteY50" fmla="*/ 718901 h 2064082"/>
                    <a:gd name="connsiteX51" fmla="*/ 1924811 w 7380266"/>
                    <a:gd name="connsiteY51" fmla="*/ 734214 h 2064082"/>
                    <a:gd name="connsiteX52" fmla="*/ 2026270 w 7380266"/>
                    <a:gd name="connsiteY52" fmla="*/ 736263 h 2064082"/>
                    <a:gd name="connsiteX53" fmla="*/ 2043964 w 7380266"/>
                    <a:gd name="connsiteY53" fmla="*/ 759412 h 2064082"/>
                    <a:gd name="connsiteX54" fmla="*/ 2144729 w 7380266"/>
                    <a:gd name="connsiteY54" fmla="*/ 759413 h 2064082"/>
                    <a:gd name="connsiteX55" fmla="*/ 2162784 w 7380266"/>
                    <a:gd name="connsiteY55" fmla="*/ 772013 h 2064082"/>
                    <a:gd name="connsiteX56" fmla="*/ 2188677 w 7380266"/>
                    <a:gd name="connsiteY56" fmla="*/ 802637 h 2064082"/>
                    <a:gd name="connsiteX57" fmla="*/ 2228827 w 7380266"/>
                    <a:gd name="connsiteY57" fmla="*/ 805711 h 2064082"/>
                    <a:gd name="connsiteX58" fmla="*/ 2269338 w 7380266"/>
                    <a:gd name="connsiteY58" fmla="*/ 811499 h 2064082"/>
                    <a:gd name="connsiteX59" fmla="*/ 2344574 w 7380266"/>
                    <a:gd name="connsiteY59" fmla="*/ 817286 h 2064082"/>
                    <a:gd name="connsiteX60" fmla="*/ 2367723 w 7380266"/>
                    <a:gd name="connsiteY60" fmla="*/ 846223 h 2064082"/>
                    <a:gd name="connsiteX61" fmla="*/ 2442958 w 7380266"/>
                    <a:gd name="connsiteY61" fmla="*/ 852010 h 2064082"/>
                    <a:gd name="connsiteX62" fmla="*/ 2454533 w 7380266"/>
                    <a:gd name="connsiteY62" fmla="*/ 869372 h 2064082"/>
                    <a:gd name="connsiteX63" fmla="*/ 2523981 w 7380266"/>
                    <a:gd name="connsiteY63" fmla="*/ 886734 h 2064082"/>
                    <a:gd name="connsiteX64" fmla="*/ 2558705 w 7380266"/>
                    <a:gd name="connsiteY64" fmla="*/ 898309 h 2064082"/>
                    <a:gd name="connsiteX65" fmla="*/ 2599217 w 7380266"/>
                    <a:gd name="connsiteY65" fmla="*/ 898309 h 2064082"/>
                    <a:gd name="connsiteX66" fmla="*/ 2732326 w 7380266"/>
                    <a:gd name="connsiteY66" fmla="*/ 904096 h 2064082"/>
                    <a:gd name="connsiteX67" fmla="*/ 2772837 w 7380266"/>
                    <a:gd name="connsiteY67" fmla="*/ 915671 h 2064082"/>
                    <a:gd name="connsiteX68" fmla="*/ 2772837 w 7380266"/>
                    <a:gd name="connsiteY68" fmla="*/ 915671 h 2064082"/>
                    <a:gd name="connsiteX69" fmla="*/ 2830710 w 7380266"/>
                    <a:gd name="connsiteY69" fmla="*/ 938820 h 2064082"/>
                    <a:gd name="connsiteX70" fmla="*/ 2871222 w 7380266"/>
                    <a:gd name="connsiteY70" fmla="*/ 944608 h 2064082"/>
                    <a:gd name="connsiteX71" fmla="*/ 2888584 w 7380266"/>
                    <a:gd name="connsiteY71" fmla="*/ 960614 h 2064082"/>
                    <a:gd name="connsiteX72" fmla="*/ 2911733 w 7380266"/>
                    <a:gd name="connsiteY72" fmla="*/ 961970 h 2064082"/>
                    <a:gd name="connsiteX73" fmla="*/ 2954626 w 7380266"/>
                    <a:gd name="connsiteY73" fmla="*/ 982737 h 2064082"/>
                    <a:gd name="connsiteX74" fmla="*/ 3026456 w 7380266"/>
                    <a:gd name="connsiteY74" fmla="*/ 984788 h 2064082"/>
                    <a:gd name="connsiteX75" fmla="*/ 3066967 w 7380266"/>
                    <a:gd name="connsiteY75" fmla="*/ 995487 h 2064082"/>
                    <a:gd name="connsiteX76" fmla="*/ 3154801 w 7380266"/>
                    <a:gd name="connsiteY76" fmla="*/ 1008268 h 2064082"/>
                    <a:gd name="connsiteX77" fmla="*/ 3177951 w 7380266"/>
                    <a:gd name="connsiteY77" fmla="*/ 1031418 h 2064082"/>
                    <a:gd name="connsiteX78" fmla="*/ 3230037 w 7380266"/>
                    <a:gd name="connsiteY78" fmla="*/ 1042992 h 2064082"/>
                    <a:gd name="connsiteX79" fmla="*/ 3266449 w 7380266"/>
                    <a:gd name="connsiteY79" fmla="*/ 1073617 h 2064082"/>
                    <a:gd name="connsiteX80" fmla="*/ 3351571 w 7380266"/>
                    <a:gd name="connsiteY80" fmla="*/ 1071929 h 2064082"/>
                    <a:gd name="connsiteX81" fmla="*/ 3358384 w 7380266"/>
                    <a:gd name="connsiteY81" fmla="*/ 1084528 h 2064082"/>
                    <a:gd name="connsiteX82" fmla="*/ 3426807 w 7380266"/>
                    <a:gd name="connsiteY82" fmla="*/ 1089291 h 2064082"/>
                    <a:gd name="connsiteX83" fmla="*/ 3449956 w 7380266"/>
                    <a:gd name="connsiteY83" fmla="*/ 1100866 h 2064082"/>
                    <a:gd name="connsiteX84" fmla="*/ 3513617 w 7380266"/>
                    <a:gd name="connsiteY84" fmla="*/ 1100866 h 2064082"/>
                    <a:gd name="connsiteX85" fmla="*/ 3552741 w 7380266"/>
                    <a:gd name="connsiteY85" fmla="*/ 1105297 h 2064082"/>
                    <a:gd name="connsiteX86" fmla="*/ 3563653 w 7380266"/>
                    <a:gd name="connsiteY86" fmla="*/ 1128777 h 2064082"/>
                    <a:gd name="connsiteX87" fmla="*/ 3623546 w 7380266"/>
                    <a:gd name="connsiteY87" fmla="*/ 1128447 h 2064082"/>
                    <a:gd name="connsiteX88" fmla="*/ 3641631 w 7380266"/>
                    <a:gd name="connsiteY88" fmla="*/ 1142734 h 2064082"/>
                    <a:gd name="connsiteX89" fmla="*/ 3716535 w 7380266"/>
                    <a:gd name="connsiteY89" fmla="*/ 1145808 h 2064082"/>
                    <a:gd name="connsiteX90" fmla="*/ 3750898 w 7380266"/>
                    <a:gd name="connsiteY90" fmla="*/ 1170314 h 2064082"/>
                    <a:gd name="connsiteX91" fmla="*/ 3791409 w 7380266"/>
                    <a:gd name="connsiteY91" fmla="*/ 1181889 h 2064082"/>
                    <a:gd name="connsiteX92" fmla="*/ 3797196 w 7380266"/>
                    <a:gd name="connsiteY92" fmla="*/ 1187676 h 2064082"/>
                    <a:gd name="connsiteX93" fmla="*/ 3889794 w 7380266"/>
                    <a:gd name="connsiteY93" fmla="*/ 1210825 h 2064082"/>
                    <a:gd name="connsiteX94" fmla="*/ 3930305 w 7380266"/>
                    <a:gd name="connsiteY94" fmla="*/ 1228187 h 2064082"/>
                    <a:gd name="connsiteX95" fmla="*/ 3953455 w 7380266"/>
                    <a:gd name="connsiteY95" fmla="*/ 1228187 h 2064082"/>
                    <a:gd name="connsiteX96" fmla="*/ 3982391 w 7380266"/>
                    <a:gd name="connsiteY96" fmla="*/ 1237050 h 2064082"/>
                    <a:gd name="connsiteX97" fmla="*/ 4034477 w 7380266"/>
                    <a:gd name="connsiteY97" fmla="*/ 1238738 h 2064082"/>
                    <a:gd name="connsiteX98" fmla="*/ 4069201 w 7380266"/>
                    <a:gd name="connsiteY98" fmla="*/ 1262911 h 2064082"/>
                    <a:gd name="connsiteX99" fmla="*/ 4161799 w 7380266"/>
                    <a:gd name="connsiteY99" fmla="*/ 1262911 h 2064082"/>
                    <a:gd name="connsiteX100" fmla="*/ 4225791 w 7380266"/>
                    <a:gd name="connsiteY100" fmla="*/ 1266318 h 2064082"/>
                    <a:gd name="connsiteX101" fmla="*/ 4236341 w 7380266"/>
                    <a:gd name="connsiteY101" fmla="*/ 1286061 h 2064082"/>
                    <a:gd name="connsiteX102" fmla="*/ 4300695 w 7380266"/>
                    <a:gd name="connsiteY102" fmla="*/ 1291848 h 2064082"/>
                    <a:gd name="connsiteX103" fmla="*/ 4323845 w 7380266"/>
                    <a:gd name="connsiteY103" fmla="*/ 1303423 h 2064082"/>
                    <a:gd name="connsiteX104" fmla="*/ 4404867 w 7380266"/>
                    <a:gd name="connsiteY104" fmla="*/ 1303423 h 2064082"/>
                    <a:gd name="connsiteX105" fmla="*/ 4428017 w 7380266"/>
                    <a:gd name="connsiteY105" fmla="*/ 1314997 h 2064082"/>
                    <a:gd name="connsiteX106" fmla="*/ 4428017 w 7380266"/>
                    <a:gd name="connsiteY106" fmla="*/ 1314997 h 2064082"/>
                    <a:gd name="connsiteX107" fmla="*/ 4520614 w 7380266"/>
                    <a:gd name="connsiteY107" fmla="*/ 1318735 h 2064082"/>
                    <a:gd name="connsiteX108" fmla="*/ 4552294 w 7380266"/>
                    <a:gd name="connsiteY108" fmla="*/ 1331335 h 2064082"/>
                    <a:gd name="connsiteX109" fmla="*/ 4568963 w 7380266"/>
                    <a:gd name="connsiteY109" fmla="*/ 1340528 h 2064082"/>
                    <a:gd name="connsiteX110" fmla="*/ 4636030 w 7380266"/>
                    <a:gd name="connsiteY110" fmla="*/ 1344960 h 2064082"/>
                    <a:gd name="connsiteX111" fmla="*/ 4674490 w 7380266"/>
                    <a:gd name="connsiteY111" fmla="*/ 1352796 h 2064082"/>
                    <a:gd name="connsiteX112" fmla="*/ 4688116 w 7380266"/>
                    <a:gd name="connsiteY112" fmla="*/ 1366752 h 2064082"/>
                    <a:gd name="connsiteX113" fmla="*/ 4720790 w 7380266"/>
                    <a:gd name="connsiteY113" fmla="*/ 1368109 h 2064082"/>
                    <a:gd name="connsiteX114" fmla="*/ 4769470 w 7380266"/>
                    <a:gd name="connsiteY114" fmla="*/ 1384446 h 2064082"/>
                    <a:gd name="connsiteX115" fmla="*/ 4788520 w 7380266"/>
                    <a:gd name="connsiteY115" fmla="*/ 1401807 h 2064082"/>
                    <a:gd name="connsiteX116" fmla="*/ 4821556 w 7380266"/>
                    <a:gd name="connsiteY116" fmla="*/ 1403164 h 2064082"/>
                    <a:gd name="connsiteX117" fmla="*/ 4835180 w 7380266"/>
                    <a:gd name="connsiteY117" fmla="*/ 1421552 h 2064082"/>
                    <a:gd name="connsiteX118" fmla="*/ 4850493 w 7380266"/>
                    <a:gd name="connsiteY118" fmla="*/ 1436532 h 2064082"/>
                    <a:gd name="connsiteX119" fmla="*/ 4966239 w 7380266"/>
                    <a:gd name="connsiteY119" fmla="*/ 1436532 h 2064082"/>
                    <a:gd name="connsiteX120" fmla="*/ 4997195 w 7380266"/>
                    <a:gd name="connsiteY120" fmla="*/ 1462726 h 2064082"/>
                    <a:gd name="connsiteX121" fmla="*/ 5173559 w 7380266"/>
                    <a:gd name="connsiteY121" fmla="*/ 1456275 h 2064082"/>
                    <a:gd name="connsiteX122" fmla="*/ 5245117 w 7380266"/>
                    <a:gd name="connsiteY122" fmla="*/ 1475326 h 2064082"/>
                    <a:gd name="connsiteX123" fmla="*/ 5330842 w 7380266"/>
                    <a:gd name="connsiteY123" fmla="*/ 1488618 h 2064082"/>
                    <a:gd name="connsiteX124" fmla="*/ 5469738 w 7380266"/>
                    <a:gd name="connsiteY124" fmla="*/ 1488618 h 2064082"/>
                    <a:gd name="connsiteX125" fmla="*/ 5469738 w 7380266"/>
                    <a:gd name="connsiteY125" fmla="*/ 1529129 h 2064082"/>
                    <a:gd name="connsiteX126" fmla="*/ 5637571 w 7380266"/>
                    <a:gd name="connsiteY126" fmla="*/ 1529129 h 2064082"/>
                    <a:gd name="connsiteX127" fmla="*/ 5649146 w 7380266"/>
                    <a:gd name="connsiteY127" fmla="*/ 1540704 h 2064082"/>
                    <a:gd name="connsiteX128" fmla="*/ 5764893 w 7380266"/>
                    <a:gd name="connsiteY128" fmla="*/ 1540704 h 2064082"/>
                    <a:gd name="connsiteX129" fmla="*/ 5764893 w 7380266"/>
                    <a:gd name="connsiteY129" fmla="*/ 1558066 h 2064082"/>
                    <a:gd name="connsiteX130" fmla="*/ 5845915 w 7380266"/>
                    <a:gd name="connsiteY130" fmla="*/ 1558066 h 2064082"/>
                    <a:gd name="connsiteX131" fmla="*/ 5845915 w 7380266"/>
                    <a:gd name="connsiteY131" fmla="*/ 1598577 h 2064082"/>
                    <a:gd name="connsiteX132" fmla="*/ 5926938 w 7380266"/>
                    <a:gd name="connsiteY132" fmla="*/ 1598577 h 2064082"/>
                    <a:gd name="connsiteX133" fmla="*/ 5926938 w 7380266"/>
                    <a:gd name="connsiteY133" fmla="*/ 1610152 h 2064082"/>
                    <a:gd name="connsiteX134" fmla="*/ 6013748 w 7380266"/>
                    <a:gd name="connsiteY134" fmla="*/ 1610152 h 2064082"/>
                    <a:gd name="connsiteX135" fmla="*/ 6013748 w 7380266"/>
                    <a:gd name="connsiteY135" fmla="*/ 1633301 h 2064082"/>
                    <a:gd name="connsiteX136" fmla="*/ 6100558 w 7380266"/>
                    <a:gd name="connsiteY136" fmla="*/ 1633301 h 2064082"/>
                    <a:gd name="connsiteX137" fmla="*/ 6100558 w 7380266"/>
                    <a:gd name="connsiteY137" fmla="*/ 1639089 h 2064082"/>
                    <a:gd name="connsiteX138" fmla="*/ 6204731 w 7380266"/>
                    <a:gd name="connsiteY138" fmla="*/ 1639089 h 2064082"/>
                    <a:gd name="connsiteX139" fmla="*/ 6204731 w 7380266"/>
                    <a:gd name="connsiteY139" fmla="*/ 1656451 h 2064082"/>
                    <a:gd name="connsiteX140" fmla="*/ 6256817 w 7380266"/>
                    <a:gd name="connsiteY140" fmla="*/ 1656451 h 2064082"/>
                    <a:gd name="connsiteX141" fmla="*/ 6256817 w 7380266"/>
                    <a:gd name="connsiteY141" fmla="*/ 1691175 h 2064082"/>
                    <a:gd name="connsiteX142" fmla="*/ 6326265 w 7380266"/>
                    <a:gd name="connsiteY142" fmla="*/ 1691175 h 2064082"/>
                    <a:gd name="connsiteX143" fmla="*/ 6326265 w 7380266"/>
                    <a:gd name="connsiteY143" fmla="*/ 1714324 h 2064082"/>
                    <a:gd name="connsiteX144" fmla="*/ 6401500 w 7380266"/>
                    <a:gd name="connsiteY144" fmla="*/ 1714324 h 2064082"/>
                    <a:gd name="connsiteX145" fmla="*/ 6401500 w 7380266"/>
                    <a:gd name="connsiteY145" fmla="*/ 1737473 h 2064082"/>
                    <a:gd name="connsiteX146" fmla="*/ 6465161 w 7380266"/>
                    <a:gd name="connsiteY146" fmla="*/ 1737473 h 2064082"/>
                    <a:gd name="connsiteX147" fmla="*/ 6465161 w 7380266"/>
                    <a:gd name="connsiteY147" fmla="*/ 1777985 h 2064082"/>
                    <a:gd name="connsiteX148" fmla="*/ 6777677 w 7380266"/>
                    <a:gd name="connsiteY148" fmla="*/ 1777985 h 2064082"/>
                    <a:gd name="connsiteX149" fmla="*/ 6777677 w 7380266"/>
                    <a:gd name="connsiteY149" fmla="*/ 1806922 h 2064082"/>
                    <a:gd name="connsiteX150" fmla="*/ 6893424 w 7380266"/>
                    <a:gd name="connsiteY150" fmla="*/ 1806922 h 2064082"/>
                    <a:gd name="connsiteX151" fmla="*/ 6893424 w 7380266"/>
                    <a:gd name="connsiteY151" fmla="*/ 1864795 h 2064082"/>
                    <a:gd name="connsiteX152" fmla="*/ 6957085 w 7380266"/>
                    <a:gd name="connsiteY152" fmla="*/ 1864795 h 2064082"/>
                    <a:gd name="connsiteX153" fmla="*/ 6957085 w 7380266"/>
                    <a:gd name="connsiteY153" fmla="*/ 1899519 h 2064082"/>
                    <a:gd name="connsiteX154" fmla="*/ 7121647 w 7380266"/>
                    <a:gd name="connsiteY154" fmla="*/ 1899519 h 2064082"/>
                    <a:gd name="connsiteX155" fmla="*/ 7121648 w 7380266"/>
                    <a:gd name="connsiteY155" fmla="*/ 2060106 h 2064082"/>
                    <a:gd name="connsiteX156" fmla="*/ 7380266 w 7380266"/>
                    <a:gd name="connsiteY156" fmla="*/ 2064082 h 2064082"/>
                    <a:gd name="connsiteX0" fmla="*/ 0 w 7380266"/>
                    <a:gd name="connsiteY0" fmla="*/ 0 h 2064082"/>
                    <a:gd name="connsiteX1" fmla="*/ 42109 w 7380266"/>
                    <a:gd name="connsiteY1" fmla="*/ 6014 h 2064082"/>
                    <a:gd name="connsiteX2" fmla="*/ 104872 w 7380266"/>
                    <a:gd name="connsiteY2" fmla="*/ 24420 h 2064082"/>
                    <a:gd name="connsiteX3" fmla="*/ 133809 w 7380266"/>
                    <a:gd name="connsiteY3" fmla="*/ 30208 h 2064082"/>
                    <a:gd name="connsiteX4" fmla="*/ 168533 w 7380266"/>
                    <a:gd name="connsiteY4" fmla="*/ 41782 h 2064082"/>
                    <a:gd name="connsiteX5" fmla="*/ 185895 w 7380266"/>
                    <a:gd name="connsiteY5" fmla="*/ 41782 h 2064082"/>
                    <a:gd name="connsiteX6" fmla="*/ 203257 w 7380266"/>
                    <a:gd name="connsiteY6" fmla="*/ 47570 h 2064082"/>
                    <a:gd name="connsiteX7" fmla="*/ 232194 w 7380266"/>
                    <a:gd name="connsiteY7" fmla="*/ 53357 h 2064082"/>
                    <a:gd name="connsiteX8" fmla="*/ 248863 w 7380266"/>
                    <a:gd name="connsiteY8" fmla="*/ 71744 h 2064082"/>
                    <a:gd name="connsiteX9" fmla="*/ 284280 w 7380266"/>
                    <a:gd name="connsiteY9" fmla="*/ 99656 h 2064082"/>
                    <a:gd name="connsiteX10" fmla="*/ 307429 w 7380266"/>
                    <a:gd name="connsiteY10" fmla="*/ 122805 h 2064082"/>
                    <a:gd name="connsiteX11" fmla="*/ 387758 w 7380266"/>
                    <a:gd name="connsiteY11" fmla="*/ 126211 h 2064082"/>
                    <a:gd name="connsiteX12" fmla="*/ 423176 w 7380266"/>
                    <a:gd name="connsiteY12" fmla="*/ 157529 h 2064082"/>
                    <a:gd name="connsiteX13" fmla="*/ 434751 w 7380266"/>
                    <a:gd name="connsiteY13" fmla="*/ 174891 h 2064082"/>
                    <a:gd name="connsiteX14" fmla="*/ 501817 w 7380266"/>
                    <a:gd name="connsiteY14" fmla="*/ 173866 h 2064082"/>
                    <a:gd name="connsiteX15" fmla="*/ 521561 w 7380266"/>
                    <a:gd name="connsiteY15" fmla="*/ 186466 h 2064082"/>
                    <a:gd name="connsiteX16" fmla="*/ 567860 w 7380266"/>
                    <a:gd name="connsiteY16" fmla="*/ 186466 h 2064082"/>
                    <a:gd name="connsiteX17" fmla="*/ 573647 w 7380266"/>
                    <a:gd name="connsiteY17" fmla="*/ 215403 h 2064082"/>
                    <a:gd name="connsiteX18" fmla="*/ 625733 w 7380266"/>
                    <a:gd name="connsiteY18" fmla="*/ 232765 h 2064082"/>
                    <a:gd name="connsiteX19" fmla="*/ 637308 w 7380266"/>
                    <a:gd name="connsiteY19" fmla="*/ 250127 h 2064082"/>
                    <a:gd name="connsiteX20" fmla="*/ 677819 w 7380266"/>
                    <a:gd name="connsiteY20" fmla="*/ 261701 h 2064082"/>
                    <a:gd name="connsiteX21" fmla="*/ 677819 w 7380266"/>
                    <a:gd name="connsiteY21" fmla="*/ 261701 h 2064082"/>
                    <a:gd name="connsiteX22" fmla="*/ 712543 w 7380266"/>
                    <a:gd name="connsiteY22" fmla="*/ 284851 h 2064082"/>
                    <a:gd name="connsiteX23" fmla="*/ 712543 w 7380266"/>
                    <a:gd name="connsiteY23" fmla="*/ 302213 h 2064082"/>
                    <a:gd name="connsiteX24" fmla="*/ 747267 w 7380266"/>
                    <a:gd name="connsiteY24" fmla="*/ 308000 h 2064082"/>
                    <a:gd name="connsiteX25" fmla="*/ 770417 w 7380266"/>
                    <a:gd name="connsiteY25" fmla="*/ 313787 h 2064082"/>
                    <a:gd name="connsiteX26" fmla="*/ 824884 w 7380266"/>
                    <a:gd name="connsiteY26" fmla="*/ 343748 h 2064082"/>
                    <a:gd name="connsiteX27" fmla="*/ 877664 w 7380266"/>
                    <a:gd name="connsiteY27" fmla="*/ 358036 h 2064082"/>
                    <a:gd name="connsiteX28" fmla="*/ 943705 w 7380266"/>
                    <a:gd name="connsiteY28" fmla="*/ 362136 h 2064082"/>
                    <a:gd name="connsiteX29" fmla="*/ 988949 w 7380266"/>
                    <a:gd name="connsiteY29" fmla="*/ 378806 h 2064082"/>
                    <a:gd name="connsiteX30" fmla="*/ 1019272 w 7380266"/>
                    <a:gd name="connsiteY30" fmla="*/ 400266 h 2064082"/>
                    <a:gd name="connsiteX31" fmla="*/ 1068977 w 7380266"/>
                    <a:gd name="connsiteY31" fmla="*/ 404335 h 2064082"/>
                    <a:gd name="connsiteX32" fmla="*/ 1117657 w 7380266"/>
                    <a:gd name="connsiteY32" fmla="*/ 452684 h 2064082"/>
                    <a:gd name="connsiteX33" fmla="*/ 1156119 w 7380266"/>
                    <a:gd name="connsiteY33" fmla="*/ 472759 h 2064082"/>
                    <a:gd name="connsiteX34" fmla="*/ 1205130 w 7380266"/>
                    <a:gd name="connsiteY34" fmla="*/ 490452 h 2064082"/>
                    <a:gd name="connsiteX35" fmla="*/ 1244979 w 7380266"/>
                    <a:gd name="connsiteY35" fmla="*/ 498982 h 2064082"/>
                    <a:gd name="connsiteX36" fmla="*/ 1291277 w 7380266"/>
                    <a:gd name="connsiteY36" fmla="*/ 510557 h 2064082"/>
                    <a:gd name="connsiteX37" fmla="*/ 1337576 w 7380266"/>
                    <a:gd name="connsiteY37" fmla="*/ 539494 h 2064082"/>
                    <a:gd name="connsiteX38" fmla="*/ 1349151 w 7380266"/>
                    <a:gd name="connsiteY38" fmla="*/ 551068 h 2064082"/>
                    <a:gd name="connsiteX39" fmla="*/ 1395450 w 7380266"/>
                    <a:gd name="connsiteY39" fmla="*/ 556856 h 2064082"/>
                    <a:gd name="connsiteX40" fmla="*/ 1454016 w 7380266"/>
                    <a:gd name="connsiteY40" fmla="*/ 612679 h 2064082"/>
                    <a:gd name="connsiteX41" fmla="*/ 1493834 w 7380266"/>
                    <a:gd name="connsiteY41" fmla="*/ 614729 h 2064082"/>
                    <a:gd name="connsiteX42" fmla="*/ 1557495 w 7380266"/>
                    <a:gd name="connsiteY42" fmla="*/ 620516 h 2064082"/>
                    <a:gd name="connsiteX43" fmla="*/ 1580645 w 7380266"/>
                    <a:gd name="connsiteY43" fmla="*/ 642309 h 2064082"/>
                    <a:gd name="connsiteX44" fmla="*/ 1702179 w 7380266"/>
                    <a:gd name="connsiteY44" fmla="*/ 640260 h 2064082"/>
                    <a:gd name="connsiteX45" fmla="*/ 1711704 w 7380266"/>
                    <a:gd name="connsiteY45" fmla="*/ 661028 h 2064082"/>
                    <a:gd name="connsiteX46" fmla="*/ 1777414 w 7380266"/>
                    <a:gd name="connsiteY46" fmla="*/ 672603 h 2064082"/>
                    <a:gd name="connsiteX47" fmla="*/ 1777414 w 7380266"/>
                    <a:gd name="connsiteY47" fmla="*/ 672603 h 2064082"/>
                    <a:gd name="connsiteX48" fmla="*/ 1829500 w 7380266"/>
                    <a:gd name="connsiteY48" fmla="*/ 689965 h 2064082"/>
                    <a:gd name="connsiteX49" fmla="*/ 1829500 w 7380266"/>
                    <a:gd name="connsiteY49" fmla="*/ 689965 h 2064082"/>
                    <a:gd name="connsiteX50" fmla="*/ 1864224 w 7380266"/>
                    <a:gd name="connsiteY50" fmla="*/ 718901 h 2064082"/>
                    <a:gd name="connsiteX51" fmla="*/ 1924811 w 7380266"/>
                    <a:gd name="connsiteY51" fmla="*/ 734214 h 2064082"/>
                    <a:gd name="connsiteX52" fmla="*/ 2026270 w 7380266"/>
                    <a:gd name="connsiteY52" fmla="*/ 736263 h 2064082"/>
                    <a:gd name="connsiteX53" fmla="*/ 2043964 w 7380266"/>
                    <a:gd name="connsiteY53" fmla="*/ 759412 h 2064082"/>
                    <a:gd name="connsiteX54" fmla="*/ 2144729 w 7380266"/>
                    <a:gd name="connsiteY54" fmla="*/ 759413 h 2064082"/>
                    <a:gd name="connsiteX55" fmla="*/ 2162784 w 7380266"/>
                    <a:gd name="connsiteY55" fmla="*/ 772013 h 2064082"/>
                    <a:gd name="connsiteX56" fmla="*/ 2188677 w 7380266"/>
                    <a:gd name="connsiteY56" fmla="*/ 802637 h 2064082"/>
                    <a:gd name="connsiteX57" fmla="*/ 2228827 w 7380266"/>
                    <a:gd name="connsiteY57" fmla="*/ 805711 h 2064082"/>
                    <a:gd name="connsiteX58" fmla="*/ 2269338 w 7380266"/>
                    <a:gd name="connsiteY58" fmla="*/ 811499 h 2064082"/>
                    <a:gd name="connsiteX59" fmla="*/ 2344574 w 7380266"/>
                    <a:gd name="connsiteY59" fmla="*/ 817286 h 2064082"/>
                    <a:gd name="connsiteX60" fmla="*/ 2367723 w 7380266"/>
                    <a:gd name="connsiteY60" fmla="*/ 846223 h 2064082"/>
                    <a:gd name="connsiteX61" fmla="*/ 2442958 w 7380266"/>
                    <a:gd name="connsiteY61" fmla="*/ 852010 h 2064082"/>
                    <a:gd name="connsiteX62" fmla="*/ 2454533 w 7380266"/>
                    <a:gd name="connsiteY62" fmla="*/ 869372 h 2064082"/>
                    <a:gd name="connsiteX63" fmla="*/ 2523981 w 7380266"/>
                    <a:gd name="connsiteY63" fmla="*/ 886734 h 2064082"/>
                    <a:gd name="connsiteX64" fmla="*/ 2558705 w 7380266"/>
                    <a:gd name="connsiteY64" fmla="*/ 898309 h 2064082"/>
                    <a:gd name="connsiteX65" fmla="*/ 2599217 w 7380266"/>
                    <a:gd name="connsiteY65" fmla="*/ 898309 h 2064082"/>
                    <a:gd name="connsiteX66" fmla="*/ 2732326 w 7380266"/>
                    <a:gd name="connsiteY66" fmla="*/ 904096 h 2064082"/>
                    <a:gd name="connsiteX67" fmla="*/ 2772837 w 7380266"/>
                    <a:gd name="connsiteY67" fmla="*/ 915671 h 2064082"/>
                    <a:gd name="connsiteX68" fmla="*/ 2772837 w 7380266"/>
                    <a:gd name="connsiteY68" fmla="*/ 915671 h 2064082"/>
                    <a:gd name="connsiteX69" fmla="*/ 2830710 w 7380266"/>
                    <a:gd name="connsiteY69" fmla="*/ 938820 h 2064082"/>
                    <a:gd name="connsiteX70" fmla="*/ 2871222 w 7380266"/>
                    <a:gd name="connsiteY70" fmla="*/ 944608 h 2064082"/>
                    <a:gd name="connsiteX71" fmla="*/ 2888584 w 7380266"/>
                    <a:gd name="connsiteY71" fmla="*/ 960614 h 2064082"/>
                    <a:gd name="connsiteX72" fmla="*/ 2911733 w 7380266"/>
                    <a:gd name="connsiteY72" fmla="*/ 961970 h 2064082"/>
                    <a:gd name="connsiteX73" fmla="*/ 2954626 w 7380266"/>
                    <a:gd name="connsiteY73" fmla="*/ 982737 h 2064082"/>
                    <a:gd name="connsiteX74" fmla="*/ 3026456 w 7380266"/>
                    <a:gd name="connsiteY74" fmla="*/ 984788 h 2064082"/>
                    <a:gd name="connsiteX75" fmla="*/ 3066967 w 7380266"/>
                    <a:gd name="connsiteY75" fmla="*/ 995487 h 2064082"/>
                    <a:gd name="connsiteX76" fmla="*/ 3154801 w 7380266"/>
                    <a:gd name="connsiteY76" fmla="*/ 1008268 h 2064082"/>
                    <a:gd name="connsiteX77" fmla="*/ 3177951 w 7380266"/>
                    <a:gd name="connsiteY77" fmla="*/ 1031418 h 2064082"/>
                    <a:gd name="connsiteX78" fmla="*/ 3230037 w 7380266"/>
                    <a:gd name="connsiteY78" fmla="*/ 1042992 h 2064082"/>
                    <a:gd name="connsiteX79" fmla="*/ 3266449 w 7380266"/>
                    <a:gd name="connsiteY79" fmla="*/ 1073617 h 2064082"/>
                    <a:gd name="connsiteX80" fmla="*/ 3351571 w 7380266"/>
                    <a:gd name="connsiteY80" fmla="*/ 1071929 h 2064082"/>
                    <a:gd name="connsiteX81" fmla="*/ 3358384 w 7380266"/>
                    <a:gd name="connsiteY81" fmla="*/ 1084528 h 2064082"/>
                    <a:gd name="connsiteX82" fmla="*/ 3426807 w 7380266"/>
                    <a:gd name="connsiteY82" fmla="*/ 1089291 h 2064082"/>
                    <a:gd name="connsiteX83" fmla="*/ 3449956 w 7380266"/>
                    <a:gd name="connsiteY83" fmla="*/ 1100866 h 2064082"/>
                    <a:gd name="connsiteX84" fmla="*/ 3513617 w 7380266"/>
                    <a:gd name="connsiteY84" fmla="*/ 1100866 h 2064082"/>
                    <a:gd name="connsiteX85" fmla="*/ 3552741 w 7380266"/>
                    <a:gd name="connsiteY85" fmla="*/ 1105297 h 2064082"/>
                    <a:gd name="connsiteX86" fmla="*/ 3563653 w 7380266"/>
                    <a:gd name="connsiteY86" fmla="*/ 1128777 h 2064082"/>
                    <a:gd name="connsiteX87" fmla="*/ 3623546 w 7380266"/>
                    <a:gd name="connsiteY87" fmla="*/ 1128447 h 2064082"/>
                    <a:gd name="connsiteX88" fmla="*/ 3641631 w 7380266"/>
                    <a:gd name="connsiteY88" fmla="*/ 1142734 h 2064082"/>
                    <a:gd name="connsiteX89" fmla="*/ 3716535 w 7380266"/>
                    <a:gd name="connsiteY89" fmla="*/ 1145808 h 2064082"/>
                    <a:gd name="connsiteX90" fmla="*/ 3750898 w 7380266"/>
                    <a:gd name="connsiteY90" fmla="*/ 1170314 h 2064082"/>
                    <a:gd name="connsiteX91" fmla="*/ 3791409 w 7380266"/>
                    <a:gd name="connsiteY91" fmla="*/ 1181889 h 2064082"/>
                    <a:gd name="connsiteX92" fmla="*/ 3797196 w 7380266"/>
                    <a:gd name="connsiteY92" fmla="*/ 1187676 h 2064082"/>
                    <a:gd name="connsiteX93" fmla="*/ 3889794 w 7380266"/>
                    <a:gd name="connsiteY93" fmla="*/ 1210825 h 2064082"/>
                    <a:gd name="connsiteX94" fmla="*/ 3930305 w 7380266"/>
                    <a:gd name="connsiteY94" fmla="*/ 1228187 h 2064082"/>
                    <a:gd name="connsiteX95" fmla="*/ 3953455 w 7380266"/>
                    <a:gd name="connsiteY95" fmla="*/ 1228187 h 2064082"/>
                    <a:gd name="connsiteX96" fmla="*/ 3982391 w 7380266"/>
                    <a:gd name="connsiteY96" fmla="*/ 1237050 h 2064082"/>
                    <a:gd name="connsiteX97" fmla="*/ 4034477 w 7380266"/>
                    <a:gd name="connsiteY97" fmla="*/ 1238738 h 2064082"/>
                    <a:gd name="connsiteX98" fmla="*/ 4069201 w 7380266"/>
                    <a:gd name="connsiteY98" fmla="*/ 1262911 h 2064082"/>
                    <a:gd name="connsiteX99" fmla="*/ 4161799 w 7380266"/>
                    <a:gd name="connsiteY99" fmla="*/ 1262911 h 2064082"/>
                    <a:gd name="connsiteX100" fmla="*/ 4225791 w 7380266"/>
                    <a:gd name="connsiteY100" fmla="*/ 1266318 h 2064082"/>
                    <a:gd name="connsiteX101" fmla="*/ 4236341 w 7380266"/>
                    <a:gd name="connsiteY101" fmla="*/ 1286061 h 2064082"/>
                    <a:gd name="connsiteX102" fmla="*/ 4300695 w 7380266"/>
                    <a:gd name="connsiteY102" fmla="*/ 1291848 h 2064082"/>
                    <a:gd name="connsiteX103" fmla="*/ 4323845 w 7380266"/>
                    <a:gd name="connsiteY103" fmla="*/ 1303423 h 2064082"/>
                    <a:gd name="connsiteX104" fmla="*/ 4404867 w 7380266"/>
                    <a:gd name="connsiteY104" fmla="*/ 1303423 h 2064082"/>
                    <a:gd name="connsiteX105" fmla="*/ 4428017 w 7380266"/>
                    <a:gd name="connsiteY105" fmla="*/ 1314997 h 2064082"/>
                    <a:gd name="connsiteX106" fmla="*/ 4428017 w 7380266"/>
                    <a:gd name="connsiteY106" fmla="*/ 1314997 h 2064082"/>
                    <a:gd name="connsiteX107" fmla="*/ 4520614 w 7380266"/>
                    <a:gd name="connsiteY107" fmla="*/ 1318735 h 2064082"/>
                    <a:gd name="connsiteX108" fmla="*/ 4552294 w 7380266"/>
                    <a:gd name="connsiteY108" fmla="*/ 1331335 h 2064082"/>
                    <a:gd name="connsiteX109" fmla="*/ 4568963 w 7380266"/>
                    <a:gd name="connsiteY109" fmla="*/ 1340528 h 2064082"/>
                    <a:gd name="connsiteX110" fmla="*/ 4636030 w 7380266"/>
                    <a:gd name="connsiteY110" fmla="*/ 1344960 h 2064082"/>
                    <a:gd name="connsiteX111" fmla="*/ 4674490 w 7380266"/>
                    <a:gd name="connsiteY111" fmla="*/ 1352796 h 2064082"/>
                    <a:gd name="connsiteX112" fmla="*/ 4688116 w 7380266"/>
                    <a:gd name="connsiteY112" fmla="*/ 1366752 h 2064082"/>
                    <a:gd name="connsiteX113" fmla="*/ 4720790 w 7380266"/>
                    <a:gd name="connsiteY113" fmla="*/ 1368109 h 2064082"/>
                    <a:gd name="connsiteX114" fmla="*/ 4769470 w 7380266"/>
                    <a:gd name="connsiteY114" fmla="*/ 1384446 h 2064082"/>
                    <a:gd name="connsiteX115" fmla="*/ 4788520 w 7380266"/>
                    <a:gd name="connsiteY115" fmla="*/ 1401807 h 2064082"/>
                    <a:gd name="connsiteX116" fmla="*/ 4821556 w 7380266"/>
                    <a:gd name="connsiteY116" fmla="*/ 1403164 h 2064082"/>
                    <a:gd name="connsiteX117" fmla="*/ 4835180 w 7380266"/>
                    <a:gd name="connsiteY117" fmla="*/ 1421552 h 2064082"/>
                    <a:gd name="connsiteX118" fmla="*/ 4850493 w 7380266"/>
                    <a:gd name="connsiteY118" fmla="*/ 1436532 h 2064082"/>
                    <a:gd name="connsiteX119" fmla="*/ 4966239 w 7380266"/>
                    <a:gd name="connsiteY119" fmla="*/ 1436532 h 2064082"/>
                    <a:gd name="connsiteX120" fmla="*/ 4997195 w 7380266"/>
                    <a:gd name="connsiteY120" fmla="*/ 1462726 h 2064082"/>
                    <a:gd name="connsiteX121" fmla="*/ 5173559 w 7380266"/>
                    <a:gd name="connsiteY121" fmla="*/ 1456275 h 2064082"/>
                    <a:gd name="connsiteX122" fmla="*/ 5245117 w 7380266"/>
                    <a:gd name="connsiteY122" fmla="*/ 1475326 h 2064082"/>
                    <a:gd name="connsiteX123" fmla="*/ 5330842 w 7380266"/>
                    <a:gd name="connsiteY123" fmla="*/ 1488618 h 2064082"/>
                    <a:gd name="connsiteX124" fmla="*/ 5469738 w 7380266"/>
                    <a:gd name="connsiteY124" fmla="*/ 1488618 h 2064082"/>
                    <a:gd name="connsiteX125" fmla="*/ 5469738 w 7380266"/>
                    <a:gd name="connsiteY125" fmla="*/ 1529129 h 2064082"/>
                    <a:gd name="connsiteX126" fmla="*/ 5637571 w 7380266"/>
                    <a:gd name="connsiteY126" fmla="*/ 1529129 h 2064082"/>
                    <a:gd name="connsiteX127" fmla="*/ 5649146 w 7380266"/>
                    <a:gd name="connsiteY127" fmla="*/ 1540704 h 2064082"/>
                    <a:gd name="connsiteX128" fmla="*/ 5764893 w 7380266"/>
                    <a:gd name="connsiteY128" fmla="*/ 1540704 h 2064082"/>
                    <a:gd name="connsiteX129" fmla="*/ 5764893 w 7380266"/>
                    <a:gd name="connsiteY129" fmla="*/ 1558066 h 2064082"/>
                    <a:gd name="connsiteX130" fmla="*/ 5845915 w 7380266"/>
                    <a:gd name="connsiteY130" fmla="*/ 1558066 h 2064082"/>
                    <a:gd name="connsiteX131" fmla="*/ 5845915 w 7380266"/>
                    <a:gd name="connsiteY131" fmla="*/ 1598577 h 2064082"/>
                    <a:gd name="connsiteX132" fmla="*/ 5926938 w 7380266"/>
                    <a:gd name="connsiteY132" fmla="*/ 1598577 h 2064082"/>
                    <a:gd name="connsiteX133" fmla="*/ 5926938 w 7380266"/>
                    <a:gd name="connsiteY133" fmla="*/ 1610152 h 2064082"/>
                    <a:gd name="connsiteX134" fmla="*/ 6013748 w 7380266"/>
                    <a:gd name="connsiteY134" fmla="*/ 1610152 h 2064082"/>
                    <a:gd name="connsiteX135" fmla="*/ 6013748 w 7380266"/>
                    <a:gd name="connsiteY135" fmla="*/ 1633301 h 2064082"/>
                    <a:gd name="connsiteX136" fmla="*/ 6100558 w 7380266"/>
                    <a:gd name="connsiteY136" fmla="*/ 1633301 h 2064082"/>
                    <a:gd name="connsiteX137" fmla="*/ 6100558 w 7380266"/>
                    <a:gd name="connsiteY137" fmla="*/ 1639089 h 2064082"/>
                    <a:gd name="connsiteX138" fmla="*/ 6204731 w 7380266"/>
                    <a:gd name="connsiteY138" fmla="*/ 1639089 h 2064082"/>
                    <a:gd name="connsiteX139" fmla="*/ 6204731 w 7380266"/>
                    <a:gd name="connsiteY139" fmla="*/ 1656451 h 2064082"/>
                    <a:gd name="connsiteX140" fmla="*/ 6256817 w 7380266"/>
                    <a:gd name="connsiteY140" fmla="*/ 1656451 h 2064082"/>
                    <a:gd name="connsiteX141" fmla="*/ 6256817 w 7380266"/>
                    <a:gd name="connsiteY141" fmla="*/ 1691175 h 2064082"/>
                    <a:gd name="connsiteX142" fmla="*/ 6326265 w 7380266"/>
                    <a:gd name="connsiteY142" fmla="*/ 1691175 h 2064082"/>
                    <a:gd name="connsiteX143" fmla="*/ 6326265 w 7380266"/>
                    <a:gd name="connsiteY143" fmla="*/ 1714324 h 2064082"/>
                    <a:gd name="connsiteX144" fmla="*/ 6401500 w 7380266"/>
                    <a:gd name="connsiteY144" fmla="*/ 1714324 h 2064082"/>
                    <a:gd name="connsiteX145" fmla="*/ 6401500 w 7380266"/>
                    <a:gd name="connsiteY145" fmla="*/ 1737473 h 2064082"/>
                    <a:gd name="connsiteX146" fmla="*/ 6465161 w 7380266"/>
                    <a:gd name="connsiteY146" fmla="*/ 1737473 h 2064082"/>
                    <a:gd name="connsiteX147" fmla="*/ 6465161 w 7380266"/>
                    <a:gd name="connsiteY147" fmla="*/ 1777985 h 2064082"/>
                    <a:gd name="connsiteX148" fmla="*/ 6777677 w 7380266"/>
                    <a:gd name="connsiteY148" fmla="*/ 1777985 h 2064082"/>
                    <a:gd name="connsiteX149" fmla="*/ 6777677 w 7380266"/>
                    <a:gd name="connsiteY149" fmla="*/ 1806922 h 2064082"/>
                    <a:gd name="connsiteX150" fmla="*/ 6893424 w 7380266"/>
                    <a:gd name="connsiteY150" fmla="*/ 1806922 h 2064082"/>
                    <a:gd name="connsiteX151" fmla="*/ 6893424 w 7380266"/>
                    <a:gd name="connsiteY151" fmla="*/ 1864795 h 2064082"/>
                    <a:gd name="connsiteX152" fmla="*/ 6957085 w 7380266"/>
                    <a:gd name="connsiteY152" fmla="*/ 1864795 h 2064082"/>
                    <a:gd name="connsiteX153" fmla="*/ 6957085 w 7380266"/>
                    <a:gd name="connsiteY153" fmla="*/ 1899519 h 2064082"/>
                    <a:gd name="connsiteX154" fmla="*/ 7121647 w 7380266"/>
                    <a:gd name="connsiteY154" fmla="*/ 1899519 h 2064082"/>
                    <a:gd name="connsiteX155" fmla="*/ 7121648 w 7380266"/>
                    <a:gd name="connsiteY155" fmla="*/ 2060106 h 2064082"/>
                    <a:gd name="connsiteX156" fmla="*/ 7380266 w 7380266"/>
                    <a:gd name="connsiteY156" fmla="*/ 2064082 h 2064082"/>
                    <a:gd name="connsiteX0" fmla="*/ 0 w 7380266"/>
                    <a:gd name="connsiteY0" fmla="*/ 0 h 2071809"/>
                    <a:gd name="connsiteX1" fmla="*/ 42109 w 7380266"/>
                    <a:gd name="connsiteY1" fmla="*/ 13741 h 2071809"/>
                    <a:gd name="connsiteX2" fmla="*/ 104872 w 7380266"/>
                    <a:gd name="connsiteY2" fmla="*/ 32147 h 2071809"/>
                    <a:gd name="connsiteX3" fmla="*/ 133809 w 7380266"/>
                    <a:gd name="connsiteY3" fmla="*/ 37935 h 2071809"/>
                    <a:gd name="connsiteX4" fmla="*/ 168533 w 7380266"/>
                    <a:gd name="connsiteY4" fmla="*/ 49509 h 2071809"/>
                    <a:gd name="connsiteX5" fmla="*/ 185895 w 7380266"/>
                    <a:gd name="connsiteY5" fmla="*/ 49509 h 2071809"/>
                    <a:gd name="connsiteX6" fmla="*/ 203257 w 7380266"/>
                    <a:gd name="connsiteY6" fmla="*/ 55297 h 2071809"/>
                    <a:gd name="connsiteX7" fmla="*/ 232194 w 7380266"/>
                    <a:gd name="connsiteY7" fmla="*/ 61084 h 2071809"/>
                    <a:gd name="connsiteX8" fmla="*/ 248863 w 7380266"/>
                    <a:gd name="connsiteY8" fmla="*/ 79471 h 2071809"/>
                    <a:gd name="connsiteX9" fmla="*/ 284280 w 7380266"/>
                    <a:gd name="connsiteY9" fmla="*/ 107383 h 2071809"/>
                    <a:gd name="connsiteX10" fmla="*/ 307429 w 7380266"/>
                    <a:gd name="connsiteY10" fmla="*/ 130532 h 2071809"/>
                    <a:gd name="connsiteX11" fmla="*/ 387758 w 7380266"/>
                    <a:gd name="connsiteY11" fmla="*/ 133938 h 2071809"/>
                    <a:gd name="connsiteX12" fmla="*/ 423176 w 7380266"/>
                    <a:gd name="connsiteY12" fmla="*/ 165256 h 2071809"/>
                    <a:gd name="connsiteX13" fmla="*/ 434751 w 7380266"/>
                    <a:gd name="connsiteY13" fmla="*/ 182618 h 2071809"/>
                    <a:gd name="connsiteX14" fmla="*/ 501817 w 7380266"/>
                    <a:gd name="connsiteY14" fmla="*/ 181593 h 2071809"/>
                    <a:gd name="connsiteX15" fmla="*/ 521561 w 7380266"/>
                    <a:gd name="connsiteY15" fmla="*/ 194193 h 2071809"/>
                    <a:gd name="connsiteX16" fmla="*/ 567860 w 7380266"/>
                    <a:gd name="connsiteY16" fmla="*/ 194193 h 2071809"/>
                    <a:gd name="connsiteX17" fmla="*/ 573647 w 7380266"/>
                    <a:gd name="connsiteY17" fmla="*/ 223130 h 2071809"/>
                    <a:gd name="connsiteX18" fmla="*/ 625733 w 7380266"/>
                    <a:gd name="connsiteY18" fmla="*/ 240492 h 2071809"/>
                    <a:gd name="connsiteX19" fmla="*/ 637308 w 7380266"/>
                    <a:gd name="connsiteY19" fmla="*/ 257854 h 2071809"/>
                    <a:gd name="connsiteX20" fmla="*/ 677819 w 7380266"/>
                    <a:gd name="connsiteY20" fmla="*/ 269428 h 2071809"/>
                    <a:gd name="connsiteX21" fmla="*/ 677819 w 7380266"/>
                    <a:gd name="connsiteY21" fmla="*/ 269428 h 2071809"/>
                    <a:gd name="connsiteX22" fmla="*/ 712543 w 7380266"/>
                    <a:gd name="connsiteY22" fmla="*/ 292578 h 2071809"/>
                    <a:gd name="connsiteX23" fmla="*/ 712543 w 7380266"/>
                    <a:gd name="connsiteY23" fmla="*/ 309940 h 2071809"/>
                    <a:gd name="connsiteX24" fmla="*/ 747267 w 7380266"/>
                    <a:gd name="connsiteY24" fmla="*/ 315727 h 2071809"/>
                    <a:gd name="connsiteX25" fmla="*/ 770417 w 7380266"/>
                    <a:gd name="connsiteY25" fmla="*/ 321514 h 2071809"/>
                    <a:gd name="connsiteX26" fmla="*/ 824884 w 7380266"/>
                    <a:gd name="connsiteY26" fmla="*/ 351475 h 2071809"/>
                    <a:gd name="connsiteX27" fmla="*/ 877664 w 7380266"/>
                    <a:gd name="connsiteY27" fmla="*/ 365763 h 2071809"/>
                    <a:gd name="connsiteX28" fmla="*/ 943705 w 7380266"/>
                    <a:gd name="connsiteY28" fmla="*/ 369863 h 2071809"/>
                    <a:gd name="connsiteX29" fmla="*/ 988949 w 7380266"/>
                    <a:gd name="connsiteY29" fmla="*/ 386533 h 2071809"/>
                    <a:gd name="connsiteX30" fmla="*/ 1019272 w 7380266"/>
                    <a:gd name="connsiteY30" fmla="*/ 407993 h 2071809"/>
                    <a:gd name="connsiteX31" fmla="*/ 1068977 w 7380266"/>
                    <a:gd name="connsiteY31" fmla="*/ 412062 h 2071809"/>
                    <a:gd name="connsiteX32" fmla="*/ 1117657 w 7380266"/>
                    <a:gd name="connsiteY32" fmla="*/ 460411 h 2071809"/>
                    <a:gd name="connsiteX33" fmla="*/ 1156119 w 7380266"/>
                    <a:gd name="connsiteY33" fmla="*/ 480486 h 2071809"/>
                    <a:gd name="connsiteX34" fmla="*/ 1205130 w 7380266"/>
                    <a:gd name="connsiteY34" fmla="*/ 498179 h 2071809"/>
                    <a:gd name="connsiteX35" fmla="*/ 1244979 w 7380266"/>
                    <a:gd name="connsiteY35" fmla="*/ 506709 h 2071809"/>
                    <a:gd name="connsiteX36" fmla="*/ 1291277 w 7380266"/>
                    <a:gd name="connsiteY36" fmla="*/ 518284 h 2071809"/>
                    <a:gd name="connsiteX37" fmla="*/ 1337576 w 7380266"/>
                    <a:gd name="connsiteY37" fmla="*/ 547221 h 2071809"/>
                    <a:gd name="connsiteX38" fmla="*/ 1349151 w 7380266"/>
                    <a:gd name="connsiteY38" fmla="*/ 558795 h 2071809"/>
                    <a:gd name="connsiteX39" fmla="*/ 1395450 w 7380266"/>
                    <a:gd name="connsiteY39" fmla="*/ 564583 h 2071809"/>
                    <a:gd name="connsiteX40" fmla="*/ 1454016 w 7380266"/>
                    <a:gd name="connsiteY40" fmla="*/ 620406 h 2071809"/>
                    <a:gd name="connsiteX41" fmla="*/ 1493834 w 7380266"/>
                    <a:gd name="connsiteY41" fmla="*/ 622456 h 2071809"/>
                    <a:gd name="connsiteX42" fmla="*/ 1557495 w 7380266"/>
                    <a:gd name="connsiteY42" fmla="*/ 628243 h 2071809"/>
                    <a:gd name="connsiteX43" fmla="*/ 1580645 w 7380266"/>
                    <a:gd name="connsiteY43" fmla="*/ 650036 h 2071809"/>
                    <a:gd name="connsiteX44" fmla="*/ 1702179 w 7380266"/>
                    <a:gd name="connsiteY44" fmla="*/ 647987 h 2071809"/>
                    <a:gd name="connsiteX45" fmla="*/ 1711704 w 7380266"/>
                    <a:gd name="connsiteY45" fmla="*/ 668755 h 2071809"/>
                    <a:gd name="connsiteX46" fmla="*/ 1777414 w 7380266"/>
                    <a:gd name="connsiteY46" fmla="*/ 680330 h 2071809"/>
                    <a:gd name="connsiteX47" fmla="*/ 1777414 w 7380266"/>
                    <a:gd name="connsiteY47" fmla="*/ 680330 h 2071809"/>
                    <a:gd name="connsiteX48" fmla="*/ 1829500 w 7380266"/>
                    <a:gd name="connsiteY48" fmla="*/ 697692 h 2071809"/>
                    <a:gd name="connsiteX49" fmla="*/ 1829500 w 7380266"/>
                    <a:gd name="connsiteY49" fmla="*/ 697692 h 2071809"/>
                    <a:gd name="connsiteX50" fmla="*/ 1864224 w 7380266"/>
                    <a:gd name="connsiteY50" fmla="*/ 726628 h 2071809"/>
                    <a:gd name="connsiteX51" fmla="*/ 1924811 w 7380266"/>
                    <a:gd name="connsiteY51" fmla="*/ 741941 h 2071809"/>
                    <a:gd name="connsiteX52" fmla="*/ 2026270 w 7380266"/>
                    <a:gd name="connsiteY52" fmla="*/ 743990 h 2071809"/>
                    <a:gd name="connsiteX53" fmla="*/ 2043964 w 7380266"/>
                    <a:gd name="connsiteY53" fmla="*/ 767139 h 2071809"/>
                    <a:gd name="connsiteX54" fmla="*/ 2144729 w 7380266"/>
                    <a:gd name="connsiteY54" fmla="*/ 767140 h 2071809"/>
                    <a:gd name="connsiteX55" fmla="*/ 2162784 w 7380266"/>
                    <a:gd name="connsiteY55" fmla="*/ 779740 h 2071809"/>
                    <a:gd name="connsiteX56" fmla="*/ 2188677 w 7380266"/>
                    <a:gd name="connsiteY56" fmla="*/ 810364 h 2071809"/>
                    <a:gd name="connsiteX57" fmla="*/ 2228827 w 7380266"/>
                    <a:gd name="connsiteY57" fmla="*/ 813438 h 2071809"/>
                    <a:gd name="connsiteX58" fmla="*/ 2269338 w 7380266"/>
                    <a:gd name="connsiteY58" fmla="*/ 819226 h 2071809"/>
                    <a:gd name="connsiteX59" fmla="*/ 2344574 w 7380266"/>
                    <a:gd name="connsiteY59" fmla="*/ 825013 h 2071809"/>
                    <a:gd name="connsiteX60" fmla="*/ 2367723 w 7380266"/>
                    <a:gd name="connsiteY60" fmla="*/ 853950 h 2071809"/>
                    <a:gd name="connsiteX61" fmla="*/ 2442958 w 7380266"/>
                    <a:gd name="connsiteY61" fmla="*/ 859737 h 2071809"/>
                    <a:gd name="connsiteX62" fmla="*/ 2454533 w 7380266"/>
                    <a:gd name="connsiteY62" fmla="*/ 877099 h 2071809"/>
                    <a:gd name="connsiteX63" fmla="*/ 2523981 w 7380266"/>
                    <a:gd name="connsiteY63" fmla="*/ 894461 h 2071809"/>
                    <a:gd name="connsiteX64" fmla="*/ 2558705 w 7380266"/>
                    <a:gd name="connsiteY64" fmla="*/ 906036 h 2071809"/>
                    <a:gd name="connsiteX65" fmla="*/ 2599217 w 7380266"/>
                    <a:gd name="connsiteY65" fmla="*/ 906036 h 2071809"/>
                    <a:gd name="connsiteX66" fmla="*/ 2732326 w 7380266"/>
                    <a:gd name="connsiteY66" fmla="*/ 911823 h 2071809"/>
                    <a:gd name="connsiteX67" fmla="*/ 2772837 w 7380266"/>
                    <a:gd name="connsiteY67" fmla="*/ 923398 h 2071809"/>
                    <a:gd name="connsiteX68" fmla="*/ 2772837 w 7380266"/>
                    <a:gd name="connsiteY68" fmla="*/ 923398 h 2071809"/>
                    <a:gd name="connsiteX69" fmla="*/ 2830710 w 7380266"/>
                    <a:gd name="connsiteY69" fmla="*/ 946547 h 2071809"/>
                    <a:gd name="connsiteX70" fmla="*/ 2871222 w 7380266"/>
                    <a:gd name="connsiteY70" fmla="*/ 952335 h 2071809"/>
                    <a:gd name="connsiteX71" fmla="*/ 2888584 w 7380266"/>
                    <a:gd name="connsiteY71" fmla="*/ 968341 h 2071809"/>
                    <a:gd name="connsiteX72" fmla="*/ 2911733 w 7380266"/>
                    <a:gd name="connsiteY72" fmla="*/ 969697 h 2071809"/>
                    <a:gd name="connsiteX73" fmla="*/ 2954626 w 7380266"/>
                    <a:gd name="connsiteY73" fmla="*/ 990464 h 2071809"/>
                    <a:gd name="connsiteX74" fmla="*/ 3026456 w 7380266"/>
                    <a:gd name="connsiteY74" fmla="*/ 992515 h 2071809"/>
                    <a:gd name="connsiteX75" fmla="*/ 3066967 w 7380266"/>
                    <a:gd name="connsiteY75" fmla="*/ 1003214 h 2071809"/>
                    <a:gd name="connsiteX76" fmla="*/ 3154801 w 7380266"/>
                    <a:gd name="connsiteY76" fmla="*/ 1015995 h 2071809"/>
                    <a:gd name="connsiteX77" fmla="*/ 3177951 w 7380266"/>
                    <a:gd name="connsiteY77" fmla="*/ 1039145 h 2071809"/>
                    <a:gd name="connsiteX78" fmla="*/ 3230037 w 7380266"/>
                    <a:gd name="connsiteY78" fmla="*/ 1050719 h 2071809"/>
                    <a:gd name="connsiteX79" fmla="*/ 3266449 w 7380266"/>
                    <a:gd name="connsiteY79" fmla="*/ 1081344 h 2071809"/>
                    <a:gd name="connsiteX80" fmla="*/ 3351571 w 7380266"/>
                    <a:gd name="connsiteY80" fmla="*/ 1079656 h 2071809"/>
                    <a:gd name="connsiteX81" fmla="*/ 3358384 w 7380266"/>
                    <a:gd name="connsiteY81" fmla="*/ 1092255 h 2071809"/>
                    <a:gd name="connsiteX82" fmla="*/ 3426807 w 7380266"/>
                    <a:gd name="connsiteY82" fmla="*/ 1097018 h 2071809"/>
                    <a:gd name="connsiteX83" fmla="*/ 3449956 w 7380266"/>
                    <a:gd name="connsiteY83" fmla="*/ 1108593 h 2071809"/>
                    <a:gd name="connsiteX84" fmla="*/ 3513617 w 7380266"/>
                    <a:gd name="connsiteY84" fmla="*/ 1108593 h 2071809"/>
                    <a:gd name="connsiteX85" fmla="*/ 3552741 w 7380266"/>
                    <a:gd name="connsiteY85" fmla="*/ 1113024 h 2071809"/>
                    <a:gd name="connsiteX86" fmla="*/ 3563653 w 7380266"/>
                    <a:gd name="connsiteY86" fmla="*/ 1136504 h 2071809"/>
                    <a:gd name="connsiteX87" fmla="*/ 3623546 w 7380266"/>
                    <a:gd name="connsiteY87" fmla="*/ 1136174 h 2071809"/>
                    <a:gd name="connsiteX88" fmla="*/ 3641631 w 7380266"/>
                    <a:gd name="connsiteY88" fmla="*/ 1150461 h 2071809"/>
                    <a:gd name="connsiteX89" fmla="*/ 3716535 w 7380266"/>
                    <a:gd name="connsiteY89" fmla="*/ 1153535 h 2071809"/>
                    <a:gd name="connsiteX90" fmla="*/ 3750898 w 7380266"/>
                    <a:gd name="connsiteY90" fmla="*/ 1178041 h 2071809"/>
                    <a:gd name="connsiteX91" fmla="*/ 3791409 w 7380266"/>
                    <a:gd name="connsiteY91" fmla="*/ 1189616 h 2071809"/>
                    <a:gd name="connsiteX92" fmla="*/ 3797196 w 7380266"/>
                    <a:gd name="connsiteY92" fmla="*/ 1195403 h 2071809"/>
                    <a:gd name="connsiteX93" fmla="*/ 3889794 w 7380266"/>
                    <a:gd name="connsiteY93" fmla="*/ 1218552 h 2071809"/>
                    <a:gd name="connsiteX94" fmla="*/ 3930305 w 7380266"/>
                    <a:gd name="connsiteY94" fmla="*/ 1235914 h 2071809"/>
                    <a:gd name="connsiteX95" fmla="*/ 3953455 w 7380266"/>
                    <a:gd name="connsiteY95" fmla="*/ 1235914 h 2071809"/>
                    <a:gd name="connsiteX96" fmla="*/ 3982391 w 7380266"/>
                    <a:gd name="connsiteY96" fmla="*/ 1244777 h 2071809"/>
                    <a:gd name="connsiteX97" fmla="*/ 4034477 w 7380266"/>
                    <a:gd name="connsiteY97" fmla="*/ 1246465 h 2071809"/>
                    <a:gd name="connsiteX98" fmla="*/ 4069201 w 7380266"/>
                    <a:gd name="connsiteY98" fmla="*/ 1270638 h 2071809"/>
                    <a:gd name="connsiteX99" fmla="*/ 4161799 w 7380266"/>
                    <a:gd name="connsiteY99" fmla="*/ 1270638 h 2071809"/>
                    <a:gd name="connsiteX100" fmla="*/ 4225791 w 7380266"/>
                    <a:gd name="connsiteY100" fmla="*/ 1274045 h 2071809"/>
                    <a:gd name="connsiteX101" fmla="*/ 4236341 w 7380266"/>
                    <a:gd name="connsiteY101" fmla="*/ 1293788 h 2071809"/>
                    <a:gd name="connsiteX102" fmla="*/ 4300695 w 7380266"/>
                    <a:gd name="connsiteY102" fmla="*/ 1299575 h 2071809"/>
                    <a:gd name="connsiteX103" fmla="*/ 4323845 w 7380266"/>
                    <a:gd name="connsiteY103" fmla="*/ 1311150 h 2071809"/>
                    <a:gd name="connsiteX104" fmla="*/ 4404867 w 7380266"/>
                    <a:gd name="connsiteY104" fmla="*/ 1311150 h 2071809"/>
                    <a:gd name="connsiteX105" fmla="*/ 4428017 w 7380266"/>
                    <a:gd name="connsiteY105" fmla="*/ 1322724 h 2071809"/>
                    <a:gd name="connsiteX106" fmla="*/ 4428017 w 7380266"/>
                    <a:gd name="connsiteY106" fmla="*/ 1322724 h 2071809"/>
                    <a:gd name="connsiteX107" fmla="*/ 4520614 w 7380266"/>
                    <a:gd name="connsiteY107" fmla="*/ 1326462 h 2071809"/>
                    <a:gd name="connsiteX108" fmla="*/ 4552294 w 7380266"/>
                    <a:gd name="connsiteY108" fmla="*/ 1339062 h 2071809"/>
                    <a:gd name="connsiteX109" fmla="*/ 4568963 w 7380266"/>
                    <a:gd name="connsiteY109" fmla="*/ 1348255 h 2071809"/>
                    <a:gd name="connsiteX110" fmla="*/ 4636030 w 7380266"/>
                    <a:gd name="connsiteY110" fmla="*/ 1352687 h 2071809"/>
                    <a:gd name="connsiteX111" fmla="*/ 4674490 w 7380266"/>
                    <a:gd name="connsiteY111" fmla="*/ 1360523 h 2071809"/>
                    <a:gd name="connsiteX112" fmla="*/ 4688116 w 7380266"/>
                    <a:gd name="connsiteY112" fmla="*/ 1374479 h 2071809"/>
                    <a:gd name="connsiteX113" fmla="*/ 4720790 w 7380266"/>
                    <a:gd name="connsiteY113" fmla="*/ 1375836 h 2071809"/>
                    <a:gd name="connsiteX114" fmla="*/ 4769470 w 7380266"/>
                    <a:gd name="connsiteY114" fmla="*/ 1392173 h 2071809"/>
                    <a:gd name="connsiteX115" fmla="*/ 4788520 w 7380266"/>
                    <a:gd name="connsiteY115" fmla="*/ 1409534 h 2071809"/>
                    <a:gd name="connsiteX116" fmla="*/ 4821556 w 7380266"/>
                    <a:gd name="connsiteY116" fmla="*/ 1410891 h 2071809"/>
                    <a:gd name="connsiteX117" fmla="*/ 4835180 w 7380266"/>
                    <a:gd name="connsiteY117" fmla="*/ 1429279 h 2071809"/>
                    <a:gd name="connsiteX118" fmla="*/ 4850493 w 7380266"/>
                    <a:gd name="connsiteY118" fmla="*/ 1444259 h 2071809"/>
                    <a:gd name="connsiteX119" fmla="*/ 4966239 w 7380266"/>
                    <a:gd name="connsiteY119" fmla="*/ 1444259 h 2071809"/>
                    <a:gd name="connsiteX120" fmla="*/ 4997195 w 7380266"/>
                    <a:gd name="connsiteY120" fmla="*/ 1470453 h 2071809"/>
                    <a:gd name="connsiteX121" fmla="*/ 5173559 w 7380266"/>
                    <a:gd name="connsiteY121" fmla="*/ 1464002 h 2071809"/>
                    <a:gd name="connsiteX122" fmla="*/ 5245117 w 7380266"/>
                    <a:gd name="connsiteY122" fmla="*/ 1483053 h 2071809"/>
                    <a:gd name="connsiteX123" fmla="*/ 5330842 w 7380266"/>
                    <a:gd name="connsiteY123" fmla="*/ 1496345 h 2071809"/>
                    <a:gd name="connsiteX124" fmla="*/ 5469738 w 7380266"/>
                    <a:gd name="connsiteY124" fmla="*/ 1496345 h 2071809"/>
                    <a:gd name="connsiteX125" fmla="*/ 5469738 w 7380266"/>
                    <a:gd name="connsiteY125" fmla="*/ 1536856 h 2071809"/>
                    <a:gd name="connsiteX126" fmla="*/ 5637571 w 7380266"/>
                    <a:gd name="connsiteY126" fmla="*/ 1536856 h 2071809"/>
                    <a:gd name="connsiteX127" fmla="*/ 5649146 w 7380266"/>
                    <a:gd name="connsiteY127" fmla="*/ 1548431 h 2071809"/>
                    <a:gd name="connsiteX128" fmla="*/ 5764893 w 7380266"/>
                    <a:gd name="connsiteY128" fmla="*/ 1548431 h 2071809"/>
                    <a:gd name="connsiteX129" fmla="*/ 5764893 w 7380266"/>
                    <a:gd name="connsiteY129" fmla="*/ 1565793 h 2071809"/>
                    <a:gd name="connsiteX130" fmla="*/ 5845915 w 7380266"/>
                    <a:gd name="connsiteY130" fmla="*/ 1565793 h 2071809"/>
                    <a:gd name="connsiteX131" fmla="*/ 5845915 w 7380266"/>
                    <a:gd name="connsiteY131" fmla="*/ 1606304 h 2071809"/>
                    <a:gd name="connsiteX132" fmla="*/ 5926938 w 7380266"/>
                    <a:gd name="connsiteY132" fmla="*/ 1606304 h 2071809"/>
                    <a:gd name="connsiteX133" fmla="*/ 5926938 w 7380266"/>
                    <a:gd name="connsiteY133" fmla="*/ 1617879 h 2071809"/>
                    <a:gd name="connsiteX134" fmla="*/ 6013748 w 7380266"/>
                    <a:gd name="connsiteY134" fmla="*/ 1617879 h 2071809"/>
                    <a:gd name="connsiteX135" fmla="*/ 6013748 w 7380266"/>
                    <a:gd name="connsiteY135" fmla="*/ 1641028 h 2071809"/>
                    <a:gd name="connsiteX136" fmla="*/ 6100558 w 7380266"/>
                    <a:gd name="connsiteY136" fmla="*/ 1641028 h 2071809"/>
                    <a:gd name="connsiteX137" fmla="*/ 6100558 w 7380266"/>
                    <a:gd name="connsiteY137" fmla="*/ 1646816 h 2071809"/>
                    <a:gd name="connsiteX138" fmla="*/ 6204731 w 7380266"/>
                    <a:gd name="connsiteY138" fmla="*/ 1646816 h 2071809"/>
                    <a:gd name="connsiteX139" fmla="*/ 6204731 w 7380266"/>
                    <a:gd name="connsiteY139" fmla="*/ 1664178 h 2071809"/>
                    <a:gd name="connsiteX140" fmla="*/ 6256817 w 7380266"/>
                    <a:gd name="connsiteY140" fmla="*/ 1664178 h 2071809"/>
                    <a:gd name="connsiteX141" fmla="*/ 6256817 w 7380266"/>
                    <a:gd name="connsiteY141" fmla="*/ 1698902 h 2071809"/>
                    <a:gd name="connsiteX142" fmla="*/ 6326265 w 7380266"/>
                    <a:gd name="connsiteY142" fmla="*/ 1698902 h 2071809"/>
                    <a:gd name="connsiteX143" fmla="*/ 6326265 w 7380266"/>
                    <a:gd name="connsiteY143" fmla="*/ 1722051 h 2071809"/>
                    <a:gd name="connsiteX144" fmla="*/ 6401500 w 7380266"/>
                    <a:gd name="connsiteY144" fmla="*/ 1722051 h 2071809"/>
                    <a:gd name="connsiteX145" fmla="*/ 6401500 w 7380266"/>
                    <a:gd name="connsiteY145" fmla="*/ 1745200 h 2071809"/>
                    <a:gd name="connsiteX146" fmla="*/ 6465161 w 7380266"/>
                    <a:gd name="connsiteY146" fmla="*/ 1745200 h 2071809"/>
                    <a:gd name="connsiteX147" fmla="*/ 6465161 w 7380266"/>
                    <a:gd name="connsiteY147" fmla="*/ 1785712 h 2071809"/>
                    <a:gd name="connsiteX148" fmla="*/ 6777677 w 7380266"/>
                    <a:gd name="connsiteY148" fmla="*/ 1785712 h 2071809"/>
                    <a:gd name="connsiteX149" fmla="*/ 6777677 w 7380266"/>
                    <a:gd name="connsiteY149" fmla="*/ 1814649 h 2071809"/>
                    <a:gd name="connsiteX150" fmla="*/ 6893424 w 7380266"/>
                    <a:gd name="connsiteY150" fmla="*/ 1814649 h 2071809"/>
                    <a:gd name="connsiteX151" fmla="*/ 6893424 w 7380266"/>
                    <a:gd name="connsiteY151" fmla="*/ 1872522 h 2071809"/>
                    <a:gd name="connsiteX152" fmla="*/ 6957085 w 7380266"/>
                    <a:gd name="connsiteY152" fmla="*/ 1872522 h 2071809"/>
                    <a:gd name="connsiteX153" fmla="*/ 6957085 w 7380266"/>
                    <a:gd name="connsiteY153" fmla="*/ 1907246 h 2071809"/>
                    <a:gd name="connsiteX154" fmla="*/ 7121647 w 7380266"/>
                    <a:gd name="connsiteY154" fmla="*/ 1907246 h 2071809"/>
                    <a:gd name="connsiteX155" fmla="*/ 7121648 w 7380266"/>
                    <a:gd name="connsiteY155" fmla="*/ 2067833 h 2071809"/>
                    <a:gd name="connsiteX156" fmla="*/ 7380266 w 7380266"/>
                    <a:gd name="connsiteY156" fmla="*/ 2071809 h 2071809"/>
                    <a:gd name="connsiteX0" fmla="*/ 0 w 7380266"/>
                    <a:gd name="connsiteY0" fmla="*/ 0 h 2071809"/>
                    <a:gd name="connsiteX1" fmla="*/ 42109 w 7380266"/>
                    <a:gd name="connsiteY1" fmla="*/ 13741 h 2071809"/>
                    <a:gd name="connsiteX2" fmla="*/ 104872 w 7380266"/>
                    <a:gd name="connsiteY2" fmla="*/ 32147 h 2071809"/>
                    <a:gd name="connsiteX3" fmla="*/ 133809 w 7380266"/>
                    <a:gd name="connsiteY3" fmla="*/ 37935 h 2071809"/>
                    <a:gd name="connsiteX4" fmla="*/ 168533 w 7380266"/>
                    <a:gd name="connsiteY4" fmla="*/ 49509 h 2071809"/>
                    <a:gd name="connsiteX5" fmla="*/ 185895 w 7380266"/>
                    <a:gd name="connsiteY5" fmla="*/ 49509 h 2071809"/>
                    <a:gd name="connsiteX6" fmla="*/ 203257 w 7380266"/>
                    <a:gd name="connsiteY6" fmla="*/ 55297 h 2071809"/>
                    <a:gd name="connsiteX7" fmla="*/ 232194 w 7380266"/>
                    <a:gd name="connsiteY7" fmla="*/ 61084 h 2071809"/>
                    <a:gd name="connsiteX8" fmla="*/ 248863 w 7380266"/>
                    <a:gd name="connsiteY8" fmla="*/ 79471 h 2071809"/>
                    <a:gd name="connsiteX9" fmla="*/ 284280 w 7380266"/>
                    <a:gd name="connsiteY9" fmla="*/ 107383 h 2071809"/>
                    <a:gd name="connsiteX10" fmla="*/ 307429 w 7380266"/>
                    <a:gd name="connsiteY10" fmla="*/ 130532 h 2071809"/>
                    <a:gd name="connsiteX11" fmla="*/ 387758 w 7380266"/>
                    <a:gd name="connsiteY11" fmla="*/ 133938 h 2071809"/>
                    <a:gd name="connsiteX12" fmla="*/ 423176 w 7380266"/>
                    <a:gd name="connsiteY12" fmla="*/ 165256 h 2071809"/>
                    <a:gd name="connsiteX13" fmla="*/ 434751 w 7380266"/>
                    <a:gd name="connsiteY13" fmla="*/ 182618 h 2071809"/>
                    <a:gd name="connsiteX14" fmla="*/ 501817 w 7380266"/>
                    <a:gd name="connsiteY14" fmla="*/ 181593 h 2071809"/>
                    <a:gd name="connsiteX15" fmla="*/ 521561 w 7380266"/>
                    <a:gd name="connsiteY15" fmla="*/ 194193 h 2071809"/>
                    <a:gd name="connsiteX16" fmla="*/ 567860 w 7380266"/>
                    <a:gd name="connsiteY16" fmla="*/ 194193 h 2071809"/>
                    <a:gd name="connsiteX17" fmla="*/ 573647 w 7380266"/>
                    <a:gd name="connsiteY17" fmla="*/ 223130 h 2071809"/>
                    <a:gd name="connsiteX18" fmla="*/ 625733 w 7380266"/>
                    <a:gd name="connsiteY18" fmla="*/ 240492 h 2071809"/>
                    <a:gd name="connsiteX19" fmla="*/ 637308 w 7380266"/>
                    <a:gd name="connsiteY19" fmla="*/ 257854 h 2071809"/>
                    <a:gd name="connsiteX20" fmla="*/ 677819 w 7380266"/>
                    <a:gd name="connsiteY20" fmla="*/ 269428 h 2071809"/>
                    <a:gd name="connsiteX21" fmla="*/ 677819 w 7380266"/>
                    <a:gd name="connsiteY21" fmla="*/ 269428 h 2071809"/>
                    <a:gd name="connsiteX22" fmla="*/ 712543 w 7380266"/>
                    <a:gd name="connsiteY22" fmla="*/ 292578 h 2071809"/>
                    <a:gd name="connsiteX23" fmla="*/ 699664 w 7380266"/>
                    <a:gd name="connsiteY23" fmla="*/ 297061 h 2071809"/>
                    <a:gd name="connsiteX24" fmla="*/ 747267 w 7380266"/>
                    <a:gd name="connsiteY24" fmla="*/ 315727 h 2071809"/>
                    <a:gd name="connsiteX25" fmla="*/ 770417 w 7380266"/>
                    <a:gd name="connsiteY25" fmla="*/ 321514 h 2071809"/>
                    <a:gd name="connsiteX26" fmla="*/ 824884 w 7380266"/>
                    <a:gd name="connsiteY26" fmla="*/ 351475 h 2071809"/>
                    <a:gd name="connsiteX27" fmla="*/ 877664 w 7380266"/>
                    <a:gd name="connsiteY27" fmla="*/ 365763 h 2071809"/>
                    <a:gd name="connsiteX28" fmla="*/ 943705 w 7380266"/>
                    <a:gd name="connsiteY28" fmla="*/ 369863 h 2071809"/>
                    <a:gd name="connsiteX29" fmla="*/ 988949 w 7380266"/>
                    <a:gd name="connsiteY29" fmla="*/ 386533 h 2071809"/>
                    <a:gd name="connsiteX30" fmla="*/ 1019272 w 7380266"/>
                    <a:gd name="connsiteY30" fmla="*/ 407993 h 2071809"/>
                    <a:gd name="connsiteX31" fmla="*/ 1068977 w 7380266"/>
                    <a:gd name="connsiteY31" fmla="*/ 412062 h 2071809"/>
                    <a:gd name="connsiteX32" fmla="*/ 1117657 w 7380266"/>
                    <a:gd name="connsiteY32" fmla="*/ 460411 h 2071809"/>
                    <a:gd name="connsiteX33" fmla="*/ 1156119 w 7380266"/>
                    <a:gd name="connsiteY33" fmla="*/ 480486 h 2071809"/>
                    <a:gd name="connsiteX34" fmla="*/ 1205130 w 7380266"/>
                    <a:gd name="connsiteY34" fmla="*/ 498179 h 2071809"/>
                    <a:gd name="connsiteX35" fmla="*/ 1244979 w 7380266"/>
                    <a:gd name="connsiteY35" fmla="*/ 506709 h 2071809"/>
                    <a:gd name="connsiteX36" fmla="*/ 1291277 w 7380266"/>
                    <a:gd name="connsiteY36" fmla="*/ 518284 h 2071809"/>
                    <a:gd name="connsiteX37" fmla="*/ 1337576 w 7380266"/>
                    <a:gd name="connsiteY37" fmla="*/ 547221 h 2071809"/>
                    <a:gd name="connsiteX38" fmla="*/ 1349151 w 7380266"/>
                    <a:gd name="connsiteY38" fmla="*/ 558795 h 2071809"/>
                    <a:gd name="connsiteX39" fmla="*/ 1395450 w 7380266"/>
                    <a:gd name="connsiteY39" fmla="*/ 564583 h 2071809"/>
                    <a:gd name="connsiteX40" fmla="*/ 1454016 w 7380266"/>
                    <a:gd name="connsiteY40" fmla="*/ 620406 h 2071809"/>
                    <a:gd name="connsiteX41" fmla="*/ 1493834 w 7380266"/>
                    <a:gd name="connsiteY41" fmla="*/ 622456 h 2071809"/>
                    <a:gd name="connsiteX42" fmla="*/ 1557495 w 7380266"/>
                    <a:gd name="connsiteY42" fmla="*/ 628243 h 2071809"/>
                    <a:gd name="connsiteX43" fmla="*/ 1580645 w 7380266"/>
                    <a:gd name="connsiteY43" fmla="*/ 650036 h 2071809"/>
                    <a:gd name="connsiteX44" fmla="*/ 1702179 w 7380266"/>
                    <a:gd name="connsiteY44" fmla="*/ 647987 h 2071809"/>
                    <a:gd name="connsiteX45" fmla="*/ 1711704 w 7380266"/>
                    <a:gd name="connsiteY45" fmla="*/ 668755 h 2071809"/>
                    <a:gd name="connsiteX46" fmla="*/ 1777414 w 7380266"/>
                    <a:gd name="connsiteY46" fmla="*/ 680330 h 2071809"/>
                    <a:gd name="connsiteX47" fmla="*/ 1777414 w 7380266"/>
                    <a:gd name="connsiteY47" fmla="*/ 680330 h 2071809"/>
                    <a:gd name="connsiteX48" fmla="*/ 1829500 w 7380266"/>
                    <a:gd name="connsiteY48" fmla="*/ 697692 h 2071809"/>
                    <a:gd name="connsiteX49" fmla="*/ 1829500 w 7380266"/>
                    <a:gd name="connsiteY49" fmla="*/ 697692 h 2071809"/>
                    <a:gd name="connsiteX50" fmla="*/ 1864224 w 7380266"/>
                    <a:gd name="connsiteY50" fmla="*/ 726628 h 2071809"/>
                    <a:gd name="connsiteX51" fmla="*/ 1924811 w 7380266"/>
                    <a:gd name="connsiteY51" fmla="*/ 741941 h 2071809"/>
                    <a:gd name="connsiteX52" fmla="*/ 2026270 w 7380266"/>
                    <a:gd name="connsiteY52" fmla="*/ 743990 h 2071809"/>
                    <a:gd name="connsiteX53" fmla="*/ 2043964 w 7380266"/>
                    <a:gd name="connsiteY53" fmla="*/ 767139 h 2071809"/>
                    <a:gd name="connsiteX54" fmla="*/ 2144729 w 7380266"/>
                    <a:gd name="connsiteY54" fmla="*/ 767140 h 2071809"/>
                    <a:gd name="connsiteX55" fmla="*/ 2162784 w 7380266"/>
                    <a:gd name="connsiteY55" fmla="*/ 779740 h 2071809"/>
                    <a:gd name="connsiteX56" fmla="*/ 2188677 w 7380266"/>
                    <a:gd name="connsiteY56" fmla="*/ 810364 h 2071809"/>
                    <a:gd name="connsiteX57" fmla="*/ 2228827 w 7380266"/>
                    <a:gd name="connsiteY57" fmla="*/ 813438 h 2071809"/>
                    <a:gd name="connsiteX58" fmla="*/ 2269338 w 7380266"/>
                    <a:gd name="connsiteY58" fmla="*/ 819226 h 2071809"/>
                    <a:gd name="connsiteX59" fmla="*/ 2344574 w 7380266"/>
                    <a:gd name="connsiteY59" fmla="*/ 825013 h 2071809"/>
                    <a:gd name="connsiteX60" fmla="*/ 2367723 w 7380266"/>
                    <a:gd name="connsiteY60" fmla="*/ 853950 h 2071809"/>
                    <a:gd name="connsiteX61" fmla="*/ 2442958 w 7380266"/>
                    <a:gd name="connsiteY61" fmla="*/ 859737 h 2071809"/>
                    <a:gd name="connsiteX62" fmla="*/ 2454533 w 7380266"/>
                    <a:gd name="connsiteY62" fmla="*/ 877099 h 2071809"/>
                    <a:gd name="connsiteX63" fmla="*/ 2523981 w 7380266"/>
                    <a:gd name="connsiteY63" fmla="*/ 894461 h 2071809"/>
                    <a:gd name="connsiteX64" fmla="*/ 2558705 w 7380266"/>
                    <a:gd name="connsiteY64" fmla="*/ 906036 h 2071809"/>
                    <a:gd name="connsiteX65" fmla="*/ 2599217 w 7380266"/>
                    <a:gd name="connsiteY65" fmla="*/ 906036 h 2071809"/>
                    <a:gd name="connsiteX66" fmla="*/ 2732326 w 7380266"/>
                    <a:gd name="connsiteY66" fmla="*/ 911823 h 2071809"/>
                    <a:gd name="connsiteX67" fmla="*/ 2772837 w 7380266"/>
                    <a:gd name="connsiteY67" fmla="*/ 923398 h 2071809"/>
                    <a:gd name="connsiteX68" fmla="*/ 2772837 w 7380266"/>
                    <a:gd name="connsiteY68" fmla="*/ 923398 h 2071809"/>
                    <a:gd name="connsiteX69" fmla="*/ 2830710 w 7380266"/>
                    <a:gd name="connsiteY69" fmla="*/ 946547 h 2071809"/>
                    <a:gd name="connsiteX70" fmla="*/ 2871222 w 7380266"/>
                    <a:gd name="connsiteY70" fmla="*/ 952335 h 2071809"/>
                    <a:gd name="connsiteX71" fmla="*/ 2888584 w 7380266"/>
                    <a:gd name="connsiteY71" fmla="*/ 968341 h 2071809"/>
                    <a:gd name="connsiteX72" fmla="*/ 2911733 w 7380266"/>
                    <a:gd name="connsiteY72" fmla="*/ 969697 h 2071809"/>
                    <a:gd name="connsiteX73" fmla="*/ 2954626 w 7380266"/>
                    <a:gd name="connsiteY73" fmla="*/ 990464 h 2071809"/>
                    <a:gd name="connsiteX74" fmla="*/ 3026456 w 7380266"/>
                    <a:gd name="connsiteY74" fmla="*/ 992515 h 2071809"/>
                    <a:gd name="connsiteX75" fmla="*/ 3066967 w 7380266"/>
                    <a:gd name="connsiteY75" fmla="*/ 1003214 h 2071809"/>
                    <a:gd name="connsiteX76" fmla="*/ 3154801 w 7380266"/>
                    <a:gd name="connsiteY76" fmla="*/ 1015995 h 2071809"/>
                    <a:gd name="connsiteX77" fmla="*/ 3177951 w 7380266"/>
                    <a:gd name="connsiteY77" fmla="*/ 1039145 h 2071809"/>
                    <a:gd name="connsiteX78" fmla="*/ 3230037 w 7380266"/>
                    <a:gd name="connsiteY78" fmla="*/ 1050719 h 2071809"/>
                    <a:gd name="connsiteX79" fmla="*/ 3266449 w 7380266"/>
                    <a:gd name="connsiteY79" fmla="*/ 1081344 h 2071809"/>
                    <a:gd name="connsiteX80" fmla="*/ 3351571 w 7380266"/>
                    <a:gd name="connsiteY80" fmla="*/ 1079656 h 2071809"/>
                    <a:gd name="connsiteX81" fmla="*/ 3358384 w 7380266"/>
                    <a:gd name="connsiteY81" fmla="*/ 1092255 h 2071809"/>
                    <a:gd name="connsiteX82" fmla="*/ 3426807 w 7380266"/>
                    <a:gd name="connsiteY82" fmla="*/ 1097018 h 2071809"/>
                    <a:gd name="connsiteX83" fmla="*/ 3449956 w 7380266"/>
                    <a:gd name="connsiteY83" fmla="*/ 1108593 h 2071809"/>
                    <a:gd name="connsiteX84" fmla="*/ 3513617 w 7380266"/>
                    <a:gd name="connsiteY84" fmla="*/ 1108593 h 2071809"/>
                    <a:gd name="connsiteX85" fmla="*/ 3552741 w 7380266"/>
                    <a:gd name="connsiteY85" fmla="*/ 1113024 h 2071809"/>
                    <a:gd name="connsiteX86" fmla="*/ 3563653 w 7380266"/>
                    <a:gd name="connsiteY86" fmla="*/ 1136504 h 2071809"/>
                    <a:gd name="connsiteX87" fmla="*/ 3623546 w 7380266"/>
                    <a:gd name="connsiteY87" fmla="*/ 1136174 h 2071809"/>
                    <a:gd name="connsiteX88" fmla="*/ 3641631 w 7380266"/>
                    <a:gd name="connsiteY88" fmla="*/ 1150461 h 2071809"/>
                    <a:gd name="connsiteX89" fmla="*/ 3716535 w 7380266"/>
                    <a:gd name="connsiteY89" fmla="*/ 1153535 h 2071809"/>
                    <a:gd name="connsiteX90" fmla="*/ 3750898 w 7380266"/>
                    <a:gd name="connsiteY90" fmla="*/ 1178041 h 2071809"/>
                    <a:gd name="connsiteX91" fmla="*/ 3791409 w 7380266"/>
                    <a:gd name="connsiteY91" fmla="*/ 1189616 h 2071809"/>
                    <a:gd name="connsiteX92" fmla="*/ 3797196 w 7380266"/>
                    <a:gd name="connsiteY92" fmla="*/ 1195403 h 2071809"/>
                    <a:gd name="connsiteX93" fmla="*/ 3889794 w 7380266"/>
                    <a:gd name="connsiteY93" fmla="*/ 1218552 h 2071809"/>
                    <a:gd name="connsiteX94" fmla="*/ 3930305 w 7380266"/>
                    <a:gd name="connsiteY94" fmla="*/ 1235914 h 2071809"/>
                    <a:gd name="connsiteX95" fmla="*/ 3953455 w 7380266"/>
                    <a:gd name="connsiteY95" fmla="*/ 1235914 h 2071809"/>
                    <a:gd name="connsiteX96" fmla="*/ 3982391 w 7380266"/>
                    <a:gd name="connsiteY96" fmla="*/ 1244777 h 2071809"/>
                    <a:gd name="connsiteX97" fmla="*/ 4034477 w 7380266"/>
                    <a:gd name="connsiteY97" fmla="*/ 1246465 h 2071809"/>
                    <a:gd name="connsiteX98" fmla="*/ 4069201 w 7380266"/>
                    <a:gd name="connsiteY98" fmla="*/ 1270638 h 2071809"/>
                    <a:gd name="connsiteX99" fmla="*/ 4161799 w 7380266"/>
                    <a:gd name="connsiteY99" fmla="*/ 1270638 h 2071809"/>
                    <a:gd name="connsiteX100" fmla="*/ 4225791 w 7380266"/>
                    <a:gd name="connsiteY100" fmla="*/ 1274045 h 2071809"/>
                    <a:gd name="connsiteX101" fmla="*/ 4236341 w 7380266"/>
                    <a:gd name="connsiteY101" fmla="*/ 1293788 h 2071809"/>
                    <a:gd name="connsiteX102" fmla="*/ 4300695 w 7380266"/>
                    <a:gd name="connsiteY102" fmla="*/ 1299575 h 2071809"/>
                    <a:gd name="connsiteX103" fmla="*/ 4323845 w 7380266"/>
                    <a:gd name="connsiteY103" fmla="*/ 1311150 h 2071809"/>
                    <a:gd name="connsiteX104" fmla="*/ 4404867 w 7380266"/>
                    <a:gd name="connsiteY104" fmla="*/ 1311150 h 2071809"/>
                    <a:gd name="connsiteX105" fmla="*/ 4428017 w 7380266"/>
                    <a:gd name="connsiteY105" fmla="*/ 1322724 h 2071809"/>
                    <a:gd name="connsiteX106" fmla="*/ 4428017 w 7380266"/>
                    <a:gd name="connsiteY106" fmla="*/ 1322724 h 2071809"/>
                    <a:gd name="connsiteX107" fmla="*/ 4520614 w 7380266"/>
                    <a:gd name="connsiteY107" fmla="*/ 1326462 h 2071809"/>
                    <a:gd name="connsiteX108" fmla="*/ 4552294 w 7380266"/>
                    <a:gd name="connsiteY108" fmla="*/ 1339062 h 2071809"/>
                    <a:gd name="connsiteX109" fmla="*/ 4568963 w 7380266"/>
                    <a:gd name="connsiteY109" fmla="*/ 1348255 h 2071809"/>
                    <a:gd name="connsiteX110" fmla="*/ 4636030 w 7380266"/>
                    <a:gd name="connsiteY110" fmla="*/ 1352687 h 2071809"/>
                    <a:gd name="connsiteX111" fmla="*/ 4674490 w 7380266"/>
                    <a:gd name="connsiteY111" fmla="*/ 1360523 h 2071809"/>
                    <a:gd name="connsiteX112" fmla="*/ 4688116 w 7380266"/>
                    <a:gd name="connsiteY112" fmla="*/ 1374479 h 2071809"/>
                    <a:gd name="connsiteX113" fmla="*/ 4720790 w 7380266"/>
                    <a:gd name="connsiteY113" fmla="*/ 1375836 h 2071809"/>
                    <a:gd name="connsiteX114" fmla="*/ 4769470 w 7380266"/>
                    <a:gd name="connsiteY114" fmla="*/ 1392173 h 2071809"/>
                    <a:gd name="connsiteX115" fmla="*/ 4788520 w 7380266"/>
                    <a:gd name="connsiteY115" fmla="*/ 1409534 h 2071809"/>
                    <a:gd name="connsiteX116" fmla="*/ 4821556 w 7380266"/>
                    <a:gd name="connsiteY116" fmla="*/ 1410891 h 2071809"/>
                    <a:gd name="connsiteX117" fmla="*/ 4835180 w 7380266"/>
                    <a:gd name="connsiteY117" fmla="*/ 1429279 h 2071809"/>
                    <a:gd name="connsiteX118" fmla="*/ 4850493 w 7380266"/>
                    <a:gd name="connsiteY118" fmla="*/ 1444259 h 2071809"/>
                    <a:gd name="connsiteX119" fmla="*/ 4966239 w 7380266"/>
                    <a:gd name="connsiteY119" fmla="*/ 1444259 h 2071809"/>
                    <a:gd name="connsiteX120" fmla="*/ 4997195 w 7380266"/>
                    <a:gd name="connsiteY120" fmla="*/ 1470453 h 2071809"/>
                    <a:gd name="connsiteX121" fmla="*/ 5173559 w 7380266"/>
                    <a:gd name="connsiteY121" fmla="*/ 1464002 h 2071809"/>
                    <a:gd name="connsiteX122" fmla="*/ 5245117 w 7380266"/>
                    <a:gd name="connsiteY122" fmla="*/ 1483053 h 2071809"/>
                    <a:gd name="connsiteX123" fmla="*/ 5330842 w 7380266"/>
                    <a:gd name="connsiteY123" fmla="*/ 1496345 h 2071809"/>
                    <a:gd name="connsiteX124" fmla="*/ 5469738 w 7380266"/>
                    <a:gd name="connsiteY124" fmla="*/ 1496345 h 2071809"/>
                    <a:gd name="connsiteX125" fmla="*/ 5469738 w 7380266"/>
                    <a:gd name="connsiteY125" fmla="*/ 1536856 h 2071809"/>
                    <a:gd name="connsiteX126" fmla="*/ 5637571 w 7380266"/>
                    <a:gd name="connsiteY126" fmla="*/ 1536856 h 2071809"/>
                    <a:gd name="connsiteX127" fmla="*/ 5649146 w 7380266"/>
                    <a:gd name="connsiteY127" fmla="*/ 1548431 h 2071809"/>
                    <a:gd name="connsiteX128" fmla="*/ 5764893 w 7380266"/>
                    <a:gd name="connsiteY128" fmla="*/ 1548431 h 2071809"/>
                    <a:gd name="connsiteX129" fmla="*/ 5764893 w 7380266"/>
                    <a:gd name="connsiteY129" fmla="*/ 1565793 h 2071809"/>
                    <a:gd name="connsiteX130" fmla="*/ 5845915 w 7380266"/>
                    <a:gd name="connsiteY130" fmla="*/ 1565793 h 2071809"/>
                    <a:gd name="connsiteX131" fmla="*/ 5845915 w 7380266"/>
                    <a:gd name="connsiteY131" fmla="*/ 1606304 h 2071809"/>
                    <a:gd name="connsiteX132" fmla="*/ 5926938 w 7380266"/>
                    <a:gd name="connsiteY132" fmla="*/ 1606304 h 2071809"/>
                    <a:gd name="connsiteX133" fmla="*/ 5926938 w 7380266"/>
                    <a:gd name="connsiteY133" fmla="*/ 1617879 h 2071809"/>
                    <a:gd name="connsiteX134" fmla="*/ 6013748 w 7380266"/>
                    <a:gd name="connsiteY134" fmla="*/ 1617879 h 2071809"/>
                    <a:gd name="connsiteX135" fmla="*/ 6013748 w 7380266"/>
                    <a:gd name="connsiteY135" fmla="*/ 1641028 h 2071809"/>
                    <a:gd name="connsiteX136" fmla="*/ 6100558 w 7380266"/>
                    <a:gd name="connsiteY136" fmla="*/ 1641028 h 2071809"/>
                    <a:gd name="connsiteX137" fmla="*/ 6100558 w 7380266"/>
                    <a:gd name="connsiteY137" fmla="*/ 1646816 h 2071809"/>
                    <a:gd name="connsiteX138" fmla="*/ 6204731 w 7380266"/>
                    <a:gd name="connsiteY138" fmla="*/ 1646816 h 2071809"/>
                    <a:gd name="connsiteX139" fmla="*/ 6204731 w 7380266"/>
                    <a:gd name="connsiteY139" fmla="*/ 1664178 h 2071809"/>
                    <a:gd name="connsiteX140" fmla="*/ 6256817 w 7380266"/>
                    <a:gd name="connsiteY140" fmla="*/ 1664178 h 2071809"/>
                    <a:gd name="connsiteX141" fmla="*/ 6256817 w 7380266"/>
                    <a:gd name="connsiteY141" fmla="*/ 1698902 h 2071809"/>
                    <a:gd name="connsiteX142" fmla="*/ 6326265 w 7380266"/>
                    <a:gd name="connsiteY142" fmla="*/ 1698902 h 2071809"/>
                    <a:gd name="connsiteX143" fmla="*/ 6326265 w 7380266"/>
                    <a:gd name="connsiteY143" fmla="*/ 1722051 h 2071809"/>
                    <a:gd name="connsiteX144" fmla="*/ 6401500 w 7380266"/>
                    <a:gd name="connsiteY144" fmla="*/ 1722051 h 2071809"/>
                    <a:gd name="connsiteX145" fmla="*/ 6401500 w 7380266"/>
                    <a:gd name="connsiteY145" fmla="*/ 1745200 h 2071809"/>
                    <a:gd name="connsiteX146" fmla="*/ 6465161 w 7380266"/>
                    <a:gd name="connsiteY146" fmla="*/ 1745200 h 2071809"/>
                    <a:gd name="connsiteX147" fmla="*/ 6465161 w 7380266"/>
                    <a:gd name="connsiteY147" fmla="*/ 1785712 h 2071809"/>
                    <a:gd name="connsiteX148" fmla="*/ 6777677 w 7380266"/>
                    <a:gd name="connsiteY148" fmla="*/ 1785712 h 2071809"/>
                    <a:gd name="connsiteX149" fmla="*/ 6777677 w 7380266"/>
                    <a:gd name="connsiteY149" fmla="*/ 1814649 h 2071809"/>
                    <a:gd name="connsiteX150" fmla="*/ 6893424 w 7380266"/>
                    <a:gd name="connsiteY150" fmla="*/ 1814649 h 2071809"/>
                    <a:gd name="connsiteX151" fmla="*/ 6893424 w 7380266"/>
                    <a:gd name="connsiteY151" fmla="*/ 1872522 h 2071809"/>
                    <a:gd name="connsiteX152" fmla="*/ 6957085 w 7380266"/>
                    <a:gd name="connsiteY152" fmla="*/ 1872522 h 2071809"/>
                    <a:gd name="connsiteX153" fmla="*/ 6957085 w 7380266"/>
                    <a:gd name="connsiteY153" fmla="*/ 1907246 h 2071809"/>
                    <a:gd name="connsiteX154" fmla="*/ 7121647 w 7380266"/>
                    <a:gd name="connsiteY154" fmla="*/ 1907246 h 2071809"/>
                    <a:gd name="connsiteX155" fmla="*/ 7121648 w 7380266"/>
                    <a:gd name="connsiteY155" fmla="*/ 2067833 h 2071809"/>
                    <a:gd name="connsiteX156" fmla="*/ 7380266 w 7380266"/>
                    <a:gd name="connsiteY156" fmla="*/ 2071809 h 2071809"/>
                    <a:gd name="connsiteX0" fmla="*/ 0 w 7380266"/>
                    <a:gd name="connsiteY0" fmla="*/ 0 h 2071809"/>
                    <a:gd name="connsiteX1" fmla="*/ 42109 w 7380266"/>
                    <a:gd name="connsiteY1" fmla="*/ 13741 h 2071809"/>
                    <a:gd name="connsiteX2" fmla="*/ 104872 w 7380266"/>
                    <a:gd name="connsiteY2" fmla="*/ 32147 h 2071809"/>
                    <a:gd name="connsiteX3" fmla="*/ 133809 w 7380266"/>
                    <a:gd name="connsiteY3" fmla="*/ 37935 h 2071809"/>
                    <a:gd name="connsiteX4" fmla="*/ 168533 w 7380266"/>
                    <a:gd name="connsiteY4" fmla="*/ 49509 h 2071809"/>
                    <a:gd name="connsiteX5" fmla="*/ 185895 w 7380266"/>
                    <a:gd name="connsiteY5" fmla="*/ 49509 h 2071809"/>
                    <a:gd name="connsiteX6" fmla="*/ 203257 w 7380266"/>
                    <a:gd name="connsiteY6" fmla="*/ 55297 h 2071809"/>
                    <a:gd name="connsiteX7" fmla="*/ 232194 w 7380266"/>
                    <a:gd name="connsiteY7" fmla="*/ 61084 h 2071809"/>
                    <a:gd name="connsiteX8" fmla="*/ 248863 w 7380266"/>
                    <a:gd name="connsiteY8" fmla="*/ 79471 h 2071809"/>
                    <a:gd name="connsiteX9" fmla="*/ 284280 w 7380266"/>
                    <a:gd name="connsiteY9" fmla="*/ 107383 h 2071809"/>
                    <a:gd name="connsiteX10" fmla="*/ 307429 w 7380266"/>
                    <a:gd name="connsiteY10" fmla="*/ 130532 h 2071809"/>
                    <a:gd name="connsiteX11" fmla="*/ 387758 w 7380266"/>
                    <a:gd name="connsiteY11" fmla="*/ 133938 h 2071809"/>
                    <a:gd name="connsiteX12" fmla="*/ 423176 w 7380266"/>
                    <a:gd name="connsiteY12" fmla="*/ 165256 h 2071809"/>
                    <a:gd name="connsiteX13" fmla="*/ 434751 w 7380266"/>
                    <a:gd name="connsiteY13" fmla="*/ 182618 h 2071809"/>
                    <a:gd name="connsiteX14" fmla="*/ 501817 w 7380266"/>
                    <a:gd name="connsiteY14" fmla="*/ 181593 h 2071809"/>
                    <a:gd name="connsiteX15" fmla="*/ 521561 w 7380266"/>
                    <a:gd name="connsiteY15" fmla="*/ 194193 h 2071809"/>
                    <a:gd name="connsiteX16" fmla="*/ 567860 w 7380266"/>
                    <a:gd name="connsiteY16" fmla="*/ 194193 h 2071809"/>
                    <a:gd name="connsiteX17" fmla="*/ 573647 w 7380266"/>
                    <a:gd name="connsiteY17" fmla="*/ 223130 h 2071809"/>
                    <a:gd name="connsiteX18" fmla="*/ 625733 w 7380266"/>
                    <a:gd name="connsiteY18" fmla="*/ 240492 h 2071809"/>
                    <a:gd name="connsiteX19" fmla="*/ 637308 w 7380266"/>
                    <a:gd name="connsiteY19" fmla="*/ 257854 h 2071809"/>
                    <a:gd name="connsiteX20" fmla="*/ 677819 w 7380266"/>
                    <a:gd name="connsiteY20" fmla="*/ 269428 h 2071809"/>
                    <a:gd name="connsiteX21" fmla="*/ 677819 w 7380266"/>
                    <a:gd name="connsiteY21" fmla="*/ 269428 h 2071809"/>
                    <a:gd name="connsiteX22" fmla="*/ 712543 w 7380266"/>
                    <a:gd name="connsiteY22" fmla="*/ 292578 h 2071809"/>
                    <a:gd name="connsiteX23" fmla="*/ 747267 w 7380266"/>
                    <a:gd name="connsiteY23" fmla="*/ 315727 h 2071809"/>
                    <a:gd name="connsiteX24" fmla="*/ 770417 w 7380266"/>
                    <a:gd name="connsiteY24" fmla="*/ 321514 h 2071809"/>
                    <a:gd name="connsiteX25" fmla="*/ 824884 w 7380266"/>
                    <a:gd name="connsiteY25" fmla="*/ 351475 h 2071809"/>
                    <a:gd name="connsiteX26" fmla="*/ 877664 w 7380266"/>
                    <a:gd name="connsiteY26" fmla="*/ 365763 h 2071809"/>
                    <a:gd name="connsiteX27" fmla="*/ 943705 w 7380266"/>
                    <a:gd name="connsiteY27" fmla="*/ 369863 h 2071809"/>
                    <a:gd name="connsiteX28" fmla="*/ 988949 w 7380266"/>
                    <a:gd name="connsiteY28" fmla="*/ 386533 h 2071809"/>
                    <a:gd name="connsiteX29" fmla="*/ 1019272 w 7380266"/>
                    <a:gd name="connsiteY29" fmla="*/ 407993 h 2071809"/>
                    <a:gd name="connsiteX30" fmla="*/ 1068977 w 7380266"/>
                    <a:gd name="connsiteY30" fmla="*/ 412062 h 2071809"/>
                    <a:gd name="connsiteX31" fmla="*/ 1117657 w 7380266"/>
                    <a:gd name="connsiteY31" fmla="*/ 460411 h 2071809"/>
                    <a:gd name="connsiteX32" fmla="*/ 1156119 w 7380266"/>
                    <a:gd name="connsiteY32" fmla="*/ 480486 h 2071809"/>
                    <a:gd name="connsiteX33" fmla="*/ 1205130 w 7380266"/>
                    <a:gd name="connsiteY33" fmla="*/ 498179 h 2071809"/>
                    <a:gd name="connsiteX34" fmla="*/ 1244979 w 7380266"/>
                    <a:gd name="connsiteY34" fmla="*/ 506709 h 2071809"/>
                    <a:gd name="connsiteX35" fmla="*/ 1291277 w 7380266"/>
                    <a:gd name="connsiteY35" fmla="*/ 518284 h 2071809"/>
                    <a:gd name="connsiteX36" fmla="*/ 1337576 w 7380266"/>
                    <a:gd name="connsiteY36" fmla="*/ 547221 h 2071809"/>
                    <a:gd name="connsiteX37" fmla="*/ 1349151 w 7380266"/>
                    <a:gd name="connsiteY37" fmla="*/ 558795 h 2071809"/>
                    <a:gd name="connsiteX38" fmla="*/ 1395450 w 7380266"/>
                    <a:gd name="connsiteY38" fmla="*/ 564583 h 2071809"/>
                    <a:gd name="connsiteX39" fmla="*/ 1454016 w 7380266"/>
                    <a:gd name="connsiteY39" fmla="*/ 620406 h 2071809"/>
                    <a:gd name="connsiteX40" fmla="*/ 1493834 w 7380266"/>
                    <a:gd name="connsiteY40" fmla="*/ 622456 h 2071809"/>
                    <a:gd name="connsiteX41" fmla="*/ 1557495 w 7380266"/>
                    <a:gd name="connsiteY41" fmla="*/ 628243 h 2071809"/>
                    <a:gd name="connsiteX42" fmla="*/ 1580645 w 7380266"/>
                    <a:gd name="connsiteY42" fmla="*/ 650036 h 2071809"/>
                    <a:gd name="connsiteX43" fmla="*/ 1702179 w 7380266"/>
                    <a:gd name="connsiteY43" fmla="*/ 647987 h 2071809"/>
                    <a:gd name="connsiteX44" fmla="*/ 1711704 w 7380266"/>
                    <a:gd name="connsiteY44" fmla="*/ 668755 h 2071809"/>
                    <a:gd name="connsiteX45" fmla="*/ 1777414 w 7380266"/>
                    <a:gd name="connsiteY45" fmla="*/ 680330 h 2071809"/>
                    <a:gd name="connsiteX46" fmla="*/ 1777414 w 7380266"/>
                    <a:gd name="connsiteY46" fmla="*/ 680330 h 2071809"/>
                    <a:gd name="connsiteX47" fmla="*/ 1829500 w 7380266"/>
                    <a:gd name="connsiteY47" fmla="*/ 697692 h 2071809"/>
                    <a:gd name="connsiteX48" fmla="*/ 1829500 w 7380266"/>
                    <a:gd name="connsiteY48" fmla="*/ 697692 h 2071809"/>
                    <a:gd name="connsiteX49" fmla="*/ 1864224 w 7380266"/>
                    <a:gd name="connsiteY49" fmla="*/ 726628 h 2071809"/>
                    <a:gd name="connsiteX50" fmla="*/ 1924811 w 7380266"/>
                    <a:gd name="connsiteY50" fmla="*/ 741941 h 2071809"/>
                    <a:gd name="connsiteX51" fmla="*/ 2026270 w 7380266"/>
                    <a:gd name="connsiteY51" fmla="*/ 743990 h 2071809"/>
                    <a:gd name="connsiteX52" fmla="*/ 2043964 w 7380266"/>
                    <a:gd name="connsiteY52" fmla="*/ 767139 h 2071809"/>
                    <a:gd name="connsiteX53" fmla="*/ 2144729 w 7380266"/>
                    <a:gd name="connsiteY53" fmla="*/ 767140 h 2071809"/>
                    <a:gd name="connsiteX54" fmla="*/ 2162784 w 7380266"/>
                    <a:gd name="connsiteY54" fmla="*/ 779740 h 2071809"/>
                    <a:gd name="connsiteX55" fmla="*/ 2188677 w 7380266"/>
                    <a:gd name="connsiteY55" fmla="*/ 810364 h 2071809"/>
                    <a:gd name="connsiteX56" fmla="*/ 2228827 w 7380266"/>
                    <a:gd name="connsiteY56" fmla="*/ 813438 h 2071809"/>
                    <a:gd name="connsiteX57" fmla="*/ 2269338 w 7380266"/>
                    <a:gd name="connsiteY57" fmla="*/ 819226 h 2071809"/>
                    <a:gd name="connsiteX58" fmla="*/ 2344574 w 7380266"/>
                    <a:gd name="connsiteY58" fmla="*/ 825013 h 2071809"/>
                    <a:gd name="connsiteX59" fmla="*/ 2367723 w 7380266"/>
                    <a:gd name="connsiteY59" fmla="*/ 853950 h 2071809"/>
                    <a:gd name="connsiteX60" fmla="*/ 2442958 w 7380266"/>
                    <a:gd name="connsiteY60" fmla="*/ 859737 h 2071809"/>
                    <a:gd name="connsiteX61" fmla="*/ 2454533 w 7380266"/>
                    <a:gd name="connsiteY61" fmla="*/ 877099 h 2071809"/>
                    <a:gd name="connsiteX62" fmla="*/ 2523981 w 7380266"/>
                    <a:gd name="connsiteY62" fmla="*/ 894461 h 2071809"/>
                    <a:gd name="connsiteX63" fmla="*/ 2558705 w 7380266"/>
                    <a:gd name="connsiteY63" fmla="*/ 906036 h 2071809"/>
                    <a:gd name="connsiteX64" fmla="*/ 2599217 w 7380266"/>
                    <a:gd name="connsiteY64" fmla="*/ 906036 h 2071809"/>
                    <a:gd name="connsiteX65" fmla="*/ 2732326 w 7380266"/>
                    <a:gd name="connsiteY65" fmla="*/ 911823 h 2071809"/>
                    <a:gd name="connsiteX66" fmla="*/ 2772837 w 7380266"/>
                    <a:gd name="connsiteY66" fmla="*/ 923398 h 2071809"/>
                    <a:gd name="connsiteX67" fmla="*/ 2772837 w 7380266"/>
                    <a:gd name="connsiteY67" fmla="*/ 923398 h 2071809"/>
                    <a:gd name="connsiteX68" fmla="*/ 2830710 w 7380266"/>
                    <a:gd name="connsiteY68" fmla="*/ 946547 h 2071809"/>
                    <a:gd name="connsiteX69" fmla="*/ 2871222 w 7380266"/>
                    <a:gd name="connsiteY69" fmla="*/ 952335 h 2071809"/>
                    <a:gd name="connsiteX70" fmla="*/ 2888584 w 7380266"/>
                    <a:gd name="connsiteY70" fmla="*/ 968341 h 2071809"/>
                    <a:gd name="connsiteX71" fmla="*/ 2911733 w 7380266"/>
                    <a:gd name="connsiteY71" fmla="*/ 969697 h 2071809"/>
                    <a:gd name="connsiteX72" fmla="*/ 2954626 w 7380266"/>
                    <a:gd name="connsiteY72" fmla="*/ 990464 h 2071809"/>
                    <a:gd name="connsiteX73" fmla="*/ 3026456 w 7380266"/>
                    <a:gd name="connsiteY73" fmla="*/ 992515 h 2071809"/>
                    <a:gd name="connsiteX74" fmla="*/ 3066967 w 7380266"/>
                    <a:gd name="connsiteY74" fmla="*/ 1003214 h 2071809"/>
                    <a:gd name="connsiteX75" fmla="*/ 3154801 w 7380266"/>
                    <a:gd name="connsiteY75" fmla="*/ 1015995 h 2071809"/>
                    <a:gd name="connsiteX76" fmla="*/ 3177951 w 7380266"/>
                    <a:gd name="connsiteY76" fmla="*/ 1039145 h 2071809"/>
                    <a:gd name="connsiteX77" fmla="*/ 3230037 w 7380266"/>
                    <a:gd name="connsiteY77" fmla="*/ 1050719 h 2071809"/>
                    <a:gd name="connsiteX78" fmla="*/ 3266449 w 7380266"/>
                    <a:gd name="connsiteY78" fmla="*/ 1081344 h 2071809"/>
                    <a:gd name="connsiteX79" fmla="*/ 3351571 w 7380266"/>
                    <a:gd name="connsiteY79" fmla="*/ 1079656 h 2071809"/>
                    <a:gd name="connsiteX80" fmla="*/ 3358384 w 7380266"/>
                    <a:gd name="connsiteY80" fmla="*/ 1092255 h 2071809"/>
                    <a:gd name="connsiteX81" fmla="*/ 3426807 w 7380266"/>
                    <a:gd name="connsiteY81" fmla="*/ 1097018 h 2071809"/>
                    <a:gd name="connsiteX82" fmla="*/ 3449956 w 7380266"/>
                    <a:gd name="connsiteY82" fmla="*/ 1108593 h 2071809"/>
                    <a:gd name="connsiteX83" fmla="*/ 3513617 w 7380266"/>
                    <a:gd name="connsiteY83" fmla="*/ 1108593 h 2071809"/>
                    <a:gd name="connsiteX84" fmla="*/ 3552741 w 7380266"/>
                    <a:gd name="connsiteY84" fmla="*/ 1113024 h 2071809"/>
                    <a:gd name="connsiteX85" fmla="*/ 3563653 w 7380266"/>
                    <a:gd name="connsiteY85" fmla="*/ 1136504 h 2071809"/>
                    <a:gd name="connsiteX86" fmla="*/ 3623546 w 7380266"/>
                    <a:gd name="connsiteY86" fmla="*/ 1136174 h 2071809"/>
                    <a:gd name="connsiteX87" fmla="*/ 3641631 w 7380266"/>
                    <a:gd name="connsiteY87" fmla="*/ 1150461 h 2071809"/>
                    <a:gd name="connsiteX88" fmla="*/ 3716535 w 7380266"/>
                    <a:gd name="connsiteY88" fmla="*/ 1153535 h 2071809"/>
                    <a:gd name="connsiteX89" fmla="*/ 3750898 w 7380266"/>
                    <a:gd name="connsiteY89" fmla="*/ 1178041 h 2071809"/>
                    <a:gd name="connsiteX90" fmla="*/ 3791409 w 7380266"/>
                    <a:gd name="connsiteY90" fmla="*/ 1189616 h 2071809"/>
                    <a:gd name="connsiteX91" fmla="*/ 3797196 w 7380266"/>
                    <a:gd name="connsiteY91" fmla="*/ 1195403 h 2071809"/>
                    <a:gd name="connsiteX92" fmla="*/ 3889794 w 7380266"/>
                    <a:gd name="connsiteY92" fmla="*/ 1218552 h 2071809"/>
                    <a:gd name="connsiteX93" fmla="*/ 3930305 w 7380266"/>
                    <a:gd name="connsiteY93" fmla="*/ 1235914 h 2071809"/>
                    <a:gd name="connsiteX94" fmla="*/ 3953455 w 7380266"/>
                    <a:gd name="connsiteY94" fmla="*/ 1235914 h 2071809"/>
                    <a:gd name="connsiteX95" fmla="*/ 3982391 w 7380266"/>
                    <a:gd name="connsiteY95" fmla="*/ 1244777 h 2071809"/>
                    <a:gd name="connsiteX96" fmla="*/ 4034477 w 7380266"/>
                    <a:gd name="connsiteY96" fmla="*/ 1246465 h 2071809"/>
                    <a:gd name="connsiteX97" fmla="*/ 4069201 w 7380266"/>
                    <a:gd name="connsiteY97" fmla="*/ 1270638 h 2071809"/>
                    <a:gd name="connsiteX98" fmla="*/ 4161799 w 7380266"/>
                    <a:gd name="connsiteY98" fmla="*/ 1270638 h 2071809"/>
                    <a:gd name="connsiteX99" fmla="*/ 4225791 w 7380266"/>
                    <a:gd name="connsiteY99" fmla="*/ 1274045 h 2071809"/>
                    <a:gd name="connsiteX100" fmla="*/ 4236341 w 7380266"/>
                    <a:gd name="connsiteY100" fmla="*/ 1293788 h 2071809"/>
                    <a:gd name="connsiteX101" fmla="*/ 4300695 w 7380266"/>
                    <a:gd name="connsiteY101" fmla="*/ 1299575 h 2071809"/>
                    <a:gd name="connsiteX102" fmla="*/ 4323845 w 7380266"/>
                    <a:gd name="connsiteY102" fmla="*/ 1311150 h 2071809"/>
                    <a:gd name="connsiteX103" fmla="*/ 4404867 w 7380266"/>
                    <a:gd name="connsiteY103" fmla="*/ 1311150 h 2071809"/>
                    <a:gd name="connsiteX104" fmla="*/ 4428017 w 7380266"/>
                    <a:gd name="connsiteY104" fmla="*/ 1322724 h 2071809"/>
                    <a:gd name="connsiteX105" fmla="*/ 4428017 w 7380266"/>
                    <a:gd name="connsiteY105" fmla="*/ 1322724 h 2071809"/>
                    <a:gd name="connsiteX106" fmla="*/ 4520614 w 7380266"/>
                    <a:gd name="connsiteY106" fmla="*/ 1326462 h 2071809"/>
                    <a:gd name="connsiteX107" fmla="*/ 4552294 w 7380266"/>
                    <a:gd name="connsiteY107" fmla="*/ 1339062 h 2071809"/>
                    <a:gd name="connsiteX108" fmla="*/ 4568963 w 7380266"/>
                    <a:gd name="connsiteY108" fmla="*/ 1348255 h 2071809"/>
                    <a:gd name="connsiteX109" fmla="*/ 4636030 w 7380266"/>
                    <a:gd name="connsiteY109" fmla="*/ 1352687 h 2071809"/>
                    <a:gd name="connsiteX110" fmla="*/ 4674490 w 7380266"/>
                    <a:gd name="connsiteY110" fmla="*/ 1360523 h 2071809"/>
                    <a:gd name="connsiteX111" fmla="*/ 4688116 w 7380266"/>
                    <a:gd name="connsiteY111" fmla="*/ 1374479 h 2071809"/>
                    <a:gd name="connsiteX112" fmla="*/ 4720790 w 7380266"/>
                    <a:gd name="connsiteY112" fmla="*/ 1375836 h 2071809"/>
                    <a:gd name="connsiteX113" fmla="*/ 4769470 w 7380266"/>
                    <a:gd name="connsiteY113" fmla="*/ 1392173 h 2071809"/>
                    <a:gd name="connsiteX114" fmla="*/ 4788520 w 7380266"/>
                    <a:gd name="connsiteY114" fmla="*/ 1409534 h 2071809"/>
                    <a:gd name="connsiteX115" fmla="*/ 4821556 w 7380266"/>
                    <a:gd name="connsiteY115" fmla="*/ 1410891 h 2071809"/>
                    <a:gd name="connsiteX116" fmla="*/ 4835180 w 7380266"/>
                    <a:gd name="connsiteY116" fmla="*/ 1429279 h 2071809"/>
                    <a:gd name="connsiteX117" fmla="*/ 4850493 w 7380266"/>
                    <a:gd name="connsiteY117" fmla="*/ 1444259 h 2071809"/>
                    <a:gd name="connsiteX118" fmla="*/ 4966239 w 7380266"/>
                    <a:gd name="connsiteY118" fmla="*/ 1444259 h 2071809"/>
                    <a:gd name="connsiteX119" fmla="*/ 4997195 w 7380266"/>
                    <a:gd name="connsiteY119" fmla="*/ 1470453 h 2071809"/>
                    <a:gd name="connsiteX120" fmla="*/ 5173559 w 7380266"/>
                    <a:gd name="connsiteY120" fmla="*/ 1464002 h 2071809"/>
                    <a:gd name="connsiteX121" fmla="*/ 5245117 w 7380266"/>
                    <a:gd name="connsiteY121" fmla="*/ 1483053 h 2071809"/>
                    <a:gd name="connsiteX122" fmla="*/ 5330842 w 7380266"/>
                    <a:gd name="connsiteY122" fmla="*/ 1496345 h 2071809"/>
                    <a:gd name="connsiteX123" fmla="*/ 5469738 w 7380266"/>
                    <a:gd name="connsiteY123" fmla="*/ 1496345 h 2071809"/>
                    <a:gd name="connsiteX124" fmla="*/ 5469738 w 7380266"/>
                    <a:gd name="connsiteY124" fmla="*/ 1536856 h 2071809"/>
                    <a:gd name="connsiteX125" fmla="*/ 5637571 w 7380266"/>
                    <a:gd name="connsiteY125" fmla="*/ 1536856 h 2071809"/>
                    <a:gd name="connsiteX126" fmla="*/ 5649146 w 7380266"/>
                    <a:gd name="connsiteY126" fmla="*/ 1548431 h 2071809"/>
                    <a:gd name="connsiteX127" fmla="*/ 5764893 w 7380266"/>
                    <a:gd name="connsiteY127" fmla="*/ 1548431 h 2071809"/>
                    <a:gd name="connsiteX128" fmla="*/ 5764893 w 7380266"/>
                    <a:gd name="connsiteY128" fmla="*/ 1565793 h 2071809"/>
                    <a:gd name="connsiteX129" fmla="*/ 5845915 w 7380266"/>
                    <a:gd name="connsiteY129" fmla="*/ 1565793 h 2071809"/>
                    <a:gd name="connsiteX130" fmla="*/ 5845915 w 7380266"/>
                    <a:gd name="connsiteY130" fmla="*/ 1606304 h 2071809"/>
                    <a:gd name="connsiteX131" fmla="*/ 5926938 w 7380266"/>
                    <a:gd name="connsiteY131" fmla="*/ 1606304 h 2071809"/>
                    <a:gd name="connsiteX132" fmla="*/ 5926938 w 7380266"/>
                    <a:gd name="connsiteY132" fmla="*/ 1617879 h 2071809"/>
                    <a:gd name="connsiteX133" fmla="*/ 6013748 w 7380266"/>
                    <a:gd name="connsiteY133" fmla="*/ 1617879 h 2071809"/>
                    <a:gd name="connsiteX134" fmla="*/ 6013748 w 7380266"/>
                    <a:gd name="connsiteY134" fmla="*/ 1641028 h 2071809"/>
                    <a:gd name="connsiteX135" fmla="*/ 6100558 w 7380266"/>
                    <a:gd name="connsiteY135" fmla="*/ 1641028 h 2071809"/>
                    <a:gd name="connsiteX136" fmla="*/ 6100558 w 7380266"/>
                    <a:gd name="connsiteY136" fmla="*/ 1646816 h 2071809"/>
                    <a:gd name="connsiteX137" fmla="*/ 6204731 w 7380266"/>
                    <a:gd name="connsiteY137" fmla="*/ 1646816 h 2071809"/>
                    <a:gd name="connsiteX138" fmla="*/ 6204731 w 7380266"/>
                    <a:gd name="connsiteY138" fmla="*/ 1664178 h 2071809"/>
                    <a:gd name="connsiteX139" fmla="*/ 6256817 w 7380266"/>
                    <a:gd name="connsiteY139" fmla="*/ 1664178 h 2071809"/>
                    <a:gd name="connsiteX140" fmla="*/ 6256817 w 7380266"/>
                    <a:gd name="connsiteY140" fmla="*/ 1698902 h 2071809"/>
                    <a:gd name="connsiteX141" fmla="*/ 6326265 w 7380266"/>
                    <a:gd name="connsiteY141" fmla="*/ 1698902 h 2071809"/>
                    <a:gd name="connsiteX142" fmla="*/ 6326265 w 7380266"/>
                    <a:gd name="connsiteY142" fmla="*/ 1722051 h 2071809"/>
                    <a:gd name="connsiteX143" fmla="*/ 6401500 w 7380266"/>
                    <a:gd name="connsiteY143" fmla="*/ 1722051 h 2071809"/>
                    <a:gd name="connsiteX144" fmla="*/ 6401500 w 7380266"/>
                    <a:gd name="connsiteY144" fmla="*/ 1745200 h 2071809"/>
                    <a:gd name="connsiteX145" fmla="*/ 6465161 w 7380266"/>
                    <a:gd name="connsiteY145" fmla="*/ 1745200 h 2071809"/>
                    <a:gd name="connsiteX146" fmla="*/ 6465161 w 7380266"/>
                    <a:gd name="connsiteY146" fmla="*/ 1785712 h 2071809"/>
                    <a:gd name="connsiteX147" fmla="*/ 6777677 w 7380266"/>
                    <a:gd name="connsiteY147" fmla="*/ 1785712 h 2071809"/>
                    <a:gd name="connsiteX148" fmla="*/ 6777677 w 7380266"/>
                    <a:gd name="connsiteY148" fmla="*/ 1814649 h 2071809"/>
                    <a:gd name="connsiteX149" fmla="*/ 6893424 w 7380266"/>
                    <a:gd name="connsiteY149" fmla="*/ 1814649 h 2071809"/>
                    <a:gd name="connsiteX150" fmla="*/ 6893424 w 7380266"/>
                    <a:gd name="connsiteY150" fmla="*/ 1872522 h 2071809"/>
                    <a:gd name="connsiteX151" fmla="*/ 6957085 w 7380266"/>
                    <a:gd name="connsiteY151" fmla="*/ 1872522 h 2071809"/>
                    <a:gd name="connsiteX152" fmla="*/ 6957085 w 7380266"/>
                    <a:gd name="connsiteY152" fmla="*/ 1907246 h 2071809"/>
                    <a:gd name="connsiteX153" fmla="*/ 7121647 w 7380266"/>
                    <a:gd name="connsiteY153" fmla="*/ 1907246 h 2071809"/>
                    <a:gd name="connsiteX154" fmla="*/ 7121648 w 7380266"/>
                    <a:gd name="connsiteY154" fmla="*/ 2067833 h 2071809"/>
                    <a:gd name="connsiteX155" fmla="*/ 7380266 w 7380266"/>
                    <a:gd name="connsiteY155" fmla="*/ 2071809 h 2071809"/>
                    <a:gd name="connsiteX0" fmla="*/ 0 w 7380266"/>
                    <a:gd name="connsiteY0" fmla="*/ 0 h 2071809"/>
                    <a:gd name="connsiteX1" fmla="*/ 42109 w 7380266"/>
                    <a:gd name="connsiteY1" fmla="*/ 13741 h 2071809"/>
                    <a:gd name="connsiteX2" fmla="*/ 104872 w 7380266"/>
                    <a:gd name="connsiteY2" fmla="*/ 32147 h 2071809"/>
                    <a:gd name="connsiteX3" fmla="*/ 133809 w 7380266"/>
                    <a:gd name="connsiteY3" fmla="*/ 37935 h 2071809"/>
                    <a:gd name="connsiteX4" fmla="*/ 168533 w 7380266"/>
                    <a:gd name="connsiteY4" fmla="*/ 49509 h 2071809"/>
                    <a:gd name="connsiteX5" fmla="*/ 185895 w 7380266"/>
                    <a:gd name="connsiteY5" fmla="*/ 49509 h 2071809"/>
                    <a:gd name="connsiteX6" fmla="*/ 203257 w 7380266"/>
                    <a:gd name="connsiteY6" fmla="*/ 55297 h 2071809"/>
                    <a:gd name="connsiteX7" fmla="*/ 232194 w 7380266"/>
                    <a:gd name="connsiteY7" fmla="*/ 61084 h 2071809"/>
                    <a:gd name="connsiteX8" fmla="*/ 248863 w 7380266"/>
                    <a:gd name="connsiteY8" fmla="*/ 79471 h 2071809"/>
                    <a:gd name="connsiteX9" fmla="*/ 284280 w 7380266"/>
                    <a:gd name="connsiteY9" fmla="*/ 107383 h 2071809"/>
                    <a:gd name="connsiteX10" fmla="*/ 307429 w 7380266"/>
                    <a:gd name="connsiteY10" fmla="*/ 130532 h 2071809"/>
                    <a:gd name="connsiteX11" fmla="*/ 387758 w 7380266"/>
                    <a:gd name="connsiteY11" fmla="*/ 133938 h 2071809"/>
                    <a:gd name="connsiteX12" fmla="*/ 423176 w 7380266"/>
                    <a:gd name="connsiteY12" fmla="*/ 165256 h 2071809"/>
                    <a:gd name="connsiteX13" fmla="*/ 434751 w 7380266"/>
                    <a:gd name="connsiteY13" fmla="*/ 182618 h 2071809"/>
                    <a:gd name="connsiteX14" fmla="*/ 501817 w 7380266"/>
                    <a:gd name="connsiteY14" fmla="*/ 181593 h 2071809"/>
                    <a:gd name="connsiteX15" fmla="*/ 521561 w 7380266"/>
                    <a:gd name="connsiteY15" fmla="*/ 194193 h 2071809"/>
                    <a:gd name="connsiteX16" fmla="*/ 567860 w 7380266"/>
                    <a:gd name="connsiteY16" fmla="*/ 194193 h 2071809"/>
                    <a:gd name="connsiteX17" fmla="*/ 573647 w 7380266"/>
                    <a:gd name="connsiteY17" fmla="*/ 223130 h 2071809"/>
                    <a:gd name="connsiteX18" fmla="*/ 625733 w 7380266"/>
                    <a:gd name="connsiteY18" fmla="*/ 240492 h 2071809"/>
                    <a:gd name="connsiteX19" fmla="*/ 637308 w 7380266"/>
                    <a:gd name="connsiteY19" fmla="*/ 257854 h 2071809"/>
                    <a:gd name="connsiteX20" fmla="*/ 677819 w 7380266"/>
                    <a:gd name="connsiteY20" fmla="*/ 269428 h 2071809"/>
                    <a:gd name="connsiteX21" fmla="*/ 677819 w 7380266"/>
                    <a:gd name="connsiteY21" fmla="*/ 269428 h 2071809"/>
                    <a:gd name="connsiteX22" fmla="*/ 694513 w 7380266"/>
                    <a:gd name="connsiteY22" fmla="*/ 300305 h 2071809"/>
                    <a:gd name="connsiteX23" fmla="*/ 747267 w 7380266"/>
                    <a:gd name="connsiteY23" fmla="*/ 315727 h 2071809"/>
                    <a:gd name="connsiteX24" fmla="*/ 770417 w 7380266"/>
                    <a:gd name="connsiteY24" fmla="*/ 321514 h 2071809"/>
                    <a:gd name="connsiteX25" fmla="*/ 824884 w 7380266"/>
                    <a:gd name="connsiteY25" fmla="*/ 351475 h 2071809"/>
                    <a:gd name="connsiteX26" fmla="*/ 877664 w 7380266"/>
                    <a:gd name="connsiteY26" fmla="*/ 365763 h 2071809"/>
                    <a:gd name="connsiteX27" fmla="*/ 943705 w 7380266"/>
                    <a:gd name="connsiteY27" fmla="*/ 369863 h 2071809"/>
                    <a:gd name="connsiteX28" fmla="*/ 988949 w 7380266"/>
                    <a:gd name="connsiteY28" fmla="*/ 386533 h 2071809"/>
                    <a:gd name="connsiteX29" fmla="*/ 1019272 w 7380266"/>
                    <a:gd name="connsiteY29" fmla="*/ 407993 h 2071809"/>
                    <a:gd name="connsiteX30" fmla="*/ 1068977 w 7380266"/>
                    <a:gd name="connsiteY30" fmla="*/ 412062 h 2071809"/>
                    <a:gd name="connsiteX31" fmla="*/ 1117657 w 7380266"/>
                    <a:gd name="connsiteY31" fmla="*/ 460411 h 2071809"/>
                    <a:gd name="connsiteX32" fmla="*/ 1156119 w 7380266"/>
                    <a:gd name="connsiteY32" fmla="*/ 480486 h 2071809"/>
                    <a:gd name="connsiteX33" fmla="*/ 1205130 w 7380266"/>
                    <a:gd name="connsiteY33" fmla="*/ 498179 h 2071809"/>
                    <a:gd name="connsiteX34" fmla="*/ 1244979 w 7380266"/>
                    <a:gd name="connsiteY34" fmla="*/ 506709 h 2071809"/>
                    <a:gd name="connsiteX35" fmla="*/ 1291277 w 7380266"/>
                    <a:gd name="connsiteY35" fmla="*/ 518284 h 2071809"/>
                    <a:gd name="connsiteX36" fmla="*/ 1337576 w 7380266"/>
                    <a:gd name="connsiteY36" fmla="*/ 547221 h 2071809"/>
                    <a:gd name="connsiteX37" fmla="*/ 1349151 w 7380266"/>
                    <a:gd name="connsiteY37" fmla="*/ 558795 h 2071809"/>
                    <a:gd name="connsiteX38" fmla="*/ 1395450 w 7380266"/>
                    <a:gd name="connsiteY38" fmla="*/ 564583 h 2071809"/>
                    <a:gd name="connsiteX39" fmla="*/ 1454016 w 7380266"/>
                    <a:gd name="connsiteY39" fmla="*/ 620406 h 2071809"/>
                    <a:gd name="connsiteX40" fmla="*/ 1493834 w 7380266"/>
                    <a:gd name="connsiteY40" fmla="*/ 622456 h 2071809"/>
                    <a:gd name="connsiteX41" fmla="*/ 1557495 w 7380266"/>
                    <a:gd name="connsiteY41" fmla="*/ 628243 h 2071809"/>
                    <a:gd name="connsiteX42" fmla="*/ 1580645 w 7380266"/>
                    <a:gd name="connsiteY42" fmla="*/ 650036 h 2071809"/>
                    <a:gd name="connsiteX43" fmla="*/ 1702179 w 7380266"/>
                    <a:gd name="connsiteY43" fmla="*/ 647987 h 2071809"/>
                    <a:gd name="connsiteX44" fmla="*/ 1711704 w 7380266"/>
                    <a:gd name="connsiteY44" fmla="*/ 668755 h 2071809"/>
                    <a:gd name="connsiteX45" fmla="*/ 1777414 w 7380266"/>
                    <a:gd name="connsiteY45" fmla="*/ 680330 h 2071809"/>
                    <a:gd name="connsiteX46" fmla="*/ 1777414 w 7380266"/>
                    <a:gd name="connsiteY46" fmla="*/ 680330 h 2071809"/>
                    <a:gd name="connsiteX47" fmla="*/ 1829500 w 7380266"/>
                    <a:gd name="connsiteY47" fmla="*/ 697692 h 2071809"/>
                    <a:gd name="connsiteX48" fmla="*/ 1829500 w 7380266"/>
                    <a:gd name="connsiteY48" fmla="*/ 697692 h 2071809"/>
                    <a:gd name="connsiteX49" fmla="*/ 1864224 w 7380266"/>
                    <a:gd name="connsiteY49" fmla="*/ 726628 h 2071809"/>
                    <a:gd name="connsiteX50" fmla="*/ 1924811 w 7380266"/>
                    <a:gd name="connsiteY50" fmla="*/ 741941 h 2071809"/>
                    <a:gd name="connsiteX51" fmla="*/ 2026270 w 7380266"/>
                    <a:gd name="connsiteY51" fmla="*/ 743990 h 2071809"/>
                    <a:gd name="connsiteX52" fmla="*/ 2043964 w 7380266"/>
                    <a:gd name="connsiteY52" fmla="*/ 767139 h 2071809"/>
                    <a:gd name="connsiteX53" fmla="*/ 2144729 w 7380266"/>
                    <a:gd name="connsiteY53" fmla="*/ 767140 h 2071809"/>
                    <a:gd name="connsiteX54" fmla="*/ 2162784 w 7380266"/>
                    <a:gd name="connsiteY54" fmla="*/ 779740 h 2071809"/>
                    <a:gd name="connsiteX55" fmla="*/ 2188677 w 7380266"/>
                    <a:gd name="connsiteY55" fmla="*/ 810364 h 2071809"/>
                    <a:gd name="connsiteX56" fmla="*/ 2228827 w 7380266"/>
                    <a:gd name="connsiteY56" fmla="*/ 813438 h 2071809"/>
                    <a:gd name="connsiteX57" fmla="*/ 2269338 w 7380266"/>
                    <a:gd name="connsiteY57" fmla="*/ 819226 h 2071809"/>
                    <a:gd name="connsiteX58" fmla="*/ 2344574 w 7380266"/>
                    <a:gd name="connsiteY58" fmla="*/ 825013 h 2071809"/>
                    <a:gd name="connsiteX59" fmla="*/ 2367723 w 7380266"/>
                    <a:gd name="connsiteY59" fmla="*/ 853950 h 2071809"/>
                    <a:gd name="connsiteX60" fmla="*/ 2442958 w 7380266"/>
                    <a:gd name="connsiteY60" fmla="*/ 859737 h 2071809"/>
                    <a:gd name="connsiteX61" fmla="*/ 2454533 w 7380266"/>
                    <a:gd name="connsiteY61" fmla="*/ 877099 h 2071809"/>
                    <a:gd name="connsiteX62" fmla="*/ 2523981 w 7380266"/>
                    <a:gd name="connsiteY62" fmla="*/ 894461 h 2071809"/>
                    <a:gd name="connsiteX63" fmla="*/ 2558705 w 7380266"/>
                    <a:gd name="connsiteY63" fmla="*/ 906036 h 2071809"/>
                    <a:gd name="connsiteX64" fmla="*/ 2599217 w 7380266"/>
                    <a:gd name="connsiteY64" fmla="*/ 906036 h 2071809"/>
                    <a:gd name="connsiteX65" fmla="*/ 2732326 w 7380266"/>
                    <a:gd name="connsiteY65" fmla="*/ 911823 h 2071809"/>
                    <a:gd name="connsiteX66" fmla="*/ 2772837 w 7380266"/>
                    <a:gd name="connsiteY66" fmla="*/ 923398 h 2071809"/>
                    <a:gd name="connsiteX67" fmla="*/ 2772837 w 7380266"/>
                    <a:gd name="connsiteY67" fmla="*/ 923398 h 2071809"/>
                    <a:gd name="connsiteX68" fmla="*/ 2830710 w 7380266"/>
                    <a:gd name="connsiteY68" fmla="*/ 946547 h 2071809"/>
                    <a:gd name="connsiteX69" fmla="*/ 2871222 w 7380266"/>
                    <a:gd name="connsiteY69" fmla="*/ 952335 h 2071809"/>
                    <a:gd name="connsiteX70" fmla="*/ 2888584 w 7380266"/>
                    <a:gd name="connsiteY70" fmla="*/ 968341 h 2071809"/>
                    <a:gd name="connsiteX71" fmla="*/ 2911733 w 7380266"/>
                    <a:gd name="connsiteY71" fmla="*/ 969697 h 2071809"/>
                    <a:gd name="connsiteX72" fmla="*/ 2954626 w 7380266"/>
                    <a:gd name="connsiteY72" fmla="*/ 990464 h 2071809"/>
                    <a:gd name="connsiteX73" fmla="*/ 3026456 w 7380266"/>
                    <a:gd name="connsiteY73" fmla="*/ 992515 h 2071809"/>
                    <a:gd name="connsiteX74" fmla="*/ 3066967 w 7380266"/>
                    <a:gd name="connsiteY74" fmla="*/ 1003214 h 2071809"/>
                    <a:gd name="connsiteX75" fmla="*/ 3154801 w 7380266"/>
                    <a:gd name="connsiteY75" fmla="*/ 1015995 h 2071809"/>
                    <a:gd name="connsiteX76" fmla="*/ 3177951 w 7380266"/>
                    <a:gd name="connsiteY76" fmla="*/ 1039145 h 2071809"/>
                    <a:gd name="connsiteX77" fmla="*/ 3230037 w 7380266"/>
                    <a:gd name="connsiteY77" fmla="*/ 1050719 h 2071809"/>
                    <a:gd name="connsiteX78" fmla="*/ 3266449 w 7380266"/>
                    <a:gd name="connsiteY78" fmla="*/ 1081344 h 2071809"/>
                    <a:gd name="connsiteX79" fmla="*/ 3351571 w 7380266"/>
                    <a:gd name="connsiteY79" fmla="*/ 1079656 h 2071809"/>
                    <a:gd name="connsiteX80" fmla="*/ 3358384 w 7380266"/>
                    <a:gd name="connsiteY80" fmla="*/ 1092255 h 2071809"/>
                    <a:gd name="connsiteX81" fmla="*/ 3426807 w 7380266"/>
                    <a:gd name="connsiteY81" fmla="*/ 1097018 h 2071809"/>
                    <a:gd name="connsiteX82" fmla="*/ 3449956 w 7380266"/>
                    <a:gd name="connsiteY82" fmla="*/ 1108593 h 2071809"/>
                    <a:gd name="connsiteX83" fmla="*/ 3513617 w 7380266"/>
                    <a:gd name="connsiteY83" fmla="*/ 1108593 h 2071809"/>
                    <a:gd name="connsiteX84" fmla="*/ 3552741 w 7380266"/>
                    <a:gd name="connsiteY84" fmla="*/ 1113024 h 2071809"/>
                    <a:gd name="connsiteX85" fmla="*/ 3563653 w 7380266"/>
                    <a:gd name="connsiteY85" fmla="*/ 1136504 h 2071809"/>
                    <a:gd name="connsiteX86" fmla="*/ 3623546 w 7380266"/>
                    <a:gd name="connsiteY86" fmla="*/ 1136174 h 2071809"/>
                    <a:gd name="connsiteX87" fmla="*/ 3641631 w 7380266"/>
                    <a:gd name="connsiteY87" fmla="*/ 1150461 h 2071809"/>
                    <a:gd name="connsiteX88" fmla="*/ 3716535 w 7380266"/>
                    <a:gd name="connsiteY88" fmla="*/ 1153535 h 2071809"/>
                    <a:gd name="connsiteX89" fmla="*/ 3750898 w 7380266"/>
                    <a:gd name="connsiteY89" fmla="*/ 1178041 h 2071809"/>
                    <a:gd name="connsiteX90" fmla="*/ 3791409 w 7380266"/>
                    <a:gd name="connsiteY90" fmla="*/ 1189616 h 2071809"/>
                    <a:gd name="connsiteX91" fmla="*/ 3797196 w 7380266"/>
                    <a:gd name="connsiteY91" fmla="*/ 1195403 h 2071809"/>
                    <a:gd name="connsiteX92" fmla="*/ 3889794 w 7380266"/>
                    <a:gd name="connsiteY92" fmla="*/ 1218552 h 2071809"/>
                    <a:gd name="connsiteX93" fmla="*/ 3930305 w 7380266"/>
                    <a:gd name="connsiteY93" fmla="*/ 1235914 h 2071809"/>
                    <a:gd name="connsiteX94" fmla="*/ 3953455 w 7380266"/>
                    <a:gd name="connsiteY94" fmla="*/ 1235914 h 2071809"/>
                    <a:gd name="connsiteX95" fmla="*/ 3982391 w 7380266"/>
                    <a:gd name="connsiteY95" fmla="*/ 1244777 h 2071809"/>
                    <a:gd name="connsiteX96" fmla="*/ 4034477 w 7380266"/>
                    <a:gd name="connsiteY96" fmla="*/ 1246465 h 2071809"/>
                    <a:gd name="connsiteX97" fmla="*/ 4069201 w 7380266"/>
                    <a:gd name="connsiteY97" fmla="*/ 1270638 h 2071809"/>
                    <a:gd name="connsiteX98" fmla="*/ 4161799 w 7380266"/>
                    <a:gd name="connsiteY98" fmla="*/ 1270638 h 2071809"/>
                    <a:gd name="connsiteX99" fmla="*/ 4225791 w 7380266"/>
                    <a:gd name="connsiteY99" fmla="*/ 1274045 h 2071809"/>
                    <a:gd name="connsiteX100" fmla="*/ 4236341 w 7380266"/>
                    <a:gd name="connsiteY100" fmla="*/ 1293788 h 2071809"/>
                    <a:gd name="connsiteX101" fmla="*/ 4300695 w 7380266"/>
                    <a:gd name="connsiteY101" fmla="*/ 1299575 h 2071809"/>
                    <a:gd name="connsiteX102" fmla="*/ 4323845 w 7380266"/>
                    <a:gd name="connsiteY102" fmla="*/ 1311150 h 2071809"/>
                    <a:gd name="connsiteX103" fmla="*/ 4404867 w 7380266"/>
                    <a:gd name="connsiteY103" fmla="*/ 1311150 h 2071809"/>
                    <a:gd name="connsiteX104" fmla="*/ 4428017 w 7380266"/>
                    <a:gd name="connsiteY104" fmla="*/ 1322724 h 2071809"/>
                    <a:gd name="connsiteX105" fmla="*/ 4428017 w 7380266"/>
                    <a:gd name="connsiteY105" fmla="*/ 1322724 h 2071809"/>
                    <a:gd name="connsiteX106" fmla="*/ 4520614 w 7380266"/>
                    <a:gd name="connsiteY106" fmla="*/ 1326462 h 2071809"/>
                    <a:gd name="connsiteX107" fmla="*/ 4552294 w 7380266"/>
                    <a:gd name="connsiteY107" fmla="*/ 1339062 h 2071809"/>
                    <a:gd name="connsiteX108" fmla="*/ 4568963 w 7380266"/>
                    <a:gd name="connsiteY108" fmla="*/ 1348255 h 2071809"/>
                    <a:gd name="connsiteX109" fmla="*/ 4636030 w 7380266"/>
                    <a:gd name="connsiteY109" fmla="*/ 1352687 h 2071809"/>
                    <a:gd name="connsiteX110" fmla="*/ 4674490 w 7380266"/>
                    <a:gd name="connsiteY110" fmla="*/ 1360523 h 2071809"/>
                    <a:gd name="connsiteX111" fmla="*/ 4688116 w 7380266"/>
                    <a:gd name="connsiteY111" fmla="*/ 1374479 h 2071809"/>
                    <a:gd name="connsiteX112" fmla="*/ 4720790 w 7380266"/>
                    <a:gd name="connsiteY112" fmla="*/ 1375836 h 2071809"/>
                    <a:gd name="connsiteX113" fmla="*/ 4769470 w 7380266"/>
                    <a:gd name="connsiteY113" fmla="*/ 1392173 h 2071809"/>
                    <a:gd name="connsiteX114" fmla="*/ 4788520 w 7380266"/>
                    <a:gd name="connsiteY114" fmla="*/ 1409534 h 2071809"/>
                    <a:gd name="connsiteX115" fmla="*/ 4821556 w 7380266"/>
                    <a:gd name="connsiteY115" fmla="*/ 1410891 h 2071809"/>
                    <a:gd name="connsiteX116" fmla="*/ 4835180 w 7380266"/>
                    <a:gd name="connsiteY116" fmla="*/ 1429279 h 2071809"/>
                    <a:gd name="connsiteX117" fmla="*/ 4850493 w 7380266"/>
                    <a:gd name="connsiteY117" fmla="*/ 1444259 h 2071809"/>
                    <a:gd name="connsiteX118" fmla="*/ 4966239 w 7380266"/>
                    <a:gd name="connsiteY118" fmla="*/ 1444259 h 2071809"/>
                    <a:gd name="connsiteX119" fmla="*/ 4997195 w 7380266"/>
                    <a:gd name="connsiteY119" fmla="*/ 1470453 h 2071809"/>
                    <a:gd name="connsiteX120" fmla="*/ 5173559 w 7380266"/>
                    <a:gd name="connsiteY120" fmla="*/ 1464002 h 2071809"/>
                    <a:gd name="connsiteX121" fmla="*/ 5245117 w 7380266"/>
                    <a:gd name="connsiteY121" fmla="*/ 1483053 h 2071809"/>
                    <a:gd name="connsiteX122" fmla="*/ 5330842 w 7380266"/>
                    <a:gd name="connsiteY122" fmla="*/ 1496345 h 2071809"/>
                    <a:gd name="connsiteX123" fmla="*/ 5469738 w 7380266"/>
                    <a:gd name="connsiteY123" fmla="*/ 1496345 h 2071809"/>
                    <a:gd name="connsiteX124" fmla="*/ 5469738 w 7380266"/>
                    <a:gd name="connsiteY124" fmla="*/ 1536856 h 2071809"/>
                    <a:gd name="connsiteX125" fmla="*/ 5637571 w 7380266"/>
                    <a:gd name="connsiteY125" fmla="*/ 1536856 h 2071809"/>
                    <a:gd name="connsiteX126" fmla="*/ 5649146 w 7380266"/>
                    <a:gd name="connsiteY126" fmla="*/ 1548431 h 2071809"/>
                    <a:gd name="connsiteX127" fmla="*/ 5764893 w 7380266"/>
                    <a:gd name="connsiteY127" fmla="*/ 1548431 h 2071809"/>
                    <a:gd name="connsiteX128" fmla="*/ 5764893 w 7380266"/>
                    <a:gd name="connsiteY128" fmla="*/ 1565793 h 2071809"/>
                    <a:gd name="connsiteX129" fmla="*/ 5845915 w 7380266"/>
                    <a:gd name="connsiteY129" fmla="*/ 1565793 h 2071809"/>
                    <a:gd name="connsiteX130" fmla="*/ 5845915 w 7380266"/>
                    <a:gd name="connsiteY130" fmla="*/ 1606304 h 2071809"/>
                    <a:gd name="connsiteX131" fmla="*/ 5926938 w 7380266"/>
                    <a:gd name="connsiteY131" fmla="*/ 1606304 h 2071809"/>
                    <a:gd name="connsiteX132" fmla="*/ 5926938 w 7380266"/>
                    <a:gd name="connsiteY132" fmla="*/ 1617879 h 2071809"/>
                    <a:gd name="connsiteX133" fmla="*/ 6013748 w 7380266"/>
                    <a:gd name="connsiteY133" fmla="*/ 1617879 h 2071809"/>
                    <a:gd name="connsiteX134" fmla="*/ 6013748 w 7380266"/>
                    <a:gd name="connsiteY134" fmla="*/ 1641028 h 2071809"/>
                    <a:gd name="connsiteX135" fmla="*/ 6100558 w 7380266"/>
                    <a:gd name="connsiteY135" fmla="*/ 1641028 h 2071809"/>
                    <a:gd name="connsiteX136" fmla="*/ 6100558 w 7380266"/>
                    <a:gd name="connsiteY136" fmla="*/ 1646816 h 2071809"/>
                    <a:gd name="connsiteX137" fmla="*/ 6204731 w 7380266"/>
                    <a:gd name="connsiteY137" fmla="*/ 1646816 h 2071809"/>
                    <a:gd name="connsiteX138" fmla="*/ 6204731 w 7380266"/>
                    <a:gd name="connsiteY138" fmla="*/ 1664178 h 2071809"/>
                    <a:gd name="connsiteX139" fmla="*/ 6256817 w 7380266"/>
                    <a:gd name="connsiteY139" fmla="*/ 1664178 h 2071809"/>
                    <a:gd name="connsiteX140" fmla="*/ 6256817 w 7380266"/>
                    <a:gd name="connsiteY140" fmla="*/ 1698902 h 2071809"/>
                    <a:gd name="connsiteX141" fmla="*/ 6326265 w 7380266"/>
                    <a:gd name="connsiteY141" fmla="*/ 1698902 h 2071809"/>
                    <a:gd name="connsiteX142" fmla="*/ 6326265 w 7380266"/>
                    <a:gd name="connsiteY142" fmla="*/ 1722051 h 2071809"/>
                    <a:gd name="connsiteX143" fmla="*/ 6401500 w 7380266"/>
                    <a:gd name="connsiteY143" fmla="*/ 1722051 h 2071809"/>
                    <a:gd name="connsiteX144" fmla="*/ 6401500 w 7380266"/>
                    <a:gd name="connsiteY144" fmla="*/ 1745200 h 2071809"/>
                    <a:gd name="connsiteX145" fmla="*/ 6465161 w 7380266"/>
                    <a:gd name="connsiteY145" fmla="*/ 1745200 h 2071809"/>
                    <a:gd name="connsiteX146" fmla="*/ 6465161 w 7380266"/>
                    <a:gd name="connsiteY146" fmla="*/ 1785712 h 2071809"/>
                    <a:gd name="connsiteX147" fmla="*/ 6777677 w 7380266"/>
                    <a:gd name="connsiteY147" fmla="*/ 1785712 h 2071809"/>
                    <a:gd name="connsiteX148" fmla="*/ 6777677 w 7380266"/>
                    <a:gd name="connsiteY148" fmla="*/ 1814649 h 2071809"/>
                    <a:gd name="connsiteX149" fmla="*/ 6893424 w 7380266"/>
                    <a:gd name="connsiteY149" fmla="*/ 1814649 h 2071809"/>
                    <a:gd name="connsiteX150" fmla="*/ 6893424 w 7380266"/>
                    <a:gd name="connsiteY150" fmla="*/ 1872522 h 2071809"/>
                    <a:gd name="connsiteX151" fmla="*/ 6957085 w 7380266"/>
                    <a:gd name="connsiteY151" fmla="*/ 1872522 h 2071809"/>
                    <a:gd name="connsiteX152" fmla="*/ 6957085 w 7380266"/>
                    <a:gd name="connsiteY152" fmla="*/ 1907246 h 2071809"/>
                    <a:gd name="connsiteX153" fmla="*/ 7121647 w 7380266"/>
                    <a:gd name="connsiteY153" fmla="*/ 1907246 h 2071809"/>
                    <a:gd name="connsiteX154" fmla="*/ 7121648 w 7380266"/>
                    <a:gd name="connsiteY154" fmla="*/ 2067833 h 2071809"/>
                    <a:gd name="connsiteX155" fmla="*/ 7380266 w 7380266"/>
                    <a:gd name="connsiteY155" fmla="*/ 2071809 h 207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Lst>
                  <a:rect l="l" t="t" r="r" b="b"/>
                  <a:pathLst>
                    <a:path w="7380266" h="2071809">
                      <a:moveTo>
                        <a:pt x="0" y="0"/>
                      </a:moveTo>
                      <a:lnTo>
                        <a:pt x="42109" y="13741"/>
                      </a:lnTo>
                      <a:lnTo>
                        <a:pt x="104872" y="32147"/>
                      </a:lnTo>
                      <a:lnTo>
                        <a:pt x="133809" y="37935"/>
                      </a:lnTo>
                      <a:lnTo>
                        <a:pt x="168533" y="49509"/>
                      </a:lnTo>
                      <a:lnTo>
                        <a:pt x="185895" y="49509"/>
                      </a:lnTo>
                      <a:lnTo>
                        <a:pt x="203257" y="55297"/>
                      </a:lnTo>
                      <a:lnTo>
                        <a:pt x="232194" y="61084"/>
                      </a:lnTo>
                      <a:lnTo>
                        <a:pt x="248863" y="79471"/>
                      </a:lnTo>
                      <a:lnTo>
                        <a:pt x="284280" y="107383"/>
                      </a:lnTo>
                      <a:lnTo>
                        <a:pt x="307429" y="130532"/>
                      </a:lnTo>
                      <a:lnTo>
                        <a:pt x="387758" y="133938"/>
                      </a:lnTo>
                      <a:lnTo>
                        <a:pt x="423176" y="165256"/>
                      </a:lnTo>
                      <a:lnTo>
                        <a:pt x="434751" y="182618"/>
                      </a:lnTo>
                      <a:lnTo>
                        <a:pt x="501817" y="181593"/>
                      </a:lnTo>
                      <a:lnTo>
                        <a:pt x="521561" y="194193"/>
                      </a:lnTo>
                      <a:lnTo>
                        <a:pt x="567860" y="194193"/>
                      </a:lnTo>
                      <a:lnTo>
                        <a:pt x="573647" y="223130"/>
                      </a:lnTo>
                      <a:lnTo>
                        <a:pt x="625733" y="240492"/>
                      </a:lnTo>
                      <a:lnTo>
                        <a:pt x="637308" y="257854"/>
                      </a:lnTo>
                      <a:lnTo>
                        <a:pt x="677819" y="269428"/>
                      </a:lnTo>
                      <a:lnTo>
                        <a:pt x="677819" y="269428"/>
                      </a:lnTo>
                      <a:lnTo>
                        <a:pt x="694513" y="300305"/>
                      </a:lnTo>
                      <a:lnTo>
                        <a:pt x="747267" y="315727"/>
                      </a:lnTo>
                      <a:lnTo>
                        <a:pt x="770417" y="321514"/>
                      </a:lnTo>
                      <a:lnTo>
                        <a:pt x="824884" y="351475"/>
                      </a:lnTo>
                      <a:lnTo>
                        <a:pt x="877664" y="365763"/>
                      </a:lnTo>
                      <a:lnTo>
                        <a:pt x="943705" y="369863"/>
                      </a:lnTo>
                      <a:lnTo>
                        <a:pt x="988949" y="386533"/>
                      </a:lnTo>
                      <a:lnTo>
                        <a:pt x="1019272" y="407993"/>
                      </a:lnTo>
                      <a:lnTo>
                        <a:pt x="1068977" y="412062"/>
                      </a:lnTo>
                      <a:lnTo>
                        <a:pt x="1117657" y="460411"/>
                      </a:lnTo>
                      <a:lnTo>
                        <a:pt x="1156119" y="480486"/>
                      </a:lnTo>
                      <a:lnTo>
                        <a:pt x="1205130" y="498179"/>
                      </a:lnTo>
                      <a:lnTo>
                        <a:pt x="1244979" y="506709"/>
                      </a:lnTo>
                      <a:lnTo>
                        <a:pt x="1291277" y="518284"/>
                      </a:lnTo>
                      <a:lnTo>
                        <a:pt x="1337576" y="547221"/>
                      </a:lnTo>
                      <a:lnTo>
                        <a:pt x="1349151" y="558795"/>
                      </a:lnTo>
                      <a:lnTo>
                        <a:pt x="1395450" y="564583"/>
                      </a:lnTo>
                      <a:lnTo>
                        <a:pt x="1454016" y="620406"/>
                      </a:lnTo>
                      <a:lnTo>
                        <a:pt x="1493834" y="622456"/>
                      </a:lnTo>
                      <a:lnTo>
                        <a:pt x="1557495" y="628243"/>
                      </a:lnTo>
                      <a:lnTo>
                        <a:pt x="1580645" y="650036"/>
                      </a:lnTo>
                      <a:lnTo>
                        <a:pt x="1702179" y="647987"/>
                      </a:lnTo>
                      <a:lnTo>
                        <a:pt x="1711704" y="668755"/>
                      </a:lnTo>
                      <a:lnTo>
                        <a:pt x="1777414" y="680330"/>
                      </a:lnTo>
                      <a:lnTo>
                        <a:pt x="1777414" y="680330"/>
                      </a:lnTo>
                      <a:lnTo>
                        <a:pt x="1829500" y="697692"/>
                      </a:lnTo>
                      <a:lnTo>
                        <a:pt x="1829500" y="697692"/>
                      </a:lnTo>
                      <a:lnTo>
                        <a:pt x="1864224" y="726628"/>
                      </a:lnTo>
                      <a:lnTo>
                        <a:pt x="1924811" y="741941"/>
                      </a:lnTo>
                      <a:lnTo>
                        <a:pt x="2026270" y="743990"/>
                      </a:lnTo>
                      <a:cubicBezTo>
                        <a:pt x="2025818" y="752500"/>
                        <a:pt x="2044416" y="758629"/>
                        <a:pt x="2043964" y="767139"/>
                      </a:cubicBezTo>
                      <a:lnTo>
                        <a:pt x="2144729" y="767140"/>
                      </a:lnTo>
                      <a:lnTo>
                        <a:pt x="2162784" y="779740"/>
                      </a:lnTo>
                      <a:lnTo>
                        <a:pt x="2188677" y="810364"/>
                      </a:lnTo>
                      <a:lnTo>
                        <a:pt x="2228827" y="813438"/>
                      </a:lnTo>
                      <a:lnTo>
                        <a:pt x="2269338" y="819226"/>
                      </a:lnTo>
                      <a:lnTo>
                        <a:pt x="2344574" y="825013"/>
                      </a:lnTo>
                      <a:lnTo>
                        <a:pt x="2367723" y="853950"/>
                      </a:lnTo>
                      <a:lnTo>
                        <a:pt x="2442958" y="859737"/>
                      </a:lnTo>
                      <a:lnTo>
                        <a:pt x="2454533" y="877099"/>
                      </a:lnTo>
                      <a:lnTo>
                        <a:pt x="2523981" y="894461"/>
                      </a:lnTo>
                      <a:lnTo>
                        <a:pt x="2558705" y="906036"/>
                      </a:lnTo>
                      <a:lnTo>
                        <a:pt x="2599217" y="906036"/>
                      </a:lnTo>
                      <a:lnTo>
                        <a:pt x="2732326" y="911823"/>
                      </a:lnTo>
                      <a:lnTo>
                        <a:pt x="2772837" y="923398"/>
                      </a:lnTo>
                      <a:lnTo>
                        <a:pt x="2772837" y="923398"/>
                      </a:lnTo>
                      <a:lnTo>
                        <a:pt x="2830710" y="946547"/>
                      </a:lnTo>
                      <a:lnTo>
                        <a:pt x="2871222" y="952335"/>
                      </a:lnTo>
                      <a:lnTo>
                        <a:pt x="2888584" y="968341"/>
                      </a:lnTo>
                      <a:lnTo>
                        <a:pt x="2911733" y="969697"/>
                      </a:lnTo>
                      <a:lnTo>
                        <a:pt x="2954626" y="990464"/>
                      </a:lnTo>
                      <a:lnTo>
                        <a:pt x="3026456" y="992515"/>
                      </a:lnTo>
                      <a:lnTo>
                        <a:pt x="3066967" y="1003214"/>
                      </a:lnTo>
                      <a:lnTo>
                        <a:pt x="3154801" y="1015995"/>
                      </a:lnTo>
                      <a:lnTo>
                        <a:pt x="3177951" y="1039145"/>
                      </a:lnTo>
                      <a:lnTo>
                        <a:pt x="3230037" y="1050719"/>
                      </a:lnTo>
                      <a:lnTo>
                        <a:pt x="3266449" y="1081344"/>
                      </a:lnTo>
                      <a:lnTo>
                        <a:pt x="3351571" y="1079656"/>
                      </a:lnTo>
                      <a:lnTo>
                        <a:pt x="3358384" y="1092255"/>
                      </a:lnTo>
                      <a:lnTo>
                        <a:pt x="3426807" y="1097018"/>
                      </a:lnTo>
                      <a:lnTo>
                        <a:pt x="3449956" y="1108593"/>
                      </a:lnTo>
                      <a:lnTo>
                        <a:pt x="3513617" y="1108593"/>
                      </a:lnTo>
                      <a:lnTo>
                        <a:pt x="3552741" y="1113024"/>
                      </a:lnTo>
                      <a:lnTo>
                        <a:pt x="3563653" y="1136504"/>
                      </a:lnTo>
                      <a:lnTo>
                        <a:pt x="3623546" y="1136174"/>
                      </a:lnTo>
                      <a:lnTo>
                        <a:pt x="3641631" y="1150461"/>
                      </a:lnTo>
                      <a:lnTo>
                        <a:pt x="3716535" y="1153535"/>
                      </a:lnTo>
                      <a:lnTo>
                        <a:pt x="3750898" y="1178041"/>
                      </a:lnTo>
                      <a:lnTo>
                        <a:pt x="3791409" y="1189616"/>
                      </a:lnTo>
                      <a:lnTo>
                        <a:pt x="3797196" y="1195403"/>
                      </a:lnTo>
                      <a:lnTo>
                        <a:pt x="3889794" y="1218552"/>
                      </a:lnTo>
                      <a:lnTo>
                        <a:pt x="3930305" y="1235914"/>
                      </a:lnTo>
                      <a:lnTo>
                        <a:pt x="3953455" y="1235914"/>
                      </a:lnTo>
                      <a:lnTo>
                        <a:pt x="3982391" y="1244777"/>
                      </a:lnTo>
                      <a:lnTo>
                        <a:pt x="4034477" y="1246465"/>
                      </a:lnTo>
                      <a:lnTo>
                        <a:pt x="4069201" y="1270638"/>
                      </a:lnTo>
                      <a:lnTo>
                        <a:pt x="4161799" y="1270638"/>
                      </a:lnTo>
                      <a:lnTo>
                        <a:pt x="4225791" y="1274045"/>
                      </a:lnTo>
                      <a:lnTo>
                        <a:pt x="4236341" y="1293788"/>
                      </a:lnTo>
                      <a:lnTo>
                        <a:pt x="4300695" y="1299575"/>
                      </a:lnTo>
                      <a:lnTo>
                        <a:pt x="4323845" y="1311150"/>
                      </a:lnTo>
                      <a:lnTo>
                        <a:pt x="4404867" y="1311150"/>
                      </a:lnTo>
                      <a:lnTo>
                        <a:pt x="4428017" y="1322724"/>
                      </a:lnTo>
                      <a:lnTo>
                        <a:pt x="4428017" y="1322724"/>
                      </a:lnTo>
                      <a:lnTo>
                        <a:pt x="4520614" y="1326462"/>
                      </a:lnTo>
                      <a:lnTo>
                        <a:pt x="4552294" y="1339062"/>
                      </a:lnTo>
                      <a:lnTo>
                        <a:pt x="4568963" y="1348255"/>
                      </a:lnTo>
                      <a:lnTo>
                        <a:pt x="4636030" y="1352687"/>
                      </a:lnTo>
                      <a:lnTo>
                        <a:pt x="4674490" y="1360523"/>
                      </a:lnTo>
                      <a:lnTo>
                        <a:pt x="4688116" y="1374479"/>
                      </a:lnTo>
                      <a:lnTo>
                        <a:pt x="4720790" y="1375836"/>
                      </a:lnTo>
                      <a:lnTo>
                        <a:pt x="4769470" y="1392173"/>
                      </a:lnTo>
                      <a:lnTo>
                        <a:pt x="4788520" y="1409534"/>
                      </a:lnTo>
                      <a:lnTo>
                        <a:pt x="4821556" y="1410891"/>
                      </a:lnTo>
                      <a:lnTo>
                        <a:pt x="4835180" y="1429279"/>
                      </a:lnTo>
                      <a:lnTo>
                        <a:pt x="4850493" y="1444259"/>
                      </a:lnTo>
                      <a:lnTo>
                        <a:pt x="4966239" y="1444259"/>
                      </a:lnTo>
                      <a:lnTo>
                        <a:pt x="4997195" y="1470453"/>
                      </a:lnTo>
                      <a:lnTo>
                        <a:pt x="5173559" y="1464002"/>
                      </a:lnTo>
                      <a:lnTo>
                        <a:pt x="5245117" y="1483053"/>
                      </a:lnTo>
                      <a:lnTo>
                        <a:pt x="5330842" y="1496345"/>
                      </a:lnTo>
                      <a:lnTo>
                        <a:pt x="5469738" y="1496345"/>
                      </a:lnTo>
                      <a:lnTo>
                        <a:pt x="5469738" y="1536856"/>
                      </a:lnTo>
                      <a:lnTo>
                        <a:pt x="5637571" y="1536856"/>
                      </a:lnTo>
                      <a:lnTo>
                        <a:pt x="5649146" y="1548431"/>
                      </a:lnTo>
                      <a:lnTo>
                        <a:pt x="5764893" y="1548431"/>
                      </a:lnTo>
                      <a:lnTo>
                        <a:pt x="5764893" y="1565793"/>
                      </a:lnTo>
                      <a:lnTo>
                        <a:pt x="5845915" y="1565793"/>
                      </a:lnTo>
                      <a:lnTo>
                        <a:pt x="5845915" y="1606304"/>
                      </a:lnTo>
                      <a:lnTo>
                        <a:pt x="5926938" y="1606304"/>
                      </a:lnTo>
                      <a:lnTo>
                        <a:pt x="5926938" y="1617879"/>
                      </a:lnTo>
                      <a:lnTo>
                        <a:pt x="6013748" y="1617879"/>
                      </a:lnTo>
                      <a:lnTo>
                        <a:pt x="6013748" y="1641028"/>
                      </a:lnTo>
                      <a:lnTo>
                        <a:pt x="6100558" y="1641028"/>
                      </a:lnTo>
                      <a:lnTo>
                        <a:pt x="6100558" y="1646816"/>
                      </a:lnTo>
                      <a:lnTo>
                        <a:pt x="6204731" y="1646816"/>
                      </a:lnTo>
                      <a:lnTo>
                        <a:pt x="6204731" y="1664178"/>
                      </a:lnTo>
                      <a:lnTo>
                        <a:pt x="6256817" y="1664178"/>
                      </a:lnTo>
                      <a:lnTo>
                        <a:pt x="6256817" y="1698902"/>
                      </a:lnTo>
                      <a:lnTo>
                        <a:pt x="6326265" y="1698902"/>
                      </a:lnTo>
                      <a:lnTo>
                        <a:pt x="6326265" y="1722051"/>
                      </a:lnTo>
                      <a:lnTo>
                        <a:pt x="6401500" y="1722051"/>
                      </a:lnTo>
                      <a:lnTo>
                        <a:pt x="6401500" y="1745200"/>
                      </a:lnTo>
                      <a:lnTo>
                        <a:pt x="6465161" y="1745200"/>
                      </a:lnTo>
                      <a:lnTo>
                        <a:pt x="6465161" y="1785712"/>
                      </a:lnTo>
                      <a:lnTo>
                        <a:pt x="6777677" y="1785712"/>
                      </a:lnTo>
                      <a:lnTo>
                        <a:pt x="6777677" y="1814649"/>
                      </a:lnTo>
                      <a:lnTo>
                        <a:pt x="6893424" y="1814649"/>
                      </a:lnTo>
                      <a:lnTo>
                        <a:pt x="6893424" y="1872522"/>
                      </a:lnTo>
                      <a:lnTo>
                        <a:pt x="6957085" y="1872522"/>
                      </a:lnTo>
                      <a:lnTo>
                        <a:pt x="6957085" y="1907246"/>
                      </a:lnTo>
                      <a:lnTo>
                        <a:pt x="7121647" y="1907246"/>
                      </a:lnTo>
                      <a:cubicBezTo>
                        <a:pt x="7121647" y="1960775"/>
                        <a:pt x="7121648" y="2014304"/>
                        <a:pt x="7121648" y="2067833"/>
                      </a:cubicBezTo>
                      <a:lnTo>
                        <a:pt x="7380266" y="2071809"/>
                      </a:lnTo>
                    </a:path>
                  </a:pathLst>
                </a:custGeom>
                <a:noFill/>
                <a:ln w="28575">
                  <a:solidFill>
                    <a:schemeClr val="accent3"/>
                  </a:solidFill>
                  <a:miter lim="800000"/>
                  <a:headEnd/>
                  <a:tailEnd/>
                </a:ln>
              </p:spPr>
              <p:txBody>
                <a:bodyPr rtlCol="0" anchor="ctr"/>
                <a:lstStyle/>
                <a:p>
                  <a:pPr algn="ctr"/>
                  <a:endParaRPr lang="en-US" dirty="0"/>
                </a:p>
              </p:txBody>
            </p:sp>
            <p:sp>
              <p:nvSpPr>
                <p:cNvPr id="32" name="Freeform: Shape 31">
                  <a:extLst>
                    <a:ext uri="{FF2B5EF4-FFF2-40B4-BE49-F238E27FC236}">
                      <a16:creationId xmlns:a16="http://schemas.microsoft.com/office/drawing/2014/main" id="{0714127D-0163-CDAD-4499-C48CD21530AA}"/>
                    </a:ext>
                  </a:extLst>
                </p:cNvPr>
                <p:cNvSpPr/>
                <p:nvPr/>
              </p:nvSpPr>
              <p:spPr bwMode="auto">
                <a:xfrm>
                  <a:off x="1966359" y="1995998"/>
                  <a:ext cx="7240546" cy="1754199"/>
                </a:xfrm>
                <a:custGeom>
                  <a:avLst/>
                  <a:gdLst>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99595 w 7164729"/>
                    <a:gd name="connsiteY145" fmla="*/ 208344 h 1759351"/>
                    <a:gd name="connsiteX146" fmla="*/ 1035934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42395 w 7164729"/>
                    <a:gd name="connsiteY159" fmla="*/ 98384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5155 w 7164729"/>
                    <a:gd name="connsiteY166" fmla="*/ 28936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34724 w 7164729"/>
                    <a:gd name="connsiteY170" fmla="*/ 34724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99595 w 7164729"/>
                    <a:gd name="connsiteY145" fmla="*/ 208344 h 1759351"/>
                    <a:gd name="connsiteX146" fmla="*/ 1035934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42395 w 7164729"/>
                    <a:gd name="connsiteY159" fmla="*/ 98384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34724 w 7164729"/>
                    <a:gd name="connsiteY170" fmla="*/ 34724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99595 w 7164729"/>
                    <a:gd name="connsiteY145" fmla="*/ 208344 h 1759351"/>
                    <a:gd name="connsiteX146" fmla="*/ 1035934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42395 w 7164729"/>
                    <a:gd name="connsiteY159" fmla="*/ 98384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99595 w 7164729"/>
                    <a:gd name="connsiteY145" fmla="*/ 208344 h 1759351"/>
                    <a:gd name="connsiteX146" fmla="*/ 1035934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7689 w 7164729"/>
                    <a:gd name="connsiteY145" fmla="*/ 208344 h 1759351"/>
                    <a:gd name="connsiteX146" fmla="*/ 1035934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7689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45626 w 7164729"/>
                    <a:gd name="connsiteY163" fmla="*/ 98384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52769 w 7164729"/>
                    <a:gd name="connsiteY163" fmla="*/ 93622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62294 w 7164729"/>
                    <a:gd name="connsiteY163" fmla="*/ 91240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53970 w 7164729"/>
                    <a:gd name="connsiteY157" fmla="*/ 121534 h 1759351"/>
                    <a:gd name="connsiteX158" fmla="*/ 630821 w 7164729"/>
                    <a:gd name="connsiteY158" fmla="*/ 121534 h 1759351"/>
                    <a:gd name="connsiteX159" fmla="*/ 618583 w 7164729"/>
                    <a:gd name="connsiteY159" fmla="*/ 105527 h 1759351"/>
                    <a:gd name="connsiteX160" fmla="*/ 572947 w 7164729"/>
                    <a:gd name="connsiteY160" fmla="*/ 104172 h 1759351"/>
                    <a:gd name="connsiteX161" fmla="*/ 526648 w 7164729"/>
                    <a:gd name="connsiteY161" fmla="*/ 98384 h 1759351"/>
                    <a:gd name="connsiteX162" fmla="*/ 480350 w 7164729"/>
                    <a:gd name="connsiteY162" fmla="*/ 98384 h 1759351"/>
                    <a:gd name="connsiteX163" fmla="*/ 455150 w 7164729"/>
                    <a:gd name="connsiteY163" fmla="*/ 86478 h 1759351"/>
                    <a:gd name="connsiteX164" fmla="*/ 422476 w 7164729"/>
                    <a:gd name="connsiteY164" fmla="*/ 57873 h 1759351"/>
                    <a:gd name="connsiteX165" fmla="*/ 295155 w 7164729"/>
                    <a:gd name="connsiteY165" fmla="*/ 52086 h 1759351"/>
                    <a:gd name="connsiteX166" fmla="*/ 290393 w 7164729"/>
                    <a:gd name="connsiteY166" fmla="*/ 38461 h 1759351"/>
                    <a:gd name="connsiteX167" fmla="*/ 243069 w 7164729"/>
                    <a:gd name="connsiteY167" fmla="*/ 40511 h 1759351"/>
                    <a:gd name="connsiteX168" fmla="*/ 243069 w 7164729"/>
                    <a:gd name="connsiteY168" fmla="*/ 23149 h 1759351"/>
                    <a:gd name="connsiteX169" fmla="*/ 173621 w 7164729"/>
                    <a:gd name="connsiteY169" fmla="*/ 23149 h 1759351"/>
                    <a:gd name="connsiteX170" fmla="*/ 58537 w 7164729"/>
                    <a:gd name="connsiteY170" fmla="*/ 32342 h 1759351"/>
                    <a:gd name="connsiteX171" fmla="*/ 46299 w 7164729"/>
                    <a:gd name="connsiteY171" fmla="*/ 11574 h 1759351"/>
                    <a:gd name="connsiteX172" fmla="*/ 0 w 7164729"/>
                    <a:gd name="connsiteY17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30821 w 7164729"/>
                    <a:gd name="connsiteY157" fmla="*/ 121534 h 1759351"/>
                    <a:gd name="connsiteX158" fmla="*/ 618583 w 7164729"/>
                    <a:gd name="connsiteY158" fmla="*/ 105527 h 1759351"/>
                    <a:gd name="connsiteX159" fmla="*/ 572947 w 7164729"/>
                    <a:gd name="connsiteY159" fmla="*/ 104172 h 1759351"/>
                    <a:gd name="connsiteX160" fmla="*/ 526648 w 7164729"/>
                    <a:gd name="connsiteY160" fmla="*/ 98384 h 1759351"/>
                    <a:gd name="connsiteX161" fmla="*/ 480350 w 7164729"/>
                    <a:gd name="connsiteY161" fmla="*/ 98384 h 1759351"/>
                    <a:gd name="connsiteX162" fmla="*/ 455150 w 7164729"/>
                    <a:gd name="connsiteY162" fmla="*/ 86478 h 1759351"/>
                    <a:gd name="connsiteX163" fmla="*/ 422476 w 7164729"/>
                    <a:gd name="connsiteY163" fmla="*/ 57873 h 1759351"/>
                    <a:gd name="connsiteX164" fmla="*/ 295155 w 7164729"/>
                    <a:gd name="connsiteY164" fmla="*/ 52086 h 1759351"/>
                    <a:gd name="connsiteX165" fmla="*/ 290393 w 7164729"/>
                    <a:gd name="connsiteY165" fmla="*/ 38461 h 1759351"/>
                    <a:gd name="connsiteX166" fmla="*/ 243069 w 7164729"/>
                    <a:gd name="connsiteY166" fmla="*/ 40511 h 1759351"/>
                    <a:gd name="connsiteX167" fmla="*/ 243069 w 7164729"/>
                    <a:gd name="connsiteY167" fmla="*/ 23149 h 1759351"/>
                    <a:gd name="connsiteX168" fmla="*/ 173621 w 7164729"/>
                    <a:gd name="connsiteY168" fmla="*/ 23149 h 1759351"/>
                    <a:gd name="connsiteX169" fmla="*/ 58537 w 7164729"/>
                    <a:gd name="connsiteY169" fmla="*/ 32342 h 1759351"/>
                    <a:gd name="connsiteX170" fmla="*/ 46299 w 7164729"/>
                    <a:gd name="connsiteY170" fmla="*/ 11574 h 1759351"/>
                    <a:gd name="connsiteX171" fmla="*/ 0 w 7164729"/>
                    <a:gd name="connsiteY17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3970 w 7164729"/>
                    <a:gd name="connsiteY156" fmla="*/ 138896 h 1759351"/>
                    <a:gd name="connsiteX157" fmla="*/ 633202 w 7164729"/>
                    <a:gd name="connsiteY157" fmla="*/ 119153 h 1759351"/>
                    <a:gd name="connsiteX158" fmla="*/ 618583 w 7164729"/>
                    <a:gd name="connsiteY158" fmla="*/ 105527 h 1759351"/>
                    <a:gd name="connsiteX159" fmla="*/ 572947 w 7164729"/>
                    <a:gd name="connsiteY159" fmla="*/ 104172 h 1759351"/>
                    <a:gd name="connsiteX160" fmla="*/ 526648 w 7164729"/>
                    <a:gd name="connsiteY160" fmla="*/ 98384 h 1759351"/>
                    <a:gd name="connsiteX161" fmla="*/ 480350 w 7164729"/>
                    <a:gd name="connsiteY161" fmla="*/ 98384 h 1759351"/>
                    <a:gd name="connsiteX162" fmla="*/ 455150 w 7164729"/>
                    <a:gd name="connsiteY162" fmla="*/ 86478 h 1759351"/>
                    <a:gd name="connsiteX163" fmla="*/ 422476 w 7164729"/>
                    <a:gd name="connsiteY163" fmla="*/ 57873 h 1759351"/>
                    <a:gd name="connsiteX164" fmla="*/ 295155 w 7164729"/>
                    <a:gd name="connsiteY164" fmla="*/ 52086 h 1759351"/>
                    <a:gd name="connsiteX165" fmla="*/ 290393 w 7164729"/>
                    <a:gd name="connsiteY165" fmla="*/ 38461 h 1759351"/>
                    <a:gd name="connsiteX166" fmla="*/ 243069 w 7164729"/>
                    <a:gd name="connsiteY166" fmla="*/ 40511 h 1759351"/>
                    <a:gd name="connsiteX167" fmla="*/ 243069 w 7164729"/>
                    <a:gd name="connsiteY167" fmla="*/ 23149 h 1759351"/>
                    <a:gd name="connsiteX168" fmla="*/ 173621 w 7164729"/>
                    <a:gd name="connsiteY168" fmla="*/ 23149 h 1759351"/>
                    <a:gd name="connsiteX169" fmla="*/ 58537 w 7164729"/>
                    <a:gd name="connsiteY169" fmla="*/ 32342 h 1759351"/>
                    <a:gd name="connsiteX170" fmla="*/ 46299 w 7164729"/>
                    <a:gd name="connsiteY170" fmla="*/ 11574 h 1759351"/>
                    <a:gd name="connsiteX171" fmla="*/ 0 w 7164729"/>
                    <a:gd name="connsiteY17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85308 w 7164729"/>
                    <a:gd name="connsiteY145" fmla="*/ 208344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6351 w 7164729"/>
                    <a:gd name="connsiteY156" fmla="*/ 136515 h 1759351"/>
                    <a:gd name="connsiteX157" fmla="*/ 633202 w 7164729"/>
                    <a:gd name="connsiteY157" fmla="*/ 119153 h 1759351"/>
                    <a:gd name="connsiteX158" fmla="*/ 618583 w 7164729"/>
                    <a:gd name="connsiteY158" fmla="*/ 105527 h 1759351"/>
                    <a:gd name="connsiteX159" fmla="*/ 572947 w 7164729"/>
                    <a:gd name="connsiteY159" fmla="*/ 104172 h 1759351"/>
                    <a:gd name="connsiteX160" fmla="*/ 526648 w 7164729"/>
                    <a:gd name="connsiteY160" fmla="*/ 98384 h 1759351"/>
                    <a:gd name="connsiteX161" fmla="*/ 480350 w 7164729"/>
                    <a:gd name="connsiteY161" fmla="*/ 98384 h 1759351"/>
                    <a:gd name="connsiteX162" fmla="*/ 455150 w 7164729"/>
                    <a:gd name="connsiteY162" fmla="*/ 86478 h 1759351"/>
                    <a:gd name="connsiteX163" fmla="*/ 422476 w 7164729"/>
                    <a:gd name="connsiteY163" fmla="*/ 57873 h 1759351"/>
                    <a:gd name="connsiteX164" fmla="*/ 295155 w 7164729"/>
                    <a:gd name="connsiteY164" fmla="*/ 52086 h 1759351"/>
                    <a:gd name="connsiteX165" fmla="*/ 290393 w 7164729"/>
                    <a:gd name="connsiteY165" fmla="*/ 38461 h 1759351"/>
                    <a:gd name="connsiteX166" fmla="*/ 243069 w 7164729"/>
                    <a:gd name="connsiteY166" fmla="*/ 40511 h 1759351"/>
                    <a:gd name="connsiteX167" fmla="*/ 243069 w 7164729"/>
                    <a:gd name="connsiteY167" fmla="*/ 23149 h 1759351"/>
                    <a:gd name="connsiteX168" fmla="*/ 173621 w 7164729"/>
                    <a:gd name="connsiteY168" fmla="*/ 23149 h 1759351"/>
                    <a:gd name="connsiteX169" fmla="*/ 58537 w 7164729"/>
                    <a:gd name="connsiteY169" fmla="*/ 32342 h 1759351"/>
                    <a:gd name="connsiteX170" fmla="*/ 46299 w 7164729"/>
                    <a:gd name="connsiteY170" fmla="*/ 11574 h 1759351"/>
                    <a:gd name="connsiteX171" fmla="*/ 0 w 7164729"/>
                    <a:gd name="connsiteY17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75783 w 7164729"/>
                    <a:gd name="connsiteY145" fmla="*/ 215488 h 1759351"/>
                    <a:gd name="connsiteX146" fmla="*/ 1043078 w 7164729"/>
                    <a:gd name="connsiteY146" fmla="*/ 214131 h 1759351"/>
                    <a:gd name="connsiteX147" fmla="*/ 1035934 w 7164729"/>
                    <a:gd name="connsiteY147" fmla="*/ 202557 h 1759351"/>
                    <a:gd name="connsiteX148" fmla="*/ 1035934 w 7164729"/>
                    <a:gd name="connsiteY148" fmla="*/ 202557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6351 w 7164729"/>
                    <a:gd name="connsiteY156" fmla="*/ 136515 h 1759351"/>
                    <a:gd name="connsiteX157" fmla="*/ 633202 w 7164729"/>
                    <a:gd name="connsiteY157" fmla="*/ 119153 h 1759351"/>
                    <a:gd name="connsiteX158" fmla="*/ 618583 w 7164729"/>
                    <a:gd name="connsiteY158" fmla="*/ 105527 h 1759351"/>
                    <a:gd name="connsiteX159" fmla="*/ 572947 w 7164729"/>
                    <a:gd name="connsiteY159" fmla="*/ 104172 h 1759351"/>
                    <a:gd name="connsiteX160" fmla="*/ 526648 w 7164729"/>
                    <a:gd name="connsiteY160" fmla="*/ 98384 h 1759351"/>
                    <a:gd name="connsiteX161" fmla="*/ 480350 w 7164729"/>
                    <a:gd name="connsiteY161" fmla="*/ 98384 h 1759351"/>
                    <a:gd name="connsiteX162" fmla="*/ 455150 w 7164729"/>
                    <a:gd name="connsiteY162" fmla="*/ 86478 h 1759351"/>
                    <a:gd name="connsiteX163" fmla="*/ 422476 w 7164729"/>
                    <a:gd name="connsiteY163" fmla="*/ 57873 h 1759351"/>
                    <a:gd name="connsiteX164" fmla="*/ 295155 w 7164729"/>
                    <a:gd name="connsiteY164" fmla="*/ 52086 h 1759351"/>
                    <a:gd name="connsiteX165" fmla="*/ 290393 w 7164729"/>
                    <a:gd name="connsiteY165" fmla="*/ 38461 h 1759351"/>
                    <a:gd name="connsiteX166" fmla="*/ 243069 w 7164729"/>
                    <a:gd name="connsiteY166" fmla="*/ 40511 h 1759351"/>
                    <a:gd name="connsiteX167" fmla="*/ 243069 w 7164729"/>
                    <a:gd name="connsiteY167" fmla="*/ 23149 h 1759351"/>
                    <a:gd name="connsiteX168" fmla="*/ 173621 w 7164729"/>
                    <a:gd name="connsiteY168" fmla="*/ 23149 h 1759351"/>
                    <a:gd name="connsiteX169" fmla="*/ 58537 w 7164729"/>
                    <a:gd name="connsiteY169" fmla="*/ 32342 h 1759351"/>
                    <a:gd name="connsiteX170" fmla="*/ 46299 w 7164729"/>
                    <a:gd name="connsiteY170" fmla="*/ 11574 h 1759351"/>
                    <a:gd name="connsiteX171" fmla="*/ 0 w 7164729"/>
                    <a:gd name="connsiteY17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75783 w 7164729"/>
                    <a:gd name="connsiteY145" fmla="*/ 215488 h 1759351"/>
                    <a:gd name="connsiteX146" fmla="*/ 1043078 w 7164729"/>
                    <a:gd name="connsiteY146" fmla="*/ 214131 h 1759351"/>
                    <a:gd name="connsiteX147" fmla="*/ 1035934 w 7164729"/>
                    <a:gd name="connsiteY147" fmla="*/ 202557 h 1759351"/>
                    <a:gd name="connsiteX148" fmla="*/ 1019265 w 7164729"/>
                    <a:gd name="connsiteY148" fmla="*/ 207319 h 1759351"/>
                    <a:gd name="connsiteX149" fmla="*/ 995423 w 7164729"/>
                    <a:gd name="connsiteY149" fmla="*/ 179407 h 1759351"/>
                    <a:gd name="connsiteX150" fmla="*/ 873889 w 7164729"/>
                    <a:gd name="connsiteY150" fmla="*/ 179407 h 1759351"/>
                    <a:gd name="connsiteX151" fmla="*/ 873889 w 7164729"/>
                    <a:gd name="connsiteY151" fmla="*/ 156258 h 1759351"/>
                    <a:gd name="connsiteX152" fmla="*/ 734993 w 7164729"/>
                    <a:gd name="connsiteY152" fmla="*/ 156258 h 1759351"/>
                    <a:gd name="connsiteX153" fmla="*/ 734993 w 7164729"/>
                    <a:gd name="connsiteY153" fmla="*/ 150470 h 1759351"/>
                    <a:gd name="connsiteX154" fmla="*/ 677119 w 7164729"/>
                    <a:gd name="connsiteY154" fmla="*/ 150470 h 1759351"/>
                    <a:gd name="connsiteX155" fmla="*/ 677119 w 7164729"/>
                    <a:gd name="connsiteY155" fmla="*/ 144683 h 1759351"/>
                    <a:gd name="connsiteX156" fmla="*/ 656351 w 7164729"/>
                    <a:gd name="connsiteY156" fmla="*/ 136515 h 1759351"/>
                    <a:gd name="connsiteX157" fmla="*/ 633202 w 7164729"/>
                    <a:gd name="connsiteY157" fmla="*/ 119153 h 1759351"/>
                    <a:gd name="connsiteX158" fmla="*/ 618583 w 7164729"/>
                    <a:gd name="connsiteY158" fmla="*/ 105527 h 1759351"/>
                    <a:gd name="connsiteX159" fmla="*/ 572947 w 7164729"/>
                    <a:gd name="connsiteY159" fmla="*/ 104172 h 1759351"/>
                    <a:gd name="connsiteX160" fmla="*/ 526648 w 7164729"/>
                    <a:gd name="connsiteY160" fmla="*/ 98384 h 1759351"/>
                    <a:gd name="connsiteX161" fmla="*/ 480350 w 7164729"/>
                    <a:gd name="connsiteY161" fmla="*/ 98384 h 1759351"/>
                    <a:gd name="connsiteX162" fmla="*/ 455150 w 7164729"/>
                    <a:gd name="connsiteY162" fmla="*/ 86478 h 1759351"/>
                    <a:gd name="connsiteX163" fmla="*/ 422476 w 7164729"/>
                    <a:gd name="connsiteY163" fmla="*/ 57873 h 1759351"/>
                    <a:gd name="connsiteX164" fmla="*/ 295155 w 7164729"/>
                    <a:gd name="connsiteY164" fmla="*/ 52086 h 1759351"/>
                    <a:gd name="connsiteX165" fmla="*/ 290393 w 7164729"/>
                    <a:gd name="connsiteY165" fmla="*/ 38461 h 1759351"/>
                    <a:gd name="connsiteX166" fmla="*/ 243069 w 7164729"/>
                    <a:gd name="connsiteY166" fmla="*/ 40511 h 1759351"/>
                    <a:gd name="connsiteX167" fmla="*/ 243069 w 7164729"/>
                    <a:gd name="connsiteY167" fmla="*/ 23149 h 1759351"/>
                    <a:gd name="connsiteX168" fmla="*/ 173621 w 7164729"/>
                    <a:gd name="connsiteY168" fmla="*/ 23149 h 1759351"/>
                    <a:gd name="connsiteX169" fmla="*/ 58537 w 7164729"/>
                    <a:gd name="connsiteY169" fmla="*/ 32342 h 1759351"/>
                    <a:gd name="connsiteX170" fmla="*/ 46299 w 7164729"/>
                    <a:gd name="connsiteY170" fmla="*/ 11574 h 1759351"/>
                    <a:gd name="connsiteX171" fmla="*/ 0 w 7164729"/>
                    <a:gd name="connsiteY17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75783 w 7164729"/>
                    <a:gd name="connsiteY145" fmla="*/ 215488 h 1759351"/>
                    <a:gd name="connsiteX146" fmla="*/ 1043078 w 7164729"/>
                    <a:gd name="connsiteY146" fmla="*/ 214131 h 1759351"/>
                    <a:gd name="connsiteX147" fmla="*/ 1035934 w 7164729"/>
                    <a:gd name="connsiteY147" fmla="*/ 202557 h 1759351"/>
                    <a:gd name="connsiteX148" fmla="*/ 995423 w 7164729"/>
                    <a:gd name="connsiteY148" fmla="*/ 179407 h 1759351"/>
                    <a:gd name="connsiteX149" fmla="*/ 873889 w 7164729"/>
                    <a:gd name="connsiteY149" fmla="*/ 179407 h 1759351"/>
                    <a:gd name="connsiteX150" fmla="*/ 873889 w 7164729"/>
                    <a:gd name="connsiteY150" fmla="*/ 156258 h 1759351"/>
                    <a:gd name="connsiteX151" fmla="*/ 734993 w 7164729"/>
                    <a:gd name="connsiteY151" fmla="*/ 156258 h 1759351"/>
                    <a:gd name="connsiteX152" fmla="*/ 734993 w 7164729"/>
                    <a:gd name="connsiteY152" fmla="*/ 150470 h 1759351"/>
                    <a:gd name="connsiteX153" fmla="*/ 677119 w 7164729"/>
                    <a:gd name="connsiteY153" fmla="*/ 150470 h 1759351"/>
                    <a:gd name="connsiteX154" fmla="*/ 677119 w 7164729"/>
                    <a:gd name="connsiteY154" fmla="*/ 144683 h 1759351"/>
                    <a:gd name="connsiteX155" fmla="*/ 656351 w 7164729"/>
                    <a:gd name="connsiteY155" fmla="*/ 136515 h 1759351"/>
                    <a:gd name="connsiteX156" fmla="*/ 633202 w 7164729"/>
                    <a:gd name="connsiteY156" fmla="*/ 119153 h 1759351"/>
                    <a:gd name="connsiteX157" fmla="*/ 618583 w 7164729"/>
                    <a:gd name="connsiteY157" fmla="*/ 105527 h 1759351"/>
                    <a:gd name="connsiteX158" fmla="*/ 572947 w 7164729"/>
                    <a:gd name="connsiteY158" fmla="*/ 104172 h 1759351"/>
                    <a:gd name="connsiteX159" fmla="*/ 526648 w 7164729"/>
                    <a:gd name="connsiteY159" fmla="*/ 98384 h 1759351"/>
                    <a:gd name="connsiteX160" fmla="*/ 480350 w 7164729"/>
                    <a:gd name="connsiteY160" fmla="*/ 98384 h 1759351"/>
                    <a:gd name="connsiteX161" fmla="*/ 455150 w 7164729"/>
                    <a:gd name="connsiteY161" fmla="*/ 86478 h 1759351"/>
                    <a:gd name="connsiteX162" fmla="*/ 422476 w 7164729"/>
                    <a:gd name="connsiteY162" fmla="*/ 57873 h 1759351"/>
                    <a:gd name="connsiteX163" fmla="*/ 295155 w 7164729"/>
                    <a:gd name="connsiteY163" fmla="*/ 52086 h 1759351"/>
                    <a:gd name="connsiteX164" fmla="*/ 290393 w 7164729"/>
                    <a:gd name="connsiteY164" fmla="*/ 38461 h 1759351"/>
                    <a:gd name="connsiteX165" fmla="*/ 243069 w 7164729"/>
                    <a:gd name="connsiteY165" fmla="*/ 40511 h 1759351"/>
                    <a:gd name="connsiteX166" fmla="*/ 243069 w 7164729"/>
                    <a:gd name="connsiteY166" fmla="*/ 23149 h 1759351"/>
                    <a:gd name="connsiteX167" fmla="*/ 173621 w 7164729"/>
                    <a:gd name="connsiteY167" fmla="*/ 23149 h 1759351"/>
                    <a:gd name="connsiteX168" fmla="*/ 58537 w 7164729"/>
                    <a:gd name="connsiteY168" fmla="*/ 32342 h 1759351"/>
                    <a:gd name="connsiteX169" fmla="*/ 46299 w 7164729"/>
                    <a:gd name="connsiteY169" fmla="*/ 11574 h 1759351"/>
                    <a:gd name="connsiteX170" fmla="*/ 0 w 7164729"/>
                    <a:gd name="connsiteY17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88962 w 7164729"/>
                    <a:gd name="connsiteY140" fmla="*/ 272005 h 1759351"/>
                    <a:gd name="connsiteX141" fmla="*/ 1365813 w 7164729"/>
                    <a:gd name="connsiteY141" fmla="*/ 243068 h 1759351"/>
                    <a:gd name="connsiteX142" fmla="*/ 1197980 w 7164729"/>
                    <a:gd name="connsiteY142" fmla="*/ 248855 h 1759351"/>
                    <a:gd name="connsiteX143" fmla="*/ 1186405 w 7164729"/>
                    <a:gd name="connsiteY143" fmla="*/ 225706 h 1759351"/>
                    <a:gd name="connsiteX144" fmla="*/ 1099595 w 7164729"/>
                    <a:gd name="connsiteY144" fmla="*/ 225706 h 1759351"/>
                    <a:gd name="connsiteX145" fmla="*/ 1075783 w 7164729"/>
                    <a:gd name="connsiteY145" fmla="*/ 215488 h 1759351"/>
                    <a:gd name="connsiteX146" fmla="*/ 1043078 w 7164729"/>
                    <a:gd name="connsiteY146" fmla="*/ 214131 h 1759351"/>
                    <a:gd name="connsiteX147" fmla="*/ 1019266 w 7164729"/>
                    <a:gd name="connsiteY147" fmla="*/ 207320 h 1759351"/>
                    <a:gd name="connsiteX148" fmla="*/ 995423 w 7164729"/>
                    <a:gd name="connsiteY148" fmla="*/ 179407 h 1759351"/>
                    <a:gd name="connsiteX149" fmla="*/ 873889 w 7164729"/>
                    <a:gd name="connsiteY149" fmla="*/ 179407 h 1759351"/>
                    <a:gd name="connsiteX150" fmla="*/ 873889 w 7164729"/>
                    <a:gd name="connsiteY150" fmla="*/ 156258 h 1759351"/>
                    <a:gd name="connsiteX151" fmla="*/ 734993 w 7164729"/>
                    <a:gd name="connsiteY151" fmla="*/ 156258 h 1759351"/>
                    <a:gd name="connsiteX152" fmla="*/ 734993 w 7164729"/>
                    <a:gd name="connsiteY152" fmla="*/ 150470 h 1759351"/>
                    <a:gd name="connsiteX153" fmla="*/ 677119 w 7164729"/>
                    <a:gd name="connsiteY153" fmla="*/ 150470 h 1759351"/>
                    <a:gd name="connsiteX154" fmla="*/ 677119 w 7164729"/>
                    <a:gd name="connsiteY154" fmla="*/ 144683 h 1759351"/>
                    <a:gd name="connsiteX155" fmla="*/ 656351 w 7164729"/>
                    <a:gd name="connsiteY155" fmla="*/ 136515 h 1759351"/>
                    <a:gd name="connsiteX156" fmla="*/ 633202 w 7164729"/>
                    <a:gd name="connsiteY156" fmla="*/ 119153 h 1759351"/>
                    <a:gd name="connsiteX157" fmla="*/ 618583 w 7164729"/>
                    <a:gd name="connsiteY157" fmla="*/ 105527 h 1759351"/>
                    <a:gd name="connsiteX158" fmla="*/ 572947 w 7164729"/>
                    <a:gd name="connsiteY158" fmla="*/ 104172 h 1759351"/>
                    <a:gd name="connsiteX159" fmla="*/ 526648 w 7164729"/>
                    <a:gd name="connsiteY159" fmla="*/ 98384 h 1759351"/>
                    <a:gd name="connsiteX160" fmla="*/ 480350 w 7164729"/>
                    <a:gd name="connsiteY160" fmla="*/ 98384 h 1759351"/>
                    <a:gd name="connsiteX161" fmla="*/ 455150 w 7164729"/>
                    <a:gd name="connsiteY161" fmla="*/ 86478 h 1759351"/>
                    <a:gd name="connsiteX162" fmla="*/ 422476 w 7164729"/>
                    <a:gd name="connsiteY162" fmla="*/ 57873 h 1759351"/>
                    <a:gd name="connsiteX163" fmla="*/ 295155 w 7164729"/>
                    <a:gd name="connsiteY163" fmla="*/ 52086 h 1759351"/>
                    <a:gd name="connsiteX164" fmla="*/ 290393 w 7164729"/>
                    <a:gd name="connsiteY164" fmla="*/ 38461 h 1759351"/>
                    <a:gd name="connsiteX165" fmla="*/ 243069 w 7164729"/>
                    <a:gd name="connsiteY165" fmla="*/ 40511 h 1759351"/>
                    <a:gd name="connsiteX166" fmla="*/ 243069 w 7164729"/>
                    <a:gd name="connsiteY166" fmla="*/ 23149 h 1759351"/>
                    <a:gd name="connsiteX167" fmla="*/ 173621 w 7164729"/>
                    <a:gd name="connsiteY167" fmla="*/ 23149 h 1759351"/>
                    <a:gd name="connsiteX168" fmla="*/ 58537 w 7164729"/>
                    <a:gd name="connsiteY168" fmla="*/ 32342 h 1759351"/>
                    <a:gd name="connsiteX169" fmla="*/ 46299 w 7164729"/>
                    <a:gd name="connsiteY169" fmla="*/ 11574 h 1759351"/>
                    <a:gd name="connsiteX170" fmla="*/ 0 w 7164729"/>
                    <a:gd name="connsiteY17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65813 w 7164729"/>
                    <a:gd name="connsiteY140" fmla="*/ 243068 h 1759351"/>
                    <a:gd name="connsiteX141" fmla="*/ 1197980 w 7164729"/>
                    <a:gd name="connsiteY141" fmla="*/ 248855 h 1759351"/>
                    <a:gd name="connsiteX142" fmla="*/ 1186405 w 7164729"/>
                    <a:gd name="connsiteY142" fmla="*/ 225706 h 1759351"/>
                    <a:gd name="connsiteX143" fmla="*/ 1099595 w 7164729"/>
                    <a:gd name="connsiteY143" fmla="*/ 225706 h 1759351"/>
                    <a:gd name="connsiteX144" fmla="*/ 1075783 w 7164729"/>
                    <a:gd name="connsiteY144" fmla="*/ 215488 h 1759351"/>
                    <a:gd name="connsiteX145" fmla="*/ 1043078 w 7164729"/>
                    <a:gd name="connsiteY145" fmla="*/ 214131 h 1759351"/>
                    <a:gd name="connsiteX146" fmla="*/ 1019266 w 7164729"/>
                    <a:gd name="connsiteY146" fmla="*/ 207320 h 1759351"/>
                    <a:gd name="connsiteX147" fmla="*/ 995423 w 7164729"/>
                    <a:gd name="connsiteY147" fmla="*/ 179407 h 1759351"/>
                    <a:gd name="connsiteX148" fmla="*/ 873889 w 7164729"/>
                    <a:gd name="connsiteY148" fmla="*/ 179407 h 1759351"/>
                    <a:gd name="connsiteX149" fmla="*/ 873889 w 7164729"/>
                    <a:gd name="connsiteY149" fmla="*/ 156258 h 1759351"/>
                    <a:gd name="connsiteX150" fmla="*/ 734993 w 7164729"/>
                    <a:gd name="connsiteY150" fmla="*/ 156258 h 1759351"/>
                    <a:gd name="connsiteX151" fmla="*/ 734993 w 7164729"/>
                    <a:gd name="connsiteY151" fmla="*/ 150470 h 1759351"/>
                    <a:gd name="connsiteX152" fmla="*/ 677119 w 7164729"/>
                    <a:gd name="connsiteY152" fmla="*/ 150470 h 1759351"/>
                    <a:gd name="connsiteX153" fmla="*/ 677119 w 7164729"/>
                    <a:gd name="connsiteY153" fmla="*/ 144683 h 1759351"/>
                    <a:gd name="connsiteX154" fmla="*/ 656351 w 7164729"/>
                    <a:gd name="connsiteY154" fmla="*/ 136515 h 1759351"/>
                    <a:gd name="connsiteX155" fmla="*/ 633202 w 7164729"/>
                    <a:gd name="connsiteY155" fmla="*/ 119153 h 1759351"/>
                    <a:gd name="connsiteX156" fmla="*/ 618583 w 7164729"/>
                    <a:gd name="connsiteY156" fmla="*/ 105527 h 1759351"/>
                    <a:gd name="connsiteX157" fmla="*/ 572947 w 7164729"/>
                    <a:gd name="connsiteY157" fmla="*/ 104172 h 1759351"/>
                    <a:gd name="connsiteX158" fmla="*/ 526648 w 7164729"/>
                    <a:gd name="connsiteY158" fmla="*/ 98384 h 1759351"/>
                    <a:gd name="connsiteX159" fmla="*/ 480350 w 7164729"/>
                    <a:gd name="connsiteY159" fmla="*/ 98384 h 1759351"/>
                    <a:gd name="connsiteX160" fmla="*/ 455150 w 7164729"/>
                    <a:gd name="connsiteY160" fmla="*/ 86478 h 1759351"/>
                    <a:gd name="connsiteX161" fmla="*/ 422476 w 7164729"/>
                    <a:gd name="connsiteY161" fmla="*/ 57873 h 1759351"/>
                    <a:gd name="connsiteX162" fmla="*/ 295155 w 7164729"/>
                    <a:gd name="connsiteY162" fmla="*/ 52086 h 1759351"/>
                    <a:gd name="connsiteX163" fmla="*/ 290393 w 7164729"/>
                    <a:gd name="connsiteY163" fmla="*/ 38461 h 1759351"/>
                    <a:gd name="connsiteX164" fmla="*/ 243069 w 7164729"/>
                    <a:gd name="connsiteY164" fmla="*/ 40511 h 1759351"/>
                    <a:gd name="connsiteX165" fmla="*/ 243069 w 7164729"/>
                    <a:gd name="connsiteY165" fmla="*/ 23149 h 1759351"/>
                    <a:gd name="connsiteX166" fmla="*/ 173621 w 7164729"/>
                    <a:gd name="connsiteY166" fmla="*/ 23149 h 1759351"/>
                    <a:gd name="connsiteX167" fmla="*/ 58537 w 7164729"/>
                    <a:gd name="connsiteY167" fmla="*/ 32342 h 1759351"/>
                    <a:gd name="connsiteX168" fmla="*/ 46299 w 7164729"/>
                    <a:gd name="connsiteY168" fmla="*/ 11574 h 1759351"/>
                    <a:gd name="connsiteX169" fmla="*/ 0 w 7164729"/>
                    <a:gd name="connsiteY16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724628 w 7164729"/>
                    <a:gd name="connsiteY132" fmla="*/ 324091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61051 w 7164729"/>
                    <a:gd name="connsiteY140" fmla="*/ 250212 h 1759351"/>
                    <a:gd name="connsiteX141" fmla="*/ 1197980 w 7164729"/>
                    <a:gd name="connsiteY141" fmla="*/ 248855 h 1759351"/>
                    <a:gd name="connsiteX142" fmla="*/ 1186405 w 7164729"/>
                    <a:gd name="connsiteY142" fmla="*/ 225706 h 1759351"/>
                    <a:gd name="connsiteX143" fmla="*/ 1099595 w 7164729"/>
                    <a:gd name="connsiteY143" fmla="*/ 225706 h 1759351"/>
                    <a:gd name="connsiteX144" fmla="*/ 1075783 w 7164729"/>
                    <a:gd name="connsiteY144" fmla="*/ 215488 h 1759351"/>
                    <a:gd name="connsiteX145" fmla="*/ 1043078 w 7164729"/>
                    <a:gd name="connsiteY145" fmla="*/ 214131 h 1759351"/>
                    <a:gd name="connsiteX146" fmla="*/ 1019266 w 7164729"/>
                    <a:gd name="connsiteY146" fmla="*/ 207320 h 1759351"/>
                    <a:gd name="connsiteX147" fmla="*/ 995423 w 7164729"/>
                    <a:gd name="connsiteY147" fmla="*/ 179407 h 1759351"/>
                    <a:gd name="connsiteX148" fmla="*/ 873889 w 7164729"/>
                    <a:gd name="connsiteY148" fmla="*/ 179407 h 1759351"/>
                    <a:gd name="connsiteX149" fmla="*/ 873889 w 7164729"/>
                    <a:gd name="connsiteY149" fmla="*/ 156258 h 1759351"/>
                    <a:gd name="connsiteX150" fmla="*/ 734993 w 7164729"/>
                    <a:gd name="connsiteY150" fmla="*/ 156258 h 1759351"/>
                    <a:gd name="connsiteX151" fmla="*/ 734993 w 7164729"/>
                    <a:gd name="connsiteY151" fmla="*/ 150470 h 1759351"/>
                    <a:gd name="connsiteX152" fmla="*/ 677119 w 7164729"/>
                    <a:gd name="connsiteY152" fmla="*/ 150470 h 1759351"/>
                    <a:gd name="connsiteX153" fmla="*/ 677119 w 7164729"/>
                    <a:gd name="connsiteY153" fmla="*/ 144683 h 1759351"/>
                    <a:gd name="connsiteX154" fmla="*/ 656351 w 7164729"/>
                    <a:gd name="connsiteY154" fmla="*/ 136515 h 1759351"/>
                    <a:gd name="connsiteX155" fmla="*/ 633202 w 7164729"/>
                    <a:gd name="connsiteY155" fmla="*/ 119153 h 1759351"/>
                    <a:gd name="connsiteX156" fmla="*/ 618583 w 7164729"/>
                    <a:gd name="connsiteY156" fmla="*/ 105527 h 1759351"/>
                    <a:gd name="connsiteX157" fmla="*/ 572947 w 7164729"/>
                    <a:gd name="connsiteY157" fmla="*/ 104172 h 1759351"/>
                    <a:gd name="connsiteX158" fmla="*/ 526648 w 7164729"/>
                    <a:gd name="connsiteY158" fmla="*/ 98384 h 1759351"/>
                    <a:gd name="connsiteX159" fmla="*/ 480350 w 7164729"/>
                    <a:gd name="connsiteY159" fmla="*/ 98384 h 1759351"/>
                    <a:gd name="connsiteX160" fmla="*/ 455150 w 7164729"/>
                    <a:gd name="connsiteY160" fmla="*/ 86478 h 1759351"/>
                    <a:gd name="connsiteX161" fmla="*/ 422476 w 7164729"/>
                    <a:gd name="connsiteY161" fmla="*/ 57873 h 1759351"/>
                    <a:gd name="connsiteX162" fmla="*/ 295155 w 7164729"/>
                    <a:gd name="connsiteY162" fmla="*/ 52086 h 1759351"/>
                    <a:gd name="connsiteX163" fmla="*/ 290393 w 7164729"/>
                    <a:gd name="connsiteY163" fmla="*/ 38461 h 1759351"/>
                    <a:gd name="connsiteX164" fmla="*/ 243069 w 7164729"/>
                    <a:gd name="connsiteY164" fmla="*/ 40511 h 1759351"/>
                    <a:gd name="connsiteX165" fmla="*/ 243069 w 7164729"/>
                    <a:gd name="connsiteY165" fmla="*/ 23149 h 1759351"/>
                    <a:gd name="connsiteX166" fmla="*/ 173621 w 7164729"/>
                    <a:gd name="connsiteY166" fmla="*/ 23149 h 1759351"/>
                    <a:gd name="connsiteX167" fmla="*/ 58537 w 7164729"/>
                    <a:gd name="connsiteY167" fmla="*/ 32342 h 1759351"/>
                    <a:gd name="connsiteX168" fmla="*/ 46299 w 7164729"/>
                    <a:gd name="connsiteY168" fmla="*/ 11574 h 1759351"/>
                    <a:gd name="connsiteX169" fmla="*/ 0 w 7164729"/>
                    <a:gd name="connsiteY16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53565 w 7164729"/>
                    <a:gd name="connsiteY131" fmla="*/ 353027 h 1759351"/>
                    <a:gd name="connsiteX132" fmla="*/ 1698435 w 7164729"/>
                    <a:gd name="connsiteY132" fmla="*/ 333616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61051 w 7164729"/>
                    <a:gd name="connsiteY140" fmla="*/ 250212 h 1759351"/>
                    <a:gd name="connsiteX141" fmla="*/ 1197980 w 7164729"/>
                    <a:gd name="connsiteY141" fmla="*/ 248855 h 1759351"/>
                    <a:gd name="connsiteX142" fmla="*/ 1186405 w 7164729"/>
                    <a:gd name="connsiteY142" fmla="*/ 225706 h 1759351"/>
                    <a:gd name="connsiteX143" fmla="*/ 1099595 w 7164729"/>
                    <a:gd name="connsiteY143" fmla="*/ 225706 h 1759351"/>
                    <a:gd name="connsiteX144" fmla="*/ 1075783 w 7164729"/>
                    <a:gd name="connsiteY144" fmla="*/ 215488 h 1759351"/>
                    <a:gd name="connsiteX145" fmla="*/ 1043078 w 7164729"/>
                    <a:gd name="connsiteY145" fmla="*/ 214131 h 1759351"/>
                    <a:gd name="connsiteX146" fmla="*/ 1019266 w 7164729"/>
                    <a:gd name="connsiteY146" fmla="*/ 207320 h 1759351"/>
                    <a:gd name="connsiteX147" fmla="*/ 995423 w 7164729"/>
                    <a:gd name="connsiteY147" fmla="*/ 179407 h 1759351"/>
                    <a:gd name="connsiteX148" fmla="*/ 873889 w 7164729"/>
                    <a:gd name="connsiteY148" fmla="*/ 179407 h 1759351"/>
                    <a:gd name="connsiteX149" fmla="*/ 873889 w 7164729"/>
                    <a:gd name="connsiteY149" fmla="*/ 156258 h 1759351"/>
                    <a:gd name="connsiteX150" fmla="*/ 734993 w 7164729"/>
                    <a:gd name="connsiteY150" fmla="*/ 156258 h 1759351"/>
                    <a:gd name="connsiteX151" fmla="*/ 734993 w 7164729"/>
                    <a:gd name="connsiteY151" fmla="*/ 150470 h 1759351"/>
                    <a:gd name="connsiteX152" fmla="*/ 677119 w 7164729"/>
                    <a:gd name="connsiteY152" fmla="*/ 150470 h 1759351"/>
                    <a:gd name="connsiteX153" fmla="*/ 677119 w 7164729"/>
                    <a:gd name="connsiteY153" fmla="*/ 144683 h 1759351"/>
                    <a:gd name="connsiteX154" fmla="*/ 656351 w 7164729"/>
                    <a:gd name="connsiteY154" fmla="*/ 136515 h 1759351"/>
                    <a:gd name="connsiteX155" fmla="*/ 633202 w 7164729"/>
                    <a:gd name="connsiteY155" fmla="*/ 119153 h 1759351"/>
                    <a:gd name="connsiteX156" fmla="*/ 618583 w 7164729"/>
                    <a:gd name="connsiteY156" fmla="*/ 105527 h 1759351"/>
                    <a:gd name="connsiteX157" fmla="*/ 572947 w 7164729"/>
                    <a:gd name="connsiteY157" fmla="*/ 104172 h 1759351"/>
                    <a:gd name="connsiteX158" fmla="*/ 526648 w 7164729"/>
                    <a:gd name="connsiteY158" fmla="*/ 98384 h 1759351"/>
                    <a:gd name="connsiteX159" fmla="*/ 480350 w 7164729"/>
                    <a:gd name="connsiteY159" fmla="*/ 98384 h 1759351"/>
                    <a:gd name="connsiteX160" fmla="*/ 455150 w 7164729"/>
                    <a:gd name="connsiteY160" fmla="*/ 86478 h 1759351"/>
                    <a:gd name="connsiteX161" fmla="*/ 422476 w 7164729"/>
                    <a:gd name="connsiteY161" fmla="*/ 57873 h 1759351"/>
                    <a:gd name="connsiteX162" fmla="*/ 295155 w 7164729"/>
                    <a:gd name="connsiteY162" fmla="*/ 52086 h 1759351"/>
                    <a:gd name="connsiteX163" fmla="*/ 290393 w 7164729"/>
                    <a:gd name="connsiteY163" fmla="*/ 38461 h 1759351"/>
                    <a:gd name="connsiteX164" fmla="*/ 243069 w 7164729"/>
                    <a:gd name="connsiteY164" fmla="*/ 40511 h 1759351"/>
                    <a:gd name="connsiteX165" fmla="*/ 243069 w 7164729"/>
                    <a:gd name="connsiteY165" fmla="*/ 23149 h 1759351"/>
                    <a:gd name="connsiteX166" fmla="*/ 173621 w 7164729"/>
                    <a:gd name="connsiteY166" fmla="*/ 23149 h 1759351"/>
                    <a:gd name="connsiteX167" fmla="*/ 58537 w 7164729"/>
                    <a:gd name="connsiteY167" fmla="*/ 32342 h 1759351"/>
                    <a:gd name="connsiteX168" fmla="*/ 46299 w 7164729"/>
                    <a:gd name="connsiteY168" fmla="*/ 11574 h 1759351"/>
                    <a:gd name="connsiteX169" fmla="*/ 0 w 7164729"/>
                    <a:gd name="connsiteY16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53565 w 7164729"/>
                    <a:gd name="connsiteY130" fmla="*/ 353027 h 1759351"/>
                    <a:gd name="connsiteX131" fmla="*/ 1727371 w 7164729"/>
                    <a:gd name="connsiteY131" fmla="*/ 367314 h 1759351"/>
                    <a:gd name="connsiteX132" fmla="*/ 1698435 w 7164729"/>
                    <a:gd name="connsiteY132" fmla="*/ 333616 h 1759351"/>
                    <a:gd name="connsiteX133" fmla="*/ 1591519 w 7164729"/>
                    <a:gd name="connsiteY133" fmla="*/ 329878 h 1759351"/>
                    <a:gd name="connsiteX134" fmla="*/ 1591519 w 7164729"/>
                    <a:gd name="connsiteY134" fmla="*/ 324091 h 1759351"/>
                    <a:gd name="connsiteX135" fmla="*/ 1533646 w 7164729"/>
                    <a:gd name="connsiteY135" fmla="*/ 324091 h 1759351"/>
                    <a:gd name="connsiteX136" fmla="*/ 1533646 w 7164729"/>
                    <a:gd name="connsiteY136" fmla="*/ 324091 h 1759351"/>
                    <a:gd name="connsiteX137" fmla="*/ 1481560 w 7164729"/>
                    <a:gd name="connsiteY137" fmla="*/ 289367 h 1759351"/>
                    <a:gd name="connsiteX138" fmla="*/ 1446836 w 7164729"/>
                    <a:gd name="connsiteY138" fmla="*/ 289367 h 1759351"/>
                    <a:gd name="connsiteX139" fmla="*/ 1388962 w 7164729"/>
                    <a:gd name="connsiteY139" fmla="*/ 289367 h 1759351"/>
                    <a:gd name="connsiteX140" fmla="*/ 1361051 w 7164729"/>
                    <a:gd name="connsiteY140" fmla="*/ 250212 h 1759351"/>
                    <a:gd name="connsiteX141" fmla="*/ 1197980 w 7164729"/>
                    <a:gd name="connsiteY141" fmla="*/ 248855 h 1759351"/>
                    <a:gd name="connsiteX142" fmla="*/ 1186405 w 7164729"/>
                    <a:gd name="connsiteY142" fmla="*/ 225706 h 1759351"/>
                    <a:gd name="connsiteX143" fmla="*/ 1099595 w 7164729"/>
                    <a:gd name="connsiteY143" fmla="*/ 225706 h 1759351"/>
                    <a:gd name="connsiteX144" fmla="*/ 1075783 w 7164729"/>
                    <a:gd name="connsiteY144" fmla="*/ 215488 h 1759351"/>
                    <a:gd name="connsiteX145" fmla="*/ 1043078 w 7164729"/>
                    <a:gd name="connsiteY145" fmla="*/ 214131 h 1759351"/>
                    <a:gd name="connsiteX146" fmla="*/ 1019266 w 7164729"/>
                    <a:gd name="connsiteY146" fmla="*/ 207320 h 1759351"/>
                    <a:gd name="connsiteX147" fmla="*/ 995423 w 7164729"/>
                    <a:gd name="connsiteY147" fmla="*/ 179407 h 1759351"/>
                    <a:gd name="connsiteX148" fmla="*/ 873889 w 7164729"/>
                    <a:gd name="connsiteY148" fmla="*/ 179407 h 1759351"/>
                    <a:gd name="connsiteX149" fmla="*/ 873889 w 7164729"/>
                    <a:gd name="connsiteY149" fmla="*/ 156258 h 1759351"/>
                    <a:gd name="connsiteX150" fmla="*/ 734993 w 7164729"/>
                    <a:gd name="connsiteY150" fmla="*/ 156258 h 1759351"/>
                    <a:gd name="connsiteX151" fmla="*/ 734993 w 7164729"/>
                    <a:gd name="connsiteY151" fmla="*/ 150470 h 1759351"/>
                    <a:gd name="connsiteX152" fmla="*/ 677119 w 7164729"/>
                    <a:gd name="connsiteY152" fmla="*/ 150470 h 1759351"/>
                    <a:gd name="connsiteX153" fmla="*/ 677119 w 7164729"/>
                    <a:gd name="connsiteY153" fmla="*/ 144683 h 1759351"/>
                    <a:gd name="connsiteX154" fmla="*/ 656351 w 7164729"/>
                    <a:gd name="connsiteY154" fmla="*/ 136515 h 1759351"/>
                    <a:gd name="connsiteX155" fmla="*/ 633202 w 7164729"/>
                    <a:gd name="connsiteY155" fmla="*/ 119153 h 1759351"/>
                    <a:gd name="connsiteX156" fmla="*/ 618583 w 7164729"/>
                    <a:gd name="connsiteY156" fmla="*/ 105527 h 1759351"/>
                    <a:gd name="connsiteX157" fmla="*/ 572947 w 7164729"/>
                    <a:gd name="connsiteY157" fmla="*/ 104172 h 1759351"/>
                    <a:gd name="connsiteX158" fmla="*/ 526648 w 7164729"/>
                    <a:gd name="connsiteY158" fmla="*/ 98384 h 1759351"/>
                    <a:gd name="connsiteX159" fmla="*/ 480350 w 7164729"/>
                    <a:gd name="connsiteY159" fmla="*/ 98384 h 1759351"/>
                    <a:gd name="connsiteX160" fmla="*/ 455150 w 7164729"/>
                    <a:gd name="connsiteY160" fmla="*/ 86478 h 1759351"/>
                    <a:gd name="connsiteX161" fmla="*/ 422476 w 7164729"/>
                    <a:gd name="connsiteY161" fmla="*/ 57873 h 1759351"/>
                    <a:gd name="connsiteX162" fmla="*/ 295155 w 7164729"/>
                    <a:gd name="connsiteY162" fmla="*/ 52086 h 1759351"/>
                    <a:gd name="connsiteX163" fmla="*/ 290393 w 7164729"/>
                    <a:gd name="connsiteY163" fmla="*/ 38461 h 1759351"/>
                    <a:gd name="connsiteX164" fmla="*/ 243069 w 7164729"/>
                    <a:gd name="connsiteY164" fmla="*/ 40511 h 1759351"/>
                    <a:gd name="connsiteX165" fmla="*/ 243069 w 7164729"/>
                    <a:gd name="connsiteY165" fmla="*/ 23149 h 1759351"/>
                    <a:gd name="connsiteX166" fmla="*/ 173621 w 7164729"/>
                    <a:gd name="connsiteY166" fmla="*/ 23149 h 1759351"/>
                    <a:gd name="connsiteX167" fmla="*/ 58537 w 7164729"/>
                    <a:gd name="connsiteY167" fmla="*/ 32342 h 1759351"/>
                    <a:gd name="connsiteX168" fmla="*/ 46299 w 7164729"/>
                    <a:gd name="connsiteY168" fmla="*/ 11574 h 1759351"/>
                    <a:gd name="connsiteX169" fmla="*/ 0 w 7164729"/>
                    <a:gd name="connsiteY16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27371 w 7164729"/>
                    <a:gd name="connsiteY130" fmla="*/ 367314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79271 w 7164729"/>
                    <a:gd name="connsiteY122" fmla="*/ 44562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55459 w 7164729"/>
                    <a:gd name="connsiteY122" fmla="*/ 464675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53077 w 7164729"/>
                    <a:gd name="connsiteY122" fmla="*/ 452769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50696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53077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2025570 w 7164729"/>
                    <a:gd name="connsiteY120" fmla="*/ 462987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71869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6593 w 7164729"/>
                    <a:gd name="connsiteY117" fmla="*/ 520860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16552 w 7164729"/>
                    <a:gd name="connsiteY116" fmla="*/ 532435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88557 w 7164729"/>
                    <a:gd name="connsiteY111" fmla="*/ 572946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85327 w 7164729"/>
                    <a:gd name="connsiteY105" fmla="*/ 613458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700268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55717 w 7164729"/>
                    <a:gd name="connsiteY90" fmla="*/ 734992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34286 w 7164729"/>
                    <a:gd name="connsiteY90" fmla="*/ 737373 h 1759351"/>
                    <a:gd name="connsiteX91" fmla="*/ 3049929 w 7164729"/>
                    <a:gd name="connsiteY91" fmla="*/ 711843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9377 w 7164729"/>
                    <a:gd name="connsiteY89" fmla="*/ 729205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6996 w 7164729"/>
                    <a:gd name="connsiteY89" fmla="*/ 733967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9889 w 7164729"/>
                    <a:gd name="connsiteY88" fmla="*/ 758141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06188 w 7164729"/>
                    <a:gd name="connsiteY87" fmla="*/ 763929 h 1759351"/>
                    <a:gd name="connsiteX88" fmla="*/ 3150364 w 7164729"/>
                    <a:gd name="connsiteY88" fmla="*/ 753378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187138 w 7164729"/>
                    <a:gd name="connsiteY87" fmla="*/ 747261 h 1759351"/>
                    <a:gd name="connsiteX88" fmla="*/ 3150364 w 7164729"/>
                    <a:gd name="connsiteY88" fmla="*/ 753378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17280 w 7164729"/>
                    <a:gd name="connsiteY87" fmla="*/ 749973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62446 w 7164729"/>
                    <a:gd name="connsiteY86" fmla="*/ 763929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2865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49256 w 7164729"/>
                    <a:gd name="connsiteY79" fmla="*/ 839164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46967 w 7164729"/>
                    <a:gd name="connsiteY65" fmla="*/ 937549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46967 w 7164729"/>
                    <a:gd name="connsiteY64" fmla="*/ 966486 h 1759351"/>
                    <a:gd name="connsiteX65" fmla="*/ 3927917 w 7164729"/>
                    <a:gd name="connsiteY65" fmla="*/ 94707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71248 h 1759351"/>
                    <a:gd name="connsiteX65" fmla="*/ 3927917 w 7164729"/>
                    <a:gd name="connsiteY65" fmla="*/ 94707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71248 h 1759351"/>
                    <a:gd name="connsiteX65" fmla="*/ 3927917 w 7164729"/>
                    <a:gd name="connsiteY65" fmla="*/ 951836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71248 h 1759351"/>
                    <a:gd name="connsiteX65" fmla="*/ 3927917 w 7164729"/>
                    <a:gd name="connsiteY65" fmla="*/ 947073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7073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1691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91651 w 7164729"/>
                    <a:gd name="connsiteY59" fmla="*/ 995422 h 1759351"/>
                    <a:gd name="connsiteX60" fmla="*/ 3986453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67839 w 7164729"/>
                    <a:gd name="connsiteY59" fmla="*/ 1026378 h 1759351"/>
                    <a:gd name="connsiteX60" fmla="*/ 3986453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84508 w 7164729"/>
                    <a:gd name="connsiteY59" fmla="*/ 1009710 h 1759351"/>
                    <a:gd name="connsiteX60" fmla="*/ 3986453 w 7164729"/>
                    <a:gd name="connsiteY60" fmla="*/ 1012784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7398 w 7164729"/>
                    <a:gd name="connsiteY57" fmla="*/ 1012784 h 1759351"/>
                    <a:gd name="connsiteX58" fmla="*/ 4085864 w 7164729"/>
                    <a:gd name="connsiteY58" fmla="*/ 1024359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0255 w 7164729"/>
                    <a:gd name="connsiteY57" fmla="*/ 1019928 h 1759351"/>
                    <a:gd name="connsiteX58" fmla="*/ 4085864 w 7164729"/>
                    <a:gd name="connsiteY58" fmla="*/ 1024359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0255 w 7164729"/>
                    <a:gd name="connsiteY57" fmla="*/ 1019928 h 1759351"/>
                    <a:gd name="connsiteX58" fmla="*/ 4085864 w 7164729"/>
                    <a:gd name="connsiteY58" fmla="*/ 1024359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0255 w 7164729"/>
                    <a:gd name="connsiteY57" fmla="*/ 1019928 h 1759351"/>
                    <a:gd name="connsiteX58" fmla="*/ 4085864 w 7164729"/>
                    <a:gd name="connsiteY58" fmla="*/ 1024359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56253 w 7164729"/>
                    <a:gd name="connsiteY51" fmla="*/ 1059083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0255 w 7164729"/>
                    <a:gd name="connsiteY57" fmla="*/ 1019928 h 1759351"/>
                    <a:gd name="connsiteX58" fmla="*/ 4085864 w 7164729"/>
                    <a:gd name="connsiteY58" fmla="*/ 1021978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03866 w 7164729"/>
                    <a:gd name="connsiteY51" fmla="*/ 1066227 h 1759351"/>
                    <a:gd name="connsiteX52" fmla="*/ 4357869 w 7164729"/>
                    <a:gd name="connsiteY52" fmla="*/ 1059083 h 1759351"/>
                    <a:gd name="connsiteX53" fmla="*/ 4334719 w 7164729"/>
                    <a:gd name="connsiteY53" fmla="*/ 1041721 h 1759351"/>
                    <a:gd name="connsiteX54" fmla="*/ 4253696 w 7164729"/>
                    <a:gd name="connsiteY54" fmla="*/ 1041721 h 1759351"/>
                    <a:gd name="connsiteX55" fmla="*/ 4253696 w 7164729"/>
                    <a:gd name="connsiteY55" fmla="*/ 1030146 h 1759351"/>
                    <a:gd name="connsiteX56" fmla="*/ 4201610 w 7164729"/>
                    <a:gd name="connsiteY56" fmla="*/ 1030146 h 1759351"/>
                    <a:gd name="connsiteX57" fmla="*/ 4200255 w 7164729"/>
                    <a:gd name="connsiteY57" fmla="*/ 1019928 h 1759351"/>
                    <a:gd name="connsiteX58" fmla="*/ 4085864 w 7164729"/>
                    <a:gd name="connsiteY58" fmla="*/ 1021978 h 1759351"/>
                    <a:gd name="connsiteX59" fmla="*/ 4084508 w 7164729"/>
                    <a:gd name="connsiteY59" fmla="*/ 1009710 h 1759351"/>
                    <a:gd name="connsiteX60" fmla="*/ 3986453 w 7164729"/>
                    <a:gd name="connsiteY60" fmla="*/ 1010403 h 1759351"/>
                    <a:gd name="connsiteX61" fmla="*/ 3981691 w 7164729"/>
                    <a:gd name="connsiteY61" fmla="*/ 989635 h 1759351"/>
                    <a:gd name="connsiteX62" fmla="*/ 3970117 w 7164729"/>
                    <a:gd name="connsiteY62" fmla="*/ 989635 h 1759351"/>
                    <a:gd name="connsiteX63" fmla="*/ 3970117 w 7164729"/>
                    <a:gd name="connsiteY63" fmla="*/ 966486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65945 w 7164729"/>
                    <a:gd name="connsiteY67" fmla="*/ 943336 h 1759351"/>
                    <a:gd name="connsiteX68" fmla="*/ 3831221 w 7164729"/>
                    <a:gd name="connsiteY68" fmla="*/ 943336 h 1759351"/>
                    <a:gd name="connsiteX69" fmla="*/ 3831221 w 7164729"/>
                    <a:gd name="connsiteY69" fmla="*/ 920187 h 1759351"/>
                    <a:gd name="connsiteX70" fmla="*/ 3732836 w 7164729"/>
                    <a:gd name="connsiteY70" fmla="*/ 920187 h 1759351"/>
                    <a:gd name="connsiteX71" fmla="*/ 3732836 w 7164729"/>
                    <a:gd name="connsiteY71" fmla="*/ 914400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8498 w 7164729"/>
                    <a:gd name="connsiteY91" fmla="*/ 716606 h 1759351"/>
                    <a:gd name="connsiteX92" fmla="*/ 2997843 w 7164729"/>
                    <a:gd name="connsiteY92" fmla="*/ 711843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76177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9878 h 1759351"/>
                    <a:gd name="connsiteX130" fmla="*/ 1591519 w 7164729"/>
                    <a:gd name="connsiteY130" fmla="*/ 324091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97980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77119 w 7164729"/>
                    <a:gd name="connsiteY149" fmla="*/ 144683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67436 w 7164729"/>
                    <a:gd name="connsiteY51" fmla="*/ 1078585 h 1759351"/>
                    <a:gd name="connsiteX52" fmla="*/ 4403866 w 7164729"/>
                    <a:gd name="connsiteY52" fmla="*/ 1066227 h 1759351"/>
                    <a:gd name="connsiteX53" fmla="*/ 4357869 w 7164729"/>
                    <a:gd name="connsiteY53" fmla="*/ 1059083 h 1759351"/>
                    <a:gd name="connsiteX54" fmla="*/ 4334719 w 7164729"/>
                    <a:gd name="connsiteY54" fmla="*/ 1041721 h 1759351"/>
                    <a:gd name="connsiteX55" fmla="*/ 4253696 w 7164729"/>
                    <a:gd name="connsiteY55" fmla="*/ 1041721 h 1759351"/>
                    <a:gd name="connsiteX56" fmla="*/ 4253696 w 7164729"/>
                    <a:gd name="connsiteY56" fmla="*/ 1030146 h 1759351"/>
                    <a:gd name="connsiteX57" fmla="*/ 4201610 w 7164729"/>
                    <a:gd name="connsiteY57" fmla="*/ 1030146 h 1759351"/>
                    <a:gd name="connsiteX58" fmla="*/ 4200255 w 7164729"/>
                    <a:gd name="connsiteY58" fmla="*/ 1019928 h 1759351"/>
                    <a:gd name="connsiteX59" fmla="*/ 4085864 w 7164729"/>
                    <a:gd name="connsiteY59" fmla="*/ 1021978 h 1759351"/>
                    <a:gd name="connsiteX60" fmla="*/ 4084508 w 7164729"/>
                    <a:gd name="connsiteY60" fmla="*/ 1009710 h 1759351"/>
                    <a:gd name="connsiteX61" fmla="*/ 3986453 w 7164729"/>
                    <a:gd name="connsiteY61" fmla="*/ 1010403 h 1759351"/>
                    <a:gd name="connsiteX62" fmla="*/ 3981691 w 7164729"/>
                    <a:gd name="connsiteY62" fmla="*/ 989635 h 1759351"/>
                    <a:gd name="connsiteX63" fmla="*/ 3970117 w 7164729"/>
                    <a:gd name="connsiteY63" fmla="*/ 989635 h 1759351"/>
                    <a:gd name="connsiteX64" fmla="*/ 3970117 w 7164729"/>
                    <a:gd name="connsiteY64" fmla="*/ 966486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65945 w 7164729"/>
                    <a:gd name="connsiteY68" fmla="*/ 943336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732836 w 7164729"/>
                    <a:gd name="connsiteY72" fmla="*/ 914400 h 1759351"/>
                    <a:gd name="connsiteX73" fmla="*/ 3663388 w 7164729"/>
                    <a:gd name="connsiteY73" fmla="*/ 914400 h 1759351"/>
                    <a:gd name="connsiteX74" fmla="*/ 3640238 w 7164729"/>
                    <a:gd name="connsiteY74" fmla="*/ 914400 h 1759351"/>
                    <a:gd name="connsiteX75" fmla="*/ 3640238 w 7164729"/>
                    <a:gd name="connsiteY75" fmla="*/ 891250 h 1759351"/>
                    <a:gd name="connsiteX76" fmla="*/ 3599727 w 7164729"/>
                    <a:gd name="connsiteY76" fmla="*/ 891250 h 1759351"/>
                    <a:gd name="connsiteX77" fmla="*/ 3599727 w 7164729"/>
                    <a:gd name="connsiteY77" fmla="*/ 856526 h 1759351"/>
                    <a:gd name="connsiteX78" fmla="*/ 3507129 w 7164729"/>
                    <a:gd name="connsiteY78" fmla="*/ 856526 h 1759351"/>
                    <a:gd name="connsiteX79" fmla="*/ 3507129 w 7164729"/>
                    <a:gd name="connsiteY79" fmla="*/ 850739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46005 w 7164729"/>
                    <a:gd name="connsiteY51" fmla="*/ 1130973 h 1759351"/>
                    <a:gd name="connsiteX52" fmla="*/ 4403866 w 7164729"/>
                    <a:gd name="connsiteY52" fmla="*/ 1066227 h 1759351"/>
                    <a:gd name="connsiteX53" fmla="*/ 4357869 w 7164729"/>
                    <a:gd name="connsiteY53" fmla="*/ 1059083 h 1759351"/>
                    <a:gd name="connsiteX54" fmla="*/ 4334719 w 7164729"/>
                    <a:gd name="connsiteY54" fmla="*/ 1041721 h 1759351"/>
                    <a:gd name="connsiteX55" fmla="*/ 4253696 w 7164729"/>
                    <a:gd name="connsiteY55" fmla="*/ 1041721 h 1759351"/>
                    <a:gd name="connsiteX56" fmla="*/ 4253696 w 7164729"/>
                    <a:gd name="connsiteY56" fmla="*/ 1030146 h 1759351"/>
                    <a:gd name="connsiteX57" fmla="*/ 4201610 w 7164729"/>
                    <a:gd name="connsiteY57" fmla="*/ 1030146 h 1759351"/>
                    <a:gd name="connsiteX58" fmla="*/ 4200255 w 7164729"/>
                    <a:gd name="connsiteY58" fmla="*/ 1019928 h 1759351"/>
                    <a:gd name="connsiteX59" fmla="*/ 4085864 w 7164729"/>
                    <a:gd name="connsiteY59" fmla="*/ 1021978 h 1759351"/>
                    <a:gd name="connsiteX60" fmla="*/ 4084508 w 7164729"/>
                    <a:gd name="connsiteY60" fmla="*/ 1009710 h 1759351"/>
                    <a:gd name="connsiteX61" fmla="*/ 3986453 w 7164729"/>
                    <a:gd name="connsiteY61" fmla="*/ 1010403 h 1759351"/>
                    <a:gd name="connsiteX62" fmla="*/ 3981691 w 7164729"/>
                    <a:gd name="connsiteY62" fmla="*/ 989635 h 1759351"/>
                    <a:gd name="connsiteX63" fmla="*/ 3970117 w 7164729"/>
                    <a:gd name="connsiteY63" fmla="*/ 989635 h 1759351"/>
                    <a:gd name="connsiteX64" fmla="*/ 3970117 w 7164729"/>
                    <a:gd name="connsiteY64" fmla="*/ 966486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65945 w 7164729"/>
                    <a:gd name="connsiteY68" fmla="*/ 943336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732836 w 7164729"/>
                    <a:gd name="connsiteY72" fmla="*/ 914400 h 1759351"/>
                    <a:gd name="connsiteX73" fmla="*/ 3663388 w 7164729"/>
                    <a:gd name="connsiteY73" fmla="*/ 914400 h 1759351"/>
                    <a:gd name="connsiteX74" fmla="*/ 3640238 w 7164729"/>
                    <a:gd name="connsiteY74" fmla="*/ 914400 h 1759351"/>
                    <a:gd name="connsiteX75" fmla="*/ 3640238 w 7164729"/>
                    <a:gd name="connsiteY75" fmla="*/ 891250 h 1759351"/>
                    <a:gd name="connsiteX76" fmla="*/ 3599727 w 7164729"/>
                    <a:gd name="connsiteY76" fmla="*/ 891250 h 1759351"/>
                    <a:gd name="connsiteX77" fmla="*/ 3599727 w 7164729"/>
                    <a:gd name="connsiteY77" fmla="*/ 856526 h 1759351"/>
                    <a:gd name="connsiteX78" fmla="*/ 3507129 w 7164729"/>
                    <a:gd name="connsiteY78" fmla="*/ 856526 h 1759351"/>
                    <a:gd name="connsiteX79" fmla="*/ 3507129 w 7164729"/>
                    <a:gd name="connsiteY79" fmla="*/ 850739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31718 w 7164729"/>
                    <a:gd name="connsiteY51" fmla="*/ 1080967 h 1759351"/>
                    <a:gd name="connsiteX52" fmla="*/ 4403866 w 7164729"/>
                    <a:gd name="connsiteY52" fmla="*/ 1066227 h 1759351"/>
                    <a:gd name="connsiteX53" fmla="*/ 4357869 w 7164729"/>
                    <a:gd name="connsiteY53" fmla="*/ 1059083 h 1759351"/>
                    <a:gd name="connsiteX54" fmla="*/ 4334719 w 7164729"/>
                    <a:gd name="connsiteY54" fmla="*/ 1041721 h 1759351"/>
                    <a:gd name="connsiteX55" fmla="*/ 4253696 w 7164729"/>
                    <a:gd name="connsiteY55" fmla="*/ 1041721 h 1759351"/>
                    <a:gd name="connsiteX56" fmla="*/ 4253696 w 7164729"/>
                    <a:gd name="connsiteY56" fmla="*/ 1030146 h 1759351"/>
                    <a:gd name="connsiteX57" fmla="*/ 4201610 w 7164729"/>
                    <a:gd name="connsiteY57" fmla="*/ 1030146 h 1759351"/>
                    <a:gd name="connsiteX58" fmla="*/ 4200255 w 7164729"/>
                    <a:gd name="connsiteY58" fmla="*/ 1019928 h 1759351"/>
                    <a:gd name="connsiteX59" fmla="*/ 4085864 w 7164729"/>
                    <a:gd name="connsiteY59" fmla="*/ 1021978 h 1759351"/>
                    <a:gd name="connsiteX60" fmla="*/ 4084508 w 7164729"/>
                    <a:gd name="connsiteY60" fmla="*/ 1009710 h 1759351"/>
                    <a:gd name="connsiteX61" fmla="*/ 3986453 w 7164729"/>
                    <a:gd name="connsiteY61" fmla="*/ 1010403 h 1759351"/>
                    <a:gd name="connsiteX62" fmla="*/ 3981691 w 7164729"/>
                    <a:gd name="connsiteY62" fmla="*/ 989635 h 1759351"/>
                    <a:gd name="connsiteX63" fmla="*/ 3970117 w 7164729"/>
                    <a:gd name="connsiteY63" fmla="*/ 989635 h 1759351"/>
                    <a:gd name="connsiteX64" fmla="*/ 3970117 w 7164729"/>
                    <a:gd name="connsiteY64" fmla="*/ 966486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65945 w 7164729"/>
                    <a:gd name="connsiteY68" fmla="*/ 943336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732836 w 7164729"/>
                    <a:gd name="connsiteY72" fmla="*/ 914400 h 1759351"/>
                    <a:gd name="connsiteX73" fmla="*/ 3663388 w 7164729"/>
                    <a:gd name="connsiteY73" fmla="*/ 914400 h 1759351"/>
                    <a:gd name="connsiteX74" fmla="*/ 3640238 w 7164729"/>
                    <a:gd name="connsiteY74" fmla="*/ 914400 h 1759351"/>
                    <a:gd name="connsiteX75" fmla="*/ 3640238 w 7164729"/>
                    <a:gd name="connsiteY75" fmla="*/ 891250 h 1759351"/>
                    <a:gd name="connsiteX76" fmla="*/ 3599727 w 7164729"/>
                    <a:gd name="connsiteY76" fmla="*/ 891250 h 1759351"/>
                    <a:gd name="connsiteX77" fmla="*/ 3599727 w 7164729"/>
                    <a:gd name="connsiteY77" fmla="*/ 856526 h 1759351"/>
                    <a:gd name="connsiteX78" fmla="*/ 3507129 w 7164729"/>
                    <a:gd name="connsiteY78" fmla="*/ 856526 h 1759351"/>
                    <a:gd name="connsiteX79" fmla="*/ 3507129 w 7164729"/>
                    <a:gd name="connsiteY79" fmla="*/ 850739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8498 w 7164729"/>
                    <a:gd name="connsiteY92" fmla="*/ 716606 h 1759351"/>
                    <a:gd name="connsiteX93" fmla="*/ 2997843 w 7164729"/>
                    <a:gd name="connsiteY93" fmla="*/ 711843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76177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9878 h 1759351"/>
                    <a:gd name="connsiteX131" fmla="*/ 1591519 w 7164729"/>
                    <a:gd name="connsiteY131" fmla="*/ 324091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97980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77119 w 7164729"/>
                    <a:gd name="connsiteY150" fmla="*/ 144683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72199 w 7164729"/>
                    <a:gd name="connsiteY51" fmla="*/ 1083348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95150 w 7164729"/>
                    <a:gd name="connsiteY47" fmla="*/ 1105382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98393 w 7164729"/>
                    <a:gd name="connsiteY51" fmla="*/ 1080967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71337 w 7164729"/>
                    <a:gd name="connsiteY47" fmla="*/ 1112525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98393 w 7164729"/>
                    <a:gd name="connsiteY51" fmla="*/ 1080967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10896 w 7164729"/>
                    <a:gd name="connsiteY46" fmla="*/ 1105382 h 1759351"/>
                    <a:gd name="connsiteX47" fmla="*/ 4571337 w 7164729"/>
                    <a:gd name="connsiteY47" fmla="*/ 1107763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98393 w 7164729"/>
                    <a:gd name="connsiteY51" fmla="*/ 1080967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668034 w 7164729"/>
                    <a:gd name="connsiteY46" fmla="*/ 1153007 h 1759351"/>
                    <a:gd name="connsiteX47" fmla="*/ 4571337 w 7164729"/>
                    <a:gd name="connsiteY47" fmla="*/ 1107763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98393 w 7164729"/>
                    <a:gd name="connsiteY51" fmla="*/ 1080967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696609 w 7164729"/>
                    <a:gd name="connsiteY46" fmla="*/ 1107763 h 1759351"/>
                    <a:gd name="connsiteX47" fmla="*/ 4571337 w 7164729"/>
                    <a:gd name="connsiteY47" fmla="*/ 1107763 h 1759351"/>
                    <a:gd name="connsiteX48" fmla="*/ 4560426 w 7164729"/>
                    <a:gd name="connsiteY48" fmla="*/ 1088020 h 1759351"/>
                    <a:gd name="connsiteX49" fmla="*/ 4502552 w 7164729"/>
                    <a:gd name="connsiteY49" fmla="*/ 1088020 h 1759351"/>
                    <a:gd name="connsiteX50" fmla="*/ 4502552 w 7164729"/>
                    <a:gd name="connsiteY50" fmla="*/ 1088020 h 1759351"/>
                    <a:gd name="connsiteX51" fmla="*/ 4498393 w 7164729"/>
                    <a:gd name="connsiteY51" fmla="*/ 1080967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53696 w 7164729"/>
                    <a:gd name="connsiteY56" fmla="*/ 1041721 h 1759351"/>
                    <a:gd name="connsiteX57" fmla="*/ 4253696 w 7164729"/>
                    <a:gd name="connsiteY57" fmla="*/ 1030146 h 1759351"/>
                    <a:gd name="connsiteX58" fmla="*/ 4201610 w 7164729"/>
                    <a:gd name="connsiteY58" fmla="*/ 1030146 h 1759351"/>
                    <a:gd name="connsiteX59" fmla="*/ 4200255 w 7164729"/>
                    <a:gd name="connsiteY59" fmla="*/ 1019928 h 1759351"/>
                    <a:gd name="connsiteX60" fmla="*/ 4085864 w 7164729"/>
                    <a:gd name="connsiteY60" fmla="*/ 1021978 h 1759351"/>
                    <a:gd name="connsiteX61" fmla="*/ 4084508 w 7164729"/>
                    <a:gd name="connsiteY61" fmla="*/ 1009710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65945 w 7164729"/>
                    <a:gd name="connsiteY69" fmla="*/ 943336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8498 w 7164729"/>
                    <a:gd name="connsiteY93" fmla="*/ 716606 h 1759351"/>
                    <a:gd name="connsiteX94" fmla="*/ 2997843 w 7164729"/>
                    <a:gd name="connsiteY94" fmla="*/ 711843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76177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9878 h 1759351"/>
                    <a:gd name="connsiteX132" fmla="*/ 1591519 w 7164729"/>
                    <a:gd name="connsiteY132" fmla="*/ 324091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97980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77119 w 7164729"/>
                    <a:gd name="connsiteY151" fmla="*/ 144683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696609 w 7164729"/>
                    <a:gd name="connsiteY46" fmla="*/ 1107763 h 1759351"/>
                    <a:gd name="connsiteX47" fmla="*/ 4715086 w 7164729"/>
                    <a:gd name="connsiteY47" fmla="*/ 1123829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810909 w 7164729"/>
                    <a:gd name="connsiteY46" fmla="*/ 964888 h 1759351"/>
                    <a:gd name="connsiteX47" fmla="*/ 4715086 w 7164729"/>
                    <a:gd name="connsiteY47" fmla="*/ 1123829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810909 w 7164729"/>
                    <a:gd name="connsiteY46" fmla="*/ 964888 h 1759351"/>
                    <a:gd name="connsiteX47" fmla="*/ 4705561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810909 w 7164729"/>
                    <a:gd name="connsiteY46" fmla="*/ 964888 h 1759351"/>
                    <a:gd name="connsiteX47" fmla="*/ 4705561 w 7164729"/>
                    <a:gd name="connsiteY47" fmla="*/ 1114304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810909 w 7164729"/>
                    <a:gd name="connsiteY46" fmla="*/ 964888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696609 w 7164729"/>
                    <a:gd name="connsiteY46" fmla="*/ 1126813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01371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08515 w 7164729"/>
                    <a:gd name="connsiteY46" fmla="*/ 1126813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34319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61367 w 7164729"/>
                    <a:gd name="connsiteY43" fmla="*/ 1163255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6010 w 7164729"/>
                    <a:gd name="connsiteY38" fmla="*/ 1180617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0451 w 7164729"/>
                    <a:gd name="connsiteY25" fmla="*/ 1342663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77119 w 7164729"/>
                    <a:gd name="connsiteY152" fmla="*/ 144683 h 1759351"/>
                    <a:gd name="connsiteX153" fmla="*/ 656351 w 7164729"/>
                    <a:gd name="connsiteY153" fmla="*/ 136515 h 1759351"/>
                    <a:gd name="connsiteX154" fmla="*/ 633202 w 7164729"/>
                    <a:gd name="connsiteY154" fmla="*/ 119153 h 1759351"/>
                    <a:gd name="connsiteX155" fmla="*/ 618583 w 7164729"/>
                    <a:gd name="connsiteY155" fmla="*/ 105527 h 1759351"/>
                    <a:gd name="connsiteX156" fmla="*/ 572947 w 7164729"/>
                    <a:gd name="connsiteY156" fmla="*/ 104172 h 1759351"/>
                    <a:gd name="connsiteX157" fmla="*/ 526648 w 7164729"/>
                    <a:gd name="connsiteY157" fmla="*/ 98384 h 1759351"/>
                    <a:gd name="connsiteX158" fmla="*/ 480350 w 7164729"/>
                    <a:gd name="connsiteY158" fmla="*/ 98384 h 1759351"/>
                    <a:gd name="connsiteX159" fmla="*/ 455150 w 7164729"/>
                    <a:gd name="connsiteY159" fmla="*/ 86478 h 1759351"/>
                    <a:gd name="connsiteX160" fmla="*/ 422476 w 7164729"/>
                    <a:gd name="connsiteY160" fmla="*/ 57873 h 1759351"/>
                    <a:gd name="connsiteX161" fmla="*/ 295155 w 7164729"/>
                    <a:gd name="connsiteY161" fmla="*/ 52086 h 1759351"/>
                    <a:gd name="connsiteX162" fmla="*/ 290393 w 7164729"/>
                    <a:gd name="connsiteY162" fmla="*/ 38461 h 1759351"/>
                    <a:gd name="connsiteX163" fmla="*/ 243069 w 7164729"/>
                    <a:gd name="connsiteY163" fmla="*/ 40511 h 1759351"/>
                    <a:gd name="connsiteX164" fmla="*/ 243069 w 7164729"/>
                    <a:gd name="connsiteY164" fmla="*/ 23149 h 1759351"/>
                    <a:gd name="connsiteX165" fmla="*/ 173621 w 7164729"/>
                    <a:gd name="connsiteY165" fmla="*/ 23149 h 1759351"/>
                    <a:gd name="connsiteX166" fmla="*/ 58537 w 7164729"/>
                    <a:gd name="connsiteY166" fmla="*/ 32342 h 1759351"/>
                    <a:gd name="connsiteX167" fmla="*/ 46299 w 7164729"/>
                    <a:gd name="connsiteY167" fmla="*/ 11574 h 1759351"/>
                    <a:gd name="connsiteX168" fmla="*/ 0 w 7164729"/>
                    <a:gd name="connsiteY16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97980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86074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91519 w 7164729"/>
                    <a:gd name="connsiteY133" fmla="*/ 324091 h 1759351"/>
                    <a:gd name="connsiteX134" fmla="*/ 1533646 w 7164729"/>
                    <a:gd name="connsiteY134" fmla="*/ 324091 h 1759351"/>
                    <a:gd name="connsiteX135" fmla="*/ 1533646 w 7164729"/>
                    <a:gd name="connsiteY135" fmla="*/ 324091 h 1759351"/>
                    <a:gd name="connsiteX136" fmla="*/ 1481560 w 7164729"/>
                    <a:gd name="connsiteY136" fmla="*/ 289367 h 1759351"/>
                    <a:gd name="connsiteX137" fmla="*/ 1446836 w 7164729"/>
                    <a:gd name="connsiteY137" fmla="*/ 289367 h 1759351"/>
                    <a:gd name="connsiteX138" fmla="*/ 1388962 w 7164729"/>
                    <a:gd name="connsiteY138" fmla="*/ 289367 h 1759351"/>
                    <a:gd name="connsiteX139" fmla="*/ 1361051 w 7164729"/>
                    <a:gd name="connsiteY139" fmla="*/ 250212 h 1759351"/>
                    <a:gd name="connsiteX140" fmla="*/ 1188456 w 7164729"/>
                    <a:gd name="connsiteY140" fmla="*/ 248855 h 1759351"/>
                    <a:gd name="connsiteX141" fmla="*/ 1186405 w 7164729"/>
                    <a:gd name="connsiteY141" fmla="*/ 225706 h 1759351"/>
                    <a:gd name="connsiteX142" fmla="*/ 1099595 w 7164729"/>
                    <a:gd name="connsiteY142" fmla="*/ 225706 h 1759351"/>
                    <a:gd name="connsiteX143" fmla="*/ 1075783 w 7164729"/>
                    <a:gd name="connsiteY143" fmla="*/ 215488 h 1759351"/>
                    <a:gd name="connsiteX144" fmla="*/ 1043078 w 7164729"/>
                    <a:gd name="connsiteY144" fmla="*/ 214131 h 1759351"/>
                    <a:gd name="connsiteX145" fmla="*/ 1019266 w 7164729"/>
                    <a:gd name="connsiteY145" fmla="*/ 207320 h 1759351"/>
                    <a:gd name="connsiteX146" fmla="*/ 995423 w 7164729"/>
                    <a:gd name="connsiteY146" fmla="*/ 179407 h 1759351"/>
                    <a:gd name="connsiteX147" fmla="*/ 873889 w 7164729"/>
                    <a:gd name="connsiteY147" fmla="*/ 179407 h 1759351"/>
                    <a:gd name="connsiteX148" fmla="*/ 873889 w 7164729"/>
                    <a:gd name="connsiteY148" fmla="*/ 156258 h 1759351"/>
                    <a:gd name="connsiteX149" fmla="*/ 734993 w 7164729"/>
                    <a:gd name="connsiteY149" fmla="*/ 156258 h 1759351"/>
                    <a:gd name="connsiteX150" fmla="*/ 734993 w 7164729"/>
                    <a:gd name="connsiteY150" fmla="*/ 150470 h 1759351"/>
                    <a:gd name="connsiteX151" fmla="*/ 677119 w 7164729"/>
                    <a:gd name="connsiteY151" fmla="*/ 150470 h 1759351"/>
                    <a:gd name="connsiteX152" fmla="*/ 656351 w 7164729"/>
                    <a:gd name="connsiteY152" fmla="*/ 136515 h 1759351"/>
                    <a:gd name="connsiteX153" fmla="*/ 633202 w 7164729"/>
                    <a:gd name="connsiteY153" fmla="*/ 119153 h 1759351"/>
                    <a:gd name="connsiteX154" fmla="*/ 618583 w 7164729"/>
                    <a:gd name="connsiteY154" fmla="*/ 105527 h 1759351"/>
                    <a:gd name="connsiteX155" fmla="*/ 572947 w 7164729"/>
                    <a:gd name="connsiteY155" fmla="*/ 104172 h 1759351"/>
                    <a:gd name="connsiteX156" fmla="*/ 526648 w 7164729"/>
                    <a:gd name="connsiteY156" fmla="*/ 98384 h 1759351"/>
                    <a:gd name="connsiteX157" fmla="*/ 480350 w 7164729"/>
                    <a:gd name="connsiteY157" fmla="*/ 98384 h 1759351"/>
                    <a:gd name="connsiteX158" fmla="*/ 455150 w 7164729"/>
                    <a:gd name="connsiteY158" fmla="*/ 86478 h 1759351"/>
                    <a:gd name="connsiteX159" fmla="*/ 422476 w 7164729"/>
                    <a:gd name="connsiteY159" fmla="*/ 57873 h 1759351"/>
                    <a:gd name="connsiteX160" fmla="*/ 295155 w 7164729"/>
                    <a:gd name="connsiteY160" fmla="*/ 52086 h 1759351"/>
                    <a:gd name="connsiteX161" fmla="*/ 290393 w 7164729"/>
                    <a:gd name="connsiteY161" fmla="*/ 38461 h 1759351"/>
                    <a:gd name="connsiteX162" fmla="*/ 243069 w 7164729"/>
                    <a:gd name="connsiteY162" fmla="*/ 40511 h 1759351"/>
                    <a:gd name="connsiteX163" fmla="*/ 243069 w 7164729"/>
                    <a:gd name="connsiteY163" fmla="*/ 23149 h 1759351"/>
                    <a:gd name="connsiteX164" fmla="*/ 173621 w 7164729"/>
                    <a:gd name="connsiteY164" fmla="*/ 23149 h 1759351"/>
                    <a:gd name="connsiteX165" fmla="*/ 58537 w 7164729"/>
                    <a:gd name="connsiteY165" fmla="*/ 32342 h 1759351"/>
                    <a:gd name="connsiteX166" fmla="*/ 46299 w 7164729"/>
                    <a:gd name="connsiteY166" fmla="*/ 11574 h 1759351"/>
                    <a:gd name="connsiteX167" fmla="*/ 0 w 7164729"/>
                    <a:gd name="connsiteY16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9878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88456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2734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88456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76177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2734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88456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9757 h 1759351"/>
                    <a:gd name="connsiteX103" fmla="*/ 2801074 w 7164729"/>
                    <a:gd name="connsiteY103" fmla="*/ 653969 h 1759351"/>
                    <a:gd name="connsiteX104" fmla="*/ 2766350 w 7164729"/>
                    <a:gd name="connsiteY104" fmla="*/ 653969 h 1759351"/>
                    <a:gd name="connsiteX105" fmla="*/ 2766350 w 7164729"/>
                    <a:gd name="connsiteY105" fmla="*/ 642395 h 1759351"/>
                    <a:gd name="connsiteX106" fmla="*/ 2685327 w 7164729"/>
                    <a:gd name="connsiteY106" fmla="*/ 636607 h 1759351"/>
                    <a:gd name="connsiteX107" fmla="*/ 2656390 w 7164729"/>
                    <a:gd name="connsiteY107" fmla="*/ 630820 h 1759351"/>
                    <a:gd name="connsiteX108" fmla="*/ 2604304 w 7164729"/>
                    <a:gd name="connsiteY108" fmla="*/ 613458 h 1759351"/>
                    <a:gd name="connsiteX109" fmla="*/ 2575367 w 7164729"/>
                    <a:gd name="connsiteY109" fmla="*/ 607670 h 1759351"/>
                    <a:gd name="connsiteX110" fmla="*/ 2546431 w 7164729"/>
                    <a:gd name="connsiteY110" fmla="*/ 607670 h 1759351"/>
                    <a:gd name="connsiteX111" fmla="*/ 2494345 w 7164729"/>
                    <a:gd name="connsiteY111" fmla="*/ 596096 h 1759351"/>
                    <a:gd name="connsiteX112" fmla="*/ 2469507 w 7164729"/>
                    <a:gd name="connsiteY112" fmla="*/ 575327 h 1759351"/>
                    <a:gd name="connsiteX113" fmla="*/ 2419109 w 7164729"/>
                    <a:gd name="connsiteY113" fmla="*/ 572946 h 1759351"/>
                    <a:gd name="connsiteX114" fmla="*/ 2395960 w 7164729"/>
                    <a:gd name="connsiteY114" fmla="*/ 549797 h 1759351"/>
                    <a:gd name="connsiteX115" fmla="*/ 2355448 w 7164729"/>
                    <a:gd name="connsiteY115" fmla="*/ 538222 h 1759351"/>
                    <a:gd name="connsiteX116" fmla="*/ 2303362 w 7164729"/>
                    <a:gd name="connsiteY116" fmla="*/ 538222 h 1759351"/>
                    <a:gd name="connsiteX117" fmla="*/ 2221314 w 7164729"/>
                    <a:gd name="connsiteY117" fmla="*/ 515766 h 1759351"/>
                    <a:gd name="connsiteX118" fmla="*/ 2104212 w 7164729"/>
                    <a:gd name="connsiteY118" fmla="*/ 511335 h 1759351"/>
                    <a:gd name="connsiteX119" fmla="*/ 2055200 w 7164729"/>
                    <a:gd name="connsiteY119" fmla="*/ 491924 h 1759351"/>
                    <a:gd name="connsiteX120" fmla="*/ 2025570 w 7164729"/>
                    <a:gd name="connsiteY120" fmla="*/ 480349 h 1759351"/>
                    <a:gd name="connsiteX121" fmla="*/ 1985058 w 7164729"/>
                    <a:gd name="connsiteY121" fmla="*/ 468774 h 1759351"/>
                    <a:gd name="connsiteX122" fmla="*/ 1945933 w 7164729"/>
                    <a:gd name="connsiteY122" fmla="*/ 459912 h 1759351"/>
                    <a:gd name="connsiteX123" fmla="*/ 1857737 w 7164729"/>
                    <a:gd name="connsiteY123" fmla="*/ 457200 h 1759351"/>
                    <a:gd name="connsiteX124" fmla="*/ 1846162 w 7164729"/>
                    <a:gd name="connsiteY124" fmla="*/ 434050 h 1759351"/>
                    <a:gd name="connsiteX125" fmla="*/ 1805651 w 7164729"/>
                    <a:gd name="connsiteY125" fmla="*/ 434050 h 1759351"/>
                    <a:gd name="connsiteX126" fmla="*/ 1799864 w 7164729"/>
                    <a:gd name="connsiteY126" fmla="*/ 410901 h 1759351"/>
                    <a:gd name="connsiteX127" fmla="*/ 1770927 w 7164729"/>
                    <a:gd name="connsiteY127" fmla="*/ 410901 h 1759351"/>
                    <a:gd name="connsiteX128" fmla="*/ 1770927 w 7164729"/>
                    <a:gd name="connsiteY128" fmla="*/ 388084 h 1759351"/>
                    <a:gd name="connsiteX129" fmla="*/ 1753565 w 7164729"/>
                    <a:gd name="connsiteY129" fmla="*/ 376177 h 1759351"/>
                    <a:gd name="connsiteX130" fmla="*/ 1734515 w 7164729"/>
                    <a:gd name="connsiteY130" fmla="*/ 362551 h 1759351"/>
                    <a:gd name="connsiteX131" fmla="*/ 1698435 w 7164729"/>
                    <a:gd name="connsiteY131" fmla="*/ 333616 h 1759351"/>
                    <a:gd name="connsiteX132" fmla="*/ 1591519 w 7164729"/>
                    <a:gd name="connsiteY132" fmla="*/ 322734 h 1759351"/>
                    <a:gd name="connsiteX133" fmla="*/ 1533646 w 7164729"/>
                    <a:gd name="connsiteY133" fmla="*/ 324091 h 1759351"/>
                    <a:gd name="connsiteX134" fmla="*/ 1533646 w 7164729"/>
                    <a:gd name="connsiteY134" fmla="*/ 324091 h 1759351"/>
                    <a:gd name="connsiteX135" fmla="*/ 1481560 w 7164729"/>
                    <a:gd name="connsiteY135" fmla="*/ 289367 h 1759351"/>
                    <a:gd name="connsiteX136" fmla="*/ 1446836 w 7164729"/>
                    <a:gd name="connsiteY136" fmla="*/ 289367 h 1759351"/>
                    <a:gd name="connsiteX137" fmla="*/ 1388962 w 7164729"/>
                    <a:gd name="connsiteY137" fmla="*/ 289367 h 1759351"/>
                    <a:gd name="connsiteX138" fmla="*/ 1361051 w 7164729"/>
                    <a:gd name="connsiteY138" fmla="*/ 250212 h 1759351"/>
                    <a:gd name="connsiteX139" fmla="*/ 1188456 w 7164729"/>
                    <a:gd name="connsiteY139" fmla="*/ 248855 h 1759351"/>
                    <a:gd name="connsiteX140" fmla="*/ 1186405 w 7164729"/>
                    <a:gd name="connsiteY140" fmla="*/ 225706 h 1759351"/>
                    <a:gd name="connsiteX141" fmla="*/ 1099595 w 7164729"/>
                    <a:gd name="connsiteY141" fmla="*/ 225706 h 1759351"/>
                    <a:gd name="connsiteX142" fmla="*/ 1075783 w 7164729"/>
                    <a:gd name="connsiteY142" fmla="*/ 215488 h 1759351"/>
                    <a:gd name="connsiteX143" fmla="*/ 1043078 w 7164729"/>
                    <a:gd name="connsiteY143" fmla="*/ 214131 h 1759351"/>
                    <a:gd name="connsiteX144" fmla="*/ 1019266 w 7164729"/>
                    <a:gd name="connsiteY144" fmla="*/ 207320 h 1759351"/>
                    <a:gd name="connsiteX145" fmla="*/ 995423 w 7164729"/>
                    <a:gd name="connsiteY145" fmla="*/ 179407 h 1759351"/>
                    <a:gd name="connsiteX146" fmla="*/ 873889 w 7164729"/>
                    <a:gd name="connsiteY146" fmla="*/ 179407 h 1759351"/>
                    <a:gd name="connsiteX147" fmla="*/ 873889 w 7164729"/>
                    <a:gd name="connsiteY147" fmla="*/ 156258 h 1759351"/>
                    <a:gd name="connsiteX148" fmla="*/ 734993 w 7164729"/>
                    <a:gd name="connsiteY148" fmla="*/ 156258 h 1759351"/>
                    <a:gd name="connsiteX149" fmla="*/ 734993 w 7164729"/>
                    <a:gd name="connsiteY149" fmla="*/ 150470 h 1759351"/>
                    <a:gd name="connsiteX150" fmla="*/ 677119 w 7164729"/>
                    <a:gd name="connsiteY150" fmla="*/ 150470 h 1759351"/>
                    <a:gd name="connsiteX151" fmla="*/ 656351 w 7164729"/>
                    <a:gd name="connsiteY151" fmla="*/ 136515 h 1759351"/>
                    <a:gd name="connsiteX152" fmla="*/ 633202 w 7164729"/>
                    <a:gd name="connsiteY152" fmla="*/ 119153 h 1759351"/>
                    <a:gd name="connsiteX153" fmla="*/ 618583 w 7164729"/>
                    <a:gd name="connsiteY153" fmla="*/ 105527 h 1759351"/>
                    <a:gd name="connsiteX154" fmla="*/ 572947 w 7164729"/>
                    <a:gd name="connsiteY154" fmla="*/ 104172 h 1759351"/>
                    <a:gd name="connsiteX155" fmla="*/ 526648 w 7164729"/>
                    <a:gd name="connsiteY155" fmla="*/ 98384 h 1759351"/>
                    <a:gd name="connsiteX156" fmla="*/ 480350 w 7164729"/>
                    <a:gd name="connsiteY156" fmla="*/ 98384 h 1759351"/>
                    <a:gd name="connsiteX157" fmla="*/ 455150 w 7164729"/>
                    <a:gd name="connsiteY157" fmla="*/ 86478 h 1759351"/>
                    <a:gd name="connsiteX158" fmla="*/ 422476 w 7164729"/>
                    <a:gd name="connsiteY158" fmla="*/ 57873 h 1759351"/>
                    <a:gd name="connsiteX159" fmla="*/ 295155 w 7164729"/>
                    <a:gd name="connsiteY159" fmla="*/ 52086 h 1759351"/>
                    <a:gd name="connsiteX160" fmla="*/ 290393 w 7164729"/>
                    <a:gd name="connsiteY160" fmla="*/ 38461 h 1759351"/>
                    <a:gd name="connsiteX161" fmla="*/ 243069 w 7164729"/>
                    <a:gd name="connsiteY161" fmla="*/ 40511 h 1759351"/>
                    <a:gd name="connsiteX162" fmla="*/ 243069 w 7164729"/>
                    <a:gd name="connsiteY162" fmla="*/ 23149 h 1759351"/>
                    <a:gd name="connsiteX163" fmla="*/ 173621 w 7164729"/>
                    <a:gd name="connsiteY163" fmla="*/ 23149 h 1759351"/>
                    <a:gd name="connsiteX164" fmla="*/ 58537 w 7164729"/>
                    <a:gd name="connsiteY164" fmla="*/ 32342 h 1759351"/>
                    <a:gd name="connsiteX165" fmla="*/ 46299 w 7164729"/>
                    <a:gd name="connsiteY165" fmla="*/ 11574 h 1759351"/>
                    <a:gd name="connsiteX166" fmla="*/ 0 w 7164729"/>
                    <a:gd name="connsiteY16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11843 h 1759351"/>
                    <a:gd name="connsiteX96" fmla="*/ 2997843 w 7164729"/>
                    <a:gd name="connsiteY96" fmla="*/ 700268 h 1759351"/>
                    <a:gd name="connsiteX97" fmla="*/ 2957332 w 7164729"/>
                    <a:gd name="connsiteY97" fmla="*/ 700268 h 1759351"/>
                    <a:gd name="connsiteX98" fmla="*/ 2957332 w 7164729"/>
                    <a:gd name="connsiteY98" fmla="*/ 682906 h 1759351"/>
                    <a:gd name="connsiteX99" fmla="*/ 2858947 w 7164729"/>
                    <a:gd name="connsiteY99" fmla="*/ 682906 h 1759351"/>
                    <a:gd name="connsiteX100" fmla="*/ 2830010 w 7164729"/>
                    <a:gd name="connsiteY100" fmla="*/ 682906 h 1759351"/>
                    <a:gd name="connsiteX101" fmla="*/ 2824223 w 7164729"/>
                    <a:gd name="connsiteY101" fmla="*/ 659757 h 1759351"/>
                    <a:gd name="connsiteX102" fmla="*/ 2801074 w 7164729"/>
                    <a:gd name="connsiteY102" fmla="*/ 653969 h 1759351"/>
                    <a:gd name="connsiteX103" fmla="*/ 2766350 w 7164729"/>
                    <a:gd name="connsiteY103" fmla="*/ 653969 h 1759351"/>
                    <a:gd name="connsiteX104" fmla="*/ 2766350 w 7164729"/>
                    <a:gd name="connsiteY104" fmla="*/ 642395 h 1759351"/>
                    <a:gd name="connsiteX105" fmla="*/ 2685327 w 7164729"/>
                    <a:gd name="connsiteY105" fmla="*/ 636607 h 1759351"/>
                    <a:gd name="connsiteX106" fmla="*/ 2656390 w 7164729"/>
                    <a:gd name="connsiteY106" fmla="*/ 630820 h 1759351"/>
                    <a:gd name="connsiteX107" fmla="*/ 2604304 w 7164729"/>
                    <a:gd name="connsiteY107" fmla="*/ 613458 h 1759351"/>
                    <a:gd name="connsiteX108" fmla="*/ 2575367 w 7164729"/>
                    <a:gd name="connsiteY108" fmla="*/ 607670 h 1759351"/>
                    <a:gd name="connsiteX109" fmla="*/ 2546431 w 7164729"/>
                    <a:gd name="connsiteY109" fmla="*/ 607670 h 1759351"/>
                    <a:gd name="connsiteX110" fmla="*/ 2494345 w 7164729"/>
                    <a:gd name="connsiteY110" fmla="*/ 596096 h 1759351"/>
                    <a:gd name="connsiteX111" fmla="*/ 2469507 w 7164729"/>
                    <a:gd name="connsiteY111" fmla="*/ 575327 h 1759351"/>
                    <a:gd name="connsiteX112" fmla="*/ 2419109 w 7164729"/>
                    <a:gd name="connsiteY112" fmla="*/ 572946 h 1759351"/>
                    <a:gd name="connsiteX113" fmla="*/ 2395960 w 7164729"/>
                    <a:gd name="connsiteY113" fmla="*/ 549797 h 1759351"/>
                    <a:gd name="connsiteX114" fmla="*/ 2355448 w 7164729"/>
                    <a:gd name="connsiteY114" fmla="*/ 538222 h 1759351"/>
                    <a:gd name="connsiteX115" fmla="*/ 2303362 w 7164729"/>
                    <a:gd name="connsiteY115" fmla="*/ 538222 h 1759351"/>
                    <a:gd name="connsiteX116" fmla="*/ 2221314 w 7164729"/>
                    <a:gd name="connsiteY116" fmla="*/ 515766 h 1759351"/>
                    <a:gd name="connsiteX117" fmla="*/ 2104212 w 7164729"/>
                    <a:gd name="connsiteY117" fmla="*/ 511335 h 1759351"/>
                    <a:gd name="connsiteX118" fmla="*/ 2055200 w 7164729"/>
                    <a:gd name="connsiteY118" fmla="*/ 491924 h 1759351"/>
                    <a:gd name="connsiteX119" fmla="*/ 2025570 w 7164729"/>
                    <a:gd name="connsiteY119" fmla="*/ 480349 h 1759351"/>
                    <a:gd name="connsiteX120" fmla="*/ 1985058 w 7164729"/>
                    <a:gd name="connsiteY120" fmla="*/ 468774 h 1759351"/>
                    <a:gd name="connsiteX121" fmla="*/ 1945933 w 7164729"/>
                    <a:gd name="connsiteY121" fmla="*/ 459912 h 1759351"/>
                    <a:gd name="connsiteX122" fmla="*/ 1857737 w 7164729"/>
                    <a:gd name="connsiteY122" fmla="*/ 457200 h 1759351"/>
                    <a:gd name="connsiteX123" fmla="*/ 1846162 w 7164729"/>
                    <a:gd name="connsiteY123" fmla="*/ 434050 h 1759351"/>
                    <a:gd name="connsiteX124" fmla="*/ 1805651 w 7164729"/>
                    <a:gd name="connsiteY124" fmla="*/ 434050 h 1759351"/>
                    <a:gd name="connsiteX125" fmla="*/ 1799864 w 7164729"/>
                    <a:gd name="connsiteY125" fmla="*/ 410901 h 1759351"/>
                    <a:gd name="connsiteX126" fmla="*/ 1770927 w 7164729"/>
                    <a:gd name="connsiteY126" fmla="*/ 410901 h 1759351"/>
                    <a:gd name="connsiteX127" fmla="*/ 1770927 w 7164729"/>
                    <a:gd name="connsiteY127" fmla="*/ 388084 h 1759351"/>
                    <a:gd name="connsiteX128" fmla="*/ 1753565 w 7164729"/>
                    <a:gd name="connsiteY128" fmla="*/ 376177 h 1759351"/>
                    <a:gd name="connsiteX129" fmla="*/ 1734515 w 7164729"/>
                    <a:gd name="connsiteY129" fmla="*/ 362551 h 1759351"/>
                    <a:gd name="connsiteX130" fmla="*/ 1698435 w 7164729"/>
                    <a:gd name="connsiteY130" fmla="*/ 333616 h 1759351"/>
                    <a:gd name="connsiteX131" fmla="*/ 1591519 w 7164729"/>
                    <a:gd name="connsiteY131" fmla="*/ 322734 h 1759351"/>
                    <a:gd name="connsiteX132" fmla="*/ 1533646 w 7164729"/>
                    <a:gd name="connsiteY132" fmla="*/ 324091 h 1759351"/>
                    <a:gd name="connsiteX133" fmla="*/ 1533646 w 7164729"/>
                    <a:gd name="connsiteY133" fmla="*/ 324091 h 1759351"/>
                    <a:gd name="connsiteX134" fmla="*/ 1481560 w 7164729"/>
                    <a:gd name="connsiteY134" fmla="*/ 289367 h 1759351"/>
                    <a:gd name="connsiteX135" fmla="*/ 1446836 w 7164729"/>
                    <a:gd name="connsiteY135" fmla="*/ 289367 h 1759351"/>
                    <a:gd name="connsiteX136" fmla="*/ 1388962 w 7164729"/>
                    <a:gd name="connsiteY136" fmla="*/ 289367 h 1759351"/>
                    <a:gd name="connsiteX137" fmla="*/ 1361051 w 7164729"/>
                    <a:gd name="connsiteY137" fmla="*/ 250212 h 1759351"/>
                    <a:gd name="connsiteX138" fmla="*/ 1188456 w 7164729"/>
                    <a:gd name="connsiteY138" fmla="*/ 248855 h 1759351"/>
                    <a:gd name="connsiteX139" fmla="*/ 1186405 w 7164729"/>
                    <a:gd name="connsiteY139" fmla="*/ 225706 h 1759351"/>
                    <a:gd name="connsiteX140" fmla="*/ 1099595 w 7164729"/>
                    <a:gd name="connsiteY140" fmla="*/ 225706 h 1759351"/>
                    <a:gd name="connsiteX141" fmla="*/ 1075783 w 7164729"/>
                    <a:gd name="connsiteY141" fmla="*/ 215488 h 1759351"/>
                    <a:gd name="connsiteX142" fmla="*/ 1043078 w 7164729"/>
                    <a:gd name="connsiteY142" fmla="*/ 214131 h 1759351"/>
                    <a:gd name="connsiteX143" fmla="*/ 1019266 w 7164729"/>
                    <a:gd name="connsiteY143" fmla="*/ 207320 h 1759351"/>
                    <a:gd name="connsiteX144" fmla="*/ 995423 w 7164729"/>
                    <a:gd name="connsiteY144" fmla="*/ 179407 h 1759351"/>
                    <a:gd name="connsiteX145" fmla="*/ 873889 w 7164729"/>
                    <a:gd name="connsiteY145" fmla="*/ 179407 h 1759351"/>
                    <a:gd name="connsiteX146" fmla="*/ 873889 w 7164729"/>
                    <a:gd name="connsiteY146" fmla="*/ 156258 h 1759351"/>
                    <a:gd name="connsiteX147" fmla="*/ 734993 w 7164729"/>
                    <a:gd name="connsiteY147" fmla="*/ 156258 h 1759351"/>
                    <a:gd name="connsiteX148" fmla="*/ 734993 w 7164729"/>
                    <a:gd name="connsiteY148" fmla="*/ 150470 h 1759351"/>
                    <a:gd name="connsiteX149" fmla="*/ 677119 w 7164729"/>
                    <a:gd name="connsiteY149" fmla="*/ 150470 h 1759351"/>
                    <a:gd name="connsiteX150" fmla="*/ 656351 w 7164729"/>
                    <a:gd name="connsiteY150" fmla="*/ 136515 h 1759351"/>
                    <a:gd name="connsiteX151" fmla="*/ 633202 w 7164729"/>
                    <a:gd name="connsiteY151" fmla="*/ 119153 h 1759351"/>
                    <a:gd name="connsiteX152" fmla="*/ 618583 w 7164729"/>
                    <a:gd name="connsiteY152" fmla="*/ 105527 h 1759351"/>
                    <a:gd name="connsiteX153" fmla="*/ 572947 w 7164729"/>
                    <a:gd name="connsiteY153" fmla="*/ 104172 h 1759351"/>
                    <a:gd name="connsiteX154" fmla="*/ 526648 w 7164729"/>
                    <a:gd name="connsiteY154" fmla="*/ 98384 h 1759351"/>
                    <a:gd name="connsiteX155" fmla="*/ 480350 w 7164729"/>
                    <a:gd name="connsiteY155" fmla="*/ 98384 h 1759351"/>
                    <a:gd name="connsiteX156" fmla="*/ 455150 w 7164729"/>
                    <a:gd name="connsiteY156" fmla="*/ 86478 h 1759351"/>
                    <a:gd name="connsiteX157" fmla="*/ 422476 w 7164729"/>
                    <a:gd name="connsiteY157" fmla="*/ 57873 h 1759351"/>
                    <a:gd name="connsiteX158" fmla="*/ 295155 w 7164729"/>
                    <a:gd name="connsiteY158" fmla="*/ 52086 h 1759351"/>
                    <a:gd name="connsiteX159" fmla="*/ 290393 w 7164729"/>
                    <a:gd name="connsiteY159" fmla="*/ 38461 h 1759351"/>
                    <a:gd name="connsiteX160" fmla="*/ 243069 w 7164729"/>
                    <a:gd name="connsiteY160" fmla="*/ 40511 h 1759351"/>
                    <a:gd name="connsiteX161" fmla="*/ 243069 w 7164729"/>
                    <a:gd name="connsiteY161" fmla="*/ 23149 h 1759351"/>
                    <a:gd name="connsiteX162" fmla="*/ 173621 w 7164729"/>
                    <a:gd name="connsiteY162" fmla="*/ 23149 h 1759351"/>
                    <a:gd name="connsiteX163" fmla="*/ 58537 w 7164729"/>
                    <a:gd name="connsiteY163" fmla="*/ 32342 h 1759351"/>
                    <a:gd name="connsiteX164" fmla="*/ 46299 w 7164729"/>
                    <a:gd name="connsiteY164" fmla="*/ 11574 h 1759351"/>
                    <a:gd name="connsiteX165" fmla="*/ 0 w 7164729"/>
                    <a:gd name="connsiteY16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8498 w 7164729"/>
                    <a:gd name="connsiteY94" fmla="*/ 716606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88084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2734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88456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56351 w 7164729"/>
                    <a:gd name="connsiteY149" fmla="*/ 136515 h 1759351"/>
                    <a:gd name="connsiteX150" fmla="*/ 633202 w 7164729"/>
                    <a:gd name="connsiteY150" fmla="*/ 119153 h 1759351"/>
                    <a:gd name="connsiteX151" fmla="*/ 618583 w 7164729"/>
                    <a:gd name="connsiteY151" fmla="*/ 105527 h 1759351"/>
                    <a:gd name="connsiteX152" fmla="*/ 572947 w 7164729"/>
                    <a:gd name="connsiteY152" fmla="*/ 104172 h 1759351"/>
                    <a:gd name="connsiteX153" fmla="*/ 526648 w 7164729"/>
                    <a:gd name="connsiteY153" fmla="*/ 98384 h 1759351"/>
                    <a:gd name="connsiteX154" fmla="*/ 480350 w 7164729"/>
                    <a:gd name="connsiteY154" fmla="*/ 98384 h 1759351"/>
                    <a:gd name="connsiteX155" fmla="*/ 455150 w 7164729"/>
                    <a:gd name="connsiteY155" fmla="*/ 86478 h 1759351"/>
                    <a:gd name="connsiteX156" fmla="*/ 422476 w 7164729"/>
                    <a:gd name="connsiteY156" fmla="*/ 57873 h 1759351"/>
                    <a:gd name="connsiteX157" fmla="*/ 295155 w 7164729"/>
                    <a:gd name="connsiteY157" fmla="*/ 52086 h 1759351"/>
                    <a:gd name="connsiteX158" fmla="*/ 290393 w 7164729"/>
                    <a:gd name="connsiteY158" fmla="*/ 38461 h 1759351"/>
                    <a:gd name="connsiteX159" fmla="*/ 243069 w 7164729"/>
                    <a:gd name="connsiteY159" fmla="*/ 40511 h 1759351"/>
                    <a:gd name="connsiteX160" fmla="*/ 243069 w 7164729"/>
                    <a:gd name="connsiteY160" fmla="*/ 23149 h 1759351"/>
                    <a:gd name="connsiteX161" fmla="*/ 173621 w 7164729"/>
                    <a:gd name="connsiteY161" fmla="*/ 23149 h 1759351"/>
                    <a:gd name="connsiteX162" fmla="*/ 58537 w 7164729"/>
                    <a:gd name="connsiteY162" fmla="*/ 32342 h 1759351"/>
                    <a:gd name="connsiteX163" fmla="*/ 46299 w 7164729"/>
                    <a:gd name="connsiteY163" fmla="*/ 11574 h 1759351"/>
                    <a:gd name="connsiteX164" fmla="*/ 0 w 7164729"/>
                    <a:gd name="connsiteY164"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65945 w 7164729"/>
                    <a:gd name="connsiteY70" fmla="*/ 943336 h 1759351"/>
                    <a:gd name="connsiteX71" fmla="*/ 3831221 w 7164729"/>
                    <a:gd name="connsiteY71" fmla="*/ 943336 h 1759351"/>
                    <a:gd name="connsiteX72" fmla="*/ 3831221 w 7164729"/>
                    <a:gd name="connsiteY72" fmla="*/ 920187 h 1759351"/>
                    <a:gd name="connsiteX73" fmla="*/ 3732836 w 7164729"/>
                    <a:gd name="connsiteY73" fmla="*/ 920187 h 1759351"/>
                    <a:gd name="connsiteX74" fmla="*/ 3732836 w 7164729"/>
                    <a:gd name="connsiteY74" fmla="*/ 914400 h 1759351"/>
                    <a:gd name="connsiteX75" fmla="*/ 3663388 w 7164729"/>
                    <a:gd name="connsiteY75" fmla="*/ 914400 h 1759351"/>
                    <a:gd name="connsiteX76" fmla="*/ 3640238 w 7164729"/>
                    <a:gd name="connsiteY76" fmla="*/ 914400 h 1759351"/>
                    <a:gd name="connsiteX77" fmla="*/ 3640238 w 7164729"/>
                    <a:gd name="connsiteY77" fmla="*/ 891250 h 1759351"/>
                    <a:gd name="connsiteX78" fmla="*/ 3599727 w 7164729"/>
                    <a:gd name="connsiteY78" fmla="*/ 891250 h 1759351"/>
                    <a:gd name="connsiteX79" fmla="*/ 3599727 w 7164729"/>
                    <a:gd name="connsiteY79" fmla="*/ 856526 h 1759351"/>
                    <a:gd name="connsiteX80" fmla="*/ 3507129 w 7164729"/>
                    <a:gd name="connsiteY80" fmla="*/ 856526 h 1759351"/>
                    <a:gd name="connsiteX81" fmla="*/ 3507129 w 7164729"/>
                    <a:gd name="connsiteY81" fmla="*/ 850739 h 1759351"/>
                    <a:gd name="connsiteX82" fmla="*/ 3466618 w 7164729"/>
                    <a:gd name="connsiteY82" fmla="*/ 816015 h 1759351"/>
                    <a:gd name="connsiteX83" fmla="*/ 3414532 w 7164729"/>
                    <a:gd name="connsiteY83" fmla="*/ 816015 h 1759351"/>
                    <a:gd name="connsiteX84" fmla="*/ 3414532 w 7164729"/>
                    <a:gd name="connsiteY84" fmla="*/ 804440 h 1759351"/>
                    <a:gd name="connsiteX85" fmla="*/ 3397170 w 7164729"/>
                    <a:gd name="connsiteY85" fmla="*/ 804440 h 1759351"/>
                    <a:gd name="connsiteX86" fmla="*/ 3397170 w 7164729"/>
                    <a:gd name="connsiteY86" fmla="*/ 792865 h 1759351"/>
                    <a:gd name="connsiteX87" fmla="*/ 3356658 w 7164729"/>
                    <a:gd name="connsiteY87" fmla="*/ 790484 h 1759351"/>
                    <a:gd name="connsiteX88" fmla="*/ 3343396 w 7164729"/>
                    <a:gd name="connsiteY88" fmla="*/ 754404 h 1759351"/>
                    <a:gd name="connsiteX89" fmla="*/ 3214899 w 7164729"/>
                    <a:gd name="connsiteY89" fmla="*/ 754735 h 1759351"/>
                    <a:gd name="connsiteX90" fmla="*/ 3187138 w 7164729"/>
                    <a:gd name="connsiteY90" fmla="*/ 747261 h 1759351"/>
                    <a:gd name="connsiteX91" fmla="*/ 3150364 w 7164729"/>
                    <a:gd name="connsiteY91" fmla="*/ 748615 h 1759351"/>
                    <a:gd name="connsiteX92" fmla="*/ 3116996 w 7164729"/>
                    <a:gd name="connsiteY92" fmla="*/ 738730 h 1759351"/>
                    <a:gd name="connsiteX93" fmla="*/ 3034286 w 7164729"/>
                    <a:gd name="connsiteY93" fmla="*/ 737373 h 1759351"/>
                    <a:gd name="connsiteX94" fmla="*/ 3021354 w 7164729"/>
                    <a:gd name="connsiteY94" fmla="*/ 716606 h 1759351"/>
                    <a:gd name="connsiteX95" fmla="*/ 2997843 w 7164729"/>
                    <a:gd name="connsiteY95" fmla="*/ 700268 h 1759351"/>
                    <a:gd name="connsiteX96" fmla="*/ 2957332 w 7164729"/>
                    <a:gd name="connsiteY96" fmla="*/ 700268 h 1759351"/>
                    <a:gd name="connsiteX97" fmla="*/ 2957332 w 7164729"/>
                    <a:gd name="connsiteY97" fmla="*/ 682906 h 1759351"/>
                    <a:gd name="connsiteX98" fmla="*/ 2858947 w 7164729"/>
                    <a:gd name="connsiteY98" fmla="*/ 682906 h 1759351"/>
                    <a:gd name="connsiteX99" fmla="*/ 2830010 w 7164729"/>
                    <a:gd name="connsiteY99" fmla="*/ 682906 h 1759351"/>
                    <a:gd name="connsiteX100" fmla="*/ 2824223 w 7164729"/>
                    <a:gd name="connsiteY100" fmla="*/ 659757 h 1759351"/>
                    <a:gd name="connsiteX101" fmla="*/ 2801074 w 7164729"/>
                    <a:gd name="connsiteY101" fmla="*/ 653969 h 1759351"/>
                    <a:gd name="connsiteX102" fmla="*/ 2766350 w 7164729"/>
                    <a:gd name="connsiteY102" fmla="*/ 653969 h 1759351"/>
                    <a:gd name="connsiteX103" fmla="*/ 2766350 w 7164729"/>
                    <a:gd name="connsiteY103" fmla="*/ 642395 h 1759351"/>
                    <a:gd name="connsiteX104" fmla="*/ 2685327 w 7164729"/>
                    <a:gd name="connsiteY104" fmla="*/ 636607 h 1759351"/>
                    <a:gd name="connsiteX105" fmla="*/ 2656390 w 7164729"/>
                    <a:gd name="connsiteY105" fmla="*/ 630820 h 1759351"/>
                    <a:gd name="connsiteX106" fmla="*/ 2604304 w 7164729"/>
                    <a:gd name="connsiteY106" fmla="*/ 613458 h 1759351"/>
                    <a:gd name="connsiteX107" fmla="*/ 2575367 w 7164729"/>
                    <a:gd name="connsiteY107" fmla="*/ 607670 h 1759351"/>
                    <a:gd name="connsiteX108" fmla="*/ 2546431 w 7164729"/>
                    <a:gd name="connsiteY108" fmla="*/ 607670 h 1759351"/>
                    <a:gd name="connsiteX109" fmla="*/ 2494345 w 7164729"/>
                    <a:gd name="connsiteY109" fmla="*/ 596096 h 1759351"/>
                    <a:gd name="connsiteX110" fmla="*/ 2469507 w 7164729"/>
                    <a:gd name="connsiteY110" fmla="*/ 575327 h 1759351"/>
                    <a:gd name="connsiteX111" fmla="*/ 2419109 w 7164729"/>
                    <a:gd name="connsiteY111" fmla="*/ 572946 h 1759351"/>
                    <a:gd name="connsiteX112" fmla="*/ 2395960 w 7164729"/>
                    <a:gd name="connsiteY112" fmla="*/ 549797 h 1759351"/>
                    <a:gd name="connsiteX113" fmla="*/ 2355448 w 7164729"/>
                    <a:gd name="connsiteY113" fmla="*/ 538222 h 1759351"/>
                    <a:gd name="connsiteX114" fmla="*/ 2303362 w 7164729"/>
                    <a:gd name="connsiteY114" fmla="*/ 538222 h 1759351"/>
                    <a:gd name="connsiteX115" fmla="*/ 2221314 w 7164729"/>
                    <a:gd name="connsiteY115" fmla="*/ 515766 h 1759351"/>
                    <a:gd name="connsiteX116" fmla="*/ 2104212 w 7164729"/>
                    <a:gd name="connsiteY116" fmla="*/ 511335 h 1759351"/>
                    <a:gd name="connsiteX117" fmla="*/ 2055200 w 7164729"/>
                    <a:gd name="connsiteY117" fmla="*/ 491924 h 1759351"/>
                    <a:gd name="connsiteX118" fmla="*/ 2025570 w 7164729"/>
                    <a:gd name="connsiteY118" fmla="*/ 480349 h 1759351"/>
                    <a:gd name="connsiteX119" fmla="*/ 1985058 w 7164729"/>
                    <a:gd name="connsiteY119" fmla="*/ 468774 h 1759351"/>
                    <a:gd name="connsiteX120" fmla="*/ 1945933 w 7164729"/>
                    <a:gd name="connsiteY120" fmla="*/ 459912 h 1759351"/>
                    <a:gd name="connsiteX121" fmla="*/ 1857737 w 7164729"/>
                    <a:gd name="connsiteY121" fmla="*/ 457200 h 1759351"/>
                    <a:gd name="connsiteX122" fmla="*/ 1846162 w 7164729"/>
                    <a:gd name="connsiteY122" fmla="*/ 434050 h 1759351"/>
                    <a:gd name="connsiteX123" fmla="*/ 1805651 w 7164729"/>
                    <a:gd name="connsiteY123" fmla="*/ 434050 h 1759351"/>
                    <a:gd name="connsiteX124" fmla="*/ 1799864 w 7164729"/>
                    <a:gd name="connsiteY124" fmla="*/ 410901 h 1759351"/>
                    <a:gd name="connsiteX125" fmla="*/ 1770927 w 7164729"/>
                    <a:gd name="connsiteY125" fmla="*/ 410901 h 1759351"/>
                    <a:gd name="connsiteX126" fmla="*/ 1770927 w 7164729"/>
                    <a:gd name="connsiteY126" fmla="*/ 388084 h 1759351"/>
                    <a:gd name="connsiteX127" fmla="*/ 1753565 w 7164729"/>
                    <a:gd name="connsiteY127" fmla="*/ 376177 h 1759351"/>
                    <a:gd name="connsiteX128" fmla="*/ 1734515 w 7164729"/>
                    <a:gd name="connsiteY128" fmla="*/ 362551 h 1759351"/>
                    <a:gd name="connsiteX129" fmla="*/ 1698435 w 7164729"/>
                    <a:gd name="connsiteY129" fmla="*/ 333616 h 1759351"/>
                    <a:gd name="connsiteX130" fmla="*/ 1591519 w 7164729"/>
                    <a:gd name="connsiteY130" fmla="*/ 322734 h 1759351"/>
                    <a:gd name="connsiteX131" fmla="*/ 1533646 w 7164729"/>
                    <a:gd name="connsiteY131" fmla="*/ 324091 h 1759351"/>
                    <a:gd name="connsiteX132" fmla="*/ 1533646 w 7164729"/>
                    <a:gd name="connsiteY132" fmla="*/ 324091 h 1759351"/>
                    <a:gd name="connsiteX133" fmla="*/ 1481560 w 7164729"/>
                    <a:gd name="connsiteY133" fmla="*/ 289367 h 1759351"/>
                    <a:gd name="connsiteX134" fmla="*/ 1446836 w 7164729"/>
                    <a:gd name="connsiteY134" fmla="*/ 289367 h 1759351"/>
                    <a:gd name="connsiteX135" fmla="*/ 1388962 w 7164729"/>
                    <a:gd name="connsiteY135" fmla="*/ 289367 h 1759351"/>
                    <a:gd name="connsiteX136" fmla="*/ 1361051 w 7164729"/>
                    <a:gd name="connsiteY136" fmla="*/ 250212 h 1759351"/>
                    <a:gd name="connsiteX137" fmla="*/ 1188456 w 7164729"/>
                    <a:gd name="connsiteY137" fmla="*/ 248855 h 1759351"/>
                    <a:gd name="connsiteX138" fmla="*/ 1186405 w 7164729"/>
                    <a:gd name="connsiteY138" fmla="*/ 225706 h 1759351"/>
                    <a:gd name="connsiteX139" fmla="*/ 1099595 w 7164729"/>
                    <a:gd name="connsiteY139" fmla="*/ 225706 h 1759351"/>
                    <a:gd name="connsiteX140" fmla="*/ 1075783 w 7164729"/>
                    <a:gd name="connsiteY140" fmla="*/ 215488 h 1759351"/>
                    <a:gd name="connsiteX141" fmla="*/ 1043078 w 7164729"/>
                    <a:gd name="connsiteY141" fmla="*/ 214131 h 1759351"/>
                    <a:gd name="connsiteX142" fmla="*/ 1019266 w 7164729"/>
                    <a:gd name="connsiteY142" fmla="*/ 207320 h 1759351"/>
                    <a:gd name="connsiteX143" fmla="*/ 995423 w 7164729"/>
                    <a:gd name="connsiteY143" fmla="*/ 179407 h 1759351"/>
                    <a:gd name="connsiteX144" fmla="*/ 873889 w 7164729"/>
                    <a:gd name="connsiteY144" fmla="*/ 179407 h 1759351"/>
                    <a:gd name="connsiteX145" fmla="*/ 873889 w 7164729"/>
                    <a:gd name="connsiteY145" fmla="*/ 156258 h 1759351"/>
                    <a:gd name="connsiteX146" fmla="*/ 734993 w 7164729"/>
                    <a:gd name="connsiteY146" fmla="*/ 156258 h 1759351"/>
                    <a:gd name="connsiteX147" fmla="*/ 734993 w 7164729"/>
                    <a:gd name="connsiteY147" fmla="*/ 150470 h 1759351"/>
                    <a:gd name="connsiteX148" fmla="*/ 677119 w 7164729"/>
                    <a:gd name="connsiteY148" fmla="*/ 150470 h 1759351"/>
                    <a:gd name="connsiteX149" fmla="*/ 656351 w 7164729"/>
                    <a:gd name="connsiteY149" fmla="*/ 136515 h 1759351"/>
                    <a:gd name="connsiteX150" fmla="*/ 633202 w 7164729"/>
                    <a:gd name="connsiteY150" fmla="*/ 119153 h 1759351"/>
                    <a:gd name="connsiteX151" fmla="*/ 618583 w 7164729"/>
                    <a:gd name="connsiteY151" fmla="*/ 105527 h 1759351"/>
                    <a:gd name="connsiteX152" fmla="*/ 572947 w 7164729"/>
                    <a:gd name="connsiteY152" fmla="*/ 104172 h 1759351"/>
                    <a:gd name="connsiteX153" fmla="*/ 526648 w 7164729"/>
                    <a:gd name="connsiteY153" fmla="*/ 98384 h 1759351"/>
                    <a:gd name="connsiteX154" fmla="*/ 480350 w 7164729"/>
                    <a:gd name="connsiteY154" fmla="*/ 98384 h 1759351"/>
                    <a:gd name="connsiteX155" fmla="*/ 455150 w 7164729"/>
                    <a:gd name="connsiteY155" fmla="*/ 86478 h 1759351"/>
                    <a:gd name="connsiteX156" fmla="*/ 422476 w 7164729"/>
                    <a:gd name="connsiteY156" fmla="*/ 57873 h 1759351"/>
                    <a:gd name="connsiteX157" fmla="*/ 295155 w 7164729"/>
                    <a:gd name="connsiteY157" fmla="*/ 52086 h 1759351"/>
                    <a:gd name="connsiteX158" fmla="*/ 290393 w 7164729"/>
                    <a:gd name="connsiteY158" fmla="*/ 38461 h 1759351"/>
                    <a:gd name="connsiteX159" fmla="*/ 243069 w 7164729"/>
                    <a:gd name="connsiteY159" fmla="*/ 40511 h 1759351"/>
                    <a:gd name="connsiteX160" fmla="*/ 243069 w 7164729"/>
                    <a:gd name="connsiteY160" fmla="*/ 23149 h 1759351"/>
                    <a:gd name="connsiteX161" fmla="*/ 173621 w 7164729"/>
                    <a:gd name="connsiteY161" fmla="*/ 23149 h 1759351"/>
                    <a:gd name="connsiteX162" fmla="*/ 58537 w 7164729"/>
                    <a:gd name="connsiteY162" fmla="*/ 32342 h 1759351"/>
                    <a:gd name="connsiteX163" fmla="*/ 46299 w 7164729"/>
                    <a:gd name="connsiteY163" fmla="*/ 11574 h 1759351"/>
                    <a:gd name="connsiteX164" fmla="*/ 0 w 7164729"/>
                    <a:gd name="connsiteY164"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5864 w 7164729"/>
                    <a:gd name="connsiteY61" fmla="*/ 1021978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1354 w 7164729"/>
                    <a:gd name="connsiteY93" fmla="*/ 716606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88084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2734 h 1759351"/>
                    <a:gd name="connsiteX130" fmla="*/ 1533646 w 7164729"/>
                    <a:gd name="connsiteY130" fmla="*/ 324091 h 1759351"/>
                    <a:gd name="connsiteX131" fmla="*/ 1533646 w 7164729"/>
                    <a:gd name="connsiteY131" fmla="*/ 324091 h 1759351"/>
                    <a:gd name="connsiteX132" fmla="*/ 1481560 w 7164729"/>
                    <a:gd name="connsiteY132" fmla="*/ 289367 h 1759351"/>
                    <a:gd name="connsiteX133" fmla="*/ 1446836 w 7164729"/>
                    <a:gd name="connsiteY133" fmla="*/ 289367 h 1759351"/>
                    <a:gd name="connsiteX134" fmla="*/ 1388962 w 7164729"/>
                    <a:gd name="connsiteY134" fmla="*/ 289367 h 1759351"/>
                    <a:gd name="connsiteX135" fmla="*/ 1361051 w 7164729"/>
                    <a:gd name="connsiteY135" fmla="*/ 250212 h 1759351"/>
                    <a:gd name="connsiteX136" fmla="*/ 1188456 w 7164729"/>
                    <a:gd name="connsiteY136" fmla="*/ 248855 h 1759351"/>
                    <a:gd name="connsiteX137" fmla="*/ 1186405 w 7164729"/>
                    <a:gd name="connsiteY137" fmla="*/ 225706 h 1759351"/>
                    <a:gd name="connsiteX138" fmla="*/ 1099595 w 7164729"/>
                    <a:gd name="connsiteY138" fmla="*/ 225706 h 1759351"/>
                    <a:gd name="connsiteX139" fmla="*/ 1075783 w 7164729"/>
                    <a:gd name="connsiteY139" fmla="*/ 215488 h 1759351"/>
                    <a:gd name="connsiteX140" fmla="*/ 1043078 w 7164729"/>
                    <a:gd name="connsiteY140" fmla="*/ 214131 h 1759351"/>
                    <a:gd name="connsiteX141" fmla="*/ 1019266 w 7164729"/>
                    <a:gd name="connsiteY141" fmla="*/ 207320 h 1759351"/>
                    <a:gd name="connsiteX142" fmla="*/ 995423 w 7164729"/>
                    <a:gd name="connsiteY142" fmla="*/ 179407 h 1759351"/>
                    <a:gd name="connsiteX143" fmla="*/ 873889 w 7164729"/>
                    <a:gd name="connsiteY143" fmla="*/ 179407 h 1759351"/>
                    <a:gd name="connsiteX144" fmla="*/ 873889 w 7164729"/>
                    <a:gd name="connsiteY144" fmla="*/ 156258 h 1759351"/>
                    <a:gd name="connsiteX145" fmla="*/ 734993 w 7164729"/>
                    <a:gd name="connsiteY145" fmla="*/ 156258 h 1759351"/>
                    <a:gd name="connsiteX146" fmla="*/ 734993 w 7164729"/>
                    <a:gd name="connsiteY146" fmla="*/ 150470 h 1759351"/>
                    <a:gd name="connsiteX147" fmla="*/ 677119 w 7164729"/>
                    <a:gd name="connsiteY147" fmla="*/ 150470 h 1759351"/>
                    <a:gd name="connsiteX148" fmla="*/ 656351 w 7164729"/>
                    <a:gd name="connsiteY148" fmla="*/ 136515 h 1759351"/>
                    <a:gd name="connsiteX149" fmla="*/ 633202 w 7164729"/>
                    <a:gd name="connsiteY149" fmla="*/ 119153 h 1759351"/>
                    <a:gd name="connsiteX150" fmla="*/ 618583 w 7164729"/>
                    <a:gd name="connsiteY150" fmla="*/ 105527 h 1759351"/>
                    <a:gd name="connsiteX151" fmla="*/ 572947 w 7164729"/>
                    <a:gd name="connsiteY151" fmla="*/ 104172 h 1759351"/>
                    <a:gd name="connsiteX152" fmla="*/ 526648 w 7164729"/>
                    <a:gd name="connsiteY152" fmla="*/ 98384 h 1759351"/>
                    <a:gd name="connsiteX153" fmla="*/ 480350 w 7164729"/>
                    <a:gd name="connsiteY153" fmla="*/ 98384 h 1759351"/>
                    <a:gd name="connsiteX154" fmla="*/ 455150 w 7164729"/>
                    <a:gd name="connsiteY154" fmla="*/ 86478 h 1759351"/>
                    <a:gd name="connsiteX155" fmla="*/ 422476 w 7164729"/>
                    <a:gd name="connsiteY155" fmla="*/ 57873 h 1759351"/>
                    <a:gd name="connsiteX156" fmla="*/ 295155 w 7164729"/>
                    <a:gd name="connsiteY156" fmla="*/ 52086 h 1759351"/>
                    <a:gd name="connsiteX157" fmla="*/ 290393 w 7164729"/>
                    <a:gd name="connsiteY157" fmla="*/ 38461 h 1759351"/>
                    <a:gd name="connsiteX158" fmla="*/ 243069 w 7164729"/>
                    <a:gd name="connsiteY158" fmla="*/ 40511 h 1759351"/>
                    <a:gd name="connsiteX159" fmla="*/ 243069 w 7164729"/>
                    <a:gd name="connsiteY159" fmla="*/ 23149 h 1759351"/>
                    <a:gd name="connsiteX160" fmla="*/ 173621 w 7164729"/>
                    <a:gd name="connsiteY160" fmla="*/ 23149 h 1759351"/>
                    <a:gd name="connsiteX161" fmla="*/ 58537 w 7164729"/>
                    <a:gd name="connsiteY161" fmla="*/ 32342 h 1759351"/>
                    <a:gd name="connsiteX162" fmla="*/ 46299 w 7164729"/>
                    <a:gd name="connsiteY162" fmla="*/ 11574 h 1759351"/>
                    <a:gd name="connsiteX163" fmla="*/ 0 w 7164729"/>
                    <a:gd name="connsiteY163"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4084508 w 7164729"/>
                    <a:gd name="connsiteY62" fmla="*/ 1009710 h 1759351"/>
                    <a:gd name="connsiteX63" fmla="*/ 3986453 w 7164729"/>
                    <a:gd name="connsiteY63" fmla="*/ 1010403 h 1759351"/>
                    <a:gd name="connsiteX64" fmla="*/ 3981691 w 7164729"/>
                    <a:gd name="connsiteY64" fmla="*/ 989635 h 1759351"/>
                    <a:gd name="connsiteX65" fmla="*/ 3970117 w 7164729"/>
                    <a:gd name="connsiteY65" fmla="*/ 989635 h 1759351"/>
                    <a:gd name="connsiteX66" fmla="*/ 3970117 w 7164729"/>
                    <a:gd name="connsiteY66" fmla="*/ 966486 h 1759351"/>
                    <a:gd name="connsiteX67" fmla="*/ 3930299 w 7164729"/>
                    <a:gd name="connsiteY67" fmla="*/ 964104 h 1759351"/>
                    <a:gd name="connsiteX68" fmla="*/ 3927917 w 7164729"/>
                    <a:gd name="connsiteY68" fmla="*/ 949454 h 1759351"/>
                    <a:gd name="connsiteX69" fmla="*/ 3865945 w 7164729"/>
                    <a:gd name="connsiteY69" fmla="*/ 949124 h 1759351"/>
                    <a:gd name="connsiteX70" fmla="*/ 3831221 w 7164729"/>
                    <a:gd name="connsiteY70" fmla="*/ 943336 h 1759351"/>
                    <a:gd name="connsiteX71" fmla="*/ 3831221 w 7164729"/>
                    <a:gd name="connsiteY71" fmla="*/ 920187 h 1759351"/>
                    <a:gd name="connsiteX72" fmla="*/ 3732836 w 7164729"/>
                    <a:gd name="connsiteY72" fmla="*/ 920187 h 1759351"/>
                    <a:gd name="connsiteX73" fmla="*/ 3732836 w 7164729"/>
                    <a:gd name="connsiteY73" fmla="*/ 914400 h 1759351"/>
                    <a:gd name="connsiteX74" fmla="*/ 3663388 w 7164729"/>
                    <a:gd name="connsiteY74" fmla="*/ 914400 h 1759351"/>
                    <a:gd name="connsiteX75" fmla="*/ 3640238 w 7164729"/>
                    <a:gd name="connsiteY75" fmla="*/ 914400 h 1759351"/>
                    <a:gd name="connsiteX76" fmla="*/ 3640238 w 7164729"/>
                    <a:gd name="connsiteY76" fmla="*/ 891250 h 1759351"/>
                    <a:gd name="connsiteX77" fmla="*/ 3599727 w 7164729"/>
                    <a:gd name="connsiteY77" fmla="*/ 891250 h 1759351"/>
                    <a:gd name="connsiteX78" fmla="*/ 3599727 w 7164729"/>
                    <a:gd name="connsiteY78" fmla="*/ 856526 h 1759351"/>
                    <a:gd name="connsiteX79" fmla="*/ 3507129 w 7164729"/>
                    <a:gd name="connsiteY79" fmla="*/ 856526 h 1759351"/>
                    <a:gd name="connsiteX80" fmla="*/ 3507129 w 7164729"/>
                    <a:gd name="connsiteY80" fmla="*/ 850739 h 1759351"/>
                    <a:gd name="connsiteX81" fmla="*/ 3466618 w 7164729"/>
                    <a:gd name="connsiteY81" fmla="*/ 816015 h 1759351"/>
                    <a:gd name="connsiteX82" fmla="*/ 3414532 w 7164729"/>
                    <a:gd name="connsiteY82" fmla="*/ 816015 h 1759351"/>
                    <a:gd name="connsiteX83" fmla="*/ 3414532 w 7164729"/>
                    <a:gd name="connsiteY83" fmla="*/ 804440 h 1759351"/>
                    <a:gd name="connsiteX84" fmla="*/ 3397170 w 7164729"/>
                    <a:gd name="connsiteY84" fmla="*/ 804440 h 1759351"/>
                    <a:gd name="connsiteX85" fmla="*/ 3397170 w 7164729"/>
                    <a:gd name="connsiteY85" fmla="*/ 792865 h 1759351"/>
                    <a:gd name="connsiteX86" fmla="*/ 3356658 w 7164729"/>
                    <a:gd name="connsiteY86" fmla="*/ 790484 h 1759351"/>
                    <a:gd name="connsiteX87" fmla="*/ 3343396 w 7164729"/>
                    <a:gd name="connsiteY87" fmla="*/ 754404 h 1759351"/>
                    <a:gd name="connsiteX88" fmla="*/ 3214899 w 7164729"/>
                    <a:gd name="connsiteY88" fmla="*/ 754735 h 1759351"/>
                    <a:gd name="connsiteX89" fmla="*/ 3187138 w 7164729"/>
                    <a:gd name="connsiteY89" fmla="*/ 747261 h 1759351"/>
                    <a:gd name="connsiteX90" fmla="*/ 3150364 w 7164729"/>
                    <a:gd name="connsiteY90" fmla="*/ 748615 h 1759351"/>
                    <a:gd name="connsiteX91" fmla="*/ 3116996 w 7164729"/>
                    <a:gd name="connsiteY91" fmla="*/ 738730 h 1759351"/>
                    <a:gd name="connsiteX92" fmla="*/ 3034286 w 7164729"/>
                    <a:gd name="connsiteY92" fmla="*/ 737373 h 1759351"/>
                    <a:gd name="connsiteX93" fmla="*/ 3021354 w 7164729"/>
                    <a:gd name="connsiteY93" fmla="*/ 716606 h 1759351"/>
                    <a:gd name="connsiteX94" fmla="*/ 2997843 w 7164729"/>
                    <a:gd name="connsiteY94" fmla="*/ 700268 h 1759351"/>
                    <a:gd name="connsiteX95" fmla="*/ 2957332 w 7164729"/>
                    <a:gd name="connsiteY95" fmla="*/ 700268 h 1759351"/>
                    <a:gd name="connsiteX96" fmla="*/ 2957332 w 7164729"/>
                    <a:gd name="connsiteY96" fmla="*/ 682906 h 1759351"/>
                    <a:gd name="connsiteX97" fmla="*/ 2858947 w 7164729"/>
                    <a:gd name="connsiteY97" fmla="*/ 682906 h 1759351"/>
                    <a:gd name="connsiteX98" fmla="*/ 2830010 w 7164729"/>
                    <a:gd name="connsiteY98" fmla="*/ 682906 h 1759351"/>
                    <a:gd name="connsiteX99" fmla="*/ 2824223 w 7164729"/>
                    <a:gd name="connsiteY99" fmla="*/ 659757 h 1759351"/>
                    <a:gd name="connsiteX100" fmla="*/ 2801074 w 7164729"/>
                    <a:gd name="connsiteY100" fmla="*/ 653969 h 1759351"/>
                    <a:gd name="connsiteX101" fmla="*/ 2766350 w 7164729"/>
                    <a:gd name="connsiteY101" fmla="*/ 653969 h 1759351"/>
                    <a:gd name="connsiteX102" fmla="*/ 2766350 w 7164729"/>
                    <a:gd name="connsiteY102" fmla="*/ 642395 h 1759351"/>
                    <a:gd name="connsiteX103" fmla="*/ 2685327 w 7164729"/>
                    <a:gd name="connsiteY103" fmla="*/ 636607 h 1759351"/>
                    <a:gd name="connsiteX104" fmla="*/ 2656390 w 7164729"/>
                    <a:gd name="connsiteY104" fmla="*/ 630820 h 1759351"/>
                    <a:gd name="connsiteX105" fmla="*/ 2604304 w 7164729"/>
                    <a:gd name="connsiteY105" fmla="*/ 613458 h 1759351"/>
                    <a:gd name="connsiteX106" fmla="*/ 2575367 w 7164729"/>
                    <a:gd name="connsiteY106" fmla="*/ 607670 h 1759351"/>
                    <a:gd name="connsiteX107" fmla="*/ 2546431 w 7164729"/>
                    <a:gd name="connsiteY107" fmla="*/ 607670 h 1759351"/>
                    <a:gd name="connsiteX108" fmla="*/ 2494345 w 7164729"/>
                    <a:gd name="connsiteY108" fmla="*/ 596096 h 1759351"/>
                    <a:gd name="connsiteX109" fmla="*/ 2469507 w 7164729"/>
                    <a:gd name="connsiteY109" fmla="*/ 575327 h 1759351"/>
                    <a:gd name="connsiteX110" fmla="*/ 2419109 w 7164729"/>
                    <a:gd name="connsiteY110" fmla="*/ 572946 h 1759351"/>
                    <a:gd name="connsiteX111" fmla="*/ 2395960 w 7164729"/>
                    <a:gd name="connsiteY111" fmla="*/ 549797 h 1759351"/>
                    <a:gd name="connsiteX112" fmla="*/ 2355448 w 7164729"/>
                    <a:gd name="connsiteY112" fmla="*/ 538222 h 1759351"/>
                    <a:gd name="connsiteX113" fmla="*/ 2303362 w 7164729"/>
                    <a:gd name="connsiteY113" fmla="*/ 538222 h 1759351"/>
                    <a:gd name="connsiteX114" fmla="*/ 2221314 w 7164729"/>
                    <a:gd name="connsiteY114" fmla="*/ 515766 h 1759351"/>
                    <a:gd name="connsiteX115" fmla="*/ 2104212 w 7164729"/>
                    <a:gd name="connsiteY115" fmla="*/ 511335 h 1759351"/>
                    <a:gd name="connsiteX116" fmla="*/ 2055200 w 7164729"/>
                    <a:gd name="connsiteY116" fmla="*/ 491924 h 1759351"/>
                    <a:gd name="connsiteX117" fmla="*/ 2025570 w 7164729"/>
                    <a:gd name="connsiteY117" fmla="*/ 480349 h 1759351"/>
                    <a:gd name="connsiteX118" fmla="*/ 1985058 w 7164729"/>
                    <a:gd name="connsiteY118" fmla="*/ 468774 h 1759351"/>
                    <a:gd name="connsiteX119" fmla="*/ 1945933 w 7164729"/>
                    <a:gd name="connsiteY119" fmla="*/ 459912 h 1759351"/>
                    <a:gd name="connsiteX120" fmla="*/ 1857737 w 7164729"/>
                    <a:gd name="connsiteY120" fmla="*/ 457200 h 1759351"/>
                    <a:gd name="connsiteX121" fmla="*/ 1846162 w 7164729"/>
                    <a:gd name="connsiteY121" fmla="*/ 434050 h 1759351"/>
                    <a:gd name="connsiteX122" fmla="*/ 1805651 w 7164729"/>
                    <a:gd name="connsiteY122" fmla="*/ 434050 h 1759351"/>
                    <a:gd name="connsiteX123" fmla="*/ 1799864 w 7164729"/>
                    <a:gd name="connsiteY123" fmla="*/ 410901 h 1759351"/>
                    <a:gd name="connsiteX124" fmla="*/ 1770927 w 7164729"/>
                    <a:gd name="connsiteY124" fmla="*/ 410901 h 1759351"/>
                    <a:gd name="connsiteX125" fmla="*/ 1770927 w 7164729"/>
                    <a:gd name="connsiteY125" fmla="*/ 388084 h 1759351"/>
                    <a:gd name="connsiteX126" fmla="*/ 1753565 w 7164729"/>
                    <a:gd name="connsiteY126" fmla="*/ 376177 h 1759351"/>
                    <a:gd name="connsiteX127" fmla="*/ 1734515 w 7164729"/>
                    <a:gd name="connsiteY127" fmla="*/ 362551 h 1759351"/>
                    <a:gd name="connsiteX128" fmla="*/ 1698435 w 7164729"/>
                    <a:gd name="connsiteY128" fmla="*/ 333616 h 1759351"/>
                    <a:gd name="connsiteX129" fmla="*/ 1591519 w 7164729"/>
                    <a:gd name="connsiteY129" fmla="*/ 322734 h 1759351"/>
                    <a:gd name="connsiteX130" fmla="*/ 1533646 w 7164729"/>
                    <a:gd name="connsiteY130" fmla="*/ 324091 h 1759351"/>
                    <a:gd name="connsiteX131" fmla="*/ 1533646 w 7164729"/>
                    <a:gd name="connsiteY131" fmla="*/ 324091 h 1759351"/>
                    <a:gd name="connsiteX132" fmla="*/ 1481560 w 7164729"/>
                    <a:gd name="connsiteY132" fmla="*/ 289367 h 1759351"/>
                    <a:gd name="connsiteX133" fmla="*/ 1446836 w 7164729"/>
                    <a:gd name="connsiteY133" fmla="*/ 289367 h 1759351"/>
                    <a:gd name="connsiteX134" fmla="*/ 1388962 w 7164729"/>
                    <a:gd name="connsiteY134" fmla="*/ 289367 h 1759351"/>
                    <a:gd name="connsiteX135" fmla="*/ 1361051 w 7164729"/>
                    <a:gd name="connsiteY135" fmla="*/ 250212 h 1759351"/>
                    <a:gd name="connsiteX136" fmla="*/ 1188456 w 7164729"/>
                    <a:gd name="connsiteY136" fmla="*/ 248855 h 1759351"/>
                    <a:gd name="connsiteX137" fmla="*/ 1186405 w 7164729"/>
                    <a:gd name="connsiteY137" fmla="*/ 225706 h 1759351"/>
                    <a:gd name="connsiteX138" fmla="*/ 1099595 w 7164729"/>
                    <a:gd name="connsiteY138" fmla="*/ 225706 h 1759351"/>
                    <a:gd name="connsiteX139" fmla="*/ 1075783 w 7164729"/>
                    <a:gd name="connsiteY139" fmla="*/ 215488 h 1759351"/>
                    <a:gd name="connsiteX140" fmla="*/ 1043078 w 7164729"/>
                    <a:gd name="connsiteY140" fmla="*/ 214131 h 1759351"/>
                    <a:gd name="connsiteX141" fmla="*/ 1019266 w 7164729"/>
                    <a:gd name="connsiteY141" fmla="*/ 207320 h 1759351"/>
                    <a:gd name="connsiteX142" fmla="*/ 995423 w 7164729"/>
                    <a:gd name="connsiteY142" fmla="*/ 179407 h 1759351"/>
                    <a:gd name="connsiteX143" fmla="*/ 873889 w 7164729"/>
                    <a:gd name="connsiteY143" fmla="*/ 179407 h 1759351"/>
                    <a:gd name="connsiteX144" fmla="*/ 873889 w 7164729"/>
                    <a:gd name="connsiteY144" fmla="*/ 156258 h 1759351"/>
                    <a:gd name="connsiteX145" fmla="*/ 734993 w 7164729"/>
                    <a:gd name="connsiteY145" fmla="*/ 156258 h 1759351"/>
                    <a:gd name="connsiteX146" fmla="*/ 734993 w 7164729"/>
                    <a:gd name="connsiteY146" fmla="*/ 150470 h 1759351"/>
                    <a:gd name="connsiteX147" fmla="*/ 677119 w 7164729"/>
                    <a:gd name="connsiteY147" fmla="*/ 150470 h 1759351"/>
                    <a:gd name="connsiteX148" fmla="*/ 656351 w 7164729"/>
                    <a:gd name="connsiteY148" fmla="*/ 136515 h 1759351"/>
                    <a:gd name="connsiteX149" fmla="*/ 633202 w 7164729"/>
                    <a:gd name="connsiteY149" fmla="*/ 119153 h 1759351"/>
                    <a:gd name="connsiteX150" fmla="*/ 618583 w 7164729"/>
                    <a:gd name="connsiteY150" fmla="*/ 105527 h 1759351"/>
                    <a:gd name="connsiteX151" fmla="*/ 572947 w 7164729"/>
                    <a:gd name="connsiteY151" fmla="*/ 104172 h 1759351"/>
                    <a:gd name="connsiteX152" fmla="*/ 526648 w 7164729"/>
                    <a:gd name="connsiteY152" fmla="*/ 98384 h 1759351"/>
                    <a:gd name="connsiteX153" fmla="*/ 480350 w 7164729"/>
                    <a:gd name="connsiteY153" fmla="*/ 98384 h 1759351"/>
                    <a:gd name="connsiteX154" fmla="*/ 455150 w 7164729"/>
                    <a:gd name="connsiteY154" fmla="*/ 86478 h 1759351"/>
                    <a:gd name="connsiteX155" fmla="*/ 422476 w 7164729"/>
                    <a:gd name="connsiteY155" fmla="*/ 57873 h 1759351"/>
                    <a:gd name="connsiteX156" fmla="*/ 295155 w 7164729"/>
                    <a:gd name="connsiteY156" fmla="*/ 52086 h 1759351"/>
                    <a:gd name="connsiteX157" fmla="*/ 290393 w 7164729"/>
                    <a:gd name="connsiteY157" fmla="*/ 38461 h 1759351"/>
                    <a:gd name="connsiteX158" fmla="*/ 243069 w 7164729"/>
                    <a:gd name="connsiteY158" fmla="*/ 40511 h 1759351"/>
                    <a:gd name="connsiteX159" fmla="*/ 243069 w 7164729"/>
                    <a:gd name="connsiteY159" fmla="*/ 23149 h 1759351"/>
                    <a:gd name="connsiteX160" fmla="*/ 173621 w 7164729"/>
                    <a:gd name="connsiteY160" fmla="*/ 23149 h 1759351"/>
                    <a:gd name="connsiteX161" fmla="*/ 58537 w 7164729"/>
                    <a:gd name="connsiteY161" fmla="*/ 32342 h 1759351"/>
                    <a:gd name="connsiteX162" fmla="*/ 46299 w 7164729"/>
                    <a:gd name="connsiteY162" fmla="*/ 11574 h 1759351"/>
                    <a:gd name="connsiteX163" fmla="*/ 0 w 7164729"/>
                    <a:gd name="connsiteY163"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3696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732836 w 7164729"/>
                    <a:gd name="connsiteY72" fmla="*/ 914400 h 1759351"/>
                    <a:gd name="connsiteX73" fmla="*/ 3663388 w 7164729"/>
                    <a:gd name="connsiteY73" fmla="*/ 914400 h 1759351"/>
                    <a:gd name="connsiteX74" fmla="*/ 3640238 w 7164729"/>
                    <a:gd name="connsiteY74" fmla="*/ 914400 h 1759351"/>
                    <a:gd name="connsiteX75" fmla="*/ 3640238 w 7164729"/>
                    <a:gd name="connsiteY75" fmla="*/ 891250 h 1759351"/>
                    <a:gd name="connsiteX76" fmla="*/ 3599727 w 7164729"/>
                    <a:gd name="connsiteY76" fmla="*/ 891250 h 1759351"/>
                    <a:gd name="connsiteX77" fmla="*/ 3599727 w 7164729"/>
                    <a:gd name="connsiteY77" fmla="*/ 856526 h 1759351"/>
                    <a:gd name="connsiteX78" fmla="*/ 3507129 w 7164729"/>
                    <a:gd name="connsiteY78" fmla="*/ 856526 h 1759351"/>
                    <a:gd name="connsiteX79" fmla="*/ 3507129 w 7164729"/>
                    <a:gd name="connsiteY79" fmla="*/ 850739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1354 w 7164729"/>
                    <a:gd name="connsiteY92" fmla="*/ 716606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3969 h 1759351"/>
                    <a:gd name="connsiteX100" fmla="*/ 2766350 w 7164729"/>
                    <a:gd name="connsiteY100" fmla="*/ 653969 h 1759351"/>
                    <a:gd name="connsiteX101" fmla="*/ 2766350 w 7164729"/>
                    <a:gd name="connsiteY101" fmla="*/ 642395 h 1759351"/>
                    <a:gd name="connsiteX102" fmla="*/ 2685327 w 7164729"/>
                    <a:gd name="connsiteY102" fmla="*/ 636607 h 1759351"/>
                    <a:gd name="connsiteX103" fmla="*/ 2656390 w 7164729"/>
                    <a:gd name="connsiteY103" fmla="*/ 630820 h 1759351"/>
                    <a:gd name="connsiteX104" fmla="*/ 2604304 w 7164729"/>
                    <a:gd name="connsiteY104" fmla="*/ 613458 h 1759351"/>
                    <a:gd name="connsiteX105" fmla="*/ 2575367 w 7164729"/>
                    <a:gd name="connsiteY105" fmla="*/ 607670 h 1759351"/>
                    <a:gd name="connsiteX106" fmla="*/ 2546431 w 7164729"/>
                    <a:gd name="connsiteY106" fmla="*/ 607670 h 1759351"/>
                    <a:gd name="connsiteX107" fmla="*/ 2494345 w 7164729"/>
                    <a:gd name="connsiteY107" fmla="*/ 596096 h 1759351"/>
                    <a:gd name="connsiteX108" fmla="*/ 2469507 w 7164729"/>
                    <a:gd name="connsiteY108" fmla="*/ 575327 h 1759351"/>
                    <a:gd name="connsiteX109" fmla="*/ 2419109 w 7164729"/>
                    <a:gd name="connsiteY109" fmla="*/ 572946 h 1759351"/>
                    <a:gd name="connsiteX110" fmla="*/ 2395960 w 7164729"/>
                    <a:gd name="connsiteY110" fmla="*/ 549797 h 1759351"/>
                    <a:gd name="connsiteX111" fmla="*/ 2355448 w 7164729"/>
                    <a:gd name="connsiteY111" fmla="*/ 538222 h 1759351"/>
                    <a:gd name="connsiteX112" fmla="*/ 2303362 w 7164729"/>
                    <a:gd name="connsiteY112" fmla="*/ 538222 h 1759351"/>
                    <a:gd name="connsiteX113" fmla="*/ 2221314 w 7164729"/>
                    <a:gd name="connsiteY113" fmla="*/ 515766 h 1759351"/>
                    <a:gd name="connsiteX114" fmla="*/ 2104212 w 7164729"/>
                    <a:gd name="connsiteY114" fmla="*/ 511335 h 1759351"/>
                    <a:gd name="connsiteX115" fmla="*/ 2055200 w 7164729"/>
                    <a:gd name="connsiteY115" fmla="*/ 491924 h 1759351"/>
                    <a:gd name="connsiteX116" fmla="*/ 2025570 w 7164729"/>
                    <a:gd name="connsiteY116" fmla="*/ 480349 h 1759351"/>
                    <a:gd name="connsiteX117" fmla="*/ 1985058 w 7164729"/>
                    <a:gd name="connsiteY117" fmla="*/ 468774 h 1759351"/>
                    <a:gd name="connsiteX118" fmla="*/ 1945933 w 7164729"/>
                    <a:gd name="connsiteY118" fmla="*/ 459912 h 1759351"/>
                    <a:gd name="connsiteX119" fmla="*/ 1857737 w 7164729"/>
                    <a:gd name="connsiteY119" fmla="*/ 457200 h 1759351"/>
                    <a:gd name="connsiteX120" fmla="*/ 1846162 w 7164729"/>
                    <a:gd name="connsiteY120" fmla="*/ 434050 h 1759351"/>
                    <a:gd name="connsiteX121" fmla="*/ 1805651 w 7164729"/>
                    <a:gd name="connsiteY121" fmla="*/ 434050 h 1759351"/>
                    <a:gd name="connsiteX122" fmla="*/ 1799864 w 7164729"/>
                    <a:gd name="connsiteY122" fmla="*/ 410901 h 1759351"/>
                    <a:gd name="connsiteX123" fmla="*/ 1770927 w 7164729"/>
                    <a:gd name="connsiteY123" fmla="*/ 410901 h 1759351"/>
                    <a:gd name="connsiteX124" fmla="*/ 1770927 w 7164729"/>
                    <a:gd name="connsiteY124" fmla="*/ 388084 h 1759351"/>
                    <a:gd name="connsiteX125" fmla="*/ 1753565 w 7164729"/>
                    <a:gd name="connsiteY125" fmla="*/ 376177 h 1759351"/>
                    <a:gd name="connsiteX126" fmla="*/ 1734515 w 7164729"/>
                    <a:gd name="connsiteY126" fmla="*/ 362551 h 1759351"/>
                    <a:gd name="connsiteX127" fmla="*/ 1698435 w 7164729"/>
                    <a:gd name="connsiteY127" fmla="*/ 333616 h 1759351"/>
                    <a:gd name="connsiteX128" fmla="*/ 1591519 w 7164729"/>
                    <a:gd name="connsiteY128" fmla="*/ 322734 h 1759351"/>
                    <a:gd name="connsiteX129" fmla="*/ 1533646 w 7164729"/>
                    <a:gd name="connsiteY129" fmla="*/ 324091 h 1759351"/>
                    <a:gd name="connsiteX130" fmla="*/ 1533646 w 7164729"/>
                    <a:gd name="connsiteY130" fmla="*/ 324091 h 1759351"/>
                    <a:gd name="connsiteX131" fmla="*/ 1481560 w 7164729"/>
                    <a:gd name="connsiteY131" fmla="*/ 289367 h 1759351"/>
                    <a:gd name="connsiteX132" fmla="*/ 1446836 w 7164729"/>
                    <a:gd name="connsiteY132" fmla="*/ 289367 h 1759351"/>
                    <a:gd name="connsiteX133" fmla="*/ 1388962 w 7164729"/>
                    <a:gd name="connsiteY133" fmla="*/ 289367 h 1759351"/>
                    <a:gd name="connsiteX134" fmla="*/ 1361051 w 7164729"/>
                    <a:gd name="connsiteY134" fmla="*/ 250212 h 1759351"/>
                    <a:gd name="connsiteX135" fmla="*/ 1188456 w 7164729"/>
                    <a:gd name="connsiteY135" fmla="*/ 248855 h 1759351"/>
                    <a:gd name="connsiteX136" fmla="*/ 1186405 w 7164729"/>
                    <a:gd name="connsiteY136" fmla="*/ 225706 h 1759351"/>
                    <a:gd name="connsiteX137" fmla="*/ 1099595 w 7164729"/>
                    <a:gd name="connsiteY137" fmla="*/ 225706 h 1759351"/>
                    <a:gd name="connsiteX138" fmla="*/ 1075783 w 7164729"/>
                    <a:gd name="connsiteY138" fmla="*/ 215488 h 1759351"/>
                    <a:gd name="connsiteX139" fmla="*/ 1043078 w 7164729"/>
                    <a:gd name="connsiteY139" fmla="*/ 214131 h 1759351"/>
                    <a:gd name="connsiteX140" fmla="*/ 1019266 w 7164729"/>
                    <a:gd name="connsiteY140" fmla="*/ 207320 h 1759351"/>
                    <a:gd name="connsiteX141" fmla="*/ 995423 w 7164729"/>
                    <a:gd name="connsiteY141" fmla="*/ 179407 h 1759351"/>
                    <a:gd name="connsiteX142" fmla="*/ 873889 w 7164729"/>
                    <a:gd name="connsiteY142" fmla="*/ 179407 h 1759351"/>
                    <a:gd name="connsiteX143" fmla="*/ 873889 w 7164729"/>
                    <a:gd name="connsiteY143" fmla="*/ 156258 h 1759351"/>
                    <a:gd name="connsiteX144" fmla="*/ 734993 w 7164729"/>
                    <a:gd name="connsiteY144" fmla="*/ 156258 h 1759351"/>
                    <a:gd name="connsiteX145" fmla="*/ 734993 w 7164729"/>
                    <a:gd name="connsiteY145" fmla="*/ 150470 h 1759351"/>
                    <a:gd name="connsiteX146" fmla="*/ 677119 w 7164729"/>
                    <a:gd name="connsiteY146" fmla="*/ 150470 h 1759351"/>
                    <a:gd name="connsiteX147" fmla="*/ 656351 w 7164729"/>
                    <a:gd name="connsiteY147" fmla="*/ 136515 h 1759351"/>
                    <a:gd name="connsiteX148" fmla="*/ 633202 w 7164729"/>
                    <a:gd name="connsiteY148" fmla="*/ 119153 h 1759351"/>
                    <a:gd name="connsiteX149" fmla="*/ 618583 w 7164729"/>
                    <a:gd name="connsiteY149" fmla="*/ 105527 h 1759351"/>
                    <a:gd name="connsiteX150" fmla="*/ 572947 w 7164729"/>
                    <a:gd name="connsiteY150" fmla="*/ 104172 h 1759351"/>
                    <a:gd name="connsiteX151" fmla="*/ 526648 w 7164729"/>
                    <a:gd name="connsiteY151" fmla="*/ 98384 h 1759351"/>
                    <a:gd name="connsiteX152" fmla="*/ 480350 w 7164729"/>
                    <a:gd name="connsiteY152" fmla="*/ 98384 h 1759351"/>
                    <a:gd name="connsiteX153" fmla="*/ 455150 w 7164729"/>
                    <a:gd name="connsiteY153" fmla="*/ 86478 h 1759351"/>
                    <a:gd name="connsiteX154" fmla="*/ 422476 w 7164729"/>
                    <a:gd name="connsiteY154" fmla="*/ 57873 h 1759351"/>
                    <a:gd name="connsiteX155" fmla="*/ 295155 w 7164729"/>
                    <a:gd name="connsiteY155" fmla="*/ 52086 h 1759351"/>
                    <a:gd name="connsiteX156" fmla="*/ 290393 w 7164729"/>
                    <a:gd name="connsiteY156" fmla="*/ 38461 h 1759351"/>
                    <a:gd name="connsiteX157" fmla="*/ 243069 w 7164729"/>
                    <a:gd name="connsiteY157" fmla="*/ 40511 h 1759351"/>
                    <a:gd name="connsiteX158" fmla="*/ 243069 w 7164729"/>
                    <a:gd name="connsiteY158" fmla="*/ 23149 h 1759351"/>
                    <a:gd name="connsiteX159" fmla="*/ 173621 w 7164729"/>
                    <a:gd name="connsiteY159" fmla="*/ 23149 h 1759351"/>
                    <a:gd name="connsiteX160" fmla="*/ 58537 w 7164729"/>
                    <a:gd name="connsiteY160" fmla="*/ 32342 h 1759351"/>
                    <a:gd name="connsiteX161" fmla="*/ 46299 w 7164729"/>
                    <a:gd name="connsiteY161" fmla="*/ 11574 h 1759351"/>
                    <a:gd name="connsiteX162" fmla="*/ 0 w 7164729"/>
                    <a:gd name="connsiteY16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732836 w 7164729"/>
                    <a:gd name="connsiteY72" fmla="*/ 914400 h 1759351"/>
                    <a:gd name="connsiteX73" fmla="*/ 3663388 w 7164729"/>
                    <a:gd name="connsiteY73" fmla="*/ 914400 h 1759351"/>
                    <a:gd name="connsiteX74" fmla="*/ 3640238 w 7164729"/>
                    <a:gd name="connsiteY74" fmla="*/ 914400 h 1759351"/>
                    <a:gd name="connsiteX75" fmla="*/ 3640238 w 7164729"/>
                    <a:gd name="connsiteY75" fmla="*/ 891250 h 1759351"/>
                    <a:gd name="connsiteX76" fmla="*/ 3599727 w 7164729"/>
                    <a:gd name="connsiteY76" fmla="*/ 891250 h 1759351"/>
                    <a:gd name="connsiteX77" fmla="*/ 3599727 w 7164729"/>
                    <a:gd name="connsiteY77" fmla="*/ 856526 h 1759351"/>
                    <a:gd name="connsiteX78" fmla="*/ 3507129 w 7164729"/>
                    <a:gd name="connsiteY78" fmla="*/ 856526 h 1759351"/>
                    <a:gd name="connsiteX79" fmla="*/ 3507129 w 7164729"/>
                    <a:gd name="connsiteY79" fmla="*/ 850739 h 1759351"/>
                    <a:gd name="connsiteX80" fmla="*/ 3466618 w 7164729"/>
                    <a:gd name="connsiteY80" fmla="*/ 816015 h 1759351"/>
                    <a:gd name="connsiteX81" fmla="*/ 3414532 w 7164729"/>
                    <a:gd name="connsiteY81" fmla="*/ 816015 h 1759351"/>
                    <a:gd name="connsiteX82" fmla="*/ 3414532 w 7164729"/>
                    <a:gd name="connsiteY82" fmla="*/ 804440 h 1759351"/>
                    <a:gd name="connsiteX83" fmla="*/ 3397170 w 7164729"/>
                    <a:gd name="connsiteY83" fmla="*/ 804440 h 1759351"/>
                    <a:gd name="connsiteX84" fmla="*/ 3397170 w 7164729"/>
                    <a:gd name="connsiteY84" fmla="*/ 792865 h 1759351"/>
                    <a:gd name="connsiteX85" fmla="*/ 3356658 w 7164729"/>
                    <a:gd name="connsiteY85" fmla="*/ 790484 h 1759351"/>
                    <a:gd name="connsiteX86" fmla="*/ 3343396 w 7164729"/>
                    <a:gd name="connsiteY86" fmla="*/ 754404 h 1759351"/>
                    <a:gd name="connsiteX87" fmla="*/ 3214899 w 7164729"/>
                    <a:gd name="connsiteY87" fmla="*/ 754735 h 1759351"/>
                    <a:gd name="connsiteX88" fmla="*/ 3187138 w 7164729"/>
                    <a:gd name="connsiteY88" fmla="*/ 747261 h 1759351"/>
                    <a:gd name="connsiteX89" fmla="*/ 3150364 w 7164729"/>
                    <a:gd name="connsiteY89" fmla="*/ 748615 h 1759351"/>
                    <a:gd name="connsiteX90" fmla="*/ 3116996 w 7164729"/>
                    <a:gd name="connsiteY90" fmla="*/ 738730 h 1759351"/>
                    <a:gd name="connsiteX91" fmla="*/ 3034286 w 7164729"/>
                    <a:gd name="connsiteY91" fmla="*/ 737373 h 1759351"/>
                    <a:gd name="connsiteX92" fmla="*/ 3021354 w 7164729"/>
                    <a:gd name="connsiteY92" fmla="*/ 716606 h 1759351"/>
                    <a:gd name="connsiteX93" fmla="*/ 2997843 w 7164729"/>
                    <a:gd name="connsiteY93" fmla="*/ 700268 h 1759351"/>
                    <a:gd name="connsiteX94" fmla="*/ 2957332 w 7164729"/>
                    <a:gd name="connsiteY94" fmla="*/ 700268 h 1759351"/>
                    <a:gd name="connsiteX95" fmla="*/ 2957332 w 7164729"/>
                    <a:gd name="connsiteY95" fmla="*/ 682906 h 1759351"/>
                    <a:gd name="connsiteX96" fmla="*/ 2858947 w 7164729"/>
                    <a:gd name="connsiteY96" fmla="*/ 682906 h 1759351"/>
                    <a:gd name="connsiteX97" fmla="*/ 2830010 w 7164729"/>
                    <a:gd name="connsiteY97" fmla="*/ 682906 h 1759351"/>
                    <a:gd name="connsiteX98" fmla="*/ 2824223 w 7164729"/>
                    <a:gd name="connsiteY98" fmla="*/ 659757 h 1759351"/>
                    <a:gd name="connsiteX99" fmla="*/ 2801074 w 7164729"/>
                    <a:gd name="connsiteY99" fmla="*/ 653969 h 1759351"/>
                    <a:gd name="connsiteX100" fmla="*/ 2766350 w 7164729"/>
                    <a:gd name="connsiteY100" fmla="*/ 653969 h 1759351"/>
                    <a:gd name="connsiteX101" fmla="*/ 2766350 w 7164729"/>
                    <a:gd name="connsiteY101" fmla="*/ 642395 h 1759351"/>
                    <a:gd name="connsiteX102" fmla="*/ 2685327 w 7164729"/>
                    <a:gd name="connsiteY102" fmla="*/ 636607 h 1759351"/>
                    <a:gd name="connsiteX103" fmla="*/ 2656390 w 7164729"/>
                    <a:gd name="connsiteY103" fmla="*/ 630820 h 1759351"/>
                    <a:gd name="connsiteX104" fmla="*/ 2604304 w 7164729"/>
                    <a:gd name="connsiteY104" fmla="*/ 613458 h 1759351"/>
                    <a:gd name="connsiteX105" fmla="*/ 2575367 w 7164729"/>
                    <a:gd name="connsiteY105" fmla="*/ 607670 h 1759351"/>
                    <a:gd name="connsiteX106" fmla="*/ 2546431 w 7164729"/>
                    <a:gd name="connsiteY106" fmla="*/ 607670 h 1759351"/>
                    <a:gd name="connsiteX107" fmla="*/ 2494345 w 7164729"/>
                    <a:gd name="connsiteY107" fmla="*/ 596096 h 1759351"/>
                    <a:gd name="connsiteX108" fmla="*/ 2469507 w 7164729"/>
                    <a:gd name="connsiteY108" fmla="*/ 575327 h 1759351"/>
                    <a:gd name="connsiteX109" fmla="*/ 2419109 w 7164729"/>
                    <a:gd name="connsiteY109" fmla="*/ 572946 h 1759351"/>
                    <a:gd name="connsiteX110" fmla="*/ 2395960 w 7164729"/>
                    <a:gd name="connsiteY110" fmla="*/ 549797 h 1759351"/>
                    <a:gd name="connsiteX111" fmla="*/ 2355448 w 7164729"/>
                    <a:gd name="connsiteY111" fmla="*/ 538222 h 1759351"/>
                    <a:gd name="connsiteX112" fmla="*/ 2303362 w 7164729"/>
                    <a:gd name="connsiteY112" fmla="*/ 538222 h 1759351"/>
                    <a:gd name="connsiteX113" fmla="*/ 2221314 w 7164729"/>
                    <a:gd name="connsiteY113" fmla="*/ 515766 h 1759351"/>
                    <a:gd name="connsiteX114" fmla="*/ 2104212 w 7164729"/>
                    <a:gd name="connsiteY114" fmla="*/ 511335 h 1759351"/>
                    <a:gd name="connsiteX115" fmla="*/ 2055200 w 7164729"/>
                    <a:gd name="connsiteY115" fmla="*/ 491924 h 1759351"/>
                    <a:gd name="connsiteX116" fmla="*/ 2025570 w 7164729"/>
                    <a:gd name="connsiteY116" fmla="*/ 480349 h 1759351"/>
                    <a:gd name="connsiteX117" fmla="*/ 1985058 w 7164729"/>
                    <a:gd name="connsiteY117" fmla="*/ 468774 h 1759351"/>
                    <a:gd name="connsiteX118" fmla="*/ 1945933 w 7164729"/>
                    <a:gd name="connsiteY118" fmla="*/ 459912 h 1759351"/>
                    <a:gd name="connsiteX119" fmla="*/ 1857737 w 7164729"/>
                    <a:gd name="connsiteY119" fmla="*/ 457200 h 1759351"/>
                    <a:gd name="connsiteX120" fmla="*/ 1846162 w 7164729"/>
                    <a:gd name="connsiteY120" fmla="*/ 434050 h 1759351"/>
                    <a:gd name="connsiteX121" fmla="*/ 1805651 w 7164729"/>
                    <a:gd name="connsiteY121" fmla="*/ 434050 h 1759351"/>
                    <a:gd name="connsiteX122" fmla="*/ 1799864 w 7164729"/>
                    <a:gd name="connsiteY122" fmla="*/ 410901 h 1759351"/>
                    <a:gd name="connsiteX123" fmla="*/ 1770927 w 7164729"/>
                    <a:gd name="connsiteY123" fmla="*/ 410901 h 1759351"/>
                    <a:gd name="connsiteX124" fmla="*/ 1770927 w 7164729"/>
                    <a:gd name="connsiteY124" fmla="*/ 388084 h 1759351"/>
                    <a:gd name="connsiteX125" fmla="*/ 1753565 w 7164729"/>
                    <a:gd name="connsiteY125" fmla="*/ 376177 h 1759351"/>
                    <a:gd name="connsiteX126" fmla="*/ 1734515 w 7164729"/>
                    <a:gd name="connsiteY126" fmla="*/ 362551 h 1759351"/>
                    <a:gd name="connsiteX127" fmla="*/ 1698435 w 7164729"/>
                    <a:gd name="connsiteY127" fmla="*/ 333616 h 1759351"/>
                    <a:gd name="connsiteX128" fmla="*/ 1591519 w 7164729"/>
                    <a:gd name="connsiteY128" fmla="*/ 322734 h 1759351"/>
                    <a:gd name="connsiteX129" fmla="*/ 1533646 w 7164729"/>
                    <a:gd name="connsiteY129" fmla="*/ 324091 h 1759351"/>
                    <a:gd name="connsiteX130" fmla="*/ 1533646 w 7164729"/>
                    <a:gd name="connsiteY130" fmla="*/ 324091 h 1759351"/>
                    <a:gd name="connsiteX131" fmla="*/ 1481560 w 7164729"/>
                    <a:gd name="connsiteY131" fmla="*/ 289367 h 1759351"/>
                    <a:gd name="connsiteX132" fmla="*/ 1446836 w 7164729"/>
                    <a:gd name="connsiteY132" fmla="*/ 289367 h 1759351"/>
                    <a:gd name="connsiteX133" fmla="*/ 1388962 w 7164729"/>
                    <a:gd name="connsiteY133" fmla="*/ 289367 h 1759351"/>
                    <a:gd name="connsiteX134" fmla="*/ 1361051 w 7164729"/>
                    <a:gd name="connsiteY134" fmla="*/ 250212 h 1759351"/>
                    <a:gd name="connsiteX135" fmla="*/ 1188456 w 7164729"/>
                    <a:gd name="connsiteY135" fmla="*/ 248855 h 1759351"/>
                    <a:gd name="connsiteX136" fmla="*/ 1186405 w 7164729"/>
                    <a:gd name="connsiteY136" fmla="*/ 225706 h 1759351"/>
                    <a:gd name="connsiteX137" fmla="*/ 1099595 w 7164729"/>
                    <a:gd name="connsiteY137" fmla="*/ 225706 h 1759351"/>
                    <a:gd name="connsiteX138" fmla="*/ 1075783 w 7164729"/>
                    <a:gd name="connsiteY138" fmla="*/ 215488 h 1759351"/>
                    <a:gd name="connsiteX139" fmla="*/ 1043078 w 7164729"/>
                    <a:gd name="connsiteY139" fmla="*/ 214131 h 1759351"/>
                    <a:gd name="connsiteX140" fmla="*/ 1019266 w 7164729"/>
                    <a:gd name="connsiteY140" fmla="*/ 207320 h 1759351"/>
                    <a:gd name="connsiteX141" fmla="*/ 995423 w 7164729"/>
                    <a:gd name="connsiteY141" fmla="*/ 179407 h 1759351"/>
                    <a:gd name="connsiteX142" fmla="*/ 873889 w 7164729"/>
                    <a:gd name="connsiteY142" fmla="*/ 179407 h 1759351"/>
                    <a:gd name="connsiteX143" fmla="*/ 873889 w 7164729"/>
                    <a:gd name="connsiteY143" fmla="*/ 156258 h 1759351"/>
                    <a:gd name="connsiteX144" fmla="*/ 734993 w 7164729"/>
                    <a:gd name="connsiteY144" fmla="*/ 156258 h 1759351"/>
                    <a:gd name="connsiteX145" fmla="*/ 734993 w 7164729"/>
                    <a:gd name="connsiteY145" fmla="*/ 150470 h 1759351"/>
                    <a:gd name="connsiteX146" fmla="*/ 677119 w 7164729"/>
                    <a:gd name="connsiteY146" fmla="*/ 150470 h 1759351"/>
                    <a:gd name="connsiteX147" fmla="*/ 656351 w 7164729"/>
                    <a:gd name="connsiteY147" fmla="*/ 136515 h 1759351"/>
                    <a:gd name="connsiteX148" fmla="*/ 633202 w 7164729"/>
                    <a:gd name="connsiteY148" fmla="*/ 119153 h 1759351"/>
                    <a:gd name="connsiteX149" fmla="*/ 618583 w 7164729"/>
                    <a:gd name="connsiteY149" fmla="*/ 105527 h 1759351"/>
                    <a:gd name="connsiteX150" fmla="*/ 572947 w 7164729"/>
                    <a:gd name="connsiteY150" fmla="*/ 104172 h 1759351"/>
                    <a:gd name="connsiteX151" fmla="*/ 526648 w 7164729"/>
                    <a:gd name="connsiteY151" fmla="*/ 98384 h 1759351"/>
                    <a:gd name="connsiteX152" fmla="*/ 480350 w 7164729"/>
                    <a:gd name="connsiteY152" fmla="*/ 98384 h 1759351"/>
                    <a:gd name="connsiteX153" fmla="*/ 455150 w 7164729"/>
                    <a:gd name="connsiteY153" fmla="*/ 86478 h 1759351"/>
                    <a:gd name="connsiteX154" fmla="*/ 422476 w 7164729"/>
                    <a:gd name="connsiteY154" fmla="*/ 57873 h 1759351"/>
                    <a:gd name="connsiteX155" fmla="*/ 295155 w 7164729"/>
                    <a:gd name="connsiteY155" fmla="*/ 52086 h 1759351"/>
                    <a:gd name="connsiteX156" fmla="*/ 290393 w 7164729"/>
                    <a:gd name="connsiteY156" fmla="*/ 38461 h 1759351"/>
                    <a:gd name="connsiteX157" fmla="*/ 243069 w 7164729"/>
                    <a:gd name="connsiteY157" fmla="*/ 40511 h 1759351"/>
                    <a:gd name="connsiteX158" fmla="*/ 243069 w 7164729"/>
                    <a:gd name="connsiteY158" fmla="*/ 23149 h 1759351"/>
                    <a:gd name="connsiteX159" fmla="*/ 173621 w 7164729"/>
                    <a:gd name="connsiteY159" fmla="*/ 23149 h 1759351"/>
                    <a:gd name="connsiteX160" fmla="*/ 58537 w 7164729"/>
                    <a:gd name="connsiteY160" fmla="*/ 32342 h 1759351"/>
                    <a:gd name="connsiteX161" fmla="*/ 46299 w 7164729"/>
                    <a:gd name="connsiteY161" fmla="*/ 11574 h 1759351"/>
                    <a:gd name="connsiteX162" fmla="*/ 0 w 7164729"/>
                    <a:gd name="connsiteY16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663388 w 7164729"/>
                    <a:gd name="connsiteY72" fmla="*/ 914400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1354 w 7164729"/>
                    <a:gd name="connsiteY91" fmla="*/ 716606 h 1759351"/>
                    <a:gd name="connsiteX92" fmla="*/ 2997843 w 7164729"/>
                    <a:gd name="connsiteY92" fmla="*/ 700268 h 1759351"/>
                    <a:gd name="connsiteX93" fmla="*/ 2957332 w 7164729"/>
                    <a:gd name="connsiteY93" fmla="*/ 700268 h 1759351"/>
                    <a:gd name="connsiteX94" fmla="*/ 2957332 w 7164729"/>
                    <a:gd name="connsiteY94" fmla="*/ 682906 h 1759351"/>
                    <a:gd name="connsiteX95" fmla="*/ 2858947 w 7164729"/>
                    <a:gd name="connsiteY95" fmla="*/ 682906 h 1759351"/>
                    <a:gd name="connsiteX96" fmla="*/ 2830010 w 7164729"/>
                    <a:gd name="connsiteY96" fmla="*/ 682906 h 1759351"/>
                    <a:gd name="connsiteX97" fmla="*/ 2824223 w 7164729"/>
                    <a:gd name="connsiteY97" fmla="*/ 659757 h 1759351"/>
                    <a:gd name="connsiteX98" fmla="*/ 2801074 w 7164729"/>
                    <a:gd name="connsiteY98" fmla="*/ 653969 h 1759351"/>
                    <a:gd name="connsiteX99" fmla="*/ 2766350 w 7164729"/>
                    <a:gd name="connsiteY99" fmla="*/ 653969 h 1759351"/>
                    <a:gd name="connsiteX100" fmla="*/ 2766350 w 7164729"/>
                    <a:gd name="connsiteY100" fmla="*/ 642395 h 1759351"/>
                    <a:gd name="connsiteX101" fmla="*/ 2685327 w 7164729"/>
                    <a:gd name="connsiteY101" fmla="*/ 636607 h 1759351"/>
                    <a:gd name="connsiteX102" fmla="*/ 2656390 w 7164729"/>
                    <a:gd name="connsiteY102" fmla="*/ 630820 h 1759351"/>
                    <a:gd name="connsiteX103" fmla="*/ 2604304 w 7164729"/>
                    <a:gd name="connsiteY103" fmla="*/ 613458 h 1759351"/>
                    <a:gd name="connsiteX104" fmla="*/ 2575367 w 7164729"/>
                    <a:gd name="connsiteY104" fmla="*/ 607670 h 1759351"/>
                    <a:gd name="connsiteX105" fmla="*/ 2546431 w 7164729"/>
                    <a:gd name="connsiteY105" fmla="*/ 607670 h 1759351"/>
                    <a:gd name="connsiteX106" fmla="*/ 2494345 w 7164729"/>
                    <a:gd name="connsiteY106" fmla="*/ 596096 h 1759351"/>
                    <a:gd name="connsiteX107" fmla="*/ 2469507 w 7164729"/>
                    <a:gd name="connsiteY107" fmla="*/ 575327 h 1759351"/>
                    <a:gd name="connsiteX108" fmla="*/ 2419109 w 7164729"/>
                    <a:gd name="connsiteY108" fmla="*/ 572946 h 1759351"/>
                    <a:gd name="connsiteX109" fmla="*/ 2395960 w 7164729"/>
                    <a:gd name="connsiteY109" fmla="*/ 549797 h 1759351"/>
                    <a:gd name="connsiteX110" fmla="*/ 2355448 w 7164729"/>
                    <a:gd name="connsiteY110" fmla="*/ 538222 h 1759351"/>
                    <a:gd name="connsiteX111" fmla="*/ 2303362 w 7164729"/>
                    <a:gd name="connsiteY111" fmla="*/ 538222 h 1759351"/>
                    <a:gd name="connsiteX112" fmla="*/ 2221314 w 7164729"/>
                    <a:gd name="connsiteY112" fmla="*/ 515766 h 1759351"/>
                    <a:gd name="connsiteX113" fmla="*/ 2104212 w 7164729"/>
                    <a:gd name="connsiteY113" fmla="*/ 511335 h 1759351"/>
                    <a:gd name="connsiteX114" fmla="*/ 2055200 w 7164729"/>
                    <a:gd name="connsiteY114" fmla="*/ 491924 h 1759351"/>
                    <a:gd name="connsiteX115" fmla="*/ 2025570 w 7164729"/>
                    <a:gd name="connsiteY115" fmla="*/ 480349 h 1759351"/>
                    <a:gd name="connsiteX116" fmla="*/ 1985058 w 7164729"/>
                    <a:gd name="connsiteY116" fmla="*/ 468774 h 1759351"/>
                    <a:gd name="connsiteX117" fmla="*/ 1945933 w 7164729"/>
                    <a:gd name="connsiteY117" fmla="*/ 459912 h 1759351"/>
                    <a:gd name="connsiteX118" fmla="*/ 1857737 w 7164729"/>
                    <a:gd name="connsiteY118" fmla="*/ 457200 h 1759351"/>
                    <a:gd name="connsiteX119" fmla="*/ 1846162 w 7164729"/>
                    <a:gd name="connsiteY119" fmla="*/ 434050 h 1759351"/>
                    <a:gd name="connsiteX120" fmla="*/ 1805651 w 7164729"/>
                    <a:gd name="connsiteY120" fmla="*/ 434050 h 1759351"/>
                    <a:gd name="connsiteX121" fmla="*/ 1799864 w 7164729"/>
                    <a:gd name="connsiteY121" fmla="*/ 410901 h 1759351"/>
                    <a:gd name="connsiteX122" fmla="*/ 1770927 w 7164729"/>
                    <a:gd name="connsiteY122" fmla="*/ 410901 h 1759351"/>
                    <a:gd name="connsiteX123" fmla="*/ 1770927 w 7164729"/>
                    <a:gd name="connsiteY123" fmla="*/ 388084 h 1759351"/>
                    <a:gd name="connsiteX124" fmla="*/ 1753565 w 7164729"/>
                    <a:gd name="connsiteY124" fmla="*/ 376177 h 1759351"/>
                    <a:gd name="connsiteX125" fmla="*/ 1734515 w 7164729"/>
                    <a:gd name="connsiteY125" fmla="*/ 362551 h 1759351"/>
                    <a:gd name="connsiteX126" fmla="*/ 1698435 w 7164729"/>
                    <a:gd name="connsiteY126" fmla="*/ 333616 h 1759351"/>
                    <a:gd name="connsiteX127" fmla="*/ 1591519 w 7164729"/>
                    <a:gd name="connsiteY127" fmla="*/ 322734 h 1759351"/>
                    <a:gd name="connsiteX128" fmla="*/ 1533646 w 7164729"/>
                    <a:gd name="connsiteY128" fmla="*/ 324091 h 1759351"/>
                    <a:gd name="connsiteX129" fmla="*/ 1533646 w 7164729"/>
                    <a:gd name="connsiteY129" fmla="*/ 324091 h 1759351"/>
                    <a:gd name="connsiteX130" fmla="*/ 1481560 w 7164729"/>
                    <a:gd name="connsiteY130" fmla="*/ 289367 h 1759351"/>
                    <a:gd name="connsiteX131" fmla="*/ 1446836 w 7164729"/>
                    <a:gd name="connsiteY131" fmla="*/ 289367 h 1759351"/>
                    <a:gd name="connsiteX132" fmla="*/ 1388962 w 7164729"/>
                    <a:gd name="connsiteY132" fmla="*/ 289367 h 1759351"/>
                    <a:gd name="connsiteX133" fmla="*/ 1361051 w 7164729"/>
                    <a:gd name="connsiteY133" fmla="*/ 250212 h 1759351"/>
                    <a:gd name="connsiteX134" fmla="*/ 1188456 w 7164729"/>
                    <a:gd name="connsiteY134" fmla="*/ 248855 h 1759351"/>
                    <a:gd name="connsiteX135" fmla="*/ 1186405 w 7164729"/>
                    <a:gd name="connsiteY135" fmla="*/ 225706 h 1759351"/>
                    <a:gd name="connsiteX136" fmla="*/ 1099595 w 7164729"/>
                    <a:gd name="connsiteY136" fmla="*/ 225706 h 1759351"/>
                    <a:gd name="connsiteX137" fmla="*/ 1075783 w 7164729"/>
                    <a:gd name="connsiteY137" fmla="*/ 215488 h 1759351"/>
                    <a:gd name="connsiteX138" fmla="*/ 1043078 w 7164729"/>
                    <a:gd name="connsiteY138" fmla="*/ 214131 h 1759351"/>
                    <a:gd name="connsiteX139" fmla="*/ 1019266 w 7164729"/>
                    <a:gd name="connsiteY139" fmla="*/ 207320 h 1759351"/>
                    <a:gd name="connsiteX140" fmla="*/ 995423 w 7164729"/>
                    <a:gd name="connsiteY140" fmla="*/ 179407 h 1759351"/>
                    <a:gd name="connsiteX141" fmla="*/ 873889 w 7164729"/>
                    <a:gd name="connsiteY141" fmla="*/ 179407 h 1759351"/>
                    <a:gd name="connsiteX142" fmla="*/ 873889 w 7164729"/>
                    <a:gd name="connsiteY142" fmla="*/ 156258 h 1759351"/>
                    <a:gd name="connsiteX143" fmla="*/ 734993 w 7164729"/>
                    <a:gd name="connsiteY143" fmla="*/ 156258 h 1759351"/>
                    <a:gd name="connsiteX144" fmla="*/ 734993 w 7164729"/>
                    <a:gd name="connsiteY144" fmla="*/ 150470 h 1759351"/>
                    <a:gd name="connsiteX145" fmla="*/ 677119 w 7164729"/>
                    <a:gd name="connsiteY145" fmla="*/ 150470 h 1759351"/>
                    <a:gd name="connsiteX146" fmla="*/ 656351 w 7164729"/>
                    <a:gd name="connsiteY146" fmla="*/ 136515 h 1759351"/>
                    <a:gd name="connsiteX147" fmla="*/ 633202 w 7164729"/>
                    <a:gd name="connsiteY147" fmla="*/ 119153 h 1759351"/>
                    <a:gd name="connsiteX148" fmla="*/ 618583 w 7164729"/>
                    <a:gd name="connsiteY148" fmla="*/ 105527 h 1759351"/>
                    <a:gd name="connsiteX149" fmla="*/ 572947 w 7164729"/>
                    <a:gd name="connsiteY149" fmla="*/ 104172 h 1759351"/>
                    <a:gd name="connsiteX150" fmla="*/ 526648 w 7164729"/>
                    <a:gd name="connsiteY150" fmla="*/ 98384 h 1759351"/>
                    <a:gd name="connsiteX151" fmla="*/ 480350 w 7164729"/>
                    <a:gd name="connsiteY151" fmla="*/ 98384 h 1759351"/>
                    <a:gd name="connsiteX152" fmla="*/ 455150 w 7164729"/>
                    <a:gd name="connsiteY152" fmla="*/ 86478 h 1759351"/>
                    <a:gd name="connsiteX153" fmla="*/ 422476 w 7164729"/>
                    <a:gd name="connsiteY153" fmla="*/ 57873 h 1759351"/>
                    <a:gd name="connsiteX154" fmla="*/ 295155 w 7164729"/>
                    <a:gd name="connsiteY154" fmla="*/ 52086 h 1759351"/>
                    <a:gd name="connsiteX155" fmla="*/ 290393 w 7164729"/>
                    <a:gd name="connsiteY155" fmla="*/ 38461 h 1759351"/>
                    <a:gd name="connsiteX156" fmla="*/ 243069 w 7164729"/>
                    <a:gd name="connsiteY156" fmla="*/ 40511 h 1759351"/>
                    <a:gd name="connsiteX157" fmla="*/ 243069 w 7164729"/>
                    <a:gd name="connsiteY157" fmla="*/ 23149 h 1759351"/>
                    <a:gd name="connsiteX158" fmla="*/ 173621 w 7164729"/>
                    <a:gd name="connsiteY158" fmla="*/ 23149 h 1759351"/>
                    <a:gd name="connsiteX159" fmla="*/ 58537 w 7164729"/>
                    <a:gd name="connsiteY159" fmla="*/ 32342 h 1759351"/>
                    <a:gd name="connsiteX160" fmla="*/ 46299 w 7164729"/>
                    <a:gd name="connsiteY160" fmla="*/ 11574 h 1759351"/>
                    <a:gd name="connsiteX161" fmla="*/ 0 w 7164729"/>
                    <a:gd name="connsiteY16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665770 w 7164729"/>
                    <a:gd name="connsiteY72" fmla="*/ 904875 h 1759351"/>
                    <a:gd name="connsiteX73" fmla="*/ 3640238 w 7164729"/>
                    <a:gd name="connsiteY73" fmla="*/ 914400 h 1759351"/>
                    <a:gd name="connsiteX74" fmla="*/ 3640238 w 7164729"/>
                    <a:gd name="connsiteY74" fmla="*/ 891250 h 1759351"/>
                    <a:gd name="connsiteX75" fmla="*/ 3599727 w 7164729"/>
                    <a:gd name="connsiteY75" fmla="*/ 891250 h 1759351"/>
                    <a:gd name="connsiteX76" fmla="*/ 3599727 w 7164729"/>
                    <a:gd name="connsiteY76" fmla="*/ 856526 h 1759351"/>
                    <a:gd name="connsiteX77" fmla="*/ 3507129 w 7164729"/>
                    <a:gd name="connsiteY77" fmla="*/ 856526 h 1759351"/>
                    <a:gd name="connsiteX78" fmla="*/ 3507129 w 7164729"/>
                    <a:gd name="connsiteY78" fmla="*/ 850739 h 1759351"/>
                    <a:gd name="connsiteX79" fmla="*/ 3466618 w 7164729"/>
                    <a:gd name="connsiteY79" fmla="*/ 816015 h 1759351"/>
                    <a:gd name="connsiteX80" fmla="*/ 3414532 w 7164729"/>
                    <a:gd name="connsiteY80" fmla="*/ 816015 h 1759351"/>
                    <a:gd name="connsiteX81" fmla="*/ 3414532 w 7164729"/>
                    <a:gd name="connsiteY81" fmla="*/ 804440 h 1759351"/>
                    <a:gd name="connsiteX82" fmla="*/ 3397170 w 7164729"/>
                    <a:gd name="connsiteY82" fmla="*/ 804440 h 1759351"/>
                    <a:gd name="connsiteX83" fmla="*/ 3397170 w 7164729"/>
                    <a:gd name="connsiteY83" fmla="*/ 792865 h 1759351"/>
                    <a:gd name="connsiteX84" fmla="*/ 3356658 w 7164729"/>
                    <a:gd name="connsiteY84" fmla="*/ 790484 h 1759351"/>
                    <a:gd name="connsiteX85" fmla="*/ 3343396 w 7164729"/>
                    <a:gd name="connsiteY85" fmla="*/ 754404 h 1759351"/>
                    <a:gd name="connsiteX86" fmla="*/ 3214899 w 7164729"/>
                    <a:gd name="connsiteY86" fmla="*/ 754735 h 1759351"/>
                    <a:gd name="connsiteX87" fmla="*/ 3187138 w 7164729"/>
                    <a:gd name="connsiteY87" fmla="*/ 747261 h 1759351"/>
                    <a:gd name="connsiteX88" fmla="*/ 3150364 w 7164729"/>
                    <a:gd name="connsiteY88" fmla="*/ 748615 h 1759351"/>
                    <a:gd name="connsiteX89" fmla="*/ 3116996 w 7164729"/>
                    <a:gd name="connsiteY89" fmla="*/ 738730 h 1759351"/>
                    <a:gd name="connsiteX90" fmla="*/ 3034286 w 7164729"/>
                    <a:gd name="connsiteY90" fmla="*/ 737373 h 1759351"/>
                    <a:gd name="connsiteX91" fmla="*/ 3021354 w 7164729"/>
                    <a:gd name="connsiteY91" fmla="*/ 716606 h 1759351"/>
                    <a:gd name="connsiteX92" fmla="*/ 2997843 w 7164729"/>
                    <a:gd name="connsiteY92" fmla="*/ 700268 h 1759351"/>
                    <a:gd name="connsiteX93" fmla="*/ 2957332 w 7164729"/>
                    <a:gd name="connsiteY93" fmla="*/ 700268 h 1759351"/>
                    <a:gd name="connsiteX94" fmla="*/ 2957332 w 7164729"/>
                    <a:gd name="connsiteY94" fmla="*/ 682906 h 1759351"/>
                    <a:gd name="connsiteX95" fmla="*/ 2858947 w 7164729"/>
                    <a:gd name="connsiteY95" fmla="*/ 682906 h 1759351"/>
                    <a:gd name="connsiteX96" fmla="*/ 2830010 w 7164729"/>
                    <a:gd name="connsiteY96" fmla="*/ 682906 h 1759351"/>
                    <a:gd name="connsiteX97" fmla="*/ 2824223 w 7164729"/>
                    <a:gd name="connsiteY97" fmla="*/ 659757 h 1759351"/>
                    <a:gd name="connsiteX98" fmla="*/ 2801074 w 7164729"/>
                    <a:gd name="connsiteY98" fmla="*/ 653969 h 1759351"/>
                    <a:gd name="connsiteX99" fmla="*/ 2766350 w 7164729"/>
                    <a:gd name="connsiteY99" fmla="*/ 653969 h 1759351"/>
                    <a:gd name="connsiteX100" fmla="*/ 2766350 w 7164729"/>
                    <a:gd name="connsiteY100" fmla="*/ 642395 h 1759351"/>
                    <a:gd name="connsiteX101" fmla="*/ 2685327 w 7164729"/>
                    <a:gd name="connsiteY101" fmla="*/ 636607 h 1759351"/>
                    <a:gd name="connsiteX102" fmla="*/ 2656390 w 7164729"/>
                    <a:gd name="connsiteY102" fmla="*/ 630820 h 1759351"/>
                    <a:gd name="connsiteX103" fmla="*/ 2604304 w 7164729"/>
                    <a:gd name="connsiteY103" fmla="*/ 613458 h 1759351"/>
                    <a:gd name="connsiteX104" fmla="*/ 2575367 w 7164729"/>
                    <a:gd name="connsiteY104" fmla="*/ 607670 h 1759351"/>
                    <a:gd name="connsiteX105" fmla="*/ 2546431 w 7164729"/>
                    <a:gd name="connsiteY105" fmla="*/ 607670 h 1759351"/>
                    <a:gd name="connsiteX106" fmla="*/ 2494345 w 7164729"/>
                    <a:gd name="connsiteY106" fmla="*/ 596096 h 1759351"/>
                    <a:gd name="connsiteX107" fmla="*/ 2469507 w 7164729"/>
                    <a:gd name="connsiteY107" fmla="*/ 575327 h 1759351"/>
                    <a:gd name="connsiteX108" fmla="*/ 2419109 w 7164729"/>
                    <a:gd name="connsiteY108" fmla="*/ 572946 h 1759351"/>
                    <a:gd name="connsiteX109" fmla="*/ 2395960 w 7164729"/>
                    <a:gd name="connsiteY109" fmla="*/ 549797 h 1759351"/>
                    <a:gd name="connsiteX110" fmla="*/ 2355448 w 7164729"/>
                    <a:gd name="connsiteY110" fmla="*/ 538222 h 1759351"/>
                    <a:gd name="connsiteX111" fmla="*/ 2303362 w 7164729"/>
                    <a:gd name="connsiteY111" fmla="*/ 538222 h 1759351"/>
                    <a:gd name="connsiteX112" fmla="*/ 2221314 w 7164729"/>
                    <a:gd name="connsiteY112" fmla="*/ 515766 h 1759351"/>
                    <a:gd name="connsiteX113" fmla="*/ 2104212 w 7164729"/>
                    <a:gd name="connsiteY113" fmla="*/ 511335 h 1759351"/>
                    <a:gd name="connsiteX114" fmla="*/ 2055200 w 7164729"/>
                    <a:gd name="connsiteY114" fmla="*/ 491924 h 1759351"/>
                    <a:gd name="connsiteX115" fmla="*/ 2025570 w 7164729"/>
                    <a:gd name="connsiteY115" fmla="*/ 480349 h 1759351"/>
                    <a:gd name="connsiteX116" fmla="*/ 1985058 w 7164729"/>
                    <a:gd name="connsiteY116" fmla="*/ 468774 h 1759351"/>
                    <a:gd name="connsiteX117" fmla="*/ 1945933 w 7164729"/>
                    <a:gd name="connsiteY117" fmla="*/ 459912 h 1759351"/>
                    <a:gd name="connsiteX118" fmla="*/ 1857737 w 7164729"/>
                    <a:gd name="connsiteY118" fmla="*/ 457200 h 1759351"/>
                    <a:gd name="connsiteX119" fmla="*/ 1846162 w 7164729"/>
                    <a:gd name="connsiteY119" fmla="*/ 434050 h 1759351"/>
                    <a:gd name="connsiteX120" fmla="*/ 1805651 w 7164729"/>
                    <a:gd name="connsiteY120" fmla="*/ 434050 h 1759351"/>
                    <a:gd name="connsiteX121" fmla="*/ 1799864 w 7164729"/>
                    <a:gd name="connsiteY121" fmla="*/ 410901 h 1759351"/>
                    <a:gd name="connsiteX122" fmla="*/ 1770927 w 7164729"/>
                    <a:gd name="connsiteY122" fmla="*/ 410901 h 1759351"/>
                    <a:gd name="connsiteX123" fmla="*/ 1770927 w 7164729"/>
                    <a:gd name="connsiteY123" fmla="*/ 388084 h 1759351"/>
                    <a:gd name="connsiteX124" fmla="*/ 1753565 w 7164729"/>
                    <a:gd name="connsiteY124" fmla="*/ 376177 h 1759351"/>
                    <a:gd name="connsiteX125" fmla="*/ 1734515 w 7164729"/>
                    <a:gd name="connsiteY125" fmla="*/ 362551 h 1759351"/>
                    <a:gd name="connsiteX126" fmla="*/ 1698435 w 7164729"/>
                    <a:gd name="connsiteY126" fmla="*/ 333616 h 1759351"/>
                    <a:gd name="connsiteX127" fmla="*/ 1591519 w 7164729"/>
                    <a:gd name="connsiteY127" fmla="*/ 322734 h 1759351"/>
                    <a:gd name="connsiteX128" fmla="*/ 1533646 w 7164729"/>
                    <a:gd name="connsiteY128" fmla="*/ 324091 h 1759351"/>
                    <a:gd name="connsiteX129" fmla="*/ 1533646 w 7164729"/>
                    <a:gd name="connsiteY129" fmla="*/ 324091 h 1759351"/>
                    <a:gd name="connsiteX130" fmla="*/ 1481560 w 7164729"/>
                    <a:gd name="connsiteY130" fmla="*/ 289367 h 1759351"/>
                    <a:gd name="connsiteX131" fmla="*/ 1446836 w 7164729"/>
                    <a:gd name="connsiteY131" fmla="*/ 289367 h 1759351"/>
                    <a:gd name="connsiteX132" fmla="*/ 1388962 w 7164729"/>
                    <a:gd name="connsiteY132" fmla="*/ 289367 h 1759351"/>
                    <a:gd name="connsiteX133" fmla="*/ 1361051 w 7164729"/>
                    <a:gd name="connsiteY133" fmla="*/ 250212 h 1759351"/>
                    <a:gd name="connsiteX134" fmla="*/ 1188456 w 7164729"/>
                    <a:gd name="connsiteY134" fmla="*/ 248855 h 1759351"/>
                    <a:gd name="connsiteX135" fmla="*/ 1186405 w 7164729"/>
                    <a:gd name="connsiteY135" fmla="*/ 225706 h 1759351"/>
                    <a:gd name="connsiteX136" fmla="*/ 1099595 w 7164729"/>
                    <a:gd name="connsiteY136" fmla="*/ 225706 h 1759351"/>
                    <a:gd name="connsiteX137" fmla="*/ 1075783 w 7164729"/>
                    <a:gd name="connsiteY137" fmla="*/ 215488 h 1759351"/>
                    <a:gd name="connsiteX138" fmla="*/ 1043078 w 7164729"/>
                    <a:gd name="connsiteY138" fmla="*/ 214131 h 1759351"/>
                    <a:gd name="connsiteX139" fmla="*/ 1019266 w 7164729"/>
                    <a:gd name="connsiteY139" fmla="*/ 207320 h 1759351"/>
                    <a:gd name="connsiteX140" fmla="*/ 995423 w 7164729"/>
                    <a:gd name="connsiteY140" fmla="*/ 179407 h 1759351"/>
                    <a:gd name="connsiteX141" fmla="*/ 873889 w 7164729"/>
                    <a:gd name="connsiteY141" fmla="*/ 179407 h 1759351"/>
                    <a:gd name="connsiteX142" fmla="*/ 873889 w 7164729"/>
                    <a:gd name="connsiteY142" fmla="*/ 156258 h 1759351"/>
                    <a:gd name="connsiteX143" fmla="*/ 734993 w 7164729"/>
                    <a:gd name="connsiteY143" fmla="*/ 156258 h 1759351"/>
                    <a:gd name="connsiteX144" fmla="*/ 734993 w 7164729"/>
                    <a:gd name="connsiteY144" fmla="*/ 150470 h 1759351"/>
                    <a:gd name="connsiteX145" fmla="*/ 677119 w 7164729"/>
                    <a:gd name="connsiteY145" fmla="*/ 150470 h 1759351"/>
                    <a:gd name="connsiteX146" fmla="*/ 656351 w 7164729"/>
                    <a:gd name="connsiteY146" fmla="*/ 136515 h 1759351"/>
                    <a:gd name="connsiteX147" fmla="*/ 633202 w 7164729"/>
                    <a:gd name="connsiteY147" fmla="*/ 119153 h 1759351"/>
                    <a:gd name="connsiteX148" fmla="*/ 618583 w 7164729"/>
                    <a:gd name="connsiteY148" fmla="*/ 105527 h 1759351"/>
                    <a:gd name="connsiteX149" fmla="*/ 572947 w 7164729"/>
                    <a:gd name="connsiteY149" fmla="*/ 104172 h 1759351"/>
                    <a:gd name="connsiteX150" fmla="*/ 526648 w 7164729"/>
                    <a:gd name="connsiteY150" fmla="*/ 98384 h 1759351"/>
                    <a:gd name="connsiteX151" fmla="*/ 480350 w 7164729"/>
                    <a:gd name="connsiteY151" fmla="*/ 98384 h 1759351"/>
                    <a:gd name="connsiteX152" fmla="*/ 455150 w 7164729"/>
                    <a:gd name="connsiteY152" fmla="*/ 86478 h 1759351"/>
                    <a:gd name="connsiteX153" fmla="*/ 422476 w 7164729"/>
                    <a:gd name="connsiteY153" fmla="*/ 57873 h 1759351"/>
                    <a:gd name="connsiteX154" fmla="*/ 295155 w 7164729"/>
                    <a:gd name="connsiteY154" fmla="*/ 52086 h 1759351"/>
                    <a:gd name="connsiteX155" fmla="*/ 290393 w 7164729"/>
                    <a:gd name="connsiteY155" fmla="*/ 38461 h 1759351"/>
                    <a:gd name="connsiteX156" fmla="*/ 243069 w 7164729"/>
                    <a:gd name="connsiteY156" fmla="*/ 40511 h 1759351"/>
                    <a:gd name="connsiteX157" fmla="*/ 243069 w 7164729"/>
                    <a:gd name="connsiteY157" fmla="*/ 23149 h 1759351"/>
                    <a:gd name="connsiteX158" fmla="*/ 173621 w 7164729"/>
                    <a:gd name="connsiteY158" fmla="*/ 23149 h 1759351"/>
                    <a:gd name="connsiteX159" fmla="*/ 58537 w 7164729"/>
                    <a:gd name="connsiteY159" fmla="*/ 32342 h 1759351"/>
                    <a:gd name="connsiteX160" fmla="*/ 46299 w 7164729"/>
                    <a:gd name="connsiteY160" fmla="*/ 11574 h 1759351"/>
                    <a:gd name="connsiteX161" fmla="*/ 0 w 7164729"/>
                    <a:gd name="connsiteY16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31221 w 7164729"/>
                    <a:gd name="connsiteY70" fmla="*/ 920187 h 1759351"/>
                    <a:gd name="connsiteX71" fmla="*/ 3732836 w 7164729"/>
                    <a:gd name="connsiteY71" fmla="*/ 920187 h 1759351"/>
                    <a:gd name="connsiteX72" fmla="*/ 3665770 w 7164729"/>
                    <a:gd name="connsiteY72" fmla="*/ 904875 h 1759351"/>
                    <a:gd name="connsiteX73" fmla="*/ 3640238 w 7164729"/>
                    <a:gd name="connsiteY73" fmla="*/ 891250 h 1759351"/>
                    <a:gd name="connsiteX74" fmla="*/ 3599727 w 7164729"/>
                    <a:gd name="connsiteY74" fmla="*/ 891250 h 1759351"/>
                    <a:gd name="connsiteX75" fmla="*/ 3599727 w 7164729"/>
                    <a:gd name="connsiteY75" fmla="*/ 856526 h 1759351"/>
                    <a:gd name="connsiteX76" fmla="*/ 3507129 w 7164729"/>
                    <a:gd name="connsiteY76" fmla="*/ 856526 h 1759351"/>
                    <a:gd name="connsiteX77" fmla="*/ 3507129 w 7164729"/>
                    <a:gd name="connsiteY77" fmla="*/ 850739 h 1759351"/>
                    <a:gd name="connsiteX78" fmla="*/ 3466618 w 7164729"/>
                    <a:gd name="connsiteY78" fmla="*/ 816015 h 1759351"/>
                    <a:gd name="connsiteX79" fmla="*/ 3414532 w 7164729"/>
                    <a:gd name="connsiteY79" fmla="*/ 816015 h 1759351"/>
                    <a:gd name="connsiteX80" fmla="*/ 3414532 w 7164729"/>
                    <a:gd name="connsiteY80" fmla="*/ 804440 h 1759351"/>
                    <a:gd name="connsiteX81" fmla="*/ 3397170 w 7164729"/>
                    <a:gd name="connsiteY81" fmla="*/ 804440 h 1759351"/>
                    <a:gd name="connsiteX82" fmla="*/ 3397170 w 7164729"/>
                    <a:gd name="connsiteY82" fmla="*/ 792865 h 1759351"/>
                    <a:gd name="connsiteX83" fmla="*/ 3356658 w 7164729"/>
                    <a:gd name="connsiteY83" fmla="*/ 790484 h 1759351"/>
                    <a:gd name="connsiteX84" fmla="*/ 3343396 w 7164729"/>
                    <a:gd name="connsiteY84" fmla="*/ 754404 h 1759351"/>
                    <a:gd name="connsiteX85" fmla="*/ 3214899 w 7164729"/>
                    <a:gd name="connsiteY85" fmla="*/ 754735 h 1759351"/>
                    <a:gd name="connsiteX86" fmla="*/ 3187138 w 7164729"/>
                    <a:gd name="connsiteY86" fmla="*/ 747261 h 1759351"/>
                    <a:gd name="connsiteX87" fmla="*/ 3150364 w 7164729"/>
                    <a:gd name="connsiteY87" fmla="*/ 748615 h 1759351"/>
                    <a:gd name="connsiteX88" fmla="*/ 3116996 w 7164729"/>
                    <a:gd name="connsiteY88" fmla="*/ 738730 h 1759351"/>
                    <a:gd name="connsiteX89" fmla="*/ 3034286 w 7164729"/>
                    <a:gd name="connsiteY89" fmla="*/ 737373 h 1759351"/>
                    <a:gd name="connsiteX90" fmla="*/ 3021354 w 7164729"/>
                    <a:gd name="connsiteY90" fmla="*/ 716606 h 1759351"/>
                    <a:gd name="connsiteX91" fmla="*/ 2997843 w 7164729"/>
                    <a:gd name="connsiteY91" fmla="*/ 700268 h 1759351"/>
                    <a:gd name="connsiteX92" fmla="*/ 2957332 w 7164729"/>
                    <a:gd name="connsiteY92" fmla="*/ 700268 h 1759351"/>
                    <a:gd name="connsiteX93" fmla="*/ 2957332 w 7164729"/>
                    <a:gd name="connsiteY93" fmla="*/ 682906 h 1759351"/>
                    <a:gd name="connsiteX94" fmla="*/ 2858947 w 7164729"/>
                    <a:gd name="connsiteY94" fmla="*/ 682906 h 1759351"/>
                    <a:gd name="connsiteX95" fmla="*/ 2830010 w 7164729"/>
                    <a:gd name="connsiteY95" fmla="*/ 682906 h 1759351"/>
                    <a:gd name="connsiteX96" fmla="*/ 2824223 w 7164729"/>
                    <a:gd name="connsiteY96" fmla="*/ 659757 h 1759351"/>
                    <a:gd name="connsiteX97" fmla="*/ 2801074 w 7164729"/>
                    <a:gd name="connsiteY97" fmla="*/ 653969 h 1759351"/>
                    <a:gd name="connsiteX98" fmla="*/ 2766350 w 7164729"/>
                    <a:gd name="connsiteY98" fmla="*/ 653969 h 1759351"/>
                    <a:gd name="connsiteX99" fmla="*/ 2766350 w 7164729"/>
                    <a:gd name="connsiteY99" fmla="*/ 642395 h 1759351"/>
                    <a:gd name="connsiteX100" fmla="*/ 2685327 w 7164729"/>
                    <a:gd name="connsiteY100" fmla="*/ 636607 h 1759351"/>
                    <a:gd name="connsiteX101" fmla="*/ 2656390 w 7164729"/>
                    <a:gd name="connsiteY101" fmla="*/ 630820 h 1759351"/>
                    <a:gd name="connsiteX102" fmla="*/ 2604304 w 7164729"/>
                    <a:gd name="connsiteY102" fmla="*/ 613458 h 1759351"/>
                    <a:gd name="connsiteX103" fmla="*/ 2575367 w 7164729"/>
                    <a:gd name="connsiteY103" fmla="*/ 607670 h 1759351"/>
                    <a:gd name="connsiteX104" fmla="*/ 2546431 w 7164729"/>
                    <a:gd name="connsiteY104" fmla="*/ 607670 h 1759351"/>
                    <a:gd name="connsiteX105" fmla="*/ 2494345 w 7164729"/>
                    <a:gd name="connsiteY105" fmla="*/ 596096 h 1759351"/>
                    <a:gd name="connsiteX106" fmla="*/ 2469507 w 7164729"/>
                    <a:gd name="connsiteY106" fmla="*/ 575327 h 1759351"/>
                    <a:gd name="connsiteX107" fmla="*/ 2419109 w 7164729"/>
                    <a:gd name="connsiteY107" fmla="*/ 572946 h 1759351"/>
                    <a:gd name="connsiteX108" fmla="*/ 2395960 w 7164729"/>
                    <a:gd name="connsiteY108" fmla="*/ 549797 h 1759351"/>
                    <a:gd name="connsiteX109" fmla="*/ 2355448 w 7164729"/>
                    <a:gd name="connsiteY109" fmla="*/ 538222 h 1759351"/>
                    <a:gd name="connsiteX110" fmla="*/ 2303362 w 7164729"/>
                    <a:gd name="connsiteY110" fmla="*/ 538222 h 1759351"/>
                    <a:gd name="connsiteX111" fmla="*/ 2221314 w 7164729"/>
                    <a:gd name="connsiteY111" fmla="*/ 515766 h 1759351"/>
                    <a:gd name="connsiteX112" fmla="*/ 2104212 w 7164729"/>
                    <a:gd name="connsiteY112" fmla="*/ 511335 h 1759351"/>
                    <a:gd name="connsiteX113" fmla="*/ 2055200 w 7164729"/>
                    <a:gd name="connsiteY113" fmla="*/ 491924 h 1759351"/>
                    <a:gd name="connsiteX114" fmla="*/ 2025570 w 7164729"/>
                    <a:gd name="connsiteY114" fmla="*/ 480349 h 1759351"/>
                    <a:gd name="connsiteX115" fmla="*/ 1985058 w 7164729"/>
                    <a:gd name="connsiteY115" fmla="*/ 468774 h 1759351"/>
                    <a:gd name="connsiteX116" fmla="*/ 1945933 w 7164729"/>
                    <a:gd name="connsiteY116" fmla="*/ 459912 h 1759351"/>
                    <a:gd name="connsiteX117" fmla="*/ 1857737 w 7164729"/>
                    <a:gd name="connsiteY117" fmla="*/ 457200 h 1759351"/>
                    <a:gd name="connsiteX118" fmla="*/ 1846162 w 7164729"/>
                    <a:gd name="connsiteY118" fmla="*/ 434050 h 1759351"/>
                    <a:gd name="connsiteX119" fmla="*/ 1805651 w 7164729"/>
                    <a:gd name="connsiteY119" fmla="*/ 434050 h 1759351"/>
                    <a:gd name="connsiteX120" fmla="*/ 1799864 w 7164729"/>
                    <a:gd name="connsiteY120" fmla="*/ 410901 h 1759351"/>
                    <a:gd name="connsiteX121" fmla="*/ 1770927 w 7164729"/>
                    <a:gd name="connsiteY121" fmla="*/ 410901 h 1759351"/>
                    <a:gd name="connsiteX122" fmla="*/ 1770927 w 7164729"/>
                    <a:gd name="connsiteY122" fmla="*/ 388084 h 1759351"/>
                    <a:gd name="connsiteX123" fmla="*/ 1753565 w 7164729"/>
                    <a:gd name="connsiteY123" fmla="*/ 376177 h 1759351"/>
                    <a:gd name="connsiteX124" fmla="*/ 1734515 w 7164729"/>
                    <a:gd name="connsiteY124" fmla="*/ 362551 h 1759351"/>
                    <a:gd name="connsiteX125" fmla="*/ 1698435 w 7164729"/>
                    <a:gd name="connsiteY125" fmla="*/ 333616 h 1759351"/>
                    <a:gd name="connsiteX126" fmla="*/ 1591519 w 7164729"/>
                    <a:gd name="connsiteY126" fmla="*/ 322734 h 1759351"/>
                    <a:gd name="connsiteX127" fmla="*/ 1533646 w 7164729"/>
                    <a:gd name="connsiteY127" fmla="*/ 324091 h 1759351"/>
                    <a:gd name="connsiteX128" fmla="*/ 1533646 w 7164729"/>
                    <a:gd name="connsiteY128" fmla="*/ 324091 h 1759351"/>
                    <a:gd name="connsiteX129" fmla="*/ 1481560 w 7164729"/>
                    <a:gd name="connsiteY129" fmla="*/ 289367 h 1759351"/>
                    <a:gd name="connsiteX130" fmla="*/ 1446836 w 7164729"/>
                    <a:gd name="connsiteY130" fmla="*/ 289367 h 1759351"/>
                    <a:gd name="connsiteX131" fmla="*/ 1388962 w 7164729"/>
                    <a:gd name="connsiteY131" fmla="*/ 289367 h 1759351"/>
                    <a:gd name="connsiteX132" fmla="*/ 1361051 w 7164729"/>
                    <a:gd name="connsiteY132" fmla="*/ 250212 h 1759351"/>
                    <a:gd name="connsiteX133" fmla="*/ 1188456 w 7164729"/>
                    <a:gd name="connsiteY133" fmla="*/ 248855 h 1759351"/>
                    <a:gd name="connsiteX134" fmla="*/ 1186405 w 7164729"/>
                    <a:gd name="connsiteY134" fmla="*/ 225706 h 1759351"/>
                    <a:gd name="connsiteX135" fmla="*/ 1099595 w 7164729"/>
                    <a:gd name="connsiteY135" fmla="*/ 225706 h 1759351"/>
                    <a:gd name="connsiteX136" fmla="*/ 1075783 w 7164729"/>
                    <a:gd name="connsiteY136" fmla="*/ 215488 h 1759351"/>
                    <a:gd name="connsiteX137" fmla="*/ 1043078 w 7164729"/>
                    <a:gd name="connsiteY137" fmla="*/ 214131 h 1759351"/>
                    <a:gd name="connsiteX138" fmla="*/ 1019266 w 7164729"/>
                    <a:gd name="connsiteY138" fmla="*/ 207320 h 1759351"/>
                    <a:gd name="connsiteX139" fmla="*/ 995423 w 7164729"/>
                    <a:gd name="connsiteY139" fmla="*/ 179407 h 1759351"/>
                    <a:gd name="connsiteX140" fmla="*/ 873889 w 7164729"/>
                    <a:gd name="connsiteY140" fmla="*/ 179407 h 1759351"/>
                    <a:gd name="connsiteX141" fmla="*/ 873889 w 7164729"/>
                    <a:gd name="connsiteY141" fmla="*/ 156258 h 1759351"/>
                    <a:gd name="connsiteX142" fmla="*/ 734993 w 7164729"/>
                    <a:gd name="connsiteY142" fmla="*/ 156258 h 1759351"/>
                    <a:gd name="connsiteX143" fmla="*/ 734993 w 7164729"/>
                    <a:gd name="connsiteY143" fmla="*/ 150470 h 1759351"/>
                    <a:gd name="connsiteX144" fmla="*/ 677119 w 7164729"/>
                    <a:gd name="connsiteY144" fmla="*/ 150470 h 1759351"/>
                    <a:gd name="connsiteX145" fmla="*/ 656351 w 7164729"/>
                    <a:gd name="connsiteY145" fmla="*/ 136515 h 1759351"/>
                    <a:gd name="connsiteX146" fmla="*/ 633202 w 7164729"/>
                    <a:gd name="connsiteY146" fmla="*/ 119153 h 1759351"/>
                    <a:gd name="connsiteX147" fmla="*/ 618583 w 7164729"/>
                    <a:gd name="connsiteY147" fmla="*/ 105527 h 1759351"/>
                    <a:gd name="connsiteX148" fmla="*/ 572947 w 7164729"/>
                    <a:gd name="connsiteY148" fmla="*/ 104172 h 1759351"/>
                    <a:gd name="connsiteX149" fmla="*/ 526648 w 7164729"/>
                    <a:gd name="connsiteY149" fmla="*/ 98384 h 1759351"/>
                    <a:gd name="connsiteX150" fmla="*/ 480350 w 7164729"/>
                    <a:gd name="connsiteY150" fmla="*/ 98384 h 1759351"/>
                    <a:gd name="connsiteX151" fmla="*/ 455150 w 7164729"/>
                    <a:gd name="connsiteY151" fmla="*/ 86478 h 1759351"/>
                    <a:gd name="connsiteX152" fmla="*/ 422476 w 7164729"/>
                    <a:gd name="connsiteY152" fmla="*/ 57873 h 1759351"/>
                    <a:gd name="connsiteX153" fmla="*/ 295155 w 7164729"/>
                    <a:gd name="connsiteY153" fmla="*/ 52086 h 1759351"/>
                    <a:gd name="connsiteX154" fmla="*/ 290393 w 7164729"/>
                    <a:gd name="connsiteY154" fmla="*/ 38461 h 1759351"/>
                    <a:gd name="connsiteX155" fmla="*/ 243069 w 7164729"/>
                    <a:gd name="connsiteY155" fmla="*/ 40511 h 1759351"/>
                    <a:gd name="connsiteX156" fmla="*/ 243069 w 7164729"/>
                    <a:gd name="connsiteY156" fmla="*/ 23149 h 1759351"/>
                    <a:gd name="connsiteX157" fmla="*/ 173621 w 7164729"/>
                    <a:gd name="connsiteY157" fmla="*/ 23149 h 1759351"/>
                    <a:gd name="connsiteX158" fmla="*/ 58537 w 7164729"/>
                    <a:gd name="connsiteY158" fmla="*/ 32342 h 1759351"/>
                    <a:gd name="connsiteX159" fmla="*/ 46299 w 7164729"/>
                    <a:gd name="connsiteY159" fmla="*/ 11574 h 1759351"/>
                    <a:gd name="connsiteX160" fmla="*/ 0 w 7164729"/>
                    <a:gd name="connsiteY16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09790 w 7164729"/>
                    <a:gd name="connsiteY70" fmla="*/ 922568 h 1759351"/>
                    <a:gd name="connsiteX71" fmla="*/ 3732836 w 7164729"/>
                    <a:gd name="connsiteY71" fmla="*/ 920187 h 1759351"/>
                    <a:gd name="connsiteX72" fmla="*/ 3665770 w 7164729"/>
                    <a:gd name="connsiteY72" fmla="*/ 904875 h 1759351"/>
                    <a:gd name="connsiteX73" fmla="*/ 3640238 w 7164729"/>
                    <a:gd name="connsiteY73" fmla="*/ 891250 h 1759351"/>
                    <a:gd name="connsiteX74" fmla="*/ 3599727 w 7164729"/>
                    <a:gd name="connsiteY74" fmla="*/ 891250 h 1759351"/>
                    <a:gd name="connsiteX75" fmla="*/ 3599727 w 7164729"/>
                    <a:gd name="connsiteY75" fmla="*/ 856526 h 1759351"/>
                    <a:gd name="connsiteX76" fmla="*/ 3507129 w 7164729"/>
                    <a:gd name="connsiteY76" fmla="*/ 856526 h 1759351"/>
                    <a:gd name="connsiteX77" fmla="*/ 3507129 w 7164729"/>
                    <a:gd name="connsiteY77" fmla="*/ 850739 h 1759351"/>
                    <a:gd name="connsiteX78" fmla="*/ 3466618 w 7164729"/>
                    <a:gd name="connsiteY78" fmla="*/ 816015 h 1759351"/>
                    <a:gd name="connsiteX79" fmla="*/ 3414532 w 7164729"/>
                    <a:gd name="connsiteY79" fmla="*/ 816015 h 1759351"/>
                    <a:gd name="connsiteX80" fmla="*/ 3414532 w 7164729"/>
                    <a:gd name="connsiteY80" fmla="*/ 804440 h 1759351"/>
                    <a:gd name="connsiteX81" fmla="*/ 3397170 w 7164729"/>
                    <a:gd name="connsiteY81" fmla="*/ 804440 h 1759351"/>
                    <a:gd name="connsiteX82" fmla="*/ 3397170 w 7164729"/>
                    <a:gd name="connsiteY82" fmla="*/ 792865 h 1759351"/>
                    <a:gd name="connsiteX83" fmla="*/ 3356658 w 7164729"/>
                    <a:gd name="connsiteY83" fmla="*/ 790484 h 1759351"/>
                    <a:gd name="connsiteX84" fmla="*/ 3343396 w 7164729"/>
                    <a:gd name="connsiteY84" fmla="*/ 754404 h 1759351"/>
                    <a:gd name="connsiteX85" fmla="*/ 3214899 w 7164729"/>
                    <a:gd name="connsiteY85" fmla="*/ 754735 h 1759351"/>
                    <a:gd name="connsiteX86" fmla="*/ 3187138 w 7164729"/>
                    <a:gd name="connsiteY86" fmla="*/ 747261 h 1759351"/>
                    <a:gd name="connsiteX87" fmla="*/ 3150364 w 7164729"/>
                    <a:gd name="connsiteY87" fmla="*/ 748615 h 1759351"/>
                    <a:gd name="connsiteX88" fmla="*/ 3116996 w 7164729"/>
                    <a:gd name="connsiteY88" fmla="*/ 738730 h 1759351"/>
                    <a:gd name="connsiteX89" fmla="*/ 3034286 w 7164729"/>
                    <a:gd name="connsiteY89" fmla="*/ 737373 h 1759351"/>
                    <a:gd name="connsiteX90" fmla="*/ 3021354 w 7164729"/>
                    <a:gd name="connsiteY90" fmla="*/ 716606 h 1759351"/>
                    <a:gd name="connsiteX91" fmla="*/ 2997843 w 7164729"/>
                    <a:gd name="connsiteY91" fmla="*/ 700268 h 1759351"/>
                    <a:gd name="connsiteX92" fmla="*/ 2957332 w 7164729"/>
                    <a:gd name="connsiteY92" fmla="*/ 700268 h 1759351"/>
                    <a:gd name="connsiteX93" fmla="*/ 2957332 w 7164729"/>
                    <a:gd name="connsiteY93" fmla="*/ 682906 h 1759351"/>
                    <a:gd name="connsiteX94" fmla="*/ 2858947 w 7164729"/>
                    <a:gd name="connsiteY94" fmla="*/ 682906 h 1759351"/>
                    <a:gd name="connsiteX95" fmla="*/ 2830010 w 7164729"/>
                    <a:gd name="connsiteY95" fmla="*/ 682906 h 1759351"/>
                    <a:gd name="connsiteX96" fmla="*/ 2824223 w 7164729"/>
                    <a:gd name="connsiteY96" fmla="*/ 659757 h 1759351"/>
                    <a:gd name="connsiteX97" fmla="*/ 2801074 w 7164729"/>
                    <a:gd name="connsiteY97" fmla="*/ 653969 h 1759351"/>
                    <a:gd name="connsiteX98" fmla="*/ 2766350 w 7164729"/>
                    <a:gd name="connsiteY98" fmla="*/ 653969 h 1759351"/>
                    <a:gd name="connsiteX99" fmla="*/ 2766350 w 7164729"/>
                    <a:gd name="connsiteY99" fmla="*/ 642395 h 1759351"/>
                    <a:gd name="connsiteX100" fmla="*/ 2685327 w 7164729"/>
                    <a:gd name="connsiteY100" fmla="*/ 636607 h 1759351"/>
                    <a:gd name="connsiteX101" fmla="*/ 2656390 w 7164729"/>
                    <a:gd name="connsiteY101" fmla="*/ 630820 h 1759351"/>
                    <a:gd name="connsiteX102" fmla="*/ 2604304 w 7164729"/>
                    <a:gd name="connsiteY102" fmla="*/ 613458 h 1759351"/>
                    <a:gd name="connsiteX103" fmla="*/ 2575367 w 7164729"/>
                    <a:gd name="connsiteY103" fmla="*/ 607670 h 1759351"/>
                    <a:gd name="connsiteX104" fmla="*/ 2546431 w 7164729"/>
                    <a:gd name="connsiteY104" fmla="*/ 607670 h 1759351"/>
                    <a:gd name="connsiteX105" fmla="*/ 2494345 w 7164729"/>
                    <a:gd name="connsiteY105" fmla="*/ 596096 h 1759351"/>
                    <a:gd name="connsiteX106" fmla="*/ 2469507 w 7164729"/>
                    <a:gd name="connsiteY106" fmla="*/ 575327 h 1759351"/>
                    <a:gd name="connsiteX107" fmla="*/ 2419109 w 7164729"/>
                    <a:gd name="connsiteY107" fmla="*/ 572946 h 1759351"/>
                    <a:gd name="connsiteX108" fmla="*/ 2395960 w 7164729"/>
                    <a:gd name="connsiteY108" fmla="*/ 549797 h 1759351"/>
                    <a:gd name="connsiteX109" fmla="*/ 2355448 w 7164729"/>
                    <a:gd name="connsiteY109" fmla="*/ 538222 h 1759351"/>
                    <a:gd name="connsiteX110" fmla="*/ 2303362 w 7164729"/>
                    <a:gd name="connsiteY110" fmla="*/ 538222 h 1759351"/>
                    <a:gd name="connsiteX111" fmla="*/ 2221314 w 7164729"/>
                    <a:gd name="connsiteY111" fmla="*/ 515766 h 1759351"/>
                    <a:gd name="connsiteX112" fmla="*/ 2104212 w 7164729"/>
                    <a:gd name="connsiteY112" fmla="*/ 511335 h 1759351"/>
                    <a:gd name="connsiteX113" fmla="*/ 2055200 w 7164729"/>
                    <a:gd name="connsiteY113" fmla="*/ 491924 h 1759351"/>
                    <a:gd name="connsiteX114" fmla="*/ 2025570 w 7164729"/>
                    <a:gd name="connsiteY114" fmla="*/ 480349 h 1759351"/>
                    <a:gd name="connsiteX115" fmla="*/ 1985058 w 7164729"/>
                    <a:gd name="connsiteY115" fmla="*/ 468774 h 1759351"/>
                    <a:gd name="connsiteX116" fmla="*/ 1945933 w 7164729"/>
                    <a:gd name="connsiteY116" fmla="*/ 459912 h 1759351"/>
                    <a:gd name="connsiteX117" fmla="*/ 1857737 w 7164729"/>
                    <a:gd name="connsiteY117" fmla="*/ 457200 h 1759351"/>
                    <a:gd name="connsiteX118" fmla="*/ 1846162 w 7164729"/>
                    <a:gd name="connsiteY118" fmla="*/ 434050 h 1759351"/>
                    <a:gd name="connsiteX119" fmla="*/ 1805651 w 7164729"/>
                    <a:gd name="connsiteY119" fmla="*/ 434050 h 1759351"/>
                    <a:gd name="connsiteX120" fmla="*/ 1799864 w 7164729"/>
                    <a:gd name="connsiteY120" fmla="*/ 410901 h 1759351"/>
                    <a:gd name="connsiteX121" fmla="*/ 1770927 w 7164729"/>
                    <a:gd name="connsiteY121" fmla="*/ 410901 h 1759351"/>
                    <a:gd name="connsiteX122" fmla="*/ 1770927 w 7164729"/>
                    <a:gd name="connsiteY122" fmla="*/ 388084 h 1759351"/>
                    <a:gd name="connsiteX123" fmla="*/ 1753565 w 7164729"/>
                    <a:gd name="connsiteY123" fmla="*/ 376177 h 1759351"/>
                    <a:gd name="connsiteX124" fmla="*/ 1734515 w 7164729"/>
                    <a:gd name="connsiteY124" fmla="*/ 362551 h 1759351"/>
                    <a:gd name="connsiteX125" fmla="*/ 1698435 w 7164729"/>
                    <a:gd name="connsiteY125" fmla="*/ 333616 h 1759351"/>
                    <a:gd name="connsiteX126" fmla="*/ 1591519 w 7164729"/>
                    <a:gd name="connsiteY126" fmla="*/ 322734 h 1759351"/>
                    <a:gd name="connsiteX127" fmla="*/ 1533646 w 7164729"/>
                    <a:gd name="connsiteY127" fmla="*/ 324091 h 1759351"/>
                    <a:gd name="connsiteX128" fmla="*/ 1533646 w 7164729"/>
                    <a:gd name="connsiteY128" fmla="*/ 324091 h 1759351"/>
                    <a:gd name="connsiteX129" fmla="*/ 1481560 w 7164729"/>
                    <a:gd name="connsiteY129" fmla="*/ 289367 h 1759351"/>
                    <a:gd name="connsiteX130" fmla="*/ 1446836 w 7164729"/>
                    <a:gd name="connsiteY130" fmla="*/ 289367 h 1759351"/>
                    <a:gd name="connsiteX131" fmla="*/ 1388962 w 7164729"/>
                    <a:gd name="connsiteY131" fmla="*/ 289367 h 1759351"/>
                    <a:gd name="connsiteX132" fmla="*/ 1361051 w 7164729"/>
                    <a:gd name="connsiteY132" fmla="*/ 250212 h 1759351"/>
                    <a:gd name="connsiteX133" fmla="*/ 1188456 w 7164729"/>
                    <a:gd name="connsiteY133" fmla="*/ 248855 h 1759351"/>
                    <a:gd name="connsiteX134" fmla="*/ 1186405 w 7164729"/>
                    <a:gd name="connsiteY134" fmla="*/ 225706 h 1759351"/>
                    <a:gd name="connsiteX135" fmla="*/ 1099595 w 7164729"/>
                    <a:gd name="connsiteY135" fmla="*/ 225706 h 1759351"/>
                    <a:gd name="connsiteX136" fmla="*/ 1075783 w 7164729"/>
                    <a:gd name="connsiteY136" fmla="*/ 215488 h 1759351"/>
                    <a:gd name="connsiteX137" fmla="*/ 1043078 w 7164729"/>
                    <a:gd name="connsiteY137" fmla="*/ 214131 h 1759351"/>
                    <a:gd name="connsiteX138" fmla="*/ 1019266 w 7164729"/>
                    <a:gd name="connsiteY138" fmla="*/ 207320 h 1759351"/>
                    <a:gd name="connsiteX139" fmla="*/ 995423 w 7164729"/>
                    <a:gd name="connsiteY139" fmla="*/ 179407 h 1759351"/>
                    <a:gd name="connsiteX140" fmla="*/ 873889 w 7164729"/>
                    <a:gd name="connsiteY140" fmla="*/ 179407 h 1759351"/>
                    <a:gd name="connsiteX141" fmla="*/ 873889 w 7164729"/>
                    <a:gd name="connsiteY141" fmla="*/ 156258 h 1759351"/>
                    <a:gd name="connsiteX142" fmla="*/ 734993 w 7164729"/>
                    <a:gd name="connsiteY142" fmla="*/ 156258 h 1759351"/>
                    <a:gd name="connsiteX143" fmla="*/ 734993 w 7164729"/>
                    <a:gd name="connsiteY143" fmla="*/ 150470 h 1759351"/>
                    <a:gd name="connsiteX144" fmla="*/ 677119 w 7164729"/>
                    <a:gd name="connsiteY144" fmla="*/ 150470 h 1759351"/>
                    <a:gd name="connsiteX145" fmla="*/ 656351 w 7164729"/>
                    <a:gd name="connsiteY145" fmla="*/ 136515 h 1759351"/>
                    <a:gd name="connsiteX146" fmla="*/ 633202 w 7164729"/>
                    <a:gd name="connsiteY146" fmla="*/ 119153 h 1759351"/>
                    <a:gd name="connsiteX147" fmla="*/ 618583 w 7164729"/>
                    <a:gd name="connsiteY147" fmla="*/ 105527 h 1759351"/>
                    <a:gd name="connsiteX148" fmla="*/ 572947 w 7164729"/>
                    <a:gd name="connsiteY148" fmla="*/ 104172 h 1759351"/>
                    <a:gd name="connsiteX149" fmla="*/ 526648 w 7164729"/>
                    <a:gd name="connsiteY149" fmla="*/ 98384 h 1759351"/>
                    <a:gd name="connsiteX150" fmla="*/ 480350 w 7164729"/>
                    <a:gd name="connsiteY150" fmla="*/ 98384 h 1759351"/>
                    <a:gd name="connsiteX151" fmla="*/ 455150 w 7164729"/>
                    <a:gd name="connsiteY151" fmla="*/ 86478 h 1759351"/>
                    <a:gd name="connsiteX152" fmla="*/ 422476 w 7164729"/>
                    <a:gd name="connsiteY152" fmla="*/ 57873 h 1759351"/>
                    <a:gd name="connsiteX153" fmla="*/ 295155 w 7164729"/>
                    <a:gd name="connsiteY153" fmla="*/ 52086 h 1759351"/>
                    <a:gd name="connsiteX154" fmla="*/ 290393 w 7164729"/>
                    <a:gd name="connsiteY154" fmla="*/ 38461 h 1759351"/>
                    <a:gd name="connsiteX155" fmla="*/ 243069 w 7164729"/>
                    <a:gd name="connsiteY155" fmla="*/ 40511 h 1759351"/>
                    <a:gd name="connsiteX156" fmla="*/ 243069 w 7164729"/>
                    <a:gd name="connsiteY156" fmla="*/ 23149 h 1759351"/>
                    <a:gd name="connsiteX157" fmla="*/ 173621 w 7164729"/>
                    <a:gd name="connsiteY157" fmla="*/ 23149 h 1759351"/>
                    <a:gd name="connsiteX158" fmla="*/ 58537 w 7164729"/>
                    <a:gd name="connsiteY158" fmla="*/ 32342 h 1759351"/>
                    <a:gd name="connsiteX159" fmla="*/ 46299 w 7164729"/>
                    <a:gd name="connsiteY159" fmla="*/ 11574 h 1759351"/>
                    <a:gd name="connsiteX160" fmla="*/ 0 w 7164729"/>
                    <a:gd name="connsiteY16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1221 w 7164729"/>
                    <a:gd name="connsiteY69" fmla="*/ 943336 h 1759351"/>
                    <a:gd name="connsiteX70" fmla="*/ 3809790 w 7164729"/>
                    <a:gd name="connsiteY70" fmla="*/ 922568 h 1759351"/>
                    <a:gd name="connsiteX71" fmla="*/ 3732836 w 7164729"/>
                    <a:gd name="connsiteY71" fmla="*/ 920187 h 1759351"/>
                    <a:gd name="connsiteX72" fmla="*/ 3665770 w 7164729"/>
                    <a:gd name="connsiteY72" fmla="*/ 904875 h 1759351"/>
                    <a:gd name="connsiteX73" fmla="*/ 3640238 w 7164729"/>
                    <a:gd name="connsiteY73" fmla="*/ 891250 h 1759351"/>
                    <a:gd name="connsiteX74" fmla="*/ 3599727 w 7164729"/>
                    <a:gd name="connsiteY74" fmla="*/ 891250 h 1759351"/>
                    <a:gd name="connsiteX75" fmla="*/ 3599727 w 7164729"/>
                    <a:gd name="connsiteY75" fmla="*/ 856526 h 1759351"/>
                    <a:gd name="connsiteX76" fmla="*/ 3507129 w 7164729"/>
                    <a:gd name="connsiteY76" fmla="*/ 856526 h 1759351"/>
                    <a:gd name="connsiteX77" fmla="*/ 3507129 w 7164729"/>
                    <a:gd name="connsiteY77" fmla="*/ 850739 h 1759351"/>
                    <a:gd name="connsiteX78" fmla="*/ 3466618 w 7164729"/>
                    <a:gd name="connsiteY78" fmla="*/ 816015 h 1759351"/>
                    <a:gd name="connsiteX79" fmla="*/ 3414532 w 7164729"/>
                    <a:gd name="connsiteY79" fmla="*/ 816015 h 1759351"/>
                    <a:gd name="connsiteX80" fmla="*/ 3414532 w 7164729"/>
                    <a:gd name="connsiteY80" fmla="*/ 804440 h 1759351"/>
                    <a:gd name="connsiteX81" fmla="*/ 3397170 w 7164729"/>
                    <a:gd name="connsiteY81" fmla="*/ 804440 h 1759351"/>
                    <a:gd name="connsiteX82" fmla="*/ 3397170 w 7164729"/>
                    <a:gd name="connsiteY82" fmla="*/ 792865 h 1759351"/>
                    <a:gd name="connsiteX83" fmla="*/ 3356658 w 7164729"/>
                    <a:gd name="connsiteY83" fmla="*/ 790484 h 1759351"/>
                    <a:gd name="connsiteX84" fmla="*/ 3343396 w 7164729"/>
                    <a:gd name="connsiteY84" fmla="*/ 754404 h 1759351"/>
                    <a:gd name="connsiteX85" fmla="*/ 3214899 w 7164729"/>
                    <a:gd name="connsiteY85" fmla="*/ 754735 h 1759351"/>
                    <a:gd name="connsiteX86" fmla="*/ 3187138 w 7164729"/>
                    <a:gd name="connsiteY86" fmla="*/ 747261 h 1759351"/>
                    <a:gd name="connsiteX87" fmla="*/ 3150364 w 7164729"/>
                    <a:gd name="connsiteY87" fmla="*/ 748615 h 1759351"/>
                    <a:gd name="connsiteX88" fmla="*/ 3116996 w 7164729"/>
                    <a:gd name="connsiteY88" fmla="*/ 738730 h 1759351"/>
                    <a:gd name="connsiteX89" fmla="*/ 3034286 w 7164729"/>
                    <a:gd name="connsiteY89" fmla="*/ 737373 h 1759351"/>
                    <a:gd name="connsiteX90" fmla="*/ 3021354 w 7164729"/>
                    <a:gd name="connsiteY90" fmla="*/ 716606 h 1759351"/>
                    <a:gd name="connsiteX91" fmla="*/ 2997843 w 7164729"/>
                    <a:gd name="connsiteY91" fmla="*/ 700268 h 1759351"/>
                    <a:gd name="connsiteX92" fmla="*/ 2957332 w 7164729"/>
                    <a:gd name="connsiteY92" fmla="*/ 700268 h 1759351"/>
                    <a:gd name="connsiteX93" fmla="*/ 2957332 w 7164729"/>
                    <a:gd name="connsiteY93" fmla="*/ 682906 h 1759351"/>
                    <a:gd name="connsiteX94" fmla="*/ 2858947 w 7164729"/>
                    <a:gd name="connsiteY94" fmla="*/ 682906 h 1759351"/>
                    <a:gd name="connsiteX95" fmla="*/ 2830010 w 7164729"/>
                    <a:gd name="connsiteY95" fmla="*/ 682906 h 1759351"/>
                    <a:gd name="connsiteX96" fmla="*/ 2824223 w 7164729"/>
                    <a:gd name="connsiteY96" fmla="*/ 659757 h 1759351"/>
                    <a:gd name="connsiteX97" fmla="*/ 2801074 w 7164729"/>
                    <a:gd name="connsiteY97" fmla="*/ 653969 h 1759351"/>
                    <a:gd name="connsiteX98" fmla="*/ 2766350 w 7164729"/>
                    <a:gd name="connsiteY98" fmla="*/ 653969 h 1759351"/>
                    <a:gd name="connsiteX99" fmla="*/ 2766350 w 7164729"/>
                    <a:gd name="connsiteY99" fmla="*/ 642395 h 1759351"/>
                    <a:gd name="connsiteX100" fmla="*/ 2685327 w 7164729"/>
                    <a:gd name="connsiteY100" fmla="*/ 636607 h 1759351"/>
                    <a:gd name="connsiteX101" fmla="*/ 2656390 w 7164729"/>
                    <a:gd name="connsiteY101" fmla="*/ 630820 h 1759351"/>
                    <a:gd name="connsiteX102" fmla="*/ 2604304 w 7164729"/>
                    <a:gd name="connsiteY102" fmla="*/ 613458 h 1759351"/>
                    <a:gd name="connsiteX103" fmla="*/ 2575367 w 7164729"/>
                    <a:gd name="connsiteY103" fmla="*/ 607670 h 1759351"/>
                    <a:gd name="connsiteX104" fmla="*/ 2546431 w 7164729"/>
                    <a:gd name="connsiteY104" fmla="*/ 607670 h 1759351"/>
                    <a:gd name="connsiteX105" fmla="*/ 2494345 w 7164729"/>
                    <a:gd name="connsiteY105" fmla="*/ 596096 h 1759351"/>
                    <a:gd name="connsiteX106" fmla="*/ 2469507 w 7164729"/>
                    <a:gd name="connsiteY106" fmla="*/ 575327 h 1759351"/>
                    <a:gd name="connsiteX107" fmla="*/ 2419109 w 7164729"/>
                    <a:gd name="connsiteY107" fmla="*/ 572946 h 1759351"/>
                    <a:gd name="connsiteX108" fmla="*/ 2395960 w 7164729"/>
                    <a:gd name="connsiteY108" fmla="*/ 549797 h 1759351"/>
                    <a:gd name="connsiteX109" fmla="*/ 2355448 w 7164729"/>
                    <a:gd name="connsiteY109" fmla="*/ 538222 h 1759351"/>
                    <a:gd name="connsiteX110" fmla="*/ 2303362 w 7164729"/>
                    <a:gd name="connsiteY110" fmla="*/ 538222 h 1759351"/>
                    <a:gd name="connsiteX111" fmla="*/ 2221314 w 7164729"/>
                    <a:gd name="connsiteY111" fmla="*/ 515766 h 1759351"/>
                    <a:gd name="connsiteX112" fmla="*/ 2104212 w 7164729"/>
                    <a:gd name="connsiteY112" fmla="*/ 511335 h 1759351"/>
                    <a:gd name="connsiteX113" fmla="*/ 2055200 w 7164729"/>
                    <a:gd name="connsiteY113" fmla="*/ 491924 h 1759351"/>
                    <a:gd name="connsiteX114" fmla="*/ 2025570 w 7164729"/>
                    <a:gd name="connsiteY114" fmla="*/ 480349 h 1759351"/>
                    <a:gd name="connsiteX115" fmla="*/ 1985058 w 7164729"/>
                    <a:gd name="connsiteY115" fmla="*/ 468774 h 1759351"/>
                    <a:gd name="connsiteX116" fmla="*/ 1945933 w 7164729"/>
                    <a:gd name="connsiteY116" fmla="*/ 459912 h 1759351"/>
                    <a:gd name="connsiteX117" fmla="*/ 1857737 w 7164729"/>
                    <a:gd name="connsiteY117" fmla="*/ 457200 h 1759351"/>
                    <a:gd name="connsiteX118" fmla="*/ 1846162 w 7164729"/>
                    <a:gd name="connsiteY118" fmla="*/ 434050 h 1759351"/>
                    <a:gd name="connsiteX119" fmla="*/ 1805651 w 7164729"/>
                    <a:gd name="connsiteY119" fmla="*/ 434050 h 1759351"/>
                    <a:gd name="connsiteX120" fmla="*/ 1799864 w 7164729"/>
                    <a:gd name="connsiteY120" fmla="*/ 410901 h 1759351"/>
                    <a:gd name="connsiteX121" fmla="*/ 1770927 w 7164729"/>
                    <a:gd name="connsiteY121" fmla="*/ 410901 h 1759351"/>
                    <a:gd name="connsiteX122" fmla="*/ 1770927 w 7164729"/>
                    <a:gd name="connsiteY122" fmla="*/ 388084 h 1759351"/>
                    <a:gd name="connsiteX123" fmla="*/ 1753565 w 7164729"/>
                    <a:gd name="connsiteY123" fmla="*/ 376177 h 1759351"/>
                    <a:gd name="connsiteX124" fmla="*/ 1734515 w 7164729"/>
                    <a:gd name="connsiteY124" fmla="*/ 362551 h 1759351"/>
                    <a:gd name="connsiteX125" fmla="*/ 1698435 w 7164729"/>
                    <a:gd name="connsiteY125" fmla="*/ 333616 h 1759351"/>
                    <a:gd name="connsiteX126" fmla="*/ 1591519 w 7164729"/>
                    <a:gd name="connsiteY126" fmla="*/ 322734 h 1759351"/>
                    <a:gd name="connsiteX127" fmla="*/ 1533646 w 7164729"/>
                    <a:gd name="connsiteY127" fmla="*/ 324091 h 1759351"/>
                    <a:gd name="connsiteX128" fmla="*/ 1533646 w 7164729"/>
                    <a:gd name="connsiteY128" fmla="*/ 324091 h 1759351"/>
                    <a:gd name="connsiteX129" fmla="*/ 1481560 w 7164729"/>
                    <a:gd name="connsiteY129" fmla="*/ 289367 h 1759351"/>
                    <a:gd name="connsiteX130" fmla="*/ 1446836 w 7164729"/>
                    <a:gd name="connsiteY130" fmla="*/ 289367 h 1759351"/>
                    <a:gd name="connsiteX131" fmla="*/ 1388962 w 7164729"/>
                    <a:gd name="connsiteY131" fmla="*/ 289367 h 1759351"/>
                    <a:gd name="connsiteX132" fmla="*/ 1361051 w 7164729"/>
                    <a:gd name="connsiteY132" fmla="*/ 250212 h 1759351"/>
                    <a:gd name="connsiteX133" fmla="*/ 1188456 w 7164729"/>
                    <a:gd name="connsiteY133" fmla="*/ 248855 h 1759351"/>
                    <a:gd name="connsiteX134" fmla="*/ 1186405 w 7164729"/>
                    <a:gd name="connsiteY134" fmla="*/ 225706 h 1759351"/>
                    <a:gd name="connsiteX135" fmla="*/ 1099595 w 7164729"/>
                    <a:gd name="connsiteY135" fmla="*/ 225706 h 1759351"/>
                    <a:gd name="connsiteX136" fmla="*/ 1075783 w 7164729"/>
                    <a:gd name="connsiteY136" fmla="*/ 215488 h 1759351"/>
                    <a:gd name="connsiteX137" fmla="*/ 1043078 w 7164729"/>
                    <a:gd name="connsiteY137" fmla="*/ 214131 h 1759351"/>
                    <a:gd name="connsiteX138" fmla="*/ 1019266 w 7164729"/>
                    <a:gd name="connsiteY138" fmla="*/ 207320 h 1759351"/>
                    <a:gd name="connsiteX139" fmla="*/ 995423 w 7164729"/>
                    <a:gd name="connsiteY139" fmla="*/ 179407 h 1759351"/>
                    <a:gd name="connsiteX140" fmla="*/ 873889 w 7164729"/>
                    <a:gd name="connsiteY140" fmla="*/ 179407 h 1759351"/>
                    <a:gd name="connsiteX141" fmla="*/ 873889 w 7164729"/>
                    <a:gd name="connsiteY141" fmla="*/ 156258 h 1759351"/>
                    <a:gd name="connsiteX142" fmla="*/ 734993 w 7164729"/>
                    <a:gd name="connsiteY142" fmla="*/ 156258 h 1759351"/>
                    <a:gd name="connsiteX143" fmla="*/ 734993 w 7164729"/>
                    <a:gd name="connsiteY143" fmla="*/ 150470 h 1759351"/>
                    <a:gd name="connsiteX144" fmla="*/ 677119 w 7164729"/>
                    <a:gd name="connsiteY144" fmla="*/ 150470 h 1759351"/>
                    <a:gd name="connsiteX145" fmla="*/ 656351 w 7164729"/>
                    <a:gd name="connsiteY145" fmla="*/ 136515 h 1759351"/>
                    <a:gd name="connsiteX146" fmla="*/ 633202 w 7164729"/>
                    <a:gd name="connsiteY146" fmla="*/ 119153 h 1759351"/>
                    <a:gd name="connsiteX147" fmla="*/ 618583 w 7164729"/>
                    <a:gd name="connsiteY147" fmla="*/ 105527 h 1759351"/>
                    <a:gd name="connsiteX148" fmla="*/ 572947 w 7164729"/>
                    <a:gd name="connsiteY148" fmla="*/ 104172 h 1759351"/>
                    <a:gd name="connsiteX149" fmla="*/ 526648 w 7164729"/>
                    <a:gd name="connsiteY149" fmla="*/ 98384 h 1759351"/>
                    <a:gd name="connsiteX150" fmla="*/ 480350 w 7164729"/>
                    <a:gd name="connsiteY150" fmla="*/ 98384 h 1759351"/>
                    <a:gd name="connsiteX151" fmla="*/ 455150 w 7164729"/>
                    <a:gd name="connsiteY151" fmla="*/ 86478 h 1759351"/>
                    <a:gd name="connsiteX152" fmla="*/ 422476 w 7164729"/>
                    <a:gd name="connsiteY152" fmla="*/ 57873 h 1759351"/>
                    <a:gd name="connsiteX153" fmla="*/ 295155 w 7164729"/>
                    <a:gd name="connsiteY153" fmla="*/ 52086 h 1759351"/>
                    <a:gd name="connsiteX154" fmla="*/ 290393 w 7164729"/>
                    <a:gd name="connsiteY154" fmla="*/ 38461 h 1759351"/>
                    <a:gd name="connsiteX155" fmla="*/ 243069 w 7164729"/>
                    <a:gd name="connsiteY155" fmla="*/ 40511 h 1759351"/>
                    <a:gd name="connsiteX156" fmla="*/ 243069 w 7164729"/>
                    <a:gd name="connsiteY156" fmla="*/ 23149 h 1759351"/>
                    <a:gd name="connsiteX157" fmla="*/ 173621 w 7164729"/>
                    <a:gd name="connsiteY157" fmla="*/ 23149 h 1759351"/>
                    <a:gd name="connsiteX158" fmla="*/ 58537 w 7164729"/>
                    <a:gd name="connsiteY158" fmla="*/ 32342 h 1759351"/>
                    <a:gd name="connsiteX159" fmla="*/ 46299 w 7164729"/>
                    <a:gd name="connsiteY159" fmla="*/ 11574 h 1759351"/>
                    <a:gd name="connsiteX160" fmla="*/ 0 w 7164729"/>
                    <a:gd name="connsiteY16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89635 h 1759351"/>
                    <a:gd name="connsiteX65" fmla="*/ 3970117 w 7164729"/>
                    <a:gd name="connsiteY65" fmla="*/ 966486 h 1759351"/>
                    <a:gd name="connsiteX66" fmla="*/ 3930299 w 7164729"/>
                    <a:gd name="connsiteY66" fmla="*/ 964104 h 1759351"/>
                    <a:gd name="connsiteX67" fmla="*/ 3927917 w 7164729"/>
                    <a:gd name="connsiteY67" fmla="*/ 949454 h 1759351"/>
                    <a:gd name="connsiteX68" fmla="*/ 3865945 w 7164729"/>
                    <a:gd name="connsiteY68" fmla="*/ 949124 h 1759351"/>
                    <a:gd name="connsiteX69" fmla="*/ 3838365 w 7164729"/>
                    <a:gd name="connsiteY69" fmla="*/ 933811 h 1759351"/>
                    <a:gd name="connsiteX70" fmla="*/ 3809790 w 7164729"/>
                    <a:gd name="connsiteY70" fmla="*/ 922568 h 1759351"/>
                    <a:gd name="connsiteX71" fmla="*/ 3732836 w 7164729"/>
                    <a:gd name="connsiteY71" fmla="*/ 920187 h 1759351"/>
                    <a:gd name="connsiteX72" fmla="*/ 3665770 w 7164729"/>
                    <a:gd name="connsiteY72" fmla="*/ 904875 h 1759351"/>
                    <a:gd name="connsiteX73" fmla="*/ 3640238 w 7164729"/>
                    <a:gd name="connsiteY73" fmla="*/ 891250 h 1759351"/>
                    <a:gd name="connsiteX74" fmla="*/ 3599727 w 7164729"/>
                    <a:gd name="connsiteY74" fmla="*/ 891250 h 1759351"/>
                    <a:gd name="connsiteX75" fmla="*/ 3599727 w 7164729"/>
                    <a:gd name="connsiteY75" fmla="*/ 856526 h 1759351"/>
                    <a:gd name="connsiteX76" fmla="*/ 3507129 w 7164729"/>
                    <a:gd name="connsiteY76" fmla="*/ 856526 h 1759351"/>
                    <a:gd name="connsiteX77" fmla="*/ 3507129 w 7164729"/>
                    <a:gd name="connsiteY77" fmla="*/ 850739 h 1759351"/>
                    <a:gd name="connsiteX78" fmla="*/ 3466618 w 7164729"/>
                    <a:gd name="connsiteY78" fmla="*/ 816015 h 1759351"/>
                    <a:gd name="connsiteX79" fmla="*/ 3414532 w 7164729"/>
                    <a:gd name="connsiteY79" fmla="*/ 816015 h 1759351"/>
                    <a:gd name="connsiteX80" fmla="*/ 3414532 w 7164729"/>
                    <a:gd name="connsiteY80" fmla="*/ 804440 h 1759351"/>
                    <a:gd name="connsiteX81" fmla="*/ 3397170 w 7164729"/>
                    <a:gd name="connsiteY81" fmla="*/ 804440 h 1759351"/>
                    <a:gd name="connsiteX82" fmla="*/ 3397170 w 7164729"/>
                    <a:gd name="connsiteY82" fmla="*/ 792865 h 1759351"/>
                    <a:gd name="connsiteX83" fmla="*/ 3356658 w 7164729"/>
                    <a:gd name="connsiteY83" fmla="*/ 790484 h 1759351"/>
                    <a:gd name="connsiteX84" fmla="*/ 3343396 w 7164729"/>
                    <a:gd name="connsiteY84" fmla="*/ 754404 h 1759351"/>
                    <a:gd name="connsiteX85" fmla="*/ 3214899 w 7164729"/>
                    <a:gd name="connsiteY85" fmla="*/ 754735 h 1759351"/>
                    <a:gd name="connsiteX86" fmla="*/ 3187138 w 7164729"/>
                    <a:gd name="connsiteY86" fmla="*/ 747261 h 1759351"/>
                    <a:gd name="connsiteX87" fmla="*/ 3150364 w 7164729"/>
                    <a:gd name="connsiteY87" fmla="*/ 748615 h 1759351"/>
                    <a:gd name="connsiteX88" fmla="*/ 3116996 w 7164729"/>
                    <a:gd name="connsiteY88" fmla="*/ 738730 h 1759351"/>
                    <a:gd name="connsiteX89" fmla="*/ 3034286 w 7164729"/>
                    <a:gd name="connsiteY89" fmla="*/ 737373 h 1759351"/>
                    <a:gd name="connsiteX90" fmla="*/ 3021354 w 7164729"/>
                    <a:gd name="connsiteY90" fmla="*/ 716606 h 1759351"/>
                    <a:gd name="connsiteX91" fmla="*/ 2997843 w 7164729"/>
                    <a:gd name="connsiteY91" fmla="*/ 700268 h 1759351"/>
                    <a:gd name="connsiteX92" fmla="*/ 2957332 w 7164729"/>
                    <a:gd name="connsiteY92" fmla="*/ 700268 h 1759351"/>
                    <a:gd name="connsiteX93" fmla="*/ 2957332 w 7164729"/>
                    <a:gd name="connsiteY93" fmla="*/ 682906 h 1759351"/>
                    <a:gd name="connsiteX94" fmla="*/ 2858947 w 7164729"/>
                    <a:gd name="connsiteY94" fmla="*/ 682906 h 1759351"/>
                    <a:gd name="connsiteX95" fmla="*/ 2830010 w 7164729"/>
                    <a:gd name="connsiteY95" fmla="*/ 682906 h 1759351"/>
                    <a:gd name="connsiteX96" fmla="*/ 2824223 w 7164729"/>
                    <a:gd name="connsiteY96" fmla="*/ 659757 h 1759351"/>
                    <a:gd name="connsiteX97" fmla="*/ 2801074 w 7164729"/>
                    <a:gd name="connsiteY97" fmla="*/ 653969 h 1759351"/>
                    <a:gd name="connsiteX98" fmla="*/ 2766350 w 7164729"/>
                    <a:gd name="connsiteY98" fmla="*/ 653969 h 1759351"/>
                    <a:gd name="connsiteX99" fmla="*/ 2766350 w 7164729"/>
                    <a:gd name="connsiteY99" fmla="*/ 642395 h 1759351"/>
                    <a:gd name="connsiteX100" fmla="*/ 2685327 w 7164729"/>
                    <a:gd name="connsiteY100" fmla="*/ 636607 h 1759351"/>
                    <a:gd name="connsiteX101" fmla="*/ 2656390 w 7164729"/>
                    <a:gd name="connsiteY101" fmla="*/ 630820 h 1759351"/>
                    <a:gd name="connsiteX102" fmla="*/ 2604304 w 7164729"/>
                    <a:gd name="connsiteY102" fmla="*/ 613458 h 1759351"/>
                    <a:gd name="connsiteX103" fmla="*/ 2575367 w 7164729"/>
                    <a:gd name="connsiteY103" fmla="*/ 607670 h 1759351"/>
                    <a:gd name="connsiteX104" fmla="*/ 2546431 w 7164729"/>
                    <a:gd name="connsiteY104" fmla="*/ 607670 h 1759351"/>
                    <a:gd name="connsiteX105" fmla="*/ 2494345 w 7164729"/>
                    <a:gd name="connsiteY105" fmla="*/ 596096 h 1759351"/>
                    <a:gd name="connsiteX106" fmla="*/ 2469507 w 7164729"/>
                    <a:gd name="connsiteY106" fmla="*/ 575327 h 1759351"/>
                    <a:gd name="connsiteX107" fmla="*/ 2419109 w 7164729"/>
                    <a:gd name="connsiteY107" fmla="*/ 572946 h 1759351"/>
                    <a:gd name="connsiteX108" fmla="*/ 2395960 w 7164729"/>
                    <a:gd name="connsiteY108" fmla="*/ 549797 h 1759351"/>
                    <a:gd name="connsiteX109" fmla="*/ 2355448 w 7164729"/>
                    <a:gd name="connsiteY109" fmla="*/ 538222 h 1759351"/>
                    <a:gd name="connsiteX110" fmla="*/ 2303362 w 7164729"/>
                    <a:gd name="connsiteY110" fmla="*/ 538222 h 1759351"/>
                    <a:gd name="connsiteX111" fmla="*/ 2221314 w 7164729"/>
                    <a:gd name="connsiteY111" fmla="*/ 515766 h 1759351"/>
                    <a:gd name="connsiteX112" fmla="*/ 2104212 w 7164729"/>
                    <a:gd name="connsiteY112" fmla="*/ 511335 h 1759351"/>
                    <a:gd name="connsiteX113" fmla="*/ 2055200 w 7164729"/>
                    <a:gd name="connsiteY113" fmla="*/ 491924 h 1759351"/>
                    <a:gd name="connsiteX114" fmla="*/ 2025570 w 7164729"/>
                    <a:gd name="connsiteY114" fmla="*/ 480349 h 1759351"/>
                    <a:gd name="connsiteX115" fmla="*/ 1985058 w 7164729"/>
                    <a:gd name="connsiteY115" fmla="*/ 468774 h 1759351"/>
                    <a:gd name="connsiteX116" fmla="*/ 1945933 w 7164729"/>
                    <a:gd name="connsiteY116" fmla="*/ 459912 h 1759351"/>
                    <a:gd name="connsiteX117" fmla="*/ 1857737 w 7164729"/>
                    <a:gd name="connsiteY117" fmla="*/ 457200 h 1759351"/>
                    <a:gd name="connsiteX118" fmla="*/ 1846162 w 7164729"/>
                    <a:gd name="connsiteY118" fmla="*/ 434050 h 1759351"/>
                    <a:gd name="connsiteX119" fmla="*/ 1805651 w 7164729"/>
                    <a:gd name="connsiteY119" fmla="*/ 434050 h 1759351"/>
                    <a:gd name="connsiteX120" fmla="*/ 1799864 w 7164729"/>
                    <a:gd name="connsiteY120" fmla="*/ 410901 h 1759351"/>
                    <a:gd name="connsiteX121" fmla="*/ 1770927 w 7164729"/>
                    <a:gd name="connsiteY121" fmla="*/ 410901 h 1759351"/>
                    <a:gd name="connsiteX122" fmla="*/ 1770927 w 7164729"/>
                    <a:gd name="connsiteY122" fmla="*/ 388084 h 1759351"/>
                    <a:gd name="connsiteX123" fmla="*/ 1753565 w 7164729"/>
                    <a:gd name="connsiteY123" fmla="*/ 376177 h 1759351"/>
                    <a:gd name="connsiteX124" fmla="*/ 1734515 w 7164729"/>
                    <a:gd name="connsiteY124" fmla="*/ 362551 h 1759351"/>
                    <a:gd name="connsiteX125" fmla="*/ 1698435 w 7164729"/>
                    <a:gd name="connsiteY125" fmla="*/ 333616 h 1759351"/>
                    <a:gd name="connsiteX126" fmla="*/ 1591519 w 7164729"/>
                    <a:gd name="connsiteY126" fmla="*/ 322734 h 1759351"/>
                    <a:gd name="connsiteX127" fmla="*/ 1533646 w 7164729"/>
                    <a:gd name="connsiteY127" fmla="*/ 324091 h 1759351"/>
                    <a:gd name="connsiteX128" fmla="*/ 1533646 w 7164729"/>
                    <a:gd name="connsiteY128" fmla="*/ 324091 h 1759351"/>
                    <a:gd name="connsiteX129" fmla="*/ 1481560 w 7164729"/>
                    <a:gd name="connsiteY129" fmla="*/ 289367 h 1759351"/>
                    <a:gd name="connsiteX130" fmla="*/ 1446836 w 7164729"/>
                    <a:gd name="connsiteY130" fmla="*/ 289367 h 1759351"/>
                    <a:gd name="connsiteX131" fmla="*/ 1388962 w 7164729"/>
                    <a:gd name="connsiteY131" fmla="*/ 289367 h 1759351"/>
                    <a:gd name="connsiteX132" fmla="*/ 1361051 w 7164729"/>
                    <a:gd name="connsiteY132" fmla="*/ 250212 h 1759351"/>
                    <a:gd name="connsiteX133" fmla="*/ 1188456 w 7164729"/>
                    <a:gd name="connsiteY133" fmla="*/ 248855 h 1759351"/>
                    <a:gd name="connsiteX134" fmla="*/ 1186405 w 7164729"/>
                    <a:gd name="connsiteY134" fmla="*/ 225706 h 1759351"/>
                    <a:gd name="connsiteX135" fmla="*/ 1099595 w 7164729"/>
                    <a:gd name="connsiteY135" fmla="*/ 225706 h 1759351"/>
                    <a:gd name="connsiteX136" fmla="*/ 1075783 w 7164729"/>
                    <a:gd name="connsiteY136" fmla="*/ 215488 h 1759351"/>
                    <a:gd name="connsiteX137" fmla="*/ 1043078 w 7164729"/>
                    <a:gd name="connsiteY137" fmla="*/ 214131 h 1759351"/>
                    <a:gd name="connsiteX138" fmla="*/ 1019266 w 7164729"/>
                    <a:gd name="connsiteY138" fmla="*/ 207320 h 1759351"/>
                    <a:gd name="connsiteX139" fmla="*/ 995423 w 7164729"/>
                    <a:gd name="connsiteY139" fmla="*/ 179407 h 1759351"/>
                    <a:gd name="connsiteX140" fmla="*/ 873889 w 7164729"/>
                    <a:gd name="connsiteY140" fmla="*/ 179407 h 1759351"/>
                    <a:gd name="connsiteX141" fmla="*/ 873889 w 7164729"/>
                    <a:gd name="connsiteY141" fmla="*/ 156258 h 1759351"/>
                    <a:gd name="connsiteX142" fmla="*/ 734993 w 7164729"/>
                    <a:gd name="connsiteY142" fmla="*/ 156258 h 1759351"/>
                    <a:gd name="connsiteX143" fmla="*/ 734993 w 7164729"/>
                    <a:gd name="connsiteY143" fmla="*/ 150470 h 1759351"/>
                    <a:gd name="connsiteX144" fmla="*/ 677119 w 7164729"/>
                    <a:gd name="connsiteY144" fmla="*/ 150470 h 1759351"/>
                    <a:gd name="connsiteX145" fmla="*/ 656351 w 7164729"/>
                    <a:gd name="connsiteY145" fmla="*/ 136515 h 1759351"/>
                    <a:gd name="connsiteX146" fmla="*/ 633202 w 7164729"/>
                    <a:gd name="connsiteY146" fmla="*/ 119153 h 1759351"/>
                    <a:gd name="connsiteX147" fmla="*/ 618583 w 7164729"/>
                    <a:gd name="connsiteY147" fmla="*/ 105527 h 1759351"/>
                    <a:gd name="connsiteX148" fmla="*/ 572947 w 7164729"/>
                    <a:gd name="connsiteY148" fmla="*/ 104172 h 1759351"/>
                    <a:gd name="connsiteX149" fmla="*/ 526648 w 7164729"/>
                    <a:gd name="connsiteY149" fmla="*/ 98384 h 1759351"/>
                    <a:gd name="connsiteX150" fmla="*/ 480350 w 7164729"/>
                    <a:gd name="connsiteY150" fmla="*/ 98384 h 1759351"/>
                    <a:gd name="connsiteX151" fmla="*/ 455150 w 7164729"/>
                    <a:gd name="connsiteY151" fmla="*/ 86478 h 1759351"/>
                    <a:gd name="connsiteX152" fmla="*/ 422476 w 7164729"/>
                    <a:gd name="connsiteY152" fmla="*/ 57873 h 1759351"/>
                    <a:gd name="connsiteX153" fmla="*/ 295155 w 7164729"/>
                    <a:gd name="connsiteY153" fmla="*/ 52086 h 1759351"/>
                    <a:gd name="connsiteX154" fmla="*/ 290393 w 7164729"/>
                    <a:gd name="connsiteY154" fmla="*/ 38461 h 1759351"/>
                    <a:gd name="connsiteX155" fmla="*/ 243069 w 7164729"/>
                    <a:gd name="connsiteY155" fmla="*/ 40511 h 1759351"/>
                    <a:gd name="connsiteX156" fmla="*/ 243069 w 7164729"/>
                    <a:gd name="connsiteY156" fmla="*/ 23149 h 1759351"/>
                    <a:gd name="connsiteX157" fmla="*/ 173621 w 7164729"/>
                    <a:gd name="connsiteY157" fmla="*/ 23149 h 1759351"/>
                    <a:gd name="connsiteX158" fmla="*/ 58537 w 7164729"/>
                    <a:gd name="connsiteY158" fmla="*/ 32342 h 1759351"/>
                    <a:gd name="connsiteX159" fmla="*/ 46299 w 7164729"/>
                    <a:gd name="connsiteY159" fmla="*/ 11574 h 1759351"/>
                    <a:gd name="connsiteX160" fmla="*/ 0 w 7164729"/>
                    <a:gd name="connsiteY16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70117 w 7164729"/>
                    <a:gd name="connsiteY64" fmla="*/ 966486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81691 w 7164729"/>
                    <a:gd name="connsiteY63" fmla="*/ 989635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6453 w 7164729"/>
                    <a:gd name="connsiteY62" fmla="*/ 1010403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3483 w 7164729"/>
                    <a:gd name="connsiteY61" fmla="*/ 1014835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200255 w 7164729"/>
                    <a:gd name="connsiteY60" fmla="*/ 1019928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53696 w 7164729"/>
                    <a:gd name="connsiteY58" fmla="*/ 1030146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58459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58537 w 7164729"/>
                    <a:gd name="connsiteY157" fmla="*/ 32342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73889 w 7164729"/>
                    <a:gd name="connsiteY139" fmla="*/ 179407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68585 w 7164729"/>
                    <a:gd name="connsiteY157" fmla="*/ 22294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88456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86449 w 7164729"/>
                    <a:gd name="connsiteY139" fmla="*/ 181919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68585 w 7164729"/>
                    <a:gd name="connsiteY157" fmla="*/ 22294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98504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86449 w 7164729"/>
                    <a:gd name="connsiteY139" fmla="*/ 181919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68585 w 7164729"/>
                    <a:gd name="connsiteY157" fmla="*/ 22294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8463 w 7164729"/>
                    <a:gd name="connsiteY120" fmla="*/ 410901 h 1759351"/>
                    <a:gd name="connsiteX121" fmla="*/ 1770927 w 7164729"/>
                    <a:gd name="connsiteY121" fmla="*/ 388084 h 1759351"/>
                    <a:gd name="connsiteX122" fmla="*/ 1753565 w 7164729"/>
                    <a:gd name="connsiteY122" fmla="*/ 376177 h 1759351"/>
                    <a:gd name="connsiteX123" fmla="*/ 1734515 w 7164729"/>
                    <a:gd name="connsiteY123" fmla="*/ 362551 h 1759351"/>
                    <a:gd name="connsiteX124" fmla="*/ 1698435 w 7164729"/>
                    <a:gd name="connsiteY124" fmla="*/ 333616 h 1759351"/>
                    <a:gd name="connsiteX125" fmla="*/ 1591519 w 7164729"/>
                    <a:gd name="connsiteY125" fmla="*/ 322734 h 1759351"/>
                    <a:gd name="connsiteX126" fmla="*/ 1533646 w 7164729"/>
                    <a:gd name="connsiteY126" fmla="*/ 324091 h 1759351"/>
                    <a:gd name="connsiteX127" fmla="*/ 1533646 w 7164729"/>
                    <a:gd name="connsiteY127" fmla="*/ 324091 h 1759351"/>
                    <a:gd name="connsiteX128" fmla="*/ 1481560 w 7164729"/>
                    <a:gd name="connsiteY128" fmla="*/ 289367 h 1759351"/>
                    <a:gd name="connsiteX129" fmla="*/ 1446836 w 7164729"/>
                    <a:gd name="connsiteY129" fmla="*/ 289367 h 1759351"/>
                    <a:gd name="connsiteX130" fmla="*/ 1388962 w 7164729"/>
                    <a:gd name="connsiteY130" fmla="*/ 289367 h 1759351"/>
                    <a:gd name="connsiteX131" fmla="*/ 1361051 w 7164729"/>
                    <a:gd name="connsiteY131" fmla="*/ 250212 h 1759351"/>
                    <a:gd name="connsiteX132" fmla="*/ 1198504 w 7164729"/>
                    <a:gd name="connsiteY132" fmla="*/ 248855 h 1759351"/>
                    <a:gd name="connsiteX133" fmla="*/ 1186405 w 7164729"/>
                    <a:gd name="connsiteY133" fmla="*/ 225706 h 1759351"/>
                    <a:gd name="connsiteX134" fmla="*/ 1099595 w 7164729"/>
                    <a:gd name="connsiteY134" fmla="*/ 225706 h 1759351"/>
                    <a:gd name="connsiteX135" fmla="*/ 1075783 w 7164729"/>
                    <a:gd name="connsiteY135" fmla="*/ 215488 h 1759351"/>
                    <a:gd name="connsiteX136" fmla="*/ 1043078 w 7164729"/>
                    <a:gd name="connsiteY136" fmla="*/ 214131 h 1759351"/>
                    <a:gd name="connsiteX137" fmla="*/ 1019266 w 7164729"/>
                    <a:gd name="connsiteY137" fmla="*/ 207320 h 1759351"/>
                    <a:gd name="connsiteX138" fmla="*/ 995423 w 7164729"/>
                    <a:gd name="connsiteY138" fmla="*/ 179407 h 1759351"/>
                    <a:gd name="connsiteX139" fmla="*/ 886449 w 7164729"/>
                    <a:gd name="connsiteY139" fmla="*/ 181919 h 1759351"/>
                    <a:gd name="connsiteX140" fmla="*/ 873889 w 7164729"/>
                    <a:gd name="connsiteY140" fmla="*/ 156258 h 1759351"/>
                    <a:gd name="connsiteX141" fmla="*/ 734993 w 7164729"/>
                    <a:gd name="connsiteY141" fmla="*/ 156258 h 1759351"/>
                    <a:gd name="connsiteX142" fmla="*/ 734993 w 7164729"/>
                    <a:gd name="connsiteY142" fmla="*/ 150470 h 1759351"/>
                    <a:gd name="connsiteX143" fmla="*/ 677119 w 7164729"/>
                    <a:gd name="connsiteY143" fmla="*/ 150470 h 1759351"/>
                    <a:gd name="connsiteX144" fmla="*/ 656351 w 7164729"/>
                    <a:gd name="connsiteY144" fmla="*/ 136515 h 1759351"/>
                    <a:gd name="connsiteX145" fmla="*/ 633202 w 7164729"/>
                    <a:gd name="connsiteY145" fmla="*/ 119153 h 1759351"/>
                    <a:gd name="connsiteX146" fmla="*/ 618583 w 7164729"/>
                    <a:gd name="connsiteY146" fmla="*/ 105527 h 1759351"/>
                    <a:gd name="connsiteX147" fmla="*/ 572947 w 7164729"/>
                    <a:gd name="connsiteY147" fmla="*/ 104172 h 1759351"/>
                    <a:gd name="connsiteX148" fmla="*/ 526648 w 7164729"/>
                    <a:gd name="connsiteY148" fmla="*/ 98384 h 1759351"/>
                    <a:gd name="connsiteX149" fmla="*/ 480350 w 7164729"/>
                    <a:gd name="connsiteY149" fmla="*/ 98384 h 1759351"/>
                    <a:gd name="connsiteX150" fmla="*/ 455150 w 7164729"/>
                    <a:gd name="connsiteY150" fmla="*/ 86478 h 1759351"/>
                    <a:gd name="connsiteX151" fmla="*/ 422476 w 7164729"/>
                    <a:gd name="connsiteY151" fmla="*/ 57873 h 1759351"/>
                    <a:gd name="connsiteX152" fmla="*/ 295155 w 7164729"/>
                    <a:gd name="connsiteY152" fmla="*/ 52086 h 1759351"/>
                    <a:gd name="connsiteX153" fmla="*/ 290393 w 7164729"/>
                    <a:gd name="connsiteY153" fmla="*/ 38461 h 1759351"/>
                    <a:gd name="connsiteX154" fmla="*/ 243069 w 7164729"/>
                    <a:gd name="connsiteY154" fmla="*/ 40511 h 1759351"/>
                    <a:gd name="connsiteX155" fmla="*/ 243069 w 7164729"/>
                    <a:gd name="connsiteY155" fmla="*/ 23149 h 1759351"/>
                    <a:gd name="connsiteX156" fmla="*/ 173621 w 7164729"/>
                    <a:gd name="connsiteY156" fmla="*/ 23149 h 1759351"/>
                    <a:gd name="connsiteX157" fmla="*/ 68585 w 7164729"/>
                    <a:gd name="connsiteY157" fmla="*/ 22294 h 1759351"/>
                    <a:gd name="connsiteX158" fmla="*/ 46299 w 7164729"/>
                    <a:gd name="connsiteY158" fmla="*/ 11574 h 1759351"/>
                    <a:gd name="connsiteX159" fmla="*/ 0 w 7164729"/>
                    <a:gd name="connsiteY15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05651 w 7164729"/>
                    <a:gd name="connsiteY118" fmla="*/ 434050 h 1759351"/>
                    <a:gd name="connsiteX119" fmla="*/ 1799864 w 7164729"/>
                    <a:gd name="connsiteY119" fmla="*/ 410901 h 1759351"/>
                    <a:gd name="connsiteX120" fmla="*/ 1770927 w 7164729"/>
                    <a:gd name="connsiteY120" fmla="*/ 388084 h 1759351"/>
                    <a:gd name="connsiteX121" fmla="*/ 1753565 w 7164729"/>
                    <a:gd name="connsiteY121" fmla="*/ 376177 h 1759351"/>
                    <a:gd name="connsiteX122" fmla="*/ 1734515 w 7164729"/>
                    <a:gd name="connsiteY122" fmla="*/ 362551 h 1759351"/>
                    <a:gd name="connsiteX123" fmla="*/ 1698435 w 7164729"/>
                    <a:gd name="connsiteY123" fmla="*/ 333616 h 1759351"/>
                    <a:gd name="connsiteX124" fmla="*/ 1591519 w 7164729"/>
                    <a:gd name="connsiteY124" fmla="*/ 322734 h 1759351"/>
                    <a:gd name="connsiteX125" fmla="*/ 1533646 w 7164729"/>
                    <a:gd name="connsiteY125" fmla="*/ 324091 h 1759351"/>
                    <a:gd name="connsiteX126" fmla="*/ 1533646 w 7164729"/>
                    <a:gd name="connsiteY126" fmla="*/ 324091 h 1759351"/>
                    <a:gd name="connsiteX127" fmla="*/ 1481560 w 7164729"/>
                    <a:gd name="connsiteY127" fmla="*/ 289367 h 1759351"/>
                    <a:gd name="connsiteX128" fmla="*/ 1446836 w 7164729"/>
                    <a:gd name="connsiteY128" fmla="*/ 289367 h 1759351"/>
                    <a:gd name="connsiteX129" fmla="*/ 1388962 w 7164729"/>
                    <a:gd name="connsiteY129" fmla="*/ 289367 h 1759351"/>
                    <a:gd name="connsiteX130" fmla="*/ 1361051 w 7164729"/>
                    <a:gd name="connsiteY130" fmla="*/ 250212 h 1759351"/>
                    <a:gd name="connsiteX131" fmla="*/ 1198504 w 7164729"/>
                    <a:gd name="connsiteY131" fmla="*/ 248855 h 1759351"/>
                    <a:gd name="connsiteX132" fmla="*/ 1186405 w 7164729"/>
                    <a:gd name="connsiteY132" fmla="*/ 225706 h 1759351"/>
                    <a:gd name="connsiteX133" fmla="*/ 1099595 w 7164729"/>
                    <a:gd name="connsiteY133" fmla="*/ 225706 h 1759351"/>
                    <a:gd name="connsiteX134" fmla="*/ 1075783 w 7164729"/>
                    <a:gd name="connsiteY134" fmla="*/ 215488 h 1759351"/>
                    <a:gd name="connsiteX135" fmla="*/ 1043078 w 7164729"/>
                    <a:gd name="connsiteY135" fmla="*/ 214131 h 1759351"/>
                    <a:gd name="connsiteX136" fmla="*/ 1019266 w 7164729"/>
                    <a:gd name="connsiteY136" fmla="*/ 207320 h 1759351"/>
                    <a:gd name="connsiteX137" fmla="*/ 995423 w 7164729"/>
                    <a:gd name="connsiteY137" fmla="*/ 179407 h 1759351"/>
                    <a:gd name="connsiteX138" fmla="*/ 886449 w 7164729"/>
                    <a:gd name="connsiteY138" fmla="*/ 181919 h 1759351"/>
                    <a:gd name="connsiteX139" fmla="*/ 873889 w 7164729"/>
                    <a:gd name="connsiteY139" fmla="*/ 156258 h 1759351"/>
                    <a:gd name="connsiteX140" fmla="*/ 734993 w 7164729"/>
                    <a:gd name="connsiteY140" fmla="*/ 156258 h 1759351"/>
                    <a:gd name="connsiteX141" fmla="*/ 734993 w 7164729"/>
                    <a:gd name="connsiteY141" fmla="*/ 150470 h 1759351"/>
                    <a:gd name="connsiteX142" fmla="*/ 677119 w 7164729"/>
                    <a:gd name="connsiteY142" fmla="*/ 150470 h 1759351"/>
                    <a:gd name="connsiteX143" fmla="*/ 656351 w 7164729"/>
                    <a:gd name="connsiteY143" fmla="*/ 136515 h 1759351"/>
                    <a:gd name="connsiteX144" fmla="*/ 633202 w 7164729"/>
                    <a:gd name="connsiteY144" fmla="*/ 119153 h 1759351"/>
                    <a:gd name="connsiteX145" fmla="*/ 618583 w 7164729"/>
                    <a:gd name="connsiteY145" fmla="*/ 105527 h 1759351"/>
                    <a:gd name="connsiteX146" fmla="*/ 572947 w 7164729"/>
                    <a:gd name="connsiteY146" fmla="*/ 104172 h 1759351"/>
                    <a:gd name="connsiteX147" fmla="*/ 526648 w 7164729"/>
                    <a:gd name="connsiteY147" fmla="*/ 98384 h 1759351"/>
                    <a:gd name="connsiteX148" fmla="*/ 480350 w 7164729"/>
                    <a:gd name="connsiteY148" fmla="*/ 98384 h 1759351"/>
                    <a:gd name="connsiteX149" fmla="*/ 455150 w 7164729"/>
                    <a:gd name="connsiteY149" fmla="*/ 86478 h 1759351"/>
                    <a:gd name="connsiteX150" fmla="*/ 422476 w 7164729"/>
                    <a:gd name="connsiteY150" fmla="*/ 57873 h 1759351"/>
                    <a:gd name="connsiteX151" fmla="*/ 295155 w 7164729"/>
                    <a:gd name="connsiteY151" fmla="*/ 52086 h 1759351"/>
                    <a:gd name="connsiteX152" fmla="*/ 290393 w 7164729"/>
                    <a:gd name="connsiteY152" fmla="*/ 38461 h 1759351"/>
                    <a:gd name="connsiteX153" fmla="*/ 243069 w 7164729"/>
                    <a:gd name="connsiteY153" fmla="*/ 40511 h 1759351"/>
                    <a:gd name="connsiteX154" fmla="*/ 243069 w 7164729"/>
                    <a:gd name="connsiteY154" fmla="*/ 23149 h 1759351"/>
                    <a:gd name="connsiteX155" fmla="*/ 173621 w 7164729"/>
                    <a:gd name="connsiteY155" fmla="*/ 23149 h 1759351"/>
                    <a:gd name="connsiteX156" fmla="*/ 68585 w 7164729"/>
                    <a:gd name="connsiteY156" fmla="*/ 22294 h 1759351"/>
                    <a:gd name="connsiteX157" fmla="*/ 46299 w 7164729"/>
                    <a:gd name="connsiteY157" fmla="*/ 11574 h 1759351"/>
                    <a:gd name="connsiteX158" fmla="*/ 0 w 7164729"/>
                    <a:gd name="connsiteY15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13188 w 7164729"/>
                    <a:gd name="connsiteY118" fmla="*/ 426514 h 1759351"/>
                    <a:gd name="connsiteX119" fmla="*/ 1799864 w 7164729"/>
                    <a:gd name="connsiteY119" fmla="*/ 410901 h 1759351"/>
                    <a:gd name="connsiteX120" fmla="*/ 1770927 w 7164729"/>
                    <a:gd name="connsiteY120" fmla="*/ 388084 h 1759351"/>
                    <a:gd name="connsiteX121" fmla="*/ 1753565 w 7164729"/>
                    <a:gd name="connsiteY121" fmla="*/ 376177 h 1759351"/>
                    <a:gd name="connsiteX122" fmla="*/ 1734515 w 7164729"/>
                    <a:gd name="connsiteY122" fmla="*/ 362551 h 1759351"/>
                    <a:gd name="connsiteX123" fmla="*/ 1698435 w 7164729"/>
                    <a:gd name="connsiteY123" fmla="*/ 333616 h 1759351"/>
                    <a:gd name="connsiteX124" fmla="*/ 1591519 w 7164729"/>
                    <a:gd name="connsiteY124" fmla="*/ 322734 h 1759351"/>
                    <a:gd name="connsiteX125" fmla="*/ 1533646 w 7164729"/>
                    <a:gd name="connsiteY125" fmla="*/ 324091 h 1759351"/>
                    <a:gd name="connsiteX126" fmla="*/ 1533646 w 7164729"/>
                    <a:gd name="connsiteY126" fmla="*/ 324091 h 1759351"/>
                    <a:gd name="connsiteX127" fmla="*/ 1481560 w 7164729"/>
                    <a:gd name="connsiteY127" fmla="*/ 289367 h 1759351"/>
                    <a:gd name="connsiteX128" fmla="*/ 1446836 w 7164729"/>
                    <a:gd name="connsiteY128" fmla="*/ 289367 h 1759351"/>
                    <a:gd name="connsiteX129" fmla="*/ 1388962 w 7164729"/>
                    <a:gd name="connsiteY129" fmla="*/ 289367 h 1759351"/>
                    <a:gd name="connsiteX130" fmla="*/ 1361051 w 7164729"/>
                    <a:gd name="connsiteY130" fmla="*/ 250212 h 1759351"/>
                    <a:gd name="connsiteX131" fmla="*/ 1198504 w 7164729"/>
                    <a:gd name="connsiteY131" fmla="*/ 248855 h 1759351"/>
                    <a:gd name="connsiteX132" fmla="*/ 1186405 w 7164729"/>
                    <a:gd name="connsiteY132" fmla="*/ 225706 h 1759351"/>
                    <a:gd name="connsiteX133" fmla="*/ 1099595 w 7164729"/>
                    <a:gd name="connsiteY133" fmla="*/ 225706 h 1759351"/>
                    <a:gd name="connsiteX134" fmla="*/ 1075783 w 7164729"/>
                    <a:gd name="connsiteY134" fmla="*/ 215488 h 1759351"/>
                    <a:gd name="connsiteX135" fmla="*/ 1043078 w 7164729"/>
                    <a:gd name="connsiteY135" fmla="*/ 214131 h 1759351"/>
                    <a:gd name="connsiteX136" fmla="*/ 1019266 w 7164729"/>
                    <a:gd name="connsiteY136" fmla="*/ 207320 h 1759351"/>
                    <a:gd name="connsiteX137" fmla="*/ 995423 w 7164729"/>
                    <a:gd name="connsiteY137" fmla="*/ 179407 h 1759351"/>
                    <a:gd name="connsiteX138" fmla="*/ 886449 w 7164729"/>
                    <a:gd name="connsiteY138" fmla="*/ 181919 h 1759351"/>
                    <a:gd name="connsiteX139" fmla="*/ 873889 w 7164729"/>
                    <a:gd name="connsiteY139" fmla="*/ 156258 h 1759351"/>
                    <a:gd name="connsiteX140" fmla="*/ 734993 w 7164729"/>
                    <a:gd name="connsiteY140" fmla="*/ 156258 h 1759351"/>
                    <a:gd name="connsiteX141" fmla="*/ 734993 w 7164729"/>
                    <a:gd name="connsiteY141" fmla="*/ 150470 h 1759351"/>
                    <a:gd name="connsiteX142" fmla="*/ 677119 w 7164729"/>
                    <a:gd name="connsiteY142" fmla="*/ 150470 h 1759351"/>
                    <a:gd name="connsiteX143" fmla="*/ 656351 w 7164729"/>
                    <a:gd name="connsiteY143" fmla="*/ 136515 h 1759351"/>
                    <a:gd name="connsiteX144" fmla="*/ 633202 w 7164729"/>
                    <a:gd name="connsiteY144" fmla="*/ 119153 h 1759351"/>
                    <a:gd name="connsiteX145" fmla="*/ 618583 w 7164729"/>
                    <a:gd name="connsiteY145" fmla="*/ 105527 h 1759351"/>
                    <a:gd name="connsiteX146" fmla="*/ 572947 w 7164729"/>
                    <a:gd name="connsiteY146" fmla="*/ 104172 h 1759351"/>
                    <a:gd name="connsiteX147" fmla="*/ 526648 w 7164729"/>
                    <a:gd name="connsiteY147" fmla="*/ 98384 h 1759351"/>
                    <a:gd name="connsiteX148" fmla="*/ 480350 w 7164729"/>
                    <a:gd name="connsiteY148" fmla="*/ 98384 h 1759351"/>
                    <a:gd name="connsiteX149" fmla="*/ 455150 w 7164729"/>
                    <a:gd name="connsiteY149" fmla="*/ 86478 h 1759351"/>
                    <a:gd name="connsiteX150" fmla="*/ 422476 w 7164729"/>
                    <a:gd name="connsiteY150" fmla="*/ 57873 h 1759351"/>
                    <a:gd name="connsiteX151" fmla="*/ 295155 w 7164729"/>
                    <a:gd name="connsiteY151" fmla="*/ 52086 h 1759351"/>
                    <a:gd name="connsiteX152" fmla="*/ 290393 w 7164729"/>
                    <a:gd name="connsiteY152" fmla="*/ 38461 h 1759351"/>
                    <a:gd name="connsiteX153" fmla="*/ 243069 w 7164729"/>
                    <a:gd name="connsiteY153" fmla="*/ 40511 h 1759351"/>
                    <a:gd name="connsiteX154" fmla="*/ 243069 w 7164729"/>
                    <a:gd name="connsiteY154" fmla="*/ 23149 h 1759351"/>
                    <a:gd name="connsiteX155" fmla="*/ 173621 w 7164729"/>
                    <a:gd name="connsiteY155" fmla="*/ 23149 h 1759351"/>
                    <a:gd name="connsiteX156" fmla="*/ 68585 w 7164729"/>
                    <a:gd name="connsiteY156" fmla="*/ 22294 h 1759351"/>
                    <a:gd name="connsiteX157" fmla="*/ 46299 w 7164729"/>
                    <a:gd name="connsiteY157" fmla="*/ 11574 h 1759351"/>
                    <a:gd name="connsiteX158" fmla="*/ 0 w 7164729"/>
                    <a:gd name="connsiteY15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3021354 w 7164729"/>
                    <a:gd name="connsiteY89" fmla="*/ 716606 h 1759351"/>
                    <a:gd name="connsiteX90" fmla="*/ 2997843 w 7164729"/>
                    <a:gd name="connsiteY90" fmla="*/ 700268 h 1759351"/>
                    <a:gd name="connsiteX91" fmla="*/ 2957332 w 7164729"/>
                    <a:gd name="connsiteY91" fmla="*/ 700268 h 1759351"/>
                    <a:gd name="connsiteX92" fmla="*/ 2957332 w 7164729"/>
                    <a:gd name="connsiteY92" fmla="*/ 682906 h 1759351"/>
                    <a:gd name="connsiteX93" fmla="*/ 2858947 w 7164729"/>
                    <a:gd name="connsiteY93" fmla="*/ 682906 h 1759351"/>
                    <a:gd name="connsiteX94" fmla="*/ 2830010 w 7164729"/>
                    <a:gd name="connsiteY94" fmla="*/ 682906 h 1759351"/>
                    <a:gd name="connsiteX95" fmla="*/ 2824223 w 7164729"/>
                    <a:gd name="connsiteY95" fmla="*/ 659757 h 1759351"/>
                    <a:gd name="connsiteX96" fmla="*/ 2801074 w 7164729"/>
                    <a:gd name="connsiteY96" fmla="*/ 653969 h 1759351"/>
                    <a:gd name="connsiteX97" fmla="*/ 2766350 w 7164729"/>
                    <a:gd name="connsiteY97" fmla="*/ 653969 h 1759351"/>
                    <a:gd name="connsiteX98" fmla="*/ 2766350 w 7164729"/>
                    <a:gd name="connsiteY98" fmla="*/ 642395 h 1759351"/>
                    <a:gd name="connsiteX99" fmla="*/ 2685327 w 7164729"/>
                    <a:gd name="connsiteY99" fmla="*/ 636607 h 1759351"/>
                    <a:gd name="connsiteX100" fmla="*/ 2656390 w 7164729"/>
                    <a:gd name="connsiteY100" fmla="*/ 630820 h 1759351"/>
                    <a:gd name="connsiteX101" fmla="*/ 2604304 w 7164729"/>
                    <a:gd name="connsiteY101" fmla="*/ 613458 h 1759351"/>
                    <a:gd name="connsiteX102" fmla="*/ 2575367 w 7164729"/>
                    <a:gd name="connsiteY102" fmla="*/ 607670 h 1759351"/>
                    <a:gd name="connsiteX103" fmla="*/ 2546431 w 7164729"/>
                    <a:gd name="connsiteY103" fmla="*/ 607670 h 1759351"/>
                    <a:gd name="connsiteX104" fmla="*/ 2494345 w 7164729"/>
                    <a:gd name="connsiteY104" fmla="*/ 596096 h 1759351"/>
                    <a:gd name="connsiteX105" fmla="*/ 2469507 w 7164729"/>
                    <a:gd name="connsiteY105" fmla="*/ 575327 h 1759351"/>
                    <a:gd name="connsiteX106" fmla="*/ 2419109 w 7164729"/>
                    <a:gd name="connsiteY106" fmla="*/ 572946 h 1759351"/>
                    <a:gd name="connsiteX107" fmla="*/ 2395960 w 7164729"/>
                    <a:gd name="connsiteY107" fmla="*/ 549797 h 1759351"/>
                    <a:gd name="connsiteX108" fmla="*/ 2355448 w 7164729"/>
                    <a:gd name="connsiteY108" fmla="*/ 538222 h 1759351"/>
                    <a:gd name="connsiteX109" fmla="*/ 2303362 w 7164729"/>
                    <a:gd name="connsiteY109" fmla="*/ 538222 h 1759351"/>
                    <a:gd name="connsiteX110" fmla="*/ 2221314 w 7164729"/>
                    <a:gd name="connsiteY110" fmla="*/ 515766 h 1759351"/>
                    <a:gd name="connsiteX111" fmla="*/ 2104212 w 7164729"/>
                    <a:gd name="connsiteY111" fmla="*/ 511335 h 1759351"/>
                    <a:gd name="connsiteX112" fmla="*/ 2055200 w 7164729"/>
                    <a:gd name="connsiteY112" fmla="*/ 491924 h 1759351"/>
                    <a:gd name="connsiteX113" fmla="*/ 2025570 w 7164729"/>
                    <a:gd name="connsiteY113" fmla="*/ 480349 h 1759351"/>
                    <a:gd name="connsiteX114" fmla="*/ 1985058 w 7164729"/>
                    <a:gd name="connsiteY114" fmla="*/ 468774 h 1759351"/>
                    <a:gd name="connsiteX115" fmla="*/ 1945933 w 7164729"/>
                    <a:gd name="connsiteY115" fmla="*/ 459912 h 1759351"/>
                    <a:gd name="connsiteX116" fmla="*/ 1857737 w 7164729"/>
                    <a:gd name="connsiteY116" fmla="*/ 457200 h 1759351"/>
                    <a:gd name="connsiteX117" fmla="*/ 1846162 w 7164729"/>
                    <a:gd name="connsiteY117" fmla="*/ 434050 h 1759351"/>
                    <a:gd name="connsiteX118" fmla="*/ 1813188 w 7164729"/>
                    <a:gd name="connsiteY118" fmla="*/ 426514 h 1759351"/>
                    <a:gd name="connsiteX119" fmla="*/ 1799864 w 7164729"/>
                    <a:gd name="connsiteY119" fmla="*/ 410901 h 1759351"/>
                    <a:gd name="connsiteX120" fmla="*/ 1770927 w 7164729"/>
                    <a:gd name="connsiteY120" fmla="*/ 388084 h 1759351"/>
                    <a:gd name="connsiteX121" fmla="*/ 1753565 w 7164729"/>
                    <a:gd name="connsiteY121" fmla="*/ 376177 h 1759351"/>
                    <a:gd name="connsiteX122" fmla="*/ 1734515 w 7164729"/>
                    <a:gd name="connsiteY122" fmla="*/ 362551 h 1759351"/>
                    <a:gd name="connsiteX123" fmla="*/ 1698435 w 7164729"/>
                    <a:gd name="connsiteY123" fmla="*/ 333616 h 1759351"/>
                    <a:gd name="connsiteX124" fmla="*/ 1591519 w 7164729"/>
                    <a:gd name="connsiteY124" fmla="*/ 322734 h 1759351"/>
                    <a:gd name="connsiteX125" fmla="*/ 1533646 w 7164729"/>
                    <a:gd name="connsiteY125" fmla="*/ 324091 h 1759351"/>
                    <a:gd name="connsiteX126" fmla="*/ 1533646 w 7164729"/>
                    <a:gd name="connsiteY126" fmla="*/ 324091 h 1759351"/>
                    <a:gd name="connsiteX127" fmla="*/ 1481560 w 7164729"/>
                    <a:gd name="connsiteY127" fmla="*/ 289367 h 1759351"/>
                    <a:gd name="connsiteX128" fmla="*/ 1446836 w 7164729"/>
                    <a:gd name="connsiteY128" fmla="*/ 289367 h 1759351"/>
                    <a:gd name="connsiteX129" fmla="*/ 1388962 w 7164729"/>
                    <a:gd name="connsiteY129" fmla="*/ 289367 h 1759351"/>
                    <a:gd name="connsiteX130" fmla="*/ 1361051 w 7164729"/>
                    <a:gd name="connsiteY130" fmla="*/ 250212 h 1759351"/>
                    <a:gd name="connsiteX131" fmla="*/ 1198504 w 7164729"/>
                    <a:gd name="connsiteY131" fmla="*/ 248855 h 1759351"/>
                    <a:gd name="connsiteX132" fmla="*/ 1186405 w 7164729"/>
                    <a:gd name="connsiteY132" fmla="*/ 225706 h 1759351"/>
                    <a:gd name="connsiteX133" fmla="*/ 1099595 w 7164729"/>
                    <a:gd name="connsiteY133" fmla="*/ 225706 h 1759351"/>
                    <a:gd name="connsiteX134" fmla="*/ 1075783 w 7164729"/>
                    <a:gd name="connsiteY134" fmla="*/ 215488 h 1759351"/>
                    <a:gd name="connsiteX135" fmla="*/ 1043078 w 7164729"/>
                    <a:gd name="connsiteY135" fmla="*/ 214131 h 1759351"/>
                    <a:gd name="connsiteX136" fmla="*/ 1019266 w 7164729"/>
                    <a:gd name="connsiteY136" fmla="*/ 207320 h 1759351"/>
                    <a:gd name="connsiteX137" fmla="*/ 995423 w 7164729"/>
                    <a:gd name="connsiteY137" fmla="*/ 179407 h 1759351"/>
                    <a:gd name="connsiteX138" fmla="*/ 886449 w 7164729"/>
                    <a:gd name="connsiteY138" fmla="*/ 181919 h 1759351"/>
                    <a:gd name="connsiteX139" fmla="*/ 873889 w 7164729"/>
                    <a:gd name="connsiteY139" fmla="*/ 156258 h 1759351"/>
                    <a:gd name="connsiteX140" fmla="*/ 734993 w 7164729"/>
                    <a:gd name="connsiteY140" fmla="*/ 156258 h 1759351"/>
                    <a:gd name="connsiteX141" fmla="*/ 734993 w 7164729"/>
                    <a:gd name="connsiteY141" fmla="*/ 150470 h 1759351"/>
                    <a:gd name="connsiteX142" fmla="*/ 677119 w 7164729"/>
                    <a:gd name="connsiteY142" fmla="*/ 150470 h 1759351"/>
                    <a:gd name="connsiteX143" fmla="*/ 656351 w 7164729"/>
                    <a:gd name="connsiteY143" fmla="*/ 136515 h 1759351"/>
                    <a:gd name="connsiteX144" fmla="*/ 633202 w 7164729"/>
                    <a:gd name="connsiteY144" fmla="*/ 119153 h 1759351"/>
                    <a:gd name="connsiteX145" fmla="*/ 618583 w 7164729"/>
                    <a:gd name="connsiteY145" fmla="*/ 105527 h 1759351"/>
                    <a:gd name="connsiteX146" fmla="*/ 572947 w 7164729"/>
                    <a:gd name="connsiteY146" fmla="*/ 104172 h 1759351"/>
                    <a:gd name="connsiteX147" fmla="*/ 526648 w 7164729"/>
                    <a:gd name="connsiteY147" fmla="*/ 98384 h 1759351"/>
                    <a:gd name="connsiteX148" fmla="*/ 480350 w 7164729"/>
                    <a:gd name="connsiteY148" fmla="*/ 98384 h 1759351"/>
                    <a:gd name="connsiteX149" fmla="*/ 455150 w 7164729"/>
                    <a:gd name="connsiteY149" fmla="*/ 86478 h 1759351"/>
                    <a:gd name="connsiteX150" fmla="*/ 422476 w 7164729"/>
                    <a:gd name="connsiteY150" fmla="*/ 57873 h 1759351"/>
                    <a:gd name="connsiteX151" fmla="*/ 295155 w 7164729"/>
                    <a:gd name="connsiteY151" fmla="*/ 52086 h 1759351"/>
                    <a:gd name="connsiteX152" fmla="*/ 290393 w 7164729"/>
                    <a:gd name="connsiteY152" fmla="*/ 38461 h 1759351"/>
                    <a:gd name="connsiteX153" fmla="*/ 243069 w 7164729"/>
                    <a:gd name="connsiteY153" fmla="*/ 40511 h 1759351"/>
                    <a:gd name="connsiteX154" fmla="*/ 243069 w 7164729"/>
                    <a:gd name="connsiteY154" fmla="*/ 23149 h 1759351"/>
                    <a:gd name="connsiteX155" fmla="*/ 173621 w 7164729"/>
                    <a:gd name="connsiteY155" fmla="*/ 23149 h 1759351"/>
                    <a:gd name="connsiteX156" fmla="*/ 68585 w 7164729"/>
                    <a:gd name="connsiteY156" fmla="*/ 22294 h 1759351"/>
                    <a:gd name="connsiteX157" fmla="*/ 46299 w 7164729"/>
                    <a:gd name="connsiteY157" fmla="*/ 11574 h 1759351"/>
                    <a:gd name="connsiteX158" fmla="*/ 0 w 7164729"/>
                    <a:gd name="connsiteY15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414532 w 7164729"/>
                    <a:gd name="connsiteY79" fmla="*/ 804440 h 1759351"/>
                    <a:gd name="connsiteX80" fmla="*/ 3397170 w 7164729"/>
                    <a:gd name="connsiteY80" fmla="*/ 804440 h 1759351"/>
                    <a:gd name="connsiteX81" fmla="*/ 3397170 w 7164729"/>
                    <a:gd name="connsiteY81" fmla="*/ 792865 h 1759351"/>
                    <a:gd name="connsiteX82" fmla="*/ 3356658 w 7164729"/>
                    <a:gd name="connsiteY82" fmla="*/ 790484 h 1759351"/>
                    <a:gd name="connsiteX83" fmla="*/ 3343396 w 7164729"/>
                    <a:gd name="connsiteY83" fmla="*/ 754404 h 1759351"/>
                    <a:gd name="connsiteX84" fmla="*/ 3214899 w 7164729"/>
                    <a:gd name="connsiteY84" fmla="*/ 754735 h 1759351"/>
                    <a:gd name="connsiteX85" fmla="*/ 3187138 w 7164729"/>
                    <a:gd name="connsiteY85" fmla="*/ 747261 h 1759351"/>
                    <a:gd name="connsiteX86" fmla="*/ 3150364 w 7164729"/>
                    <a:gd name="connsiteY86" fmla="*/ 748615 h 1759351"/>
                    <a:gd name="connsiteX87" fmla="*/ 3116996 w 7164729"/>
                    <a:gd name="connsiteY87" fmla="*/ 738730 h 1759351"/>
                    <a:gd name="connsiteX88" fmla="*/ 3034286 w 7164729"/>
                    <a:gd name="connsiteY88" fmla="*/ 737373 h 1759351"/>
                    <a:gd name="connsiteX89" fmla="*/ 2997843 w 7164729"/>
                    <a:gd name="connsiteY89" fmla="*/ 700268 h 1759351"/>
                    <a:gd name="connsiteX90" fmla="*/ 2957332 w 7164729"/>
                    <a:gd name="connsiteY90" fmla="*/ 700268 h 1759351"/>
                    <a:gd name="connsiteX91" fmla="*/ 2957332 w 7164729"/>
                    <a:gd name="connsiteY91" fmla="*/ 682906 h 1759351"/>
                    <a:gd name="connsiteX92" fmla="*/ 2858947 w 7164729"/>
                    <a:gd name="connsiteY92" fmla="*/ 682906 h 1759351"/>
                    <a:gd name="connsiteX93" fmla="*/ 2830010 w 7164729"/>
                    <a:gd name="connsiteY93" fmla="*/ 682906 h 1759351"/>
                    <a:gd name="connsiteX94" fmla="*/ 2824223 w 7164729"/>
                    <a:gd name="connsiteY94" fmla="*/ 659757 h 1759351"/>
                    <a:gd name="connsiteX95" fmla="*/ 2801074 w 7164729"/>
                    <a:gd name="connsiteY95" fmla="*/ 653969 h 1759351"/>
                    <a:gd name="connsiteX96" fmla="*/ 2766350 w 7164729"/>
                    <a:gd name="connsiteY96" fmla="*/ 653969 h 1759351"/>
                    <a:gd name="connsiteX97" fmla="*/ 2766350 w 7164729"/>
                    <a:gd name="connsiteY97" fmla="*/ 642395 h 1759351"/>
                    <a:gd name="connsiteX98" fmla="*/ 2685327 w 7164729"/>
                    <a:gd name="connsiteY98" fmla="*/ 636607 h 1759351"/>
                    <a:gd name="connsiteX99" fmla="*/ 2656390 w 7164729"/>
                    <a:gd name="connsiteY99" fmla="*/ 630820 h 1759351"/>
                    <a:gd name="connsiteX100" fmla="*/ 2604304 w 7164729"/>
                    <a:gd name="connsiteY100" fmla="*/ 613458 h 1759351"/>
                    <a:gd name="connsiteX101" fmla="*/ 2575367 w 7164729"/>
                    <a:gd name="connsiteY101" fmla="*/ 607670 h 1759351"/>
                    <a:gd name="connsiteX102" fmla="*/ 2546431 w 7164729"/>
                    <a:gd name="connsiteY102" fmla="*/ 607670 h 1759351"/>
                    <a:gd name="connsiteX103" fmla="*/ 2494345 w 7164729"/>
                    <a:gd name="connsiteY103" fmla="*/ 596096 h 1759351"/>
                    <a:gd name="connsiteX104" fmla="*/ 2469507 w 7164729"/>
                    <a:gd name="connsiteY104" fmla="*/ 575327 h 1759351"/>
                    <a:gd name="connsiteX105" fmla="*/ 2419109 w 7164729"/>
                    <a:gd name="connsiteY105" fmla="*/ 572946 h 1759351"/>
                    <a:gd name="connsiteX106" fmla="*/ 2395960 w 7164729"/>
                    <a:gd name="connsiteY106" fmla="*/ 549797 h 1759351"/>
                    <a:gd name="connsiteX107" fmla="*/ 2355448 w 7164729"/>
                    <a:gd name="connsiteY107" fmla="*/ 538222 h 1759351"/>
                    <a:gd name="connsiteX108" fmla="*/ 2303362 w 7164729"/>
                    <a:gd name="connsiteY108" fmla="*/ 538222 h 1759351"/>
                    <a:gd name="connsiteX109" fmla="*/ 2221314 w 7164729"/>
                    <a:gd name="connsiteY109" fmla="*/ 515766 h 1759351"/>
                    <a:gd name="connsiteX110" fmla="*/ 2104212 w 7164729"/>
                    <a:gd name="connsiteY110" fmla="*/ 511335 h 1759351"/>
                    <a:gd name="connsiteX111" fmla="*/ 2055200 w 7164729"/>
                    <a:gd name="connsiteY111" fmla="*/ 491924 h 1759351"/>
                    <a:gd name="connsiteX112" fmla="*/ 2025570 w 7164729"/>
                    <a:gd name="connsiteY112" fmla="*/ 480349 h 1759351"/>
                    <a:gd name="connsiteX113" fmla="*/ 1985058 w 7164729"/>
                    <a:gd name="connsiteY113" fmla="*/ 468774 h 1759351"/>
                    <a:gd name="connsiteX114" fmla="*/ 1945933 w 7164729"/>
                    <a:gd name="connsiteY114" fmla="*/ 459912 h 1759351"/>
                    <a:gd name="connsiteX115" fmla="*/ 1857737 w 7164729"/>
                    <a:gd name="connsiteY115" fmla="*/ 457200 h 1759351"/>
                    <a:gd name="connsiteX116" fmla="*/ 1846162 w 7164729"/>
                    <a:gd name="connsiteY116" fmla="*/ 434050 h 1759351"/>
                    <a:gd name="connsiteX117" fmla="*/ 1813188 w 7164729"/>
                    <a:gd name="connsiteY117" fmla="*/ 426514 h 1759351"/>
                    <a:gd name="connsiteX118" fmla="*/ 1799864 w 7164729"/>
                    <a:gd name="connsiteY118" fmla="*/ 410901 h 1759351"/>
                    <a:gd name="connsiteX119" fmla="*/ 1770927 w 7164729"/>
                    <a:gd name="connsiteY119" fmla="*/ 388084 h 1759351"/>
                    <a:gd name="connsiteX120" fmla="*/ 1753565 w 7164729"/>
                    <a:gd name="connsiteY120" fmla="*/ 376177 h 1759351"/>
                    <a:gd name="connsiteX121" fmla="*/ 1734515 w 7164729"/>
                    <a:gd name="connsiteY121" fmla="*/ 362551 h 1759351"/>
                    <a:gd name="connsiteX122" fmla="*/ 1698435 w 7164729"/>
                    <a:gd name="connsiteY122" fmla="*/ 333616 h 1759351"/>
                    <a:gd name="connsiteX123" fmla="*/ 1591519 w 7164729"/>
                    <a:gd name="connsiteY123" fmla="*/ 322734 h 1759351"/>
                    <a:gd name="connsiteX124" fmla="*/ 1533646 w 7164729"/>
                    <a:gd name="connsiteY124" fmla="*/ 324091 h 1759351"/>
                    <a:gd name="connsiteX125" fmla="*/ 1533646 w 7164729"/>
                    <a:gd name="connsiteY125" fmla="*/ 324091 h 1759351"/>
                    <a:gd name="connsiteX126" fmla="*/ 1481560 w 7164729"/>
                    <a:gd name="connsiteY126" fmla="*/ 289367 h 1759351"/>
                    <a:gd name="connsiteX127" fmla="*/ 1446836 w 7164729"/>
                    <a:gd name="connsiteY127" fmla="*/ 289367 h 1759351"/>
                    <a:gd name="connsiteX128" fmla="*/ 1388962 w 7164729"/>
                    <a:gd name="connsiteY128" fmla="*/ 289367 h 1759351"/>
                    <a:gd name="connsiteX129" fmla="*/ 1361051 w 7164729"/>
                    <a:gd name="connsiteY129" fmla="*/ 250212 h 1759351"/>
                    <a:gd name="connsiteX130" fmla="*/ 1198504 w 7164729"/>
                    <a:gd name="connsiteY130" fmla="*/ 248855 h 1759351"/>
                    <a:gd name="connsiteX131" fmla="*/ 1186405 w 7164729"/>
                    <a:gd name="connsiteY131" fmla="*/ 225706 h 1759351"/>
                    <a:gd name="connsiteX132" fmla="*/ 1099595 w 7164729"/>
                    <a:gd name="connsiteY132" fmla="*/ 225706 h 1759351"/>
                    <a:gd name="connsiteX133" fmla="*/ 1075783 w 7164729"/>
                    <a:gd name="connsiteY133" fmla="*/ 215488 h 1759351"/>
                    <a:gd name="connsiteX134" fmla="*/ 1043078 w 7164729"/>
                    <a:gd name="connsiteY134" fmla="*/ 214131 h 1759351"/>
                    <a:gd name="connsiteX135" fmla="*/ 1019266 w 7164729"/>
                    <a:gd name="connsiteY135" fmla="*/ 207320 h 1759351"/>
                    <a:gd name="connsiteX136" fmla="*/ 995423 w 7164729"/>
                    <a:gd name="connsiteY136" fmla="*/ 179407 h 1759351"/>
                    <a:gd name="connsiteX137" fmla="*/ 886449 w 7164729"/>
                    <a:gd name="connsiteY137" fmla="*/ 181919 h 1759351"/>
                    <a:gd name="connsiteX138" fmla="*/ 873889 w 7164729"/>
                    <a:gd name="connsiteY138" fmla="*/ 156258 h 1759351"/>
                    <a:gd name="connsiteX139" fmla="*/ 734993 w 7164729"/>
                    <a:gd name="connsiteY139" fmla="*/ 156258 h 1759351"/>
                    <a:gd name="connsiteX140" fmla="*/ 734993 w 7164729"/>
                    <a:gd name="connsiteY140" fmla="*/ 150470 h 1759351"/>
                    <a:gd name="connsiteX141" fmla="*/ 677119 w 7164729"/>
                    <a:gd name="connsiteY141" fmla="*/ 150470 h 1759351"/>
                    <a:gd name="connsiteX142" fmla="*/ 656351 w 7164729"/>
                    <a:gd name="connsiteY142" fmla="*/ 136515 h 1759351"/>
                    <a:gd name="connsiteX143" fmla="*/ 633202 w 7164729"/>
                    <a:gd name="connsiteY143" fmla="*/ 119153 h 1759351"/>
                    <a:gd name="connsiteX144" fmla="*/ 618583 w 7164729"/>
                    <a:gd name="connsiteY144" fmla="*/ 105527 h 1759351"/>
                    <a:gd name="connsiteX145" fmla="*/ 572947 w 7164729"/>
                    <a:gd name="connsiteY145" fmla="*/ 104172 h 1759351"/>
                    <a:gd name="connsiteX146" fmla="*/ 526648 w 7164729"/>
                    <a:gd name="connsiteY146" fmla="*/ 98384 h 1759351"/>
                    <a:gd name="connsiteX147" fmla="*/ 480350 w 7164729"/>
                    <a:gd name="connsiteY147" fmla="*/ 98384 h 1759351"/>
                    <a:gd name="connsiteX148" fmla="*/ 455150 w 7164729"/>
                    <a:gd name="connsiteY148" fmla="*/ 86478 h 1759351"/>
                    <a:gd name="connsiteX149" fmla="*/ 422476 w 7164729"/>
                    <a:gd name="connsiteY149" fmla="*/ 57873 h 1759351"/>
                    <a:gd name="connsiteX150" fmla="*/ 295155 w 7164729"/>
                    <a:gd name="connsiteY150" fmla="*/ 52086 h 1759351"/>
                    <a:gd name="connsiteX151" fmla="*/ 290393 w 7164729"/>
                    <a:gd name="connsiteY151" fmla="*/ 38461 h 1759351"/>
                    <a:gd name="connsiteX152" fmla="*/ 243069 w 7164729"/>
                    <a:gd name="connsiteY152" fmla="*/ 40511 h 1759351"/>
                    <a:gd name="connsiteX153" fmla="*/ 243069 w 7164729"/>
                    <a:gd name="connsiteY153" fmla="*/ 23149 h 1759351"/>
                    <a:gd name="connsiteX154" fmla="*/ 173621 w 7164729"/>
                    <a:gd name="connsiteY154" fmla="*/ 23149 h 1759351"/>
                    <a:gd name="connsiteX155" fmla="*/ 68585 w 7164729"/>
                    <a:gd name="connsiteY155" fmla="*/ 22294 h 1759351"/>
                    <a:gd name="connsiteX156" fmla="*/ 46299 w 7164729"/>
                    <a:gd name="connsiteY156" fmla="*/ 11574 h 1759351"/>
                    <a:gd name="connsiteX157" fmla="*/ 0 w 7164729"/>
                    <a:gd name="connsiteY15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397170 w 7164729"/>
                    <a:gd name="connsiteY79" fmla="*/ 804440 h 1759351"/>
                    <a:gd name="connsiteX80" fmla="*/ 3397170 w 7164729"/>
                    <a:gd name="connsiteY80" fmla="*/ 792865 h 1759351"/>
                    <a:gd name="connsiteX81" fmla="*/ 3356658 w 7164729"/>
                    <a:gd name="connsiteY81" fmla="*/ 790484 h 1759351"/>
                    <a:gd name="connsiteX82" fmla="*/ 3343396 w 7164729"/>
                    <a:gd name="connsiteY82" fmla="*/ 754404 h 1759351"/>
                    <a:gd name="connsiteX83" fmla="*/ 3214899 w 7164729"/>
                    <a:gd name="connsiteY83" fmla="*/ 754735 h 1759351"/>
                    <a:gd name="connsiteX84" fmla="*/ 3187138 w 7164729"/>
                    <a:gd name="connsiteY84" fmla="*/ 747261 h 1759351"/>
                    <a:gd name="connsiteX85" fmla="*/ 3150364 w 7164729"/>
                    <a:gd name="connsiteY85" fmla="*/ 748615 h 1759351"/>
                    <a:gd name="connsiteX86" fmla="*/ 3116996 w 7164729"/>
                    <a:gd name="connsiteY86" fmla="*/ 738730 h 1759351"/>
                    <a:gd name="connsiteX87" fmla="*/ 3034286 w 7164729"/>
                    <a:gd name="connsiteY87" fmla="*/ 737373 h 1759351"/>
                    <a:gd name="connsiteX88" fmla="*/ 2997843 w 7164729"/>
                    <a:gd name="connsiteY88" fmla="*/ 700268 h 1759351"/>
                    <a:gd name="connsiteX89" fmla="*/ 2957332 w 7164729"/>
                    <a:gd name="connsiteY89" fmla="*/ 700268 h 1759351"/>
                    <a:gd name="connsiteX90" fmla="*/ 2957332 w 7164729"/>
                    <a:gd name="connsiteY90" fmla="*/ 682906 h 1759351"/>
                    <a:gd name="connsiteX91" fmla="*/ 2858947 w 7164729"/>
                    <a:gd name="connsiteY91" fmla="*/ 682906 h 1759351"/>
                    <a:gd name="connsiteX92" fmla="*/ 2830010 w 7164729"/>
                    <a:gd name="connsiteY92" fmla="*/ 682906 h 1759351"/>
                    <a:gd name="connsiteX93" fmla="*/ 2824223 w 7164729"/>
                    <a:gd name="connsiteY93" fmla="*/ 659757 h 1759351"/>
                    <a:gd name="connsiteX94" fmla="*/ 2801074 w 7164729"/>
                    <a:gd name="connsiteY94" fmla="*/ 653969 h 1759351"/>
                    <a:gd name="connsiteX95" fmla="*/ 2766350 w 7164729"/>
                    <a:gd name="connsiteY95" fmla="*/ 653969 h 1759351"/>
                    <a:gd name="connsiteX96" fmla="*/ 2766350 w 7164729"/>
                    <a:gd name="connsiteY96" fmla="*/ 642395 h 1759351"/>
                    <a:gd name="connsiteX97" fmla="*/ 2685327 w 7164729"/>
                    <a:gd name="connsiteY97" fmla="*/ 636607 h 1759351"/>
                    <a:gd name="connsiteX98" fmla="*/ 2656390 w 7164729"/>
                    <a:gd name="connsiteY98" fmla="*/ 630820 h 1759351"/>
                    <a:gd name="connsiteX99" fmla="*/ 2604304 w 7164729"/>
                    <a:gd name="connsiteY99" fmla="*/ 613458 h 1759351"/>
                    <a:gd name="connsiteX100" fmla="*/ 2575367 w 7164729"/>
                    <a:gd name="connsiteY100" fmla="*/ 607670 h 1759351"/>
                    <a:gd name="connsiteX101" fmla="*/ 2546431 w 7164729"/>
                    <a:gd name="connsiteY101" fmla="*/ 607670 h 1759351"/>
                    <a:gd name="connsiteX102" fmla="*/ 2494345 w 7164729"/>
                    <a:gd name="connsiteY102" fmla="*/ 596096 h 1759351"/>
                    <a:gd name="connsiteX103" fmla="*/ 2469507 w 7164729"/>
                    <a:gd name="connsiteY103" fmla="*/ 575327 h 1759351"/>
                    <a:gd name="connsiteX104" fmla="*/ 2419109 w 7164729"/>
                    <a:gd name="connsiteY104" fmla="*/ 572946 h 1759351"/>
                    <a:gd name="connsiteX105" fmla="*/ 2395960 w 7164729"/>
                    <a:gd name="connsiteY105" fmla="*/ 549797 h 1759351"/>
                    <a:gd name="connsiteX106" fmla="*/ 2355448 w 7164729"/>
                    <a:gd name="connsiteY106" fmla="*/ 538222 h 1759351"/>
                    <a:gd name="connsiteX107" fmla="*/ 2303362 w 7164729"/>
                    <a:gd name="connsiteY107" fmla="*/ 538222 h 1759351"/>
                    <a:gd name="connsiteX108" fmla="*/ 2221314 w 7164729"/>
                    <a:gd name="connsiteY108" fmla="*/ 515766 h 1759351"/>
                    <a:gd name="connsiteX109" fmla="*/ 2104212 w 7164729"/>
                    <a:gd name="connsiteY109" fmla="*/ 511335 h 1759351"/>
                    <a:gd name="connsiteX110" fmla="*/ 2055200 w 7164729"/>
                    <a:gd name="connsiteY110" fmla="*/ 491924 h 1759351"/>
                    <a:gd name="connsiteX111" fmla="*/ 2025570 w 7164729"/>
                    <a:gd name="connsiteY111" fmla="*/ 480349 h 1759351"/>
                    <a:gd name="connsiteX112" fmla="*/ 1985058 w 7164729"/>
                    <a:gd name="connsiteY112" fmla="*/ 468774 h 1759351"/>
                    <a:gd name="connsiteX113" fmla="*/ 1945933 w 7164729"/>
                    <a:gd name="connsiteY113" fmla="*/ 459912 h 1759351"/>
                    <a:gd name="connsiteX114" fmla="*/ 1857737 w 7164729"/>
                    <a:gd name="connsiteY114" fmla="*/ 457200 h 1759351"/>
                    <a:gd name="connsiteX115" fmla="*/ 1846162 w 7164729"/>
                    <a:gd name="connsiteY115" fmla="*/ 434050 h 1759351"/>
                    <a:gd name="connsiteX116" fmla="*/ 1813188 w 7164729"/>
                    <a:gd name="connsiteY116" fmla="*/ 426514 h 1759351"/>
                    <a:gd name="connsiteX117" fmla="*/ 1799864 w 7164729"/>
                    <a:gd name="connsiteY117" fmla="*/ 410901 h 1759351"/>
                    <a:gd name="connsiteX118" fmla="*/ 1770927 w 7164729"/>
                    <a:gd name="connsiteY118" fmla="*/ 388084 h 1759351"/>
                    <a:gd name="connsiteX119" fmla="*/ 1753565 w 7164729"/>
                    <a:gd name="connsiteY119" fmla="*/ 376177 h 1759351"/>
                    <a:gd name="connsiteX120" fmla="*/ 1734515 w 7164729"/>
                    <a:gd name="connsiteY120" fmla="*/ 362551 h 1759351"/>
                    <a:gd name="connsiteX121" fmla="*/ 1698435 w 7164729"/>
                    <a:gd name="connsiteY121" fmla="*/ 333616 h 1759351"/>
                    <a:gd name="connsiteX122" fmla="*/ 1591519 w 7164729"/>
                    <a:gd name="connsiteY122" fmla="*/ 322734 h 1759351"/>
                    <a:gd name="connsiteX123" fmla="*/ 1533646 w 7164729"/>
                    <a:gd name="connsiteY123" fmla="*/ 324091 h 1759351"/>
                    <a:gd name="connsiteX124" fmla="*/ 1533646 w 7164729"/>
                    <a:gd name="connsiteY124" fmla="*/ 324091 h 1759351"/>
                    <a:gd name="connsiteX125" fmla="*/ 1481560 w 7164729"/>
                    <a:gd name="connsiteY125" fmla="*/ 289367 h 1759351"/>
                    <a:gd name="connsiteX126" fmla="*/ 1446836 w 7164729"/>
                    <a:gd name="connsiteY126" fmla="*/ 289367 h 1759351"/>
                    <a:gd name="connsiteX127" fmla="*/ 1388962 w 7164729"/>
                    <a:gd name="connsiteY127" fmla="*/ 289367 h 1759351"/>
                    <a:gd name="connsiteX128" fmla="*/ 1361051 w 7164729"/>
                    <a:gd name="connsiteY128" fmla="*/ 250212 h 1759351"/>
                    <a:gd name="connsiteX129" fmla="*/ 1198504 w 7164729"/>
                    <a:gd name="connsiteY129" fmla="*/ 248855 h 1759351"/>
                    <a:gd name="connsiteX130" fmla="*/ 1186405 w 7164729"/>
                    <a:gd name="connsiteY130" fmla="*/ 225706 h 1759351"/>
                    <a:gd name="connsiteX131" fmla="*/ 1099595 w 7164729"/>
                    <a:gd name="connsiteY131" fmla="*/ 225706 h 1759351"/>
                    <a:gd name="connsiteX132" fmla="*/ 1075783 w 7164729"/>
                    <a:gd name="connsiteY132" fmla="*/ 215488 h 1759351"/>
                    <a:gd name="connsiteX133" fmla="*/ 1043078 w 7164729"/>
                    <a:gd name="connsiteY133" fmla="*/ 214131 h 1759351"/>
                    <a:gd name="connsiteX134" fmla="*/ 1019266 w 7164729"/>
                    <a:gd name="connsiteY134" fmla="*/ 207320 h 1759351"/>
                    <a:gd name="connsiteX135" fmla="*/ 995423 w 7164729"/>
                    <a:gd name="connsiteY135" fmla="*/ 179407 h 1759351"/>
                    <a:gd name="connsiteX136" fmla="*/ 886449 w 7164729"/>
                    <a:gd name="connsiteY136" fmla="*/ 181919 h 1759351"/>
                    <a:gd name="connsiteX137" fmla="*/ 873889 w 7164729"/>
                    <a:gd name="connsiteY137" fmla="*/ 156258 h 1759351"/>
                    <a:gd name="connsiteX138" fmla="*/ 734993 w 7164729"/>
                    <a:gd name="connsiteY138" fmla="*/ 156258 h 1759351"/>
                    <a:gd name="connsiteX139" fmla="*/ 734993 w 7164729"/>
                    <a:gd name="connsiteY139" fmla="*/ 150470 h 1759351"/>
                    <a:gd name="connsiteX140" fmla="*/ 677119 w 7164729"/>
                    <a:gd name="connsiteY140" fmla="*/ 150470 h 1759351"/>
                    <a:gd name="connsiteX141" fmla="*/ 656351 w 7164729"/>
                    <a:gd name="connsiteY141" fmla="*/ 136515 h 1759351"/>
                    <a:gd name="connsiteX142" fmla="*/ 633202 w 7164729"/>
                    <a:gd name="connsiteY142" fmla="*/ 119153 h 1759351"/>
                    <a:gd name="connsiteX143" fmla="*/ 618583 w 7164729"/>
                    <a:gd name="connsiteY143" fmla="*/ 105527 h 1759351"/>
                    <a:gd name="connsiteX144" fmla="*/ 572947 w 7164729"/>
                    <a:gd name="connsiteY144" fmla="*/ 104172 h 1759351"/>
                    <a:gd name="connsiteX145" fmla="*/ 526648 w 7164729"/>
                    <a:gd name="connsiteY145" fmla="*/ 98384 h 1759351"/>
                    <a:gd name="connsiteX146" fmla="*/ 480350 w 7164729"/>
                    <a:gd name="connsiteY146" fmla="*/ 98384 h 1759351"/>
                    <a:gd name="connsiteX147" fmla="*/ 455150 w 7164729"/>
                    <a:gd name="connsiteY147" fmla="*/ 86478 h 1759351"/>
                    <a:gd name="connsiteX148" fmla="*/ 422476 w 7164729"/>
                    <a:gd name="connsiteY148" fmla="*/ 57873 h 1759351"/>
                    <a:gd name="connsiteX149" fmla="*/ 295155 w 7164729"/>
                    <a:gd name="connsiteY149" fmla="*/ 52086 h 1759351"/>
                    <a:gd name="connsiteX150" fmla="*/ 290393 w 7164729"/>
                    <a:gd name="connsiteY150" fmla="*/ 38461 h 1759351"/>
                    <a:gd name="connsiteX151" fmla="*/ 243069 w 7164729"/>
                    <a:gd name="connsiteY151" fmla="*/ 40511 h 1759351"/>
                    <a:gd name="connsiteX152" fmla="*/ 243069 w 7164729"/>
                    <a:gd name="connsiteY152" fmla="*/ 23149 h 1759351"/>
                    <a:gd name="connsiteX153" fmla="*/ 173621 w 7164729"/>
                    <a:gd name="connsiteY153" fmla="*/ 23149 h 1759351"/>
                    <a:gd name="connsiteX154" fmla="*/ 68585 w 7164729"/>
                    <a:gd name="connsiteY154" fmla="*/ 22294 h 1759351"/>
                    <a:gd name="connsiteX155" fmla="*/ 46299 w 7164729"/>
                    <a:gd name="connsiteY155" fmla="*/ 11574 h 1759351"/>
                    <a:gd name="connsiteX156" fmla="*/ 0 w 7164729"/>
                    <a:gd name="connsiteY15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397170 w 7164729"/>
                    <a:gd name="connsiteY79" fmla="*/ 804440 h 1759351"/>
                    <a:gd name="connsiteX80" fmla="*/ 3356658 w 7164729"/>
                    <a:gd name="connsiteY80" fmla="*/ 790484 h 1759351"/>
                    <a:gd name="connsiteX81" fmla="*/ 3343396 w 7164729"/>
                    <a:gd name="connsiteY81" fmla="*/ 754404 h 1759351"/>
                    <a:gd name="connsiteX82" fmla="*/ 3214899 w 7164729"/>
                    <a:gd name="connsiteY82" fmla="*/ 754735 h 1759351"/>
                    <a:gd name="connsiteX83" fmla="*/ 3187138 w 7164729"/>
                    <a:gd name="connsiteY83" fmla="*/ 747261 h 1759351"/>
                    <a:gd name="connsiteX84" fmla="*/ 3150364 w 7164729"/>
                    <a:gd name="connsiteY84" fmla="*/ 748615 h 1759351"/>
                    <a:gd name="connsiteX85" fmla="*/ 3116996 w 7164729"/>
                    <a:gd name="connsiteY85" fmla="*/ 738730 h 1759351"/>
                    <a:gd name="connsiteX86" fmla="*/ 3034286 w 7164729"/>
                    <a:gd name="connsiteY86" fmla="*/ 737373 h 1759351"/>
                    <a:gd name="connsiteX87" fmla="*/ 2997843 w 7164729"/>
                    <a:gd name="connsiteY87" fmla="*/ 700268 h 1759351"/>
                    <a:gd name="connsiteX88" fmla="*/ 2957332 w 7164729"/>
                    <a:gd name="connsiteY88" fmla="*/ 700268 h 1759351"/>
                    <a:gd name="connsiteX89" fmla="*/ 2957332 w 7164729"/>
                    <a:gd name="connsiteY89" fmla="*/ 682906 h 1759351"/>
                    <a:gd name="connsiteX90" fmla="*/ 2858947 w 7164729"/>
                    <a:gd name="connsiteY90" fmla="*/ 682906 h 1759351"/>
                    <a:gd name="connsiteX91" fmla="*/ 2830010 w 7164729"/>
                    <a:gd name="connsiteY91" fmla="*/ 682906 h 1759351"/>
                    <a:gd name="connsiteX92" fmla="*/ 2824223 w 7164729"/>
                    <a:gd name="connsiteY92" fmla="*/ 659757 h 1759351"/>
                    <a:gd name="connsiteX93" fmla="*/ 2801074 w 7164729"/>
                    <a:gd name="connsiteY93" fmla="*/ 653969 h 1759351"/>
                    <a:gd name="connsiteX94" fmla="*/ 2766350 w 7164729"/>
                    <a:gd name="connsiteY94" fmla="*/ 653969 h 1759351"/>
                    <a:gd name="connsiteX95" fmla="*/ 2766350 w 7164729"/>
                    <a:gd name="connsiteY95" fmla="*/ 642395 h 1759351"/>
                    <a:gd name="connsiteX96" fmla="*/ 2685327 w 7164729"/>
                    <a:gd name="connsiteY96" fmla="*/ 636607 h 1759351"/>
                    <a:gd name="connsiteX97" fmla="*/ 2656390 w 7164729"/>
                    <a:gd name="connsiteY97" fmla="*/ 630820 h 1759351"/>
                    <a:gd name="connsiteX98" fmla="*/ 2604304 w 7164729"/>
                    <a:gd name="connsiteY98" fmla="*/ 613458 h 1759351"/>
                    <a:gd name="connsiteX99" fmla="*/ 2575367 w 7164729"/>
                    <a:gd name="connsiteY99" fmla="*/ 607670 h 1759351"/>
                    <a:gd name="connsiteX100" fmla="*/ 2546431 w 7164729"/>
                    <a:gd name="connsiteY100" fmla="*/ 607670 h 1759351"/>
                    <a:gd name="connsiteX101" fmla="*/ 2494345 w 7164729"/>
                    <a:gd name="connsiteY101" fmla="*/ 596096 h 1759351"/>
                    <a:gd name="connsiteX102" fmla="*/ 2469507 w 7164729"/>
                    <a:gd name="connsiteY102" fmla="*/ 575327 h 1759351"/>
                    <a:gd name="connsiteX103" fmla="*/ 2419109 w 7164729"/>
                    <a:gd name="connsiteY103" fmla="*/ 572946 h 1759351"/>
                    <a:gd name="connsiteX104" fmla="*/ 2395960 w 7164729"/>
                    <a:gd name="connsiteY104" fmla="*/ 549797 h 1759351"/>
                    <a:gd name="connsiteX105" fmla="*/ 2355448 w 7164729"/>
                    <a:gd name="connsiteY105" fmla="*/ 538222 h 1759351"/>
                    <a:gd name="connsiteX106" fmla="*/ 2303362 w 7164729"/>
                    <a:gd name="connsiteY106" fmla="*/ 538222 h 1759351"/>
                    <a:gd name="connsiteX107" fmla="*/ 2221314 w 7164729"/>
                    <a:gd name="connsiteY107" fmla="*/ 515766 h 1759351"/>
                    <a:gd name="connsiteX108" fmla="*/ 2104212 w 7164729"/>
                    <a:gd name="connsiteY108" fmla="*/ 511335 h 1759351"/>
                    <a:gd name="connsiteX109" fmla="*/ 2055200 w 7164729"/>
                    <a:gd name="connsiteY109" fmla="*/ 491924 h 1759351"/>
                    <a:gd name="connsiteX110" fmla="*/ 2025570 w 7164729"/>
                    <a:gd name="connsiteY110" fmla="*/ 480349 h 1759351"/>
                    <a:gd name="connsiteX111" fmla="*/ 1985058 w 7164729"/>
                    <a:gd name="connsiteY111" fmla="*/ 468774 h 1759351"/>
                    <a:gd name="connsiteX112" fmla="*/ 1945933 w 7164729"/>
                    <a:gd name="connsiteY112" fmla="*/ 459912 h 1759351"/>
                    <a:gd name="connsiteX113" fmla="*/ 1857737 w 7164729"/>
                    <a:gd name="connsiteY113" fmla="*/ 457200 h 1759351"/>
                    <a:gd name="connsiteX114" fmla="*/ 1846162 w 7164729"/>
                    <a:gd name="connsiteY114" fmla="*/ 434050 h 1759351"/>
                    <a:gd name="connsiteX115" fmla="*/ 1813188 w 7164729"/>
                    <a:gd name="connsiteY115" fmla="*/ 426514 h 1759351"/>
                    <a:gd name="connsiteX116" fmla="*/ 1799864 w 7164729"/>
                    <a:gd name="connsiteY116" fmla="*/ 410901 h 1759351"/>
                    <a:gd name="connsiteX117" fmla="*/ 1770927 w 7164729"/>
                    <a:gd name="connsiteY117" fmla="*/ 388084 h 1759351"/>
                    <a:gd name="connsiteX118" fmla="*/ 1753565 w 7164729"/>
                    <a:gd name="connsiteY118" fmla="*/ 376177 h 1759351"/>
                    <a:gd name="connsiteX119" fmla="*/ 1734515 w 7164729"/>
                    <a:gd name="connsiteY119" fmla="*/ 362551 h 1759351"/>
                    <a:gd name="connsiteX120" fmla="*/ 1698435 w 7164729"/>
                    <a:gd name="connsiteY120" fmla="*/ 333616 h 1759351"/>
                    <a:gd name="connsiteX121" fmla="*/ 1591519 w 7164729"/>
                    <a:gd name="connsiteY121" fmla="*/ 322734 h 1759351"/>
                    <a:gd name="connsiteX122" fmla="*/ 1533646 w 7164729"/>
                    <a:gd name="connsiteY122" fmla="*/ 324091 h 1759351"/>
                    <a:gd name="connsiteX123" fmla="*/ 1533646 w 7164729"/>
                    <a:gd name="connsiteY123" fmla="*/ 324091 h 1759351"/>
                    <a:gd name="connsiteX124" fmla="*/ 1481560 w 7164729"/>
                    <a:gd name="connsiteY124" fmla="*/ 289367 h 1759351"/>
                    <a:gd name="connsiteX125" fmla="*/ 1446836 w 7164729"/>
                    <a:gd name="connsiteY125" fmla="*/ 289367 h 1759351"/>
                    <a:gd name="connsiteX126" fmla="*/ 1388962 w 7164729"/>
                    <a:gd name="connsiteY126" fmla="*/ 289367 h 1759351"/>
                    <a:gd name="connsiteX127" fmla="*/ 1361051 w 7164729"/>
                    <a:gd name="connsiteY127" fmla="*/ 250212 h 1759351"/>
                    <a:gd name="connsiteX128" fmla="*/ 1198504 w 7164729"/>
                    <a:gd name="connsiteY128" fmla="*/ 248855 h 1759351"/>
                    <a:gd name="connsiteX129" fmla="*/ 1186405 w 7164729"/>
                    <a:gd name="connsiteY129" fmla="*/ 225706 h 1759351"/>
                    <a:gd name="connsiteX130" fmla="*/ 1099595 w 7164729"/>
                    <a:gd name="connsiteY130" fmla="*/ 225706 h 1759351"/>
                    <a:gd name="connsiteX131" fmla="*/ 1075783 w 7164729"/>
                    <a:gd name="connsiteY131" fmla="*/ 215488 h 1759351"/>
                    <a:gd name="connsiteX132" fmla="*/ 1043078 w 7164729"/>
                    <a:gd name="connsiteY132" fmla="*/ 214131 h 1759351"/>
                    <a:gd name="connsiteX133" fmla="*/ 1019266 w 7164729"/>
                    <a:gd name="connsiteY133" fmla="*/ 207320 h 1759351"/>
                    <a:gd name="connsiteX134" fmla="*/ 995423 w 7164729"/>
                    <a:gd name="connsiteY134" fmla="*/ 179407 h 1759351"/>
                    <a:gd name="connsiteX135" fmla="*/ 886449 w 7164729"/>
                    <a:gd name="connsiteY135" fmla="*/ 181919 h 1759351"/>
                    <a:gd name="connsiteX136" fmla="*/ 873889 w 7164729"/>
                    <a:gd name="connsiteY136" fmla="*/ 156258 h 1759351"/>
                    <a:gd name="connsiteX137" fmla="*/ 734993 w 7164729"/>
                    <a:gd name="connsiteY137" fmla="*/ 156258 h 1759351"/>
                    <a:gd name="connsiteX138" fmla="*/ 734993 w 7164729"/>
                    <a:gd name="connsiteY138" fmla="*/ 150470 h 1759351"/>
                    <a:gd name="connsiteX139" fmla="*/ 677119 w 7164729"/>
                    <a:gd name="connsiteY139" fmla="*/ 150470 h 1759351"/>
                    <a:gd name="connsiteX140" fmla="*/ 656351 w 7164729"/>
                    <a:gd name="connsiteY140" fmla="*/ 136515 h 1759351"/>
                    <a:gd name="connsiteX141" fmla="*/ 633202 w 7164729"/>
                    <a:gd name="connsiteY141" fmla="*/ 119153 h 1759351"/>
                    <a:gd name="connsiteX142" fmla="*/ 618583 w 7164729"/>
                    <a:gd name="connsiteY142" fmla="*/ 105527 h 1759351"/>
                    <a:gd name="connsiteX143" fmla="*/ 572947 w 7164729"/>
                    <a:gd name="connsiteY143" fmla="*/ 104172 h 1759351"/>
                    <a:gd name="connsiteX144" fmla="*/ 526648 w 7164729"/>
                    <a:gd name="connsiteY144" fmla="*/ 98384 h 1759351"/>
                    <a:gd name="connsiteX145" fmla="*/ 480350 w 7164729"/>
                    <a:gd name="connsiteY145" fmla="*/ 98384 h 1759351"/>
                    <a:gd name="connsiteX146" fmla="*/ 455150 w 7164729"/>
                    <a:gd name="connsiteY146" fmla="*/ 86478 h 1759351"/>
                    <a:gd name="connsiteX147" fmla="*/ 422476 w 7164729"/>
                    <a:gd name="connsiteY147" fmla="*/ 57873 h 1759351"/>
                    <a:gd name="connsiteX148" fmla="*/ 295155 w 7164729"/>
                    <a:gd name="connsiteY148" fmla="*/ 52086 h 1759351"/>
                    <a:gd name="connsiteX149" fmla="*/ 290393 w 7164729"/>
                    <a:gd name="connsiteY149" fmla="*/ 38461 h 1759351"/>
                    <a:gd name="connsiteX150" fmla="*/ 243069 w 7164729"/>
                    <a:gd name="connsiteY150" fmla="*/ 40511 h 1759351"/>
                    <a:gd name="connsiteX151" fmla="*/ 243069 w 7164729"/>
                    <a:gd name="connsiteY151" fmla="*/ 23149 h 1759351"/>
                    <a:gd name="connsiteX152" fmla="*/ 173621 w 7164729"/>
                    <a:gd name="connsiteY152" fmla="*/ 23149 h 1759351"/>
                    <a:gd name="connsiteX153" fmla="*/ 68585 w 7164729"/>
                    <a:gd name="connsiteY153" fmla="*/ 22294 h 1759351"/>
                    <a:gd name="connsiteX154" fmla="*/ 46299 w 7164729"/>
                    <a:gd name="connsiteY154" fmla="*/ 11574 h 1759351"/>
                    <a:gd name="connsiteX155" fmla="*/ 0 w 7164729"/>
                    <a:gd name="connsiteY15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599727 w 7164729"/>
                    <a:gd name="connsiteY73" fmla="*/ 891250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397170 w 7164729"/>
                    <a:gd name="connsiteY79" fmla="*/ 804440 h 1759351"/>
                    <a:gd name="connsiteX80" fmla="*/ 3356658 w 7164729"/>
                    <a:gd name="connsiteY80" fmla="*/ 790484 h 1759351"/>
                    <a:gd name="connsiteX81" fmla="*/ 3343396 w 7164729"/>
                    <a:gd name="connsiteY81" fmla="*/ 754404 h 1759351"/>
                    <a:gd name="connsiteX82" fmla="*/ 3214899 w 7164729"/>
                    <a:gd name="connsiteY82" fmla="*/ 754735 h 1759351"/>
                    <a:gd name="connsiteX83" fmla="*/ 3187138 w 7164729"/>
                    <a:gd name="connsiteY83" fmla="*/ 747261 h 1759351"/>
                    <a:gd name="connsiteX84" fmla="*/ 3150364 w 7164729"/>
                    <a:gd name="connsiteY84" fmla="*/ 748615 h 1759351"/>
                    <a:gd name="connsiteX85" fmla="*/ 3116996 w 7164729"/>
                    <a:gd name="connsiteY85" fmla="*/ 738730 h 1759351"/>
                    <a:gd name="connsiteX86" fmla="*/ 3034286 w 7164729"/>
                    <a:gd name="connsiteY86" fmla="*/ 737373 h 1759351"/>
                    <a:gd name="connsiteX87" fmla="*/ 2997843 w 7164729"/>
                    <a:gd name="connsiteY87" fmla="*/ 700268 h 1759351"/>
                    <a:gd name="connsiteX88" fmla="*/ 2957332 w 7164729"/>
                    <a:gd name="connsiteY88" fmla="*/ 700268 h 1759351"/>
                    <a:gd name="connsiteX89" fmla="*/ 2957332 w 7164729"/>
                    <a:gd name="connsiteY89" fmla="*/ 682906 h 1759351"/>
                    <a:gd name="connsiteX90" fmla="*/ 2858947 w 7164729"/>
                    <a:gd name="connsiteY90" fmla="*/ 682906 h 1759351"/>
                    <a:gd name="connsiteX91" fmla="*/ 2830010 w 7164729"/>
                    <a:gd name="connsiteY91" fmla="*/ 682906 h 1759351"/>
                    <a:gd name="connsiteX92" fmla="*/ 2824223 w 7164729"/>
                    <a:gd name="connsiteY92" fmla="*/ 659757 h 1759351"/>
                    <a:gd name="connsiteX93" fmla="*/ 2801074 w 7164729"/>
                    <a:gd name="connsiteY93" fmla="*/ 653969 h 1759351"/>
                    <a:gd name="connsiteX94" fmla="*/ 2766350 w 7164729"/>
                    <a:gd name="connsiteY94" fmla="*/ 653969 h 1759351"/>
                    <a:gd name="connsiteX95" fmla="*/ 2766350 w 7164729"/>
                    <a:gd name="connsiteY95" fmla="*/ 642395 h 1759351"/>
                    <a:gd name="connsiteX96" fmla="*/ 2685327 w 7164729"/>
                    <a:gd name="connsiteY96" fmla="*/ 636607 h 1759351"/>
                    <a:gd name="connsiteX97" fmla="*/ 2656390 w 7164729"/>
                    <a:gd name="connsiteY97" fmla="*/ 630820 h 1759351"/>
                    <a:gd name="connsiteX98" fmla="*/ 2604304 w 7164729"/>
                    <a:gd name="connsiteY98" fmla="*/ 613458 h 1759351"/>
                    <a:gd name="connsiteX99" fmla="*/ 2575367 w 7164729"/>
                    <a:gd name="connsiteY99" fmla="*/ 607670 h 1759351"/>
                    <a:gd name="connsiteX100" fmla="*/ 2546431 w 7164729"/>
                    <a:gd name="connsiteY100" fmla="*/ 607670 h 1759351"/>
                    <a:gd name="connsiteX101" fmla="*/ 2494345 w 7164729"/>
                    <a:gd name="connsiteY101" fmla="*/ 596096 h 1759351"/>
                    <a:gd name="connsiteX102" fmla="*/ 2469507 w 7164729"/>
                    <a:gd name="connsiteY102" fmla="*/ 575327 h 1759351"/>
                    <a:gd name="connsiteX103" fmla="*/ 2419109 w 7164729"/>
                    <a:gd name="connsiteY103" fmla="*/ 572946 h 1759351"/>
                    <a:gd name="connsiteX104" fmla="*/ 2395960 w 7164729"/>
                    <a:gd name="connsiteY104" fmla="*/ 549797 h 1759351"/>
                    <a:gd name="connsiteX105" fmla="*/ 2355448 w 7164729"/>
                    <a:gd name="connsiteY105" fmla="*/ 538222 h 1759351"/>
                    <a:gd name="connsiteX106" fmla="*/ 2303362 w 7164729"/>
                    <a:gd name="connsiteY106" fmla="*/ 538222 h 1759351"/>
                    <a:gd name="connsiteX107" fmla="*/ 2221314 w 7164729"/>
                    <a:gd name="connsiteY107" fmla="*/ 515766 h 1759351"/>
                    <a:gd name="connsiteX108" fmla="*/ 2104212 w 7164729"/>
                    <a:gd name="connsiteY108" fmla="*/ 511335 h 1759351"/>
                    <a:gd name="connsiteX109" fmla="*/ 2055200 w 7164729"/>
                    <a:gd name="connsiteY109" fmla="*/ 491924 h 1759351"/>
                    <a:gd name="connsiteX110" fmla="*/ 2025570 w 7164729"/>
                    <a:gd name="connsiteY110" fmla="*/ 480349 h 1759351"/>
                    <a:gd name="connsiteX111" fmla="*/ 1985058 w 7164729"/>
                    <a:gd name="connsiteY111" fmla="*/ 468774 h 1759351"/>
                    <a:gd name="connsiteX112" fmla="*/ 1945933 w 7164729"/>
                    <a:gd name="connsiteY112" fmla="*/ 459912 h 1759351"/>
                    <a:gd name="connsiteX113" fmla="*/ 1857737 w 7164729"/>
                    <a:gd name="connsiteY113" fmla="*/ 457200 h 1759351"/>
                    <a:gd name="connsiteX114" fmla="*/ 1846162 w 7164729"/>
                    <a:gd name="connsiteY114" fmla="*/ 434050 h 1759351"/>
                    <a:gd name="connsiteX115" fmla="*/ 1813188 w 7164729"/>
                    <a:gd name="connsiteY115" fmla="*/ 426514 h 1759351"/>
                    <a:gd name="connsiteX116" fmla="*/ 1799864 w 7164729"/>
                    <a:gd name="connsiteY116" fmla="*/ 410901 h 1759351"/>
                    <a:gd name="connsiteX117" fmla="*/ 1770927 w 7164729"/>
                    <a:gd name="connsiteY117" fmla="*/ 388084 h 1759351"/>
                    <a:gd name="connsiteX118" fmla="*/ 1753565 w 7164729"/>
                    <a:gd name="connsiteY118" fmla="*/ 376177 h 1759351"/>
                    <a:gd name="connsiteX119" fmla="*/ 1734515 w 7164729"/>
                    <a:gd name="connsiteY119" fmla="*/ 362551 h 1759351"/>
                    <a:gd name="connsiteX120" fmla="*/ 1698435 w 7164729"/>
                    <a:gd name="connsiteY120" fmla="*/ 333616 h 1759351"/>
                    <a:gd name="connsiteX121" fmla="*/ 1591519 w 7164729"/>
                    <a:gd name="connsiteY121" fmla="*/ 322734 h 1759351"/>
                    <a:gd name="connsiteX122" fmla="*/ 1533646 w 7164729"/>
                    <a:gd name="connsiteY122" fmla="*/ 324091 h 1759351"/>
                    <a:gd name="connsiteX123" fmla="*/ 1533646 w 7164729"/>
                    <a:gd name="connsiteY123" fmla="*/ 324091 h 1759351"/>
                    <a:gd name="connsiteX124" fmla="*/ 1481560 w 7164729"/>
                    <a:gd name="connsiteY124" fmla="*/ 289367 h 1759351"/>
                    <a:gd name="connsiteX125" fmla="*/ 1446836 w 7164729"/>
                    <a:gd name="connsiteY125" fmla="*/ 289367 h 1759351"/>
                    <a:gd name="connsiteX126" fmla="*/ 1388962 w 7164729"/>
                    <a:gd name="connsiteY126" fmla="*/ 289367 h 1759351"/>
                    <a:gd name="connsiteX127" fmla="*/ 1361051 w 7164729"/>
                    <a:gd name="connsiteY127" fmla="*/ 250212 h 1759351"/>
                    <a:gd name="connsiteX128" fmla="*/ 1198504 w 7164729"/>
                    <a:gd name="connsiteY128" fmla="*/ 248855 h 1759351"/>
                    <a:gd name="connsiteX129" fmla="*/ 1186405 w 7164729"/>
                    <a:gd name="connsiteY129" fmla="*/ 225706 h 1759351"/>
                    <a:gd name="connsiteX130" fmla="*/ 1099595 w 7164729"/>
                    <a:gd name="connsiteY130" fmla="*/ 225706 h 1759351"/>
                    <a:gd name="connsiteX131" fmla="*/ 1075783 w 7164729"/>
                    <a:gd name="connsiteY131" fmla="*/ 215488 h 1759351"/>
                    <a:gd name="connsiteX132" fmla="*/ 1043078 w 7164729"/>
                    <a:gd name="connsiteY132" fmla="*/ 214131 h 1759351"/>
                    <a:gd name="connsiteX133" fmla="*/ 1019266 w 7164729"/>
                    <a:gd name="connsiteY133" fmla="*/ 207320 h 1759351"/>
                    <a:gd name="connsiteX134" fmla="*/ 995423 w 7164729"/>
                    <a:gd name="connsiteY134" fmla="*/ 179407 h 1759351"/>
                    <a:gd name="connsiteX135" fmla="*/ 886449 w 7164729"/>
                    <a:gd name="connsiteY135" fmla="*/ 181919 h 1759351"/>
                    <a:gd name="connsiteX136" fmla="*/ 873889 w 7164729"/>
                    <a:gd name="connsiteY136" fmla="*/ 156258 h 1759351"/>
                    <a:gd name="connsiteX137" fmla="*/ 734993 w 7164729"/>
                    <a:gd name="connsiteY137" fmla="*/ 156258 h 1759351"/>
                    <a:gd name="connsiteX138" fmla="*/ 734993 w 7164729"/>
                    <a:gd name="connsiteY138" fmla="*/ 150470 h 1759351"/>
                    <a:gd name="connsiteX139" fmla="*/ 677119 w 7164729"/>
                    <a:gd name="connsiteY139" fmla="*/ 150470 h 1759351"/>
                    <a:gd name="connsiteX140" fmla="*/ 656351 w 7164729"/>
                    <a:gd name="connsiteY140" fmla="*/ 136515 h 1759351"/>
                    <a:gd name="connsiteX141" fmla="*/ 633202 w 7164729"/>
                    <a:gd name="connsiteY141" fmla="*/ 119153 h 1759351"/>
                    <a:gd name="connsiteX142" fmla="*/ 618583 w 7164729"/>
                    <a:gd name="connsiteY142" fmla="*/ 105527 h 1759351"/>
                    <a:gd name="connsiteX143" fmla="*/ 572947 w 7164729"/>
                    <a:gd name="connsiteY143" fmla="*/ 104172 h 1759351"/>
                    <a:gd name="connsiteX144" fmla="*/ 526648 w 7164729"/>
                    <a:gd name="connsiteY144" fmla="*/ 98384 h 1759351"/>
                    <a:gd name="connsiteX145" fmla="*/ 480350 w 7164729"/>
                    <a:gd name="connsiteY145" fmla="*/ 98384 h 1759351"/>
                    <a:gd name="connsiteX146" fmla="*/ 455150 w 7164729"/>
                    <a:gd name="connsiteY146" fmla="*/ 86478 h 1759351"/>
                    <a:gd name="connsiteX147" fmla="*/ 422476 w 7164729"/>
                    <a:gd name="connsiteY147" fmla="*/ 57873 h 1759351"/>
                    <a:gd name="connsiteX148" fmla="*/ 295155 w 7164729"/>
                    <a:gd name="connsiteY148" fmla="*/ 52086 h 1759351"/>
                    <a:gd name="connsiteX149" fmla="*/ 290393 w 7164729"/>
                    <a:gd name="connsiteY149" fmla="*/ 38461 h 1759351"/>
                    <a:gd name="connsiteX150" fmla="*/ 243069 w 7164729"/>
                    <a:gd name="connsiteY150" fmla="*/ 40511 h 1759351"/>
                    <a:gd name="connsiteX151" fmla="*/ 243069 w 7164729"/>
                    <a:gd name="connsiteY151" fmla="*/ 23149 h 1759351"/>
                    <a:gd name="connsiteX152" fmla="*/ 173621 w 7164729"/>
                    <a:gd name="connsiteY152" fmla="*/ 23149 h 1759351"/>
                    <a:gd name="connsiteX153" fmla="*/ 68585 w 7164729"/>
                    <a:gd name="connsiteY153" fmla="*/ 22294 h 1759351"/>
                    <a:gd name="connsiteX154" fmla="*/ 46299 w 7164729"/>
                    <a:gd name="connsiteY154" fmla="*/ 11574 h 1759351"/>
                    <a:gd name="connsiteX155" fmla="*/ 0 w 7164729"/>
                    <a:gd name="connsiteY15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76928 w 7164729"/>
                    <a:gd name="connsiteY63" fmla="*/ 984872 h 1759351"/>
                    <a:gd name="connsiteX64" fmla="*/ 3962974 w 7164729"/>
                    <a:gd name="connsiteY64" fmla="*/ 968867 h 1759351"/>
                    <a:gd name="connsiteX65" fmla="*/ 3930299 w 7164729"/>
                    <a:gd name="connsiteY65" fmla="*/ 964104 h 1759351"/>
                    <a:gd name="connsiteX66" fmla="*/ 3927917 w 7164729"/>
                    <a:gd name="connsiteY66" fmla="*/ 949454 h 1759351"/>
                    <a:gd name="connsiteX67" fmla="*/ 3865945 w 7164729"/>
                    <a:gd name="connsiteY67" fmla="*/ 949124 h 1759351"/>
                    <a:gd name="connsiteX68" fmla="*/ 3838365 w 7164729"/>
                    <a:gd name="connsiteY68" fmla="*/ 933811 h 1759351"/>
                    <a:gd name="connsiteX69" fmla="*/ 3809790 w 7164729"/>
                    <a:gd name="connsiteY69" fmla="*/ 922568 h 1759351"/>
                    <a:gd name="connsiteX70" fmla="*/ 3732836 w 7164729"/>
                    <a:gd name="connsiteY70" fmla="*/ 920187 h 1759351"/>
                    <a:gd name="connsiteX71" fmla="*/ 3665770 w 7164729"/>
                    <a:gd name="connsiteY71" fmla="*/ 904875 h 1759351"/>
                    <a:gd name="connsiteX72" fmla="*/ 3640238 w 7164729"/>
                    <a:gd name="connsiteY72" fmla="*/ 891250 h 1759351"/>
                    <a:gd name="connsiteX73" fmla="*/ 3611633 w 7164729"/>
                    <a:gd name="connsiteY73" fmla="*/ 884106 h 1759351"/>
                    <a:gd name="connsiteX74" fmla="*/ 3599727 w 7164729"/>
                    <a:gd name="connsiteY74" fmla="*/ 856526 h 1759351"/>
                    <a:gd name="connsiteX75" fmla="*/ 3507129 w 7164729"/>
                    <a:gd name="connsiteY75" fmla="*/ 856526 h 1759351"/>
                    <a:gd name="connsiteX76" fmla="*/ 3507129 w 7164729"/>
                    <a:gd name="connsiteY76" fmla="*/ 850739 h 1759351"/>
                    <a:gd name="connsiteX77" fmla="*/ 3466618 w 7164729"/>
                    <a:gd name="connsiteY77" fmla="*/ 816015 h 1759351"/>
                    <a:gd name="connsiteX78" fmla="*/ 3414532 w 7164729"/>
                    <a:gd name="connsiteY78" fmla="*/ 816015 h 1759351"/>
                    <a:gd name="connsiteX79" fmla="*/ 3397170 w 7164729"/>
                    <a:gd name="connsiteY79" fmla="*/ 804440 h 1759351"/>
                    <a:gd name="connsiteX80" fmla="*/ 3356658 w 7164729"/>
                    <a:gd name="connsiteY80" fmla="*/ 790484 h 1759351"/>
                    <a:gd name="connsiteX81" fmla="*/ 3343396 w 7164729"/>
                    <a:gd name="connsiteY81" fmla="*/ 754404 h 1759351"/>
                    <a:gd name="connsiteX82" fmla="*/ 3214899 w 7164729"/>
                    <a:gd name="connsiteY82" fmla="*/ 754735 h 1759351"/>
                    <a:gd name="connsiteX83" fmla="*/ 3187138 w 7164729"/>
                    <a:gd name="connsiteY83" fmla="*/ 747261 h 1759351"/>
                    <a:gd name="connsiteX84" fmla="*/ 3150364 w 7164729"/>
                    <a:gd name="connsiteY84" fmla="*/ 748615 h 1759351"/>
                    <a:gd name="connsiteX85" fmla="*/ 3116996 w 7164729"/>
                    <a:gd name="connsiteY85" fmla="*/ 738730 h 1759351"/>
                    <a:gd name="connsiteX86" fmla="*/ 3034286 w 7164729"/>
                    <a:gd name="connsiteY86" fmla="*/ 737373 h 1759351"/>
                    <a:gd name="connsiteX87" fmla="*/ 2997843 w 7164729"/>
                    <a:gd name="connsiteY87" fmla="*/ 700268 h 1759351"/>
                    <a:gd name="connsiteX88" fmla="*/ 2957332 w 7164729"/>
                    <a:gd name="connsiteY88" fmla="*/ 700268 h 1759351"/>
                    <a:gd name="connsiteX89" fmla="*/ 2957332 w 7164729"/>
                    <a:gd name="connsiteY89" fmla="*/ 682906 h 1759351"/>
                    <a:gd name="connsiteX90" fmla="*/ 2858947 w 7164729"/>
                    <a:gd name="connsiteY90" fmla="*/ 682906 h 1759351"/>
                    <a:gd name="connsiteX91" fmla="*/ 2830010 w 7164729"/>
                    <a:gd name="connsiteY91" fmla="*/ 682906 h 1759351"/>
                    <a:gd name="connsiteX92" fmla="*/ 2824223 w 7164729"/>
                    <a:gd name="connsiteY92" fmla="*/ 659757 h 1759351"/>
                    <a:gd name="connsiteX93" fmla="*/ 2801074 w 7164729"/>
                    <a:gd name="connsiteY93" fmla="*/ 653969 h 1759351"/>
                    <a:gd name="connsiteX94" fmla="*/ 2766350 w 7164729"/>
                    <a:gd name="connsiteY94" fmla="*/ 653969 h 1759351"/>
                    <a:gd name="connsiteX95" fmla="*/ 2766350 w 7164729"/>
                    <a:gd name="connsiteY95" fmla="*/ 642395 h 1759351"/>
                    <a:gd name="connsiteX96" fmla="*/ 2685327 w 7164729"/>
                    <a:gd name="connsiteY96" fmla="*/ 636607 h 1759351"/>
                    <a:gd name="connsiteX97" fmla="*/ 2656390 w 7164729"/>
                    <a:gd name="connsiteY97" fmla="*/ 630820 h 1759351"/>
                    <a:gd name="connsiteX98" fmla="*/ 2604304 w 7164729"/>
                    <a:gd name="connsiteY98" fmla="*/ 613458 h 1759351"/>
                    <a:gd name="connsiteX99" fmla="*/ 2575367 w 7164729"/>
                    <a:gd name="connsiteY99" fmla="*/ 607670 h 1759351"/>
                    <a:gd name="connsiteX100" fmla="*/ 2546431 w 7164729"/>
                    <a:gd name="connsiteY100" fmla="*/ 607670 h 1759351"/>
                    <a:gd name="connsiteX101" fmla="*/ 2494345 w 7164729"/>
                    <a:gd name="connsiteY101" fmla="*/ 596096 h 1759351"/>
                    <a:gd name="connsiteX102" fmla="*/ 2469507 w 7164729"/>
                    <a:gd name="connsiteY102" fmla="*/ 575327 h 1759351"/>
                    <a:gd name="connsiteX103" fmla="*/ 2419109 w 7164729"/>
                    <a:gd name="connsiteY103" fmla="*/ 572946 h 1759351"/>
                    <a:gd name="connsiteX104" fmla="*/ 2395960 w 7164729"/>
                    <a:gd name="connsiteY104" fmla="*/ 549797 h 1759351"/>
                    <a:gd name="connsiteX105" fmla="*/ 2355448 w 7164729"/>
                    <a:gd name="connsiteY105" fmla="*/ 538222 h 1759351"/>
                    <a:gd name="connsiteX106" fmla="*/ 2303362 w 7164729"/>
                    <a:gd name="connsiteY106" fmla="*/ 538222 h 1759351"/>
                    <a:gd name="connsiteX107" fmla="*/ 2221314 w 7164729"/>
                    <a:gd name="connsiteY107" fmla="*/ 515766 h 1759351"/>
                    <a:gd name="connsiteX108" fmla="*/ 2104212 w 7164729"/>
                    <a:gd name="connsiteY108" fmla="*/ 511335 h 1759351"/>
                    <a:gd name="connsiteX109" fmla="*/ 2055200 w 7164729"/>
                    <a:gd name="connsiteY109" fmla="*/ 491924 h 1759351"/>
                    <a:gd name="connsiteX110" fmla="*/ 2025570 w 7164729"/>
                    <a:gd name="connsiteY110" fmla="*/ 480349 h 1759351"/>
                    <a:gd name="connsiteX111" fmla="*/ 1985058 w 7164729"/>
                    <a:gd name="connsiteY111" fmla="*/ 468774 h 1759351"/>
                    <a:gd name="connsiteX112" fmla="*/ 1945933 w 7164729"/>
                    <a:gd name="connsiteY112" fmla="*/ 459912 h 1759351"/>
                    <a:gd name="connsiteX113" fmla="*/ 1857737 w 7164729"/>
                    <a:gd name="connsiteY113" fmla="*/ 457200 h 1759351"/>
                    <a:gd name="connsiteX114" fmla="*/ 1846162 w 7164729"/>
                    <a:gd name="connsiteY114" fmla="*/ 434050 h 1759351"/>
                    <a:gd name="connsiteX115" fmla="*/ 1813188 w 7164729"/>
                    <a:gd name="connsiteY115" fmla="*/ 426514 h 1759351"/>
                    <a:gd name="connsiteX116" fmla="*/ 1799864 w 7164729"/>
                    <a:gd name="connsiteY116" fmla="*/ 410901 h 1759351"/>
                    <a:gd name="connsiteX117" fmla="*/ 1770927 w 7164729"/>
                    <a:gd name="connsiteY117" fmla="*/ 388084 h 1759351"/>
                    <a:gd name="connsiteX118" fmla="*/ 1753565 w 7164729"/>
                    <a:gd name="connsiteY118" fmla="*/ 376177 h 1759351"/>
                    <a:gd name="connsiteX119" fmla="*/ 1734515 w 7164729"/>
                    <a:gd name="connsiteY119" fmla="*/ 362551 h 1759351"/>
                    <a:gd name="connsiteX120" fmla="*/ 1698435 w 7164729"/>
                    <a:gd name="connsiteY120" fmla="*/ 333616 h 1759351"/>
                    <a:gd name="connsiteX121" fmla="*/ 1591519 w 7164729"/>
                    <a:gd name="connsiteY121" fmla="*/ 322734 h 1759351"/>
                    <a:gd name="connsiteX122" fmla="*/ 1533646 w 7164729"/>
                    <a:gd name="connsiteY122" fmla="*/ 324091 h 1759351"/>
                    <a:gd name="connsiteX123" fmla="*/ 1533646 w 7164729"/>
                    <a:gd name="connsiteY123" fmla="*/ 324091 h 1759351"/>
                    <a:gd name="connsiteX124" fmla="*/ 1481560 w 7164729"/>
                    <a:gd name="connsiteY124" fmla="*/ 289367 h 1759351"/>
                    <a:gd name="connsiteX125" fmla="*/ 1446836 w 7164729"/>
                    <a:gd name="connsiteY125" fmla="*/ 289367 h 1759351"/>
                    <a:gd name="connsiteX126" fmla="*/ 1388962 w 7164729"/>
                    <a:gd name="connsiteY126" fmla="*/ 289367 h 1759351"/>
                    <a:gd name="connsiteX127" fmla="*/ 1361051 w 7164729"/>
                    <a:gd name="connsiteY127" fmla="*/ 250212 h 1759351"/>
                    <a:gd name="connsiteX128" fmla="*/ 1198504 w 7164729"/>
                    <a:gd name="connsiteY128" fmla="*/ 248855 h 1759351"/>
                    <a:gd name="connsiteX129" fmla="*/ 1186405 w 7164729"/>
                    <a:gd name="connsiteY129" fmla="*/ 225706 h 1759351"/>
                    <a:gd name="connsiteX130" fmla="*/ 1099595 w 7164729"/>
                    <a:gd name="connsiteY130" fmla="*/ 225706 h 1759351"/>
                    <a:gd name="connsiteX131" fmla="*/ 1075783 w 7164729"/>
                    <a:gd name="connsiteY131" fmla="*/ 215488 h 1759351"/>
                    <a:gd name="connsiteX132" fmla="*/ 1043078 w 7164729"/>
                    <a:gd name="connsiteY132" fmla="*/ 214131 h 1759351"/>
                    <a:gd name="connsiteX133" fmla="*/ 1019266 w 7164729"/>
                    <a:gd name="connsiteY133" fmla="*/ 207320 h 1759351"/>
                    <a:gd name="connsiteX134" fmla="*/ 995423 w 7164729"/>
                    <a:gd name="connsiteY134" fmla="*/ 179407 h 1759351"/>
                    <a:gd name="connsiteX135" fmla="*/ 886449 w 7164729"/>
                    <a:gd name="connsiteY135" fmla="*/ 181919 h 1759351"/>
                    <a:gd name="connsiteX136" fmla="*/ 873889 w 7164729"/>
                    <a:gd name="connsiteY136" fmla="*/ 156258 h 1759351"/>
                    <a:gd name="connsiteX137" fmla="*/ 734993 w 7164729"/>
                    <a:gd name="connsiteY137" fmla="*/ 156258 h 1759351"/>
                    <a:gd name="connsiteX138" fmla="*/ 734993 w 7164729"/>
                    <a:gd name="connsiteY138" fmla="*/ 150470 h 1759351"/>
                    <a:gd name="connsiteX139" fmla="*/ 677119 w 7164729"/>
                    <a:gd name="connsiteY139" fmla="*/ 150470 h 1759351"/>
                    <a:gd name="connsiteX140" fmla="*/ 656351 w 7164729"/>
                    <a:gd name="connsiteY140" fmla="*/ 136515 h 1759351"/>
                    <a:gd name="connsiteX141" fmla="*/ 633202 w 7164729"/>
                    <a:gd name="connsiteY141" fmla="*/ 119153 h 1759351"/>
                    <a:gd name="connsiteX142" fmla="*/ 618583 w 7164729"/>
                    <a:gd name="connsiteY142" fmla="*/ 105527 h 1759351"/>
                    <a:gd name="connsiteX143" fmla="*/ 572947 w 7164729"/>
                    <a:gd name="connsiteY143" fmla="*/ 104172 h 1759351"/>
                    <a:gd name="connsiteX144" fmla="*/ 526648 w 7164729"/>
                    <a:gd name="connsiteY144" fmla="*/ 98384 h 1759351"/>
                    <a:gd name="connsiteX145" fmla="*/ 480350 w 7164729"/>
                    <a:gd name="connsiteY145" fmla="*/ 98384 h 1759351"/>
                    <a:gd name="connsiteX146" fmla="*/ 455150 w 7164729"/>
                    <a:gd name="connsiteY146" fmla="*/ 86478 h 1759351"/>
                    <a:gd name="connsiteX147" fmla="*/ 422476 w 7164729"/>
                    <a:gd name="connsiteY147" fmla="*/ 57873 h 1759351"/>
                    <a:gd name="connsiteX148" fmla="*/ 295155 w 7164729"/>
                    <a:gd name="connsiteY148" fmla="*/ 52086 h 1759351"/>
                    <a:gd name="connsiteX149" fmla="*/ 290393 w 7164729"/>
                    <a:gd name="connsiteY149" fmla="*/ 38461 h 1759351"/>
                    <a:gd name="connsiteX150" fmla="*/ 243069 w 7164729"/>
                    <a:gd name="connsiteY150" fmla="*/ 40511 h 1759351"/>
                    <a:gd name="connsiteX151" fmla="*/ 243069 w 7164729"/>
                    <a:gd name="connsiteY151" fmla="*/ 23149 h 1759351"/>
                    <a:gd name="connsiteX152" fmla="*/ 173621 w 7164729"/>
                    <a:gd name="connsiteY152" fmla="*/ 23149 h 1759351"/>
                    <a:gd name="connsiteX153" fmla="*/ 68585 w 7164729"/>
                    <a:gd name="connsiteY153" fmla="*/ 22294 h 1759351"/>
                    <a:gd name="connsiteX154" fmla="*/ 46299 w 7164729"/>
                    <a:gd name="connsiteY154" fmla="*/ 11574 h 1759351"/>
                    <a:gd name="connsiteX155" fmla="*/ 0 w 7164729"/>
                    <a:gd name="connsiteY15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56658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24223 w 7164729"/>
                    <a:gd name="connsiteY91" fmla="*/ 659757 h 1759351"/>
                    <a:gd name="connsiteX92" fmla="*/ 2801074 w 7164729"/>
                    <a:gd name="connsiteY92" fmla="*/ 653969 h 1759351"/>
                    <a:gd name="connsiteX93" fmla="*/ 2766350 w 7164729"/>
                    <a:gd name="connsiteY93" fmla="*/ 653969 h 1759351"/>
                    <a:gd name="connsiteX94" fmla="*/ 2766350 w 7164729"/>
                    <a:gd name="connsiteY94" fmla="*/ 642395 h 1759351"/>
                    <a:gd name="connsiteX95" fmla="*/ 2685327 w 7164729"/>
                    <a:gd name="connsiteY95" fmla="*/ 636607 h 1759351"/>
                    <a:gd name="connsiteX96" fmla="*/ 2656390 w 7164729"/>
                    <a:gd name="connsiteY96" fmla="*/ 630820 h 1759351"/>
                    <a:gd name="connsiteX97" fmla="*/ 2604304 w 7164729"/>
                    <a:gd name="connsiteY97" fmla="*/ 613458 h 1759351"/>
                    <a:gd name="connsiteX98" fmla="*/ 2575367 w 7164729"/>
                    <a:gd name="connsiteY98" fmla="*/ 607670 h 1759351"/>
                    <a:gd name="connsiteX99" fmla="*/ 2546431 w 7164729"/>
                    <a:gd name="connsiteY99" fmla="*/ 607670 h 1759351"/>
                    <a:gd name="connsiteX100" fmla="*/ 2494345 w 7164729"/>
                    <a:gd name="connsiteY100" fmla="*/ 596096 h 1759351"/>
                    <a:gd name="connsiteX101" fmla="*/ 2469507 w 7164729"/>
                    <a:gd name="connsiteY101" fmla="*/ 575327 h 1759351"/>
                    <a:gd name="connsiteX102" fmla="*/ 2419109 w 7164729"/>
                    <a:gd name="connsiteY102" fmla="*/ 572946 h 1759351"/>
                    <a:gd name="connsiteX103" fmla="*/ 2395960 w 7164729"/>
                    <a:gd name="connsiteY103" fmla="*/ 549797 h 1759351"/>
                    <a:gd name="connsiteX104" fmla="*/ 2355448 w 7164729"/>
                    <a:gd name="connsiteY104" fmla="*/ 538222 h 1759351"/>
                    <a:gd name="connsiteX105" fmla="*/ 2303362 w 7164729"/>
                    <a:gd name="connsiteY105" fmla="*/ 538222 h 1759351"/>
                    <a:gd name="connsiteX106" fmla="*/ 2221314 w 7164729"/>
                    <a:gd name="connsiteY106" fmla="*/ 515766 h 1759351"/>
                    <a:gd name="connsiteX107" fmla="*/ 2104212 w 7164729"/>
                    <a:gd name="connsiteY107" fmla="*/ 511335 h 1759351"/>
                    <a:gd name="connsiteX108" fmla="*/ 2055200 w 7164729"/>
                    <a:gd name="connsiteY108" fmla="*/ 491924 h 1759351"/>
                    <a:gd name="connsiteX109" fmla="*/ 2025570 w 7164729"/>
                    <a:gd name="connsiteY109" fmla="*/ 480349 h 1759351"/>
                    <a:gd name="connsiteX110" fmla="*/ 1985058 w 7164729"/>
                    <a:gd name="connsiteY110" fmla="*/ 468774 h 1759351"/>
                    <a:gd name="connsiteX111" fmla="*/ 1945933 w 7164729"/>
                    <a:gd name="connsiteY111" fmla="*/ 459912 h 1759351"/>
                    <a:gd name="connsiteX112" fmla="*/ 1857737 w 7164729"/>
                    <a:gd name="connsiteY112" fmla="*/ 457200 h 1759351"/>
                    <a:gd name="connsiteX113" fmla="*/ 1846162 w 7164729"/>
                    <a:gd name="connsiteY113" fmla="*/ 434050 h 1759351"/>
                    <a:gd name="connsiteX114" fmla="*/ 1813188 w 7164729"/>
                    <a:gd name="connsiteY114" fmla="*/ 426514 h 1759351"/>
                    <a:gd name="connsiteX115" fmla="*/ 1799864 w 7164729"/>
                    <a:gd name="connsiteY115" fmla="*/ 410901 h 1759351"/>
                    <a:gd name="connsiteX116" fmla="*/ 1770927 w 7164729"/>
                    <a:gd name="connsiteY116" fmla="*/ 388084 h 1759351"/>
                    <a:gd name="connsiteX117" fmla="*/ 1753565 w 7164729"/>
                    <a:gd name="connsiteY117" fmla="*/ 376177 h 1759351"/>
                    <a:gd name="connsiteX118" fmla="*/ 1734515 w 7164729"/>
                    <a:gd name="connsiteY118" fmla="*/ 362551 h 1759351"/>
                    <a:gd name="connsiteX119" fmla="*/ 1698435 w 7164729"/>
                    <a:gd name="connsiteY119" fmla="*/ 333616 h 1759351"/>
                    <a:gd name="connsiteX120" fmla="*/ 1591519 w 7164729"/>
                    <a:gd name="connsiteY120" fmla="*/ 322734 h 1759351"/>
                    <a:gd name="connsiteX121" fmla="*/ 1533646 w 7164729"/>
                    <a:gd name="connsiteY121" fmla="*/ 324091 h 1759351"/>
                    <a:gd name="connsiteX122" fmla="*/ 1533646 w 7164729"/>
                    <a:gd name="connsiteY122" fmla="*/ 324091 h 1759351"/>
                    <a:gd name="connsiteX123" fmla="*/ 1481560 w 7164729"/>
                    <a:gd name="connsiteY123" fmla="*/ 289367 h 1759351"/>
                    <a:gd name="connsiteX124" fmla="*/ 1446836 w 7164729"/>
                    <a:gd name="connsiteY124" fmla="*/ 289367 h 1759351"/>
                    <a:gd name="connsiteX125" fmla="*/ 1388962 w 7164729"/>
                    <a:gd name="connsiteY125" fmla="*/ 289367 h 1759351"/>
                    <a:gd name="connsiteX126" fmla="*/ 1361051 w 7164729"/>
                    <a:gd name="connsiteY126" fmla="*/ 250212 h 1759351"/>
                    <a:gd name="connsiteX127" fmla="*/ 1198504 w 7164729"/>
                    <a:gd name="connsiteY127" fmla="*/ 248855 h 1759351"/>
                    <a:gd name="connsiteX128" fmla="*/ 1186405 w 7164729"/>
                    <a:gd name="connsiteY128" fmla="*/ 225706 h 1759351"/>
                    <a:gd name="connsiteX129" fmla="*/ 1099595 w 7164729"/>
                    <a:gd name="connsiteY129" fmla="*/ 225706 h 1759351"/>
                    <a:gd name="connsiteX130" fmla="*/ 1075783 w 7164729"/>
                    <a:gd name="connsiteY130" fmla="*/ 215488 h 1759351"/>
                    <a:gd name="connsiteX131" fmla="*/ 1043078 w 7164729"/>
                    <a:gd name="connsiteY131" fmla="*/ 214131 h 1759351"/>
                    <a:gd name="connsiteX132" fmla="*/ 1019266 w 7164729"/>
                    <a:gd name="connsiteY132" fmla="*/ 207320 h 1759351"/>
                    <a:gd name="connsiteX133" fmla="*/ 995423 w 7164729"/>
                    <a:gd name="connsiteY133" fmla="*/ 179407 h 1759351"/>
                    <a:gd name="connsiteX134" fmla="*/ 886449 w 7164729"/>
                    <a:gd name="connsiteY134" fmla="*/ 181919 h 1759351"/>
                    <a:gd name="connsiteX135" fmla="*/ 873889 w 7164729"/>
                    <a:gd name="connsiteY135" fmla="*/ 156258 h 1759351"/>
                    <a:gd name="connsiteX136" fmla="*/ 734993 w 7164729"/>
                    <a:gd name="connsiteY136" fmla="*/ 156258 h 1759351"/>
                    <a:gd name="connsiteX137" fmla="*/ 734993 w 7164729"/>
                    <a:gd name="connsiteY137" fmla="*/ 150470 h 1759351"/>
                    <a:gd name="connsiteX138" fmla="*/ 677119 w 7164729"/>
                    <a:gd name="connsiteY138" fmla="*/ 150470 h 1759351"/>
                    <a:gd name="connsiteX139" fmla="*/ 656351 w 7164729"/>
                    <a:gd name="connsiteY139" fmla="*/ 136515 h 1759351"/>
                    <a:gd name="connsiteX140" fmla="*/ 633202 w 7164729"/>
                    <a:gd name="connsiteY140" fmla="*/ 119153 h 1759351"/>
                    <a:gd name="connsiteX141" fmla="*/ 618583 w 7164729"/>
                    <a:gd name="connsiteY141" fmla="*/ 105527 h 1759351"/>
                    <a:gd name="connsiteX142" fmla="*/ 572947 w 7164729"/>
                    <a:gd name="connsiteY142" fmla="*/ 104172 h 1759351"/>
                    <a:gd name="connsiteX143" fmla="*/ 526648 w 7164729"/>
                    <a:gd name="connsiteY143" fmla="*/ 98384 h 1759351"/>
                    <a:gd name="connsiteX144" fmla="*/ 480350 w 7164729"/>
                    <a:gd name="connsiteY144" fmla="*/ 98384 h 1759351"/>
                    <a:gd name="connsiteX145" fmla="*/ 455150 w 7164729"/>
                    <a:gd name="connsiteY145" fmla="*/ 86478 h 1759351"/>
                    <a:gd name="connsiteX146" fmla="*/ 422476 w 7164729"/>
                    <a:gd name="connsiteY146" fmla="*/ 57873 h 1759351"/>
                    <a:gd name="connsiteX147" fmla="*/ 295155 w 7164729"/>
                    <a:gd name="connsiteY147" fmla="*/ 52086 h 1759351"/>
                    <a:gd name="connsiteX148" fmla="*/ 290393 w 7164729"/>
                    <a:gd name="connsiteY148" fmla="*/ 38461 h 1759351"/>
                    <a:gd name="connsiteX149" fmla="*/ 243069 w 7164729"/>
                    <a:gd name="connsiteY149" fmla="*/ 40511 h 1759351"/>
                    <a:gd name="connsiteX150" fmla="*/ 243069 w 7164729"/>
                    <a:gd name="connsiteY150" fmla="*/ 23149 h 1759351"/>
                    <a:gd name="connsiteX151" fmla="*/ 173621 w 7164729"/>
                    <a:gd name="connsiteY151" fmla="*/ 23149 h 1759351"/>
                    <a:gd name="connsiteX152" fmla="*/ 68585 w 7164729"/>
                    <a:gd name="connsiteY152" fmla="*/ 22294 h 1759351"/>
                    <a:gd name="connsiteX153" fmla="*/ 46299 w 7164729"/>
                    <a:gd name="connsiteY153" fmla="*/ 11574 h 1759351"/>
                    <a:gd name="connsiteX154" fmla="*/ 0 w 7164729"/>
                    <a:gd name="connsiteY154"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56658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46162 w 7164729"/>
                    <a:gd name="connsiteY112" fmla="*/ 434050 h 1759351"/>
                    <a:gd name="connsiteX113" fmla="*/ 1813188 w 7164729"/>
                    <a:gd name="connsiteY113" fmla="*/ 426514 h 1759351"/>
                    <a:gd name="connsiteX114" fmla="*/ 1799864 w 7164729"/>
                    <a:gd name="connsiteY114" fmla="*/ 410901 h 1759351"/>
                    <a:gd name="connsiteX115" fmla="*/ 1770927 w 7164729"/>
                    <a:gd name="connsiteY115" fmla="*/ 388084 h 1759351"/>
                    <a:gd name="connsiteX116" fmla="*/ 1753565 w 7164729"/>
                    <a:gd name="connsiteY116" fmla="*/ 376177 h 1759351"/>
                    <a:gd name="connsiteX117" fmla="*/ 1734515 w 7164729"/>
                    <a:gd name="connsiteY117" fmla="*/ 362551 h 1759351"/>
                    <a:gd name="connsiteX118" fmla="*/ 1698435 w 7164729"/>
                    <a:gd name="connsiteY118" fmla="*/ 333616 h 1759351"/>
                    <a:gd name="connsiteX119" fmla="*/ 1591519 w 7164729"/>
                    <a:gd name="connsiteY119" fmla="*/ 322734 h 1759351"/>
                    <a:gd name="connsiteX120" fmla="*/ 1533646 w 7164729"/>
                    <a:gd name="connsiteY120" fmla="*/ 324091 h 1759351"/>
                    <a:gd name="connsiteX121" fmla="*/ 1533646 w 7164729"/>
                    <a:gd name="connsiteY121" fmla="*/ 324091 h 1759351"/>
                    <a:gd name="connsiteX122" fmla="*/ 1481560 w 7164729"/>
                    <a:gd name="connsiteY122" fmla="*/ 289367 h 1759351"/>
                    <a:gd name="connsiteX123" fmla="*/ 1446836 w 7164729"/>
                    <a:gd name="connsiteY123" fmla="*/ 289367 h 1759351"/>
                    <a:gd name="connsiteX124" fmla="*/ 1388962 w 7164729"/>
                    <a:gd name="connsiteY124" fmla="*/ 289367 h 1759351"/>
                    <a:gd name="connsiteX125" fmla="*/ 1361051 w 7164729"/>
                    <a:gd name="connsiteY125" fmla="*/ 250212 h 1759351"/>
                    <a:gd name="connsiteX126" fmla="*/ 1198504 w 7164729"/>
                    <a:gd name="connsiteY126" fmla="*/ 248855 h 1759351"/>
                    <a:gd name="connsiteX127" fmla="*/ 1186405 w 7164729"/>
                    <a:gd name="connsiteY127" fmla="*/ 225706 h 1759351"/>
                    <a:gd name="connsiteX128" fmla="*/ 1099595 w 7164729"/>
                    <a:gd name="connsiteY128" fmla="*/ 225706 h 1759351"/>
                    <a:gd name="connsiteX129" fmla="*/ 1075783 w 7164729"/>
                    <a:gd name="connsiteY129" fmla="*/ 215488 h 1759351"/>
                    <a:gd name="connsiteX130" fmla="*/ 1043078 w 7164729"/>
                    <a:gd name="connsiteY130" fmla="*/ 214131 h 1759351"/>
                    <a:gd name="connsiteX131" fmla="*/ 1019266 w 7164729"/>
                    <a:gd name="connsiteY131" fmla="*/ 207320 h 1759351"/>
                    <a:gd name="connsiteX132" fmla="*/ 995423 w 7164729"/>
                    <a:gd name="connsiteY132" fmla="*/ 179407 h 1759351"/>
                    <a:gd name="connsiteX133" fmla="*/ 886449 w 7164729"/>
                    <a:gd name="connsiteY133" fmla="*/ 181919 h 1759351"/>
                    <a:gd name="connsiteX134" fmla="*/ 873889 w 7164729"/>
                    <a:gd name="connsiteY134" fmla="*/ 156258 h 1759351"/>
                    <a:gd name="connsiteX135" fmla="*/ 734993 w 7164729"/>
                    <a:gd name="connsiteY135" fmla="*/ 156258 h 1759351"/>
                    <a:gd name="connsiteX136" fmla="*/ 734993 w 7164729"/>
                    <a:gd name="connsiteY136" fmla="*/ 150470 h 1759351"/>
                    <a:gd name="connsiteX137" fmla="*/ 677119 w 7164729"/>
                    <a:gd name="connsiteY137" fmla="*/ 150470 h 1759351"/>
                    <a:gd name="connsiteX138" fmla="*/ 656351 w 7164729"/>
                    <a:gd name="connsiteY138" fmla="*/ 136515 h 1759351"/>
                    <a:gd name="connsiteX139" fmla="*/ 633202 w 7164729"/>
                    <a:gd name="connsiteY139" fmla="*/ 119153 h 1759351"/>
                    <a:gd name="connsiteX140" fmla="*/ 618583 w 7164729"/>
                    <a:gd name="connsiteY140" fmla="*/ 105527 h 1759351"/>
                    <a:gd name="connsiteX141" fmla="*/ 572947 w 7164729"/>
                    <a:gd name="connsiteY141" fmla="*/ 104172 h 1759351"/>
                    <a:gd name="connsiteX142" fmla="*/ 526648 w 7164729"/>
                    <a:gd name="connsiteY142" fmla="*/ 98384 h 1759351"/>
                    <a:gd name="connsiteX143" fmla="*/ 480350 w 7164729"/>
                    <a:gd name="connsiteY143" fmla="*/ 98384 h 1759351"/>
                    <a:gd name="connsiteX144" fmla="*/ 455150 w 7164729"/>
                    <a:gd name="connsiteY144" fmla="*/ 86478 h 1759351"/>
                    <a:gd name="connsiteX145" fmla="*/ 422476 w 7164729"/>
                    <a:gd name="connsiteY145" fmla="*/ 57873 h 1759351"/>
                    <a:gd name="connsiteX146" fmla="*/ 295155 w 7164729"/>
                    <a:gd name="connsiteY146" fmla="*/ 52086 h 1759351"/>
                    <a:gd name="connsiteX147" fmla="*/ 290393 w 7164729"/>
                    <a:gd name="connsiteY147" fmla="*/ 38461 h 1759351"/>
                    <a:gd name="connsiteX148" fmla="*/ 243069 w 7164729"/>
                    <a:gd name="connsiteY148" fmla="*/ 40511 h 1759351"/>
                    <a:gd name="connsiteX149" fmla="*/ 243069 w 7164729"/>
                    <a:gd name="connsiteY149" fmla="*/ 23149 h 1759351"/>
                    <a:gd name="connsiteX150" fmla="*/ 173621 w 7164729"/>
                    <a:gd name="connsiteY150" fmla="*/ 23149 h 1759351"/>
                    <a:gd name="connsiteX151" fmla="*/ 68585 w 7164729"/>
                    <a:gd name="connsiteY151" fmla="*/ 22294 h 1759351"/>
                    <a:gd name="connsiteX152" fmla="*/ 46299 w 7164729"/>
                    <a:gd name="connsiteY152" fmla="*/ 11574 h 1759351"/>
                    <a:gd name="connsiteX153" fmla="*/ 0 w 7164729"/>
                    <a:gd name="connsiteY153"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46162 w 7164729"/>
                    <a:gd name="connsiteY112" fmla="*/ 434050 h 1759351"/>
                    <a:gd name="connsiteX113" fmla="*/ 1813188 w 7164729"/>
                    <a:gd name="connsiteY113" fmla="*/ 426514 h 1759351"/>
                    <a:gd name="connsiteX114" fmla="*/ 1799864 w 7164729"/>
                    <a:gd name="connsiteY114" fmla="*/ 410901 h 1759351"/>
                    <a:gd name="connsiteX115" fmla="*/ 1770927 w 7164729"/>
                    <a:gd name="connsiteY115" fmla="*/ 388084 h 1759351"/>
                    <a:gd name="connsiteX116" fmla="*/ 1753565 w 7164729"/>
                    <a:gd name="connsiteY116" fmla="*/ 376177 h 1759351"/>
                    <a:gd name="connsiteX117" fmla="*/ 1734515 w 7164729"/>
                    <a:gd name="connsiteY117" fmla="*/ 362551 h 1759351"/>
                    <a:gd name="connsiteX118" fmla="*/ 1698435 w 7164729"/>
                    <a:gd name="connsiteY118" fmla="*/ 333616 h 1759351"/>
                    <a:gd name="connsiteX119" fmla="*/ 1591519 w 7164729"/>
                    <a:gd name="connsiteY119" fmla="*/ 322734 h 1759351"/>
                    <a:gd name="connsiteX120" fmla="*/ 1533646 w 7164729"/>
                    <a:gd name="connsiteY120" fmla="*/ 324091 h 1759351"/>
                    <a:gd name="connsiteX121" fmla="*/ 1533646 w 7164729"/>
                    <a:gd name="connsiteY121" fmla="*/ 324091 h 1759351"/>
                    <a:gd name="connsiteX122" fmla="*/ 1481560 w 7164729"/>
                    <a:gd name="connsiteY122" fmla="*/ 289367 h 1759351"/>
                    <a:gd name="connsiteX123" fmla="*/ 1446836 w 7164729"/>
                    <a:gd name="connsiteY123" fmla="*/ 289367 h 1759351"/>
                    <a:gd name="connsiteX124" fmla="*/ 1388962 w 7164729"/>
                    <a:gd name="connsiteY124" fmla="*/ 289367 h 1759351"/>
                    <a:gd name="connsiteX125" fmla="*/ 1361051 w 7164729"/>
                    <a:gd name="connsiteY125" fmla="*/ 250212 h 1759351"/>
                    <a:gd name="connsiteX126" fmla="*/ 1198504 w 7164729"/>
                    <a:gd name="connsiteY126" fmla="*/ 248855 h 1759351"/>
                    <a:gd name="connsiteX127" fmla="*/ 1186405 w 7164729"/>
                    <a:gd name="connsiteY127" fmla="*/ 225706 h 1759351"/>
                    <a:gd name="connsiteX128" fmla="*/ 1099595 w 7164729"/>
                    <a:gd name="connsiteY128" fmla="*/ 225706 h 1759351"/>
                    <a:gd name="connsiteX129" fmla="*/ 1075783 w 7164729"/>
                    <a:gd name="connsiteY129" fmla="*/ 215488 h 1759351"/>
                    <a:gd name="connsiteX130" fmla="*/ 1043078 w 7164729"/>
                    <a:gd name="connsiteY130" fmla="*/ 214131 h 1759351"/>
                    <a:gd name="connsiteX131" fmla="*/ 1019266 w 7164729"/>
                    <a:gd name="connsiteY131" fmla="*/ 207320 h 1759351"/>
                    <a:gd name="connsiteX132" fmla="*/ 995423 w 7164729"/>
                    <a:gd name="connsiteY132" fmla="*/ 179407 h 1759351"/>
                    <a:gd name="connsiteX133" fmla="*/ 886449 w 7164729"/>
                    <a:gd name="connsiteY133" fmla="*/ 181919 h 1759351"/>
                    <a:gd name="connsiteX134" fmla="*/ 873889 w 7164729"/>
                    <a:gd name="connsiteY134" fmla="*/ 156258 h 1759351"/>
                    <a:gd name="connsiteX135" fmla="*/ 734993 w 7164729"/>
                    <a:gd name="connsiteY135" fmla="*/ 156258 h 1759351"/>
                    <a:gd name="connsiteX136" fmla="*/ 734993 w 7164729"/>
                    <a:gd name="connsiteY136" fmla="*/ 150470 h 1759351"/>
                    <a:gd name="connsiteX137" fmla="*/ 677119 w 7164729"/>
                    <a:gd name="connsiteY137" fmla="*/ 150470 h 1759351"/>
                    <a:gd name="connsiteX138" fmla="*/ 656351 w 7164729"/>
                    <a:gd name="connsiteY138" fmla="*/ 136515 h 1759351"/>
                    <a:gd name="connsiteX139" fmla="*/ 633202 w 7164729"/>
                    <a:gd name="connsiteY139" fmla="*/ 119153 h 1759351"/>
                    <a:gd name="connsiteX140" fmla="*/ 618583 w 7164729"/>
                    <a:gd name="connsiteY140" fmla="*/ 105527 h 1759351"/>
                    <a:gd name="connsiteX141" fmla="*/ 572947 w 7164729"/>
                    <a:gd name="connsiteY141" fmla="*/ 104172 h 1759351"/>
                    <a:gd name="connsiteX142" fmla="*/ 526648 w 7164729"/>
                    <a:gd name="connsiteY142" fmla="*/ 98384 h 1759351"/>
                    <a:gd name="connsiteX143" fmla="*/ 480350 w 7164729"/>
                    <a:gd name="connsiteY143" fmla="*/ 98384 h 1759351"/>
                    <a:gd name="connsiteX144" fmla="*/ 455150 w 7164729"/>
                    <a:gd name="connsiteY144" fmla="*/ 86478 h 1759351"/>
                    <a:gd name="connsiteX145" fmla="*/ 422476 w 7164729"/>
                    <a:gd name="connsiteY145" fmla="*/ 57873 h 1759351"/>
                    <a:gd name="connsiteX146" fmla="*/ 295155 w 7164729"/>
                    <a:gd name="connsiteY146" fmla="*/ 52086 h 1759351"/>
                    <a:gd name="connsiteX147" fmla="*/ 290393 w 7164729"/>
                    <a:gd name="connsiteY147" fmla="*/ 38461 h 1759351"/>
                    <a:gd name="connsiteX148" fmla="*/ 243069 w 7164729"/>
                    <a:gd name="connsiteY148" fmla="*/ 40511 h 1759351"/>
                    <a:gd name="connsiteX149" fmla="*/ 243069 w 7164729"/>
                    <a:gd name="connsiteY149" fmla="*/ 23149 h 1759351"/>
                    <a:gd name="connsiteX150" fmla="*/ 173621 w 7164729"/>
                    <a:gd name="connsiteY150" fmla="*/ 23149 h 1759351"/>
                    <a:gd name="connsiteX151" fmla="*/ 68585 w 7164729"/>
                    <a:gd name="connsiteY151" fmla="*/ 22294 h 1759351"/>
                    <a:gd name="connsiteX152" fmla="*/ 46299 w 7164729"/>
                    <a:gd name="connsiteY152" fmla="*/ 11574 h 1759351"/>
                    <a:gd name="connsiteX153" fmla="*/ 0 w 7164729"/>
                    <a:gd name="connsiteY153"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8504 w 7164729"/>
                    <a:gd name="connsiteY125" fmla="*/ 248855 h 1759351"/>
                    <a:gd name="connsiteX126" fmla="*/ 1186405 w 7164729"/>
                    <a:gd name="connsiteY126" fmla="*/ 225706 h 1759351"/>
                    <a:gd name="connsiteX127" fmla="*/ 1099595 w 7164729"/>
                    <a:gd name="connsiteY127" fmla="*/ 225706 h 1759351"/>
                    <a:gd name="connsiteX128" fmla="*/ 1075783 w 7164729"/>
                    <a:gd name="connsiteY128" fmla="*/ 215488 h 1759351"/>
                    <a:gd name="connsiteX129" fmla="*/ 1043078 w 7164729"/>
                    <a:gd name="connsiteY129" fmla="*/ 214131 h 1759351"/>
                    <a:gd name="connsiteX130" fmla="*/ 1019266 w 7164729"/>
                    <a:gd name="connsiteY130" fmla="*/ 207320 h 1759351"/>
                    <a:gd name="connsiteX131" fmla="*/ 995423 w 7164729"/>
                    <a:gd name="connsiteY131" fmla="*/ 179407 h 1759351"/>
                    <a:gd name="connsiteX132" fmla="*/ 886449 w 7164729"/>
                    <a:gd name="connsiteY132" fmla="*/ 181919 h 1759351"/>
                    <a:gd name="connsiteX133" fmla="*/ 873889 w 7164729"/>
                    <a:gd name="connsiteY133" fmla="*/ 156258 h 1759351"/>
                    <a:gd name="connsiteX134" fmla="*/ 734993 w 7164729"/>
                    <a:gd name="connsiteY134" fmla="*/ 156258 h 1759351"/>
                    <a:gd name="connsiteX135" fmla="*/ 734993 w 7164729"/>
                    <a:gd name="connsiteY135" fmla="*/ 150470 h 1759351"/>
                    <a:gd name="connsiteX136" fmla="*/ 677119 w 7164729"/>
                    <a:gd name="connsiteY136" fmla="*/ 150470 h 1759351"/>
                    <a:gd name="connsiteX137" fmla="*/ 656351 w 7164729"/>
                    <a:gd name="connsiteY137" fmla="*/ 136515 h 1759351"/>
                    <a:gd name="connsiteX138" fmla="*/ 633202 w 7164729"/>
                    <a:gd name="connsiteY138" fmla="*/ 119153 h 1759351"/>
                    <a:gd name="connsiteX139" fmla="*/ 618583 w 7164729"/>
                    <a:gd name="connsiteY139" fmla="*/ 105527 h 1759351"/>
                    <a:gd name="connsiteX140" fmla="*/ 572947 w 7164729"/>
                    <a:gd name="connsiteY140" fmla="*/ 104172 h 1759351"/>
                    <a:gd name="connsiteX141" fmla="*/ 526648 w 7164729"/>
                    <a:gd name="connsiteY141" fmla="*/ 98384 h 1759351"/>
                    <a:gd name="connsiteX142" fmla="*/ 480350 w 7164729"/>
                    <a:gd name="connsiteY142" fmla="*/ 98384 h 1759351"/>
                    <a:gd name="connsiteX143" fmla="*/ 455150 w 7164729"/>
                    <a:gd name="connsiteY143" fmla="*/ 86478 h 1759351"/>
                    <a:gd name="connsiteX144" fmla="*/ 422476 w 7164729"/>
                    <a:gd name="connsiteY144" fmla="*/ 57873 h 1759351"/>
                    <a:gd name="connsiteX145" fmla="*/ 295155 w 7164729"/>
                    <a:gd name="connsiteY145" fmla="*/ 52086 h 1759351"/>
                    <a:gd name="connsiteX146" fmla="*/ 290393 w 7164729"/>
                    <a:gd name="connsiteY146" fmla="*/ 38461 h 1759351"/>
                    <a:gd name="connsiteX147" fmla="*/ 243069 w 7164729"/>
                    <a:gd name="connsiteY147" fmla="*/ 40511 h 1759351"/>
                    <a:gd name="connsiteX148" fmla="*/ 243069 w 7164729"/>
                    <a:gd name="connsiteY148" fmla="*/ 23149 h 1759351"/>
                    <a:gd name="connsiteX149" fmla="*/ 173621 w 7164729"/>
                    <a:gd name="connsiteY149" fmla="*/ 23149 h 1759351"/>
                    <a:gd name="connsiteX150" fmla="*/ 68585 w 7164729"/>
                    <a:gd name="connsiteY150" fmla="*/ 22294 h 1759351"/>
                    <a:gd name="connsiteX151" fmla="*/ 46299 w 7164729"/>
                    <a:gd name="connsiteY151" fmla="*/ 11574 h 1759351"/>
                    <a:gd name="connsiteX152" fmla="*/ 0 w 7164729"/>
                    <a:gd name="connsiteY152"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8504 w 7164729"/>
                    <a:gd name="connsiteY125" fmla="*/ 248855 h 1759351"/>
                    <a:gd name="connsiteX126" fmla="*/ 1186405 w 7164729"/>
                    <a:gd name="connsiteY126" fmla="*/ 225706 h 1759351"/>
                    <a:gd name="connsiteX127" fmla="*/ 1099595 w 7164729"/>
                    <a:gd name="connsiteY127" fmla="*/ 225706 h 1759351"/>
                    <a:gd name="connsiteX128" fmla="*/ 1075783 w 7164729"/>
                    <a:gd name="connsiteY128" fmla="*/ 215488 h 1759351"/>
                    <a:gd name="connsiteX129" fmla="*/ 1043078 w 7164729"/>
                    <a:gd name="connsiteY129" fmla="*/ 214131 h 1759351"/>
                    <a:gd name="connsiteX130" fmla="*/ 1019266 w 7164729"/>
                    <a:gd name="connsiteY130" fmla="*/ 207320 h 1759351"/>
                    <a:gd name="connsiteX131" fmla="*/ 995423 w 7164729"/>
                    <a:gd name="connsiteY131" fmla="*/ 179407 h 1759351"/>
                    <a:gd name="connsiteX132" fmla="*/ 886449 w 7164729"/>
                    <a:gd name="connsiteY132" fmla="*/ 181919 h 1759351"/>
                    <a:gd name="connsiteX133" fmla="*/ 873889 w 7164729"/>
                    <a:gd name="connsiteY133" fmla="*/ 156258 h 1759351"/>
                    <a:gd name="connsiteX134" fmla="*/ 734993 w 7164729"/>
                    <a:gd name="connsiteY134" fmla="*/ 156258 h 1759351"/>
                    <a:gd name="connsiteX135" fmla="*/ 677119 w 7164729"/>
                    <a:gd name="connsiteY135" fmla="*/ 150470 h 1759351"/>
                    <a:gd name="connsiteX136" fmla="*/ 656351 w 7164729"/>
                    <a:gd name="connsiteY136" fmla="*/ 136515 h 1759351"/>
                    <a:gd name="connsiteX137" fmla="*/ 633202 w 7164729"/>
                    <a:gd name="connsiteY137" fmla="*/ 119153 h 1759351"/>
                    <a:gd name="connsiteX138" fmla="*/ 618583 w 7164729"/>
                    <a:gd name="connsiteY138" fmla="*/ 105527 h 1759351"/>
                    <a:gd name="connsiteX139" fmla="*/ 572947 w 7164729"/>
                    <a:gd name="connsiteY139" fmla="*/ 104172 h 1759351"/>
                    <a:gd name="connsiteX140" fmla="*/ 526648 w 7164729"/>
                    <a:gd name="connsiteY140" fmla="*/ 98384 h 1759351"/>
                    <a:gd name="connsiteX141" fmla="*/ 480350 w 7164729"/>
                    <a:gd name="connsiteY141" fmla="*/ 98384 h 1759351"/>
                    <a:gd name="connsiteX142" fmla="*/ 455150 w 7164729"/>
                    <a:gd name="connsiteY142" fmla="*/ 86478 h 1759351"/>
                    <a:gd name="connsiteX143" fmla="*/ 422476 w 7164729"/>
                    <a:gd name="connsiteY143" fmla="*/ 57873 h 1759351"/>
                    <a:gd name="connsiteX144" fmla="*/ 295155 w 7164729"/>
                    <a:gd name="connsiteY144" fmla="*/ 52086 h 1759351"/>
                    <a:gd name="connsiteX145" fmla="*/ 290393 w 7164729"/>
                    <a:gd name="connsiteY145" fmla="*/ 38461 h 1759351"/>
                    <a:gd name="connsiteX146" fmla="*/ 243069 w 7164729"/>
                    <a:gd name="connsiteY146" fmla="*/ 40511 h 1759351"/>
                    <a:gd name="connsiteX147" fmla="*/ 243069 w 7164729"/>
                    <a:gd name="connsiteY147" fmla="*/ 23149 h 1759351"/>
                    <a:gd name="connsiteX148" fmla="*/ 173621 w 7164729"/>
                    <a:gd name="connsiteY148" fmla="*/ 23149 h 1759351"/>
                    <a:gd name="connsiteX149" fmla="*/ 68585 w 7164729"/>
                    <a:gd name="connsiteY149" fmla="*/ 22294 h 1759351"/>
                    <a:gd name="connsiteX150" fmla="*/ 46299 w 7164729"/>
                    <a:gd name="connsiteY150" fmla="*/ 11574 h 1759351"/>
                    <a:gd name="connsiteX151" fmla="*/ 0 w 7164729"/>
                    <a:gd name="connsiteY15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8504 w 7164729"/>
                    <a:gd name="connsiteY125" fmla="*/ 248855 h 1759351"/>
                    <a:gd name="connsiteX126" fmla="*/ 1186405 w 7164729"/>
                    <a:gd name="connsiteY126" fmla="*/ 225706 h 1759351"/>
                    <a:gd name="connsiteX127" fmla="*/ 1099595 w 7164729"/>
                    <a:gd name="connsiteY127" fmla="*/ 225706 h 1759351"/>
                    <a:gd name="connsiteX128" fmla="*/ 1075783 w 7164729"/>
                    <a:gd name="connsiteY128" fmla="*/ 215488 h 1759351"/>
                    <a:gd name="connsiteX129" fmla="*/ 1043078 w 7164729"/>
                    <a:gd name="connsiteY129" fmla="*/ 214131 h 1759351"/>
                    <a:gd name="connsiteX130" fmla="*/ 1019266 w 7164729"/>
                    <a:gd name="connsiteY130" fmla="*/ 207320 h 1759351"/>
                    <a:gd name="connsiteX131" fmla="*/ 995423 w 7164729"/>
                    <a:gd name="connsiteY131" fmla="*/ 184170 h 1759351"/>
                    <a:gd name="connsiteX132" fmla="*/ 886449 w 7164729"/>
                    <a:gd name="connsiteY132" fmla="*/ 181919 h 1759351"/>
                    <a:gd name="connsiteX133" fmla="*/ 873889 w 7164729"/>
                    <a:gd name="connsiteY133" fmla="*/ 156258 h 1759351"/>
                    <a:gd name="connsiteX134" fmla="*/ 734993 w 7164729"/>
                    <a:gd name="connsiteY134" fmla="*/ 156258 h 1759351"/>
                    <a:gd name="connsiteX135" fmla="*/ 677119 w 7164729"/>
                    <a:gd name="connsiteY135" fmla="*/ 150470 h 1759351"/>
                    <a:gd name="connsiteX136" fmla="*/ 656351 w 7164729"/>
                    <a:gd name="connsiteY136" fmla="*/ 136515 h 1759351"/>
                    <a:gd name="connsiteX137" fmla="*/ 633202 w 7164729"/>
                    <a:gd name="connsiteY137" fmla="*/ 119153 h 1759351"/>
                    <a:gd name="connsiteX138" fmla="*/ 618583 w 7164729"/>
                    <a:gd name="connsiteY138" fmla="*/ 105527 h 1759351"/>
                    <a:gd name="connsiteX139" fmla="*/ 572947 w 7164729"/>
                    <a:gd name="connsiteY139" fmla="*/ 104172 h 1759351"/>
                    <a:gd name="connsiteX140" fmla="*/ 526648 w 7164729"/>
                    <a:gd name="connsiteY140" fmla="*/ 98384 h 1759351"/>
                    <a:gd name="connsiteX141" fmla="*/ 480350 w 7164729"/>
                    <a:gd name="connsiteY141" fmla="*/ 98384 h 1759351"/>
                    <a:gd name="connsiteX142" fmla="*/ 455150 w 7164729"/>
                    <a:gd name="connsiteY142" fmla="*/ 86478 h 1759351"/>
                    <a:gd name="connsiteX143" fmla="*/ 422476 w 7164729"/>
                    <a:gd name="connsiteY143" fmla="*/ 57873 h 1759351"/>
                    <a:gd name="connsiteX144" fmla="*/ 295155 w 7164729"/>
                    <a:gd name="connsiteY144" fmla="*/ 52086 h 1759351"/>
                    <a:gd name="connsiteX145" fmla="*/ 290393 w 7164729"/>
                    <a:gd name="connsiteY145" fmla="*/ 38461 h 1759351"/>
                    <a:gd name="connsiteX146" fmla="*/ 243069 w 7164729"/>
                    <a:gd name="connsiteY146" fmla="*/ 40511 h 1759351"/>
                    <a:gd name="connsiteX147" fmla="*/ 243069 w 7164729"/>
                    <a:gd name="connsiteY147" fmla="*/ 23149 h 1759351"/>
                    <a:gd name="connsiteX148" fmla="*/ 173621 w 7164729"/>
                    <a:gd name="connsiteY148" fmla="*/ 23149 h 1759351"/>
                    <a:gd name="connsiteX149" fmla="*/ 68585 w 7164729"/>
                    <a:gd name="connsiteY149" fmla="*/ 22294 h 1759351"/>
                    <a:gd name="connsiteX150" fmla="*/ 46299 w 7164729"/>
                    <a:gd name="connsiteY150" fmla="*/ 11574 h 1759351"/>
                    <a:gd name="connsiteX151" fmla="*/ 0 w 7164729"/>
                    <a:gd name="connsiteY151"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8504 w 7164729"/>
                    <a:gd name="connsiteY125" fmla="*/ 248855 h 1759351"/>
                    <a:gd name="connsiteX126" fmla="*/ 1186405 w 7164729"/>
                    <a:gd name="connsiteY126" fmla="*/ 225706 h 1759351"/>
                    <a:gd name="connsiteX127" fmla="*/ 1099595 w 7164729"/>
                    <a:gd name="connsiteY127" fmla="*/ 225706 h 1759351"/>
                    <a:gd name="connsiteX128" fmla="*/ 1043078 w 7164729"/>
                    <a:gd name="connsiteY128" fmla="*/ 214131 h 1759351"/>
                    <a:gd name="connsiteX129" fmla="*/ 1019266 w 7164729"/>
                    <a:gd name="connsiteY129" fmla="*/ 207320 h 1759351"/>
                    <a:gd name="connsiteX130" fmla="*/ 995423 w 7164729"/>
                    <a:gd name="connsiteY130" fmla="*/ 184170 h 1759351"/>
                    <a:gd name="connsiteX131" fmla="*/ 886449 w 7164729"/>
                    <a:gd name="connsiteY131" fmla="*/ 181919 h 1759351"/>
                    <a:gd name="connsiteX132" fmla="*/ 873889 w 7164729"/>
                    <a:gd name="connsiteY132" fmla="*/ 156258 h 1759351"/>
                    <a:gd name="connsiteX133" fmla="*/ 734993 w 7164729"/>
                    <a:gd name="connsiteY133" fmla="*/ 156258 h 1759351"/>
                    <a:gd name="connsiteX134" fmla="*/ 677119 w 7164729"/>
                    <a:gd name="connsiteY134" fmla="*/ 150470 h 1759351"/>
                    <a:gd name="connsiteX135" fmla="*/ 656351 w 7164729"/>
                    <a:gd name="connsiteY135" fmla="*/ 136515 h 1759351"/>
                    <a:gd name="connsiteX136" fmla="*/ 633202 w 7164729"/>
                    <a:gd name="connsiteY136" fmla="*/ 119153 h 1759351"/>
                    <a:gd name="connsiteX137" fmla="*/ 618583 w 7164729"/>
                    <a:gd name="connsiteY137" fmla="*/ 105527 h 1759351"/>
                    <a:gd name="connsiteX138" fmla="*/ 572947 w 7164729"/>
                    <a:gd name="connsiteY138" fmla="*/ 104172 h 1759351"/>
                    <a:gd name="connsiteX139" fmla="*/ 526648 w 7164729"/>
                    <a:gd name="connsiteY139" fmla="*/ 98384 h 1759351"/>
                    <a:gd name="connsiteX140" fmla="*/ 480350 w 7164729"/>
                    <a:gd name="connsiteY140" fmla="*/ 98384 h 1759351"/>
                    <a:gd name="connsiteX141" fmla="*/ 455150 w 7164729"/>
                    <a:gd name="connsiteY141" fmla="*/ 86478 h 1759351"/>
                    <a:gd name="connsiteX142" fmla="*/ 422476 w 7164729"/>
                    <a:gd name="connsiteY142" fmla="*/ 57873 h 1759351"/>
                    <a:gd name="connsiteX143" fmla="*/ 295155 w 7164729"/>
                    <a:gd name="connsiteY143" fmla="*/ 52086 h 1759351"/>
                    <a:gd name="connsiteX144" fmla="*/ 290393 w 7164729"/>
                    <a:gd name="connsiteY144" fmla="*/ 38461 h 1759351"/>
                    <a:gd name="connsiteX145" fmla="*/ 243069 w 7164729"/>
                    <a:gd name="connsiteY145" fmla="*/ 40511 h 1759351"/>
                    <a:gd name="connsiteX146" fmla="*/ 243069 w 7164729"/>
                    <a:gd name="connsiteY146" fmla="*/ 23149 h 1759351"/>
                    <a:gd name="connsiteX147" fmla="*/ 173621 w 7164729"/>
                    <a:gd name="connsiteY147" fmla="*/ 23149 h 1759351"/>
                    <a:gd name="connsiteX148" fmla="*/ 68585 w 7164729"/>
                    <a:gd name="connsiteY148" fmla="*/ 22294 h 1759351"/>
                    <a:gd name="connsiteX149" fmla="*/ 46299 w 7164729"/>
                    <a:gd name="connsiteY149" fmla="*/ 11574 h 1759351"/>
                    <a:gd name="connsiteX150" fmla="*/ 0 w 7164729"/>
                    <a:gd name="connsiteY15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6123 w 7164729"/>
                    <a:gd name="connsiteY125" fmla="*/ 248855 h 1759351"/>
                    <a:gd name="connsiteX126" fmla="*/ 1186405 w 7164729"/>
                    <a:gd name="connsiteY126" fmla="*/ 225706 h 1759351"/>
                    <a:gd name="connsiteX127" fmla="*/ 1099595 w 7164729"/>
                    <a:gd name="connsiteY127" fmla="*/ 225706 h 1759351"/>
                    <a:gd name="connsiteX128" fmla="*/ 1043078 w 7164729"/>
                    <a:gd name="connsiteY128" fmla="*/ 214131 h 1759351"/>
                    <a:gd name="connsiteX129" fmla="*/ 1019266 w 7164729"/>
                    <a:gd name="connsiteY129" fmla="*/ 207320 h 1759351"/>
                    <a:gd name="connsiteX130" fmla="*/ 995423 w 7164729"/>
                    <a:gd name="connsiteY130" fmla="*/ 184170 h 1759351"/>
                    <a:gd name="connsiteX131" fmla="*/ 886449 w 7164729"/>
                    <a:gd name="connsiteY131" fmla="*/ 181919 h 1759351"/>
                    <a:gd name="connsiteX132" fmla="*/ 873889 w 7164729"/>
                    <a:gd name="connsiteY132" fmla="*/ 156258 h 1759351"/>
                    <a:gd name="connsiteX133" fmla="*/ 734993 w 7164729"/>
                    <a:gd name="connsiteY133" fmla="*/ 156258 h 1759351"/>
                    <a:gd name="connsiteX134" fmla="*/ 677119 w 7164729"/>
                    <a:gd name="connsiteY134" fmla="*/ 150470 h 1759351"/>
                    <a:gd name="connsiteX135" fmla="*/ 656351 w 7164729"/>
                    <a:gd name="connsiteY135" fmla="*/ 136515 h 1759351"/>
                    <a:gd name="connsiteX136" fmla="*/ 633202 w 7164729"/>
                    <a:gd name="connsiteY136" fmla="*/ 119153 h 1759351"/>
                    <a:gd name="connsiteX137" fmla="*/ 618583 w 7164729"/>
                    <a:gd name="connsiteY137" fmla="*/ 105527 h 1759351"/>
                    <a:gd name="connsiteX138" fmla="*/ 572947 w 7164729"/>
                    <a:gd name="connsiteY138" fmla="*/ 104172 h 1759351"/>
                    <a:gd name="connsiteX139" fmla="*/ 526648 w 7164729"/>
                    <a:gd name="connsiteY139" fmla="*/ 98384 h 1759351"/>
                    <a:gd name="connsiteX140" fmla="*/ 480350 w 7164729"/>
                    <a:gd name="connsiteY140" fmla="*/ 98384 h 1759351"/>
                    <a:gd name="connsiteX141" fmla="*/ 455150 w 7164729"/>
                    <a:gd name="connsiteY141" fmla="*/ 86478 h 1759351"/>
                    <a:gd name="connsiteX142" fmla="*/ 422476 w 7164729"/>
                    <a:gd name="connsiteY142" fmla="*/ 57873 h 1759351"/>
                    <a:gd name="connsiteX143" fmla="*/ 295155 w 7164729"/>
                    <a:gd name="connsiteY143" fmla="*/ 52086 h 1759351"/>
                    <a:gd name="connsiteX144" fmla="*/ 290393 w 7164729"/>
                    <a:gd name="connsiteY144" fmla="*/ 38461 h 1759351"/>
                    <a:gd name="connsiteX145" fmla="*/ 243069 w 7164729"/>
                    <a:gd name="connsiteY145" fmla="*/ 40511 h 1759351"/>
                    <a:gd name="connsiteX146" fmla="*/ 243069 w 7164729"/>
                    <a:gd name="connsiteY146" fmla="*/ 23149 h 1759351"/>
                    <a:gd name="connsiteX147" fmla="*/ 173621 w 7164729"/>
                    <a:gd name="connsiteY147" fmla="*/ 23149 h 1759351"/>
                    <a:gd name="connsiteX148" fmla="*/ 68585 w 7164729"/>
                    <a:gd name="connsiteY148" fmla="*/ 22294 h 1759351"/>
                    <a:gd name="connsiteX149" fmla="*/ 46299 w 7164729"/>
                    <a:gd name="connsiteY149" fmla="*/ 11574 h 1759351"/>
                    <a:gd name="connsiteX150" fmla="*/ 0 w 7164729"/>
                    <a:gd name="connsiteY15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53969 h 1759351"/>
                    <a:gd name="connsiteX93" fmla="*/ 2766350 w 7164729"/>
                    <a:gd name="connsiteY93" fmla="*/ 642395 h 1759351"/>
                    <a:gd name="connsiteX94" fmla="*/ 2685327 w 7164729"/>
                    <a:gd name="connsiteY94" fmla="*/ 636607 h 1759351"/>
                    <a:gd name="connsiteX95" fmla="*/ 2656390 w 7164729"/>
                    <a:gd name="connsiteY95" fmla="*/ 630820 h 1759351"/>
                    <a:gd name="connsiteX96" fmla="*/ 2604304 w 7164729"/>
                    <a:gd name="connsiteY96" fmla="*/ 613458 h 1759351"/>
                    <a:gd name="connsiteX97" fmla="*/ 2575367 w 7164729"/>
                    <a:gd name="connsiteY97" fmla="*/ 607670 h 1759351"/>
                    <a:gd name="connsiteX98" fmla="*/ 2546431 w 7164729"/>
                    <a:gd name="connsiteY98" fmla="*/ 607670 h 1759351"/>
                    <a:gd name="connsiteX99" fmla="*/ 2494345 w 7164729"/>
                    <a:gd name="connsiteY99" fmla="*/ 596096 h 1759351"/>
                    <a:gd name="connsiteX100" fmla="*/ 2469507 w 7164729"/>
                    <a:gd name="connsiteY100" fmla="*/ 575327 h 1759351"/>
                    <a:gd name="connsiteX101" fmla="*/ 2419109 w 7164729"/>
                    <a:gd name="connsiteY101" fmla="*/ 572946 h 1759351"/>
                    <a:gd name="connsiteX102" fmla="*/ 2395960 w 7164729"/>
                    <a:gd name="connsiteY102" fmla="*/ 549797 h 1759351"/>
                    <a:gd name="connsiteX103" fmla="*/ 2355448 w 7164729"/>
                    <a:gd name="connsiteY103" fmla="*/ 538222 h 1759351"/>
                    <a:gd name="connsiteX104" fmla="*/ 2303362 w 7164729"/>
                    <a:gd name="connsiteY104" fmla="*/ 538222 h 1759351"/>
                    <a:gd name="connsiteX105" fmla="*/ 2221314 w 7164729"/>
                    <a:gd name="connsiteY105" fmla="*/ 515766 h 1759351"/>
                    <a:gd name="connsiteX106" fmla="*/ 2104212 w 7164729"/>
                    <a:gd name="connsiteY106" fmla="*/ 511335 h 1759351"/>
                    <a:gd name="connsiteX107" fmla="*/ 2055200 w 7164729"/>
                    <a:gd name="connsiteY107" fmla="*/ 491924 h 1759351"/>
                    <a:gd name="connsiteX108" fmla="*/ 2025570 w 7164729"/>
                    <a:gd name="connsiteY108" fmla="*/ 480349 h 1759351"/>
                    <a:gd name="connsiteX109" fmla="*/ 1985058 w 7164729"/>
                    <a:gd name="connsiteY109" fmla="*/ 468774 h 1759351"/>
                    <a:gd name="connsiteX110" fmla="*/ 1945933 w 7164729"/>
                    <a:gd name="connsiteY110" fmla="*/ 459912 h 1759351"/>
                    <a:gd name="connsiteX111" fmla="*/ 1857737 w 7164729"/>
                    <a:gd name="connsiteY111" fmla="*/ 457200 h 1759351"/>
                    <a:gd name="connsiteX112" fmla="*/ 1813188 w 7164729"/>
                    <a:gd name="connsiteY112" fmla="*/ 426514 h 1759351"/>
                    <a:gd name="connsiteX113" fmla="*/ 1799864 w 7164729"/>
                    <a:gd name="connsiteY113" fmla="*/ 410901 h 1759351"/>
                    <a:gd name="connsiteX114" fmla="*/ 1770927 w 7164729"/>
                    <a:gd name="connsiteY114" fmla="*/ 388084 h 1759351"/>
                    <a:gd name="connsiteX115" fmla="*/ 1753565 w 7164729"/>
                    <a:gd name="connsiteY115" fmla="*/ 376177 h 1759351"/>
                    <a:gd name="connsiteX116" fmla="*/ 1734515 w 7164729"/>
                    <a:gd name="connsiteY116" fmla="*/ 362551 h 1759351"/>
                    <a:gd name="connsiteX117" fmla="*/ 1698435 w 7164729"/>
                    <a:gd name="connsiteY117" fmla="*/ 333616 h 1759351"/>
                    <a:gd name="connsiteX118" fmla="*/ 1591519 w 7164729"/>
                    <a:gd name="connsiteY118" fmla="*/ 322734 h 1759351"/>
                    <a:gd name="connsiteX119" fmla="*/ 1533646 w 7164729"/>
                    <a:gd name="connsiteY119" fmla="*/ 324091 h 1759351"/>
                    <a:gd name="connsiteX120" fmla="*/ 1533646 w 7164729"/>
                    <a:gd name="connsiteY120" fmla="*/ 324091 h 1759351"/>
                    <a:gd name="connsiteX121" fmla="*/ 1481560 w 7164729"/>
                    <a:gd name="connsiteY121" fmla="*/ 289367 h 1759351"/>
                    <a:gd name="connsiteX122" fmla="*/ 1446836 w 7164729"/>
                    <a:gd name="connsiteY122" fmla="*/ 289367 h 1759351"/>
                    <a:gd name="connsiteX123" fmla="*/ 1388962 w 7164729"/>
                    <a:gd name="connsiteY123" fmla="*/ 289367 h 1759351"/>
                    <a:gd name="connsiteX124" fmla="*/ 1361051 w 7164729"/>
                    <a:gd name="connsiteY124" fmla="*/ 250212 h 1759351"/>
                    <a:gd name="connsiteX125" fmla="*/ 1193742 w 7164729"/>
                    <a:gd name="connsiteY125" fmla="*/ 248855 h 1759351"/>
                    <a:gd name="connsiteX126" fmla="*/ 1186405 w 7164729"/>
                    <a:gd name="connsiteY126" fmla="*/ 225706 h 1759351"/>
                    <a:gd name="connsiteX127" fmla="*/ 1099595 w 7164729"/>
                    <a:gd name="connsiteY127" fmla="*/ 225706 h 1759351"/>
                    <a:gd name="connsiteX128" fmla="*/ 1043078 w 7164729"/>
                    <a:gd name="connsiteY128" fmla="*/ 214131 h 1759351"/>
                    <a:gd name="connsiteX129" fmla="*/ 1019266 w 7164729"/>
                    <a:gd name="connsiteY129" fmla="*/ 207320 h 1759351"/>
                    <a:gd name="connsiteX130" fmla="*/ 995423 w 7164729"/>
                    <a:gd name="connsiteY130" fmla="*/ 184170 h 1759351"/>
                    <a:gd name="connsiteX131" fmla="*/ 886449 w 7164729"/>
                    <a:gd name="connsiteY131" fmla="*/ 181919 h 1759351"/>
                    <a:gd name="connsiteX132" fmla="*/ 873889 w 7164729"/>
                    <a:gd name="connsiteY132" fmla="*/ 156258 h 1759351"/>
                    <a:gd name="connsiteX133" fmla="*/ 734993 w 7164729"/>
                    <a:gd name="connsiteY133" fmla="*/ 156258 h 1759351"/>
                    <a:gd name="connsiteX134" fmla="*/ 677119 w 7164729"/>
                    <a:gd name="connsiteY134" fmla="*/ 150470 h 1759351"/>
                    <a:gd name="connsiteX135" fmla="*/ 656351 w 7164729"/>
                    <a:gd name="connsiteY135" fmla="*/ 136515 h 1759351"/>
                    <a:gd name="connsiteX136" fmla="*/ 633202 w 7164729"/>
                    <a:gd name="connsiteY136" fmla="*/ 119153 h 1759351"/>
                    <a:gd name="connsiteX137" fmla="*/ 618583 w 7164729"/>
                    <a:gd name="connsiteY137" fmla="*/ 105527 h 1759351"/>
                    <a:gd name="connsiteX138" fmla="*/ 572947 w 7164729"/>
                    <a:gd name="connsiteY138" fmla="*/ 104172 h 1759351"/>
                    <a:gd name="connsiteX139" fmla="*/ 526648 w 7164729"/>
                    <a:gd name="connsiteY139" fmla="*/ 98384 h 1759351"/>
                    <a:gd name="connsiteX140" fmla="*/ 480350 w 7164729"/>
                    <a:gd name="connsiteY140" fmla="*/ 98384 h 1759351"/>
                    <a:gd name="connsiteX141" fmla="*/ 455150 w 7164729"/>
                    <a:gd name="connsiteY141" fmla="*/ 86478 h 1759351"/>
                    <a:gd name="connsiteX142" fmla="*/ 422476 w 7164729"/>
                    <a:gd name="connsiteY142" fmla="*/ 57873 h 1759351"/>
                    <a:gd name="connsiteX143" fmla="*/ 295155 w 7164729"/>
                    <a:gd name="connsiteY143" fmla="*/ 52086 h 1759351"/>
                    <a:gd name="connsiteX144" fmla="*/ 290393 w 7164729"/>
                    <a:gd name="connsiteY144" fmla="*/ 38461 h 1759351"/>
                    <a:gd name="connsiteX145" fmla="*/ 243069 w 7164729"/>
                    <a:gd name="connsiteY145" fmla="*/ 40511 h 1759351"/>
                    <a:gd name="connsiteX146" fmla="*/ 243069 w 7164729"/>
                    <a:gd name="connsiteY146" fmla="*/ 23149 h 1759351"/>
                    <a:gd name="connsiteX147" fmla="*/ 173621 w 7164729"/>
                    <a:gd name="connsiteY147" fmla="*/ 23149 h 1759351"/>
                    <a:gd name="connsiteX148" fmla="*/ 68585 w 7164729"/>
                    <a:gd name="connsiteY148" fmla="*/ 22294 h 1759351"/>
                    <a:gd name="connsiteX149" fmla="*/ 46299 w 7164729"/>
                    <a:gd name="connsiteY149" fmla="*/ 11574 h 1759351"/>
                    <a:gd name="connsiteX150" fmla="*/ 0 w 7164729"/>
                    <a:gd name="connsiteY150"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66350 w 7164729"/>
                    <a:gd name="connsiteY92" fmla="*/ 642395 h 1759351"/>
                    <a:gd name="connsiteX93" fmla="*/ 2685327 w 7164729"/>
                    <a:gd name="connsiteY93" fmla="*/ 636607 h 1759351"/>
                    <a:gd name="connsiteX94" fmla="*/ 2656390 w 7164729"/>
                    <a:gd name="connsiteY94" fmla="*/ 630820 h 1759351"/>
                    <a:gd name="connsiteX95" fmla="*/ 2604304 w 7164729"/>
                    <a:gd name="connsiteY95" fmla="*/ 613458 h 1759351"/>
                    <a:gd name="connsiteX96" fmla="*/ 2575367 w 7164729"/>
                    <a:gd name="connsiteY96" fmla="*/ 607670 h 1759351"/>
                    <a:gd name="connsiteX97" fmla="*/ 2546431 w 7164729"/>
                    <a:gd name="connsiteY97" fmla="*/ 607670 h 1759351"/>
                    <a:gd name="connsiteX98" fmla="*/ 2494345 w 7164729"/>
                    <a:gd name="connsiteY98" fmla="*/ 596096 h 1759351"/>
                    <a:gd name="connsiteX99" fmla="*/ 2469507 w 7164729"/>
                    <a:gd name="connsiteY99" fmla="*/ 575327 h 1759351"/>
                    <a:gd name="connsiteX100" fmla="*/ 2419109 w 7164729"/>
                    <a:gd name="connsiteY100" fmla="*/ 572946 h 1759351"/>
                    <a:gd name="connsiteX101" fmla="*/ 2395960 w 7164729"/>
                    <a:gd name="connsiteY101" fmla="*/ 549797 h 1759351"/>
                    <a:gd name="connsiteX102" fmla="*/ 2355448 w 7164729"/>
                    <a:gd name="connsiteY102" fmla="*/ 538222 h 1759351"/>
                    <a:gd name="connsiteX103" fmla="*/ 2303362 w 7164729"/>
                    <a:gd name="connsiteY103" fmla="*/ 538222 h 1759351"/>
                    <a:gd name="connsiteX104" fmla="*/ 2221314 w 7164729"/>
                    <a:gd name="connsiteY104" fmla="*/ 515766 h 1759351"/>
                    <a:gd name="connsiteX105" fmla="*/ 2104212 w 7164729"/>
                    <a:gd name="connsiteY105" fmla="*/ 511335 h 1759351"/>
                    <a:gd name="connsiteX106" fmla="*/ 2055200 w 7164729"/>
                    <a:gd name="connsiteY106" fmla="*/ 491924 h 1759351"/>
                    <a:gd name="connsiteX107" fmla="*/ 2025570 w 7164729"/>
                    <a:gd name="connsiteY107" fmla="*/ 480349 h 1759351"/>
                    <a:gd name="connsiteX108" fmla="*/ 1985058 w 7164729"/>
                    <a:gd name="connsiteY108" fmla="*/ 468774 h 1759351"/>
                    <a:gd name="connsiteX109" fmla="*/ 1945933 w 7164729"/>
                    <a:gd name="connsiteY109" fmla="*/ 459912 h 1759351"/>
                    <a:gd name="connsiteX110" fmla="*/ 1857737 w 7164729"/>
                    <a:gd name="connsiteY110" fmla="*/ 457200 h 1759351"/>
                    <a:gd name="connsiteX111" fmla="*/ 1813188 w 7164729"/>
                    <a:gd name="connsiteY111" fmla="*/ 426514 h 1759351"/>
                    <a:gd name="connsiteX112" fmla="*/ 1799864 w 7164729"/>
                    <a:gd name="connsiteY112" fmla="*/ 410901 h 1759351"/>
                    <a:gd name="connsiteX113" fmla="*/ 1770927 w 7164729"/>
                    <a:gd name="connsiteY113" fmla="*/ 388084 h 1759351"/>
                    <a:gd name="connsiteX114" fmla="*/ 1753565 w 7164729"/>
                    <a:gd name="connsiteY114" fmla="*/ 376177 h 1759351"/>
                    <a:gd name="connsiteX115" fmla="*/ 1734515 w 7164729"/>
                    <a:gd name="connsiteY115" fmla="*/ 362551 h 1759351"/>
                    <a:gd name="connsiteX116" fmla="*/ 1698435 w 7164729"/>
                    <a:gd name="connsiteY116" fmla="*/ 333616 h 1759351"/>
                    <a:gd name="connsiteX117" fmla="*/ 1591519 w 7164729"/>
                    <a:gd name="connsiteY117" fmla="*/ 322734 h 1759351"/>
                    <a:gd name="connsiteX118" fmla="*/ 1533646 w 7164729"/>
                    <a:gd name="connsiteY118" fmla="*/ 324091 h 1759351"/>
                    <a:gd name="connsiteX119" fmla="*/ 1533646 w 7164729"/>
                    <a:gd name="connsiteY119" fmla="*/ 324091 h 1759351"/>
                    <a:gd name="connsiteX120" fmla="*/ 1481560 w 7164729"/>
                    <a:gd name="connsiteY120" fmla="*/ 289367 h 1759351"/>
                    <a:gd name="connsiteX121" fmla="*/ 1446836 w 7164729"/>
                    <a:gd name="connsiteY121" fmla="*/ 289367 h 1759351"/>
                    <a:gd name="connsiteX122" fmla="*/ 1388962 w 7164729"/>
                    <a:gd name="connsiteY122" fmla="*/ 289367 h 1759351"/>
                    <a:gd name="connsiteX123" fmla="*/ 1361051 w 7164729"/>
                    <a:gd name="connsiteY123" fmla="*/ 250212 h 1759351"/>
                    <a:gd name="connsiteX124" fmla="*/ 1193742 w 7164729"/>
                    <a:gd name="connsiteY124" fmla="*/ 248855 h 1759351"/>
                    <a:gd name="connsiteX125" fmla="*/ 1186405 w 7164729"/>
                    <a:gd name="connsiteY125" fmla="*/ 225706 h 1759351"/>
                    <a:gd name="connsiteX126" fmla="*/ 1099595 w 7164729"/>
                    <a:gd name="connsiteY126" fmla="*/ 225706 h 1759351"/>
                    <a:gd name="connsiteX127" fmla="*/ 1043078 w 7164729"/>
                    <a:gd name="connsiteY127" fmla="*/ 214131 h 1759351"/>
                    <a:gd name="connsiteX128" fmla="*/ 1019266 w 7164729"/>
                    <a:gd name="connsiteY128" fmla="*/ 207320 h 1759351"/>
                    <a:gd name="connsiteX129" fmla="*/ 995423 w 7164729"/>
                    <a:gd name="connsiteY129" fmla="*/ 184170 h 1759351"/>
                    <a:gd name="connsiteX130" fmla="*/ 886449 w 7164729"/>
                    <a:gd name="connsiteY130" fmla="*/ 181919 h 1759351"/>
                    <a:gd name="connsiteX131" fmla="*/ 873889 w 7164729"/>
                    <a:gd name="connsiteY131" fmla="*/ 156258 h 1759351"/>
                    <a:gd name="connsiteX132" fmla="*/ 734993 w 7164729"/>
                    <a:gd name="connsiteY132" fmla="*/ 156258 h 1759351"/>
                    <a:gd name="connsiteX133" fmla="*/ 677119 w 7164729"/>
                    <a:gd name="connsiteY133" fmla="*/ 150470 h 1759351"/>
                    <a:gd name="connsiteX134" fmla="*/ 656351 w 7164729"/>
                    <a:gd name="connsiteY134" fmla="*/ 136515 h 1759351"/>
                    <a:gd name="connsiteX135" fmla="*/ 633202 w 7164729"/>
                    <a:gd name="connsiteY135" fmla="*/ 119153 h 1759351"/>
                    <a:gd name="connsiteX136" fmla="*/ 618583 w 7164729"/>
                    <a:gd name="connsiteY136" fmla="*/ 105527 h 1759351"/>
                    <a:gd name="connsiteX137" fmla="*/ 572947 w 7164729"/>
                    <a:gd name="connsiteY137" fmla="*/ 104172 h 1759351"/>
                    <a:gd name="connsiteX138" fmla="*/ 526648 w 7164729"/>
                    <a:gd name="connsiteY138" fmla="*/ 98384 h 1759351"/>
                    <a:gd name="connsiteX139" fmla="*/ 480350 w 7164729"/>
                    <a:gd name="connsiteY139" fmla="*/ 98384 h 1759351"/>
                    <a:gd name="connsiteX140" fmla="*/ 455150 w 7164729"/>
                    <a:gd name="connsiteY140" fmla="*/ 86478 h 1759351"/>
                    <a:gd name="connsiteX141" fmla="*/ 422476 w 7164729"/>
                    <a:gd name="connsiteY141" fmla="*/ 57873 h 1759351"/>
                    <a:gd name="connsiteX142" fmla="*/ 295155 w 7164729"/>
                    <a:gd name="connsiteY142" fmla="*/ 52086 h 1759351"/>
                    <a:gd name="connsiteX143" fmla="*/ 290393 w 7164729"/>
                    <a:gd name="connsiteY143" fmla="*/ 38461 h 1759351"/>
                    <a:gd name="connsiteX144" fmla="*/ 243069 w 7164729"/>
                    <a:gd name="connsiteY144" fmla="*/ 40511 h 1759351"/>
                    <a:gd name="connsiteX145" fmla="*/ 243069 w 7164729"/>
                    <a:gd name="connsiteY145" fmla="*/ 23149 h 1759351"/>
                    <a:gd name="connsiteX146" fmla="*/ 173621 w 7164729"/>
                    <a:gd name="connsiteY146" fmla="*/ 23149 h 1759351"/>
                    <a:gd name="connsiteX147" fmla="*/ 68585 w 7164729"/>
                    <a:gd name="connsiteY147" fmla="*/ 22294 h 1759351"/>
                    <a:gd name="connsiteX148" fmla="*/ 46299 w 7164729"/>
                    <a:gd name="connsiteY148" fmla="*/ 11574 h 1759351"/>
                    <a:gd name="connsiteX149" fmla="*/ 0 w 7164729"/>
                    <a:gd name="connsiteY14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801074 w 7164729"/>
                    <a:gd name="connsiteY91" fmla="*/ 653969 h 1759351"/>
                    <a:gd name="connsiteX92" fmla="*/ 2759207 w 7164729"/>
                    <a:gd name="connsiteY92" fmla="*/ 642395 h 1759351"/>
                    <a:gd name="connsiteX93" fmla="*/ 2685327 w 7164729"/>
                    <a:gd name="connsiteY93" fmla="*/ 636607 h 1759351"/>
                    <a:gd name="connsiteX94" fmla="*/ 2656390 w 7164729"/>
                    <a:gd name="connsiteY94" fmla="*/ 630820 h 1759351"/>
                    <a:gd name="connsiteX95" fmla="*/ 2604304 w 7164729"/>
                    <a:gd name="connsiteY95" fmla="*/ 613458 h 1759351"/>
                    <a:gd name="connsiteX96" fmla="*/ 2575367 w 7164729"/>
                    <a:gd name="connsiteY96" fmla="*/ 607670 h 1759351"/>
                    <a:gd name="connsiteX97" fmla="*/ 2546431 w 7164729"/>
                    <a:gd name="connsiteY97" fmla="*/ 607670 h 1759351"/>
                    <a:gd name="connsiteX98" fmla="*/ 2494345 w 7164729"/>
                    <a:gd name="connsiteY98" fmla="*/ 596096 h 1759351"/>
                    <a:gd name="connsiteX99" fmla="*/ 2469507 w 7164729"/>
                    <a:gd name="connsiteY99" fmla="*/ 575327 h 1759351"/>
                    <a:gd name="connsiteX100" fmla="*/ 2419109 w 7164729"/>
                    <a:gd name="connsiteY100" fmla="*/ 572946 h 1759351"/>
                    <a:gd name="connsiteX101" fmla="*/ 2395960 w 7164729"/>
                    <a:gd name="connsiteY101" fmla="*/ 549797 h 1759351"/>
                    <a:gd name="connsiteX102" fmla="*/ 2355448 w 7164729"/>
                    <a:gd name="connsiteY102" fmla="*/ 538222 h 1759351"/>
                    <a:gd name="connsiteX103" fmla="*/ 2303362 w 7164729"/>
                    <a:gd name="connsiteY103" fmla="*/ 538222 h 1759351"/>
                    <a:gd name="connsiteX104" fmla="*/ 2221314 w 7164729"/>
                    <a:gd name="connsiteY104" fmla="*/ 515766 h 1759351"/>
                    <a:gd name="connsiteX105" fmla="*/ 2104212 w 7164729"/>
                    <a:gd name="connsiteY105" fmla="*/ 511335 h 1759351"/>
                    <a:gd name="connsiteX106" fmla="*/ 2055200 w 7164729"/>
                    <a:gd name="connsiteY106" fmla="*/ 491924 h 1759351"/>
                    <a:gd name="connsiteX107" fmla="*/ 2025570 w 7164729"/>
                    <a:gd name="connsiteY107" fmla="*/ 480349 h 1759351"/>
                    <a:gd name="connsiteX108" fmla="*/ 1985058 w 7164729"/>
                    <a:gd name="connsiteY108" fmla="*/ 468774 h 1759351"/>
                    <a:gd name="connsiteX109" fmla="*/ 1945933 w 7164729"/>
                    <a:gd name="connsiteY109" fmla="*/ 459912 h 1759351"/>
                    <a:gd name="connsiteX110" fmla="*/ 1857737 w 7164729"/>
                    <a:gd name="connsiteY110" fmla="*/ 457200 h 1759351"/>
                    <a:gd name="connsiteX111" fmla="*/ 1813188 w 7164729"/>
                    <a:gd name="connsiteY111" fmla="*/ 426514 h 1759351"/>
                    <a:gd name="connsiteX112" fmla="*/ 1799864 w 7164729"/>
                    <a:gd name="connsiteY112" fmla="*/ 410901 h 1759351"/>
                    <a:gd name="connsiteX113" fmla="*/ 1770927 w 7164729"/>
                    <a:gd name="connsiteY113" fmla="*/ 388084 h 1759351"/>
                    <a:gd name="connsiteX114" fmla="*/ 1753565 w 7164729"/>
                    <a:gd name="connsiteY114" fmla="*/ 376177 h 1759351"/>
                    <a:gd name="connsiteX115" fmla="*/ 1734515 w 7164729"/>
                    <a:gd name="connsiteY115" fmla="*/ 362551 h 1759351"/>
                    <a:gd name="connsiteX116" fmla="*/ 1698435 w 7164729"/>
                    <a:gd name="connsiteY116" fmla="*/ 333616 h 1759351"/>
                    <a:gd name="connsiteX117" fmla="*/ 1591519 w 7164729"/>
                    <a:gd name="connsiteY117" fmla="*/ 322734 h 1759351"/>
                    <a:gd name="connsiteX118" fmla="*/ 1533646 w 7164729"/>
                    <a:gd name="connsiteY118" fmla="*/ 324091 h 1759351"/>
                    <a:gd name="connsiteX119" fmla="*/ 1533646 w 7164729"/>
                    <a:gd name="connsiteY119" fmla="*/ 324091 h 1759351"/>
                    <a:gd name="connsiteX120" fmla="*/ 1481560 w 7164729"/>
                    <a:gd name="connsiteY120" fmla="*/ 289367 h 1759351"/>
                    <a:gd name="connsiteX121" fmla="*/ 1446836 w 7164729"/>
                    <a:gd name="connsiteY121" fmla="*/ 289367 h 1759351"/>
                    <a:gd name="connsiteX122" fmla="*/ 1388962 w 7164729"/>
                    <a:gd name="connsiteY122" fmla="*/ 289367 h 1759351"/>
                    <a:gd name="connsiteX123" fmla="*/ 1361051 w 7164729"/>
                    <a:gd name="connsiteY123" fmla="*/ 250212 h 1759351"/>
                    <a:gd name="connsiteX124" fmla="*/ 1193742 w 7164729"/>
                    <a:gd name="connsiteY124" fmla="*/ 248855 h 1759351"/>
                    <a:gd name="connsiteX125" fmla="*/ 1186405 w 7164729"/>
                    <a:gd name="connsiteY125" fmla="*/ 225706 h 1759351"/>
                    <a:gd name="connsiteX126" fmla="*/ 1099595 w 7164729"/>
                    <a:gd name="connsiteY126" fmla="*/ 225706 h 1759351"/>
                    <a:gd name="connsiteX127" fmla="*/ 1043078 w 7164729"/>
                    <a:gd name="connsiteY127" fmla="*/ 214131 h 1759351"/>
                    <a:gd name="connsiteX128" fmla="*/ 1019266 w 7164729"/>
                    <a:gd name="connsiteY128" fmla="*/ 207320 h 1759351"/>
                    <a:gd name="connsiteX129" fmla="*/ 995423 w 7164729"/>
                    <a:gd name="connsiteY129" fmla="*/ 184170 h 1759351"/>
                    <a:gd name="connsiteX130" fmla="*/ 886449 w 7164729"/>
                    <a:gd name="connsiteY130" fmla="*/ 181919 h 1759351"/>
                    <a:gd name="connsiteX131" fmla="*/ 873889 w 7164729"/>
                    <a:gd name="connsiteY131" fmla="*/ 156258 h 1759351"/>
                    <a:gd name="connsiteX132" fmla="*/ 734993 w 7164729"/>
                    <a:gd name="connsiteY132" fmla="*/ 156258 h 1759351"/>
                    <a:gd name="connsiteX133" fmla="*/ 677119 w 7164729"/>
                    <a:gd name="connsiteY133" fmla="*/ 150470 h 1759351"/>
                    <a:gd name="connsiteX134" fmla="*/ 656351 w 7164729"/>
                    <a:gd name="connsiteY134" fmla="*/ 136515 h 1759351"/>
                    <a:gd name="connsiteX135" fmla="*/ 633202 w 7164729"/>
                    <a:gd name="connsiteY135" fmla="*/ 119153 h 1759351"/>
                    <a:gd name="connsiteX136" fmla="*/ 618583 w 7164729"/>
                    <a:gd name="connsiteY136" fmla="*/ 105527 h 1759351"/>
                    <a:gd name="connsiteX137" fmla="*/ 572947 w 7164729"/>
                    <a:gd name="connsiteY137" fmla="*/ 104172 h 1759351"/>
                    <a:gd name="connsiteX138" fmla="*/ 526648 w 7164729"/>
                    <a:gd name="connsiteY138" fmla="*/ 98384 h 1759351"/>
                    <a:gd name="connsiteX139" fmla="*/ 480350 w 7164729"/>
                    <a:gd name="connsiteY139" fmla="*/ 98384 h 1759351"/>
                    <a:gd name="connsiteX140" fmla="*/ 455150 w 7164729"/>
                    <a:gd name="connsiteY140" fmla="*/ 86478 h 1759351"/>
                    <a:gd name="connsiteX141" fmla="*/ 422476 w 7164729"/>
                    <a:gd name="connsiteY141" fmla="*/ 57873 h 1759351"/>
                    <a:gd name="connsiteX142" fmla="*/ 295155 w 7164729"/>
                    <a:gd name="connsiteY142" fmla="*/ 52086 h 1759351"/>
                    <a:gd name="connsiteX143" fmla="*/ 290393 w 7164729"/>
                    <a:gd name="connsiteY143" fmla="*/ 38461 h 1759351"/>
                    <a:gd name="connsiteX144" fmla="*/ 243069 w 7164729"/>
                    <a:gd name="connsiteY144" fmla="*/ 40511 h 1759351"/>
                    <a:gd name="connsiteX145" fmla="*/ 243069 w 7164729"/>
                    <a:gd name="connsiteY145" fmla="*/ 23149 h 1759351"/>
                    <a:gd name="connsiteX146" fmla="*/ 173621 w 7164729"/>
                    <a:gd name="connsiteY146" fmla="*/ 23149 h 1759351"/>
                    <a:gd name="connsiteX147" fmla="*/ 68585 w 7164729"/>
                    <a:gd name="connsiteY147" fmla="*/ 22294 h 1759351"/>
                    <a:gd name="connsiteX148" fmla="*/ 46299 w 7164729"/>
                    <a:gd name="connsiteY148" fmla="*/ 11574 h 1759351"/>
                    <a:gd name="connsiteX149" fmla="*/ 0 w 7164729"/>
                    <a:gd name="connsiteY14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957332 w 7164729"/>
                    <a:gd name="connsiteY88" fmla="*/ 682906 h 1759351"/>
                    <a:gd name="connsiteX89" fmla="*/ 2858947 w 7164729"/>
                    <a:gd name="connsiteY89" fmla="*/ 682906 h 1759351"/>
                    <a:gd name="connsiteX90" fmla="*/ 2830010 w 7164729"/>
                    <a:gd name="connsiteY90" fmla="*/ 682906 h 1759351"/>
                    <a:gd name="connsiteX91" fmla="*/ 2777262 w 7164729"/>
                    <a:gd name="connsiteY91" fmla="*/ 661113 h 1759351"/>
                    <a:gd name="connsiteX92" fmla="*/ 2759207 w 7164729"/>
                    <a:gd name="connsiteY92" fmla="*/ 642395 h 1759351"/>
                    <a:gd name="connsiteX93" fmla="*/ 2685327 w 7164729"/>
                    <a:gd name="connsiteY93" fmla="*/ 636607 h 1759351"/>
                    <a:gd name="connsiteX94" fmla="*/ 2656390 w 7164729"/>
                    <a:gd name="connsiteY94" fmla="*/ 630820 h 1759351"/>
                    <a:gd name="connsiteX95" fmla="*/ 2604304 w 7164729"/>
                    <a:gd name="connsiteY95" fmla="*/ 613458 h 1759351"/>
                    <a:gd name="connsiteX96" fmla="*/ 2575367 w 7164729"/>
                    <a:gd name="connsiteY96" fmla="*/ 607670 h 1759351"/>
                    <a:gd name="connsiteX97" fmla="*/ 2546431 w 7164729"/>
                    <a:gd name="connsiteY97" fmla="*/ 607670 h 1759351"/>
                    <a:gd name="connsiteX98" fmla="*/ 2494345 w 7164729"/>
                    <a:gd name="connsiteY98" fmla="*/ 596096 h 1759351"/>
                    <a:gd name="connsiteX99" fmla="*/ 2469507 w 7164729"/>
                    <a:gd name="connsiteY99" fmla="*/ 575327 h 1759351"/>
                    <a:gd name="connsiteX100" fmla="*/ 2419109 w 7164729"/>
                    <a:gd name="connsiteY100" fmla="*/ 572946 h 1759351"/>
                    <a:gd name="connsiteX101" fmla="*/ 2395960 w 7164729"/>
                    <a:gd name="connsiteY101" fmla="*/ 549797 h 1759351"/>
                    <a:gd name="connsiteX102" fmla="*/ 2355448 w 7164729"/>
                    <a:gd name="connsiteY102" fmla="*/ 538222 h 1759351"/>
                    <a:gd name="connsiteX103" fmla="*/ 2303362 w 7164729"/>
                    <a:gd name="connsiteY103" fmla="*/ 538222 h 1759351"/>
                    <a:gd name="connsiteX104" fmla="*/ 2221314 w 7164729"/>
                    <a:gd name="connsiteY104" fmla="*/ 515766 h 1759351"/>
                    <a:gd name="connsiteX105" fmla="*/ 2104212 w 7164729"/>
                    <a:gd name="connsiteY105" fmla="*/ 511335 h 1759351"/>
                    <a:gd name="connsiteX106" fmla="*/ 2055200 w 7164729"/>
                    <a:gd name="connsiteY106" fmla="*/ 491924 h 1759351"/>
                    <a:gd name="connsiteX107" fmla="*/ 2025570 w 7164729"/>
                    <a:gd name="connsiteY107" fmla="*/ 480349 h 1759351"/>
                    <a:gd name="connsiteX108" fmla="*/ 1985058 w 7164729"/>
                    <a:gd name="connsiteY108" fmla="*/ 468774 h 1759351"/>
                    <a:gd name="connsiteX109" fmla="*/ 1945933 w 7164729"/>
                    <a:gd name="connsiteY109" fmla="*/ 459912 h 1759351"/>
                    <a:gd name="connsiteX110" fmla="*/ 1857737 w 7164729"/>
                    <a:gd name="connsiteY110" fmla="*/ 457200 h 1759351"/>
                    <a:gd name="connsiteX111" fmla="*/ 1813188 w 7164729"/>
                    <a:gd name="connsiteY111" fmla="*/ 426514 h 1759351"/>
                    <a:gd name="connsiteX112" fmla="*/ 1799864 w 7164729"/>
                    <a:gd name="connsiteY112" fmla="*/ 410901 h 1759351"/>
                    <a:gd name="connsiteX113" fmla="*/ 1770927 w 7164729"/>
                    <a:gd name="connsiteY113" fmla="*/ 388084 h 1759351"/>
                    <a:gd name="connsiteX114" fmla="*/ 1753565 w 7164729"/>
                    <a:gd name="connsiteY114" fmla="*/ 376177 h 1759351"/>
                    <a:gd name="connsiteX115" fmla="*/ 1734515 w 7164729"/>
                    <a:gd name="connsiteY115" fmla="*/ 362551 h 1759351"/>
                    <a:gd name="connsiteX116" fmla="*/ 1698435 w 7164729"/>
                    <a:gd name="connsiteY116" fmla="*/ 333616 h 1759351"/>
                    <a:gd name="connsiteX117" fmla="*/ 1591519 w 7164729"/>
                    <a:gd name="connsiteY117" fmla="*/ 322734 h 1759351"/>
                    <a:gd name="connsiteX118" fmla="*/ 1533646 w 7164729"/>
                    <a:gd name="connsiteY118" fmla="*/ 324091 h 1759351"/>
                    <a:gd name="connsiteX119" fmla="*/ 1533646 w 7164729"/>
                    <a:gd name="connsiteY119" fmla="*/ 324091 h 1759351"/>
                    <a:gd name="connsiteX120" fmla="*/ 1481560 w 7164729"/>
                    <a:gd name="connsiteY120" fmla="*/ 289367 h 1759351"/>
                    <a:gd name="connsiteX121" fmla="*/ 1446836 w 7164729"/>
                    <a:gd name="connsiteY121" fmla="*/ 289367 h 1759351"/>
                    <a:gd name="connsiteX122" fmla="*/ 1388962 w 7164729"/>
                    <a:gd name="connsiteY122" fmla="*/ 289367 h 1759351"/>
                    <a:gd name="connsiteX123" fmla="*/ 1361051 w 7164729"/>
                    <a:gd name="connsiteY123" fmla="*/ 250212 h 1759351"/>
                    <a:gd name="connsiteX124" fmla="*/ 1193742 w 7164729"/>
                    <a:gd name="connsiteY124" fmla="*/ 248855 h 1759351"/>
                    <a:gd name="connsiteX125" fmla="*/ 1186405 w 7164729"/>
                    <a:gd name="connsiteY125" fmla="*/ 225706 h 1759351"/>
                    <a:gd name="connsiteX126" fmla="*/ 1099595 w 7164729"/>
                    <a:gd name="connsiteY126" fmla="*/ 225706 h 1759351"/>
                    <a:gd name="connsiteX127" fmla="*/ 1043078 w 7164729"/>
                    <a:gd name="connsiteY127" fmla="*/ 214131 h 1759351"/>
                    <a:gd name="connsiteX128" fmla="*/ 1019266 w 7164729"/>
                    <a:gd name="connsiteY128" fmla="*/ 207320 h 1759351"/>
                    <a:gd name="connsiteX129" fmla="*/ 995423 w 7164729"/>
                    <a:gd name="connsiteY129" fmla="*/ 184170 h 1759351"/>
                    <a:gd name="connsiteX130" fmla="*/ 886449 w 7164729"/>
                    <a:gd name="connsiteY130" fmla="*/ 181919 h 1759351"/>
                    <a:gd name="connsiteX131" fmla="*/ 873889 w 7164729"/>
                    <a:gd name="connsiteY131" fmla="*/ 156258 h 1759351"/>
                    <a:gd name="connsiteX132" fmla="*/ 734993 w 7164729"/>
                    <a:gd name="connsiteY132" fmla="*/ 156258 h 1759351"/>
                    <a:gd name="connsiteX133" fmla="*/ 677119 w 7164729"/>
                    <a:gd name="connsiteY133" fmla="*/ 150470 h 1759351"/>
                    <a:gd name="connsiteX134" fmla="*/ 656351 w 7164729"/>
                    <a:gd name="connsiteY134" fmla="*/ 136515 h 1759351"/>
                    <a:gd name="connsiteX135" fmla="*/ 633202 w 7164729"/>
                    <a:gd name="connsiteY135" fmla="*/ 119153 h 1759351"/>
                    <a:gd name="connsiteX136" fmla="*/ 618583 w 7164729"/>
                    <a:gd name="connsiteY136" fmla="*/ 105527 h 1759351"/>
                    <a:gd name="connsiteX137" fmla="*/ 572947 w 7164729"/>
                    <a:gd name="connsiteY137" fmla="*/ 104172 h 1759351"/>
                    <a:gd name="connsiteX138" fmla="*/ 526648 w 7164729"/>
                    <a:gd name="connsiteY138" fmla="*/ 98384 h 1759351"/>
                    <a:gd name="connsiteX139" fmla="*/ 480350 w 7164729"/>
                    <a:gd name="connsiteY139" fmla="*/ 98384 h 1759351"/>
                    <a:gd name="connsiteX140" fmla="*/ 455150 w 7164729"/>
                    <a:gd name="connsiteY140" fmla="*/ 86478 h 1759351"/>
                    <a:gd name="connsiteX141" fmla="*/ 422476 w 7164729"/>
                    <a:gd name="connsiteY141" fmla="*/ 57873 h 1759351"/>
                    <a:gd name="connsiteX142" fmla="*/ 295155 w 7164729"/>
                    <a:gd name="connsiteY142" fmla="*/ 52086 h 1759351"/>
                    <a:gd name="connsiteX143" fmla="*/ 290393 w 7164729"/>
                    <a:gd name="connsiteY143" fmla="*/ 38461 h 1759351"/>
                    <a:gd name="connsiteX144" fmla="*/ 243069 w 7164729"/>
                    <a:gd name="connsiteY144" fmla="*/ 40511 h 1759351"/>
                    <a:gd name="connsiteX145" fmla="*/ 243069 w 7164729"/>
                    <a:gd name="connsiteY145" fmla="*/ 23149 h 1759351"/>
                    <a:gd name="connsiteX146" fmla="*/ 173621 w 7164729"/>
                    <a:gd name="connsiteY146" fmla="*/ 23149 h 1759351"/>
                    <a:gd name="connsiteX147" fmla="*/ 68585 w 7164729"/>
                    <a:gd name="connsiteY147" fmla="*/ 22294 h 1759351"/>
                    <a:gd name="connsiteX148" fmla="*/ 46299 w 7164729"/>
                    <a:gd name="connsiteY148" fmla="*/ 11574 h 1759351"/>
                    <a:gd name="connsiteX149" fmla="*/ 0 w 7164729"/>
                    <a:gd name="connsiteY149"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957332 w 7164729"/>
                    <a:gd name="connsiteY87" fmla="*/ 700268 h 1759351"/>
                    <a:gd name="connsiteX88" fmla="*/ 2858947 w 7164729"/>
                    <a:gd name="connsiteY88" fmla="*/ 682906 h 1759351"/>
                    <a:gd name="connsiteX89" fmla="*/ 2830010 w 7164729"/>
                    <a:gd name="connsiteY89" fmla="*/ 682906 h 1759351"/>
                    <a:gd name="connsiteX90" fmla="*/ 2777262 w 7164729"/>
                    <a:gd name="connsiteY90" fmla="*/ 661113 h 1759351"/>
                    <a:gd name="connsiteX91" fmla="*/ 2759207 w 7164729"/>
                    <a:gd name="connsiteY91" fmla="*/ 642395 h 1759351"/>
                    <a:gd name="connsiteX92" fmla="*/ 2685327 w 7164729"/>
                    <a:gd name="connsiteY92" fmla="*/ 636607 h 1759351"/>
                    <a:gd name="connsiteX93" fmla="*/ 2656390 w 7164729"/>
                    <a:gd name="connsiteY93" fmla="*/ 630820 h 1759351"/>
                    <a:gd name="connsiteX94" fmla="*/ 2604304 w 7164729"/>
                    <a:gd name="connsiteY94" fmla="*/ 613458 h 1759351"/>
                    <a:gd name="connsiteX95" fmla="*/ 2575367 w 7164729"/>
                    <a:gd name="connsiteY95" fmla="*/ 607670 h 1759351"/>
                    <a:gd name="connsiteX96" fmla="*/ 2546431 w 7164729"/>
                    <a:gd name="connsiteY96" fmla="*/ 607670 h 1759351"/>
                    <a:gd name="connsiteX97" fmla="*/ 2494345 w 7164729"/>
                    <a:gd name="connsiteY97" fmla="*/ 596096 h 1759351"/>
                    <a:gd name="connsiteX98" fmla="*/ 2469507 w 7164729"/>
                    <a:gd name="connsiteY98" fmla="*/ 575327 h 1759351"/>
                    <a:gd name="connsiteX99" fmla="*/ 2419109 w 7164729"/>
                    <a:gd name="connsiteY99" fmla="*/ 572946 h 1759351"/>
                    <a:gd name="connsiteX100" fmla="*/ 2395960 w 7164729"/>
                    <a:gd name="connsiteY100" fmla="*/ 549797 h 1759351"/>
                    <a:gd name="connsiteX101" fmla="*/ 2355448 w 7164729"/>
                    <a:gd name="connsiteY101" fmla="*/ 538222 h 1759351"/>
                    <a:gd name="connsiteX102" fmla="*/ 2303362 w 7164729"/>
                    <a:gd name="connsiteY102" fmla="*/ 538222 h 1759351"/>
                    <a:gd name="connsiteX103" fmla="*/ 2221314 w 7164729"/>
                    <a:gd name="connsiteY103" fmla="*/ 515766 h 1759351"/>
                    <a:gd name="connsiteX104" fmla="*/ 2104212 w 7164729"/>
                    <a:gd name="connsiteY104" fmla="*/ 511335 h 1759351"/>
                    <a:gd name="connsiteX105" fmla="*/ 2055200 w 7164729"/>
                    <a:gd name="connsiteY105" fmla="*/ 491924 h 1759351"/>
                    <a:gd name="connsiteX106" fmla="*/ 2025570 w 7164729"/>
                    <a:gd name="connsiteY106" fmla="*/ 480349 h 1759351"/>
                    <a:gd name="connsiteX107" fmla="*/ 1985058 w 7164729"/>
                    <a:gd name="connsiteY107" fmla="*/ 468774 h 1759351"/>
                    <a:gd name="connsiteX108" fmla="*/ 1945933 w 7164729"/>
                    <a:gd name="connsiteY108" fmla="*/ 459912 h 1759351"/>
                    <a:gd name="connsiteX109" fmla="*/ 1857737 w 7164729"/>
                    <a:gd name="connsiteY109" fmla="*/ 457200 h 1759351"/>
                    <a:gd name="connsiteX110" fmla="*/ 1813188 w 7164729"/>
                    <a:gd name="connsiteY110" fmla="*/ 426514 h 1759351"/>
                    <a:gd name="connsiteX111" fmla="*/ 1799864 w 7164729"/>
                    <a:gd name="connsiteY111" fmla="*/ 410901 h 1759351"/>
                    <a:gd name="connsiteX112" fmla="*/ 1770927 w 7164729"/>
                    <a:gd name="connsiteY112" fmla="*/ 388084 h 1759351"/>
                    <a:gd name="connsiteX113" fmla="*/ 1753565 w 7164729"/>
                    <a:gd name="connsiteY113" fmla="*/ 376177 h 1759351"/>
                    <a:gd name="connsiteX114" fmla="*/ 1734515 w 7164729"/>
                    <a:gd name="connsiteY114" fmla="*/ 362551 h 1759351"/>
                    <a:gd name="connsiteX115" fmla="*/ 1698435 w 7164729"/>
                    <a:gd name="connsiteY115" fmla="*/ 333616 h 1759351"/>
                    <a:gd name="connsiteX116" fmla="*/ 1591519 w 7164729"/>
                    <a:gd name="connsiteY116" fmla="*/ 322734 h 1759351"/>
                    <a:gd name="connsiteX117" fmla="*/ 1533646 w 7164729"/>
                    <a:gd name="connsiteY117" fmla="*/ 324091 h 1759351"/>
                    <a:gd name="connsiteX118" fmla="*/ 1533646 w 7164729"/>
                    <a:gd name="connsiteY118" fmla="*/ 324091 h 1759351"/>
                    <a:gd name="connsiteX119" fmla="*/ 1481560 w 7164729"/>
                    <a:gd name="connsiteY119" fmla="*/ 289367 h 1759351"/>
                    <a:gd name="connsiteX120" fmla="*/ 1446836 w 7164729"/>
                    <a:gd name="connsiteY120" fmla="*/ 289367 h 1759351"/>
                    <a:gd name="connsiteX121" fmla="*/ 1388962 w 7164729"/>
                    <a:gd name="connsiteY121" fmla="*/ 289367 h 1759351"/>
                    <a:gd name="connsiteX122" fmla="*/ 1361051 w 7164729"/>
                    <a:gd name="connsiteY122" fmla="*/ 250212 h 1759351"/>
                    <a:gd name="connsiteX123" fmla="*/ 1193742 w 7164729"/>
                    <a:gd name="connsiteY123" fmla="*/ 248855 h 1759351"/>
                    <a:gd name="connsiteX124" fmla="*/ 1186405 w 7164729"/>
                    <a:gd name="connsiteY124" fmla="*/ 225706 h 1759351"/>
                    <a:gd name="connsiteX125" fmla="*/ 1099595 w 7164729"/>
                    <a:gd name="connsiteY125" fmla="*/ 225706 h 1759351"/>
                    <a:gd name="connsiteX126" fmla="*/ 1043078 w 7164729"/>
                    <a:gd name="connsiteY126" fmla="*/ 214131 h 1759351"/>
                    <a:gd name="connsiteX127" fmla="*/ 1019266 w 7164729"/>
                    <a:gd name="connsiteY127" fmla="*/ 207320 h 1759351"/>
                    <a:gd name="connsiteX128" fmla="*/ 995423 w 7164729"/>
                    <a:gd name="connsiteY128" fmla="*/ 184170 h 1759351"/>
                    <a:gd name="connsiteX129" fmla="*/ 886449 w 7164729"/>
                    <a:gd name="connsiteY129" fmla="*/ 181919 h 1759351"/>
                    <a:gd name="connsiteX130" fmla="*/ 873889 w 7164729"/>
                    <a:gd name="connsiteY130" fmla="*/ 156258 h 1759351"/>
                    <a:gd name="connsiteX131" fmla="*/ 734993 w 7164729"/>
                    <a:gd name="connsiteY131" fmla="*/ 156258 h 1759351"/>
                    <a:gd name="connsiteX132" fmla="*/ 677119 w 7164729"/>
                    <a:gd name="connsiteY132" fmla="*/ 150470 h 1759351"/>
                    <a:gd name="connsiteX133" fmla="*/ 656351 w 7164729"/>
                    <a:gd name="connsiteY133" fmla="*/ 136515 h 1759351"/>
                    <a:gd name="connsiteX134" fmla="*/ 633202 w 7164729"/>
                    <a:gd name="connsiteY134" fmla="*/ 119153 h 1759351"/>
                    <a:gd name="connsiteX135" fmla="*/ 618583 w 7164729"/>
                    <a:gd name="connsiteY135" fmla="*/ 105527 h 1759351"/>
                    <a:gd name="connsiteX136" fmla="*/ 572947 w 7164729"/>
                    <a:gd name="connsiteY136" fmla="*/ 104172 h 1759351"/>
                    <a:gd name="connsiteX137" fmla="*/ 526648 w 7164729"/>
                    <a:gd name="connsiteY137" fmla="*/ 98384 h 1759351"/>
                    <a:gd name="connsiteX138" fmla="*/ 480350 w 7164729"/>
                    <a:gd name="connsiteY138" fmla="*/ 98384 h 1759351"/>
                    <a:gd name="connsiteX139" fmla="*/ 455150 w 7164729"/>
                    <a:gd name="connsiteY139" fmla="*/ 86478 h 1759351"/>
                    <a:gd name="connsiteX140" fmla="*/ 422476 w 7164729"/>
                    <a:gd name="connsiteY140" fmla="*/ 57873 h 1759351"/>
                    <a:gd name="connsiteX141" fmla="*/ 295155 w 7164729"/>
                    <a:gd name="connsiteY141" fmla="*/ 52086 h 1759351"/>
                    <a:gd name="connsiteX142" fmla="*/ 290393 w 7164729"/>
                    <a:gd name="connsiteY142" fmla="*/ 38461 h 1759351"/>
                    <a:gd name="connsiteX143" fmla="*/ 243069 w 7164729"/>
                    <a:gd name="connsiteY143" fmla="*/ 40511 h 1759351"/>
                    <a:gd name="connsiteX144" fmla="*/ 243069 w 7164729"/>
                    <a:gd name="connsiteY144" fmla="*/ 23149 h 1759351"/>
                    <a:gd name="connsiteX145" fmla="*/ 173621 w 7164729"/>
                    <a:gd name="connsiteY145" fmla="*/ 23149 h 1759351"/>
                    <a:gd name="connsiteX146" fmla="*/ 68585 w 7164729"/>
                    <a:gd name="connsiteY146" fmla="*/ 22294 h 1759351"/>
                    <a:gd name="connsiteX147" fmla="*/ 46299 w 7164729"/>
                    <a:gd name="connsiteY147" fmla="*/ 11574 h 1759351"/>
                    <a:gd name="connsiteX148" fmla="*/ 0 w 7164729"/>
                    <a:gd name="connsiteY14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895419 w 7164729"/>
                    <a:gd name="connsiteY87" fmla="*/ 702649 h 1759351"/>
                    <a:gd name="connsiteX88" fmla="*/ 2858947 w 7164729"/>
                    <a:gd name="connsiteY88" fmla="*/ 682906 h 1759351"/>
                    <a:gd name="connsiteX89" fmla="*/ 2830010 w 7164729"/>
                    <a:gd name="connsiteY89" fmla="*/ 682906 h 1759351"/>
                    <a:gd name="connsiteX90" fmla="*/ 2777262 w 7164729"/>
                    <a:gd name="connsiteY90" fmla="*/ 661113 h 1759351"/>
                    <a:gd name="connsiteX91" fmla="*/ 2759207 w 7164729"/>
                    <a:gd name="connsiteY91" fmla="*/ 642395 h 1759351"/>
                    <a:gd name="connsiteX92" fmla="*/ 2685327 w 7164729"/>
                    <a:gd name="connsiteY92" fmla="*/ 636607 h 1759351"/>
                    <a:gd name="connsiteX93" fmla="*/ 2656390 w 7164729"/>
                    <a:gd name="connsiteY93" fmla="*/ 630820 h 1759351"/>
                    <a:gd name="connsiteX94" fmla="*/ 2604304 w 7164729"/>
                    <a:gd name="connsiteY94" fmla="*/ 613458 h 1759351"/>
                    <a:gd name="connsiteX95" fmla="*/ 2575367 w 7164729"/>
                    <a:gd name="connsiteY95" fmla="*/ 607670 h 1759351"/>
                    <a:gd name="connsiteX96" fmla="*/ 2546431 w 7164729"/>
                    <a:gd name="connsiteY96" fmla="*/ 607670 h 1759351"/>
                    <a:gd name="connsiteX97" fmla="*/ 2494345 w 7164729"/>
                    <a:gd name="connsiteY97" fmla="*/ 596096 h 1759351"/>
                    <a:gd name="connsiteX98" fmla="*/ 2469507 w 7164729"/>
                    <a:gd name="connsiteY98" fmla="*/ 575327 h 1759351"/>
                    <a:gd name="connsiteX99" fmla="*/ 2419109 w 7164729"/>
                    <a:gd name="connsiteY99" fmla="*/ 572946 h 1759351"/>
                    <a:gd name="connsiteX100" fmla="*/ 2395960 w 7164729"/>
                    <a:gd name="connsiteY100" fmla="*/ 549797 h 1759351"/>
                    <a:gd name="connsiteX101" fmla="*/ 2355448 w 7164729"/>
                    <a:gd name="connsiteY101" fmla="*/ 538222 h 1759351"/>
                    <a:gd name="connsiteX102" fmla="*/ 2303362 w 7164729"/>
                    <a:gd name="connsiteY102" fmla="*/ 538222 h 1759351"/>
                    <a:gd name="connsiteX103" fmla="*/ 2221314 w 7164729"/>
                    <a:gd name="connsiteY103" fmla="*/ 515766 h 1759351"/>
                    <a:gd name="connsiteX104" fmla="*/ 2104212 w 7164729"/>
                    <a:gd name="connsiteY104" fmla="*/ 511335 h 1759351"/>
                    <a:gd name="connsiteX105" fmla="*/ 2055200 w 7164729"/>
                    <a:gd name="connsiteY105" fmla="*/ 491924 h 1759351"/>
                    <a:gd name="connsiteX106" fmla="*/ 2025570 w 7164729"/>
                    <a:gd name="connsiteY106" fmla="*/ 480349 h 1759351"/>
                    <a:gd name="connsiteX107" fmla="*/ 1985058 w 7164729"/>
                    <a:gd name="connsiteY107" fmla="*/ 468774 h 1759351"/>
                    <a:gd name="connsiteX108" fmla="*/ 1945933 w 7164729"/>
                    <a:gd name="connsiteY108" fmla="*/ 459912 h 1759351"/>
                    <a:gd name="connsiteX109" fmla="*/ 1857737 w 7164729"/>
                    <a:gd name="connsiteY109" fmla="*/ 457200 h 1759351"/>
                    <a:gd name="connsiteX110" fmla="*/ 1813188 w 7164729"/>
                    <a:gd name="connsiteY110" fmla="*/ 426514 h 1759351"/>
                    <a:gd name="connsiteX111" fmla="*/ 1799864 w 7164729"/>
                    <a:gd name="connsiteY111" fmla="*/ 410901 h 1759351"/>
                    <a:gd name="connsiteX112" fmla="*/ 1770927 w 7164729"/>
                    <a:gd name="connsiteY112" fmla="*/ 388084 h 1759351"/>
                    <a:gd name="connsiteX113" fmla="*/ 1753565 w 7164729"/>
                    <a:gd name="connsiteY113" fmla="*/ 376177 h 1759351"/>
                    <a:gd name="connsiteX114" fmla="*/ 1734515 w 7164729"/>
                    <a:gd name="connsiteY114" fmla="*/ 362551 h 1759351"/>
                    <a:gd name="connsiteX115" fmla="*/ 1698435 w 7164729"/>
                    <a:gd name="connsiteY115" fmla="*/ 333616 h 1759351"/>
                    <a:gd name="connsiteX116" fmla="*/ 1591519 w 7164729"/>
                    <a:gd name="connsiteY116" fmla="*/ 322734 h 1759351"/>
                    <a:gd name="connsiteX117" fmla="*/ 1533646 w 7164729"/>
                    <a:gd name="connsiteY117" fmla="*/ 324091 h 1759351"/>
                    <a:gd name="connsiteX118" fmla="*/ 1533646 w 7164729"/>
                    <a:gd name="connsiteY118" fmla="*/ 324091 h 1759351"/>
                    <a:gd name="connsiteX119" fmla="*/ 1481560 w 7164729"/>
                    <a:gd name="connsiteY119" fmla="*/ 289367 h 1759351"/>
                    <a:gd name="connsiteX120" fmla="*/ 1446836 w 7164729"/>
                    <a:gd name="connsiteY120" fmla="*/ 289367 h 1759351"/>
                    <a:gd name="connsiteX121" fmla="*/ 1388962 w 7164729"/>
                    <a:gd name="connsiteY121" fmla="*/ 289367 h 1759351"/>
                    <a:gd name="connsiteX122" fmla="*/ 1361051 w 7164729"/>
                    <a:gd name="connsiteY122" fmla="*/ 250212 h 1759351"/>
                    <a:gd name="connsiteX123" fmla="*/ 1193742 w 7164729"/>
                    <a:gd name="connsiteY123" fmla="*/ 248855 h 1759351"/>
                    <a:gd name="connsiteX124" fmla="*/ 1186405 w 7164729"/>
                    <a:gd name="connsiteY124" fmla="*/ 225706 h 1759351"/>
                    <a:gd name="connsiteX125" fmla="*/ 1099595 w 7164729"/>
                    <a:gd name="connsiteY125" fmla="*/ 225706 h 1759351"/>
                    <a:gd name="connsiteX126" fmla="*/ 1043078 w 7164729"/>
                    <a:gd name="connsiteY126" fmla="*/ 214131 h 1759351"/>
                    <a:gd name="connsiteX127" fmla="*/ 1019266 w 7164729"/>
                    <a:gd name="connsiteY127" fmla="*/ 207320 h 1759351"/>
                    <a:gd name="connsiteX128" fmla="*/ 995423 w 7164729"/>
                    <a:gd name="connsiteY128" fmla="*/ 184170 h 1759351"/>
                    <a:gd name="connsiteX129" fmla="*/ 886449 w 7164729"/>
                    <a:gd name="connsiteY129" fmla="*/ 181919 h 1759351"/>
                    <a:gd name="connsiteX130" fmla="*/ 873889 w 7164729"/>
                    <a:gd name="connsiteY130" fmla="*/ 156258 h 1759351"/>
                    <a:gd name="connsiteX131" fmla="*/ 734993 w 7164729"/>
                    <a:gd name="connsiteY131" fmla="*/ 156258 h 1759351"/>
                    <a:gd name="connsiteX132" fmla="*/ 677119 w 7164729"/>
                    <a:gd name="connsiteY132" fmla="*/ 150470 h 1759351"/>
                    <a:gd name="connsiteX133" fmla="*/ 656351 w 7164729"/>
                    <a:gd name="connsiteY133" fmla="*/ 136515 h 1759351"/>
                    <a:gd name="connsiteX134" fmla="*/ 633202 w 7164729"/>
                    <a:gd name="connsiteY134" fmla="*/ 119153 h 1759351"/>
                    <a:gd name="connsiteX135" fmla="*/ 618583 w 7164729"/>
                    <a:gd name="connsiteY135" fmla="*/ 105527 h 1759351"/>
                    <a:gd name="connsiteX136" fmla="*/ 572947 w 7164729"/>
                    <a:gd name="connsiteY136" fmla="*/ 104172 h 1759351"/>
                    <a:gd name="connsiteX137" fmla="*/ 526648 w 7164729"/>
                    <a:gd name="connsiteY137" fmla="*/ 98384 h 1759351"/>
                    <a:gd name="connsiteX138" fmla="*/ 480350 w 7164729"/>
                    <a:gd name="connsiteY138" fmla="*/ 98384 h 1759351"/>
                    <a:gd name="connsiteX139" fmla="*/ 455150 w 7164729"/>
                    <a:gd name="connsiteY139" fmla="*/ 86478 h 1759351"/>
                    <a:gd name="connsiteX140" fmla="*/ 422476 w 7164729"/>
                    <a:gd name="connsiteY140" fmla="*/ 57873 h 1759351"/>
                    <a:gd name="connsiteX141" fmla="*/ 295155 w 7164729"/>
                    <a:gd name="connsiteY141" fmla="*/ 52086 h 1759351"/>
                    <a:gd name="connsiteX142" fmla="*/ 290393 w 7164729"/>
                    <a:gd name="connsiteY142" fmla="*/ 38461 h 1759351"/>
                    <a:gd name="connsiteX143" fmla="*/ 243069 w 7164729"/>
                    <a:gd name="connsiteY143" fmla="*/ 40511 h 1759351"/>
                    <a:gd name="connsiteX144" fmla="*/ 243069 w 7164729"/>
                    <a:gd name="connsiteY144" fmla="*/ 23149 h 1759351"/>
                    <a:gd name="connsiteX145" fmla="*/ 173621 w 7164729"/>
                    <a:gd name="connsiteY145" fmla="*/ 23149 h 1759351"/>
                    <a:gd name="connsiteX146" fmla="*/ 68585 w 7164729"/>
                    <a:gd name="connsiteY146" fmla="*/ 22294 h 1759351"/>
                    <a:gd name="connsiteX147" fmla="*/ 46299 w 7164729"/>
                    <a:gd name="connsiteY147" fmla="*/ 11574 h 1759351"/>
                    <a:gd name="connsiteX148" fmla="*/ 0 w 7164729"/>
                    <a:gd name="connsiteY14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97843 w 7164729"/>
                    <a:gd name="connsiteY86" fmla="*/ 700268 h 1759351"/>
                    <a:gd name="connsiteX87" fmla="*/ 2897801 w 7164729"/>
                    <a:gd name="connsiteY87" fmla="*/ 697887 h 1759351"/>
                    <a:gd name="connsiteX88" fmla="*/ 2858947 w 7164729"/>
                    <a:gd name="connsiteY88" fmla="*/ 682906 h 1759351"/>
                    <a:gd name="connsiteX89" fmla="*/ 2830010 w 7164729"/>
                    <a:gd name="connsiteY89" fmla="*/ 682906 h 1759351"/>
                    <a:gd name="connsiteX90" fmla="*/ 2777262 w 7164729"/>
                    <a:gd name="connsiteY90" fmla="*/ 661113 h 1759351"/>
                    <a:gd name="connsiteX91" fmla="*/ 2759207 w 7164729"/>
                    <a:gd name="connsiteY91" fmla="*/ 642395 h 1759351"/>
                    <a:gd name="connsiteX92" fmla="*/ 2685327 w 7164729"/>
                    <a:gd name="connsiteY92" fmla="*/ 636607 h 1759351"/>
                    <a:gd name="connsiteX93" fmla="*/ 2656390 w 7164729"/>
                    <a:gd name="connsiteY93" fmla="*/ 630820 h 1759351"/>
                    <a:gd name="connsiteX94" fmla="*/ 2604304 w 7164729"/>
                    <a:gd name="connsiteY94" fmla="*/ 613458 h 1759351"/>
                    <a:gd name="connsiteX95" fmla="*/ 2575367 w 7164729"/>
                    <a:gd name="connsiteY95" fmla="*/ 607670 h 1759351"/>
                    <a:gd name="connsiteX96" fmla="*/ 2546431 w 7164729"/>
                    <a:gd name="connsiteY96" fmla="*/ 607670 h 1759351"/>
                    <a:gd name="connsiteX97" fmla="*/ 2494345 w 7164729"/>
                    <a:gd name="connsiteY97" fmla="*/ 596096 h 1759351"/>
                    <a:gd name="connsiteX98" fmla="*/ 2469507 w 7164729"/>
                    <a:gd name="connsiteY98" fmla="*/ 575327 h 1759351"/>
                    <a:gd name="connsiteX99" fmla="*/ 2419109 w 7164729"/>
                    <a:gd name="connsiteY99" fmla="*/ 572946 h 1759351"/>
                    <a:gd name="connsiteX100" fmla="*/ 2395960 w 7164729"/>
                    <a:gd name="connsiteY100" fmla="*/ 549797 h 1759351"/>
                    <a:gd name="connsiteX101" fmla="*/ 2355448 w 7164729"/>
                    <a:gd name="connsiteY101" fmla="*/ 538222 h 1759351"/>
                    <a:gd name="connsiteX102" fmla="*/ 2303362 w 7164729"/>
                    <a:gd name="connsiteY102" fmla="*/ 538222 h 1759351"/>
                    <a:gd name="connsiteX103" fmla="*/ 2221314 w 7164729"/>
                    <a:gd name="connsiteY103" fmla="*/ 515766 h 1759351"/>
                    <a:gd name="connsiteX104" fmla="*/ 2104212 w 7164729"/>
                    <a:gd name="connsiteY104" fmla="*/ 511335 h 1759351"/>
                    <a:gd name="connsiteX105" fmla="*/ 2055200 w 7164729"/>
                    <a:gd name="connsiteY105" fmla="*/ 491924 h 1759351"/>
                    <a:gd name="connsiteX106" fmla="*/ 2025570 w 7164729"/>
                    <a:gd name="connsiteY106" fmla="*/ 480349 h 1759351"/>
                    <a:gd name="connsiteX107" fmla="*/ 1985058 w 7164729"/>
                    <a:gd name="connsiteY107" fmla="*/ 468774 h 1759351"/>
                    <a:gd name="connsiteX108" fmla="*/ 1945933 w 7164729"/>
                    <a:gd name="connsiteY108" fmla="*/ 459912 h 1759351"/>
                    <a:gd name="connsiteX109" fmla="*/ 1857737 w 7164729"/>
                    <a:gd name="connsiteY109" fmla="*/ 457200 h 1759351"/>
                    <a:gd name="connsiteX110" fmla="*/ 1813188 w 7164729"/>
                    <a:gd name="connsiteY110" fmla="*/ 426514 h 1759351"/>
                    <a:gd name="connsiteX111" fmla="*/ 1799864 w 7164729"/>
                    <a:gd name="connsiteY111" fmla="*/ 410901 h 1759351"/>
                    <a:gd name="connsiteX112" fmla="*/ 1770927 w 7164729"/>
                    <a:gd name="connsiteY112" fmla="*/ 388084 h 1759351"/>
                    <a:gd name="connsiteX113" fmla="*/ 1753565 w 7164729"/>
                    <a:gd name="connsiteY113" fmla="*/ 376177 h 1759351"/>
                    <a:gd name="connsiteX114" fmla="*/ 1734515 w 7164729"/>
                    <a:gd name="connsiteY114" fmla="*/ 362551 h 1759351"/>
                    <a:gd name="connsiteX115" fmla="*/ 1698435 w 7164729"/>
                    <a:gd name="connsiteY115" fmla="*/ 333616 h 1759351"/>
                    <a:gd name="connsiteX116" fmla="*/ 1591519 w 7164729"/>
                    <a:gd name="connsiteY116" fmla="*/ 322734 h 1759351"/>
                    <a:gd name="connsiteX117" fmla="*/ 1533646 w 7164729"/>
                    <a:gd name="connsiteY117" fmla="*/ 324091 h 1759351"/>
                    <a:gd name="connsiteX118" fmla="*/ 1533646 w 7164729"/>
                    <a:gd name="connsiteY118" fmla="*/ 324091 h 1759351"/>
                    <a:gd name="connsiteX119" fmla="*/ 1481560 w 7164729"/>
                    <a:gd name="connsiteY119" fmla="*/ 289367 h 1759351"/>
                    <a:gd name="connsiteX120" fmla="*/ 1446836 w 7164729"/>
                    <a:gd name="connsiteY120" fmla="*/ 289367 h 1759351"/>
                    <a:gd name="connsiteX121" fmla="*/ 1388962 w 7164729"/>
                    <a:gd name="connsiteY121" fmla="*/ 289367 h 1759351"/>
                    <a:gd name="connsiteX122" fmla="*/ 1361051 w 7164729"/>
                    <a:gd name="connsiteY122" fmla="*/ 250212 h 1759351"/>
                    <a:gd name="connsiteX123" fmla="*/ 1193742 w 7164729"/>
                    <a:gd name="connsiteY123" fmla="*/ 248855 h 1759351"/>
                    <a:gd name="connsiteX124" fmla="*/ 1186405 w 7164729"/>
                    <a:gd name="connsiteY124" fmla="*/ 225706 h 1759351"/>
                    <a:gd name="connsiteX125" fmla="*/ 1099595 w 7164729"/>
                    <a:gd name="connsiteY125" fmla="*/ 225706 h 1759351"/>
                    <a:gd name="connsiteX126" fmla="*/ 1043078 w 7164729"/>
                    <a:gd name="connsiteY126" fmla="*/ 214131 h 1759351"/>
                    <a:gd name="connsiteX127" fmla="*/ 1019266 w 7164729"/>
                    <a:gd name="connsiteY127" fmla="*/ 207320 h 1759351"/>
                    <a:gd name="connsiteX128" fmla="*/ 995423 w 7164729"/>
                    <a:gd name="connsiteY128" fmla="*/ 184170 h 1759351"/>
                    <a:gd name="connsiteX129" fmla="*/ 886449 w 7164729"/>
                    <a:gd name="connsiteY129" fmla="*/ 181919 h 1759351"/>
                    <a:gd name="connsiteX130" fmla="*/ 873889 w 7164729"/>
                    <a:gd name="connsiteY130" fmla="*/ 156258 h 1759351"/>
                    <a:gd name="connsiteX131" fmla="*/ 734993 w 7164729"/>
                    <a:gd name="connsiteY131" fmla="*/ 156258 h 1759351"/>
                    <a:gd name="connsiteX132" fmla="*/ 677119 w 7164729"/>
                    <a:gd name="connsiteY132" fmla="*/ 150470 h 1759351"/>
                    <a:gd name="connsiteX133" fmla="*/ 656351 w 7164729"/>
                    <a:gd name="connsiteY133" fmla="*/ 136515 h 1759351"/>
                    <a:gd name="connsiteX134" fmla="*/ 633202 w 7164729"/>
                    <a:gd name="connsiteY134" fmla="*/ 119153 h 1759351"/>
                    <a:gd name="connsiteX135" fmla="*/ 618583 w 7164729"/>
                    <a:gd name="connsiteY135" fmla="*/ 105527 h 1759351"/>
                    <a:gd name="connsiteX136" fmla="*/ 572947 w 7164729"/>
                    <a:gd name="connsiteY136" fmla="*/ 104172 h 1759351"/>
                    <a:gd name="connsiteX137" fmla="*/ 526648 w 7164729"/>
                    <a:gd name="connsiteY137" fmla="*/ 98384 h 1759351"/>
                    <a:gd name="connsiteX138" fmla="*/ 480350 w 7164729"/>
                    <a:gd name="connsiteY138" fmla="*/ 98384 h 1759351"/>
                    <a:gd name="connsiteX139" fmla="*/ 455150 w 7164729"/>
                    <a:gd name="connsiteY139" fmla="*/ 86478 h 1759351"/>
                    <a:gd name="connsiteX140" fmla="*/ 422476 w 7164729"/>
                    <a:gd name="connsiteY140" fmla="*/ 57873 h 1759351"/>
                    <a:gd name="connsiteX141" fmla="*/ 295155 w 7164729"/>
                    <a:gd name="connsiteY141" fmla="*/ 52086 h 1759351"/>
                    <a:gd name="connsiteX142" fmla="*/ 290393 w 7164729"/>
                    <a:gd name="connsiteY142" fmla="*/ 38461 h 1759351"/>
                    <a:gd name="connsiteX143" fmla="*/ 243069 w 7164729"/>
                    <a:gd name="connsiteY143" fmla="*/ 40511 h 1759351"/>
                    <a:gd name="connsiteX144" fmla="*/ 243069 w 7164729"/>
                    <a:gd name="connsiteY144" fmla="*/ 23149 h 1759351"/>
                    <a:gd name="connsiteX145" fmla="*/ 173621 w 7164729"/>
                    <a:gd name="connsiteY145" fmla="*/ 23149 h 1759351"/>
                    <a:gd name="connsiteX146" fmla="*/ 68585 w 7164729"/>
                    <a:gd name="connsiteY146" fmla="*/ 22294 h 1759351"/>
                    <a:gd name="connsiteX147" fmla="*/ 46299 w 7164729"/>
                    <a:gd name="connsiteY147" fmla="*/ 11574 h 1759351"/>
                    <a:gd name="connsiteX148" fmla="*/ 0 w 7164729"/>
                    <a:gd name="connsiteY14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4286 w 7164729"/>
                    <a:gd name="connsiteY85" fmla="*/ 737373 h 1759351"/>
                    <a:gd name="connsiteX86" fmla="*/ 2981174 w 7164729"/>
                    <a:gd name="connsiteY86" fmla="*/ 700268 h 1759351"/>
                    <a:gd name="connsiteX87" fmla="*/ 2897801 w 7164729"/>
                    <a:gd name="connsiteY87" fmla="*/ 697887 h 1759351"/>
                    <a:gd name="connsiteX88" fmla="*/ 2858947 w 7164729"/>
                    <a:gd name="connsiteY88" fmla="*/ 682906 h 1759351"/>
                    <a:gd name="connsiteX89" fmla="*/ 2830010 w 7164729"/>
                    <a:gd name="connsiteY89" fmla="*/ 682906 h 1759351"/>
                    <a:gd name="connsiteX90" fmla="*/ 2777262 w 7164729"/>
                    <a:gd name="connsiteY90" fmla="*/ 661113 h 1759351"/>
                    <a:gd name="connsiteX91" fmla="*/ 2759207 w 7164729"/>
                    <a:gd name="connsiteY91" fmla="*/ 642395 h 1759351"/>
                    <a:gd name="connsiteX92" fmla="*/ 2685327 w 7164729"/>
                    <a:gd name="connsiteY92" fmla="*/ 636607 h 1759351"/>
                    <a:gd name="connsiteX93" fmla="*/ 2656390 w 7164729"/>
                    <a:gd name="connsiteY93" fmla="*/ 630820 h 1759351"/>
                    <a:gd name="connsiteX94" fmla="*/ 2604304 w 7164729"/>
                    <a:gd name="connsiteY94" fmla="*/ 613458 h 1759351"/>
                    <a:gd name="connsiteX95" fmla="*/ 2575367 w 7164729"/>
                    <a:gd name="connsiteY95" fmla="*/ 607670 h 1759351"/>
                    <a:gd name="connsiteX96" fmla="*/ 2546431 w 7164729"/>
                    <a:gd name="connsiteY96" fmla="*/ 607670 h 1759351"/>
                    <a:gd name="connsiteX97" fmla="*/ 2494345 w 7164729"/>
                    <a:gd name="connsiteY97" fmla="*/ 596096 h 1759351"/>
                    <a:gd name="connsiteX98" fmla="*/ 2469507 w 7164729"/>
                    <a:gd name="connsiteY98" fmla="*/ 575327 h 1759351"/>
                    <a:gd name="connsiteX99" fmla="*/ 2419109 w 7164729"/>
                    <a:gd name="connsiteY99" fmla="*/ 572946 h 1759351"/>
                    <a:gd name="connsiteX100" fmla="*/ 2395960 w 7164729"/>
                    <a:gd name="connsiteY100" fmla="*/ 549797 h 1759351"/>
                    <a:gd name="connsiteX101" fmla="*/ 2355448 w 7164729"/>
                    <a:gd name="connsiteY101" fmla="*/ 538222 h 1759351"/>
                    <a:gd name="connsiteX102" fmla="*/ 2303362 w 7164729"/>
                    <a:gd name="connsiteY102" fmla="*/ 538222 h 1759351"/>
                    <a:gd name="connsiteX103" fmla="*/ 2221314 w 7164729"/>
                    <a:gd name="connsiteY103" fmla="*/ 515766 h 1759351"/>
                    <a:gd name="connsiteX104" fmla="*/ 2104212 w 7164729"/>
                    <a:gd name="connsiteY104" fmla="*/ 511335 h 1759351"/>
                    <a:gd name="connsiteX105" fmla="*/ 2055200 w 7164729"/>
                    <a:gd name="connsiteY105" fmla="*/ 491924 h 1759351"/>
                    <a:gd name="connsiteX106" fmla="*/ 2025570 w 7164729"/>
                    <a:gd name="connsiteY106" fmla="*/ 480349 h 1759351"/>
                    <a:gd name="connsiteX107" fmla="*/ 1985058 w 7164729"/>
                    <a:gd name="connsiteY107" fmla="*/ 468774 h 1759351"/>
                    <a:gd name="connsiteX108" fmla="*/ 1945933 w 7164729"/>
                    <a:gd name="connsiteY108" fmla="*/ 459912 h 1759351"/>
                    <a:gd name="connsiteX109" fmla="*/ 1857737 w 7164729"/>
                    <a:gd name="connsiteY109" fmla="*/ 457200 h 1759351"/>
                    <a:gd name="connsiteX110" fmla="*/ 1813188 w 7164729"/>
                    <a:gd name="connsiteY110" fmla="*/ 426514 h 1759351"/>
                    <a:gd name="connsiteX111" fmla="*/ 1799864 w 7164729"/>
                    <a:gd name="connsiteY111" fmla="*/ 410901 h 1759351"/>
                    <a:gd name="connsiteX112" fmla="*/ 1770927 w 7164729"/>
                    <a:gd name="connsiteY112" fmla="*/ 388084 h 1759351"/>
                    <a:gd name="connsiteX113" fmla="*/ 1753565 w 7164729"/>
                    <a:gd name="connsiteY113" fmla="*/ 376177 h 1759351"/>
                    <a:gd name="connsiteX114" fmla="*/ 1734515 w 7164729"/>
                    <a:gd name="connsiteY114" fmla="*/ 362551 h 1759351"/>
                    <a:gd name="connsiteX115" fmla="*/ 1698435 w 7164729"/>
                    <a:gd name="connsiteY115" fmla="*/ 333616 h 1759351"/>
                    <a:gd name="connsiteX116" fmla="*/ 1591519 w 7164729"/>
                    <a:gd name="connsiteY116" fmla="*/ 322734 h 1759351"/>
                    <a:gd name="connsiteX117" fmla="*/ 1533646 w 7164729"/>
                    <a:gd name="connsiteY117" fmla="*/ 324091 h 1759351"/>
                    <a:gd name="connsiteX118" fmla="*/ 1533646 w 7164729"/>
                    <a:gd name="connsiteY118" fmla="*/ 324091 h 1759351"/>
                    <a:gd name="connsiteX119" fmla="*/ 1481560 w 7164729"/>
                    <a:gd name="connsiteY119" fmla="*/ 289367 h 1759351"/>
                    <a:gd name="connsiteX120" fmla="*/ 1446836 w 7164729"/>
                    <a:gd name="connsiteY120" fmla="*/ 289367 h 1759351"/>
                    <a:gd name="connsiteX121" fmla="*/ 1388962 w 7164729"/>
                    <a:gd name="connsiteY121" fmla="*/ 289367 h 1759351"/>
                    <a:gd name="connsiteX122" fmla="*/ 1361051 w 7164729"/>
                    <a:gd name="connsiteY122" fmla="*/ 250212 h 1759351"/>
                    <a:gd name="connsiteX123" fmla="*/ 1193742 w 7164729"/>
                    <a:gd name="connsiteY123" fmla="*/ 248855 h 1759351"/>
                    <a:gd name="connsiteX124" fmla="*/ 1186405 w 7164729"/>
                    <a:gd name="connsiteY124" fmla="*/ 225706 h 1759351"/>
                    <a:gd name="connsiteX125" fmla="*/ 1099595 w 7164729"/>
                    <a:gd name="connsiteY125" fmla="*/ 225706 h 1759351"/>
                    <a:gd name="connsiteX126" fmla="*/ 1043078 w 7164729"/>
                    <a:gd name="connsiteY126" fmla="*/ 214131 h 1759351"/>
                    <a:gd name="connsiteX127" fmla="*/ 1019266 w 7164729"/>
                    <a:gd name="connsiteY127" fmla="*/ 207320 h 1759351"/>
                    <a:gd name="connsiteX128" fmla="*/ 995423 w 7164729"/>
                    <a:gd name="connsiteY128" fmla="*/ 184170 h 1759351"/>
                    <a:gd name="connsiteX129" fmla="*/ 886449 w 7164729"/>
                    <a:gd name="connsiteY129" fmla="*/ 181919 h 1759351"/>
                    <a:gd name="connsiteX130" fmla="*/ 873889 w 7164729"/>
                    <a:gd name="connsiteY130" fmla="*/ 156258 h 1759351"/>
                    <a:gd name="connsiteX131" fmla="*/ 734993 w 7164729"/>
                    <a:gd name="connsiteY131" fmla="*/ 156258 h 1759351"/>
                    <a:gd name="connsiteX132" fmla="*/ 677119 w 7164729"/>
                    <a:gd name="connsiteY132" fmla="*/ 150470 h 1759351"/>
                    <a:gd name="connsiteX133" fmla="*/ 656351 w 7164729"/>
                    <a:gd name="connsiteY133" fmla="*/ 136515 h 1759351"/>
                    <a:gd name="connsiteX134" fmla="*/ 633202 w 7164729"/>
                    <a:gd name="connsiteY134" fmla="*/ 119153 h 1759351"/>
                    <a:gd name="connsiteX135" fmla="*/ 618583 w 7164729"/>
                    <a:gd name="connsiteY135" fmla="*/ 105527 h 1759351"/>
                    <a:gd name="connsiteX136" fmla="*/ 572947 w 7164729"/>
                    <a:gd name="connsiteY136" fmla="*/ 104172 h 1759351"/>
                    <a:gd name="connsiteX137" fmla="*/ 526648 w 7164729"/>
                    <a:gd name="connsiteY137" fmla="*/ 98384 h 1759351"/>
                    <a:gd name="connsiteX138" fmla="*/ 480350 w 7164729"/>
                    <a:gd name="connsiteY138" fmla="*/ 98384 h 1759351"/>
                    <a:gd name="connsiteX139" fmla="*/ 455150 w 7164729"/>
                    <a:gd name="connsiteY139" fmla="*/ 86478 h 1759351"/>
                    <a:gd name="connsiteX140" fmla="*/ 422476 w 7164729"/>
                    <a:gd name="connsiteY140" fmla="*/ 57873 h 1759351"/>
                    <a:gd name="connsiteX141" fmla="*/ 295155 w 7164729"/>
                    <a:gd name="connsiteY141" fmla="*/ 52086 h 1759351"/>
                    <a:gd name="connsiteX142" fmla="*/ 290393 w 7164729"/>
                    <a:gd name="connsiteY142" fmla="*/ 38461 h 1759351"/>
                    <a:gd name="connsiteX143" fmla="*/ 243069 w 7164729"/>
                    <a:gd name="connsiteY143" fmla="*/ 40511 h 1759351"/>
                    <a:gd name="connsiteX144" fmla="*/ 243069 w 7164729"/>
                    <a:gd name="connsiteY144" fmla="*/ 23149 h 1759351"/>
                    <a:gd name="connsiteX145" fmla="*/ 173621 w 7164729"/>
                    <a:gd name="connsiteY145" fmla="*/ 23149 h 1759351"/>
                    <a:gd name="connsiteX146" fmla="*/ 68585 w 7164729"/>
                    <a:gd name="connsiteY146" fmla="*/ 22294 h 1759351"/>
                    <a:gd name="connsiteX147" fmla="*/ 46299 w 7164729"/>
                    <a:gd name="connsiteY147" fmla="*/ 11574 h 1759351"/>
                    <a:gd name="connsiteX148" fmla="*/ 0 w 7164729"/>
                    <a:gd name="connsiteY14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97170 w 7164729"/>
                    <a:gd name="connsiteY78" fmla="*/ 804440 h 1759351"/>
                    <a:gd name="connsiteX79" fmla="*/ 3361421 w 7164729"/>
                    <a:gd name="connsiteY79" fmla="*/ 790484 h 1759351"/>
                    <a:gd name="connsiteX80" fmla="*/ 3343396 w 7164729"/>
                    <a:gd name="connsiteY80" fmla="*/ 754404 h 1759351"/>
                    <a:gd name="connsiteX81" fmla="*/ 3214899 w 7164729"/>
                    <a:gd name="connsiteY81" fmla="*/ 754735 h 1759351"/>
                    <a:gd name="connsiteX82" fmla="*/ 3187138 w 7164729"/>
                    <a:gd name="connsiteY82" fmla="*/ 747261 h 1759351"/>
                    <a:gd name="connsiteX83" fmla="*/ 3150364 w 7164729"/>
                    <a:gd name="connsiteY83" fmla="*/ 748615 h 1759351"/>
                    <a:gd name="connsiteX84" fmla="*/ 3116996 w 7164729"/>
                    <a:gd name="connsiteY84" fmla="*/ 738730 h 1759351"/>
                    <a:gd name="connsiteX85" fmla="*/ 3036667 w 7164729"/>
                    <a:gd name="connsiteY85" fmla="*/ 732610 h 1759351"/>
                    <a:gd name="connsiteX86" fmla="*/ 2981174 w 7164729"/>
                    <a:gd name="connsiteY86" fmla="*/ 700268 h 1759351"/>
                    <a:gd name="connsiteX87" fmla="*/ 2897801 w 7164729"/>
                    <a:gd name="connsiteY87" fmla="*/ 697887 h 1759351"/>
                    <a:gd name="connsiteX88" fmla="*/ 2858947 w 7164729"/>
                    <a:gd name="connsiteY88" fmla="*/ 682906 h 1759351"/>
                    <a:gd name="connsiteX89" fmla="*/ 2830010 w 7164729"/>
                    <a:gd name="connsiteY89" fmla="*/ 682906 h 1759351"/>
                    <a:gd name="connsiteX90" fmla="*/ 2777262 w 7164729"/>
                    <a:gd name="connsiteY90" fmla="*/ 661113 h 1759351"/>
                    <a:gd name="connsiteX91" fmla="*/ 2759207 w 7164729"/>
                    <a:gd name="connsiteY91" fmla="*/ 642395 h 1759351"/>
                    <a:gd name="connsiteX92" fmla="*/ 2685327 w 7164729"/>
                    <a:gd name="connsiteY92" fmla="*/ 636607 h 1759351"/>
                    <a:gd name="connsiteX93" fmla="*/ 2656390 w 7164729"/>
                    <a:gd name="connsiteY93" fmla="*/ 630820 h 1759351"/>
                    <a:gd name="connsiteX94" fmla="*/ 2604304 w 7164729"/>
                    <a:gd name="connsiteY94" fmla="*/ 613458 h 1759351"/>
                    <a:gd name="connsiteX95" fmla="*/ 2575367 w 7164729"/>
                    <a:gd name="connsiteY95" fmla="*/ 607670 h 1759351"/>
                    <a:gd name="connsiteX96" fmla="*/ 2546431 w 7164729"/>
                    <a:gd name="connsiteY96" fmla="*/ 607670 h 1759351"/>
                    <a:gd name="connsiteX97" fmla="*/ 2494345 w 7164729"/>
                    <a:gd name="connsiteY97" fmla="*/ 596096 h 1759351"/>
                    <a:gd name="connsiteX98" fmla="*/ 2469507 w 7164729"/>
                    <a:gd name="connsiteY98" fmla="*/ 575327 h 1759351"/>
                    <a:gd name="connsiteX99" fmla="*/ 2419109 w 7164729"/>
                    <a:gd name="connsiteY99" fmla="*/ 572946 h 1759351"/>
                    <a:gd name="connsiteX100" fmla="*/ 2395960 w 7164729"/>
                    <a:gd name="connsiteY100" fmla="*/ 549797 h 1759351"/>
                    <a:gd name="connsiteX101" fmla="*/ 2355448 w 7164729"/>
                    <a:gd name="connsiteY101" fmla="*/ 538222 h 1759351"/>
                    <a:gd name="connsiteX102" fmla="*/ 2303362 w 7164729"/>
                    <a:gd name="connsiteY102" fmla="*/ 538222 h 1759351"/>
                    <a:gd name="connsiteX103" fmla="*/ 2221314 w 7164729"/>
                    <a:gd name="connsiteY103" fmla="*/ 515766 h 1759351"/>
                    <a:gd name="connsiteX104" fmla="*/ 2104212 w 7164729"/>
                    <a:gd name="connsiteY104" fmla="*/ 511335 h 1759351"/>
                    <a:gd name="connsiteX105" fmla="*/ 2055200 w 7164729"/>
                    <a:gd name="connsiteY105" fmla="*/ 491924 h 1759351"/>
                    <a:gd name="connsiteX106" fmla="*/ 2025570 w 7164729"/>
                    <a:gd name="connsiteY106" fmla="*/ 480349 h 1759351"/>
                    <a:gd name="connsiteX107" fmla="*/ 1985058 w 7164729"/>
                    <a:gd name="connsiteY107" fmla="*/ 468774 h 1759351"/>
                    <a:gd name="connsiteX108" fmla="*/ 1945933 w 7164729"/>
                    <a:gd name="connsiteY108" fmla="*/ 459912 h 1759351"/>
                    <a:gd name="connsiteX109" fmla="*/ 1857737 w 7164729"/>
                    <a:gd name="connsiteY109" fmla="*/ 457200 h 1759351"/>
                    <a:gd name="connsiteX110" fmla="*/ 1813188 w 7164729"/>
                    <a:gd name="connsiteY110" fmla="*/ 426514 h 1759351"/>
                    <a:gd name="connsiteX111" fmla="*/ 1799864 w 7164729"/>
                    <a:gd name="connsiteY111" fmla="*/ 410901 h 1759351"/>
                    <a:gd name="connsiteX112" fmla="*/ 1770927 w 7164729"/>
                    <a:gd name="connsiteY112" fmla="*/ 388084 h 1759351"/>
                    <a:gd name="connsiteX113" fmla="*/ 1753565 w 7164729"/>
                    <a:gd name="connsiteY113" fmla="*/ 376177 h 1759351"/>
                    <a:gd name="connsiteX114" fmla="*/ 1734515 w 7164729"/>
                    <a:gd name="connsiteY114" fmla="*/ 362551 h 1759351"/>
                    <a:gd name="connsiteX115" fmla="*/ 1698435 w 7164729"/>
                    <a:gd name="connsiteY115" fmla="*/ 333616 h 1759351"/>
                    <a:gd name="connsiteX116" fmla="*/ 1591519 w 7164729"/>
                    <a:gd name="connsiteY116" fmla="*/ 322734 h 1759351"/>
                    <a:gd name="connsiteX117" fmla="*/ 1533646 w 7164729"/>
                    <a:gd name="connsiteY117" fmla="*/ 324091 h 1759351"/>
                    <a:gd name="connsiteX118" fmla="*/ 1533646 w 7164729"/>
                    <a:gd name="connsiteY118" fmla="*/ 324091 h 1759351"/>
                    <a:gd name="connsiteX119" fmla="*/ 1481560 w 7164729"/>
                    <a:gd name="connsiteY119" fmla="*/ 289367 h 1759351"/>
                    <a:gd name="connsiteX120" fmla="*/ 1446836 w 7164729"/>
                    <a:gd name="connsiteY120" fmla="*/ 289367 h 1759351"/>
                    <a:gd name="connsiteX121" fmla="*/ 1388962 w 7164729"/>
                    <a:gd name="connsiteY121" fmla="*/ 289367 h 1759351"/>
                    <a:gd name="connsiteX122" fmla="*/ 1361051 w 7164729"/>
                    <a:gd name="connsiteY122" fmla="*/ 250212 h 1759351"/>
                    <a:gd name="connsiteX123" fmla="*/ 1193742 w 7164729"/>
                    <a:gd name="connsiteY123" fmla="*/ 248855 h 1759351"/>
                    <a:gd name="connsiteX124" fmla="*/ 1186405 w 7164729"/>
                    <a:gd name="connsiteY124" fmla="*/ 225706 h 1759351"/>
                    <a:gd name="connsiteX125" fmla="*/ 1099595 w 7164729"/>
                    <a:gd name="connsiteY125" fmla="*/ 225706 h 1759351"/>
                    <a:gd name="connsiteX126" fmla="*/ 1043078 w 7164729"/>
                    <a:gd name="connsiteY126" fmla="*/ 214131 h 1759351"/>
                    <a:gd name="connsiteX127" fmla="*/ 1019266 w 7164729"/>
                    <a:gd name="connsiteY127" fmla="*/ 207320 h 1759351"/>
                    <a:gd name="connsiteX128" fmla="*/ 995423 w 7164729"/>
                    <a:gd name="connsiteY128" fmla="*/ 184170 h 1759351"/>
                    <a:gd name="connsiteX129" fmla="*/ 886449 w 7164729"/>
                    <a:gd name="connsiteY129" fmla="*/ 181919 h 1759351"/>
                    <a:gd name="connsiteX130" fmla="*/ 873889 w 7164729"/>
                    <a:gd name="connsiteY130" fmla="*/ 156258 h 1759351"/>
                    <a:gd name="connsiteX131" fmla="*/ 734993 w 7164729"/>
                    <a:gd name="connsiteY131" fmla="*/ 156258 h 1759351"/>
                    <a:gd name="connsiteX132" fmla="*/ 677119 w 7164729"/>
                    <a:gd name="connsiteY132" fmla="*/ 150470 h 1759351"/>
                    <a:gd name="connsiteX133" fmla="*/ 656351 w 7164729"/>
                    <a:gd name="connsiteY133" fmla="*/ 136515 h 1759351"/>
                    <a:gd name="connsiteX134" fmla="*/ 633202 w 7164729"/>
                    <a:gd name="connsiteY134" fmla="*/ 119153 h 1759351"/>
                    <a:gd name="connsiteX135" fmla="*/ 618583 w 7164729"/>
                    <a:gd name="connsiteY135" fmla="*/ 105527 h 1759351"/>
                    <a:gd name="connsiteX136" fmla="*/ 572947 w 7164729"/>
                    <a:gd name="connsiteY136" fmla="*/ 104172 h 1759351"/>
                    <a:gd name="connsiteX137" fmla="*/ 526648 w 7164729"/>
                    <a:gd name="connsiteY137" fmla="*/ 98384 h 1759351"/>
                    <a:gd name="connsiteX138" fmla="*/ 480350 w 7164729"/>
                    <a:gd name="connsiteY138" fmla="*/ 98384 h 1759351"/>
                    <a:gd name="connsiteX139" fmla="*/ 455150 w 7164729"/>
                    <a:gd name="connsiteY139" fmla="*/ 86478 h 1759351"/>
                    <a:gd name="connsiteX140" fmla="*/ 422476 w 7164729"/>
                    <a:gd name="connsiteY140" fmla="*/ 57873 h 1759351"/>
                    <a:gd name="connsiteX141" fmla="*/ 295155 w 7164729"/>
                    <a:gd name="connsiteY141" fmla="*/ 52086 h 1759351"/>
                    <a:gd name="connsiteX142" fmla="*/ 290393 w 7164729"/>
                    <a:gd name="connsiteY142" fmla="*/ 38461 h 1759351"/>
                    <a:gd name="connsiteX143" fmla="*/ 243069 w 7164729"/>
                    <a:gd name="connsiteY143" fmla="*/ 40511 h 1759351"/>
                    <a:gd name="connsiteX144" fmla="*/ 243069 w 7164729"/>
                    <a:gd name="connsiteY144" fmla="*/ 23149 h 1759351"/>
                    <a:gd name="connsiteX145" fmla="*/ 173621 w 7164729"/>
                    <a:gd name="connsiteY145" fmla="*/ 23149 h 1759351"/>
                    <a:gd name="connsiteX146" fmla="*/ 68585 w 7164729"/>
                    <a:gd name="connsiteY146" fmla="*/ 22294 h 1759351"/>
                    <a:gd name="connsiteX147" fmla="*/ 46299 w 7164729"/>
                    <a:gd name="connsiteY147" fmla="*/ 11574 h 1759351"/>
                    <a:gd name="connsiteX148" fmla="*/ 0 w 7164729"/>
                    <a:gd name="connsiteY148"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927917 w 7164729"/>
                    <a:gd name="connsiteY65" fmla="*/ 949454 h 1759351"/>
                    <a:gd name="connsiteX66" fmla="*/ 3865945 w 7164729"/>
                    <a:gd name="connsiteY66" fmla="*/ 949124 h 1759351"/>
                    <a:gd name="connsiteX67" fmla="*/ 3838365 w 7164729"/>
                    <a:gd name="connsiteY67" fmla="*/ 933811 h 1759351"/>
                    <a:gd name="connsiteX68" fmla="*/ 3809790 w 7164729"/>
                    <a:gd name="connsiteY68" fmla="*/ 922568 h 1759351"/>
                    <a:gd name="connsiteX69" fmla="*/ 3732836 w 7164729"/>
                    <a:gd name="connsiteY69" fmla="*/ 920187 h 1759351"/>
                    <a:gd name="connsiteX70" fmla="*/ 3665770 w 7164729"/>
                    <a:gd name="connsiteY70" fmla="*/ 904875 h 1759351"/>
                    <a:gd name="connsiteX71" fmla="*/ 3640238 w 7164729"/>
                    <a:gd name="connsiteY71" fmla="*/ 891250 h 1759351"/>
                    <a:gd name="connsiteX72" fmla="*/ 3611633 w 7164729"/>
                    <a:gd name="connsiteY72" fmla="*/ 884106 h 1759351"/>
                    <a:gd name="connsiteX73" fmla="*/ 3599727 w 7164729"/>
                    <a:gd name="connsiteY73" fmla="*/ 856526 h 1759351"/>
                    <a:gd name="connsiteX74" fmla="*/ 3507129 w 7164729"/>
                    <a:gd name="connsiteY74" fmla="*/ 856526 h 1759351"/>
                    <a:gd name="connsiteX75" fmla="*/ 3507129 w 7164729"/>
                    <a:gd name="connsiteY75" fmla="*/ 850739 h 1759351"/>
                    <a:gd name="connsiteX76" fmla="*/ 3466618 w 7164729"/>
                    <a:gd name="connsiteY76" fmla="*/ 816015 h 1759351"/>
                    <a:gd name="connsiteX77" fmla="*/ 3414532 w 7164729"/>
                    <a:gd name="connsiteY77" fmla="*/ 816015 h 1759351"/>
                    <a:gd name="connsiteX78" fmla="*/ 3361421 w 7164729"/>
                    <a:gd name="connsiteY78" fmla="*/ 790484 h 1759351"/>
                    <a:gd name="connsiteX79" fmla="*/ 3343396 w 7164729"/>
                    <a:gd name="connsiteY79" fmla="*/ 754404 h 1759351"/>
                    <a:gd name="connsiteX80" fmla="*/ 3214899 w 7164729"/>
                    <a:gd name="connsiteY80" fmla="*/ 754735 h 1759351"/>
                    <a:gd name="connsiteX81" fmla="*/ 3187138 w 7164729"/>
                    <a:gd name="connsiteY81" fmla="*/ 747261 h 1759351"/>
                    <a:gd name="connsiteX82" fmla="*/ 3150364 w 7164729"/>
                    <a:gd name="connsiteY82" fmla="*/ 748615 h 1759351"/>
                    <a:gd name="connsiteX83" fmla="*/ 3116996 w 7164729"/>
                    <a:gd name="connsiteY83" fmla="*/ 738730 h 1759351"/>
                    <a:gd name="connsiteX84" fmla="*/ 3036667 w 7164729"/>
                    <a:gd name="connsiteY84" fmla="*/ 732610 h 1759351"/>
                    <a:gd name="connsiteX85" fmla="*/ 2981174 w 7164729"/>
                    <a:gd name="connsiteY85" fmla="*/ 700268 h 1759351"/>
                    <a:gd name="connsiteX86" fmla="*/ 2897801 w 7164729"/>
                    <a:gd name="connsiteY86" fmla="*/ 697887 h 1759351"/>
                    <a:gd name="connsiteX87" fmla="*/ 2858947 w 7164729"/>
                    <a:gd name="connsiteY87" fmla="*/ 682906 h 1759351"/>
                    <a:gd name="connsiteX88" fmla="*/ 2830010 w 7164729"/>
                    <a:gd name="connsiteY88" fmla="*/ 682906 h 1759351"/>
                    <a:gd name="connsiteX89" fmla="*/ 2777262 w 7164729"/>
                    <a:gd name="connsiteY89" fmla="*/ 661113 h 1759351"/>
                    <a:gd name="connsiteX90" fmla="*/ 2759207 w 7164729"/>
                    <a:gd name="connsiteY90" fmla="*/ 642395 h 1759351"/>
                    <a:gd name="connsiteX91" fmla="*/ 2685327 w 7164729"/>
                    <a:gd name="connsiteY91" fmla="*/ 636607 h 1759351"/>
                    <a:gd name="connsiteX92" fmla="*/ 2656390 w 7164729"/>
                    <a:gd name="connsiteY92" fmla="*/ 630820 h 1759351"/>
                    <a:gd name="connsiteX93" fmla="*/ 2604304 w 7164729"/>
                    <a:gd name="connsiteY93" fmla="*/ 613458 h 1759351"/>
                    <a:gd name="connsiteX94" fmla="*/ 2575367 w 7164729"/>
                    <a:gd name="connsiteY94" fmla="*/ 607670 h 1759351"/>
                    <a:gd name="connsiteX95" fmla="*/ 2546431 w 7164729"/>
                    <a:gd name="connsiteY95" fmla="*/ 607670 h 1759351"/>
                    <a:gd name="connsiteX96" fmla="*/ 2494345 w 7164729"/>
                    <a:gd name="connsiteY96" fmla="*/ 596096 h 1759351"/>
                    <a:gd name="connsiteX97" fmla="*/ 2469507 w 7164729"/>
                    <a:gd name="connsiteY97" fmla="*/ 575327 h 1759351"/>
                    <a:gd name="connsiteX98" fmla="*/ 2419109 w 7164729"/>
                    <a:gd name="connsiteY98" fmla="*/ 572946 h 1759351"/>
                    <a:gd name="connsiteX99" fmla="*/ 2395960 w 7164729"/>
                    <a:gd name="connsiteY99" fmla="*/ 549797 h 1759351"/>
                    <a:gd name="connsiteX100" fmla="*/ 2355448 w 7164729"/>
                    <a:gd name="connsiteY100" fmla="*/ 538222 h 1759351"/>
                    <a:gd name="connsiteX101" fmla="*/ 2303362 w 7164729"/>
                    <a:gd name="connsiteY101" fmla="*/ 538222 h 1759351"/>
                    <a:gd name="connsiteX102" fmla="*/ 2221314 w 7164729"/>
                    <a:gd name="connsiteY102" fmla="*/ 515766 h 1759351"/>
                    <a:gd name="connsiteX103" fmla="*/ 2104212 w 7164729"/>
                    <a:gd name="connsiteY103" fmla="*/ 511335 h 1759351"/>
                    <a:gd name="connsiteX104" fmla="*/ 2055200 w 7164729"/>
                    <a:gd name="connsiteY104" fmla="*/ 491924 h 1759351"/>
                    <a:gd name="connsiteX105" fmla="*/ 2025570 w 7164729"/>
                    <a:gd name="connsiteY105" fmla="*/ 480349 h 1759351"/>
                    <a:gd name="connsiteX106" fmla="*/ 1985058 w 7164729"/>
                    <a:gd name="connsiteY106" fmla="*/ 468774 h 1759351"/>
                    <a:gd name="connsiteX107" fmla="*/ 1945933 w 7164729"/>
                    <a:gd name="connsiteY107" fmla="*/ 459912 h 1759351"/>
                    <a:gd name="connsiteX108" fmla="*/ 1857737 w 7164729"/>
                    <a:gd name="connsiteY108" fmla="*/ 457200 h 1759351"/>
                    <a:gd name="connsiteX109" fmla="*/ 1813188 w 7164729"/>
                    <a:gd name="connsiteY109" fmla="*/ 426514 h 1759351"/>
                    <a:gd name="connsiteX110" fmla="*/ 1799864 w 7164729"/>
                    <a:gd name="connsiteY110" fmla="*/ 410901 h 1759351"/>
                    <a:gd name="connsiteX111" fmla="*/ 1770927 w 7164729"/>
                    <a:gd name="connsiteY111" fmla="*/ 388084 h 1759351"/>
                    <a:gd name="connsiteX112" fmla="*/ 1753565 w 7164729"/>
                    <a:gd name="connsiteY112" fmla="*/ 376177 h 1759351"/>
                    <a:gd name="connsiteX113" fmla="*/ 1734515 w 7164729"/>
                    <a:gd name="connsiteY113" fmla="*/ 362551 h 1759351"/>
                    <a:gd name="connsiteX114" fmla="*/ 1698435 w 7164729"/>
                    <a:gd name="connsiteY114" fmla="*/ 333616 h 1759351"/>
                    <a:gd name="connsiteX115" fmla="*/ 1591519 w 7164729"/>
                    <a:gd name="connsiteY115" fmla="*/ 322734 h 1759351"/>
                    <a:gd name="connsiteX116" fmla="*/ 1533646 w 7164729"/>
                    <a:gd name="connsiteY116" fmla="*/ 324091 h 1759351"/>
                    <a:gd name="connsiteX117" fmla="*/ 1533646 w 7164729"/>
                    <a:gd name="connsiteY117" fmla="*/ 324091 h 1759351"/>
                    <a:gd name="connsiteX118" fmla="*/ 1481560 w 7164729"/>
                    <a:gd name="connsiteY118" fmla="*/ 289367 h 1759351"/>
                    <a:gd name="connsiteX119" fmla="*/ 1446836 w 7164729"/>
                    <a:gd name="connsiteY119" fmla="*/ 289367 h 1759351"/>
                    <a:gd name="connsiteX120" fmla="*/ 1388962 w 7164729"/>
                    <a:gd name="connsiteY120" fmla="*/ 289367 h 1759351"/>
                    <a:gd name="connsiteX121" fmla="*/ 1361051 w 7164729"/>
                    <a:gd name="connsiteY121" fmla="*/ 250212 h 1759351"/>
                    <a:gd name="connsiteX122" fmla="*/ 1193742 w 7164729"/>
                    <a:gd name="connsiteY122" fmla="*/ 248855 h 1759351"/>
                    <a:gd name="connsiteX123" fmla="*/ 1186405 w 7164729"/>
                    <a:gd name="connsiteY123" fmla="*/ 225706 h 1759351"/>
                    <a:gd name="connsiteX124" fmla="*/ 1099595 w 7164729"/>
                    <a:gd name="connsiteY124" fmla="*/ 225706 h 1759351"/>
                    <a:gd name="connsiteX125" fmla="*/ 1043078 w 7164729"/>
                    <a:gd name="connsiteY125" fmla="*/ 214131 h 1759351"/>
                    <a:gd name="connsiteX126" fmla="*/ 1019266 w 7164729"/>
                    <a:gd name="connsiteY126" fmla="*/ 207320 h 1759351"/>
                    <a:gd name="connsiteX127" fmla="*/ 995423 w 7164729"/>
                    <a:gd name="connsiteY127" fmla="*/ 184170 h 1759351"/>
                    <a:gd name="connsiteX128" fmla="*/ 886449 w 7164729"/>
                    <a:gd name="connsiteY128" fmla="*/ 181919 h 1759351"/>
                    <a:gd name="connsiteX129" fmla="*/ 873889 w 7164729"/>
                    <a:gd name="connsiteY129" fmla="*/ 156258 h 1759351"/>
                    <a:gd name="connsiteX130" fmla="*/ 734993 w 7164729"/>
                    <a:gd name="connsiteY130" fmla="*/ 156258 h 1759351"/>
                    <a:gd name="connsiteX131" fmla="*/ 677119 w 7164729"/>
                    <a:gd name="connsiteY131" fmla="*/ 150470 h 1759351"/>
                    <a:gd name="connsiteX132" fmla="*/ 656351 w 7164729"/>
                    <a:gd name="connsiteY132" fmla="*/ 136515 h 1759351"/>
                    <a:gd name="connsiteX133" fmla="*/ 633202 w 7164729"/>
                    <a:gd name="connsiteY133" fmla="*/ 119153 h 1759351"/>
                    <a:gd name="connsiteX134" fmla="*/ 618583 w 7164729"/>
                    <a:gd name="connsiteY134" fmla="*/ 105527 h 1759351"/>
                    <a:gd name="connsiteX135" fmla="*/ 572947 w 7164729"/>
                    <a:gd name="connsiteY135" fmla="*/ 104172 h 1759351"/>
                    <a:gd name="connsiteX136" fmla="*/ 526648 w 7164729"/>
                    <a:gd name="connsiteY136" fmla="*/ 98384 h 1759351"/>
                    <a:gd name="connsiteX137" fmla="*/ 480350 w 7164729"/>
                    <a:gd name="connsiteY137" fmla="*/ 98384 h 1759351"/>
                    <a:gd name="connsiteX138" fmla="*/ 455150 w 7164729"/>
                    <a:gd name="connsiteY138" fmla="*/ 86478 h 1759351"/>
                    <a:gd name="connsiteX139" fmla="*/ 422476 w 7164729"/>
                    <a:gd name="connsiteY139" fmla="*/ 57873 h 1759351"/>
                    <a:gd name="connsiteX140" fmla="*/ 295155 w 7164729"/>
                    <a:gd name="connsiteY140" fmla="*/ 52086 h 1759351"/>
                    <a:gd name="connsiteX141" fmla="*/ 290393 w 7164729"/>
                    <a:gd name="connsiteY141" fmla="*/ 38461 h 1759351"/>
                    <a:gd name="connsiteX142" fmla="*/ 243069 w 7164729"/>
                    <a:gd name="connsiteY142" fmla="*/ 40511 h 1759351"/>
                    <a:gd name="connsiteX143" fmla="*/ 243069 w 7164729"/>
                    <a:gd name="connsiteY143" fmla="*/ 23149 h 1759351"/>
                    <a:gd name="connsiteX144" fmla="*/ 173621 w 7164729"/>
                    <a:gd name="connsiteY144" fmla="*/ 23149 h 1759351"/>
                    <a:gd name="connsiteX145" fmla="*/ 68585 w 7164729"/>
                    <a:gd name="connsiteY145" fmla="*/ 22294 h 1759351"/>
                    <a:gd name="connsiteX146" fmla="*/ 46299 w 7164729"/>
                    <a:gd name="connsiteY146" fmla="*/ 11574 h 1759351"/>
                    <a:gd name="connsiteX147" fmla="*/ 0 w 7164729"/>
                    <a:gd name="connsiteY147"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98393 w 7164729"/>
                    <a:gd name="connsiteY52" fmla="*/ 1080967 h 1759351"/>
                    <a:gd name="connsiteX53" fmla="*/ 4431718 w 7164729"/>
                    <a:gd name="connsiteY53" fmla="*/ 1080967 h 1759351"/>
                    <a:gd name="connsiteX54" fmla="*/ 4403866 w 7164729"/>
                    <a:gd name="connsiteY54" fmla="*/ 1066227 h 1759351"/>
                    <a:gd name="connsiteX55" fmla="*/ 4357869 w 7164729"/>
                    <a:gd name="connsiteY55" fmla="*/ 1059083 h 1759351"/>
                    <a:gd name="connsiteX56" fmla="*/ 4334719 w 7164729"/>
                    <a:gd name="connsiteY56" fmla="*/ 1041721 h 1759351"/>
                    <a:gd name="connsiteX57" fmla="*/ 4270366 w 7164729"/>
                    <a:gd name="connsiteY57" fmla="*/ 1041721 h 1759351"/>
                    <a:gd name="connsiteX58" fmla="*/ 4241790 w 7164729"/>
                    <a:gd name="connsiteY58" fmla="*/ 1032528 h 1759351"/>
                    <a:gd name="connsiteX59" fmla="*/ 4201610 w 7164729"/>
                    <a:gd name="connsiteY59" fmla="*/ 1030146 h 1759351"/>
                    <a:gd name="connsiteX60" fmla="*/ 4183586 w 7164729"/>
                    <a:gd name="connsiteY60" fmla="*/ 1022309 h 1759351"/>
                    <a:gd name="connsiteX61" fmla="*/ 4081102 w 7164729"/>
                    <a:gd name="connsiteY61" fmla="*/ 1005310 h 1759351"/>
                    <a:gd name="connsiteX62" fmla="*/ 3981691 w 7164729"/>
                    <a:gd name="connsiteY62" fmla="*/ 1003259 h 1759351"/>
                    <a:gd name="connsiteX63" fmla="*/ 3962974 w 7164729"/>
                    <a:gd name="connsiteY63" fmla="*/ 968867 h 1759351"/>
                    <a:gd name="connsiteX64" fmla="*/ 3930299 w 7164729"/>
                    <a:gd name="connsiteY64" fmla="*/ 964104 h 1759351"/>
                    <a:gd name="connsiteX65" fmla="*/ 3865945 w 7164729"/>
                    <a:gd name="connsiteY65" fmla="*/ 949124 h 1759351"/>
                    <a:gd name="connsiteX66" fmla="*/ 3838365 w 7164729"/>
                    <a:gd name="connsiteY66" fmla="*/ 933811 h 1759351"/>
                    <a:gd name="connsiteX67" fmla="*/ 3809790 w 7164729"/>
                    <a:gd name="connsiteY67" fmla="*/ 922568 h 1759351"/>
                    <a:gd name="connsiteX68" fmla="*/ 3732836 w 7164729"/>
                    <a:gd name="connsiteY68" fmla="*/ 920187 h 1759351"/>
                    <a:gd name="connsiteX69" fmla="*/ 3665770 w 7164729"/>
                    <a:gd name="connsiteY69" fmla="*/ 904875 h 1759351"/>
                    <a:gd name="connsiteX70" fmla="*/ 3640238 w 7164729"/>
                    <a:gd name="connsiteY70" fmla="*/ 891250 h 1759351"/>
                    <a:gd name="connsiteX71" fmla="*/ 3611633 w 7164729"/>
                    <a:gd name="connsiteY71" fmla="*/ 884106 h 1759351"/>
                    <a:gd name="connsiteX72" fmla="*/ 3599727 w 7164729"/>
                    <a:gd name="connsiteY72" fmla="*/ 856526 h 1759351"/>
                    <a:gd name="connsiteX73" fmla="*/ 3507129 w 7164729"/>
                    <a:gd name="connsiteY73" fmla="*/ 856526 h 1759351"/>
                    <a:gd name="connsiteX74" fmla="*/ 3507129 w 7164729"/>
                    <a:gd name="connsiteY74" fmla="*/ 850739 h 1759351"/>
                    <a:gd name="connsiteX75" fmla="*/ 3466618 w 7164729"/>
                    <a:gd name="connsiteY75" fmla="*/ 816015 h 1759351"/>
                    <a:gd name="connsiteX76" fmla="*/ 3414532 w 7164729"/>
                    <a:gd name="connsiteY76" fmla="*/ 816015 h 1759351"/>
                    <a:gd name="connsiteX77" fmla="*/ 3361421 w 7164729"/>
                    <a:gd name="connsiteY77" fmla="*/ 790484 h 1759351"/>
                    <a:gd name="connsiteX78" fmla="*/ 3343396 w 7164729"/>
                    <a:gd name="connsiteY78" fmla="*/ 754404 h 1759351"/>
                    <a:gd name="connsiteX79" fmla="*/ 3214899 w 7164729"/>
                    <a:gd name="connsiteY79" fmla="*/ 754735 h 1759351"/>
                    <a:gd name="connsiteX80" fmla="*/ 3187138 w 7164729"/>
                    <a:gd name="connsiteY80" fmla="*/ 747261 h 1759351"/>
                    <a:gd name="connsiteX81" fmla="*/ 3150364 w 7164729"/>
                    <a:gd name="connsiteY81" fmla="*/ 748615 h 1759351"/>
                    <a:gd name="connsiteX82" fmla="*/ 3116996 w 7164729"/>
                    <a:gd name="connsiteY82" fmla="*/ 738730 h 1759351"/>
                    <a:gd name="connsiteX83" fmla="*/ 3036667 w 7164729"/>
                    <a:gd name="connsiteY83" fmla="*/ 732610 h 1759351"/>
                    <a:gd name="connsiteX84" fmla="*/ 2981174 w 7164729"/>
                    <a:gd name="connsiteY84" fmla="*/ 700268 h 1759351"/>
                    <a:gd name="connsiteX85" fmla="*/ 2897801 w 7164729"/>
                    <a:gd name="connsiteY85" fmla="*/ 697887 h 1759351"/>
                    <a:gd name="connsiteX86" fmla="*/ 2858947 w 7164729"/>
                    <a:gd name="connsiteY86" fmla="*/ 682906 h 1759351"/>
                    <a:gd name="connsiteX87" fmla="*/ 2830010 w 7164729"/>
                    <a:gd name="connsiteY87" fmla="*/ 682906 h 1759351"/>
                    <a:gd name="connsiteX88" fmla="*/ 2777262 w 7164729"/>
                    <a:gd name="connsiteY88" fmla="*/ 661113 h 1759351"/>
                    <a:gd name="connsiteX89" fmla="*/ 2759207 w 7164729"/>
                    <a:gd name="connsiteY89" fmla="*/ 642395 h 1759351"/>
                    <a:gd name="connsiteX90" fmla="*/ 2685327 w 7164729"/>
                    <a:gd name="connsiteY90" fmla="*/ 636607 h 1759351"/>
                    <a:gd name="connsiteX91" fmla="*/ 2656390 w 7164729"/>
                    <a:gd name="connsiteY91" fmla="*/ 630820 h 1759351"/>
                    <a:gd name="connsiteX92" fmla="*/ 2604304 w 7164729"/>
                    <a:gd name="connsiteY92" fmla="*/ 613458 h 1759351"/>
                    <a:gd name="connsiteX93" fmla="*/ 2575367 w 7164729"/>
                    <a:gd name="connsiteY93" fmla="*/ 607670 h 1759351"/>
                    <a:gd name="connsiteX94" fmla="*/ 2546431 w 7164729"/>
                    <a:gd name="connsiteY94" fmla="*/ 607670 h 1759351"/>
                    <a:gd name="connsiteX95" fmla="*/ 2494345 w 7164729"/>
                    <a:gd name="connsiteY95" fmla="*/ 596096 h 1759351"/>
                    <a:gd name="connsiteX96" fmla="*/ 2469507 w 7164729"/>
                    <a:gd name="connsiteY96" fmla="*/ 575327 h 1759351"/>
                    <a:gd name="connsiteX97" fmla="*/ 2419109 w 7164729"/>
                    <a:gd name="connsiteY97" fmla="*/ 572946 h 1759351"/>
                    <a:gd name="connsiteX98" fmla="*/ 2395960 w 7164729"/>
                    <a:gd name="connsiteY98" fmla="*/ 549797 h 1759351"/>
                    <a:gd name="connsiteX99" fmla="*/ 2355448 w 7164729"/>
                    <a:gd name="connsiteY99" fmla="*/ 538222 h 1759351"/>
                    <a:gd name="connsiteX100" fmla="*/ 2303362 w 7164729"/>
                    <a:gd name="connsiteY100" fmla="*/ 538222 h 1759351"/>
                    <a:gd name="connsiteX101" fmla="*/ 2221314 w 7164729"/>
                    <a:gd name="connsiteY101" fmla="*/ 515766 h 1759351"/>
                    <a:gd name="connsiteX102" fmla="*/ 2104212 w 7164729"/>
                    <a:gd name="connsiteY102" fmla="*/ 511335 h 1759351"/>
                    <a:gd name="connsiteX103" fmla="*/ 2055200 w 7164729"/>
                    <a:gd name="connsiteY103" fmla="*/ 491924 h 1759351"/>
                    <a:gd name="connsiteX104" fmla="*/ 2025570 w 7164729"/>
                    <a:gd name="connsiteY104" fmla="*/ 480349 h 1759351"/>
                    <a:gd name="connsiteX105" fmla="*/ 1985058 w 7164729"/>
                    <a:gd name="connsiteY105" fmla="*/ 468774 h 1759351"/>
                    <a:gd name="connsiteX106" fmla="*/ 1945933 w 7164729"/>
                    <a:gd name="connsiteY106" fmla="*/ 459912 h 1759351"/>
                    <a:gd name="connsiteX107" fmla="*/ 1857737 w 7164729"/>
                    <a:gd name="connsiteY107" fmla="*/ 457200 h 1759351"/>
                    <a:gd name="connsiteX108" fmla="*/ 1813188 w 7164729"/>
                    <a:gd name="connsiteY108" fmla="*/ 426514 h 1759351"/>
                    <a:gd name="connsiteX109" fmla="*/ 1799864 w 7164729"/>
                    <a:gd name="connsiteY109" fmla="*/ 410901 h 1759351"/>
                    <a:gd name="connsiteX110" fmla="*/ 1770927 w 7164729"/>
                    <a:gd name="connsiteY110" fmla="*/ 388084 h 1759351"/>
                    <a:gd name="connsiteX111" fmla="*/ 1753565 w 7164729"/>
                    <a:gd name="connsiteY111" fmla="*/ 376177 h 1759351"/>
                    <a:gd name="connsiteX112" fmla="*/ 1734515 w 7164729"/>
                    <a:gd name="connsiteY112" fmla="*/ 362551 h 1759351"/>
                    <a:gd name="connsiteX113" fmla="*/ 1698435 w 7164729"/>
                    <a:gd name="connsiteY113" fmla="*/ 333616 h 1759351"/>
                    <a:gd name="connsiteX114" fmla="*/ 1591519 w 7164729"/>
                    <a:gd name="connsiteY114" fmla="*/ 322734 h 1759351"/>
                    <a:gd name="connsiteX115" fmla="*/ 1533646 w 7164729"/>
                    <a:gd name="connsiteY115" fmla="*/ 324091 h 1759351"/>
                    <a:gd name="connsiteX116" fmla="*/ 1533646 w 7164729"/>
                    <a:gd name="connsiteY116" fmla="*/ 324091 h 1759351"/>
                    <a:gd name="connsiteX117" fmla="*/ 1481560 w 7164729"/>
                    <a:gd name="connsiteY117" fmla="*/ 289367 h 1759351"/>
                    <a:gd name="connsiteX118" fmla="*/ 1446836 w 7164729"/>
                    <a:gd name="connsiteY118" fmla="*/ 289367 h 1759351"/>
                    <a:gd name="connsiteX119" fmla="*/ 1388962 w 7164729"/>
                    <a:gd name="connsiteY119" fmla="*/ 289367 h 1759351"/>
                    <a:gd name="connsiteX120" fmla="*/ 1361051 w 7164729"/>
                    <a:gd name="connsiteY120" fmla="*/ 250212 h 1759351"/>
                    <a:gd name="connsiteX121" fmla="*/ 1193742 w 7164729"/>
                    <a:gd name="connsiteY121" fmla="*/ 248855 h 1759351"/>
                    <a:gd name="connsiteX122" fmla="*/ 1186405 w 7164729"/>
                    <a:gd name="connsiteY122" fmla="*/ 225706 h 1759351"/>
                    <a:gd name="connsiteX123" fmla="*/ 1099595 w 7164729"/>
                    <a:gd name="connsiteY123" fmla="*/ 225706 h 1759351"/>
                    <a:gd name="connsiteX124" fmla="*/ 1043078 w 7164729"/>
                    <a:gd name="connsiteY124" fmla="*/ 214131 h 1759351"/>
                    <a:gd name="connsiteX125" fmla="*/ 1019266 w 7164729"/>
                    <a:gd name="connsiteY125" fmla="*/ 207320 h 1759351"/>
                    <a:gd name="connsiteX126" fmla="*/ 995423 w 7164729"/>
                    <a:gd name="connsiteY126" fmla="*/ 184170 h 1759351"/>
                    <a:gd name="connsiteX127" fmla="*/ 886449 w 7164729"/>
                    <a:gd name="connsiteY127" fmla="*/ 181919 h 1759351"/>
                    <a:gd name="connsiteX128" fmla="*/ 873889 w 7164729"/>
                    <a:gd name="connsiteY128" fmla="*/ 156258 h 1759351"/>
                    <a:gd name="connsiteX129" fmla="*/ 734993 w 7164729"/>
                    <a:gd name="connsiteY129" fmla="*/ 156258 h 1759351"/>
                    <a:gd name="connsiteX130" fmla="*/ 677119 w 7164729"/>
                    <a:gd name="connsiteY130" fmla="*/ 150470 h 1759351"/>
                    <a:gd name="connsiteX131" fmla="*/ 656351 w 7164729"/>
                    <a:gd name="connsiteY131" fmla="*/ 136515 h 1759351"/>
                    <a:gd name="connsiteX132" fmla="*/ 633202 w 7164729"/>
                    <a:gd name="connsiteY132" fmla="*/ 119153 h 1759351"/>
                    <a:gd name="connsiteX133" fmla="*/ 618583 w 7164729"/>
                    <a:gd name="connsiteY133" fmla="*/ 105527 h 1759351"/>
                    <a:gd name="connsiteX134" fmla="*/ 572947 w 7164729"/>
                    <a:gd name="connsiteY134" fmla="*/ 104172 h 1759351"/>
                    <a:gd name="connsiteX135" fmla="*/ 526648 w 7164729"/>
                    <a:gd name="connsiteY135" fmla="*/ 98384 h 1759351"/>
                    <a:gd name="connsiteX136" fmla="*/ 480350 w 7164729"/>
                    <a:gd name="connsiteY136" fmla="*/ 98384 h 1759351"/>
                    <a:gd name="connsiteX137" fmla="*/ 455150 w 7164729"/>
                    <a:gd name="connsiteY137" fmla="*/ 86478 h 1759351"/>
                    <a:gd name="connsiteX138" fmla="*/ 422476 w 7164729"/>
                    <a:gd name="connsiteY138" fmla="*/ 57873 h 1759351"/>
                    <a:gd name="connsiteX139" fmla="*/ 295155 w 7164729"/>
                    <a:gd name="connsiteY139" fmla="*/ 52086 h 1759351"/>
                    <a:gd name="connsiteX140" fmla="*/ 290393 w 7164729"/>
                    <a:gd name="connsiteY140" fmla="*/ 38461 h 1759351"/>
                    <a:gd name="connsiteX141" fmla="*/ 243069 w 7164729"/>
                    <a:gd name="connsiteY141" fmla="*/ 40511 h 1759351"/>
                    <a:gd name="connsiteX142" fmla="*/ 243069 w 7164729"/>
                    <a:gd name="connsiteY142" fmla="*/ 23149 h 1759351"/>
                    <a:gd name="connsiteX143" fmla="*/ 173621 w 7164729"/>
                    <a:gd name="connsiteY143" fmla="*/ 23149 h 1759351"/>
                    <a:gd name="connsiteX144" fmla="*/ 68585 w 7164729"/>
                    <a:gd name="connsiteY144" fmla="*/ 22294 h 1759351"/>
                    <a:gd name="connsiteX145" fmla="*/ 46299 w 7164729"/>
                    <a:gd name="connsiteY145" fmla="*/ 11574 h 1759351"/>
                    <a:gd name="connsiteX146" fmla="*/ 0 w 7164729"/>
                    <a:gd name="connsiteY146"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48177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70366 w 7164729"/>
                    <a:gd name="connsiteY56" fmla="*/ 1041721 h 1759351"/>
                    <a:gd name="connsiteX57" fmla="*/ 4241790 w 7164729"/>
                    <a:gd name="connsiteY57" fmla="*/ 1032528 h 1759351"/>
                    <a:gd name="connsiteX58" fmla="*/ 4201610 w 7164729"/>
                    <a:gd name="connsiteY58" fmla="*/ 1030146 h 1759351"/>
                    <a:gd name="connsiteX59" fmla="*/ 4183586 w 7164729"/>
                    <a:gd name="connsiteY59" fmla="*/ 1022309 h 1759351"/>
                    <a:gd name="connsiteX60" fmla="*/ 4081102 w 7164729"/>
                    <a:gd name="connsiteY60" fmla="*/ 1005310 h 1759351"/>
                    <a:gd name="connsiteX61" fmla="*/ 3981691 w 7164729"/>
                    <a:gd name="connsiteY61" fmla="*/ 1003259 h 1759351"/>
                    <a:gd name="connsiteX62" fmla="*/ 3962974 w 7164729"/>
                    <a:gd name="connsiteY62" fmla="*/ 968867 h 1759351"/>
                    <a:gd name="connsiteX63" fmla="*/ 3930299 w 7164729"/>
                    <a:gd name="connsiteY63" fmla="*/ 964104 h 1759351"/>
                    <a:gd name="connsiteX64" fmla="*/ 3865945 w 7164729"/>
                    <a:gd name="connsiteY64" fmla="*/ 949124 h 1759351"/>
                    <a:gd name="connsiteX65" fmla="*/ 3838365 w 7164729"/>
                    <a:gd name="connsiteY65" fmla="*/ 933811 h 1759351"/>
                    <a:gd name="connsiteX66" fmla="*/ 3809790 w 7164729"/>
                    <a:gd name="connsiteY66" fmla="*/ 922568 h 1759351"/>
                    <a:gd name="connsiteX67" fmla="*/ 3732836 w 7164729"/>
                    <a:gd name="connsiteY67" fmla="*/ 920187 h 1759351"/>
                    <a:gd name="connsiteX68" fmla="*/ 3665770 w 7164729"/>
                    <a:gd name="connsiteY68" fmla="*/ 904875 h 1759351"/>
                    <a:gd name="connsiteX69" fmla="*/ 3640238 w 7164729"/>
                    <a:gd name="connsiteY69" fmla="*/ 891250 h 1759351"/>
                    <a:gd name="connsiteX70" fmla="*/ 3611633 w 7164729"/>
                    <a:gd name="connsiteY70" fmla="*/ 884106 h 1759351"/>
                    <a:gd name="connsiteX71" fmla="*/ 3599727 w 7164729"/>
                    <a:gd name="connsiteY71" fmla="*/ 856526 h 1759351"/>
                    <a:gd name="connsiteX72" fmla="*/ 3507129 w 7164729"/>
                    <a:gd name="connsiteY72" fmla="*/ 856526 h 1759351"/>
                    <a:gd name="connsiteX73" fmla="*/ 3507129 w 7164729"/>
                    <a:gd name="connsiteY73" fmla="*/ 850739 h 1759351"/>
                    <a:gd name="connsiteX74" fmla="*/ 3466618 w 7164729"/>
                    <a:gd name="connsiteY74" fmla="*/ 816015 h 1759351"/>
                    <a:gd name="connsiteX75" fmla="*/ 3414532 w 7164729"/>
                    <a:gd name="connsiteY75" fmla="*/ 816015 h 1759351"/>
                    <a:gd name="connsiteX76" fmla="*/ 3361421 w 7164729"/>
                    <a:gd name="connsiteY76" fmla="*/ 790484 h 1759351"/>
                    <a:gd name="connsiteX77" fmla="*/ 3343396 w 7164729"/>
                    <a:gd name="connsiteY77" fmla="*/ 754404 h 1759351"/>
                    <a:gd name="connsiteX78" fmla="*/ 3214899 w 7164729"/>
                    <a:gd name="connsiteY78" fmla="*/ 754735 h 1759351"/>
                    <a:gd name="connsiteX79" fmla="*/ 3187138 w 7164729"/>
                    <a:gd name="connsiteY79" fmla="*/ 747261 h 1759351"/>
                    <a:gd name="connsiteX80" fmla="*/ 3150364 w 7164729"/>
                    <a:gd name="connsiteY80" fmla="*/ 748615 h 1759351"/>
                    <a:gd name="connsiteX81" fmla="*/ 3116996 w 7164729"/>
                    <a:gd name="connsiteY81" fmla="*/ 738730 h 1759351"/>
                    <a:gd name="connsiteX82" fmla="*/ 3036667 w 7164729"/>
                    <a:gd name="connsiteY82" fmla="*/ 732610 h 1759351"/>
                    <a:gd name="connsiteX83" fmla="*/ 2981174 w 7164729"/>
                    <a:gd name="connsiteY83" fmla="*/ 700268 h 1759351"/>
                    <a:gd name="connsiteX84" fmla="*/ 2897801 w 7164729"/>
                    <a:gd name="connsiteY84" fmla="*/ 697887 h 1759351"/>
                    <a:gd name="connsiteX85" fmla="*/ 2858947 w 7164729"/>
                    <a:gd name="connsiteY85" fmla="*/ 682906 h 1759351"/>
                    <a:gd name="connsiteX86" fmla="*/ 2830010 w 7164729"/>
                    <a:gd name="connsiteY86" fmla="*/ 682906 h 1759351"/>
                    <a:gd name="connsiteX87" fmla="*/ 2777262 w 7164729"/>
                    <a:gd name="connsiteY87" fmla="*/ 661113 h 1759351"/>
                    <a:gd name="connsiteX88" fmla="*/ 2759207 w 7164729"/>
                    <a:gd name="connsiteY88" fmla="*/ 642395 h 1759351"/>
                    <a:gd name="connsiteX89" fmla="*/ 2685327 w 7164729"/>
                    <a:gd name="connsiteY89" fmla="*/ 636607 h 1759351"/>
                    <a:gd name="connsiteX90" fmla="*/ 2656390 w 7164729"/>
                    <a:gd name="connsiteY90" fmla="*/ 630820 h 1759351"/>
                    <a:gd name="connsiteX91" fmla="*/ 2604304 w 7164729"/>
                    <a:gd name="connsiteY91" fmla="*/ 613458 h 1759351"/>
                    <a:gd name="connsiteX92" fmla="*/ 2575367 w 7164729"/>
                    <a:gd name="connsiteY92" fmla="*/ 607670 h 1759351"/>
                    <a:gd name="connsiteX93" fmla="*/ 2546431 w 7164729"/>
                    <a:gd name="connsiteY93" fmla="*/ 607670 h 1759351"/>
                    <a:gd name="connsiteX94" fmla="*/ 2494345 w 7164729"/>
                    <a:gd name="connsiteY94" fmla="*/ 596096 h 1759351"/>
                    <a:gd name="connsiteX95" fmla="*/ 2469507 w 7164729"/>
                    <a:gd name="connsiteY95" fmla="*/ 575327 h 1759351"/>
                    <a:gd name="connsiteX96" fmla="*/ 2419109 w 7164729"/>
                    <a:gd name="connsiteY96" fmla="*/ 572946 h 1759351"/>
                    <a:gd name="connsiteX97" fmla="*/ 2395960 w 7164729"/>
                    <a:gd name="connsiteY97" fmla="*/ 549797 h 1759351"/>
                    <a:gd name="connsiteX98" fmla="*/ 2355448 w 7164729"/>
                    <a:gd name="connsiteY98" fmla="*/ 538222 h 1759351"/>
                    <a:gd name="connsiteX99" fmla="*/ 2303362 w 7164729"/>
                    <a:gd name="connsiteY99" fmla="*/ 538222 h 1759351"/>
                    <a:gd name="connsiteX100" fmla="*/ 2221314 w 7164729"/>
                    <a:gd name="connsiteY100" fmla="*/ 515766 h 1759351"/>
                    <a:gd name="connsiteX101" fmla="*/ 2104212 w 7164729"/>
                    <a:gd name="connsiteY101" fmla="*/ 511335 h 1759351"/>
                    <a:gd name="connsiteX102" fmla="*/ 2055200 w 7164729"/>
                    <a:gd name="connsiteY102" fmla="*/ 491924 h 1759351"/>
                    <a:gd name="connsiteX103" fmla="*/ 2025570 w 7164729"/>
                    <a:gd name="connsiteY103" fmla="*/ 480349 h 1759351"/>
                    <a:gd name="connsiteX104" fmla="*/ 1985058 w 7164729"/>
                    <a:gd name="connsiteY104" fmla="*/ 468774 h 1759351"/>
                    <a:gd name="connsiteX105" fmla="*/ 1945933 w 7164729"/>
                    <a:gd name="connsiteY105" fmla="*/ 459912 h 1759351"/>
                    <a:gd name="connsiteX106" fmla="*/ 1857737 w 7164729"/>
                    <a:gd name="connsiteY106" fmla="*/ 457200 h 1759351"/>
                    <a:gd name="connsiteX107" fmla="*/ 1813188 w 7164729"/>
                    <a:gd name="connsiteY107" fmla="*/ 426514 h 1759351"/>
                    <a:gd name="connsiteX108" fmla="*/ 1799864 w 7164729"/>
                    <a:gd name="connsiteY108" fmla="*/ 410901 h 1759351"/>
                    <a:gd name="connsiteX109" fmla="*/ 1770927 w 7164729"/>
                    <a:gd name="connsiteY109" fmla="*/ 388084 h 1759351"/>
                    <a:gd name="connsiteX110" fmla="*/ 1753565 w 7164729"/>
                    <a:gd name="connsiteY110" fmla="*/ 376177 h 1759351"/>
                    <a:gd name="connsiteX111" fmla="*/ 1734515 w 7164729"/>
                    <a:gd name="connsiteY111" fmla="*/ 362551 h 1759351"/>
                    <a:gd name="connsiteX112" fmla="*/ 1698435 w 7164729"/>
                    <a:gd name="connsiteY112" fmla="*/ 333616 h 1759351"/>
                    <a:gd name="connsiteX113" fmla="*/ 1591519 w 7164729"/>
                    <a:gd name="connsiteY113" fmla="*/ 322734 h 1759351"/>
                    <a:gd name="connsiteX114" fmla="*/ 1533646 w 7164729"/>
                    <a:gd name="connsiteY114" fmla="*/ 324091 h 1759351"/>
                    <a:gd name="connsiteX115" fmla="*/ 1533646 w 7164729"/>
                    <a:gd name="connsiteY115" fmla="*/ 324091 h 1759351"/>
                    <a:gd name="connsiteX116" fmla="*/ 1481560 w 7164729"/>
                    <a:gd name="connsiteY116" fmla="*/ 289367 h 1759351"/>
                    <a:gd name="connsiteX117" fmla="*/ 1446836 w 7164729"/>
                    <a:gd name="connsiteY117" fmla="*/ 289367 h 1759351"/>
                    <a:gd name="connsiteX118" fmla="*/ 1388962 w 7164729"/>
                    <a:gd name="connsiteY118" fmla="*/ 289367 h 1759351"/>
                    <a:gd name="connsiteX119" fmla="*/ 1361051 w 7164729"/>
                    <a:gd name="connsiteY119" fmla="*/ 250212 h 1759351"/>
                    <a:gd name="connsiteX120" fmla="*/ 1193742 w 7164729"/>
                    <a:gd name="connsiteY120" fmla="*/ 248855 h 1759351"/>
                    <a:gd name="connsiteX121" fmla="*/ 1186405 w 7164729"/>
                    <a:gd name="connsiteY121" fmla="*/ 225706 h 1759351"/>
                    <a:gd name="connsiteX122" fmla="*/ 1099595 w 7164729"/>
                    <a:gd name="connsiteY122" fmla="*/ 225706 h 1759351"/>
                    <a:gd name="connsiteX123" fmla="*/ 1043078 w 7164729"/>
                    <a:gd name="connsiteY123" fmla="*/ 214131 h 1759351"/>
                    <a:gd name="connsiteX124" fmla="*/ 1019266 w 7164729"/>
                    <a:gd name="connsiteY124" fmla="*/ 207320 h 1759351"/>
                    <a:gd name="connsiteX125" fmla="*/ 995423 w 7164729"/>
                    <a:gd name="connsiteY125" fmla="*/ 184170 h 1759351"/>
                    <a:gd name="connsiteX126" fmla="*/ 886449 w 7164729"/>
                    <a:gd name="connsiteY126" fmla="*/ 181919 h 1759351"/>
                    <a:gd name="connsiteX127" fmla="*/ 873889 w 7164729"/>
                    <a:gd name="connsiteY127" fmla="*/ 156258 h 1759351"/>
                    <a:gd name="connsiteX128" fmla="*/ 734993 w 7164729"/>
                    <a:gd name="connsiteY128" fmla="*/ 156258 h 1759351"/>
                    <a:gd name="connsiteX129" fmla="*/ 677119 w 7164729"/>
                    <a:gd name="connsiteY129" fmla="*/ 150470 h 1759351"/>
                    <a:gd name="connsiteX130" fmla="*/ 656351 w 7164729"/>
                    <a:gd name="connsiteY130" fmla="*/ 136515 h 1759351"/>
                    <a:gd name="connsiteX131" fmla="*/ 633202 w 7164729"/>
                    <a:gd name="connsiteY131" fmla="*/ 119153 h 1759351"/>
                    <a:gd name="connsiteX132" fmla="*/ 618583 w 7164729"/>
                    <a:gd name="connsiteY132" fmla="*/ 105527 h 1759351"/>
                    <a:gd name="connsiteX133" fmla="*/ 572947 w 7164729"/>
                    <a:gd name="connsiteY133" fmla="*/ 104172 h 1759351"/>
                    <a:gd name="connsiteX134" fmla="*/ 526648 w 7164729"/>
                    <a:gd name="connsiteY134" fmla="*/ 98384 h 1759351"/>
                    <a:gd name="connsiteX135" fmla="*/ 480350 w 7164729"/>
                    <a:gd name="connsiteY135" fmla="*/ 98384 h 1759351"/>
                    <a:gd name="connsiteX136" fmla="*/ 455150 w 7164729"/>
                    <a:gd name="connsiteY136" fmla="*/ 86478 h 1759351"/>
                    <a:gd name="connsiteX137" fmla="*/ 422476 w 7164729"/>
                    <a:gd name="connsiteY137" fmla="*/ 57873 h 1759351"/>
                    <a:gd name="connsiteX138" fmla="*/ 295155 w 7164729"/>
                    <a:gd name="connsiteY138" fmla="*/ 52086 h 1759351"/>
                    <a:gd name="connsiteX139" fmla="*/ 290393 w 7164729"/>
                    <a:gd name="connsiteY139" fmla="*/ 38461 h 1759351"/>
                    <a:gd name="connsiteX140" fmla="*/ 243069 w 7164729"/>
                    <a:gd name="connsiteY140" fmla="*/ 40511 h 1759351"/>
                    <a:gd name="connsiteX141" fmla="*/ 243069 w 7164729"/>
                    <a:gd name="connsiteY141" fmla="*/ 23149 h 1759351"/>
                    <a:gd name="connsiteX142" fmla="*/ 173621 w 7164729"/>
                    <a:gd name="connsiteY142" fmla="*/ 23149 h 1759351"/>
                    <a:gd name="connsiteX143" fmla="*/ 68585 w 7164729"/>
                    <a:gd name="connsiteY143" fmla="*/ 22294 h 1759351"/>
                    <a:gd name="connsiteX144" fmla="*/ 46299 w 7164729"/>
                    <a:gd name="connsiteY144" fmla="*/ 11574 h 1759351"/>
                    <a:gd name="connsiteX145" fmla="*/ 0 w 7164729"/>
                    <a:gd name="connsiteY145" fmla="*/ 0 h 1759351"/>
                    <a:gd name="connsiteX0" fmla="*/ 7164729 w 7164729"/>
                    <a:gd name="connsiteY0" fmla="*/ 1759351 h 1759351"/>
                    <a:gd name="connsiteX1" fmla="*/ 6846426 w 7164729"/>
                    <a:gd name="connsiteY1" fmla="*/ 1759351 h 1759351"/>
                    <a:gd name="connsiteX2" fmla="*/ 6846426 w 7164729"/>
                    <a:gd name="connsiteY2" fmla="*/ 1713053 h 1759351"/>
                    <a:gd name="connsiteX3" fmla="*/ 6829064 w 7164729"/>
                    <a:gd name="connsiteY3" fmla="*/ 1713053 h 1759351"/>
                    <a:gd name="connsiteX4" fmla="*/ 6829064 w 7164729"/>
                    <a:gd name="connsiteY4" fmla="*/ 1660967 h 1759351"/>
                    <a:gd name="connsiteX5" fmla="*/ 6713317 w 7164729"/>
                    <a:gd name="connsiteY5" fmla="*/ 1660967 h 1759351"/>
                    <a:gd name="connsiteX6" fmla="*/ 6713317 w 7164729"/>
                    <a:gd name="connsiteY6" fmla="*/ 1632030 h 1759351"/>
                    <a:gd name="connsiteX7" fmla="*/ 6649656 w 7164729"/>
                    <a:gd name="connsiteY7" fmla="*/ 1632030 h 1759351"/>
                    <a:gd name="connsiteX8" fmla="*/ 6649656 w 7164729"/>
                    <a:gd name="connsiteY8" fmla="*/ 1585731 h 1759351"/>
                    <a:gd name="connsiteX9" fmla="*/ 6620719 w 7164729"/>
                    <a:gd name="connsiteY9" fmla="*/ 1585731 h 1759351"/>
                    <a:gd name="connsiteX10" fmla="*/ 6626507 w 7164729"/>
                    <a:gd name="connsiteY10" fmla="*/ 1562582 h 1759351"/>
                    <a:gd name="connsiteX11" fmla="*/ 6580208 w 7164729"/>
                    <a:gd name="connsiteY11" fmla="*/ 1562582 h 1759351"/>
                    <a:gd name="connsiteX12" fmla="*/ 6580208 w 7164729"/>
                    <a:gd name="connsiteY12" fmla="*/ 1522070 h 1759351"/>
                    <a:gd name="connsiteX13" fmla="*/ 6533909 w 7164729"/>
                    <a:gd name="connsiteY13" fmla="*/ 1522070 h 1759351"/>
                    <a:gd name="connsiteX14" fmla="*/ 6533909 w 7164729"/>
                    <a:gd name="connsiteY14" fmla="*/ 1475772 h 1759351"/>
                    <a:gd name="connsiteX15" fmla="*/ 6423950 w 7164729"/>
                    <a:gd name="connsiteY15" fmla="*/ 1475772 h 1759351"/>
                    <a:gd name="connsiteX16" fmla="*/ 6423950 w 7164729"/>
                    <a:gd name="connsiteY16" fmla="*/ 1452622 h 1759351"/>
                    <a:gd name="connsiteX17" fmla="*/ 6325565 w 7164729"/>
                    <a:gd name="connsiteY17" fmla="*/ 1452622 h 1759351"/>
                    <a:gd name="connsiteX18" fmla="*/ 6325565 w 7164729"/>
                    <a:gd name="connsiteY18" fmla="*/ 1412111 h 1759351"/>
                    <a:gd name="connsiteX19" fmla="*/ 6204031 w 7164729"/>
                    <a:gd name="connsiteY19" fmla="*/ 1412111 h 1759351"/>
                    <a:gd name="connsiteX20" fmla="*/ 6180881 w 7164729"/>
                    <a:gd name="connsiteY20" fmla="*/ 1388961 h 1759351"/>
                    <a:gd name="connsiteX21" fmla="*/ 6157732 w 7164729"/>
                    <a:gd name="connsiteY21" fmla="*/ 1388961 h 1759351"/>
                    <a:gd name="connsiteX22" fmla="*/ 6157732 w 7164729"/>
                    <a:gd name="connsiteY22" fmla="*/ 1365812 h 1759351"/>
                    <a:gd name="connsiteX23" fmla="*/ 5955175 w 7164729"/>
                    <a:gd name="connsiteY23" fmla="*/ 1365812 h 1759351"/>
                    <a:gd name="connsiteX24" fmla="*/ 5955175 w 7164729"/>
                    <a:gd name="connsiteY24" fmla="*/ 1348450 h 1759351"/>
                    <a:gd name="connsiteX25" fmla="*/ 5925213 w 7164729"/>
                    <a:gd name="connsiteY25" fmla="*/ 1347425 h 1759351"/>
                    <a:gd name="connsiteX26" fmla="*/ 5926238 w 7164729"/>
                    <a:gd name="connsiteY26" fmla="*/ 1302151 h 1759351"/>
                    <a:gd name="connsiteX27" fmla="*/ 5908876 w 7164729"/>
                    <a:gd name="connsiteY27" fmla="*/ 1296364 h 1759351"/>
                    <a:gd name="connsiteX28" fmla="*/ 5723681 w 7164729"/>
                    <a:gd name="connsiteY28" fmla="*/ 1296364 h 1759351"/>
                    <a:gd name="connsiteX29" fmla="*/ 5723681 w 7164729"/>
                    <a:gd name="connsiteY29" fmla="*/ 1267427 h 1759351"/>
                    <a:gd name="connsiteX30" fmla="*/ 5382228 w 7164729"/>
                    <a:gd name="connsiteY30" fmla="*/ 1267427 h 1759351"/>
                    <a:gd name="connsiteX31" fmla="*/ 5382228 w 7164729"/>
                    <a:gd name="connsiteY31" fmla="*/ 1267427 h 1759351"/>
                    <a:gd name="connsiteX32" fmla="*/ 5341717 w 7164729"/>
                    <a:gd name="connsiteY32" fmla="*/ 1250065 h 1759351"/>
                    <a:gd name="connsiteX33" fmla="*/ 5341717 w 7164729"/>
                    <a:gd name="connsiteY33" fmla="*/ 1250065 h 1759351"/>
                    <a:gd name="connsiteX34" fmla="*/ 5295418 w 7164729"/>
                    <a:gd name="connsiteY34" fmla="*/ 1232703 h 1759351"/>
                    <a:gd name="connsiteX35" fmla="*/ 5254907 w 7164729"/>
                    <a:gd name="connsiteY35" fmla="*/ 1209554 h 1759351"/>
                    <a:gd name="connsiteX36" fmla="*/ 5179671 w 7164729"/>
                    <a:gd name="connsiteY36" fmla="*/ 1209554 h 1759351"/>
                    <a:gd name="connsiteX37" fmla="*/ 5116010 w 7164729"/>
                    <a:gd name="connsiteY37" fmla="*/ 1197979 h 1759351"/>
                    <a:gd name="connsiteX38" fmla="*/ 5113629 w 7164729"/>
                    <a:gd name="connsiteY38" fmla="*/ 1187761 h 1759351"/>
                    <a:gd name="connsiteX39" fmla="*/ 5011838 w 7164729"/>
                    <a:gd name="connsiteY39" fmla="*/ 1186405 h 1759351"/>
                    <a:gd name="connsiteX40" fmla="*/ 5006051 w 7164729"/>
                    <a:gd name="connsiteY40" fmla="*/ 1174830 h 1759351"/>
                    <a:gd name="connsiteX41" fmla="*/ 4948177 w 7164729"/>
                    <a:gd name="connsiteY41" fmla="*/ 1174830 h 1759351"/>
                    <a:gd name="connsiteX42" fmla="*/ 4919602 w 7164729"/>
                    <a:gd name="connsiteY42" fmla="*/ 1151681 h 1759351"/>
                    <a:gd name="connsiteX43" fmla="*/ 4847079 w 7164729"/>
                    <a:gd name="connsiteY43" fmla="*/ 1151349 h 1759351"/>
                    <a:gd name="connsiteX44" fmla="*/ 4786132 w 7164729"/>
                    <a:gd name="connsiteY44" fmla="*/ 1134319 h 1759351"/>
                    <a:gd name="connsiteX45" fmla="*/ 4734046 w 7164729"/>
                    <a:gd name="connsiteY45" fmla="*/ 1129556 h 1759351"/>
                    <a:gd name="connsiteX46" fmla="*/ 4706134 w 7164729"/>
                    <a:gd name="connsiteY46" fmla="*/ 1129194 h 1759351"/>
                    <a:gd name="connsiteX47" fmla="*/ 4703180 w 7164729"/>
                    <a:gd name="connsiteY47" fmla="*/ 1109542 h 1759351"/>
                    <a:gd name="connsiteX48" fmla="*/ 4571337 w 7164729"/>
                    <a:gd name="connsiteY48" fmla="*/ 1107763 h 1759351"/>
                    <a:gd name="connsiteX49" fmla="*/ 4560426 w 7164729"/>
                    <a:gd name="connsiteY49" fmla="*/ 1088020 h 1759351"/>
                    <a:gd name="connsiteX50" fmla="*/ 4502552 w 7164729"/>
                    <a:gd name="connsiteY50" fmla="*/ 1088020 h 1759351"/>
                    <a:gd name="connsiteX51" fmla="*/ 4502552 w 7164729"/>
                    <a:gd name="connsiteY51" fmla="*/ 1088020 h 1759351"/>
                    <a:gd name="connsiteX52" fmla="*/ 4431718 w 7164729"/>
                    <a:gd name="connsiteY52" fmla="*/ 1080967 h 1759351"/>
                    <a:gd name="connsiteX53" fmla="*/ 4403866 w 7164729"/>
                    <a:gd name="connsiteY53" fmla="*/ 1066227 h 1759351"/>
                    <a:gd name="connsiteX54" fmla="*/ 4357869 w 7164729"/>
                    <a:gd name="connsiteY54" fmla="*/ 1059083 h 1759351"/>
                    <a:gd name="connsiteX55" fmla="*/ 4334719 w 7164729"/>
                    <a:gd name="connsiteY55" fmla="*/ 1041721 h 1759351"/>
                    <a:gd name="connsiteX56" fmla="*/ 4270366 w 7164729"/>
                    <a:gd name="connsiteY56" fmla="*/ 1041721 h 1759351"/>
                    <a:gd name="connsiteX57" fmla="*/ 4241790 w 7164729"/>
                    <a:gd name="connsiteY57" fmla="*/ 1032528 h 1759351"/>
                    <a:gd name="connsiteX58" fmla="*/ 4201610 w 7164729"/>
                    <a:gd name="connsiteY58" fmla="*/ 1030146 h 1759351"/>
                    <a:gd name="connsiteX59" fmla="*/ 4183586 w 7164729"/>
                    <a:gd name="connsiteY59" fmla="*/ 1022309 h 1759351"/>
                    <a:gd name="connsiteX60" fmla="*/ 4081102 w 7164729"/>
                    <a:gd name="connsiteY60" fmla="*/ 1005310 h 1759351"/>
                    <a:gd name="connsiteX61" fmla="*/ 3981691 w 7164729"/>
                    <a:gd name="connsiteY61" fmla="*/ 1003259 h 1759351"/>
                    <a:gd name="connsiteX62" fmla="*/ 3962974 w 7164729"/>
                    <a:gd name="connsiteY62" fmla="*/ 968867 h 1759351"/>
                    <a:gd name="connsiteX63" fmla="*/ 3930299 w 7164729"/>
                    <a:gd name="connsiteY63" fmla="*/ 964104 h 1759351"/>
                    <a:gd name="connsiteX64" fmla="*/ 3865945 w 7164729"/>
                    <a:gd name="connsiteY64" fmla="*/ 949124 h 1759351"/>
                    <a:gd name="connsiteX65" fmla="*/ 3838365 w 7164729"/>
                    <a:gd name="connsiteY65" fmla="*/ 933811 h 1759351"/>
                    <a:gd name="connsiteX66" fmla="*/ 3809790 w 7164729"/>
                    <a:gd name="connsiteY66" fmla="*/ 922568 h 1759351"/>
                    <a:gd name="connsiteX67" fmla="*/ 3732836 w 7164729"/>
                    <a:gd name="connsiteY67" fmla="*/ 920187 h 1759351"/>
                    <a:gd name="connsiteX68" fmla="*/ 3665770 w 7164729"/>
                    <a:gd name="connsiteY68" fmla="*/ 904875 h 1759351"/>
                    <a:gd name="connsiteX69" fmla="*/ 3640238 w 7164729"/>
                    <a:gd name="connsiteY69" fmla="*/ 891250 h 1759351"/>
                    <a:gd name="connsiteX70" fmla="*/ 3611633 w 7164729"/>
                    <a:gd name="connsiteY70" fmla="*/ 884106 h 1759351"/>
                    <a:gd name="connsiteX71" fmla="*/ 3599727 w 7164729"/>
                    <a:gd name="connsiteY71" fmla="*/ 856526 h 1759351"/>
                    <a:gd name="connsiteX72" fmla="*/ 3507129 w 7164729"/>
                    <a:gd name="connsiteY72" fmla="*/ 856526 h 1759351"/>
                    <a:gd name="connsiteX73" fmla="*/ 3507129 w 7164729"/>
                    <a:gd name="connsiteY73" fmla="*/ 850739 h 1759351"/>
                    <a:gd name="connsiteX74" fmla="*/ 3466618 w 7164729"/>
                    <a:gd name="connsiteY74" fmla="*/ 816015 h 1759351"/>
                    <a:gd name="connsiteX75" fmla="*/ 3414532 w 7164729"/>
                    <a:gd name="connsiteY75" fmla="*/ 816015 h 1759351"/>
                    <a:gd name="connsiteX76" fmla="*/ 3361421 w 7164729"/>
                    <a:gd name="connsiteY76" fmla="*/ 790484 h 1759351"/>
                    <a:gd name="connsiteX77" fmla="*/ 3343396 w 7164729"/>
                    <a:gd name="connsiteY77" fmla="*/ 754404 h 1759351"/>
                    <a:gd name="connsiteX78" fmla="*/ 3214899 w 7164729"/>
                    <a:gd name="connsiteY78" fmla="*/ 754735 h 1759351"/>
                    <a:gd name="connsiteX79" fmla="*/ 3187138 w 7164729"/>
                    <a:gd name="connsiteY79" fmla="*/ 747261 h 1759351"/>
                    <a:gd name="connsiteX80" fmla="*/ 3150364 w 7164729"/>
                    <a:gd name="connsiteY80" fmla="*/ 748615 h 1759351"/>
                    <a:gd name="connsiteX81" fmla="*/ 3116996 w 7164729"/>
                    <a:gd name="connsiteY81" fmla="*/ 738730 h 1759351"/>
                    <a:gd name="connsiteX82" fmla="*/ 3036667 w 7164729"/>
                    <a:gd name="connsiteY82" fmla="*/ 732610 h 1759351"/>
                    <a:gd name="connsiteX83" fmla="*/ 2981174 w 7164729"/>
                    <a:gd name="connsiteY83" fmla="*/ 700268 h 1759351"/>
                    <a:gd name="connsiteX84" fmla="*/ 2897801 w 7164729"/>
                    <a:gd name="connsiteY84" fmla="*/ 697887 h 1759351"/>
                    <a:gd name="connsiteX85" fmla="*/ 2858947 w 7164729"/>
                    <a:gd name="connsiteY85" fmla="*/ 682906 h 1759351"/>
                    <a:gd name="connsiteX86" fmla="*/ 2830010 w 7164729"/>
                    <a:gd name="connsiteY86" fmla="*/ 682906 h 1759351"/>
                    <a:gd name="connsiteX87" fmla="*/ 2777262 w 7164729"/>
                    <a:gd name="connsiteY87" fmla="*/ 661113 h 1759351"/>
                    <a:gd name="connsiteX88" fmla="*/ 2759207 w 7164729"/>
                    <a:gd name="connsiteY88" fmla="*/ 642395 h 1759351"/>
                    <a:gd name="connsiteX89" fmla="*/ 2685327 w 7164729"/>
                    <a:gd name="connsiteY89" fmla="*/ 636607 h 1759351"/>
                    <a:gd name="connsiteX90" fmla="*/ 2656390 w 7164729"/>
                    <a:gd name="connsiteY90" fmla="*/ 630820 h 1759351"/>
                    <a:gd name="connsiteX91" fmla="*/ 2604304 w 7164729"/>
                    <a:gd name="connsiteY91" fmla="*/ 613458 h 1759351"/>
                    <a:gd name="connsiteX92" fmla="*/ 2575367 w 7164729"/>
                    <a:gd name="connsiteY92" fmla="*/ 607670 h 1759351"/>
                    <a:gd name="connsiteX93" fmla="*/ 2546431 w 7164729"/>
                    <a:gd name="connsiteY93" fmla="*/ 607670 h 1759351"/>
                    <a:gd name="connsiteX94" fmla="*/ 2494345 w 7164729"/>
                    <a:gd name="connsiteY94" fmla="*/ 596096 h 1759351"/>
                    <a:gd name="connsiteX95" fmla="*/ 2469507 w 7164729"/>
                    <a:gd name="connsiteY95" fmla="*/ 575327 h 1759351"/>
                    <a:gd name="connsiteX96" fmla="*/ 2419109 w 7164729"/>
                    <a:gd name="connsiteY96" fmla="*/ 572946 h 1759351"/>
                    <a:gd name="connsiteX97" fmla="*/ 2395960 w 7164729"/>
                    <a:gd name="connsiteY97" fmla="*/ 549797 h 1759351"/>
                    <a:gd name="connsiteX98" fmla="*/ 2355448 w 7164729"/>
                    <a:gd name="connsiteY98" fmla="*/ 538222 h 1759351"/>
                    <a:gd name="connsiteX99" fmla="*/ 2303362 w 7164729"/>
                    <a:gd name="connsiteY99" fmla="*/ 538222 h 1759351"/>
                    <a:gd name="connsiteX100" fmla="*/ 2221314 w 7164729"/>
                    <a:gd name="connsiteY100" fmla="*/ 515766 h 1759351"/>
                    <a:gd name="connsiteX101" fmla="*/ 2104212 w 7164729"/>
                    <a:gd name="connsiteY101" fmla="*/ 511335 h 1759351"/>
                    <a:gd name="connsiteX102" fmla="*/ 2055200 w 7164729"/>
                    <a:gd name="connsiteY102" fmla="*/ 491924 h 1759351"/>
                    <a:gd name="connsiteX103" fmla="*/ 2025570 w 7164729"/>
                    <a:gd name="connsiteY103" fmla="*/ 480349 h 1759351"/>
                    <a:gd name="connsiteX104" fmla="*/ 1985058 w 7164729"/>
                    <a:gd name="connsiteY104" fmla="*/ 468774 h 1759351"/>
                    <a:gd name="connsiteX105" fmla="*/ 1945933 w 7164729"/>
                    <a:gd name="connsiteY105" fmla="*/ 459912 h 1759351"/>
                    <a:gd name="connsiteX106" fmla="*/ 1857737 w 7164729"/>
                    <a:gd name="connsiteY106" fmla="*/ 457200 h 1759351"/>
                    <a:gd name="connsiteX107" fmla="*/ 1813188 w 7164729"/>
                    <a:gd name="connsiteY107" fmla="*/ 426514 h 1759351"/>
                    <a:gd name="connsiteX108" fmla="*/ 1799864 w 7164729"/>
                    <a:gd name="connsiteY108" fmla="*/ 410901 h 1759351"/>
                    <a:gd name="connsiteX109" fmla="*/ 1770927 w 7164729"/>
                    <a:gd name="connsiteY109" fmla="*/ 388084 h 1759351"/>
                    <a:gd name="connsiteX110" fmla="*/ 1753565 w 7164729"/>
                    <a:gd name="connsiteY110" fmla="*/ 376177 h 1759351"/>
                    <a:gd name="connsiteX111" fmla="*/ 1734515 w 7164729"/>
                    <a:gd name="connsiteY111" fmla="*/ 362551 h 1759351"/>
                    <a:gd name="connsiteX112" fmla="*/ 1698435 w 7164729"/>
                    <a:gd name="connsiteY112" fmla="*/ 333616 h 1759351"/>
                    <a:gd name="connsiteX113" fmla="*/ 1591519 w 7164729"/>
                    <a:gd name="connsiteY113" fmla="*/ 322734 h 1759351"/>
                    <a:gd name="connsiteX114" fmla="*/ 1533646 w 7164729"/>
                    <a:gd name="connsiteY114" fmla="*/ 324091 h 1759351"/>
                    <a:gd name="connsiteX115" fmla="*/ 1533646 w 7164729"/>
                    <a:gd name="connsiteY115" fmla="*/ 324091 h 1759351"/>
                    <a:gd name="connsiteX116" fmla="*/ 1481560 w 7164729"/>
                    <a:gd name="connsiteY116" fmla="*/ 289367 h 1759351"/>
                    <a:gd name="connsiteX117" fmla="*/ 1446836 w 7164729"/>
                    <a:gd name="connsiteY117" fmla="*/ 289367 h 1759351"/>
                    <a:gd name="connsiteX118" fmla="*/ 1388962 w 7164729"/>
                    <a:gd name="connsiteY118" fmla="*/ 289367 h 1759351"/>
                    <a:gd name="connsiteX119" fmla="*/ 1361051 w 7164729"/>
                    <a:gd name="connsiteY119" fmla="*/ 250212 h 1759351"/>
                    <a:gd name="connsiteX120" fmla="*/ 1193742 w 7164729"/>
                    <a:gd name="connsiteY120" fmla="*/ 248855 h 1759351"/>
                    <a:gd name="connsiteX121" fmla="*/ 1186405 w 7164729"/>
                    <a:gd name="connsiteY121" fmla="*/ 225706 h 1759351"/>
                    <a:gd name="connsiteX122" fmla="*/ 1099595 w 7164729"/>
                    <a:gd name="connsiteY122" fmla="*/ 225706 h 1759351"/>
                    <a:gd name="connsiteX123" fmla="*/ 1043078 w 7164729"/>
                    <a:gd name="connsiteY123" fmla="*/ 214131 h 1759351"/>
                    <a:gd name="connsiteX124" fmla="*/ 1019266 w 7164729"/>
                    <a:gd name="connsiteY124" fmla="*/ 207320 h 1759351"/>
                    <a:gd name="connsiteX125" fmla="*/ 995423 w 7164729"/>
                    <a:gd name="connsiteY125" fmla="*/ 184170 h 1759351"/>
                    <a:gd name="connsiteX126" fmla="*/ 886449 w 7164729"/>
                    <a:gd name="connsiteY126" fmla="*/ 181919 h 1759351"/>
                    <a:gd name="connsiteX127" fmla="*/ 873889 w 7164729"/>
                    <a:gd name="connsiteY127" fmla="*/ 156258 h 1759351"/>
                    <a:gd name="connsiteX128" fmla="*/ 734993 w 7164729"/>
                    <a:gd name="connsiteY128" fmla="*/ 156258 h 1759351"/>
                    <a:gd name="connsiteX129" fmla="*/ 677119 w 7164729"/>
                    <a:gd name="connsiteY129" fmla="*/ 150470 h 1759351"/>
                    <a:gd name="connsiteX130" fmla="*/ 656351 w 7164729"/>
                    <a:gd name="connsiteY130" fmla="*/ 136515 h 1759351"/>
                    <a:gd name="connsiteX131" fmla="*/ 633202 w 7164729"/>
                    <a:gd name="connsiteY131" fmla="*/ 119153 h 1759351"/>
                    <a:gd name="connsiteX132" fmla="*/ 618583 w 7164729"/>
                    <a:gd name="connsiteY132" fmla="*/ 105527 h 1759351"/>
                    <a:gd name="connsiteX133" fmla="*/ 572947 w 7164729"/>
                    <a:gd name="connsiteY133" fmla="*/ 104172 h 1759351"/>
                    <a:gd name="connsiteX134" fmla="*/ 526648 w 7164729"/>
                    <a:gd name="connsiteY134" fmla="*/ 98384 h 1759351"/>
                    <a:gd name="connsiteX135" fmla="*/ 480350 w 7164729"/>
                    <a:gd name="connsiteY135" fmla="*/ 98384 h 1759351"/>
                    <a:gd name="connsiteX136" fmla="*/ 455150 w 7164729"/>
                    <a:gd name="connsiteY136" fmla="*/ 86478 h 1759351"/>
                    <a:gd name="connsiteX137" fmla="*/ 422476 w 7164729"/>
                    <a:gd name="connsiteY137" fmla="*/ 57873 h 1759351"/>
                    <a:gd name="connsiteX138" fmla="*/ 295155 w 7164729"/>
                    <a:gd name="connsiteY138" fmla="*/ 52086 h 1759351"/>
                    <a:gd name="connsiteX139" fmla="*/ 290393 w 7164729"/>
                    <a:gd name="connsiteY139" fmla="*/ 38461 h 1759351"/>
                    <a:gd name="connsiteX140" fmla="*/ 243069 w 7164729"/>
                    <a:gd name="connsiteY140" fmla="*/ 40511 h 1759351"/>
                    <a:gd name="connsiteX141" fmla="*/ 243069 w 7164729"/>
                    <a:gd name="connsiteY141" fmla="*/ 23149 h 1759351"/>
                    <a:gd name="connsiteX142" fmla="*/ 173621 w 7164729"/>
                    <a:gd name="connsiteY142" fmla="*/ 23149 h 1759351"/>
                    <a:gd name="connsiteX143" fmla="*/ 68585 w 7164729"/>
                    <a:gd name="connsiteY143" fmla="*/ 22294 h 1759351"/>
                    <a:gd name="connsiteX144" fmla="*/ 46299 w 7164729"/>
                    <a:gd name="connsiteY144" fmla="*/ 11574 h 1759351"/>
                    <a:gd name="connsiteX145" fmla="*/ 0 w 7164729"/>
                    <a:gd name="connsiteY145" fmla="*/ 0 h 1759351"/>
                    <a:gd name="connsiteX0" fmla="*/ 7204485 w 7204485"/>
                    <a:gd name="connsiteY0" fmla="*/ 1759351 h 1759351"/>
                    <a:gd name="connsiteX1" fmla="*/ 6846426 w 7204485"/>
                    <a:gd name="connsiteY1" fmla="*/ 1759351 h 1759351"/>
                    <a:gd name="connsiteX2" fmla="*/ 6846426 w 7204485"/>
                    <a:gd name="connsiteY2" fmla="*/ 1713053 h 1759351"/>
                    <a:gd name="connsiteX3" fmla="*/ 6829064 w 7204485"/>
                    <a:gd name="connsiteY3" fmla="*/ 1713053 h 1759351"/>
                    <a:gd name="connsiteX4" fmla="*/ 6829064 w 7204485"/>
                    <a:gd name="connsiteY4" fmla="*/ 1660967 h 1759351"/>
                    <a:gd name="connsiteX5" fmla="*/ 6713317 w 7204485"/>
                    <a:gd name="connsiteY5" fmla="*/ 1660967 h 1759351"/>
                    <a:gd name="connsiteX6" fmla="*/ 6713317 w 7204485"/>
                    <a:gd name="connsiteY6" fmla="*/ 1632030 h 1759351"/>
                    <a:gd name="connsiteX7" fmla="*/ 6649656 w 7204485"/>
                    <a:gd name="connsiteY7" fmla="*/ 1632030 h 1759351"/>
                    <a:gd name="connsiteX8" fmla="*/ 6649656 w 7204485"/>
                    <a:gd name="connsiteY8" fmla="*/ 1585731 h 1759351"/>
                    <a:gd name="connsiteX9" fmla="*/ 6620719 w 7204485"/>
                    <a:gd name="connsiteY9" fmla="*/ 1585731 h 1759351"/>
                    <a:gd name="connsiteX10" fmla="*/ 6626507 w 7204485"/>
                    <a:gd name="connsiteY10" fmla="*/ 1562582 h 1759351"/>
                    <a:gd name="connsiteX11" fmla="*/ 6580208 w 7204485"/>
                    <a:gd name="connsiteY11" fmla="*/ 1562582 h 1759351"/>
                    <a:gd name="connsiteX12" fmla="*/ 6580208 w 7204485"/>
                    <a:gd name="connsiteY12" fmla="*/ 1522070 h 1759351"/>
                    <a:gd name="connsiteX13" fmla="*/ 6533909 w 7204485"/>
                    <a:gd name="connsiteY13" fmla="*/ 1522070 h 1759351"/>
                    <a:gd name="connsiteX14" fmla="*/ 6533909 w 7204485"/>
                    <a:gd name="connsiteY14" fmla="*/ 1475772 h 1759351"/>
                    <a:gd name="connsiteX15" fmla="*/ 6423950 w 7204485"/>
                    <a:gd name="connsiteY15" fmla="*/ 1475772 h 1759351"/>
                    <a:gd name="connsiteX16" fmla="*/ 6423950 w 7204485"/>
                    <a:gd name="connsiteY16" fmla="*/ 1452622 h 1759351"/>
                    <a:gd name="connsiteX17" fmla="*/ 6325565 w 7204485"/>
                    <a:gd name="connsiteY17" fmla="*/ 1452622 h 1759351"/>
                    <a:gd name="connsiteX18" fmla="*/ 6325565 w 7204485"/>
                    <a:gd name="connsiteY18" fmla="*/ 1412111 h 1759351"/>
                    <a:gd name="connsiteX19" fmla="*/ 6204031 w 7204485"/>
                    <a:gd name="connsiteY19" fmla="*/ 1412111 h 1759351"/>
                    <a:gd name="connsiteX20" fmla="*/ 6180881 w 7204485"/>
                    <a:gd name="connsiteY20" fmla="*/ 1388961 h 1759351"/>
                    <a:gd name="connsiteX21" fmla="*/ 6157732 w 7204485"/>
                    <a:gd name="connsiteY21" fmla="*/ 1388961 h 1759351"/>
                    <a:gd name="connsiteX22" fmla="*/ 6157732 w 7204485"/>
                    <a:gd name="connsiteY22" fmla="*/ 1365812 h 1759351"/>
                    <a:gd name="connsiteX23" fmla="*/ 5955175 w 7204485"/>
                    <a:gd name="connsiteY23" fmla="*/ 1365812 h 1759351"/>
                    <a:gd name="connsiteX24" fmla="*/ 5955175 w 7204485"/>
                    <a:gd name="connsiteY24" fmla="*/ 1348450 h 1759351"/>
                    <a:gd name="connsiteX25" fmla="*/ 5925213 w 7204485"/>
                    <a:gd name="connsiteY25" fmla="*/ 1347425 h 1759351"/>
                    <a:gd name="connsiteX26" fmla="*/ 5926238 w 7204485"/>
                    <a:gd name="connsiteY26" fmla="*/ 1302151 h 1759351"/>
                    <a:gd name="connsiteX27" fmla="*/ 5908876 w 7204485"/>
                    <a:gd name="connsiteY27" fmla="*/ 1296364 h 1759351"/>
                    <a:gd name="connsiteX28" fmla="*/ 5723681 w 7204485"/>
                    <a:gd name="connsiteY28" fmla="*/ 1296364 h 1759351"/>
                    <a:gd name="connsiteX29" fmla="*/ 5723681 w 7204485"/>
                    <a:gd name="connsiteY29" fmla="*/ 1267427 h 1759351"/>
                    <a:gd name="connsiteX30" fmla="*/ 5382228 w 7204485"/>
                    <a:gd name="connsiteY30" fmla="*/ 1267427 h 1759351"/>
                    <a:gd name="connsiteX31" fmla="*/ 5382228 w 7204485"/>
                    <a:gd name="connsiteY31" fmla="*/ 1267427 h 1759351"/>
                    <a:gd name="connsiteX32" fmla="*/ 5341717 w 7204485"/>
                    <a:gd name="connsiteY32" fmla="*/ 1250065 h 1759351"/>
                    <a:gd name="connsiteX33" fmla="*/ 5341717 w 7204485"/>
                    <a:gd name="connsiteY33" fmla="*/ 1250065 h 1759351"/>
                    <a:gd name="connsiteX34" fmla="*/ 5295418 w 7204485"/>
                    <a:gd name="connsiteY34" fmla="*/ 1232703 h 1759351"/>
                    <a:gd name="connsiteX35" fmla="*/ 5254907 w 7204485"/>
                    <a:gd name="connsiteY35" fmla="*/ 1209554 h 1759351"/>
                    <a:gd name="connsiteX36" fmla="*/ 5179671 w 7204485"/>
                    <a:gd name="connsiteY36" fmla="*/ 1209554 h 1759351"/>
                    <a:gd name="connsiteX37" fmla="*/ 5116010 w 7204485"/>
                    <a:gd name="connsiteY37" fmla="*/ 1197979 h 1759351"/>
                    <a:gd name="connsiteX38" fmla="*/ 5113629 w 7204485"/>
                    <a:gd name="connsiteY38" fmla="*/ 1187761 h 1759351"/>
                    <a:gd name="connsiteX39" fmla="*/ 5011838 w 7204485"/>
                    <a:gd name="connsiteY39" fmla="*/ 1186405 h 1759351"/>
                    <a:gd name="connsiteX40" fmla="*/ 5006051 w 7204485"/>
                    <a:gd name="connsiteY40" fmla="*/ 1174830 h 1759351"/>
                    <a:gd name="connsiteX41" fmla="*/ 4948177 w 7204485"/>
                    <a:gd name="connsiteY41" fmla="*/ 1174830 h 1759351"/>
                    <a:gd name="connsiteX42" fmla="*/ 4919602 w 7204485"/>
                    <a:gd name="connsiteY42" fmla="*/ 1151681 h 1759351"/>
                    <a:gd name="connsiteX43" fmla="*/ 4847079 w 7204485"/>
                    <a:gd name="connsiteY43" fmla="*/ 1151349 h 1759351"/>
                    <a:gd name="connsiteX44" fmla="*/ 4786132 w 7204485"/>
                    <a:gd name="connsiteY44" fmla="*/ 1134319 h 1759351"/>
                    <a:gd name="connsiteX45" fmla="*/ 4734046 w 7204485"/>
                    <a:gd name="connsiteY45" fmla="*/ 1129556 h 1759351"/>
                    <a:gd name="connsiteX46" fmla="*/ 4706134 w 7204485"/>
                    <a:gd name="connsiteY46" fmla="*/ 1129194 h 1759351"/>
                    <a:gd name="connsiteX47" fmla="*/ 4703180 w 7204485"/>
                    <a:gd name="connsiteY47" fmla="*/ 1109542 h 1759351"/>
                    <a:gd name="connsiteX48" fmla="*/ 4571337 w 7204485"/>
                    <a:gd name="connsiteY48" fmla="*/ 1107763 h 1759351"/>
                    <a:gd name="connsiteX49" fmla="*/ 4560426 w 7204485"/>
                    <a:gd name="connsiteY49" fmla="*/ 1088020 h 1759351"/>
                    <a:gd name="connsiteX50" fmla="*/ 4502552 w 7204485"/>
                    <a:gd name="connsiteY50" fmla="*/ 1088020 h 1759351"/>
                    <a:gd name="connsiteX51" fmla="*/ 4502552 w 7204485"/>
                    <a:gd name="connsiteY51" fmla="*/ 1088020 h 1759351"/>
                    <a:gd name="connsiteX52" fmla="*/ 4431718 w 7204485"/>
                    <a:gd name="connsiteY52" fmla="*/ 1080967 h 1759351"/>
                    <a:gd name="connsiteX53" fmla="*/ 4403866 w 7204485"/>
                    <a:gd name="connsiteY53" fmla="*/ 1066227 h 1759351"/>
                    <a:gd name="connsiteX54" fmla="*/ 4357869 w 7204485"/>
                    <a:gd name="connsiteY54" fmla="*/ 1059083 h 1759351"/>
                    <a:gd name="connsiteX55" fmla="*/ 4334719 w 7204485"/>
                    <a:gd name="connsiteY55" fmla="*/ 1041721 h 1759351"/>
                    <a:gd name="connsiteX56" fmla="*/ 4270366 w 7204485"/>
                    <a:gd name="connsiteY56" fmla="*/ 1041721 h 1759351"/>
                    <a:gd name="connsiteX57" fmla="*/ 4241790 w 7204485"/>
                    <a:gd name="connsiteY57" fmla="*/ 1032528 h 1759351"/>
                    <a:gd name="connsiteX58" fmla="*/ 4201610 w 7204485"/>
                    <a:gd name="connsiteY58" fmla="*/ 1030146 h 1759351"/>
                    <a:gd name="connsiteX59" fmla="*/ 4183586 w 7204485"/>
                    <a:gd name="connsiteY59" fmla="*/ 1022309 h 1759351"/>
                    <a:gd name="connsiteX60" fmla="*/ 4081102 w 7204485"/>
                    <a:gd name="connsiteY60" fmla="*/ 1005310 h 1759351"/>
                    <a:gd name="connsiteX61" fmla="*/ 3981691 w 7204485"/>
                    <a:gd name="connsiteY61" fmla="*/ 1003259 h 1759351"/>
                    <a:gd name="connsiteX62" fmla="*/ 3962974 w 7204485"/>
                    <a:gd name="connsiteY62" fmla="*/ 968867 h 1759351"/>
                    <a:gd name="connsiteX63" fmla="*/ 3930299 w 7204485"/>
                    <a:gd name="connsiteY63" fmla="*/ 964104 h 1759351"/>
                    <a:gd name="connsiteX64" fmla="*/ 3865945 w 7204485"/>
                    <a:gd name="connsiteY64" fmla="*/ 949124 h 1759351"/>
                    <a:gd name="connsiteX65" fmla="*/ 3838365 w 7204485"/>
                    <a:gd name="connsiteY65" fmla="*/ 933811 h 1759351"/>
                    <a:gd name="connsiteX66" fmla="*/ 3809790 w 7204485"/>
                    <a:gd name="connsiteY66" fmla="*/ 922568 h 1759351"/>
                    <a:gd name="connsiteX67" fmla="*/ 3732836 w 7204485"/>
                    <a:gd name="connsiteY67" fmla="*/ 920187 h 1759351"/>
                    <a:gd name="connsiteX68" fmla="*/ 3665770 w 7204485"/>
                    <a:gd name="connsiteY68" fmla="*/ 904875 h 1759351"/>
                    <a:gd name="connsiteX69" fmla="*/ 3640238 w 7204485"/>
                    <a:gd name="connsiteY69" fmla="*/ 891250 h 1759351"/>
                    <a:gd name="connsiteX70" fmla="*/ 3611633 w 7204485"/>
                    <a:gd name="connsiteY70" fmla="*/ 884106 h 1759351"/>
                    <a:gd name="connsiteX71" fmla="*/ 3599727 w 7204485"/>
                    <a:gd name="connsiteY71" fmla="*/ 856526 h 1759351"/>
                    <a:gd name="connsiteX72" fmla="*/ 3507129 w 7204485"/>
                    <a:gd name="connsiteY72" fmla="*/ 856526 h 1759351"/>
                    <a:gd name="connsiteX73" fmla="*/ 3507129 w 7204485"/>
                    <a:gd name="connsiteY73" fmla="*/ 850739 h 1759351"/>
                    <a:gd name="connsiteX74" fmla="*/ 3466618 w 7204485"/>
                    <a:gd name="connsiteY74" fmla="*/ 816015 h 1759351"/>
                    <a:gd name="connsiteX75" fmla="*/ 3414532 w 7204485"/>
                    <a:gd name="connsiteY75" fmla="*/ 816015 h 1759351"/>
                    <a:gd name="connsiteX76" fmla="*/ 3361421 w 7204485"/>
                    <a:gd name="connsiteY76" fmla="*/ 790484 h 1759351"/>
                    <a:gd name="connsiteX77" fmla="*/ 3343396 w 7204485"/>
                    <a:gd name="connsiteY77" fmla="*/ 754404 h 1759351"/>
                    <a:gd name="connsiteX78" fmla="*/ 3214899 w 7204485"/>
                    <a:gd name="connsiteY78" fmla="*/ 754735 h 1759351"/>
                    <a:gd name="connsiteX79" fmla="*/ 3187138 w 7204485"/>
                    <a:gd name="connsiteY79" fmla="*/ 747261 h 1759351"/>
                    <a:gd name="connsiteX80" fmla="*/ 3150364 w 7204485"/>
                    <a:gd name="connsiteY80" fmla="*/ 748615 h 1759351"/>
                    <a:gd name="connsiteX81" fmla="*/ 3116996 w 7204485"/>
                    <a:gd name="connsiteY81" fmla="*/ 738730 h 1759351"/>
                    <a:gd name="connsiteX82" fmla="*/ 3036667 w 7204485"/>
                    <a:gd name="connsiteY82" fmla="*/ 732610 h 1759351"/>
                    <a:gd name="connsiteX83" fmla="*/ 2981174 w 7204485"/>
                    <a:gd name="connsiteY83" fmla="*/ 700268 h 1759351"/>
                    <a:gd name="connsiteX84" fmla="*/ 2897801 w 7204485"/>
                    <a:gd name="connsiteY84" fmla="*/ 697887 h 1759351"/>
                    <a:gd name="connsiteX85" fmla="*/ 2858947 w 7204485"/>
                    <a:gd name="connsiteY85" fmla="*/ 682906 h 1759351"/>
                    <a:gd name="connsiteX86" fmla="*/ 2830010 w 7204485"/>
                    <a:gd name="connsiteY86" fmla="*/ 682906 h 1759351"/>
                    <a:gd name="connsiteX87" fmla="*/ 2777262 w 7204485"/>
                    <a:gd name="connsiteY87" fmla="*/ 661113 h 1759351"/>
                    <a:gd name="connsiteX88" fmla="*/ 2759207 w 7204485"/>
                    <a:gd name="connsiteY88" fmla="*/ 642395 h 1759351"/>
                    <a:gd name="connsiteX89" fmla="*/ 2685327 w 7204485"/>
                    <a:gd name="connsiteY89" fmla="*/ 636607 h 1759351"/>
                    <a:gd name="connsiteX90" fmla="*/ 2656390 w 7204485"/>
                    <a:gd name="connsiteY90" fmla="*/ 630820 h 1759351"/>
                    <a:gd name="connsiteX91" fmla="*/ 2604304 w 7204485"/>
                    <a:gd name="connsiteY91" fmla="*/ 613458 h 1759351"/>
                    <a:gd name="connsiteX92" fmla="*/ 2575367 w 7204485"/>
                    <a:gd name="connsiteY92" fmla="*/ 607670 h 1759351"/>
                    <a:gd name="connsiteX93" fmla="*/ 2546431 w 7204485"/>
                    <a:gd name="connsiteY93" fmla="*/ 607670 h 1759351"/>
                    <a:gd name="connsiteX94" fmla="*/ 2494345 w 7204485"/>
                    <a:gd name="connsiteY94" fmla="*/ 596096 h 1759351"/>
                    <a:gd name="connsiteX95" fmla="*/ 2469507 w 7204485"/>
                    <a:gd name="connsiteY95" fmla="*/ 575327 h 1759351"/>
                    <a:gd name="connsiteX96" fmla="*/ 2419109 w 7204485"/>
                    <a:gd name="connsiteY96" fmla="*/ 572946 h 1759351"/>
                    <a:gd name="connsiteX97" fmla="*/ 2395960 w 7204485"/>
                    <a:gd name="connsiteY97" fmla="*/ 549797 h 1759351"/>
                    <a:gd name="connsiteX98" fmla="*/ 2355448 w 7204485"/>
                    <a:gd name="connsiteY98" fmla="*/ 538222 h 1759351"/>
                    <a:gd name="connsiteX99" fmla="*/ 2303362 w 7204485"/>
                    <a:gd name="connsiteY99" fmla="*/ 538222 h 1759351"/>
                    <a:gd name="connsiteX100" fmla="*/ 2221314 w 7204485"/>
                    <a:gd name="connsiteY100" fmla="*/ 515766 h 1759351"/>
                    <a:gd name="connsiteX101" fmla="*/ 2104212 w 7204485"/>
                    <a:gd name="connsiteY101" fmla="*/ 511335 h 1759351"/>
                    <a:gd name="connsiteX102" fmla="*/ 2055200 w 7204485"/>
                    <a:gd name="connsiteY102" fmla="*/ 491924 h 1759351"/>
                    <a:gd name="connsiteX103" fmla="*/ 2025570 w 7204485"/>
                    <a:gd name="connsiteY103" fmla="*/ 480349 h 1759351"/>
                    <a:gd name="connsiteX104" fmla="*/ 1985058 w 7204485"/>
                    <a:gd name="connsiteY104" fmla="*/ 468774 h 1759351"/>
                    <a:gd name="connsiteX105" fmla="*/ 1945933 w 7204485"/>
                    <a:gd name="connsiteY105" fmla="*/ 459912 h 1759351"/>
                    <a:gd name="connsiteX106" fmla="*/ 1857737 w 7204485"/>
                    <a:gd name="connsiteY106" fmla="*/ 457200 h 1759351"/>
                    <a:gd name="connsiteX107" fmla="*/ 1813188 w 7204485"/>
                    <a:gd name="connsiteY107" fmla="*/ 426514 h 1759351"/>
                    <a:gd name="connsiteX108" fmla="*/ 1799864 w 7204485"/>
                    <a:gd name="connsiteY108" fmla="*/ 410901 h 1759351"/>
                    <a:gd name="connsiteX109" fmla="*/ 1770927 w 7204485"/>
                    <a:gd name="connsiteY109" fmla="*/ 388084 h 1759351"/>
                    <a:gd name="connsiteX110" fmla="*/ 1753565 w 7204485"/>
                    <a:gd name="connsiteY110" fmla="*/ 376177 h 1759351"/>
                    <a:gd name="connsiteX111" fmla="*/ 1734515 w 7204485"/>
                    <a:gd name="connsiteY111" fmla="*/ 362551 h 1759351"/>
                    <a:gd name="connsiteX112" fmla="*/ 1698435 w 7204485"/>
                    <a:gd name="connsiteY112" fmla="*/ 333616 h 1759351"/>
                    <a:gd name="connsiteX113" fmla="*/ 1591519 w 7204485"/>
                    <a:gd name="connsiteY113" fmla="*/ 322734 h 1759351"/>
                    <a:gd name="connsiteX114" fmla="*/ 1533646 w 7204485"/>
                    <a:gd name="connsiteY114" fmla="*/ 324091 h 1759351"/>
                    <a:gd name="connsiteX115" fmla="*/ 1533646 w 7204485"/>
                    <a:gd name="connsiteY115" fmla="*/ 324091 h 1759351"/>
                    <a:gd name="connsiteX116" fmla="*/ 1481560 w 7204485"/>
                    <a:gd name="connsiteY116" fmla="*/ 289367 h 1759351"/>
                    <a:gd name="connsiteX117" fmla="*/ 1446836 w 7204485"/>
                    <a:gd name="connsiteY117" fmla="*/ 289367 h 1759351"/>
                    <a:gd name="connsiteX118" fmla="*/ 1388962 w 7204485"/>
                    <a:gd name="connsiteY118" fmla="*/ 289367 h 1759351"/>
                    <a:gd name="connsiteX119" fmla="*/ 1361051 w 7204485"/>
                    <a:gd name="connsiteY119" fmla="*/ 250212 h 1759351"/>
                    <a:gd name="connsiteX120" fmla="*/ 1193742 w 7204485"/>
                    <a:gd name="connsiteY120" fmla="*/ 248855 h 1759351"/>
                    <a:gd name="connsiteX121" fmla="*/ 1186405 w 7204485"/>
                    <a:gd name="connsiteY121" fmla="*/ 225706 h 1759351"/>
                    <a:gd name="connsiteX122" fmla="*/ 1099595 w 7204485"/>
                    <a:gd name="connsiteY122" fmla="*/ 225706 h 1759351"/>
                    <a:gd name="connsiteX123" fmla="*/ 1043078 w 7204485"/>
                    <a:gd name="connsiteY123" fmla="*/ 214131 h 1759351"/>
                    <a:gd name="connsiteX124" fmla="*/ 1019266 w 7204485"/>
                    <a:gd name="connsiteY124" fmla="*/ 207320 h 1759351"/>
                    <a:gd name="connsiteX125" fmla="*/ 995423 w 7204485"/>
                    <a:gd name="connsiteY125" fmla="*/ 184170 h 1759351"/>
                    <a:gd name="connsiteX126" fmla="*/ 886449 w 7204485"/>
                    <a:gd name="connsiteY126" fmla="*/ 181919 h 1759351"/>
                    <a:gd name="connsiteX127" fmla="*/ 873889 w 7204485"/>
                    <a:gd name="connsiteY127" fmla="*/ 156258 h 1759351"/>
                    <a:gd name="connsiteX128" fmla="*/ 734993 w 7204485"/>
                    <a:gd name="connsiteY128" fmla="*/ 156258 h 1759351"/>
                    <a:gd name="connsiteX129" fmla="*/ 677119 w 7204485"/>
                    <a:gd name="connsiteY129" fmla="*/ 150470 h 1759351"/>
                    <a:gd name="connsiteX130" fmla="*/ 656351 w 7204485"/>
                    <a:gd name="connsiteY130" fmla="*/ 136515 h 1759351"/>
                    <a:gd name="connsiteX131" fmla="*/ 633202 w 7204485"/>
                    <a:gd name="connsiteY131" fmla="*/ 119153 h 1759351"/>
                    <a:gd name="connsiteX132" fmla="*/ 618583 w 7204485"/>
                    <a:gd name="connsiteY132" fmla="*/ 105527 h 1759351"/>
                    <a:gd name="connsiteX133" fmla="*/ 572947 w 7204485"/>
                    <a:gd name="connsiteY133" fmla="*/ 104172 h 1759351"/>
                    <a:gd name="connsiteX134" fmla="*/ 526648 w 7204485"/>
                    <a:gd name="connsiteY134" fmla="*/ 98384 h 1759351"/>
                    <a:gd name="connsiteX135" fmla="*/ 480350 w 7204485"/>
                    <a:gd name="connsiteY135" fmla="*/ 98384 h 1759351"/>
                    <a:gd name="connsiteX136" fmla="*/ 455150 w 7204485"/>
                    <a:gd name="connsiteY136" fmla="*/ 86478 h 1759351"/>
                    <a:gd name="connsiteX137" fmla="*/ 422476 w 7204485"/>
                    <a:gd name="connsiteY137" fmla="*/ 57873 h 1759351"/>
                    <a:gd name="connsiteX138" fmla="*/ 295155 w 7204485"/>
                    <a:gd name="connsiteY138" fmla="*/ 52086 h 1759351"/>
                    <a:gd name="connsiteX139" fmla="*/ 290393 w 7204485"/>
                    <a:gd name="connsiteY139" fmla="*/ 38461 h 1759351"/>
                    <a:gd name="connsiteX140" fmla="*/ 243069 w 7204485"/>
                    <a:gd name="connsiteY140" fmla="*/ 40511 h 1759351"/>
                    <a:gd name="connsiteX141" fmla="*/ 243069 w 7204485"/>
                    <a:gd name="connsiteY141" fmla="*/ 23149 h 1759351"/>
                    <a:gd name="connsiteX142" fmla="*/ 173621 w 7204485"/>
                    <a:gd name="connsiteY142" fmla="*/ 23149 h 1759351"/>
                    <a:gd name="connsiteX143" fmla="*/ 68585 w 7204485"/>
                    <a:gd name="connsiteY143" fmla="*/ 22294 h 1759351"/>
                    <a:gd name="connsiteX144" fmla="*/ 46299 w 7204485"/>
                    <a:gd name="connsiteY144" fmla="*/ 11574 h 1759351"/>
                    <a:gd name="connsiteX145" fmla="*/ 0 w 7204485"/>
                    <a:gd name="connsiteY145" fmla="*/ 0 h 1759351"/>
                    <a:gd name="connsiteX0" fmla="*/ 7240546 w 7240546"/>
                    <a:gd name="connsiteY0" fmla="*/ 1754199 h 1754199"/>
                    <a:gd name="connsiteX1" fmla="*/ 6882487 w 7240546"/>
                    <a:gd name="connsiteY1" fmla="*/ 1754199 h 1754199"/>
                    <a:gd name="connsiteX2" fmla="*/ 6882487 w 7240546"/>
                    <a:gd name="connsiteY2" fmla="*/ 1707901 h 1754199"/>
                    <a:gd name="connsiteX3" fmla="*/ 6865125 w 7240546"/>
                    <a:gd name="connsiteY3" fmla="*/ 1707901 h 1754199"/>
                    <a:gd name="connsiteX4" fmla="*/ 6865125 w 7240546"/>
                    <a:gd name="connsiteY4" fmla="*/ 1655815 h 1754199"/>
                    <a:gd name="connsiteX5" fmla="*/ 6749378 w 7240546"/>
                    <a:gd name="connsiteY5" fmla="*/ 1655815 h 1754199"/>
                    <a:gd name="connsiteX6" fmla="*/ 6749378 w 7240546"/>
                    <a:gd name="connsiteY6" fmla="*/ 1626878 h 1754199"/>
                    <a:gd name="connsiteX7" fmla="*/ 6685717 w 7240546"/>
                    <a:gd name="connsiteY7" fmla="*/ 1626878 h 1754199"/>
                    <a:gd name="connsiteX8" fmla="*/ 6685717 w 7240546"/>
                    <a:gd name="connsiteY8" fmla="*/ 1580579 h 1754199"/>
                    <a:gd name="connsiteX9" fmla="*/ 6656780 w 7240546"/>
                    <a:gd name="connsiteY9" fmla="*/ 1580579 h 1754199"/>
                    <a:gd name="connsiteX10" fmla="*/ 6662568 w 7240546"/>
                    <a:gd name="connsiteY10" fmla="*/ 1557430 h 1754199"/>
                    <a:gd name="connsiteX11" fmla="*/ 6616269 w 7240546"/>
                    <a:gd name="connsiteY11" fmla="*/ 1557430 h 1754199"/>
                    <a:gd name="connsiteX12" fmla="*/ 6616269 w 7240546"/>
                    <a:gd name="connsiteY12" fmla="*/ 1516918 h 1754199"/>
                    <a:gd name="connsiteX13" fmla="*/ 6569970 w 7240546"/>
                    <a:gd name="connsiteY13" fmla="*/ 1516918 h 1754199"/>
                    <a:gd name="connsiteX14" fmla="*/ 6569970 w 7240546"/>
                    <a:gd name="connsiteY14" fmla="*/ 1470620 h 1754199"/>
                    <a:gd name="connsiteX15" fmla="*/ 6460011 w 7240546"/>
                    <a:gd name="connsiteY15" fmla="*/ 1470620 h 1754199"/>
                    <a:gd name="connsiteX16" fmla="*/ 6460011 w 7240546"/>
                    <a:gd name="connsiteY16" fmla="*/ 1447470 h 1754199"/>
                    <a:gd name="connsiteX17" fmla="*/ 6361626 w 7240546"/>
                    <a:gd name="connsiteY17" fmla="*/ 1447470 h 1754199"/>
                    <a:gd name="connsiteX18" fmla="*/ 6361626 w 7240546"/>
                    <a:gd name="connsiteY18" fmla="*/ 1406959 h 1754199"/>
                    <a:gd name="connsiteX19" fmla="*/ 6240092 w 7240546"/>
                    <a:gd name="connsiteY19" fmla="*/ 1406959 h 1754199"/>
                    <a:gd name="connsiteX20" fmla="*/ 6216942 w 7240546"/>
                    <a:gd name="connsiteY20" fmla="*/ 1383809 h 1754199"/>
                    <a:gd name="connsiteX21" fmla="*/ 6193793 w 7240546"/>
                    <a:gd name="connsiteY21" fmla="*/ 1383809 h 1754199"/>
                    <a:gd name="connsiteX22" fmla="*/ 6193793 w 7240546"/>
                    <a:gd name="connsiteY22" fmla="*/ 1360660 h 1754199"/>
                    <a:gd name="connsiteX23" fmla="*/ 5991236 w 7240546"/>
                    <a:gd name="connsiteY23" fmla="*/ 1360660 h 1754199"/>
                    <a:gd name="connsiteX24" fmla="*/ 5991236 w 7240546"/>
                    <a:gd name="connsiteY24" fmla="*/ 1343298 h 1754199"/>
                    <a:gd name="connsiteX25" fmla="*/ 5961274 w 7240546"/>
                    <a:gd name="connsiteY25" fmla="*/ 1342273 h 1754199"/>
                    <a:gd name="connsiteX26" fmla="*/ 5962299 w 7240546"/>
                    <a:gd name="connsiteY26" fmla="*/ 1296999 h 1754199"/>
                    <a:gd name="connsiteX27" fmla="*/ 5944937 w 7240546"/>
                    <a:gd name="connsiteY27" fmla="*/ 1291212 h 1754199"/>
                    <a:gd name="connsiteX28" fmla="*/ 5759742 w 7240546"/>
                    <a:gd name="connsiteY28" fmla="*/ 1291212 h 1754199"/>
                    <a:gd name="connsiteX29" fmla="*/ 5759742 w 7240546"/>
                    <a:gd name="connsiteY29" fmla="*/ 1262275 h 1754199"/>
                    <a:gd name="connsiteX30" fmla="*/ 5418289 w 7240546"/>
                    <a:gd name="connsiteY30" fmla="*/ 1262275 h 1754199"/>
                    <a:gd name="connsiteX31" fmla="*/ 5418289 w 7240546"/>
                    <a:gd name="connsiteY31" fmla="*/ 1262275 h 1754199"/>
                    <a:gd name="connsiteX32" fmla="*/ 5377778 w 7240546"/>
                    <a:gd name="connsiteY32" fmla="*/ 1244913 h 1754199"/>
                    <a:gd name="connsiteX33" fmla="*/ 5377778 w 7240546"/>
                    <a:gd name="connsiteY33" fmla="*/ 1244913 h 1754199"/>
                    <a:gd name="connsiteX34" fmla="*/ 5331479 w 7240546"/>
                    <a:gd name="connsiteY34" fmla="*/ 1227551 h 1754199"/>
                    <a:gd name="connsiteX35" fmla="*/ 5290968 w 7240546"/>
                    <a:gd name="connsiteY35" fmla="*/ 1204402 h 1754199"/>
                    <a:gd name="connsiteX36" fmla="*/ 5215732 w 7240546"/>
                    <a:gd name="connsiteY36" fmla="*/ 1204402 h 1754199"/>
                    <a:gd name="connsiteX37" fmla="*/ 5152071 w 7240546"/>
                    <a:gd name="connsiteY37" fmla="*/ 1192827 h 1754199"/>
                    <a:gd name="connsiteX38" fmla="*/ 5149690 w 7240546"/>
                    <a:gd name="connsiteY38" fmla="*/ 1182609 h 1754199"/>
                    <a:gd name="connsiteX39" fmla="*/ 5047899 w 7240546"/>
                    <a:gd name="connsiteY39" fmla="*/ 1181253 h 1754199"/>
                    <a:gd name="connsiteX40" fmla="*/ 5042112 w 7240546"/>
                    <a:gd name="connsiteY40" fmla="*/ 1169678 h 1754199"/>
                    <a:gd name="connsiteX41" fmla="*/ 4984238 w 7240546"/>
                    <a:gd name="connsiteY41" fmla="*/ 1169678 h 1754199"/>
                    <a:gd name="connsiteX42" fmla="*/ 4955663 w 7240546"/>
                    <a:gd name="connsiteY42" fmla="*/ 1146529 h 1754199"/>
                    <a:gd name="connsiteX43" fmla="*/ 4883140 w 7240546"/>
                    <a:gd name="connsiteY43" fmla="*/ 1146197 h 1754199"/>
                    <a:gd name="connsiteX44" fmla="*/ 4822193 w 7240546"/>
                    <a:gd name="connsiteY44" fmla="*/ 1129167 h 1754199"/>
                    <a:gd name="connsiteX45" fmla="*/ 4770107 w 7240546"/>
                    <a:gd name="connsiteY45" fmla="*/ 1124404 h 1754199"/>
                    <a:gd name="connsiteX46" fmla="*/ 4742195 w 7240546"/>
                    <a:gd name="connsiteY46" fmla="*/ 1124042 h 1754199"/>
                    <a:gd name="connsiteX47" fmla="*/ 4739241 w 7240546"/>
                    <a:gd name="connsiteY47" fmla="*/ 1104390 h 1754199"/>
                    <a:gd name="connsiteX48" fmla="*/ 4607398 w 7240546"/>
                    <a:gd name="connsiteY48" fmla="*/ 1102611 h 1754199"/>
                    <a:gd name="connsiteX49" fmla="*/ 4596487 w 7240546"/>
                    <a:gd name="connsiteY49" fmla="*/ 1082868 h 1754199"/>
                    <a:gd name="connsiteX50" fmla="*/ 4538613 w 7240546"/>
                    <a:gd name="connsiteY50" fmla="*/ 1082868 h 1754199"/>
                    <a:gd name="connsiteX51" fmla="*/ 4538613 w 7240546"/>
                    <a:gd name="connsiteY51" fmla="*/ 1082868 h 1754199"/>
                    <a:gd name="connsiteX52" fmla="*/ 4467779 w 7240546"/>
                    <a:gd name="connsiteY52" fmla="*/ 1075815 h 1754199"/>
                    <a:gd name="connsiteX53" fmla="*/ 4439927 w 7240546"/>
                    <a:gd name="connsiteY53" fmla="*/ 1061075 h 1754199"/>
                    <a:gd name="connsiteX54" fmla="*/ 4393930 w 7240546"/>
                    <a:gd name="connsiteY54" fmla="*/ 1053931 h 1754199"/>
                    <a:gd name="connsiteX55" fmla="*/ 4370780 w 7240546"/>
                    <a:gd name="connsiteY55" fmla="*/ 1036569 h 1754199"/>
                    <a:gd name="connsiteX56" fmla="*/ 4306427 w 7240546"/>
                    <a:gd name="connsiteY56" fmla="*/ 1036569 h 1754199"/>
                    <a:gd name="connsiteX57" fmla="*/ 4277851 w 7240546"/>
                    <a:gd name="connsiteY57" fmla="*/ 1027376 h 1754199"/>
                    <a:gd name="connsiteX58" fmla="*/ 4237671 w 7240546"/>
                    <a:gd name="connsiteY58" fmla="*/ 1024994 h 1754199"/>
                    <a:gd name="connsiteX59" fmla="*/ 4219647 w 7240546"/>
                    <a:gd name="connsiteY59" fmla="*/ 1017157 h 1754199"/>
                    <a:gd name="connsiteX60" fmla="*/ 4117163 w 7240546"/>
                    <a:gd name="connsiteY60" fmla="*/ 1000158 h 1754199"/>
                    <a:gd name="connsiteX61" fmla="*/ 4017752 w 7240546"/>
                    <a:gd name="connsiteY61" fmla="*/ 998107 h 1754199"/>
                    <a:gd name="connsiteX62" fmla="*/ 3999035 w 7240546"/>
                    <a:gd name="connsiteY62" fmla="*/ 963715 h 1754199"/>
                    <a:gd name="connsiteX63" fmla="*/ 3966360 w 7240546"/>
                    <a:gd name="connsiteY63" fmla="*/ 958952 h 1754199"/>
                    <a:gd name="connsiteX64" fmla="*/ 3902006 w 7240546"/>
                    <a:gd name="connsiteY64" fmla="*/ 943972 h 1754199"/>
                    <a:gd name="connsiteX65" fmla="*/ 3874426 w 7240546"/>
                    <a:gd name="connsiteY65" fmla="*/ 928659 h 1754199"/>
                    <a:gd name="connsiteX66" fmla="*/ 3845851 w 7240546"/>
                    <a:gd name="connsiteY66" fmla="*/ 917416 h 1754199"/>
                    <a:gd name="connsiteX67" fmla="*/ 3768897 w 7240546"/>
                    <a:gd name="connsiteY67" fmla="*/ 915035 h 1754199"/>
                    <a:gd name="connsiteX68" fmla="*/ 3701831 w 7240546"/>
                    <a:gd name="connsiteY68" fmla="*/ 899723 h 1754199"/>
                    <a:gd name="connsiteX69" fmla="*/ 3676299 w 7240546"/>
                    <a:gd name="connsiteY69" fmla="*/ 886098 h 1754199"/>
                    <a:gd name="connsiteX70" fmla="*/ 3647694 w 7240546"/>
                    <a:gd name="connsiteY70" fmla="*/ 878954 h 1754199"/>
                    <a:gd name="connsiteX71" fmla="*/ 3635788 w 7240546"/>
                    <a:gd name="connsiteY71" fmla="*/ 851374 h 1754199"/>
                    <a:gd name="connsiteX72" fmla="*/ 3543190 w 7240546"/>
                    <a:gd name="connsiteY72" fmla="*/ 851374 h 1754199"/>
                    <a:gd name="connsiteX73" fmla="*/ 3543190 w 7240546"/>
                    <a:gd name="connsiteY73" fmla="*/ 845587 h 1754199"/>
                    <a:gd name="connsiteX74" fmla="*/ 3502679 w 7240546"/>
                    <a:gd name="connsiteY74" fmla="*/ 810863 h 1754199"/>
                    <a:gd name="connsiteX75" fmla="*/ 3450593 w 7240546"/>
                    <a:gd name="connsiteY75" fmla="*/ 810863 h 1754199"/>
                    <a:gd name="connsiteX76" fmla="*/ 3397482 w 7240546"/>
                    <a:gd name="connsiteY76" fmla="*/ 785332 h 1754199"/>
                    <a:gd name="connsiteX77" fmla="*/ 3379457 w 7240546"/>
                    <a:gd name="connsiteY77" fmla="*/ 749252 h 1754199"/>
                    <a:gd name="connsiteX78" fmla="*/ 3250960 w 7240546"/>
                    <a:gd name="connsiteY78" fmla="*/ 749583 h 1754199"/>
                    <a:gd name="connsiteX79" fmla="*/ 3223199 w 7240546"/>
                    <a:gd name="connsiteY79" fmla="*/ 742109 h 1754199"/>
                    <a:gd name="connsiteX80" fmla="*/ 3186425 w 7240546"/>
                    <a:gd name="connsiteY80" fmla="*/ 743463 h 1754199"/>
                    <a:gd name="connsiteX81" fmla="*/ 3153057 w 7240546"/>
                    <a:gd name="connsiteY81" fmla="*/ 733578 h 1754199"/>
                    <a:gd name="connsiteX82" fmla="*/ 3072728 w 7240546"/>
                    <a:gd name="connsiteY82" fmla="*/ 727458 h 1754199"/>
                    <a:gd name="connsiteX83" fmla="*/ 3017235 w 7240546"/>
                    <a:gd name="connsiteY83" fmla="*/ 695116 h 1754199"/>
                    <a:gd name="connsiteX84" fmla="*/ 2933862 w 7240546"/>
                    <a:gd name="connsiteY84" fmla="*/ 692735 h 1754199"/>
                    <a:gd name="connsiteX85" fmla="*/ 2895008 w 7240546"/>
                    <a:gd name="connsiteY85" fmla="*/ 677754 h 1754199"/>
                    <a:gd name="connsiteX86" fmla="*/ 2866071 w 7240546"/>
                    <a:gd name="connsiteY86" fmla="*/ 677754 h 1754199"/>
                    <a:gd name="connsiteX87" fmla="*/ 2813323 w 7240546"/>
                    <a:gd name="connsiteY87" fmla="*/ 655961 h 1754199"/>
                    <a:gd name="connsiteX88" fmla="*/ 2795268 w 7240546"/>
                    <a:gd name="connsiteY88" fmla="*/ 637243 h 1754199"/>
                    <a:gd name="connsiteX89" fmla="*/ 2721388 w 7240546"/>
                    <a:gd name="connsiteY89" fmla="*/ 631455 h 1754199"/>
                    <a:gd name="connsiteX90" fmla="*/ 2692451 w 7240546"/>
                    <a:gd name="connsiteY90" fmla="*/ 625668 h 1754199"/>
                    <a:gd name="connsiteX91" fmla="*/ 2640365 w 7240546"/>
                    <a:gd name="connsiteY91" fmla="*/ 608306 h 1754199"/>
                    <a:gd name="connsiteX92" fmla="*/ 2611428 w 7240546"/>
                    <a:gd name="connsiteY92" fmla="*/ 602518 h 1754199"/>
                    <a:gd name="connsiteX93" fmla="*/ 2582492 w 7240546"/>
                    <a:gd name="connsiteY93" fmla="*/ 602518 h 1754199"/>
                    <a:gd name="connsiteX94" fmla="*/ 2530406 w 7240546"/>
                    <a:gd name="connsiteY94" fmla="*/ 590944 h 1754199"/>
                    <a:gd name="connsiteX95" fmla="*/ 2505568 w 7240546"/>
                    <a:gd name="connsiteY95" fmla="*/ 570175 h 1754199"/>
                    <a:gd name="connsiteX96" fmla="*/ 2455170 w 7240546"/>
                    <a:gd name="connsiteY96" fmla="*/ 567794 h 1754199"/>
                    <a:gd name="connsiteX97" fmla="*/ 2432021 w 7240546"/>
                    <a:gd name="connsiteY97" fmla="*/ 544645 h 1754199"/>
                    <a:gd name="connsiteX98" fmla="*/ 2391509 w 7240546"/>
                    <a:gd name="connsiteY98" fmla="*/ 533070 h 1754199"/>
                    <a:gd name="connsiteX99" fmla="*/ 2339423 w 7240546"/>
                    <a:gd name="connsiteY99" fmla="*/ 533070 h 1754199"/>
                    <a:gd name="connsiteX100" fmla="*/ 2257375 w 7240546"/>
                    <a:gd name="connsiteY100" fmla="*/ 510614 h 1754199"/>
                    <a:gd name="connsiteX101" fmla="*/ 2140273 w 7240546"/>
                    <a:gd name="connsiteY101" fmla="*/ 506183 h 1754199"/>
                    <a:gd name="connsiteX102" fmla="*/ 2091261 w 7240546"/>
                    <a:gd name="connsiteY102" fmla="*/ 486772 h 1754199"/>
                    <a:gd name="connsiteX103" fmla="*/ 2061631 w 7240546"/>
                    <a:gd name="connsiteY103" fmla="*/ 475197 h 1754199"/>
                    <a:gd name="connsiteX104" fmla="*/ 2021119 w 7240546"/>
                    <a:gd name="connsiteY104" fmla="*/ 463622 h 1754199"/>
                    <a:gd name="connsiteX105" fmla="*/ 1981994 w 7240546"/>
                    <a:gd name="connsiteY105" fmla="*/ 454760 h 1754199"/>
                    <a:gd name="connsiteX106" fmla="*/ 1893798 w 7240546"/>
                    <a:gd name="connsiteY106" fmla="*/ 452048 h 1754199"/>
                    <a:gd name="connsiteX107" fmla="*/ 1849249 w 7240546"/>
                    <a:gd name="connsiteY107" fmla="*/ 421362 h 1754199"/>
                    <a:gd name="connsiteX108" fmla="*/ 1835925 w 7240546"/>
                    <a:gd name="connsiteY108" fmla="*/ 405749 h 1754199"/>
                    <a:gd name="connsiteX109" fmla="*/ 1806988 w 7240546"/>
                    <a:gd name="connsiteY109" fmla="*/ 382932 h 1754199"/>
                    <a:gd name="connsiteX110" fmla="*/ 1789626 w 7240546"/>
                    <a:gd name="connsiteY110" fmla="*/ 371025 h 1754199"/>
                    <a:gd name="connsiteX111" fmla="*/ 1770576 w 7240546"/>
                    <a:gd name="connsiteY111" fmla="*/ 357399 h 1754199"/>
                    <a:gd name="connsiteX112" fmla="*/ 1734496 w 7240546"/>
                    <a:gd name="connsiteY112" fmla="*/ 328464 h 1754199"/>
                    <a:gd name="connsiteX113" fmla="*/ 1627580 w 7240546"/>
                    <a:gd name="connsiteY113" fmla="*/ 317582 h 1754199"/>
                    <a:gd name="connsiteX114" fmla="*/ 1569707 w 7240546"/>
                    <a:gd name="connsiteY114" fmla="*/ 318939 h 1754199"/>
                    <a:gd name="connsiteX115" fmla="*/ 1569707 w 7240546"/>
                    <a:gd name="connsiteY115" fmla="*/ 318939 h 1754199"/>
                    <a:gd name="connsiteX116" fmla="*/ 1517621 w 7240546"/>
                    <a:gd name="connsiteY116" fmla="*/ 284215 h 1754199"/>
                    <a:gd name="connsiteX117" fmla="*/ 1482897 w 7240546"/>
                    <a:gd name="connsiteY117" fmla="*/ 284215 h 1754199"/>
                    <a:gd name="connsiteX118" fmla="*/ 1425023 w 7240546"/>
                    <a:gd name="connsiteY118" fmla="*/ 284215 h 1754199"/>
                    <a:gd name="connsiteX119" fmla="*/ 1397112 w 7240546"/>
                    <a:gd name="connsiteY119" fmla="*/ 245060 h 1754199"/>
                    <a:gd name="connsiteX120" fmla="*/ 1229803 w 7240546"/>
                    <a:gd name="connsiteY120" fmla="*/ 243703 h 1754199"/>
                    <a:gd name="connsiteX121" fmla="*/ 1222466 w 7240546"/>
                    <a:gd name="connsiteY121" fmla="*/ 220554 h 1754199"/>
                    <a:gd name="connsiteX122" fmla="*/ 1135656 w 7240546"/>
                    <a:gd name="connsiteY122" fmla="*/ 220554 h 1754199"/>
                    <a:gd name="connsiteX123" fmla="*/ 1079139 w 7240546"/>
                    <a:gd name="connsiteY123" fmla="*/ 208979 h 1754199"/>
                    <a:gd name="connsiteX124" fmla="*/ 1055327 w 7240546"/>
                    <a:gd name="connsiteY124" fmla="*/ 202168 h 1754199"/>
                    <a:gd name="connsiteX125" fmla="*/ 1031484 w 7240546"/>
                    <a:gd name="connsiteY125" fmla="*/ 179018 h 1754199"/>
                    <a:gd name="connsiteX126" fmla="*/ 922510 w 7240546"/>
                    <a:gd name="connsiteY126" fmla="*/ 176767 h 1754199"/>
                    <a:gd name="connsiteX127" fmla="*/ 909950 w 7240546"/>
                    <a:gd name="connsiteY127" fmla="*/ 151106 h 1754199"/>
                    <a:gd name="connsiteX128" fmla="*/ 771054 w 7240546"/>
                    <a:gd name="connsiteY128" fmla="*/ 151106 h 1754199"/>
                    <a:gd name="connsiteX129" fmla="*/ 713180 w 7240546"/>
                    <a:gd name="connsiteY129" fmla="*/ 145318 h 1754199"/>
                    <a:gd name="connsiteX130" fmla="*/ 692412 w 7240546"/>
                    <a:gd name="connsiteY130" fmla="*/ 131363 h 1754199"/>
                    <a:gd name="connsiteX131" fmla="*/ 669263 w 7240546"/>
                    <a:gd name="connsiteY131" fmla="*/ 114001 h 1754199"/>
                    <a:gd name="connsiteX132" fmla="*/ 654644 w 7240546"/>
                    <a:gd name="connsiteY132" fmla="*/ 100375 h 1754199"/>
                    <a:gd name="connsiteX133" fmla="*/ 609008 w 7240546"/>
                    <a:gd name="connsiteY133" fmla="*/ 99020 h 1754199"/>
                    <a:gd name="connsiteX134" fmla="*/ 562709 w 7240546"/>
                    <a:gd name="connsiteY134" fmla="*/ 93232 h 1754199"/>
                    <a:gd name="connsiteX135" fmla="*/ 516411 w 7240546"/>
                    <a:gd name="connsiteY135" fmla="*/ 93232 h 1754199"/>
                    <a:gd name="connsiteX136" fmla="*/ 491211 w 7240546"/>
                    <a:gd name="connsiteY136" fmla="*/ 81326 h 1754199"/>
                    <a:gd name="connsiteX137" fmla="*/ 458537 w 7240546"/>
                    <a:gd name="connsiteY137" fmla="*/ 52721 h 1754199"/>
                    <a:gd name="connsiteX138" fmla="*/ 331216 w 7240546"/>
                    <a:gd name="connsiteY138" fmla="*/ 46934 h 1754199"/>
                    <a:gd name="connsiteX139" fmla="*/ 326454 w 7240546"/>
                    <a:gd name="connsiteY139" fmla="*/ 33309 h 1754199"/>
                    <a:gd name="connsiteX140" fmla="*/ 279130 w 7240546"/>
                    <a:gd name="connsiteY140" fmla="*/ 35359 h 1754199"/>
                    <a:gd name="connsiteX141" fmla="*/ 279130 w 7240546"/>
                    <a:gd name="connsiteY141" fmla="*/ 17997 h 1754199"/>
                    <a:gd name="connsiteX142" fmla="*/ 209682 w 7240546"/>
                    <a:gd name="connsiteY142" fmla="*/ 17997 h 1754199"/>
                    <a:gd name="connsiteX143" fmla="*/ 104646 w 7240546"/>
                    <a:gd name="connsiteY143" fmla="*/ 17142 h 1754199"/>
                    <a:gd name="connsiteX144" fmla="*/ 82360 w 7240546"/>
                    <a:gd name="connsiteY144" fmla="*/ 6422 h 1754199"/>
                    <a:gd name="connsiteX145" fmla="*/ 0 w 7240546"/>
                    <a:gd name="connsiteY145" fmla="*/ 0 h 1754199"/>
                    <a:gd name="connsiteX0" fmla="*/ 7240546 w 7240546"/>
                    <a:gd name="connsiteY0" fmla="*/ 1754199 h 1754199"/>
                    <a:gd name="connsiteX1" fmla="*/ 6882487 w 7240546"/>
                    <a:gd name="connsiteY1" fmla="*/ 1754199 h 1754199"/>
                    <a:gd name="connsiteX2" fmla="*/ 6882487 w 7240546"/>
                    <a:gd name="connsiteY2" fmla="*/ 1707901 h 1754199"/>
                    <a:gd name="connsiteX3" fmla="*/ 6865125 w 7240546"/>
                    <a:gd name="connsiteY3" fmla="*/ 1707901 h 1754199"/>
                    <a:gd name="connsiteX4" fmla="*/ 6865125 w 7240546"/>
                    <a:gd name="connsiteY4" fmla="*/ 1655815 h 1754199"/>
                    <a:gd name="connsiteX5" fmla="*/ 6749378 w 7240546"/>
                    <a:gd name="connsiteY5" fmla="*/ 1655815 h 1754199"/>
                    <a:gd name="connsiteX6" fmla="*/ 6749378 w 7240546"/>
                    <a:gd name="connsiteY6" fmla="*/ 1626878 h 1754199"/>
                    <a:gd name="connsiteX7" fmla="*/ 6685717 w 7240546"/>
                    <a:gd name="connsiteY7" fmla="*/ 1626878 h 1754199"/>
                    <a:gd name="connsiteX8" fmla="*/ 6685717 w 7240546"/>
                    <a:gd name="connsiteY8" fmla="*/ 1580579 h 1754199"/>
                    <a:gd name="connsiteX9" fmla="*/ 6656780 w 7240546"/>
                    <a:gd name="connsiteY9" fmla="*/ 1580579 h 1754199"/>
                    <a:gd name="connsiteX10" fmla="*/ 6662568 w 7240546"/>
                    <a:gd name="connsiteY10" fmla="*/ 1557430 h 1754199"/>
                    <a:gd name="connsiteX11" fmla="*/ 6616269 w 7240546"/>
                    <a:gd name="connsiteY11" fmla="*/ 1557430 h 1754199"/>
                    <a:gd name="connsiteX12" fmla="*/ 6616269 w 7240546"/>
                    <a:gd name="connsiteY12" fmla="*/ 1516918 h 1754199"/>
                    <a:gd name="connsiteX13" fmla="*/ 6569970 w 7240546"/>
                    <a:gd name="connsiteY13" fmla="*/ 1516918 h 1754199"/>
                    <a:gd name="connsiteX14" fmla="*/ 6569970 w 7240546"/>
                    <a:gd name="connsiteY14" fmla="*/ 1470620 h 1754199"/>
                    <a:gd name="connsiteX15" fmla="*/ 6460011 w 7240546"/>
                    <a:gd name="connsiteY15" fmla="*/ 1470620 h 1754199"/>
                    <a:gd name="connsiteX16" fmla="*/ 6460011 w 7240546"/>
                    <a:gd name="connsiteY16" fmla="*/ 1447470 h 1754199"/>
                    <a:gd name="connsiteX17" fmla="*/ 6361626 w 7240546"/>
                    <a:gd name="connsiteY17" fmla="*/ 1447470 h 1754199"/>
                    <a:gd name="connsiteX18" fmla="*/ 6361626 w 7240546"/>
                    <a:gd name="connsiteY18" fmla="*/ 1406959 h 1754199"/>
                    <a:gd name="connsiteX19" fmla="*/ 6240092 w 7240546"/>
                    <a:gd name="connsiteY19" fmla="*/ 1406959 h 1754199"/>
                    <a:gd name="connsiteX20" fmla="*/ 6216942 w 7240546"/>
                    <a:gd name="connsiteY20" fmla="*/ 1383809 h 1754199"/>
                    <a:gd name="connsiteX21" fmla="*/ 6193793 w 7240546"/>
                    <a:gd name="connsiteY21" fmla="*/ 1383809 h 1754199"/>
                    <a:gd name="connsiteX22" fmla="*/ 6193793 w 7240546"/>
                    <a:gd name="connsiteY22" fmla="*/ 1360660 h 1754199"/>
                    <a:gd name="connsiteX23" fmla="*/ 5991236 w 7240546"/>
                    <a:gd name="connsiteY23" fmla="*/ 1360660 h 1754199"/>
                    <a:gd name="connsiteX24" fmla="*/ 5991236 w 7240546"/>
                    <a:gd name="connsiteY24" fmla="*/ 1343298 h 1754199"/>
                    <a:gd name="connsiteX25" fmla="*/ 5961274 w 7240546"/>
                    <a:gd name="connsiteY25" fmla="*/ 1342273 h 1754199"/>
                    <a:gd name="connsiteX26" fmla="*/ 5962299 w 7240546"/>
                    <a:gd name="connsiteY26" fmla="*/ 1296999 h 1754199"/>
                    <a:gd name="connsiteX27" fmla="*/ 5944937 w 7240546"/>
                    <a:gd name="connsiteY27" fmla="*/ 1291212 h 1754199"/>
                    <a:gd name="connsiteX28" fmla="*/ 5759742 w 7240546"/>
                    <a:gd name="connsiteY28" fmla="*/ 1291212 h 1754199"/>
                    <a:gd name="connsiteX29" fmla="*/ 5759742 w 7240546"/>
                    <a:gd name="connsiteY29" fmla="*/ 1262275 h 1754199"/>
                    <a:gd name="connsiteX30" fmla="*/ 5418289 w 7240546"/>
                    <a:gd name="connsiteY30" fmla="*/ 1262275 h 1754199"/>
                    <a:gd name="connsiteX31" fmla="*/ 5418289 w 7240546"/>
                    <a:gd name="connsiteY31" fmla="*/ 1262275 h 1754199"/>
                    <a:gd name="connsiteX32" fmla="*/ 5377778 w 7240546"/>
                    <a:gd name="connsiteY32" fmla="*/ 1244913 h 1754199"/>
                    <a:gd name="connsiteX33" fmla="*/ 5377778 w 7240546"/>
                    <a:gd name="connsiteY33" fmla="*/ 1244913 h 1754199"/>
                    <a:gd name="connsiteX34" fmla="*/ 5331479 w 7240546"/>
                    <a:gd name="connsiteY34" fmla="*/ 1227551 h 1754199"/>
                    <a:gd name="connsiteX35" fmla="*/ 5290968 w 7240546"/>
                    <a:gd name="connsiteY35" fmla="*/ 1204402 h 1754199"/>
                    <a:gd name="connsiteX36" fmla="*/ 5215732 w 7240546"/>
                    <a:gd name="connsiteY36" fmla="*/ 1204402 h 1754199"/>
                    <a:gd name="connsiteX37" fmla="*/ 5152071 w 7240546"/>
                    <a:gd name="connsiteY37" fmla="*/ 1192827 h 1754199"/>
                    <a:gd name="connsiteX38" fmla="*/ 5149690 w 7240546"/>
                    <a:gd name="connsiteY38" fmla="*/ 1182609 h 1754199"/>
                    <a:gd name="connsiteX39" fmla="*/ 5047899 w 7240546"/>
                    <a:gd name="connsiteY39" fmla="*/ 1181253 h 1754199"/>
                    <a:gd name="connsiteX40" fmla="*/ 5042112 w 7240546"/>
                    <a:gd name="connsiteY40" fmla="*/ 1169678 h 1754199"/>
                    <a:gd name="connsiteX41" fmla="*/ 4984238 w 7240546"/>
                    <a:gd name="connsiteY41" fmla="*/ 1169678 h 1754199"/>
                    <a:gd name="connsiteX42" fmla="*/ 4955663 w 7240546"/>
                    <a:gd name="connsiteY42" fmla="*/ 1146529 h 1754199"/>
                    <a:gd name="connsiteX43" fmla="*/ 4883140 w 7240546"/>
                    <a:gd name="connsiteY43" fmla="*/ 1146197 h 1754199"/>
                    <a:gd name="connsiteX44" fmla="*/ 4822193 w 7240546"/>
                    <a:gd name="connsiteY44" fmla="*/ 1129167 h 1754199"/>
                    <a:gd name="connsiteX45" fmla="*/ 4770107 w 7240546"/>
                    <a:gd name="connsiteY45" fmla="*/ 1124404 h 1754199"/>
                    <a:gd name="connsiteX46" fmla="*/ 4742195 w 7240546"/>
                    <a:gd name="connsiteY46" fmla="*/ 1124042 h 1754199"/>
                    <a:gd name="connsiteX47" fmla="*/ 4739241 w 7240546"/>
                    <a:gd name="connsiteY47" fmla="*/ 1104390 h 1754199"/>
                    <a:gd name="connsiteX48" fmla="*/ 4607398 w 7240546"/>
                    <a:gd name="connsiteY48" fmla="*/ 1102611 h 1754199"/>
                    <a:gd name="connsiteX49" fmla="*/ 4596487 w 7240546"/>
                    <a:gd name="connsiteY49" fmla="*/ 1082868 h 1754199"/>
                    <a:gd name="connsiteX50" fmla="*/ 4538613 w 7240546"/>
                    <a:gd name="connsiteY50" fmla="*/ 1082868 h 1754199"/>
                    <a:gd name="connsiteX51" fmla="*/ 4538613 w 7240546"/>
                    <a:gd name="connsiteY51" fmla="*/ 1082868 h 1754199"/>
                    <a:gd name="connsiteX52" fmla="*/ 4467779 w 7240546"/>
                    <a:gd name="connsiteY52" fmla="*/ 1075815 h 1754199"/>
                    <a:gd name="connsiteX53" fmla="*/ 4439927 w 7240546"/>
                    <a:gd name="connsiteY53" fmla="*/ 1061075 h 1754199"/>
                    <a:gd name="connsiteX54" fmla="*/ 4393930 w 7240546"/>
                    <a:gd name="connsiteY54" fmla="*/ 1053931 h 1754199"/>
                    <a:gd name="connsiteX55" fmla="*/ 4370780 w 7240546"/>
                    <a:gd name="connsiteY55" fmla="*/ 1036569 h 1754199"/>
                    <a:gd name="connsiteX56" fmla="*/ 4306427 w 7240546"/>
                    <a:gd name="connsiteY56" fmla="*/ 1036569 h 1754199"/>
                    <a:gd name="connsiteX57" fmla="*/ 4277851 w 7240546"/>
                    <a:gd name="connsiteY57" fmla="*/ 1027376 h 1754199"/>
                    <a:gd name="connsiteX58" fmla="*/ 4237671 w 7240546"/>
                    <a:gd name="connsiteY58" fmla="*/ 1024994 h 1754199"/>
                    <a:gd name="connsiteX59" fmla="*/ 4219647 w 7240546"/>
                    <a:gd name="connsiteY59" fmla="*/ 1017157 h 1754199"/>
                    <a:gd name="connsiteX60" fmla="*/ 4117163 w 7240546"/>
                    <a:gd name="connsiteY60" fmla="*/ 1000158 h 1754199"/>
                    <a:gd name="connsiteX61" fmla="*/ 4017752 w 7240546"/>
                    <a:gd name="connsiteY61" fmla="*/ 998107 h 1754199"/>
                    <a:gd name="connsiteX62" fmla="*/ 3999035 w 7240546"/>
                    <a:gd name="connsiteY62" fmla="*/ 963715 h 1754199"/>
                    <a:gd name="connsiteX63" fmla="*/ 3966360 w 7240546"/>
                    <a:gd name="connsiteY63" fmla="*/ 958952 h 1754199"/>
                    <a:gd name="connsiteX64" fmla="*/ 3902006 w 7240546"/>
                    <a:gd name="connsiteY64" fmla="*/ 943972 h 1754199"/>
                    <a:gd name="connsiteX65" fmla="*/ 3874426 w 7240546"/>
                    <a:gd name="connsiteY65" fmla="*/ 928659 h 1754199"/>
                    <a:gd name="connsiteX66" fmla="*/ 3845851 w 7240546"/>
                    <a:gd name="connsiteY66" fmla="*/ 917416 h 1754199"/>
                    <a:gd name="connsiteX67" fmla="*/ 3768897 w 7240546"/>
                    <a:gd name="connsiteY67" fmla="*/ 915035 h 1754199"/>
                    <a:gd name="connsiteX68" fmla="*/ 3701831 w 7240546"/>
                    <a:gd name="connsiteY68" fmla="*/ 899723 h 1754199"/>
                    <a:gd name="connsiteX69" fmla="*/ 3676299 w 7240546"/>
                    <a:gd name="connsiteY69" fmla="*/ 886098 h 1754199"/>
                    <a:gd name="connsiteX70" fmla="*/ 3647694 w 7240546"/>
                    <a:gd name="connsiteY70" fmla="*/ 878954 h 1754199"/>
                    <a:gd name="connsiteX71" fmla="*/ 3635788 w 7240546"/>
                    <a:gd name="connsiteY71" fmla="*/ 851374 h 1754199"/>
                    <a:gd name="connsiteX72" fmla="*/ 3543190 w 7240546"/>
                    <a:gd name="connsiteY72" fmla="*/ 851374 h 1754199"/>
                    <a:gd name="connsiteX73" fmla="*/ 3543190 w 7240546"/>
                    <a:gd name="connsiteY73" fmla="*/ 845587 h 1754199"/>
                    <a:gd name="connsiteX74" fmla="*/ 3502679 w 7240546"/>
                    <a:gd name="connsiteY74" fmla="*/ 810863 h 1754199"/>
                    <a:gd name="connsiteX75" fmla="*/ 3450593 w 7240546"/>
                    <a:gd name="connsiteY75" fmla="*/ 810863 h 1754199"/>
                    <a:gd name="connsiteX76" fmla="*/ 3397482 w 7240546"/>
                    <a:gd name="connsiteY76" fmla="*/ 785332 h 1754199"/>
                    <a:gd name="connsiteX77" fmla="*/ 3379457 w 7240546"/>
                    <a:gd name="connsiteY77" fmla="*/ 749252 h 1754199"/>
                    <a:gd name="connsiteX78" fmla="*/ 3250960 w 7240546"/>
                    <a:gd name="connsiteY78" fmla="*/ 749583 h 1754199"/>
                    <a:gd name="connsiteX79" fmla="*/ 3223199 w 7240546"/>
                    <a:gd name="connsiteY79" fmla="*/ 742109 h 1754199"/>
                    <a:gd name="connsiteX80" fmla="*/ 3186425 w 7240546"/>
                    <a:gd name="connsiteY80" fmla="*/ 743463 h 1754199"/>
                    <a:gd name="connsiteX81" fmla="*/ 3153057 w 7240546"/>
                    <a:gd name="connsiteY81" fmla="*/ 733578 h 1754199"/>
                    <a:gd name="connsiteX82" fmla="*/ 3072728 w 7240546"/>
                    <a:gd name="connsiteY82" fmla="*/ 727458 h 1754199"/>
                    <a:gd name="connsiteX83" fmla="*/ 3017235 w 7240546"/>
                    <a:gd name="connsiteY83" fmla="*/ 695116 h 1754199"/>
                    <a:gd name="connsiteX84" fmla="*/ 2933862 w 7240546"/>
                    <a:gd name="connsiteY84" fmla="*/ 692735 h 1754199"/>
                    <a:gd name="connsiteX85" fmla="*/ 2895008 w 7240546"/>
                    <a:gd name="connsiteY85" fmla="*/ 677754 h 1754199"/>
                    <a:gd name="connsiteX86" fmla="*/ 2866071 w 7240546"/>
                    <a:gd name="connsiteY86" fmla="*/ 677754 h 1754199"/>
                    <a:gd name="connsiteX87" fmla="*/ 2813323 w 7240546"/>
                    <a:gd name="connsiteY87" fmla="*/ 655961 h 1754199"/>
                    <a:gd name="connsiteX88" fmla="*/ 2795268 w 7240546"/>
                    <a:gd name="connsiteY88" fmla="*/ 637243 h 1754199"/>
                    <a:gd name="connsiteX89" fmla="*/ 2721388 w 7240546"/>
                    <a:gd name="connsiteY89" fmla="*/ 631455 h 1754199"/>
                    <a:gd name="connsiteX90" fmla="*/ 2692451 w 7240546"/>
                    <a:gd name="connsiteY90" fmla="*/ 625668 h 1754199"/>
                    <a:gd name="connsiteX91" fmla="*/ 2640365 w 7240546"/>
                    <a:gd name="connsiteY91" fmla="*/ 608306 h 1754199"/>
                    <a:gd name="connsiteX92" fmla="*/ 2611428 w 7240546"/>
                    <a:gd name="connsiteY92" fmla="*/ 602518 h 1754199"/>
                    <a:gd name="connsiteX93" fmla="*/ 2582492 w 7240546"/>
                    <a:gd name="connsiteY93" fmla="*/ 602518 h 1754199"/>
                    <a:gd name="connsiteX94" fmla="*/ 2530406 w 7240546"/>
                    <a:gd name="connsiteY94" fmla="*/ 590944 h 1754199"/>
                    <a:gd name="connsiteX95" fmla="*/ 2505568 w 7240546"/>
                    <a:gd name="connsiteY95" fmla="*/ 570175 h 1754199"/>
                    <a:gd name="connsiteX96" fmla="*/ 2455170 w 7240546"/>
                    <a:gd name="connsiteY96" fmla="*/ 567794 h 1754199"/>
                    <a:gd name="connsiteX97" fmla="*/ 2432021 w 7240546"/>
                    <a:gd name="connsiteY97" fmla="*/ 544645 h 1754199"/>
                    <a:gd name="connsiteX98" fmla="*/ 2391509 w 7240546"/>
                    <a:gd name="connsiteY98" fmla="*/ 533070 h 1754199"/>
                    <a:gd name="connsiteX99" fmla="*/ 2339423 w 7240546"/>
                    <a:gd name="connsiteY99" fmla="*/ 533070 h 1754199"/>
                    <a:gd name="connsiteX100" fmla="*/ 2257375 w 7240546"/>
                    <a:gd name="connsiteY100" fmla="*/ 510614 h 1754199"/>
                    <a:gd name="connsiteX101" fmla="*/ 2140273 w 7240546"/>
                    <a:gd name="connsiteY101" fmla="*/ 506183 h 1754199"/>
                    <a:gd name="connsiteX102" fmla="*/ 2091261 w 7240546"/>
                    <a:gd name="connsiteY102" fmla="*/ 486772 h 1754199"/>
                    <a:gd name="connsiteX103" fmla="*/ 2061631 w 7240546"/>
                    <a:gd name="connsiteY103" fmla="*/ 475197 h 1754199"/>
                    <a:gd name="connsiteX104" fmla="*/ 2021119 w 7240546"/>
                    <a:gd name="connsiteY104" fmla="*/ 463622 h 1754199"/>
                    <a:gd name="connsiteX105" fmla="*/ 1981994 w 7240546"/>
                    <a:gd name="connsiteY105" fmla="*/ 454760 h 1754199"/>
                    <a:gd name="connsiteX106" fmla="*/ 1893798 w 7240546"/>
                    <a:gd name="connsiteY106" fmla="*/ 452048 h 1754199"/>
                    <a:gd name="connsiteX107" fmla="*/ 1849249 w 7240546"/>
                    <a:gd name="connsiteY107" fmla="*/ 421362 h 1754199"/>
                    <a:gd name="connsiteX108" fmla="*/ 1835925 w 7240546"/>
                    <a:gd name="connsiteY108" fmla="*/ 405749 h 1754199"/>
                    <a:gd name="connsiteX109" fmla="*/ 1806988 w 7240546"/>
                    <a:gd name="connsiteY109" fmla="*/ 382932 h 1754199"/>
                    <a:gd name="connsiteX110" fmla="*/ 1789626 w 7240546"/>
                    <a:gd name="connsiteY110" fmla="*/ 371025 h 1754199"/>
                    <a:gd name="connsiteX111" fmla="*/ 1770576 w 7240546"/>
                    <a:gd name="connsiteY111" fmla="*/ 357399 h 1754199"/>
                    <a:gd name="connsiteX112" fmla="*/ 1734496 w 7240546"/>
                    <a:gd name="connsiteY112" fmla="*/ 328464 h 1754199"/>
                    <a:gd name="connsiteX113" fmla="*/ 1627580 w 7240546"/>
                    <a:gd name="connsiteY113" fmla="*/ 317582 h 1754199"/>
                    <a:gd name="connsiteX114" fmla="*/ 1569707 w 7240546"/>
                    <a:gd name="connsiteY114" fmla="*/ 318939 h 1754199"/>
                    <a:gd name="connsiteX115" fmla="*/ 1569707 w 7240546"/>
                    <a:gd name="connsiteY115" fmla="*/ 318939 h 1754199"/>
                    <a:gd name="connsiteX116" fmla="*/ 1517621 w 7240546"/>
                    <a:gd name="connsiteY116" fmla="*/ 284215 h 1754199"/>
                    <a:gd name="connsiteX117" fmla="*/ 1482897 w 7240546"/>
                    <a:gd name="connsiteY117" fmla="*/ 284215 h 1754199"/>
                    <a:gd name="connsiteX118" fmla="*/ 1425023 w 7240546"/>
                    <a:gd name="connsiteY118" fmla="*/ 284215 h 1754199"/>
                    <a:gd name="connsiteX119" fmla="*/ 1397112 w 7240546"/>
                    <a:gd name="connsiteY119" fmla="*/ 245060 h 1754199"/>
                    <a:gd name="connsiteX120" fmla="*/ 1229803 w 7240546"/>
                    <a:gd name="connsiteY120" fmla="*/ 243703 h 1754199"/>
                    <a:gd name="connsiteX121" fmla="*/ 1222466 w 7240546"/>
                    <a:gd name="connsiteY121" fmla="*/ 220554 h 1754199"/>
                    <a:gd name="connsiteX122" fmla="*/ 1135656 w 7240546"/>
                    <a:gd name="connsiteY122" fmla="*/ 220554 h 1754199"/>
                    <a:gd name="connsiteX123" fmla="*/ 1079139 w 7240546"/>
                    <a:gd name="connsiteY123" fmla="*/ 208979 h 1754199"/>
                    <a:gd name="connsiteX124" fmla="*/ 1055327 w 7240546"/>
                    <a:gd name="connsiteY124" fmla="*/ 202168 h 1754199"/>
                    <a:gd name="connsiteX125" fmla="*/ 1031484 w 7240546"/>
                    <a:gd name="connsiteY125" fmla="*/ 179018 h 1754199"/>
                    <a:gd name="connsiteX126" fmla="*/ 922510 w 7240546"/>
                    <a:gd name="connsiteY126" fmla="*/ 176767 h 1754199"/>
                    <a:gd name="connsiteX127" fmla="*/ 909950 w 7240546"/>
                    <a:gd name="connsiteY127" fmla="*/ 151106 h 1754199"/>
                    <a:gd name="connsiteX128" fmla="*/ 771054 w 7240546"/>
                    <a:gd name="connsiteY128" fmla="*/ 151106 h 1754199"/>
                    <a:gd name="connsiteX129" fmla="*/ 713180 w 7240546"/>
                    <a:gd name="connsiteY129" fmla="*/ 145318 h 1754199"/>
                    <a:gd name="connsiteX130" fmla="*/ 692412 w 7240546"/>
                    <a:gd name="connsiteY130" fmla="*/ 131363 h 1754199"/>
                    <a:gd name="connsiteX131" fmla="*/ 669263 w 7240546"/>
                    <a:gd name="connsiteY131" fmla="*/ 114001 h 1754199"/>
                    <a:gd name="connsiteX132" fmla="*/ 654644 w 7240546"/>
                    <a:gd name="connsiteY132" fmla="*/ 100375 h 1754199"/>
                    <a:gd name="connsiteX133" fmla="*/ 609008 w 7240546"/>
                    <a:gd name="connsiteY133" fmla="*/ 99020 h 1754199"/>
                    <a:gd name="connsiteX134" fmla="*/ 562709 w 7240546"/>
                    <a:gd name="connsiteY134" fmla="*/ 93232 h 1754199"/>
                    <a:gd name="connsiteX135" fmla="*/ 516411 w 7240546"/>
                    <a:gd name="connsiteY135" fmla="*/ 93232 h 1754199"/>
                    <a:gd name="connsiteX136" fmla="*/ 491211 w 7240546"/>
                    <a:gd name="connsiteY136" fmla="*/ 81326 h 1754199"/>
                    <a:gd name="connsiteX137" fmla="*/ 458537 w 7240546"/>
                    <a:gd name="connsiteY137" fmla="*/ 52721 h 1754199"/>
                    <a:gd name="connsiteX138" fmla="*/ 331216 w 7240546"/>
                    <a:gd name="connsiteY138" fmla="*/ 46934 h 1754199"/>
                    <a:gd name="connsiteX139" fmla="*/ 326454 w 7240546"/>
                    <a:gd name="connsiteY139" fmla="*/ 33309 h 1754199"/>
                    <a:gd name="connsiteX140" fmla="*/ 279130 w 7240546"/>
                    <a:gd name="connsiteY140" fmla="*/ 35359 h 1754199"/>
                    <a:gd name="connsiteX141" fmla="*/ 279130 w 7240546"/>
                    <a:gd name="connsiteY141" fmla="*/ 17997 h 1754199"/>
                    <a:gd name="connsiteX142" fmla="*/ 209682 w 7240546"/>
                    <a:gd name="connsiteY142" fmla="*/ 17997 h 1754199"/>
                    <a:gd name="connsiteX143" fmla="*/ 104646 w 7240546"/>
                    <a:gd name="connsiteY143" fmla="*/ 17142 h 1754199"/>
                    <a:gd name="connsiteX144" fmla="*/ 64330 w 7240546"/>
                    <a:gd name="connsiteY144" fmla="*/ 19301 h 1754199"/>
                    <a:gd name="connsiteX145" fmla="*/ 0 w 7240546"/>
                    <a:gd name="connsiteY145" fmla="*/ 0 h 17541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7240546" h="1754199">
                      <a:moveTo>
                        <a:pt x="7240546" y="1754199"/>
                      </a:moveTo>
                      <a:lnTo>
                        <a:pt x="6882487" y="1754199"/>
                      </a:lnTo>
                      <a:lnTo>
                        <a:pt x="6882487" y="1707901"/>
                      </a:lnTo>
                      <a:lnTo>
                        <a:pt x="6865125" y="1707901"/>
                      </a:lnTo>
                      <a:lnTo>
                        <a:pt x="6865125" y="1655815"/>
                      </a:lnTo>
                      <a:lnTo>
                        <a:pt x="6749378" y="1655815"/>
                      </a:lnTo>
                      <a:lnTo>
                        <a:pt x="6749378" y="1626878"/>
                      </a:lnTo>
                      <a:lnTo>
                        <a:pt x="6685717" y="1626878"/>
                      </a:lnTo>
                      <a:lnTo>
                        <a:pt x="6685717" y="1580579"/>
                      </a:lnTo>
                      <a:lnTo>
                        <a:pt x="6656780" y="1580579"/>
                      </a:lnTo>
                      <a:lnTo>
                        <a:pt x="6662568" y="1557430"/>
                      </a:lnTo>
                      <a:lnTo>
                        <a:pt x="6616269" y="1557430"/>
                      </a:lnTo>
                      <a:lnTo>
                        <a:pt x="6616269" y="1516918"/>
                      </a:lnTo>
                      <a:lnTo>
                        <a:pt x="6569970" y="1516918"/>
                      </a:lnTo>
                      <a:lnTo>
                        <a:pt x="6569970" y="1470620"/>
                      </a:lnTo>
                      <a:lnTo>
                        <a:pt x="6460011" y="1470620"/>
                      </a:lnTo>
                      <a:lnTo>
                        <a:pt x="6460011" y="1447470"/>
                      </a:lnTo>
                      <a:lnTo>
                        <a:pt x="6361626" y="1447470"/>
                      </a:lnTo>
                      <a:lnTo>
                        <a:pt x="6361626" y="1406959"/>
                      </a:lnTo>
                      <a:lnTo>
                        <a:pt x="6240092" y="1406959"/>
                      </a:lnTo>
                      <a:lnTo>
                        <a:pt x="6216942" y="1383809"/>
                      </a:lnTo>
                      <a:lnTo>
                        <a:pt x="6193793" y="1383809"/>
                      </a:lnTo>
                      <a:lnTo>
                        <a:pt x="6193793" y="1360660"/>
                      </a:lnTo>
                      <a:lnTo>
                        <a:pt x="5991236" y="1360660"/>
                      </a:lnTo>
                      <a:lnTo>
                        <a:pt x="5991236" y="1343298"/>
                      </a:lnTo>
                      <a:lnTo>
                        <a:pt x="5961274" y="1342273"/>
                      </a:lnTo>
                      <a:cubicBezTo>
                        <a:pt x="5961616" y="1327182"/>
                        <a:pt x="5961957" y="1312090"/>
                        <a:pt x="5962299" y="1296999"/>
                      </a:cubicBezTo>
                      <a:lnTo>
                        <a:pt x="5944937" y="1291212"/>
                      </a:lnTo>
                      <a:lnTo>
                        <a:pt x="5759742" y="1291212"/>
                      </a:lnTo>
                      <a:lnTo>
                        <a:pt x="5759742" y="1262275"/>
                      </a:lnTo>
                      <a:lnTo>
                        <a:pt x="5418289" y="1262275"/>
                      </a:lnTo>
                      <a:lnTo>
                        <a:pt x="5418289" y="1262275"/>
                      </a:lnTo>
                      <a:lnTo>
                        <a:pt x="5377778" y="1244913"/>
                      </a:lnTo>
                      <a:lnTo>
                        <a:pt x="5377778" y="1244913"/>
                      </a:lnTo>
                      <a:lnTo>
                        <a:pt x="5331479" y="1227551"/>
                      </a:lnTo>
                      <a:lnTo>
                        <a:pt x="5290968" y="1204402"/>
                      </a:lnTo>
                      <a:lnTo>
                        <a:pt x="5215732" y="1204402"/>
                      </a:lnTo>
                      <a:lnTo>
                        <a:pt x="5152071" y="1192827"/>
                      </a:lnTo>
                      <a:lnTo>
                        <a:pt x="5149690" y="1182609"/>
                      </a:lnTo>
                      <a:lnTo>
                        <a:pt x="5047899" y="1181253"/>
                      </a:lnTo>
                      <a:lnTo>
                        <a:pt x="5042112" y="1169678"/>
                      </a:lnTo>
                      <a:lnTo>
                        <a:pt x="4984238" y="1169678"/>
                      </a:lnTo>
                      <a:lnTo>
                        <a:pt x="4955663" y="1146529"/>
                      </a:lnTo>
                      <a:lnTo>
                        <a:pt x="4883140" y="1146197"/>
                      </a:lnTo>
                      <a:lnTo>
                        <a:pt x="4822193" y="1129167"/>
                      </a:lnTo>
                      <a:lnTo>
                        <a:pt x="4770107" y="1124404"/>
                      </a:lnTo>
                      <a:lnTo>
                        <a:pt x="4742195" y="1124042"/>
                      </a:lnTo>
                      <a:lnTo>
                        <a:pt x="4739241" y="1104390"/>
                      </a:lnTo>
                      <a:lnTo>
                        <a:pt x="4607398" y="1102611"/>
                      </a:lnTo>
                      <a:lnTo>
                        <a:pt x="4596487" y="1082868"/>
                      </a:lnTo>
                      <a:lnTo>
                        <a:pt x="4538613" y="1082868"/>
                      </a:lnTo>
                      <a:lnTo>
                        <a:pt x="4538613" y="1082868"/>
                      </a:lnTo>
                      <a:lnTo>
                        <a:pt x="4467779" y="1075815"/>
                      </a:lnTo>
                      <a:lnTo>
                        <a:pt x="4439927" y="1061075"/>
                      </a:lnTo>
                      <a:lnTo>
                        <a:pt x="4393930" y="1053931"/>
                      </a:lnTo>
                      <a:lnTo>
                        <a:pt x="4370780" y="1036569"/>
                      </a:lnTo>
                      <a:lnTo>
                        <a:pt x="4306427" y="1036569"/>
                      </a:lnTo>
                      <a:lnTo>
                        <a:pt x="4277851" y="1027376"/>
                      </a:lnTo>
                      <a:lnTo>
                        <a:pt x="4237671" y="1024994"/>
                      </a:lnTo>
                      <a:lnTo>
                        <a:pt x="4219647" y="1017157"/>
                      </a:lnTo>
                      <a:lnTo>
                        <a:pt x="4117163" y="1000158"/>
                      </a:lnTo>
                      <a:lnTo>
                        <a:pt x="4017752" y="998107"/>
                      </a:lnTo>
                      <a:lnTo>
                        <a:pt x="3999035" y="963715"/>
                      </a:lnTo>
                      <a:lnTo>
                        <a:pt x="3966360" y="958952"/>
                      </a:lnTo>
                      <a:lnTo>
                        <a:pt x="3902006" y="943972"/>
                      </a:lnTo>
                      <a:lnTo>
                        <a:pt x="3874426" y="928659"/>
                      </a:lnTo>
                      <a:lnTo>
                        <a:pt x="3845851" y="917416"/>
                      </a:lnTo>
                      <a:lnTo>
                        <a:pt x="3768897" y="915035"/>
                      </a:lnTo>
                      <a:lnTo>
                        <a:pt x="3701831" y="899723"/>
                      </a:lnTo>
                      <a:lnTo>
                        <a:pt x="3676299" y="886098"/>
                      </a:lnTo>
                      <a:lnTo>
                        <a:pt x="3647694" y="878954"/>
                      </a:lnTo>
                      <a:lnTo>
                        <a:pt x="3635788" y="851374"/>
                      </a:lnTo>
                      <a:lnTo>
                        <a:pt x="3543190" y="851374"/>
                      </a:lnTo>
                      <a:lnTo>
                        <a:pt x="3543190" y="845587"/>
                      </a:lnTo>
                      <a:lnTo>
                        <a:pt x="3502679" y="810863"/>
                      </a:lnTo>
                      <a:lnTo>
                        <a:pt x="3450593" y="810863"/>
                      </a:lnTo>
                      <a:lnTo>
                        <a:pt x="3397482" y="785332"/>
                      </a:lnTo>
                      <a:lnTo>
                        <a:pt x="3379457" y="749252"/>
                      </a:lnTo>
                      <a:lnTo>
                        <a:pt x="3250960" y="749583"/>
                      </a:lnTo>
                      <a:lnTo>
                        <a:pt x="3223199" y="742109"/>
                      </a:lnTo>
                      <a:lnTo>
                        <a:pt x="3186425" y="743463"/>
                      </a:lnTo>
                      <a:lnTo>
                        <a:pt x="3153057" y="733578"/>
                      </a:lnTo>
                      <a:lnTo>
                        <a:pt x="3072728" y="727458"/>
                      </a:lnTo>
                      <a:lnTo>
                        <a:pt x="3017235" y="695116"/>
                      </a:lnTo>
                      <a:lnTo>
                        <a:pt x="2933862" y="692735"/>
                      </a:lnTo>
                      <a:lnTo>
                        <a:pt x="2895008" y="677754"/>
                      </a:lnTo>
                      <a:lnTo>
                        <a:pt x="2866071" y="677754"/>
                      </a:lnTo>
                      <a:lnTo>
                        <a:pt x="2813323" y="655961"/>
                      </a:lnTo>
                      <a:lnTo>
                        <a:pt x="2795268" y="637243"/>
                      </a:lnTo>
                      <a:lnTo>
                        <a:pt x="2721388" y="631455"/>
                      </a:lnTo>
                      <a:lnTo>
                        <a:pt x="2692451" y="625668"/>
                      </a:lnTo>
                      <a:lnTo>
                        <a:pt x="2640365" y="608306"/>
                      </a:lnTo>
                      <a:lnTo>
                        <a:pt x="2611428" y="602518"/>
                      </a:lnTo>
                      <a:lnTo>
                        <a:pt x="2582492" y="602518"/>
                      </a:lnTo>
                      <a:lnTo>
                        <a:pt x="2530406" y="590944"/>
                      </a:lnTo>
                      <a:lnTo>
                        <a:pt x="2505568" y="570175"/>
                      </a:lnTo>
                      <a:lnTo>
                        <a:pt x="2455170" y="567794"/>
                      </a:lnTo>
                      <a:lnTo>
                        <a:pt x="2432021" y="544645"/>
                      </a:lnTo>
                      <a:lnTo>
                        <a:pt x="2391509" y="533070"/>
                      </a:lnTo>
                      <a:lnTo>
                        <a:pt x="2339423" y="533070"/>
                      </a:lnTo>
                      <a:lnTo>
                        <a:pt x="2257375" y="510614"/>
                      </a:lnTo>
                      <a:lnTo>
                        <a:pt x="2140273" y="506183"/>
                      </a:lnTo>
                      <a:lnTo>
                        <a:pt x="2091261" y="486772"/>
                      </a:lnTo>
                      <a:lnTo>
                        <a:pt x="2061631" y="475197"/>
                      </a:lnTo>
                      <a:lnTo>
                        <a:pt x="2021119" y="463622"/>
                      </a:lnTo>
                      <a:lnTo>
                        <a:pt x="1981994" y="454760"/>
                      </a:lnTo>
                      <a:lnTo>
                        <a:pt x="1893798" y="452048"/>
                      </a:lnTo>
                      <a:lnTo>
                        <a:pt x="1849249" y="421362"/>
                      </a:lnTo>
                      <a:lnTo>
                        <a:pt x="1835925" y="405749"/>
                      </a:lnTo>
                      <a:lnTo>
                        <a:pt x="1806988" y="382932"/>
                      </a:lnTo>
                      <a:lnTo>
                        <a:pt x="1789626" y="371025"/>
                      </a:lnTo>
                      <a:lnTo>
                        <a:pt x="1770576" y="357399"/>
                      </a:lnTo>
                      <a:lnTo>
                        <a:pt x="1734496" y="328464"/>
                      </a:lnTo>
                      <a:lnTo>
                        <a:pt x="1627580" y="317582"/>
                      </a:lnTo>
                      <a:lnTo>
                        <a:pt x="1569707" y="318939"/>
                      </a:lnTo>
                      <a:lnTo>
                        <a:pt x="1569707" y="318939"/>
                      </a:lnTo>
                      <a:lnTo>
                        <a:pt x="1517621" y="284215"/>
                      </a:lnTo>
                      <a:lnTo>
                        <a:pt x="1482897" y="284215"/>
                      </a:lnTo>
                      <a:lnTo>
                        <a:pt x="1425023" y="284215"/>
                      </a:lnTo>
                      <a:lnTo>
                        <a:pt x="1397112" y="245060"/>
                      </a:lnTo>
                      <a:lnTo>
                        <a:pt x="1229803" y="243703"/>
                      </a:lnTo>
                      <a:cubicBezTo>
                        <a:pt x="1229913" y="235987"/>
                        <a:pt x="1222356" y="228270"/>
                        <a:pt x="1222466" y="220554"/>
                      </a:cubicBezTo>
                      <a:lnTo>
                        <a:pt x="1135656" y="220554"/>
                      </a:lnTo>
                      <a:lnTo>
                        <a:pt x="1079139" y="208979"/>
                      </a:lnTo>
                      <a:lnTo>
                        <a:pt x="1055327" y="202168"/>
                      </a:lnTo>
                      <a:lnTo>
                        <a:pt x="1031484" y="179018"/>
                      </a:lnTo>
                      <a:lnTo>
                        <a:pt x="922510" y="176767"/>
                      </a:lnTo>
                      <a:lnTo>
                        <a:pt x="909950" y="151106"/>
                      </a:lnTo>
                      <a:lnTo>
                        <a:pt x="771054" y="151106"/>
                      </a:lnTo>
                      <a:lnTo>
                        <a:pt x="713180" y="145318"/>
                      </a:lnTo>
                      <a:lnTo>
                        <a:pt x="692412" y="131363"/>
                      </a:lnTo>
                      <a:lnTo>
                        <a:pt x="669263" y="114001"/>
                      </a:lnTo>
                      <a:lnTo>
                        <a:pt x="654644" y="100375"/>
                      </a:lnTo>
                      <a:lnTo>
                        <a:pt x="609008" y="99020"/>
                      </a:lnTo>
                      <a:lnTo>
                        <a:pt x="562709" y="93232"/>
                      </a:lnTo>
                      <a:lnTo>
                        <a:pt x="516411" y="93232"/>
                      </a:lnTo>
                      <a:lnTo>
                        <a:pt x="491211" y="81326"/>
                      </a:lnTo>
                      <a:lnTo>
                        <a:pt x="458537" y="52721"/>
                      </a:lnTo>
                      <a:lnTo>
                        <a:pt x="331216" y="46934"/>
                      </a:lnTo>
                      <a:lnTo>
                        <a:pt x="326454" y="33309"/>
                      </a:lnTo>
                      <a:lnTo>
                        <a:pt x="279130" y="35359"/>
                      </a:lnTo>
                      <a:lnTo>
                        <a:pt x="279130" y="17997"/>
                      </a:lnTo>
                      <a:lnTo>
                        <a:pt x="209682" y="17997"/>
                      </a:lnTo>
                      <a:lnTo>
                        <a:pt x="104646" y="17142"/>
                      </a:lnTo>
                      <a:lnTo>
                        <a:pt x="64330" y="19301"/>
                      </a:lnTo>
                      <a:lnTo>
                        <a:pt x="0" y="0"/>
                      </a:lnTo>
                    </a:path>
                  </a:pathLst>
                </a:custGeom>
                <a:noFill/>
                <a:ln w="28575">
                  <a:solidFill>
                    <a:schemeClr val="accent1"/>
                  </a:solidFill>
                  <a:miter lim="800000"/>
                  <a:headEnd/>
                  <a:tailEnd/>
                </a:ln>
              </p:spPr>
              <p:txBody>
                <a:bodyPr rtlCol="0" anchor="ctr"/>
                <a:lstStyle/>
                <a:p>
                  <a:pPr algn="ctr"/>
                  <a:endParaRPr lang="en-US" dirty="0"/>
                </a:p>
              </p:txBody>
            </p:sp>
            <p:cxnSp>
              <p:nvCxnSpPr>
                <p:cNvPr id="33" name="Straight Connector 32">
                  <a:extLst>
                    <a:ext uri="{FF2B5EF4-FFF2-40B4-BE49-F238E27FC236}">
                      <a16:creationId xmlns:a16="http://schemas.microsoft.com/office/drawing/2014/main" id="{AEAF8FE1-229D-33ED-F1A4-4C31B5D51C11}"/>
                    </a:ext>
                  </a:extLst>
                </p:cNvPr>
                <p:cNvCxnSpPr>
                  <a:cxnSpLocks/>
                </p:cNvCxnSpPr>
                <p:nvPr/>
              </p:nvCxnSpPr>
              <p:spPr bwMode="auto">
                <a:xfrm>
                  <a:off x="7107884" y="335788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2BEACDF-7C49-9C20-1713-261B2B428BDB}"/>
                    </a:ext>
                  </a:extLst>
                </p:cNvPr>
                <p:cNvCxnSpPr>
                  <a:cxnSpLocks/>
                </p:cNvCxnSpPr>
                <p:nvPr/>
              </p:nvCxnSpPr>
              <p:spPr bwMode="auto">
                <a:xfrm>
                  <a:off x="2594261" y="215415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45096D0-CC1D-4F93-2DE1-119728B7F849}"/>
                    </a:ext>
                  </a:extLst>
                </p:cNvPr>
                <p:cNvCxnSpPr>
                  <a:cxnSpLocks/>
                </p:cNvCxnSpPr>
                <p:nvPr/>
              </p:nvCxnSpPr>
              <p:spPr bwMode="auto">
                <a:xfrm>
                  <a:off x="2104913" y="195027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F491FAE-2DF0-4131-85FE-A988F00BF021}"/>
                    </a:ext>
                  </a:extLst>
                </p:cNvPr>
                <p:cNvCxnSpPr>
                  <a:cxnSpLocks/>
                </p:cNvCxnSpPr>
                <p:nvPr/>
              </p:nvCxnSpPr>
              <p:spPr bwMode="auto">
                <a:xfrm>
                  <a:off x="7144408" y="335788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EF475B0-CD48-D4C8-D8C2-7A314CA3FAC2}"/>
                    </a:ext>
                  </a:extLst>
                </p:cNvPr>
                <p:cNvCxnSpPr>
                  <a:cxnSpLocks/>
                </p:cNvCxnSpPr>
                <p:nvPr/>
              </p:nvCxnSpPr>
              <p:spPr bwMode="auto">
                <a:xfrm>
                  <a:off x="7178710" y="336145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DBD49AF-5413-A3D3-E2D7-86987A9D47D3}"/>
                    </a:ext>
                  </a:extLst>
                </p:cNvPr>
                <p:cNvCxnSpPr>
                  <a:cxnSpLocks/>
                </p:cNvCxnSpPr>
                <p:nvPr/>
              </p:nvCxnSpPr>
              <p:spPr bwMode="auto">
                <a:xfrm>
                  <a:off x="7211547" y="337237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CB9F1A4-1AB6-2B87-D5E2-59C22F73F9B6}"/>
                    </a:ext>
                  </a:extLst>
                </p:cNvPr>
                <p:cNvCxnSpPr>
                  <a:cxnSpLocks/>
                </p:cNvCxnSpPr>
                <p:nvPr/>
              </p:nvCxnSpPr>
              <p:spPr bwMode="auto">
                <a:xfrm>
                  <a:off x="7246860" y="3379765"/>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C83CE1A-3445-6993-6E46-DFE07C289AA7}"/>
                    </a:ext>
                  </a:extLst>
                </p:cNvPr>
                <p:cNvCxnSpPr>
                  <a:cxnSpLocks/>
                </p:cNvCxnSpPr>
                <p:nvPr/>
              </p:nvCxnSpPr>
              <p:spPr bwMode="auto">
                <a:xfrm>
                  <a:off x="7283785" y="338761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55DCA22-654E-421E-82E4-433788063FF6}"/>
                    </a:ext>
                  </a:extLst>
                </p:cNvPr>
                <p:cNvCxnSpPr>
                  <a:cxnSpLocks/>
                </p:cNvCxnSpPr>
                <p:nvPr/>
              </p:nvCxnSpPr>
              <p:spPr bwMode="auto">
                <a:xfrm>
                  <a:off x="7337307" y="3400481"/>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7515487-DC9D-8E50-9C52-1C161A67BB79}"/>
                    </a:ext>
                  </a:extLst>
                </p:cNvPr>
                <p:cNvCxnSpPr>
                  <a:cxnSpLocks/>
                </p:cNvCxnSpPr>
                <p:nvPr/>
              </p:nvCxnSpPr>
              <p:spPr bwMode="auto">
                <a:xfrm>
                  <a:off x="7379383" y="3400481"/>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A8B38F1-8080-FA24-D745-45B3B4658C1C}"/>
                    </a:ext>
                  </a:extLst>
                </p:cNvPr>
                <p:cNvCxnSpPr>
                  <a:cxnSpLocks/>
                </p:cNvCxnSpPr>
                <p:nvPr/>
              </p:nvCxnSpPr>
              <p:spPr bwMode="auto">
                <a:xfrm>
                  <a:off x="7409274" y="340843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484B3D89-0C5E-F980-15E6-50AB22E87E92}"/>
                    </a:ext>
                  </a:extLst>
                </p:cNvPr>
                <p:cNvCxnSpPr>
                  <a:cxnSpLocks/>
                </p:cNvCxnSpPr>
                <p:nvPr/>
              </p:nvCxnSpPr>
              <p:spPr bwMode="auto">
                <a:xfrm>
                  <a:off x="7443141" y="342826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3EE5E69C-7803-0BD4-8907-162E9A7ECC52}"/>
                    </a:ext>
                  </a:extLst>
                </p:cNvPr>
                <p:cNvCxnSpPr>
                  <a:cxnSpLocks/>
                </p:cNvCxnSpPr>
                <p:nvPr/>
              </p:nvCxnSpPr>
              <p:spPr bwMode="auto">
                <a:xfrm>
                  <a:off x="7479124" y="343064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FA59097-7E4B-B2AE-B699-288BA0CD3DEE}"/>
                    </a:ext>
                  </a:extLst>
                </p:cNvPr>
                <p:cNvCxnSpPr>
                  <a:cxnSpLocks/>
                </p:cNvCxnSpPr>
                <p:nvPr/>
              </p:nvCxnSpPr>
              <p:spPr bwMode="auto">
                <a:xfrm>
                  <a:off x="7504524" y="343064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417AA21-51BA-F3CD-2DF7-04B18396E5A5}"/>
                    </a:ext>
                  </a:extLst>
                </p:cNvPr>
                <p:cNvCxnSpPr>
                  <a:cxnSpLocks/>
                </p:cNvCxnSpPr>
                <p:nvPr/>
              </p:nvCxnSpPr>
              <p:spPr bwMode="auto">
                <a:xfrm>
                  <a:off x="7540298" y="343064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8B41AE9E-2473-3B55-C3D2-92CA44F5C9A6}"/>
                    </a:ext>
                  </a:extLst>
                </p:cNvPr>
                <p:cNvCxnSpPr>
                  <a:cxnSpLocks/>
                </p:cNvCxnSpPr>
                <p:nvPr/>
              </p:nvCxnSpPr>
              <p:spPr bwMode="auto">
                <a:xfrm>
                  <a:off x="7574165" y="343790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A62AAAC-32F6-2480-5D8C-522919C63B87}"/>
                    </a:ext>
                  </a:extLst>
                </p:cNvPr>
                <p:cNvCxnSpPr>
                  <a:cxnSpLocks/>
                </p:cNvCxnSpPr>
                <p:nvPr/>
              </p:nvCxnSpPr>
              <p:spPr bwMode="auto">
                <a:xfrm>
                  <a:off x="7608032" y="343790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B9273A5-F4F3-66C1-443E-C5AE94A4F375}"/>
                    </a:ext>
                  </a:extLst>
                </p:cNvPr>
                <p:cNvCxnSpPr>
                  <a:cxnSpLocks/>
                </p:cNvCxnSpPr>
                <p:nvPr/>
              </p:nvCxnSpPr>
              <p:spPr bwMode="auto">
                <a:xfrm>
                  <a:off x="7646132" y="344890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2689CFC-94DE-B6FB-B526-CED8765C5909}"/>
                    </a:ext>
                  </a:extLst>
                </p:cNvPr>
                <p:cNvCxnSpPr>
                  <a:cxnSpLocks/>
                </p:cNvCxnSpPr>
                <p:nvPr/>
              </p:nvCxnSpPr>
              <p:spPr bwMode="auto">
                <a:xfrm>
                  <a:off x="7682116" y="347419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7FCB41E-39B1-A5E8-5362-849886D9FA40}"/>
                    </a:ext>
                  </a:extLst>
                </p:cNvPr>
                <p:cNvCxnSpPr>
                  <a:cxnSpLocks/>
                </p:cNvCxnSpPr>
                <p:nvPr/>
              </p:nvCxnSpPr>
              <p:spPr bwMode="auto">
                <a:xfrm>
                  <a:off x="7718099" y="347534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53BB175-BE06-13C6-17BB-94F8FCDDB28D}"/>
                    </a:ext>
                  </a:extLst>
                </p:cNvPr>
                <p:cNvCxnSpPr>
                  <a:cxnSpLocks/>
                </p:cNvCxnSpPr>
                <p:nvPr/>
              </p:nvCxnSpPr>
              <p:spPr bwMode="auto">
                <a:xfrm>
                  <a:off x="7741810" y="347909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BFE6CA3-327F-0CF9-9F52-83811C87B3F6}"/>
                    </a:ext>
                  </a:extLst>
                </p:cNvPr>
                <p:cNvCxnSpPr>
                  <a:cxnSpLocks/>
                </p:cNvCxnSpPr>
                <p:nvPr/>
              </p:nvCxnSpPr>
              <p:spPr bwMode="auto">
                <a:xfrm>
                  <a:off x="7765093" y="347534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9D6F081-6886-7F49-7ABE-517A7AB138D6}"/>
                    </a:ext>
                  </a:extLst>
                </p:cNvPr>
                <p:cNvCxnSpPr>
                  <a:cxnSpLocks/>
                </p:cNvCxnSpPr>
                <p:nvPr/>
              </p:nvCxnSpPr>
              <p:spPr bwMode="auto">
                <a:xfrm>
                  <a:off x="7792609" y="3496446"/>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A74A423-F6B7-2812-6421-3E9B69DE2725}"/>
                    </a:ext>
                  </a:extLst>
                </p:cNvPr>
                <p:cNvCxnSpPr>
                  <a:cxnSpLocks/>
                </p:cNvCxnSpPr>
                <p:nvPr/>
              </p:nvCxnSpPr>
              <p:spPr bwMode="auto">
                <a:xfrm>
                  <a:off x="7830709" y="351426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ACC21BE-F45A-4B2A-8490-EB2F08D5055C}"/>
                    </a:ext>
                  </a:extLst>
                </p:cNvPr>
                <p:cNvCxnSpPr>
                  <a:cxnSpLocks/>
                </p:cNvCxnSpPr>
                <p:nvPr/>
              </p:nvCxnSpPr>
              <p:spPr bwMode="auto">
                <a:xfrm>
                  <a:off x="7870926" y="3535675"/>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692F4CB9-F69D-2CAE-7C75-847971F9E763}"/>
                    </a:ext>
                  </a:extLst>
                </p:cNvPr>
                <p:cNvCxnSpPr>
                  <a:cxnSpLocks/>
                </p:cNvCxnSpPr>
                <p:nvPr/>
              </p:nvCxnSpPr>
              <p:spPr bwMode="auto">
                <a:xfrm>
                  <a:off x="7906910" y="353955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9904B49F-CAC8-4693-F197-F6A3A8C0AEAD}"/>
                    </a:ext>
                  </a:extLst>
                </p:cNvPr>
                <p:cNvCxnSpPr>
                  <a:cxnSpLocks/>
                </p:cNvCxnSpPr>
                <p:nvPr/>
              </p:nvCxnSpPr>
              <p:spPr bwMode="auto">
                <a:xfrm>
                  <a:off x="7938660" y="353955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9D988D31-E4DB-A318-3E8E-FABA898B4E65}"/>
                    </a:ext>
                  </a:extLst>
                </p:cNvPr>
                <p:cNvCxnSpPr>
                  <a:cxnSpLocks/>
                </p:cNvCxnSpPr>
                <p:nvPr/>
              </p:nvCxnSpPr>
              <p:spPr bwMode="auto">
                <a:xfrm>
                  <a:off x="7974643" y="353955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E163EF9-E64E-6B3F-BC4B-E1347ED3F639}"/>
                    </a:ext>
                  </a:extLst>
                </p:cNvPr>
                <p:cNvCxnSpPr>
                  <a:cxnSpLocks/>
                </p:cNvCxnSpPr>
                <p:nvPr/>
              </p:nvCxnSpPr>
              <p:spPr bwMode="auto">
                <a:xfrm>
                  <a:off x="8010626" y="354935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7CBE6A2-3530-1F25-C785-D9605122EC13}"/>
                    </a:ext>
                  </a:extLst>
                </p:cNvPr>
                <p:cNvCxnSpPr>
                  <a:cxnSpLocks/>
                </p:cNvCxnSpPr>
                <p:nvPr/>
              </p:nvCxnSpPr>
              <p:spPr bwMode="auto">
                <a:xfrm>
                  <a:off x="8046610" y="354935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7B590F19-3D33-FD39-909A-A51EE83BFD1F}"/>
                    </a:ext>
                  </a:extLst>
                </p:cNvPr>
                <p:cNvCxnSpPr>
                  <a:cxnSpLocks/>
                </p:cNvCxnSpPr>
                <p:nvPr/>
              </p:nvCxnSpPr>
              <p:spPr bwMode="auto">
                <a:xfrm>
                  <a:off x="8076789" y="354935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7CFCEDF7-D25F-203A-6715-A8DEFAD53C06}"/>
                    </a:ext>
                  </a:extLst>
                </p:cNvPr>
                <p:cNvCxnSpPr>
                  <a:cxnSpLocks/>
                </p:cNvCxnSpPr>
                <p:nvPr/>
              </p:nvCxnSpPr>
              <p:spPr bwMode="auto">
                <a:xfrm>
                  <a:off x="8112773" y="354935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2265E802-3EF9-001F-A425-E7241E3D80B9}"/>
                    </a:ext>
                  </a:extLst>
                </p:cNvPr>
                <p:cNvCxnSpPr>
                  <a:cxnSpLocks/>
                </p:cNvCxnSpPr>
                <p:nvPr/>
              </p:nvCxnSpPr>
              <p:spPr bwMode="auto">
                <a:xfrm>
                  <a:off x="8146640" y="356863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C774CA6B-446E-70B9-FC39-E7A53624C938}"/>
                    </a:ext>
                  </a:extLst>
                </p:cNvPr>
                <p:cNvCxnSpPr>
                  <a:cxnSpLocks/>
                </p:cNvCxnSpPr>
                <p:nvPr/>
              </p:nvCxnSpPr>
              <p:spPr bwMode="auto">
                <a:xfrm>
                  <a:off x="8180507" y="356863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CACBCA2-AFCB-0EF4-C75C-5D6E48F38FBA}"/>
                    </a:ext>
                  </a:extLst>
                </p:cNvPr>
                <p:cNvCxnSpPr>
                  <a:cxnSpLocks/>
                </p:cNvCxnSpPr>
                <p:nvPr/>
              </p:nvCxnSpPr>
              <p:spPr bwMode="auto">
                <a:xfrm>
                  <a:off x="8199557" y="3605936"/>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E264781-921F-9707-CD1B-8453C7A4D5A0}"/>
                    </a:ext>
                  </a:extLst>
                </p:cNvPr>
                <p:cNvCxnSpPr>
                  <a:cxnSpLocks/>
                </p:cNvCxnSpPr>
                <p:nvPr/>
              </p:nvCxnSpPr>
              <p:spPr bwMode="auto">
                <a:xfrm>
                  <a:off x="8227073" y="3607251"/>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F38B62B-1CCF-293F-A020-DCF4CFF4A289}"/>
                    </a:ext>
                  </a:extLst>
                </p:cNvPr>
                <p:cNvCxnSpPr>
                  <a:cxnSpLocks/>
                </p:cNvCxnSpPr>
                <p:nvPr/>
              </p:nvCxnSpPr>
              <p:spPr bwMode="auto">
                <a:xfrm>
                  <a:off x="8260939" y="360645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E09D305D-B8EA-69EE-C40B-FE8CB066145B}"/>
                    </a:ext>
                  </a:extLst>
                </p:cNvPr>
                <p:cNvCxnSpPr>
                  <a:cxnSpLocks/>
                </p:cNvCxnSpPr>
                <p:nvPr/>
              </p:nvCxnSpPr>
              <p:spPr bwMode="auto">
                <a:xfrm>
                  <a:off x="8295408" y="3605936"/>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DC299CF-268D-EFF5-CD50-9D7E3F8292A6}"/>
                    </a:ext>
                  </a:extLst>
                </p:cNvPr>
                <p:cNvCxnSpPr>
                  <a:cxnSpLocks/>
                </p:cNvCxnSpPr>
                <p:nvPr/>
              </p:nvCxnSpPr>
              <p:spPr bwMode="auto">
                <a:xfrm>
                  <a:off x="8318691" y="364499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5161E04-1C5B-9896-D6EB-474E43F1601B}"/>
                    </a:ext>
                  </a:extLst>
                </p:cNvPr>
                <p:cNvCxnSpPr>
                  <a:cxnSpLocks/>
                </p:cNvCxnSpPr>
                <p:nvPr/>
              </p:nvCxnSpPr>
              <p:spPr bwMode="auto">
                <a:xfrm>
                  <a:off x="8356791" y="364499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935FEA9-9706-299B-5314-C419D3003896}"/>
                    </a:ext>
                  </a:extLst>
                </p:cNvPr>
                <p:cNvCxnSpPr>
                  <a:cxnSpLocks/>
                </p:cNvCxnSpPr>
                <p:nvPr/>
              </p:nvCxnSpPr>
              <p:spPr bwMode="auto">
                <a:xfrm>
                  <a:off x="8393185" y="364499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B92DC13-5CC2-2DCE-9353-B83364AA856F}"/>
                    </a:ext>
                  </a:extLst>
                </p:cNvPr>
                <p:cNvCxnSpPr>
                  <a:cxnSpLocks/>
                </p:cNvCxnSpPr>
                <p:nvPr/>
              </p:nvCxnSpPr>
              <p:spPr bwMode="auto">
                <a:xfrm>
                  <a:off x="8403577" y="369326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B207E44C-FD0C-E920-B29C-A78C16C971A1}"/>
                    </a:ext>
                  </a:extLst>
                </p:cNvPr>
                <p:cNvCxnSpPr>
                  <a:cxnSpLocks/>
                </p:cNvCxnSpPr>
                <p:nvPr/>
              </p:nvCxnSpPr>
              <p:spPr bwMode="auto">
                <a:xfrm>
                  <a:off x="8431093" y="369326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E0E6DBC-4AB1-AAA7-CA11-ED58539105D3}"/>
                    </a:ext>
                  </a:extLst>
                </p:cNvPr>
                <p:cNvCxnSpPr>
                  <a:cxnSpLocks/>
                </p:cNvCxnSpPr>
                <p:nvPr/>
              </p:nvCxnSpPr>
              <p:spPr bwMode="auto">
                <a:xfrm>
                  <a:off x="8467076" y="369326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22DBA87-2683-E660-DC7C-3B9ED9B22482}"/>
                    </a:ext>
                  </a:extLst>
                </p:cNvPr>
                <p:cNvCxnSpPr>
                  <a:cxnSpLocks/>
                </p:cNvCxnSpPr>
                <p:nvPr/>
              </p:nvCxnSpPr>
              <p:spPr bwMode="auto">
                <a:xfrm>
                  <a:off x="8500943" y="369238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7246DE42-E211-BF9F-07BD-8A4397DFA151}"/>
                    </a:ext>
                  </a:extLst>
                </p:cNvPr>
                <p:cNvCxnSpPr>
                  <a:cxnSpLocks/>
                </p:cNvCxnSpPr>
                <p:nvPr/>
              </p:nvCxnSpPr>
              <p:spPr bwMode="auto">
                <a:xfrm>
                  <a:off x="8536926" y="369764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A8B4393-96B0-664A-2680-A910D817E9D8}"/>
                    </a:ext>
                  </a:extLst>
                </p:cNvPr>
                <p:cNvCxnSpPr>
                  <a:cxnSpLocks/>
                </p:cNvCxnSpPr>
                <p:nvPr/>
              </p:nvCxnSpPr>
              <p:spPr bwMode="auto">
                <a:xfrm>
                  <a:off x="8577143" y="369764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CD0CBBB-0D82-444B-21D5-236D9D893124}"/>
                    </a:ext>
                  </a:extLst>
                </p:cNvPr>
                <p:cNvCxnSpPr>
                  <a:cxnSpLocks/>
                </p:cNvCxnSpPr>
                <p:nvPr/>
              </p:nvCxnSpPr>
              <p:spPr bwMode="auto">
                <a:xfrm>
                  <a:off x="8611935" y="369936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07AF92BA-08C2-8F15-C715-1C62CB3E8BD0}"/>
                    </a:ext>
                  </a:extLst>
                </p:cNvPr>
                <p:cNvCxnSpPr>
                  <a:cxnSpLocks/>
                </p:cNvCxnSpPr>
                <p:nvPr/>
              </p:nvCxnSpPr>
              <p:spPr bwMode="auto">
                <a:xfrm>
                  <a:off x="8647918" y="3700606"/>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62DC1BA-9323-A7CE-AC75-E3251AD917D4}"/>
                    </a:ext>
                  </a:extLst>
                </p:cNvPr>
                <p:cNvCxnSpPr>
                  <a:cxnSpLocks/>
                </p:cNvCxnSpPr>
                <p:nvPr/>
              </p:nvCxnSpPr>
              <p:spPr bwMode="auto">
                <a:xfrm>
                  <a:off x="8686018" y="3699728"/>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0402A77-9DB0-5541-919C-705A73C4ADE1}"/>
                    </a:ext>
                  </a:extLst>
                </p:cNvPr>
                <p:cNvCxnSpPr>
                  <a:cxnSpLocks/>
                </p:cNvCxnSpPr>
                <p:nvPr/>
              </p:nvCxnSpPr>
              <p:spPr bwMode="auto">
                <a:xfrm>
                  <a:off x="8715652" y="3710363"/>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8E1F064-2DF8-E708-3096-BAC2EB7952C8}"/>
                    </a:ext>
                  </a:extLst>
                </p:cNvPr>
                <p:cNvCxnSpPr>
                  <a:cxnSpLocks/>
                </p:cNvCxnSpPr>
                <p:nvPr/>
              </p:nvCxnSpPr>
              <p:spPr bwMode="auto">
                <a:xfrm>
                  <a:off x="8749519" y="371629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78315773-EA35-DAFA-4996-97979F0E84CD}"/>
                    </a:ext>
                  </a:extLst>
                </p:cNvPr>
                <p:cNvCxnSpPr>
                  <a:cxnSpLocks/>
                </p:cNvCxnSpPr>
                <p:nvPr/>
              </p:nvCxnSpPr>
              <p:spPr bwMode="auto">
                <a:xfrm>
                  <a:off x="8774039" y="374773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B437BD06-13E0-7D36-413F-8057FB2BC0A3}"/>
                    </a:ext>
                  </a:extLst>
                </p:cNvPr>
                <p:cNvCxnSpPr>
                  <a:cxnSpLocks/>
                </p:cNvCxnSpPr>
                <p:nvPr/>
              </p:nvCxnSpPr>
              <p:spPr bwMode="auto">
                <a:xfrm>
                  <a:off x="8801556" y="374773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BCAB5A9C-A3A8-5A80-671C-F9EB2C2C913F}"/>
                    </a:ext>
                  </a:extLst>
                </p:cNvPr>
                <p:cNvCxnSpPr>
                  <a:cxnSpLocks/>
                </p:cNvCxnSpPr>
                <p:nvPr/>
              </p:nvCxnSpPr>
              <p:spPr bwMode="auto">
                <a:xfrm>
                  <a:off x="8840743" y="3747739"/>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7479A475-B22D-A63F-9A74-87B7F56DA6ED}"/>
                    </a:ext>
                  </a:extLst>
                </p:cNvPr>
                <p:cNvCxnSpPr>
                  <a:cxnSpLocks/>
                </p:cNvCxnSpPr>
                <p:nvPr/>
              </p:nvCxnSpPr>
              <p:spPr bwMode="auto">
                <a:xfrm>
                  <a:off x="8882561" y="3757747"/>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4AA6D045-6CDF-7863-B980-1B4A5685BFA6}"/>
                    </a:ext>
                  </a:extLst>
                </p:cNvPr>
                <p:cNvCxnSpPr>
                  <a:cxnSpLocks/>
                </p:cNvCxnSpPr>
                <p:nvPr/>
              </p:nvCxnSpPr>
              <p:spPr bwMode="auto">
                <a:xfrm>
                  <a:off x="8858705"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0FDC9E8-843E-0E17-B819-C60245B18327}"/>
                    </a:ext>
                  </a:extLst>
                </p:cNvPr>
                <p:cNvCxnSpPr>
                  <a:cxnSpLocks/>
                </p:cNvCxnSpPr>
                <p:nvPr/>
              </p:nvCxnSpPr>
              <p:spPr bwMode="auto">
                <a:xfrm>
                  <a:off x="8897892"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852A54F-9412-DF38-3289-C5062C2CF884}"/>
                    </a:ext>
                  </a:extLst>
                </p:cNvPr>
                <p:cNvCxnSpPr>
                  <a:cxnSpLocks/>
                </p:cNvCxnSpPr>
                <p:nvPr/>
              </p:nvCxnSpPr>
              <p:spPr bwMode="auto">
                <a:xfrm>
                  <a:off x="8934283"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A4C7031C-7000-1788-3C10-71ABCB1066B4}"/>
                    </a:ext>
                  </a:extLst>
                </p:cNvPr>
                <p:cNvCxnSpPr>
                  <a:cxnSpLocks/>
                </p:cNvCxnSpPr>
                <p:nvPr/>
              </p:nvCxnSpPr>
              <p:spPr bwMode="auto">
                <a:xfrm>
                  <a:off x="8966243"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1547C49-4F2E-C73B-4110-8D4DC614FC67}"/>
                    </a:ext>
                  </a:extLst>
                </p:cNvPr>
                <p:cNvCxnSpPr>
                  <a:cxnSpLocks/>
                </p:cNvCxnSpPr>
                <p:nvPr/>
              </p:nvCxnSpPr>
              <p:spPr bwMode="auto">
                <a:xfrm>
                  <a:off x="9029171"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5CE277D-04CF-B363-5928-748AC22F2303}"/>
                    </a:ext>
                  </a:extLst>
                </p:cNvPr>
                <p:cNvCxnSpPr>
                  <a:cxnSpLocks/>
                </p:cNvCxnSpPr>
                <p:nvPr/>
              </p:nvCxnSpPr>
              <p:spPr bwMode="auto">
                <a:xfrm>
                  <a:off x="9063037"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D7CDF126-E3C5-F352-7741-F6DDDF7ACD86}"/>
                    </a:ext>
                  </a:extLst>
                </p:cNvPr>
                <p:cNvCxnSpPr>
                  <a:cxnSpLocks/>
                </p:cNvCxnSpPr>
                <p:nvPr/>
              </p:nvCxnSpPr>
              <p:spPr bwMode="auto">
                <a:xfrm>
                  <a:off x="9118696" y="397420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7763F89A-3CFD-A044-9944-9EB837455FC6}"/>
                    </a:ext>
                  </a:extLst>
                </p:cNvPr>
                <p:cNvCxnSpPr>
                  <a:cxnSpLocks/>
                </p:cNvCxnSpPr>
                <p:nvPr/>
              </p:nvCxnSpPr>
              <p:spPr bwMode="auto">
                <a:xfrm>
                  <a:off x="9135059" y="397420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AECEF16D-CDBA-A913-9D2F-D974149BF185}"/>
                    </a:ext>
                  </a:extLst>
                </p:cNvPr>
                <p:cNvCxnSpPr>
                  <a:cxnSpLocks/>
                </p:cNvCxnSpPr>
                <p:nvPr/>
              </p:nvCxnSpPr>
              <p:spPr bwMode="auto">
                <a:xfrm>
                  <a:off x="9177137" y="3974200"/>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A78C5FC-A83E-AF96-16D0-4B24D08A4F4A}"/>
                    </a:ext>
                  </a:extLst>
                </p:cNvPr>
                <p:cNvCxnSpPr>
                  <a:cxnSpLocks/>
                </p:cNvCxnSpPr>
                <p:nvPr/>
              </p:nvCxnSpPr>
              <p:spPr bwMode="auto">
                <a:xfrm>
                  <a:off x="9363166" y="3983632"/>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6B3B4561-5F85-AF2F-8796-F115C84E4446}"/>
                    </a:ext>
                  </a:extLst>
                </p:cNvPr>
                <p:cNvCxnSpPr>
                  <a:cxnSpLocks/>
                </p:cNvCxnSpPr>
                <p:nvPr/>
              </p:nvCxnSpPr>
              <p:spPr bwMode="auto">
                <a:xfrm>
                  <a:off x="9093999" y="3813104"/>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EF955A3-6A09-7FB3-E6D8-3EFB506C08A7}"/>
                    </a:ext>
                  </a:extLst>
                </p:cNvPr>
                <p:cNvCxnSpPr>
                  <a:cxnSpLocks/>
                </p:cNvCxnSpPr>
                <p:nvPr/>
              </p:nvCxnSpPr>
              <p:spPr bwMode="auto">
                <a:xfrm>
                  <a:off x="9215219"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A208102-036D-1C7E-5AD2-28981E365DC9}"/>
                    </a:ext>
                  </a:extLst>
                </p:cNvPr>
                <p:cNvCxnSpPr>
                  <a:cxnSpLocks/>
                </p:cNvCxnSpPr>
                <p:nvPr/>
              </p:nvCxnSpPr>
              <p:spPr bwMode="auto">
                <a:xfrm>
                  <a:off x="9128581"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AC5F854-00CD-2FA8-908A-0C711E9A0874}"/>
                    </a:ext>
                  </a:extLst>
                </p:cNvPr>
                <p:cNvCxnSpPr>
                  <a:cxnSpLocks/>
                </p:cNvCxnSpPr>
                <p:nvPr/>
              </p:nvCxnSpPr>
              <p:spPr bwMode="auto">
                <a:xfrm>
                  <a:off x="9063037"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4EF142D9-CC7A-D90B-A1E8-FC6ACFC1790D}"/>
                    </a:ext>
                  </a:extLst>
                </p:cNvPr>
                <p:cNvCxnSpPr>
                  <a:cxnSpLocks/>
                </p:cNvCxnSpPr>
                <p:nvPr/>
              </p:nvCxnSpPr>
              <p:spPr bwMode="auto">
                <a:xfrm>
                  <a:off x="9025195"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4D6347D7-41F0-1FC1-7282-E3A968400E83}"/>
                    </a:ext>
                  </a:extLst>
                </p:cNvPr>
                <p:cNvCxnSpPr>
                  <a:cxnSpLocks/>
                </p:cNvCxnSpPr>
                <p:nvPr/>
              </p:nvCxnSpPr>
              <p:spPr bwMode="auto">
                <a:xfrm>
                  <a:off x="8987507"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B9691BD-56E4-0A3B-76F4-96B3907F05C1}"/>
                    </a:ext>
                  </a:extLst>
                </p:cNvPr>
                <p:cNvCxnSpPr>
                  <a:cxnSpLocks/>
                </p:cNvCxnSpPr>
                <p:nvPr/>
              </p:nvCxnSpPr>
              <p:spPr bwMode="auto">
                <a:xfrm>
                  <a:off x="8953710"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1D2987F8-BAB7-712C-8D04-AAB3063DB8A7}"/>
                    </a:ext>
                  </a:extLst>
                </p:cNvPr>
                <p:cNvCxnSpPr>
                  <a:cxnSpLocks/>
                </p:cNvCxnSpPr>
                <p:nvPr/>
              </p:nvCxnSpPr>
              <p:spPr bwMode="auto">
                <a:xfrm>
                  <a:off x="8919682"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D75D0B4-C4FC-A2C8-D3E4-772D220B6FA6}"/>
                    </a:ext>
                  </a:extLst>
                </p:cNvPr>
                <p:cNvCxnSpPr>
                  <a:cxnSpLocks/>
                </p:cNvCxnSpPr>
                <p:nvPr/>
              </p:nvCxnSpPr>
              <p:spPr bwMode="auto">
                <a:xfrm>
                  <a:off x="8883529" y="3660165"/>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5109B53-CBFF-C014-75E9-2000ADB0EF98}"/>
                    </a:ext>
                  </a:extLst>
                </p:cNvPr>
                <p:cNvCxnSpPr>
                  <a:cxnSpLocks/>
                </p:cNvCxnSpPr>
                <p:nvPr/>
              </p:nvCxnSpPr>
              <p:spPr bwMode="auto">
                <a:xfrm>
                  <a:off x="8858705" y="364053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331E077-9CAF-323F-AD36-B6AD6BC201D1}"/>
                    </a:ext>
                  </a:extLst>
                </p:cNvPr>
                <p:cNvCxnSpPr>
                  <a:cxnSpLocks/>
                </p:cNvCxnSpPr>
                <p:nvPr/>
              </p:nvCxnSpPr>
              <p:spPr bwMode="auto">
                <a:xfrm>
                  <a:off x="8824839" y="357489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9855EA7-DA4A-327D-673D-8A6E603D35F1}"/>
                    </a:ext>
                  </a:extLst>
                </p:cNvPr>
                <p:cNvCxnSpPr>
                  <a:cxnSpLocks/>
                </p:cNvCxnSpPr>
                <p:nvPr/>
              </p:nvCxnSpPr>
              <p:spPr bwMode="auto">
                <a:xfrm>
                  <a:off x="8792784" y="357489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26425CB-C225-AABA-0BF1-17378D23FE12}"/>
                    </a:ext>
                  </a:extLst>
                </p:cNvPr>
                <p:cNvCxnSpPr>
                  <a:cxnSpLocks/>
                </p:cNvCxnSpPr>
                <p:nvPr/>
              </p:nvCxnSpPr>
              <p:spPr bwMode="auto">
                <a:xfrm>
                  <a:off x="8773672" y="357489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5035F246-36CE-5424-9AC6-EF04431DDAF1}"/>
                    </a:ext>
                  </a:extLst>
                </p:cNvPr>
                <p:cNvCxnSpPr>
                  <a:cxnSpLocks/>
                </p:cNvCxnSpPr>
                <p:nvPr/>
              </p:nvCxnSpPr>
              <p:spPr bwMode="auto">
                <a:xfrm>
                  <a:off x="8749519" y="357489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B241F1B0-1ACF-52AC-52B7-C09FFD546A7A}"/>
                    </a:ext>
                  </a:extLst>
                </p:cNvPr>
                <p:cNvCxnSpPr>
                  <a:cxnSpLocks/>
                </p:cNvCxnSpPr>
                <p:nvPr/>
              </p:nvCxnSpPr>
              <p:spPr bwMode="auto">
                <a:xfrm>
                  <a:off x="8697206" y="357489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F8D47C03-F038-2DC7-B2FC-6C3AB19C5F71}"/>
                    </a:ext>
                  </a:extLst>
                </p:cNvPr>
                <p:cNvCxnSpPr>
                  <a:cxnSpLocks/>
                </p:cNvCxnSpPr>
                <p:nvPr/>
              </p:nvCxnSpPr>
              <p:spPr bwMode="auto">
                <a:xfrm>
                  <a:off x="8686018" y="3552640"/>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FE10A02B-CDCD-03D3-4063-6922A6C5A433}"/>
                    </a:ext>
                  </a:extLst>
                </p:cNvPr>
                <p:cNvCxnSpPr>
                  <a:cxnSpLocks/>
                </p:cNvCxnSpPr>
                <p:nvPr/>
              </p:nvCxnSpPr>
              <p:spPr bwMode="auto">
                <a:xfrm>
                  <a:off x="8647918" y="351196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4F920587-9EEF-B054-FF1C-7A2AAE5E11A2}"/>
                    </a:ext>
                  </a:extLst>
                </p:cNvPr>
                <p:cNvCxnSpPr>
                  <a:cxnSpLocks/>
                </p:cNvCxnSpPr>
                <p:nvPr/>
              </p:nvCxnSpPr>
              <p:spPr bwMode="auto">
                <a:xfrm>
                  <a:off x="8615813" y="351196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017B0FF-DB44-3604-AA10-D64744CE6CC0}"/>
                    </a:ext>
                  </a:extLst>
                </p:cNvPr>
                <p:cNvCxnSpPr>
                  <a:cxnSpLocks/>
                </p:cNvCxnSpPr>
                <p:nvPr/>
              </p:nvCxnSpPr>
              <p:spPr bwMode="auto">
                <a:xfrm>
                  <a:off x="8605636" y="3459679"/>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BB18A139-0551-D9D8-95CD-BCEDA79AE8CA}"/>
                    </a:ext>
                  </a:extLst>
                </p:cNvPr>
                <p:cNvCxnSpPr>
                  <a:cxnSpLocks/>
                </p:cNvCxnSpPr>
                <p:nvPr/>
              </p:nvCxnSpPr>
              <p:spPr bwMode="auto">
                <a:xfrm>
                  <a:off x="8542378" y="344890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EC3C8678-936B-4B6E-F640-6C52E1F13ADB}"/>
                    </a:ext>
                  </a:extLst>
                </p:cNvPr>
                <p:cNvCxnSpPr>
                  <a:cxnSpLocks/>
                </p:cNvCxnSpPr>
                <p:nvPr/>
              </p:nvCxnSpPr>
              <p:spPr bwMode="auto">
                <a:xfrm>
                  <a:off x="8500943" y="340997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7D9E0A4-8E58-EDC3-2DEB-30F0C6F08BE3}"/>
                    </a:ext>
                  </a:extLst>
                </p:cNvPr>
                <p:cNvCxnSpPr>
                  <a:cxnSpLocks/>
                </p:cNvCxnSpPr>
                <p:nvPr/>
              </p:nvCxnSpPr>
              <p:spPr bwMode="auto">
                <a:xfrm>
                  <a:off x="8467076" y="340997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EE906CC-4D96-4297-61D9-0313837A85CA}"/>
                    </a:ext>
                  </a:extLst>
                </p:cNvPr>
                <p:cNvCxnSpPr>
                  <a:cxnSpLocks/>
                </p:cNvCxnSpPr>
                <p:nvPr/>
              </p:nvCxnSpPr>
              <p:spPr bwMode="auto">
                <a:xfrm>
                  <a:off x="8431093" y="340997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82CA02ED-A8BD-83D1-255D-3C8BFFA1E328}"/>
                    </a:ext>
                  </a:extLst>
                </p:cNvPr>
                <p:cNvCxnSpPr>
                  <a:cxnSpLocks/>
                </p:cNvCxnSpPr>
                <p:nvPr/>
              </p:nvCxnSpPr>
              <p:spPr bwMode="auto">
                <a:xfrm>
                  <a:off x="8393185" y="3391879"/>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7ABBFCBC-5174-91AA-E46D-303F82E7FEEA}"/>
                    </a:ext>
                  </a:extLst>
                </p:cNvPr>
                <p:cNvCxnSpPr>
                  <a:cxnSpLocks/>
                </p:cNvCxnSpPr>
                <p:nvPr/>
              </p:nvCxnSpPr>
              <p:spPr bwMode="auto">
                <a:xfrm>
                  <a:off x="8356791" y="338123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6950D49B-6131-2823-C66F-73B6F0860103}"/>
                    </a:ext>
                  </a:extLst>
                </p:cNvPr>
                <p:cNvCxnSpPr>
                  <a:cxnSpLocks/>
                </p:cNvCxnSpPr>
                <p:nvPr/>
              </p:nvCxnSpPr>
              <p:spPr bwMode="auto">
                <a:xfrm>
                  <a:off x="8318699" y="338123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B001C3CB-5F52-87E2-F282-3B35A09CE42B}"/>
                    </a:ext>
                  </a:extLst>
                </p:cNvPr>
                <p:cNvCxnSpPr>
                  <a:cxnSpLocks/>
                </p:cNvCxnSpPr>
                <p:nvPr/>
              </p:nvCxnSpPr>
              <p:spPr bwMode="auto">
                <a:xfrm>
                  <a:off x="8293702" y="3344336"/>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6AFB4602-8BAD-64AE-8DD8-AFE2F5B7F0B5}"/>
                    </a:ext>
                  </a:extLst>
                </p:cNvPr>
                <p:cNvCxnSpPr>
                  <a:cxnSpLocks/>
                </p:cNvCxnSpPr>
                <p:nvPr/>
              </p:nvCxnSpPr>
              <p:spPr bwMode="auto">
                <a:xfrm>
                  <a:off x="8263642" y="3344336"/>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518B22-64CA-DE7B-0D57-67C215DAE1C1}"/>
                    </a:ext>
                  </a:extLst>
                </p:cNvPr>
                <p:cNvCxnSpPr>
                  <a:cxnSpLocks/>
                </p:cNvCxnSpPr>
                <p:nvPr/>
              </p:nvCxnSpPr>
              <p:spPr bwMode="auto">
                <a:xfrm>
                  <a:off x="8227073" y="3344336"/>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5520E9C8-ABF6-EBDF-348E-6EC416D14564}"/>
                    </a:ext>
                  </a:extLst>
                </p:cNvPr>
                <p:cNvCxnSpPr>
                  <a:cxnSpLocks/>
                </p:cNvCxnSpPr>
                <p:nvPr/>
              </p:nvCxnSpPr>
              <p:spPr bwMode="auto">
                <a:xfrm>
                  <a:off x="8188259" y="3326720"/>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D3BA604-640C-B9F8-1964-2A7C3E0E107F}"/>
                    </a:ext>
                  </a:extLst>
                </p:cNvPr>
                <p:cNvCxnSpPr>
                  <a:cxnSpLocks/>
                </p:cNvCxnSpPr>
                <p:nvPr/>
              </p:nvCxnSpPr>
              <p:spPr bwMode="auto">
                <a:xfrm>
                  <a:off x="8149155" y="3305410"/>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D3FE0CF-B2CB-429D-132D-772EC1458D3C}"/>
                    </a:ext>
                  </a:extLst>
                </p:cNvPr>
                <p:cNvCxnSpPr>
                  <a:cxnSpLocks/>
                </p:cNvCxnSpPr>
                <p:nvPr/>
              </p:nvCxnSpPr>
              <p:spPr bwMode="auto">
                <a:xfrm>
                  <a:off x="8112773" y="3287312"/>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5B47B1FC-70FE-68A0-C0DF-5FF549753ABA}"/>
                    </a:ext>
                  </a:extLst>
                </p:cNvPr>
                <p:cNvCxnSpPr>
                  <a:cxnSpLocks/>
                </p:cNvCxnSpPr>
                <p:nvPr/>
              </p:nvCxnSpPr>
              <p:spPr bwMode="auto">
                <a:xfrm>
                  <a:off x="8076789" y="3278774"/>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811ACC7-4405-7452-FD9F-EAF9DA45D52E}"/>
                    </a:ext>
                  </a:extLst>
                </p:cNvPr>
                <p:cNvCxnSpPr>
                  <a:cxnSpLocks/>
                </p:cNvCxnSpPr>
                <p:nvPr/>
              </p:nvCxnSpPr>
              <p:spPr bwMode="auto">
                <a:xfrm>
                  <a:off x="8046610" y="326208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00CCE37-7976-08E9-B21E-FC68665FCA2D}"/>
                    </a:ext>
                  </a:extLst>
                </p:cNvPr>
                <p:cNvCxnSpPr>
                  <a:cxnSpLocks/>
                </p:cNvCxnSpPr>
                <p:nvPr/>
              </p:nvCxnSpPr>
              <p:spPr bwMode="auto">
                <a:xfrm>
                  <a:off x="8010626" y="326208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FA149254-B425-5583-9831-437E38CBAF5F}"/>
                    </a:ext>
                  </a:extLst>
                </p:cNvPr>
                <p:cNvCxnSpPr>
                  <a:cxnSpLocks/>
                </p:cNvCxnSpPr>
                <p:nvPr/>
              </p:nvCxnSpPr>
              <p:spPr bwMode="auto">
                <a:xfrm>
                  <a:off x="7968371" y="326208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B4ACB68C-3E93-8B86-0083-F20D27F83913}"/>
                    </a:ext>
                  </a:extLst>
                </p:cNvPr>
                <p:cNvCxnSpPr>
                  <a:cxnSpLocks/>
                </p:cNvCxnSpPr>
                <p:nvPr/>
              </p:nvCxnSpPr>
              <p:spPr bwMode="auto">
                <a:xfrm>
                  <a:off x="7915396" y="326208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02EAC9D-C883-9916-8622-BB1DB212C63A}"/>
                    </a:ext>
                  </a:extLst>
                </p:cNvPr>
                <p:cNvCxnSpPr>
                  <a:cxnSpLocks/>
                </p:cNvCxnSpPr>
                <p:nvPr/>
              </p:nvCxnSpPr>
              <p:spPr bwMode="auto">
                <a:xfrm>
                  <a:off x="7865908" y="320084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4C47D76-7412-28DA-3EE8-8CB9713D5843}"/>
                    </a:ext>
                  </a:extLst>
                </p:cNvPr>
                <p:cNvCxnSpPr>
                  <a:cxnSpLocks/>
                </p:cNvCxnSpPr>
                <p:nvPr/>
              </p:nvCxnSpPr>
              <p:spPr bwMode="auto">
                <a:xfrm>
                  <a:off x="7831023" y="320084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666587B3-FE11-9FCA-E63F-976749A654A7}"/>
                    </a:ext>
                  </a:extLst>
                </p:cNvPr>
                <p:cNvCxnSpPr>
                  <a:cxnSpLocks/>
                </p:cNvCxnSpPr>
                <p:nvPr/>
              </p:nvCxnSpPr>
              <p:spPr bwMode="auto">
                <a:xfrm>
                  <a:off x="7792609" y="320084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0CEBDE3C-6DF4-3522-F327-B1FAC3B87CB3}"/>
                    </a:ext>
                  </a:extLst>
                </p:cNvPr>
                <p:cNvCxnSpPr>
                  <a:cxnSpLocks/>
                </p:cNvCxnSpPr>
                <p:nvPr/>
              </p:nvCxnSpPr>
              <p:spPr bwMode="auto">
                <a:xfrm>
                  <a:off x="7755699" y="320084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BD3EF4F-DCC9-C764-86A1-E56941EE3437}"/>
                    </a:ext>
                  </a:extLst>
                </p:cNvPr>
                <p:cNvCxnSpPr>
                  <a:cxnSpLocks/>
                </p:cNvCxnSpPr>
                <p:nvPr/>
              </p:nvCxnSpPr>
              <p:spPr bwMode="auto">
                <a:xfrm>
                  <a:off x="7718099" y="320084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3F79551-FF0E-4292-FF14-E82B6C194E36}"/>
                    </a:ext>
                  </a:extLst>
                </p:cNvPr>
                <p:cNvCxnSpPr>
                  <a:cxnSpLocks/>
                </p:cNvCxnSpPr>
                <p:nvPr/>
              </p:nvCxnSpPr>
              <p:spPr bwMode="auto">
                <a:xfrm>
                  <a:off x="7674960"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281CECB2-93F0-057A-1D10-BDE0183F73C7}"/>
                    </a:ext>
                  </a:extLst>
                </p:cNvPr>
                <p:cNvCxnSpPr>
                  <a:cxnSpLocks/>
                </p:cNvCxnSpPr>
                <p:nvPr/>
              </p:nvCxnSpPr>
              <p:spPr bwMode="auto">
                <a:xfrm>
                  <a:off x="7637501"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0ECE499D-D8E0-2294-596D-F25BEA5A5F00}"/>
                    </a:ext>
                  </a:extLst>
                </p:cNvPr>
                <p:cNvCxnSpPr>
                  <a:cxnSpLocks/>
                </p:cNvCxnSpPr>
                <p:nvPr/>
              </p:nvCxnSpPr>
              <p:spPr bwMode="auto">
                <a:xfrm>
                  <a:off x="7605798"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254CE365-8F59-D459-6BE5-CBEA824493B5}"/>
                    </a:ext>
                  </a:extLst>
                </p:cNvPr>
                <p:cNvCxnSpPr>
                  <a:cxnSpLocks/>
                </p:cNvCxnSpPr>
                <p:nvPr/>
              </p:nvCxnSpPr>
              <p:spPr bwMode="auto">
                <a:xfrm>
                  <a:off x="7566541"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72F34E33-52F7-6041-1BC4-172493CF9973}"/>
                    </a:ext>
                  </a:extLst>
                </p:cNvPr>
                <p:cNvCxnSpPr>
                  <a:cxnSpLocks/>
                </p:cNvCxnSpPr>
                <p:nvPr/>
              </p:nvCxnSpPr>
              <p:spPr bwMode="auto">
                <a:xfrm>
                  <a:off x="7528502"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3364E627-E3E0-32B7-A983-239B9408DCB5}"/>
                    </a:ext>
                  </a:extLst>
                </p:cNvPr>
                <p:cNvCxnSpPr>
                  <a:cxnSpLocks/>
                </p:cNvCxnSpPr>
                <p:nvPr/>
              </p:nvCxnSpPr>
              <p:spPr bwMode="auto">
                <a:xfrm>
                  <a:off x="7491967"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3FABF880-5FC5-4666-8C8E-48B336472BD3}"/>
                    </a:ext>
                  </a:extLst>
                </p:cNvPr>
                <p:cNvCxnSpPr>
                  <a:cxnSpLocks/>
                </p:cNvCxnSpPr>
                <p:nvPr/>
              </p:nvCxnSpPr>
              <p:spPr bwMode="auto">
                <a:xfrm>
                  <a:off x="7471695"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FBD3979E-607D-446E-DCA2-A2D589F3C4A3}"/>
                    </a:ext>
                  </a:extLst>
                </p:cNvPr>
                <p:cNvCxnSpPr>
                  <a:cxnSpLocks/>
                </p:cNvCxnSpPr>
                <p:nvPr/>
              </p:nvCxnSpPr>
              <p:spPr bwMode="auto">
                <a:xfrm>
                  <a:off x="7443141"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9A9349F2-49E3-50E5-1083-3A791B4712BA}"/>
                    </a:ext>
                  </a:extLst>
                </p:cNvPr>
                <p:cNvCxnSpPr>
                  <a:cxnSpLocks/>
                </p:cNvCxnSpPr>
                <p:nvPr/>
              </p:nvCxnSpPr>
              <p:spPr bwMode="auto">
                <a:xfrm>
                  <a:off x="7403454" y="317420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343B589A-A56F-B314-2B51-9E825B3CB3CC}"/>
                    </a:ext>
                  </a:extLst>
                </p:cNvPr>
                <p:cNvCxnSpPr>
                  <a:cxnSpLocks/>
                </p:cNvCxnSpPr>
                <p:nvPr/>
              </p:nvCxnSpPr>
              <p:spPr bwMode="auto">
                <a:xfrm>
                  <a:off x="7337307" y="3157516"/>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FBD94A5A-58D5-7958-5D0B-28255EB5E2E3}"/>
                    </a:ext>
                  </a:extLst>
                </p:cNvPr>
                <p:cNvCxnSpPr>
                  <a:cxnSpLocks/>
                </p:cNvCxnSpPr>
                <p:nvPr/>
              </p:nvCxnSpPr>
              <p:spPr bwMode="auto">
                <a:xfrm>
                  <a:off x="7294974" y="3157516"/>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6D6CE650-9EA2-0482-F787-74FF1A031CD7}"/>
                    </a:ext>
                  </a:extLst>
                </p:cNvPr>
                <p:cNvCxnSpPr>
                  <a:cxnSpLocks/>
                </p:cNvCxnSpPr>
                <p:nvPr/>
              </p:nvCxnSpPr>
              <p:spPr bwMode="auto">
                <a:xfrm>
                  <a:off x="7254463" y="3141513"/>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74D879B8-C8FE-97DC-AE9F-ED3499A1AE81}"/>
                    </a:ext>
                  </a:extLst>
                </p:cNvPr>
                <p:cNvCxnSpPr>
                  <a:cxnSpLocks/>
                </p:cNvCxnSpPr>
                <p:nvPr/>
              </p:nvCxnSpPr>
              <p:spPr bwMode="auto">
                <a:xfrm>
                  <a:off x="7199868" y="3109838"/>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244CE1AD-64AA-2E1B-8787-666D52849EF9}"/>
                    </a:ext>
                  </a:extLst>
                </p:cNvPr>
                <p:cNvCxnSpPr>
                  <a:cxnSpLocks/>
                </p:cNvCxnSpPr>
                <p:nvPr/>
              </p:nvCxnSpPr>
              <p:spPr bwMode="auto">
                <a:xfrm>
                  <a:off x="7165455" y="3109838"/>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3516318F-A033-D7C7-CB3E-16EDD88A7A61}"/>
                    </a:ext>
                  </a:extLst>
                </p:cNvPr>
                <p:cNvCxnSpPr>
                  <a:cxnSpLocks/>
                </p:cNvCxnSpPr>
                <p:nvPr/>
              </p:nvCxnSpPr>
              <p:spPr bwMode="auto">
                <a:xfrm>
                  <a:off x="7144408" y="3107521"/>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EFA72CB4-1427-EB1A-EDBE-1C05BA88ADBC}"/>
                    </a:ext>
                  </a:extLst>
                </p:cNvPr>
                <p:cNvCxnSpPr>
                  <a:cxnSpLocks/>
                </p:cNvCxnSpPr>
                <p:nvPr/>
              </p:nvCxnSpPr>
              <p:spPr bwMode="auto">
                <a:xfrm>
                  <a:off x="7056696" y="3089229"/>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259A16BA-A465-A616-FAFB-7E95CDC31EBF}"/>
                    </a:ext>
                  </a:extLst>
                </p:cNvPr>
                <p:cNvCxnSpPr>
                  <a:cxnSpLocks/>
                </p:cNvCxnSpPr>
                <p:nvPr/>
              </p:nvCxnSpPr>
              <p:spPr bwMode="auto">
                <a:xfrm>
                  <a:off x="4345292" y="2439485"/>
                  <a:ext cx="0" cy="104567"/>
                </a:xfrm>
                <a:prstGeom prst="line">
                  <a:avLst/>
                </a:prstGeom>
                <a:noFill/>
                <a:ln w="38100" cap="flat" cmpd="sng" algn="ctr">
                  <a:solidFill>
                    <a:schemeClr val="accent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4D4D4027-0C2E-BE33-5C25-89032DD51DD1}"/>
                    </a:ext>
                  </a:extLst>
                </p:cNvPr>
                <p:cNvCxnSpPr>
                  <a:cxnSpLocks/>
                </p:cNvCxnSpPr>
                <p:nvPr/>
              </p:nvCxnSpPr>
              <p:spPr bwMode="auto">
                <a:xfrm>
                  <a:off x="2569119" y="2019191"/>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0DBB1AA1-4F21-4C92-9D93-71B49C3485E2}"/>
                    </a:ext>
                  </a:extLst>
                </p:cNvPr>
                <p:cNvCxnSpPr>
                  <a:cxnSpLocks/>
                </p:cNvCxnSpPr>
                <p:nvPr/>
              </p:nvCxnSpPr>
              <p:spPr bwMode="auto">
                <a:xfrm>
                  <a:off x="7304498" y="3394211"/>
                  <a:ext cx="0" cy="91440"/>
                </a:xfrm>
                <a:prstGeom prst="line">
                  <a:avLst/>
                </a:prstGeom>
                <a:noFill/>
                <a:ln w="38100"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49D988FB-D7BF-F2A9-A36E-7139310F8711}"/>
                    </a:ext>
                  </a:extLst>
                </p:cNvPr>
                <p:cNvCxnSpPr>
                  <a:cxnSpLocks/>
                </p:cNvCxnSpPr>
                <p:nvPr/>
              </p:nvCxnSpPr>
              <p:spPr bwMode="auto">
                <a:xfrm>
                  <a:off x="9178947" y="3660077"/>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5980ACE8-0BD0-C5F9-700A-EAA389E0C04A}"/>
                    </a:ext>
                  </a:extLst>
                </p:cNvPr>
                <p:cNvCxnSpPr>
                  <a:cxnSpLocks/>
                </p:cNvCxnSpPr>
                <p:nvPr/>
              </p:nvCxnSpPr>
              <p:spPr bwMode="auto">
                <a:xfrm>
                  <a:off x="1957557" y="1927751"/>
                  <a:ext cx="0" cy="91440"/>
                </a:xfrm>
                <a:prstGeom prst="line">
                  <a:avLst/>
                </a:prstGeom>
                <a:noFill/>
                <a:ln w="38100"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2BC42201-FBD8-F840-1948-4692D3D2B91F}"/>
                    </a:ext>
                  </a:extLst>
                </p:cNvPr>
                <p:cNvCxnSpPr>
                  <a:cxnSpLocks/>
                </p:cNvCxnSpPr>
                <p:nvPr/>
              </p:nvCxnSpPr>
              <p:spPr bwMode="auto">
                <a:xfrm>
                  <a:off x="2048675" y="1944805"/>
                  <a:ext cx="0" cy="91440"/>
                </a:xfrm>
                <a:prstGeom prst="line">
                  <a:avLst/>
                </a:prstGeom>
                <a:noFill/>
                <a:ln w="38100" cap="flat" cmpd="sng" algn="ctr">
                  <a:solidFill>
                    <a:schemeClr val="accent3"/>
                  </a:solidFill>
                  <a:prstDash val="solid"/>
                  <a:round/>
                  <a:headEnd type="none" w="med" len="med"/>
                  <a:tailEnd type="none" w="med" len="med"/>
                </a:ln>
                <a:effectLst/>
              </p:spPr>
            </p:cxnSp>
          </p:grpSp>
        </p:grpSp>
        <p:grpSp>
          <p:nvGrpSpPr>
            <p:cNvPr id="460" name="Group 459">
              <a:extLst>
                <a:ext uri="{FF2B5EF4-FFF2-40B4-BE49-F238E27FC236}">
                  <a16:creationId xmlns:a16="http://schemas.microsoft.com/office/drawing/2014/main" id="{BD219990-2834-10CC-AE52-34F560A0488A}"/>
                </a:ext>
              </a:extLst>
            </p:cNvPr>
            <p:cNvGrpSpPr/>
            <p:nvPr/>
          </p:nvGrpSpPr>
          <p:grpSpPr>
            <a:xfrm>
              <a:off x="1937074" y="5205950"/>
              <a:ext cx="7893557" cy="91440"/>
              <a:chOff x="1937074" y="5205950"/>
              <a:chExt cx="7893557" cy="91440"/>
            </a:xfrm>
          </p:grpSpPr>
          <p:cxnSp>
            <p:nvCxnSpPr>
              <p:cNvPr id="461" name="Straight Connector 460">
                <a:extLst>
                  <a:ext uri="{FF2B5EF4-FFF2-40B4-BE49-F238E27FC236}">
                    <a16:creationId xmlns:a16="http://schemas.microsoft.com/office/drawing/2014/main" id="{7F7C415E-AF9B-9225-C468-535B0BDB8D78}"/>
                  </a:ext>
                </a:extLst>
              </p:cNvPr>
              <p:cNvCxnSpPr>
                <a:cxnSpLocks/>
              </p:cNvCxnSpPr>
              <p:nvPr/>
            </p:nvCxnSpPr>
            <p:spPr bwMode="auto">
              <a:xfrm>
                <a:off x="7199446"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FF805AC5-4CD6-5C2F-F7ED-787D402AF9CB}"/>
                  </a:ext>
                </a:extLst>
              </p:cNvPr>
              <p:cNvCxnSpPr>
                <a:cxnSpLocks/>
              </p:cNvCxnSpPr>
              <p:nvPr/>
            </p:nvCxnSpPr>
            <p:spPr bwMode="auto">
              <a:xfrm>
                <a:off x="1937074"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142949A8-0B0C-AFCD-1920-77BC3BDCE8E3}"/>
                  </a:ext>
                </a:extLst>
              </p:cNvPr>
              <p:cNvCxnSpPr>
                <a:cxnSpLocks/>
              </p:cNvCxnSpPr>
              <p:nvPr/>
            </p:nvCxnSpPr>
            <p:spPr bwMode="auto">
              <a:xfrm>
                <a:off x="2814136"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58730EAE-E118-1B18-1988-09193E91CA85}"/>
                  </a:ext>
                </a:extLst>
              </p:cNvPr>
              <p:cNvCxnSpPr>
                <a:cxnSpLocks/>
              </p:cNvCxnSpPr>
              <p:nvPr/>
            </p:nvCxnSpPr>
            <p:spPr bwMode="auto">
              <a:xfrm>
                <a:off x="3691198"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26110BF8-7EF6-8CE7-C192-AA2B6BD56A94}"/>
                  </a:ext>
                </a:extLst>
              </p:cNvPr>
              <p:cNvCxnSpPr>
                <a:cxnSpLocks/>
              </p:cNvCxnSpPr>
              <p:nvPr/>
            </p:nvCxnSpPr>
            <p:spPr bwMode="auto">
              <a:xfrm>
                <a:off x="4568260"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960AE90B-35E9-F7EC-FCCA-6B7B02C7CB28}"/>
                  </a:ext>
                </a:extLst>
              </p:cNvPr>
              <p:cNvCxnSpPr>
                <a:cxnSpLocks/>
              </p:cNvCxnSpPr>
              <p:nvPr/>
            </p:nvCxnSpPr>
            <p:spPr bwMode="auto">
              <a:xfrm>
                <a:off x="5445322"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95774706-A157-A461-632F-C1AC3EEAF627}"/>
                  </a:ext>
                </a:extLst>
              </p:cNvPr>
              <p:cNvCxnSpPr>
                <a:cxnSpLocks/>
              </p:cNvCxnSpPr>
              <p:nvPr/>
            </p:nvCxnSpPr>
            <p:spPr bwMode="auto">
              <a:xfrm>
                <a:off x="6322384"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24781E48-E4A1-CADD-33DB-8F28C8BE18BC}"/>
                  </a:ext>
                </a:extLst>
              </p:cNvPr>
              <p:cNvCxnSpPr>
                <a:cxnSpLocks/>
              </p:cNvCxnSpPr>
              <p:nvPr/>
            </p:nvCxnSpPr>
            <p:spPr bwMode="auto">
              <a:xfrm>
                <a:off x="8076508"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A4D92B23-4ADF-238A-3D59-FF9E47BBEC38}"/>
                  </a:ext>
                </a:extLst>
              </p:cNvPr>
              <p:cNvCxnSpPr>
                <a:cxnSpLocks/>
              </p:cNvCxnSpPr>
              <p:nvPr/>
            </p:nvCxnSpPr>
            <p:spPr bwMode="auto">
              <a:xfrm>
                <a:off x="9830631" y="5205950"/>
                <a:ext cx="0" cy="91440"/>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6AE807C2-A100-C817-D8A6-DA7004B7E01A}"/>
                  </a:ext>
                </a:extLst>
              </p:cNvPr>
              <p:cNvCxnSpPr>
                <a:cxnSpLocks/>
              </p:cNvCxnSpPr>
              <p:nvPr/>
            </p:nvCxnSpPr>
            <p:spPr bwMode="auto">
              <a:xfrm>
                <a:off x="8953570" y="5205950"/>
                <a:ext cx="0" cy="91440"/>
              </a:xfrm>
              <a:prstGeom prst="line">
                <a:avLst/>
              </a:prstGeom>
              <a:noFill/>
              <a:ln w="28575" cap="flat" cmpd="sng" algn="ctr">
                <a:solidFill>
                  <a:schemeClr val="bg1"/>
                </a:solidFill>
                <a:prstDash val="solid"/>
                <a:round/>
                <a:headEnd type="none" w="med" len="med"/>
                <a:tailEnd type="none" w="med" len="med"/>
              </a:ln>
              <a:effectLst/>
            </p:spPr>
          </p:cxnSp>
        </p:grpSp>
      </p:grpSp>
      <p:sp>
        <p:nvSpPr>
          <p:cNvPr id="342" name="Rounded Rectangle 9">
            <a:extLst>
              <a:ext uri="{FF2B5EF4-FFF2-40B4-BE49-F238E27FC236}">
                <a16:creationId xmlns:a16="http://schemas.microsoft.com/office/drawing/2014/main" id="{AAD28AF8-39BA-4042-B629-2E270AB20D43}"/>
              </a:ext>
            </a:extLst>
          </p:cNvPr>
          <p:cNvSpPr/>
          <p:nvPr/>
        </p:nvSpPr>
        <p:spPr>
          <a:xfrm>
            <a:off x="1227180" y="4260336"/>
            <a:ext cx="2381466" cy="548582"/>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ALL RISK</a:t>
            </a:r>
          </a:p>
          <a:p>
            <a:pPr algn="ctr"/>
            <a:r>
              <a:rPr lang="en-US" dirty="0"/>
              <a:t>INTENTION TO TREAT</a:t>
            </a:r>
          </a:p>
        </p:txBody>
      </p:sp>
      <p:sp>
        <p:nvSpPr>
          <p:cNvPr id="143" name="TextBox 142">
            <a:extLst>
              <a:ext uri="{FF2B5EF4-FFF2-40B4-BE49-F238E27FC236}">
                <a16:creationId xmlns:a16="http://schemas.microsoft.com/office/drawing/2014/main" id="{ED4529D1-9067-4EFB-A4E7-671CE2A01B83}"/>
              </a:ext>
            </a:extLst>
          </p:cNvPr>
          <p:cNvSpPr txBox="1"/>
          <p:nvPr/>
        </p:nvSpPr>
        <p:spPr bwMode="auto">
          <a:xfrm>
            <a:off x="1173202" y="4768836"/>
            <a:ext cx="3021237" cy="480131"/>
          </a:xfrm>
          <a:prstGeom prst="rect">
            <a:avLst/>
          </a:prstGeom>
          <a:noFill/>
          <a:ln>
            <a:noFill/>
          </a:ln>
        </p:spPr>
        <p:txBody>
          <a:bodyPr wrap="square" rtlCol="0">
            <a:spAutoFit/>
          </a:bodyPr>
          <a:lstStyle/>
          <a:p>
            <a:pPr defTabSz="608013">
              <a:lnSpc>
                <a:spcPct val="90000"/>
              </a:lnSpc>
              <a:spcBef>
                <a:spcPts val="0"/>
              </a:spcBef>
            </a:pPr>
            <a:r>
              <a:rPr lang="pl-PL" sz="1400" dirty="0">
                <a:solidFill>
                  <a:srgbClr val="000000"/>
                </a:solidFill>
                <a:latin typeface="Calibri" pitchFamily="34" charset="0"/>
                <a:ea typeface="MS PGothic" pitchFamily="34" charset="-128"/>
                <a:cs typeface="+mn-cs"/>
              </a:rPr>
              <a:t>Median f/u: 42.8 mo</a:t>
            </a:r>
          </a:p>
          <a:p>
            <a:pPr defTabSz="608013">
              <a:lnSpc>
                <a:spcPct val="90000"/>
              </a:lnSpc>
              <a:spcBef>
                <a:spcPts val="0"/>
              </a:spcBef>
            </a:pPr>
            <a:r>
              <a:rPr lang="pl-PL" sz="1400" dirty="0">
                <a:solidFill>
                  <a:srgbClr val="000000"/>
                </a:solidFill>
                <a:latin typeface="Calibri" pitchFamily="34" charset="0"/>
                <a:ea typeface="MS PGothic" pitchFamily="34" charset="-128"/>
                <a:cs typeface="+mn-cs"/>
              </a:rPr>
              <a:t>Minimum f/u: 35.6 mo</a:t>
            </a:r>
          </a:p>
        </p:txBody>
      </p:sp>
      <p:sp>
        <p:nvSpPr>
          <p:cNvPr id="472" name="TextBox 471">
            <a:extLst>
              <a:ext uri="{FF2B5EF4-FFF2-40B4-BE49-F238E27FC236}">
                <a16:creationId xmlns:a16="http://schemas.microsoft.com/office/drawing/2014/main" id="{024D9AB0-7F0D-9BE6-55EA-44EBF7C540BA}"/>
              </a:ext>
            </a:extLst>
          </p:cNvPr>
          <p:cNvSpPr txBox="1"/>
          <p:nvPr/>
        </p:nvSpPr>
        <p:spPr bwMode="auto">
          <a:xfrm>
            <a:off x="2521908" y="2823265"/>
            <a:ext cx="97402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600" dirty="0">
                <a:solidFill>
                  <a:schemeClr val="accent1"/>
                </a:solidFill>
                <a:latin typeface="Calibri" panose="020F0502020204030204" pitchFamily="34" charset="0"/>
              </a:rPr>
              <a:t>81%</a:t>
            </a:r>
          </a:p>
          <a:p>
            <a:pPr>
              <a:lnSpc>
                <a:spcPct val="90000"/>
              </a:lnSpc>
              <a:spcAft>
                <a:spcPct val="0"/>
              </a:spcAft>
              <a:buClrTx/>
              <a:buFontTx/>
              <a:buNone/>
            </a:pPr>
            <a:r>
              <a:rPr lang="en-US" sz="1600" dirty="0">
                <a:solidFill>
                  <a:schemeClr val="accent3"/>
                </a:solidFill>
                <a:latin typeface="Calibri" panose="020F0502020204030204" pitchFamily="34" charset="0"/>
              </a:rPr>
              <a:t>72%</a:t>
            </a:r>
          </a:p>
        </p:txBody>
      </p:sp>
      <p:sp>
        <p:nvSpPr>
          <p:cNvPr id="473" name="TextBox 472">
            <a:extLst>
              <a:ext uri="{FF2B5EF4-FFF2-40B4-BE49-F238E27FC236}">
                <a16:creationId xmlns:a16="http://schemas.microsoft.com/office/drawing/2014/main" id="{369A5485-0AD6-D250-9424-482C251FEF5A}"/>
              </a:ext>
            </a:extLst>
          </p:cNvPr>
          <p:cNvSpPr txBox="1"/>
          <p:nvPr/>
        </p:nvSpPr>
        <p:spPr bwMode="auto">
          <a:xfrm>
            <a:off x="3537495" y="2894673"/>
            <a:ext cx="97402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600" dirty="0">
                <a:solidFill>
                  <a:schemeClr val="accent1"/>
                </a:solidFill>
                <a:latin typeface="Calibri" panose="020F0502020204030204" pitchFamily="34" charset="0"/>
              </a:rPr>
              <a:t>67%</a:t>
            </a:r>
          </a:p>
          <a:p>
            <a:pPr>
              <a:lnSpc>
                <a:spcPct val="90000"/>
              </a:lnSpc>
              <a:spcAft>
                <a:spcPct val="0"/>
              </a:spcAft>
              <a:buClrTx/>
              <a:buFontTx/>
              <a:buNone/>
            </a:pPr>
            <a:r>
              <a:rPr lang="en-US" sz="1600" dirty="0">
                <a:solidFill>
                  <a:schemeClr val="accent3"/>
                </a:solidFill>
                <a:latin typeface="Calibri" panose="020F0502020204030204" pitchFamily="34" charset="0"/>
              </a:rPr>
              <a:t>59%</a:t>
            </a:r>
          </a:p>
        </p:txBody>
      </p:sp>
      <p:sp>
        <p:nvSpPr>
          <p:cNvPr id="474" name="TextBox 473">
            <a:extLst>
              <a:ext uri="{FF2B5EF4-FFF2-40B4-BE49-F238E27FC236}">
                <a16:creationId xmlns:a16="http://schemas.microsoft.com/office/drawing/2014/main" id="{A8CA5E15-A7A3-8E5B-A33A-5DDEB004068C}"/>
              </a:ext>
            </a:extLst>
          </p:cNvPr>
          <p:cNvSpPr txBox="1"/>
          <p:nvPr/>
        </p:nvSpPr>
        <p:spPr bwMode="auto">
          <a:xfrm>
            <a:off x="4058605" y="3159377"/>
            <a:ext cx="974022"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Aft>
                <a:spcPct val="0"/>
              </a:spcAft>
              <a:buClrTx/>
              <a:buFontTx/>
              <a:buNone/>
            </a:pPr>
            <a:r>
              <a:rPr lang="en-US" sz="1600" dirty="0">
                <a:solidFill>
                  <a:schemeClr val="accent1"/>
                </a:solidFill>
                <a:latin typeface="Calibri" panose="020F0502020204030204" pitchFamily="34" charset="0"/>
              </a:rPr>
              <a:t>63%</a:t>
            </a:r>
          </a:p>
          <a:p>
            <a:pPr>
              <a:lnSpc>
                <a:spcPct val="90000"/>
              </a:lnSpc>
              <a:spcAft>
                <a:spcPct val="0"/>
              </a:spcAft>
              <a:buClrTx/>
              <a:buFontTx/>
              <a:buNone/>
            </a:pPr>
            <a:r>
              <a:rPr lang="en-US" sz="1600" dirty="0">
                <a:solidFill>
                  <a:schemeClr val="accent3"/>
                </a:solidFill>
                <a:latin typeface="Calibri" panose="020F0502020204030204" pitchFamily="34" charset="0"/>
              </a:rPr>
              <a:t>54%</a:t>
            </a:r>
          </a:p>
        </p:txBody>
      </p:sp>
      <p:sp>
        <p:nvSpPr>
          <p:cNvPr id="475" name="TextBox 474">
            <a:extLst>
              <a:ext uri="{FF2B5EF4-FFF2-40B4-BE49-F238E27FC236}">
                <a16:creationId xmlns:a16="http://schemas.microsoft.com/office/drawing/2014/main" id="{BEF949EA-4C5A-977A-BE7B-1D7AAA60F359}"/>
              </a:ext>
            </a:extLst>
          </p:cNvPr>
          <p:cNvSpPr txBox="1"/>
          <p:nvPr/>
        </p:nvSpPr>
        <p:spPr bwMode="auto">
          <a:xfrm>
            <a:off x="1854938" y="2526067"/>
            <a:ext cx="3050585" cy="3139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Aft>
                <a:spcPct val="0"/>
              </a:spcAft>
              <a:buClrTx/>
              <a:buFontTx/>
              <a:buNone/>
            </a:pPr>
            <a:r>
              <a:rPr lang="en-US" sz="1600" b="1" dirty="0">
                <a:solidFill>
                  <a:schemeClr val="bg1"/>
                </a:solidFill>
                <a:latin typeface="Calibri" panose="020F0502020204030204" pitchFamily="34" charset="0"/>
              </a:rPr>
              <a:t>End of Pembro Treatment</a:t>
            </a:r>
          </a:p>
        </p:txBody>
      </p:sp>
    </p:spTree>
    <p:extLst>
      <p:ext uri="{BB962C8B-B14F-4D97-AF65-F5344CB8AC3E}">
        <p14:creationId xmlns:p14="http://schemas.microsoft.com/office/powerpoint/2010/main" val="3442467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6849E-05AF-64D5-B0EE-57A3788843C2}"/>
              </a:ext>
            </a:extLst>
          </p:cNvPr>
          <p:cNvSpPr>
            <a:spLocks noGrp="1"/>
          </p:cNvSpPr>
          <p:nvPr>
            <p:ph type="title"/>
          </p:nvPr>
        </p:nvSpPr>
        <p:spPr/>
        <p:txBody>
          <a:bodyPr/>
          <a:lstStyle/>
          <a:p>
            <a:r>
              <a:rPr lang="en-US" altLang="en-US" dirty="0"/>
              <a:t>CheckMate 9ER: First-line Nivolumab + Cabozantinib vs Sunitinib in Advanced or Metastatic RCC</a:t>
            </a:r>
            <a:endParaRPr lang="en-US" dirty="0"/>
          </a:p>
        </p:txBody>
      </p:sp>
      <p:sp>
        <p:nvSpPr>
          <p:cNvPr id="4" name="TextBox 3">
            <a:extLst>
              <a:ext uri="{FF2B5EF4-FFF2-40B4-BE49-F238E27FC236}">
                <a16:creationId xmlns:a16="http://schemas.microsoft.com/office/drawing/2014/main" id="{4323EE1A-116F-FD09-C0C8-A918C54B5233}"/>
              </a:ext>
            </a:extLst>
          </p:cNvPr>
          <p:cNvSpPr txBox="1"/>
          <p:nvPr/>
        </p:nvSpPr>
        <p:spPr bwMode="auto">
          <a:xfrm>
            <a:off x="394164" y="6372671"/>
            <a:ext cx="63572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Burotto. GU ASCO 2023. Abstr 603.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 name="Title 1">
            <a:extLst>
              <a:ext uri="{FF2B5EF4-FFF2-40B4-BE49-F238E27FC236}">
                <a16:creationId xmlns:a16="http://schemas.microsoft.com/office/drawing/2014/main" id="{AA02FD91-BDF2-0A83-6944-11CAE6DC875C}"/>
              </a:ext>
            </a:extLst>
          </p:cNvPr>
          <p:cNvSpPr txBox="1">
            <a:spLocks/>
          </p:cNvSpPr>
          <p:nvPr/>
        </p:nvSpPr>
        <p:spPr bwMode="auto">
          <a:xfrm>
            <a:off x="2263805" y="1521950"/>
            <a:ext cx="2734080"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OS: ITT Population</a:t>
            </a:r>
          </a:p>
        </p:txBody>
      </p:sp>
      <p:sp>
        <p:nvSpPr>
          <p:cNvPr id="8" name="Title 1">
            <a:extLst>
              <a:ext uri="{FF2B5EF4-FFF2-40B4-BE49-F238E27FC236}">
                <a16:creationId xmlns:a16="http://schemas.microsoft.com/office/drawing/2014/main" id="{57BC3C82-B725-B0C1-8D4E-9C6D3A802C56}"/>
              </a:ext>
            </a:extLst>
          </p:cNvPr>
          <p:cNvSpPr txBox="1">
            <a:spLocks/>
          </p:cNvSpPr>
          <p:nvPr/>
        </p:nvSpPr>
        <p:spPr bwMode="auto">
          <a:xfrm>
            <a:off x="7898885" y="1521950"/>
            <a:ext cx="2734080"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OS: Favorable Risk </a:t>
            </a:r>
          </a:p>
        </p:txBody>
      </p:sp>
      <p:pic>
        <p:nvPicPr>
          <p:cNvPr id="57" name="Picture 56">
            <a:extLst>
              <a:ext uri="{FF2B5EF4-FFF2-40B4-BE49-F238E27FC236}">
                <a16:creationId xmlns:a16="http://schemas.microsoft.com/office/drawing/2014/main" id="{B563C438-C511-FF2A-4B49-C490F745510C}"/>
              </a:ext>
            </a:extLst>
          </p:cNvPr>
          <p:cNvPicPr>
            <a:picLocks noChangeAspect="1"/>
          </p:cNvPicPr>
          <p:nvPr/>
        </p:nvPicPr>
        <p:blipFill>
          <a:blip r:embed="rId3"/>
          <a:stretch>
            <a:fillRect/>
          </a:stretch>
        </p:blipFill>
        <p:spPr>
          <a:xfrm>
            <a:off x="1387830" y="2035280"/>
            <a:ext cx="4460736" cy="1972913"/>
          </a:xfrm>
          <a:prstGeom prst="rect">
            <a:avLst/>
          </a:prstGeom>
        </p:spPr>
      </p:pic>
      <p:cxnSp>
        <p:nvCxnSpPr>
          <p:cNvPr id="12" name="Straight Connector 11">
            <a:extLst>
              <a:ext uri="{FF2B5EF4-FFF2-40B4-BE49-F238E27FC236}">
                <a16:creationId xmlns:a16="http://schemas.microsoft.com/office/drawing/2014/main" id="{BB10F386-EA09-68E7-7E41-33E7B20992EA}"/>
              </a:ext>
            </a:extLst>
          </p:cNvPr>
          <p:cNvCxnSpPr/>
          <p:nvPr/>
        </p:nvCxnSpPr>
        <p:spPr bwMode="auto">
          <a:xfrm>
            <a:off x="1400429" y="2053954"/>
            <a:ext cx="0" cy="3014303"/>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1A91BBE-A1E3-1598-236B-4052060C48CB}"/>
              </a:ext>
            </a:extLst>
          </p:cNvPr>
          <p:cNvCxnSpPr/>
          <p:nvPr/>
        </p:nvCxnSpPr>
        <p:spPr bwMode="auto">
          <a:xfrm>
            <a:off x="1320623" y="2058549"/>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7A6EBD8D-899A-4817-6E8D-1A7CE9464AB6}"/>
              </a:ext>
            </a:extLst>
          </p:cNvPr>
          <p:cNvCxnSpPr/>
          <p:nvPr/>
        </p:nvCxnSpPr>
        <p:spPr bwMode="auto">
          <a:xfrm>
            <a:off x="1320623" y="2835100"/>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43F2E52-8874-9AB5-70E4-3DEB8337110D}"/>
              </a:ext>
            </a:extLst>
          </p:cNvPr>
          <p:cNvCxnSpPr/>
          <p:nvPr/>
        </p:nvCxnSpPr>
        <p:spPr bwMode="auto">
          <a:xfrm>
            <a:off x="1320623" y="3607055"/>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B9B910C-5955-5682-BA6D-8E6AFC476661}"/>
              </a:ext>
            </a:extLst>
          </p:cNvPr>
          <p:cNvCxnSpPr/>
          <p:nvPr/>
        </p:nvCxnSpPr>
        <p:spPr bwMode="auto">
          <a:xfrm>
            <a:off x="1320623" y="4374416"/>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0EC7120-79B9-3B57-CBDB-1AE5E29C85E3}"/>
              </a:ext>
            </a:extLst>
          </p:cNvPr>
          <p:cNvCxnSpPr/>
          <p:nvPr/>
        </p:nvCxnSpPr>
        <p:spPr bwMode="auto">
          <a:xfrm>
            <a:off x="1320623" y="5068257"/>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8A4B20E-C0E0-3B3F-3DBF-C57D8E76553C}"/>
              </a:ext>
            </a:extLst>
          </p:cNvPr>
          <p:cNvCxnSpPr>
            <a:cxnSpLocks/>
          </p:cNvCxnSpPr>
          <p:nvPr/>
        </p:nvCxnSpPr>
        <p:spPr bwMode="auto">
          <a:xfrm>
            <a:off x="1387829" y="5068257"/>
            <a:ext cx="45027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91B0066-FA65-3504-704B-F811D481312A}"/>
              </a:ext>
            </a:extLst>
          </p:cNvPr>
          <p:cNvCxnSpPr>
            <a:cxnSpLocks/>
          </p:cNvCxnSpPr>
          <p:nvPr/>
        </p:nvCxnSpPr>
        <p:spPr bwMode="auto">
          <a:xfrm rot="16200000">
            <a:off x="1850315"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C085AE8-C257-D22B-13A5-3D1F0287B83E}"/>
              </a:ext>
            </a:extLst>
          </p:cNvPr>
          <p:cNvCxnSpPr>
            <a:cxnSpLocks/>
          </p:cNvCxnSpPr>
          <p:nvPr/>
        </p:nvCxnSpPr>
        <p:spPr bwMode="auto">
          <a:xfrm rot="16200000">
            <a:off x="1354677" y="511880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56626A1E-387E-D673-52E9-B1D64E8BFFF7}"/>
              </a:ext>
            </a:extLst>
          </p:cNvPr>
          <p:cNvCxnSpPr>
            <a:cxnSpLocks/>
          </p:cNvCxnSpPr>
          <p:nvPr/>
        </p:nvCxnSpPr>
        <p:spPr bwMode="auto">
          <a:xfrm rot="16200000">
            <a:off x="2341752"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57F1877-2473-6E75-509C-C2A90D8602DA}"/>
              </a:ext>
            </a:extLst>
          </p:cNvPr>
          <p:cNvCxnSpPr>
            <a:cxnSpLocks/>
          </p:cNvCxnSpPr>
          <p:nvPr/>
        </p:nvCxnSpPr>
        <p:spPr bwMode="auto">
          <a:xfrm rot="16200000">
            <a:off x="2849990"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13B5DA7-C161-0E96-71A0-B904B5C5879B}"/>
              </a:ext>
            </a:extLst>
          </p:cNvPr>
          <p:cNvCxnSpPr>
            <a:cxnSpLocks/>
          </p:cNvCxnSpPr>
          <p:nvPr/>
        </p:nvCxnSpPr>
        <p:spPr bwMode="auto">
          <a:xfrm rot="16200000">
            <a:off x="3341427"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06046CA8-66E4-6B04-3006-0CBAA7A80248}"/>
              </a:ext>
            </a:extLst>
          </p:cNvPr>
          <p:cNvCxnSpPr>
            <a:cxnSpLocks/>
          </p:cNvCxnSpPr>
          <p:nvPr/>
        </p:nvCxnSpPr>
        <p:spPr bwMode="auto">
          <a:xfrm rot="16200000">
            <a:off x="3845465"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38FA652-6E6A-4FB3-46FB-2930B30776EC}"/>
              </a:ext>
            </a:extLst>
          </p:cNvPr>
          <p:cNvCxnSpPr>
            <a:cxnSpLocks/>
          </p:cNvCxnSpPr>
          <p:nvPr/>
        </p:nvCxnSpPr>
        <p:spPr bwMode="auto">
          <a:xfrm rot="16200000">
            <a:off x="4353704"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4ACDB35-7A93-C13D-1645-E156DCB3315A}"/>
              </a:ext>
            </a:extLst>
          </p:cNvPr>
          <p:cNvCxnSpPr>
            <a:cxnSpLocks/>
          </p:cNvCxnSpPr>
          <p:nvPr/>
        </p:nvCxnSpPr>
        <p:spPr bwMode="auto">
          <a:xfrm rot="16200000">
            <a:off x="4849341"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D202E77-8C9E-E2B2-D389-28DBAA3A48C8}"/>
              </a:ext>
            </a:extLst>
          </p:cNvPr>
          <p:cNvCxnSpPr>
            <a:cxnSpLocks/>
          </p:cNvCxnSpPr>
          <p:nvPr/>
        </p:nvCxnSpPr>
        <p:spPr bwMode="auto">
          <a:xfrm rot="16200000">
            <a:off x="5336578" y="5111909"/>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7FEB7EDE-AEF3-C485-1E6D-8E595143EAB0}"/>
              </a:ext>
            </a:extLst>
          </p:cNvPr>
          <p:cNvCxnSpPr>
            <a:cxnSpLocks/>
          </p:cNvCxnSpPr>
          <p:nvPr/>
        </p:nvCxnSpPr>
        <p:spPr bwMode="auto">
          <a:xfrm rot="16200000">
            <a:off x="5828017" y="5111909"/>
            <a:ext cx="87304" cy="0"/>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31B58F70-90FC-5D2F-F309-A4FB87232EE8}"/>
              </a:ext>
            </a:extLst>
          </p:cNvPr>
          <p:cNvSpPr txBox="1"/>
          <p:nvPr/>
        </p:nvSpPr>
        <p:spPr bwMode="auto">
          <a:xfrm>
            <a:off x="948671" y="1927532"/>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2" name="TextBox 31">
            <a:extLst>
              <a:ext uri="{FF2B5EF4-FFF2-40B4-BE49-F238E27FC236}">
                <a16:creationId xmlns:a16="http://schemas.microsoft.com/office/drawing/2014/main" id="{55506BE9-4859-026B-A684-71564CD49ED6}"/>
              </a:ext>
            </a:extLst>
          </p:cNvPr>
          <p:cNvSpPr txBox="1"/>
          <p:nvPr/>
        </p:nvSpPr>
        <p:spPr bwMode="auto">
          <a:xfrm>
            <a:off x="948671" y="2704082"/>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33" name="TextBox 32">
            <a:extLst>
              <a:ext uri="{FF2B5EF4-FFF2-40B4-BE49-F238E27FC236}">
                <a16:creationId xmlns:a16="http://schemas.microsoft.com/office/drawing/2014/main" id="{8B01852B-F718-883C-DA7F-D545E6DFA3DE}"/>
              </a:ext>
            </a:extLst>
          </p:cNvPr>
          <p:cNvSpPr txBox="1"/>
          <p:nvPr/>
        </p:nvSpPr>
        <p:spPr bwMode="auto">
          <a:xfrm>
            <a:off x="948671" y="348522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4" name="TextBox 33">
            <a:extLst>
              <a:ext uri="{FF2B5EF4-FFF2-40B4-BE49-F238E27FC236}">
                <a16:creationId xmlns:a16="http://schemas.microsoft.com/office/drawing/2014/main" id="{97B0D5A5-1821-70EA-4345-B2072C6B20F0}"/>
              </a:ext>
            </a:extLst>
          </p:cNvPr>
          <p:cNvSpPr txBox="1"/>
          <p:nvPr/>
        </p:nvSpPr>
        <p:spPr bwMode="auto">
          <a:xfrm>
            <a:off x="948671" y="426177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35" name="TextBox 34">
            <a:extLst>
              <a:ext uri="{FF2B5EF4-FFF2-40B4-BE49-F238E27FC236}">
                <a16:creationId xmlns:a16="http://schemas.microsoft.com/office/drawing/2014/main" id="{5464F6A1-D962-F616-2A60-33CCD5EAF268}"/>
              </a:ext>
            </a:extLst>
          </p:cNvPr>
          <p:cNvSpPr txBox="1"/>
          <p:nvPr/>
        </p:nvSpPr>
        <p:spPr bwMode="auto">
          <a:xfrm>
            <a:off x="948671" y="4932645"/>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A8C42C45-AEA0-EFBD-9EF1-176B129AB0E0}"/>
              </a:ext>
            </a:extLst>
          </p:cNvPr>
          <p:cNvSpPr txBox="1"/>
          <p:nvPr/>
        </p:nvSpPr>
        <p:spPr bwMode="auto">
          <a:xfrm>
            <a:off x="1219818"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7" name="TextBox 36">
            <a:extLst>
              <a:ext uri="{FF2B5EF4-FFF2-40B4-BE49-F238E27FC236}">
                <a16:creationId xmlns:a16="http://schemas.microsoft.com/office/drawing/2014/main" id="{4DFAD13A-CF73-79BB-D36D-D1455303F978}"/>
              </a:ext>
            </a:extLst>
          </p:cNvPr>
          <p:cNvSpPr txBox="1"/>
          <p:nvPr/>
        </p:nvSpPr>
        <p:spPr bwMode="auto">
          <a:xfrm>
            <a:off x="1732257"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8" name="TextBox 37">
            <a:extLst>
              <a:ext uri="{FF2B5EF4-FFF2-40B4-BE49-F238E27FC236}">
                <a16:creationId xmlns:a16="http://schemas.microsoft.com/office/drawing/2014/main" id="{60DC0CFA-0F3D-B326-169B-1BCAA5AE0D3B}"/>
              </a:ext>
            </a:extLst>
          </p:cNvPr>
          <p:cNvSpPr txBox="1"/>
          <p:nvPr/>
        </p:nvSpPr>
        <p:spPr bwMode="auto">
          <a:xfrm>
            <a:off x="2223694"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9" name="TextBox 38">
            <a:extLst>
              <a:ext uri="{FF2B5EF4-FFF2-40B4-BE49-F238E27FC236}">
                <a16:creationId xmlns:a16="http://schemas.microsoft.com/office/drawing/2014/main" id="{E1670E41-6849-717E-42E5-A92923494F85}"/>
              </a:ext>
            </a:extLst>
          </p:cNvPr>
          <p:cNvSpPr txBox="1"/>
          <p:nvPr/>
        </p:nvSpPr>
        <p:spPr bwMode="auto">
          <a:xfrm>
            <a:off x="2719331"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0" name="TextBox 39">
            <a:extLst>
              <a:ext uri="{FF2B5EF4-FFF2-40B4-BE49-F238E27FC236}">
                <a16:creationId xmlns:a16="http://schemas.microsoft.com/office/drawing/2014/main" id="{70CACC64-B54A-CA68-DC5F-A1C79E8A9891}"/>
              </a:ext>
            </a:extLst>
          </p:cNvPr>
          <p:cNvSpPr txBox="1"/>
          <p:nvPr/>
        </p:nvSpPr>
        <p:spPr bwMode="auto">
          <a:xfrm>
            <a:off x="3214969"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1" name="TextBox 40">
            <a:extLst>
              <a:ext uri="{FF2B5EF4-FFF2-40B4-BE49-F238E27FC236}">
                <a16:creationId xmlns:a16="http://schemas.microsoft.com/office/drawing/2014/main" id="{C9404000-B78E-D05E-E4EA-5EB8BFE1B9FB}"/>
              </a:ext>
            </a:extLst>
          </p:cNvPr>
          <p:cNvSpPr txBox="1"/>
          <p:nvPr/>
        </p:nvSpPr>
        <p:spPr bwMode="auto">
          <a:xfrm>
            <a:off x="3723207"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2" name="TextBox 41">
            <a:extLst>
              <a:ext uri="{FF2B5EF4-FFF2-40B4-BE49-F238E27FC236}">
                <a16:creationId xmlns:a16="http://schemas.microsoft.com/office/drawing/2014/main" id="{87EA8B1C-F192-B0B1-8C0B-CBCE4683093F}"/>
              </a:ext>
            </a:extLst>
          </p:cNvPr>
          <p:cNvSpPr txBox="1"/>
          <p:nvPr/>
        </p:nvSpPr>
        <p:spPr bwMode="auto">
          <a:xfrm>
            <a:off x="4227245"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3" name="TextBox 42">
            <a:extLst>
              <a:ext uri="{FF2B5EF4-FFF2-40B4-BE49-F238E27FC236}">
                <a16:creationId xmlns:a16="http://schemas.microsoft.com/office/drawing/2014/main" id="{220E8469-04FF-846F-AEA6-6F57FD6665BA}"/>
              </a:ext>
            </a:extLst>
          </p:cNvPr>
          <p:cNvSpPr txBox="1"/>
          <p:nvPr/>
        </p:nvSpPr>
        <p:spPr bwMode="auto">
          <a:xfrm>
            <a:off x="4714483"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44" name="TextBox 43">
            <a:extLst>
              <a:ext uri="{FF2B5EF4-FFF2-40B4-BE49-F238E27FC236}">
                <a16:creationId xmlns:a16="http://schemas.microsoft.com/office/drawing/2014/main" id="{348D1C61-8063-2809-88E1-CFFF911D7A2A}"/>
              </a:ext>
            </a:extLst>
          </p:cNvPr>
          <p:cNvSpPr txBox="1"/>
          <p:nvPr/>
        </p:nvSpPr>
        <p:spPr bwMode="auto">
          <a:xfrm>
            <a:off x="5214321"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5" name="TextBox 44">
            <a:extLst>
              <a:ext uri="{FF2B5EF4-FFF2-40B4-BE49-F238E27FC236}">
                <a16:creationId xmlns:a16="http://schemas.microsoft.com/office/drawing/2014/main" id="{99E96EAD-2905-C082-7BCE-820DBB22E797}"/>
              </a:ext>
            </a:extLst>
          </p:cNvPr>
          <p:cNvSpPr txBox="1"/>
          <p:nvPr/>
        </p:nvSpPr>
        <p:spPr bwMode="auto">
          <a:xfrm>
            <a:off x="5697357" y="5134098"/>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46" name="TextBox 45">
            <a:extLst>
              <a:ext uri="{FF2B5EF4-FFF2-40B4-BE49-F238E27FC236}">
                <a16:creationId xmlns:a16="http://schemas.microsoft.com/office/drawing/2014/main" id="{A8963085-542A-932E-D565-C853014F88AF}"/>
              </a:ext>
            </a:extLst>
          </p:cNvPr>
          <p:cNvSpPr txBox="1"/>
          <p:nvPr/>
        </p:nvSpPr>
        <p:spPr bwMode="auto">
          <a:xfrm>
            <a:off x="1354225" y="5323048"/>
            <a:ext cx="45363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7" name="TextBox 46">
            <a:extLst>
              <a:ext uri="{FF2B5EF4-FFF2-40B4-BE49-F238E27FC236}">
                <a16:creationId xmlns:a16="http://schemas.microsoft.com/office/drawing/2014/main" id="{D22E19D5-6FE2-CD64-99DC-EF779FAEFBEA}"/>
              </a:ext>
            </a:extLst>
          </p:cNvPr>
          <p:cNvSpPr txBox="1"/>
          <p:nvPr/>
        </p:nvSpPr>
        <p:spPr bwMode="auto">
          <a:xfrm rot="16200000">
            <a:off x="-646563" y="3446038"/>
            <a:ext cx="30211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cxnSp>
        <p:nvCxnSpPr>
          <p:cNvPr id="48" name="Straight Connector 47">
            <a:extLst>
              <a:ext uri="{FF2B5EF4-FFF2-40B4-BE49-F238E27FC236}">
                <a16:creationId xmlns:a16="http://schemas.microsoft.com/office/drawing/2014/main" id="{924DF38F-69F4-949A-158F-76AA3230E940}"/>
              </a:ext>
            </a:extLst>
          </p:cNvPr>
          <p:cNvCxnSpPr>
            <a:cxnSpLocks/>
          </p:cNvCxnSpPr>
          <p:nvPr/>
        </p:nvCxnSpPr>
        <p:spPr bwMode="auto">
          <a:xfrm flipV="1">
            <a:off x="2893642" y="2704082"/>
            <a:ext cx="0" cy="2359580"/>
          </a:xfrm>
          <a:prstGeom prst="line">
            <a:avLst/>
          </a:prstGeom>
          <a:noFill/>
          <a:ln w="19050" cap="flat" cmpd="sng" algn="ctr">
            <a:solidFill>
              <a:schemeClr val="bg1"/>
            </a:solidFill>
            <a:prstDash val="sysDash"/>
            <a:round/>
            <a:headEnd type="none" w="med" len="med"/>
            <a:tailEnd type="none" w="med" len="med"/>
          </a:ln>
          <a:effectLst/>
        </p:spPr>
      </p:cxnSp>
      <p:cxnSp>
        <p:nvCxnSpPr>
          <p:cNvPr id="50" name="Straight Connector 49">
            <a:extLst>
              <a:ext uri="{FF2B5EF4-FFF2-40B4-BE49-F238E27FC236}">
                <a16:creationId xmlns:a16="http://schemas.microsoft.com/office/drawing/2014/main" id="{A18F71A3-165A-7E2E-9E5D-B29A33BFBF90}"/>
              </a:ext>
            </a:extLst>
          </p:cNvPr>
          <p:cNvCxnSpPr>
            <a:cxnSpLocks/>
          </p:cNvCxnSpPr>
          <p:nvPr/>
        </p:nvCxnSpPr>
        <p:spPr bwMode="auto">
          <a:xfrm flipV="1">
            <a:off x="4397356" y="3343754"/>
            <a:ext cx="0" cy="1733692"/>
          </a:xfrm>
          <a:prstGeom prst="line">
            <a:avLst/>
          </a:prstGeom>
          <a:noFill/>
          <a:ln w="19050" cap="flat" cmpd="sng" algn="ctr">
            <a:solidFill>
              <a:schemeClr val="bg1"/>
            </a:solidFill>
            <a:prstDash val="sysDash"/>
            <a:round/>
            <a:headEnd type="none" w="med" len="med"/>
            <a:tailEnd type="none" w="med" len="med"/>
          </a:ln>
          <a:effectLst/>
        </p:spPr>
      </p:cxnSp>
      <p:pic>
        <p:nvPicPr>
          <p:cNvPr id="55" name="Picture 54">
            <a:extLst>
              <a:ext uri="{FF2B5EF4-FFF2-40B4-BE49-F238E27FC236}">
                <a16:creationId xmlns:a16="http://schemas.microsoft.com/office/drawing/2014/main" id="{B5A11F32-866C-B041-117B-FF45A3EA3859}"/>
              </a:ext>
            </a:extLst>
          </p:cNvPr>
          <p:cNvPicPr>
            <a:picLocks noChangeAspect="1"/>
          </p:cNvPicPr>
          <p:nvPr/>
        </p:nvPicPr>
        <p:blipFill>
          <a:blip r:embed="rId4"/>
          <a:stretch>
            <a:fillRect/>
          </a:stretch>
        </p:blipFill>
        <p:spPr>
          <a:xfrm>
            <a:off x="1387829" y="1967538"/>
            <a:ext cx="4424040" cy="1749525"/>
          </a:xfrm>
          <a:prstGeom prst="rect">
            <a:avLst/>
          </a:prstGeom>
        </p:spPr>
      </p:pic>
      <p:sp>
        <p:nvSpPr>
          <p:cNvPr id="58" name="TextBox 57">
            <a:extLst>
              <a:ext uri="{FF2B5EF4-FFF2-40B4-BE49-F238E27FC236}">
                <a16:creationId xmlns:a16="http://schemas.microsoft.com/office/drawing/2014/main" id="{843D689A-E13A-549E-F1C4-41A811846D8F}"/>
              </a:ext>
            </a:extLst>
          </p:cNvPr>
          <p:cNvSpPr txBox="1"/>
          <p:nvPr/>
        </p:nvSpPr>
        <p:spPr bwMode="auto">
          <a:xfrm>
            <a:off x="2669121" y="2376141"/>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79.0%</a:t>
            </a:r>
          </a:p>
        </p:txBody>
      </p:sp>
      <p:sp>
        <p:nvSpPr>
          <p:cNvPr id="59" name="TextBox 58">
            <a:extLst>
              <a:ext uri="{FF2B5EF4-FFF2-40B4-BE49-F238E27FC236}">
                <a16:creationId xmlns:a16="http://schemas.microsoft.com/office/drawing/2014/main" id="{2B3CD618-BE84-9847-DDA5-0410A1C71BB2}"/>
              </a:ext>
            </a:extLst>
          </p:cNvPr>
          <p:cNvSpPr txBox="1"/>
          <p:nvPr/>
        </p:nvSpPr>
        <p:spPr bwMode="auto">
          <a:xfrm>
            <a:off x="4157465" y="2899300"/>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58.7%</a:t>
            </a:r>
          </a:p>
        </p:txBody>
      </p:sp>
      <p:sp>
        <p:nvSpPr>
          <p:cNvPr id="60" name="TextBox 59">
            <a:extLst>
              <a:ext uri="{FF2B5EF4-FFF2-40B4-BE49-F238E27FC236}">
                <a16:creationId xmlns:a16="http://schemas.microsoft.com/office/drawing/2014/main" id="{E41ACAD8-96C5-70E7-1E67-D3F9087C857A}"/>
              </a:ext>
            </a:extLst>
          </p:cNvPr>
          <p:cNvSpPr txBox="1"/>
          <p:nvPr/>
        </p:nvSpPr>
        <p:spPr bwMode="auto">
          <a:xfrm>
            <a:off x="2270778" y="2991547"/>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68.8%</a:t>
            </a:r>
          </a:p>
        </p:txBody>
      </p:sp>
      <p:sp>
        <p:nvSpPr>
          <p:cNvPr id="61" name="TextBox 60">
            <a:extLst>
              <a:ext uri="{FF2B5EF4-FFF2-40B4-BE49-F238E27FC236}">
                <a16:creationId xmlns:a16="http://schemas.microsoft.com/office/drawing/2014/main" id="{778427E0-54AE-C794-E374-45F51139DBCD}"/>
              </a:ext>
            </a:extLst>
          </p:cNvPr>
          <p:cNvSpPr txBox="1"/>
          <p:nvPr/>
        </p:nvSpPr>
        <p:spPr bwMode="auto">
          <a:xfrm>
            <a:off x="3778747" y="3604132"/>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49.5%</a:t>
            </a:r>
          </a:p>
        </p:txBody>
      </p:sp>
      <p:graphicFrame>
        <p:nvGraphicFramePr>
          <p:cNvPr id="62" name="Table 62">
            <a:extLst>
              <a:ext uri="{FF2B5EF4-FFF2-40B4-BE49-F238E27FC236}">
                <a16:creationId xmlns:a16="http://schemas.microsoft.com/office/drawing/2014/main" id="{70896F0D-60BC-61F1-41B8-AFA475AEB90D}"/>
              </a:ext>
            </a:extLst>
          </p:cNvPr>
          <p:cNvGraphicFramePr>
            <a:graphicFrameLocks noGrp="1"/>
          </p:cNvGraphicFramePr>
          <p:nvPr>
            <p:extLst>
              <p:ext uri="{D42A27DB-BD31-4B8C-83A1-F6EECF244321}">
                <p14:modId xmlns:p14="http://schemas.microsoft.com/office/powerpoint/2010/main" val="4103666706"/>
              </p:ext>
            </p:extLst>
          </p:nvPr>
        </p:nvGraphicFramePr>
        <p:xfrm>
          <a:off x="3928238" y="1827252"/>
          <a:ext cx="2103384" cy="783252"/>
        </p:xfrm>
        <a:graphic>
          <a:graphicData uri="http://schemas.openxmlformats.org/drawingml/2006/table">
            <a:tbl>
              <a:tblPr firstRow="1" bandRow="1">
                <a:tableStyleId>{5C22544A-7EE6-4342-B048-85BDC9FD1C3A}</a:tableStyleId>
              </a:tblPr>
              <a:tblGrid>
                <a:gridCol w="987437">
                  <a:extLst>
                    <a:ext uri="{9D8B030D-6E8A-4147-A177-3AD203B41FA5}">
                      <a16:colId xmlns:a16="http://schemas.microsoft.com/office/drawing/2014/main" val="519849179"/>
                    </a:ext>
                  </a:extLst>
                </a:gridCol>
                <a:gridCol w="1115947">
                  <a:extLst>
                    <a:ext uri="{9D8B030D-6E8A-4147-A177-3AD203B41FA5}">
                      <a16:colId xmlns:a16="http://schemas.microsoft.com/office/drawing/2014/main" val="3999114775"/>
                    </a:ext>
                  </a:extLst>
                </a:gridCol>
              </a:tblGrid>
              <a:tr h="195813">
                <a:tc gridSpan="2">
                  <a:txBody>
                    <a:bodyPr/>
                    <a:lstStyle/>
                    <a:p>
                      <a:pPr algn="ctr"/>
                      <a:r>
                        <a:rPr lang="en-US" sz="1200" dirty="0">
                          <a:solidFill>
                            <a:schemeClr val="bg1"/>
                          </a:solidFill>
                        </a:rPr>
                        <a:t>Median OS,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062329237"/>
                  </a:ext>
                </a:extLst>
              </a:tr>
              <a:tr h="195813">
                <a:tc>
                  <a:txBody>
                    <a:bodyPr/>
                    <a:lstStyle/>
                    <a:p>
                      <a:r>
                        <a:rPr lang="en-US" sz="1200" dirty="0">
                          <a:solidFill>
                            <a:schemeClr val="bg1"/>
                          </a:solidFill>
                        </a:rPr>
                        <a:t>Nivo + Cabo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49.5 (40.3-NE)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4653501"/>
                  </a:ext>
                </a:extLst>
              </a:tr>
              <a:tr h="195813">
                <a:tc>
                  <a:txBody>
                    <a:bodyPr/>
                    <a:lstStyle/>
                    <a:p>
                      <a:r>
                        <a:rPr lang="en-US" sz="1200" dirty="0">
                          <a:solidFill>
                            <a:schemeClr val="bg1"/>
                          </a:solidFill>
                        </a:rPr>
                        <a:t>Sun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35.5 (29.2-42.3)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8836797"/>
                  </a:ext>
                </a:extLst>
              </a:tr>
              <a:tr h="195813">
                <a:tc gridSpan="2">
                  <a:txBody>
                    <a:bodyPr/>
                    <a:lstStyle/>
                    <a:p>
                      <a:pPr algn="ctr"/>
                      <a:r>
                        <a:rPr lang="en-US" sz="1200" dirty="0">
                          <a:solidFill>
                            <a:schemeClr val="bg1"/>
                          </a:solidFill>
                        </a:rPr>
                        <a:t>HR: 0.70 (0.56-0.87)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05900812"/>
                  </a:ext>
                </a:extLst>
              </a:tr>
            </a:tbl>
          </a:graphicData>
        </a:graphic>
      </p:graphicFrame>
      <p:graphicFrame>
        <p:nvGraphicFramePr>
          <p:cNvPr id="63" name="Table 63">
            <a:extLst>
              <a:ext uri="{FF2B5EF4-FFF2-40B4-BE49-F238E27FC236}">
                <a16:creationId xmlns:a16="http://schemas.microsoft.com/office/drawing/2014/main" id="{FB6553DA-1462-C920-70AC-3D307535650F}"/>
              </a:ext>
            </a:extLst>
          </p:cNvPr>
          <p:cNvGraphicFramePr>
            <a:graphicFrameLocks noGrp="1"/>
          </p:cNvGraphicFramePr>
          <p:nvPr>
            <p:extLst>
              <p:ext uri="{D42A27DB-BD31-4B8C-83A1-F6EECF244321}">
                <p14:modId xmlns:p14="http://schemas.microsoft.com/office/powerpoint/2010/main" val="2658028571"/>
              </p:ext>
            </p:extLst>
          </p:nvPr>
        </p:nvGraphicFramePr>
        <p:xfrm>
          <a:off x="394165" y="5535235"/>
          <a:ext cx="5701834" cy="548640"/>
        </p:xfrm>
        <a:graphic>
          <a:graphicData uri="http://schemas.openxmlformats.org/drawingml/2006/table">
            <a:tbl>
              <a:tblPr firstRow="1" bandRow="1">
                <a:tableStyleId>{5C22544A-7EE6-4342-B048-85BDC9FD1C3A}</a:tableStyleId>
              </a:tblPr>
              <a:tblGrid>
                <a:gridCol w="781550">
                  <a:extLst>
                    <a:ext uri="{9D8B030D-6E8A-4147-A177-3AD203B41FA5}">
                      <a16:colId xmlns:a16="http://schemas.microsoft.com/office/drawing/2014/main" val="708391338"/>
                    </a:ext>
                  </a:extLst>
                </a:gridCol>
                <a:gridCol w="384266">
                  <a:extLst>
                    <a:ext uri="{9D8B030D-6E8A-4147-A177-3AD203B41FA5}">
                      <a16:colId xmlns:a16="http://schemas.microsoft.com/office/drawing/2014/main" val="2095396276"/>
                    </a:ext>
                  </a:extLst>
                </a:gridCol>
                <a:gridCol w="504002">
                  <a:extLst>
                    <a:ext uri="{9D8B030D-6E8A-4147-A177-3AD203B41FA5}">
                      <a16:colId xmlns:a16="http://schemas.microsoft.com/office/drawing/2014/main" val="2594482804"/>
                    </a:ext>
                  </a:extLst>
                </a:gridCol>
                <a:gridCol w="504002">
                  <a:extLst>
                    <a:ext uri="{9D8B030D-6E8A-4147-A177-3AD203B41FA5}">
                      <a16:colId xmlns:a16="http://schemas.microsoft.com/office/drawing/2014/main" val="2554382694"/>
                    </a:ext>
                  </a:extLst>
                </a:gridCol>
                <a:gridCol w="504002">
                  <a:extLst>
                    <a:ext uri="{9D8B030D-6E8A-4147-A177-3AD203B41FA5}">
                      <a16:colId xmlns:a16="http://schemas.microsoft.com/office/drawing/2014/main" val="2582967906"/>
                    </a:ext>
                  </a:extLst>
                </a:gridCol>
                <a:gridCol w="504002">
                  <a:extLst>
                    <a:ext uri="{9D8B030D-6E8A-4147-A177-3AD203B41FA5}">
                      <a16:colId xmlns:a16="http://schemas.microsoft.com/office/drawing/2014/main" val="2719554511"/>
                    </a:ext>
                  </a:extLst>
                </a:gridCol>
                <a:gridCol w="504002">
                  <a:extLst>
                    <a:ext uri="{9D8B030D-6E8A-4147-A177-3AD203B41FA5}">
                      <a16:colId xmlns:a16="http://schemas.microsoft.com/office/drawing/2014/main" val="1212811841"/>
                    </a:ext>
                  </a:extLst>
                </a:gridCol>
                <a:gridCol w="504002">
                  <a:extLst>
                    <a:ext uri="{9D8B030D-6E8A-4147-A177-3AD203B41FA5}">
                      <a16:colId xmlns:a16="http://schemas.microsoft.com/office/drawing/2014/main" val="3182422997"/>
                    </a:ext>
                  </a:extLst>
                </a:gridCol>
                <a:gridCol w="504002">
                  <a:extLst>
                    <a:ext uri="{9D8B030D-6E8A-4147-A177-3AD203B41FA5}">
                      <a16:colId xmlns:a16="http://schemas.microsoft.com/office/drawing/2014/main" val="3520409470"/>
                    </a:ext>
                  </a:extLst>
                </a:gridCol>
                <a:gridCol w="504002">
                  <a:extLst>
                    <a:ext uri="{9D8B030D-6E8A-4147-A177-3AD203B41FA5}">
                      <a16:colId xmlns:a16="http://schemas.microsoft.com/office/drawing/2014/main" val="4013316005"/>
                    </a:ext>
                  </a:extLst>
                </a:gridCol>
                <a:gridCol w="504002">
                  <a:extLst>
                    <a:ext uri="{9D8B030D-6E8A-4147-A177-3AD203B41FA5}">
                      <a16:colId xmlns:a16="http://schemas.microsoft.com/office/drawing/2014/main" val="1210399551"/>
                    </a:ext>
                  </a:extLst>
                </a:gridCol>
              </a:tblGrid>
              <a:tr h="160913">
                <a:tc gridSpan="11">
                  <a:txBody>
                    <a:bodyPr/>
                    <a:lstStyle/>
                    <a:p>
                      <a:pPr algn="l"/>
                      <a:r>
                        <a:rPr lang="en-US" sz="12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603546018"/>
                  </a:ext>
                </a:extLst>
              </a:tr>
              <a:tr h="160913">
                <a:tc>
                  <a:txBody>
                    <a:bodyPr/>
                    <a:lstStyle/>
                    <a:p>
                      <a:pPr algn="r"/>
                      <a:r>
                        <a:rPr lang="en-US" sz="1200" b="1" dirty="0">
                          <a:solidFill>
                            <a:schemeClr val="accent1"/>
                          </a:solidFill>
                        </a:rPr>
                        <a:t>Nivo + Cabo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323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298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222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97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315953"/>
                  </a:ext>
                </a:extLst>
              </a:tr>
              <a:tr h="160913">
                <a:tc>
                  <a:txBody>
                    <a:bodyPr/>
                    <a:lstStyle/>
                    <a:p>
                      <a:pPr algn="r"/>
                      <a:r>
                        <a:rPr lang="en-US" sz="1200" b="1" dirty="0">
                          <a:solidFill>
                            <a:schemeClr val="accent3"/>
                          </a:solidFill>
                        </a:rPr>
                        <a:t>Sun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276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189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83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280703"/>
                  </a:ext>
                </a:extLst>
              </a:tr>
            </a:tbl>
          </a:graphicData>
        </a:graphic>
      </p:graphicFrame>
      <p:sp>
        <p:nvSpPr>
          <p:cNvPr id="3" name="Rounded Rectangle 9">
            <a:extLst>
              <a:ext uri="{FF2B5EF4-FFF2-40B4-BE49-F238E27FC236}">
                <a16:creationId xmlns:a16="http://schemas.microsoft.com/office/drawing/2014/main" id="{FC034810-1E3E-1756-405E-EAA3359DA4FD}"/>
              </a:ext>
            </a:extLst>
          </p:cNvPr>
          <p:cNvSpPr/>
          <p:nvPr/>
        </p:nvSpPr>
        <p:spPr>
          <a:xfrm>
            <a:off x="1541352" y="4336134"/>
            <a:ext cx="2176925" cy="548582"/>
          </a:xfrm>
          <a:prstGeom prst="roundRect">
            <a:avLst/>
          </a:prstGeom>
          <a:solidFill>
            <a:schemeClr val="accent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mn-cs"/>
              </a:rPr>
              <a:t>ALL RISK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mn-cs"/>
              </a:rPr>
              <a:t>INTENTION TO TREAT</a:t>
            </a:r>
          </a:p>
        </p:txBody>
      </p:sp>
      <p:cxnSp>
        <p:nvCxnSpPr>
          <p:cNvPr id="65" name="Straight Connector 64">
            <a:extLst>
              <a:ext uri="{FF2B5EF4-FFF2-40B4-BE49-F238E27FC236}">
                <a16:creationId xmlns:a16="http://schemas.microsoft.com/office/drawing/2014/main" id="{83A601ED-E7D2-F27F-49E2-5B027F4743EA}"/>
              </a:ext>
            </a:extLst>
          </p:cNvPr>
          <p:cNvCxnSpPr/>
          <p:nvPr/>
        </p:nvCxnSpPr>
        <p:spPr bwMode="auto">
          <a:xfrm>
            <a:off x="7058280" y="2053955"/>
            <a:ext cx="0" cy="3014303"/>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BC9D824-6B64-AC01-D047-EEBF934653CA}"/>
              </a:ext>
            </a:extLst>
          </p:cNvPr>
          <p:cNvCxnSpPr/>
          <p:nvPr/>
        </p:nvCxnSpPr>
        <p:spPr bwMode="auto">
          <a:xfrm>
            <a:off x="6978474" y="2058550"/>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D50BF4E-7A0D-53E4-1E1E-89971C07F6B1}"/>
              </a:ext>
            </a:extLst>
          </p:cNvPr>
          <p:cNvCxnSpPr/>
          <p:nvPr/>
        </p:nvCxnSpPr>
        <p:spPr bwMode="auto">
          <a:xfrm>
            <a:off x="6978474" y="2835101"/>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991F4D2F-7C53-A1F2-FA3D-7945492F6043}"/>
              </a:ext>
            </a:extLst>
          </p:cNvPr>
          <p:cNvCxnSpPr/>
          <p:nvPr/>
        </p:nvCxnSpPr>
        <p:spPr bwMode="auto">
          <a:xfrm>
            <a:off x="6978474" y="3607056"/>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C9FF43A-6F04-29FE-CA2E-1767619F477C}"/>
              </a:ext>
            </a:extLst>
          </p:cNvPr>
          <p:cNvCxnSpPr/>
          <p:nvPr/>
        </p:nvCxnSpPr>
        <p:spPr bwMode="auto">
          <a:xfrm>
            <a:off x="6978474" y="4374417"/>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A65DC8DA-56DE-79FE-14A8-BDBCBEE02AA4}"/>
              </a:ext>
            </a:extLst>
          </p:cNvPr>
          <p:cNvCxnSpPr/>
          <p:nvPr/>
        </p:nvCxnSpPr>
        <p:spPr bwMode="auto">
          <a:xfrm>
            <a:off x="6978474" y="506825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82D38D5-3F15-D317-7BDA-79FA93463113}"/>
              </a:ext>
            </a:extLst>
          </p:cNvPr>
          <p:cNvCxnSpPr>
            <a:cxnSpLocks/>
          </p:cNvCxnSpPr>
          <p:nvPr/>
        </p:nvCxnSpPr>
        <p:spPr bwMode="auto">
          <a:xfrm>
            <a:off x="7045680" y="5068258"/>
            <a:ext cx="45027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78689F2-53D4-EFBA-03FD-EA6F00EB2380}"/>
              </a:ext>
            </a:extLst>
          </p:cNvPr>
          <p:cNvCxnSpPr>
            <a:cxnSpLocks/>
          </p:cNvCxnSpPr>
          <p:nvPr/>
        </p:nvCxnSpPr>
        <p:spPr bwMode="auto">
          <a:xfrm rot="16200000">
            <a:off x="7508166"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36D22CC-BC7B-74DF-6E55-B3BD088CF346}"/>
              </a:ext>
            </a:extLst>
          </p:cNvPr>
          <p:cNvCxnSpPr>
            <a:cxnSpLocks/>
          </p:cNvCxnSpPr>
          <p:nvPr/>
        </p:nvCxnSpPr>
        <p:spPr bwMode="auto">
          <a:xfrm rot="16200000">
            <a:off x="7012528" y="5118803"/>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E94A82D-39C9-4892-2474-C38E0CA6D9DC}"/>
              </a:ext>
            </a:extLst>
          </p:cNvPr>
          <p:cNvCxnSpPr>
            <a:cxnSpLocks/>
          </p:cNvCxnSpPr>
          <p:nvPr/>
        </p:nvCxnSpPr>
        <p:spPr bwMode="auto">
          <a:xfrm rot="16200000">
            <a:off x="7999603"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7767DF70-54CF-29A1-A8E8-0DFD650E02FB}"/>
              </a:ext>
            </a:extLst>
          </p:cNvPr>
          <p:cNvCxnSpPr>
            <a:cxnSpLocks/>
          </p:cNvCxnSpPr>
          <p:nvPr/>
        </p:nvCxnSpPr>
        <p:spPr bwMode="auto">
          <a:xfrm rot="16200000">
            <a:off x="8507841"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AE97937-3B36-7249-3498-A4DDE3D7ECDE}"/>
              </a:ext>
            </a:extLst>
          </p:cNvPr>
          <p:cNvCxnSpPr>
            <a:cxnSpLocks/>
          </p:cNvCxnSpPr>
          <p:nvPr/>
        </p:nvCxnSpPr>
        <p:spPr bwMode="auto">
          <a:xfrm rot="16200000">
            <a:off x="8999278"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95086F35-7616-3604-449C-8C0B1BFF7581}"/>
              </a:ext>
            </a:extLst>
          </p:cNvPr>
          <p:cNvCxnSpPr>
            <a:cxnSpLocks/>
          </p:cNvCxnSpPr>
          <p:nvPr/>
        </p:nvCxnSpPr>
        <p:spPr bwMode="auto">
          <a:xfrm rot="16200000">
            <a:off x="9503316"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55C65B88-901D-D2BF-3D71-B0EEF4910D18}"/>
              </a:ext>
            </a:extLst>
          </p:cNvPr>
          <p:cNvCxnSpPr>
            <a:cxnSpLocks/>
          </p:cNvCxnSpPr>
          <p:nvPr/>
        </p:nvCxnSpPr>
        <p:spPr bwMode="auto">
          <a:xfrm rot="16200000">
            <a:off x="10011555"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8791DFB-83CE-73FB-E33B-BA70DB04F337}"/>
              </a:ext>
            </a:extLst>
          </p:cNvPr>
          <p:cNvCxnSpPr>
            <a:cxnSpLocks/>
          </p:cNvCxnSpPr>
          <p:nvPr/>
        </p:nvCxnSpPr>
        <p:spPr bwMode="auto">
          <a:xfrm rot="16200000">
            <a:off x="10507192"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DEB7156B-1645-7860-8E89-FAD368DF24CC}"/>
              </a:ext>
            </a:extLst>
          </p:cNvPr>
          <p:cNvCxnSpPr>
            <a:cxnSpLocks/>
          </p:cNvCxnSpPr>
          <p:nvPr/>
        </p:nvCxnSpPr>
        <p:spPr bwMode="auto">
          <a:xfrm rot="16200000">
            <a:off x="10994429" y="5111910"/>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EE38AA8D-EEF9-71AD-8303-F29B15A64F7F}"/>
              </a:ext>
            </a:extLst>
          </p:cNvPr>
          <p:cNvCxnSpPr>
            <a:cxnSpLocks/>
          </p:cNvCxnSpPr>
          <p:nvPr/>
        </p:nvCxnSpPr>
        <p:spPr bwMode="auto">
          <a:xfrm rot="16200000">
            <a:off x="11494267" y="5111910"/>
            <a:ext cx="87304" cy="0"/>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B4799DE4-A3AC-94E4-9EF6-BDF5ADB24DBF}"/>
              </a:ext>
            </a:extLst>
          </p:cNvPr>
          <p:cNvSpPr txBox="1"/>
          <p:nvPr/>
        </p:nvSpPr>
        <p:spPr bwMode="auto">
          <a:xfrm>
            <a:off x="6606522" y="1927533"/>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83" name="TextBox 82">
            <a:extLst>
              <a:ext uri="{FF2B5EF4-FFF2-40B4-BE49-F238E27FC236}">
                <a16:creationId xmlns:a16="http://schemas.microsoft.com/office/drawing/2014/main" id="{5AE9FCA0-690E-C402-820B-FEA537D2FC9D}"/>
              </a:ext>
            </a:extLst>
          </p:cNvPr>
          <p:cNvSpPr txBox="1"/>
          <p:nvPr/>
        </p:nvSpPr>
        <p:spPr bwMode="auto">
          <a:xfrm>
            <a:off x="6606522" y="2704083"/>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84" name="TextBox 83">
            <a:extLst>
              <a:ext uri="{FF2B5EF4-FFF2-40B4-BE49-F238E27FC236}">
                <a16:creationId xmlns:a16="http://schemas.microsoft.com/office/drawing/2014/main" id="{5DD1F9AB-1317-117C-BAD9-C864FE923140}"/>
              </a:ext>
            </a:extLst>
          </p:cNvPr>
          <p:cNvSpPr txBox="1"/>
          <p:nvPr/>
        </p:nvSpPr>
        <p:spPr bwMode="auto">
          <a:xfrm>
            <a:off x="6606522" y="348522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85" name="TextBox 84">
            <a:extLst>
              <a:ext uri="{FF2B5EF4-FFF2-40B4-BE49-F238E27FC236}">
                <a16:creationId xmlns:a16="http://schemas.microsoft.com/office/drawing/2014/main" id="{A293E86C-5473-43F7-874F-4FF33662825D}"/>
              </a:ext>
            </a:extLst>
          </p:cNvPr>
          <p:cNvSpPr txBox="1"/>
          <p:nvPr/>
        </p:nvSpPr>
        <p:spPr bwMode="auto">
          <a:xfrm>
            <a:off x="6606522" y="4261780"/>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86" name="TextBox 85">
            <a:extLst>
              <a:ext uri="{FF2B5EF4-FFF2-40B4-BE49-F238E27FC236}">
                <a16:creationId xmlns:a16="http://schemas.microsoft.com/office/drawing/2014/main" id="{BF4668D3-EE0F-856B-FB62-D93632D896B4}"/>
              </a:ext>
            </a:extLst>
          </p:cNvPr>
          <p:cNvSpPr txBox="1"/>
          <p:nvPr/>
        </p:nvSpPr>
        <p:spPr bwMode="auto">
          <a:xfrm>
            <a:off x="6606522" y="4932646"/>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7" name="TextBox 86">
            <a:extLst>
              <a:ext uri="{FF2B5EF4-FFF2-40B4-BE49-F238E27FC236}">
                <a16:creationId xmlns:a16="http://schemas.microsoft.com/office/drawing/2014/main" id="{E525D49F-FA23-CCA3-9E90-C2454053FE81}"/>
              </a:ext>
            </a:extLst>
          </p:cNvPr>
          <p:cNvSpPr txBox="1"/>
          <p:nvPr/>
        </p:nvSpPr>
        <p:spPr bwMode="auto">
          <a:xfrm>
            <a:off x="6877669"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8" name="TextBox 87">
            <a:extLst>
              <a:ext uri="{FF2B5EF4-FFF2-40B4-BE49-F238E27FC236}">
                <a16:creationId xmlns:a16="http://schemas.microsoft.com/office/drawing/2014/main" id="{014766E8-9D97-AD3C-6259-69102A437760}"/>
              </a:ext>
            </a:extLst>
          </p:cNvPr>
          <p:cNvSpPr txBox="1"/>
          <p:nvPr/>
        </p:nvSpPr>
        <p:spPr bwMode="auto">
          <a:xfrm>
            <a:off x="7390108"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9" name="TextBox 88">
            <a:extLst>
              <a:ext uri="{FF2B5EF4-FFF2-40B4-BE49-F238E27FC236}">
                <a16:creationId xmlns:a16="http://schemas.microsoft.com/office/drawing/2014/main" id="{29E2924D-8C13-E065-1CA0-1F2C0DD356EF}"/>
              </a:ext>
            </a:extLst>
          </p:cNvPr>
          <p:cNvSpPr txBox="1"/>
          <p:nvPr/>
        </p:nvSpPr>
        <p:spPr bwMode="auto">
          <a:xfrm>
            <a:off x="7881545"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90" name="TextBox 89">
            <a:extLst>
              <a:ext uri="{FF2B5EF4-FFF2-40B4-BE49-F238E27FC236}">
                <a16:creationId xmlns:a16="http://schemas.microsoft.com/office/drawing/2014/main" id="{69CCCB15-4B38-50C5-592F-ACE1ED557077}"/>
              </a:ext>
            </a:extLst>
          </p:cNvPr>
          <p:cNvSpPr txBox="1"/>
          <p:nvPr/>
        </p:nvSpPr>
        <p:spPr bwMode="auto">
          <a:xfrm>
            <a:off x="8377182"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91" name="TextBox 90">
            <a:extLst>
              <a:ext uri="{FF2B5EF4-FFF2-40B4-BE49-F238E27FC236}">
                <a16:creationId xmlns:a16="http://schemas.microsoft.com/office/drawing/2014/main" id="{32915DDE-E52E-30E8-74D8-A1231D941AF2}"/>
              </a:ext>
            </a:extLst>
          </p:cNvPr>
          <p:cNvSpPr txBox="1"/>
          <p:nvPr/>
        </p:nvSpPr>
        <p:spPr bwMode="auto">
          <a:xfrm>
            <a:off x="8872820"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92" name="TextBox 91">
            <a:extLst>
              <a:ext uri="{FF2B5EF4-FFF2-40B4-BE49-F238E27FC236}">
                <a16:creationId xmlns:a16="http://schemas.microsoft.com/office/drawing/2014/main" id="{A30B3770-80EE-9DED-F2A7-F0FF048FD157}"/>
              </a:ext>
            </a:extLst>
          </p:cNvPr>
          <p:cNvSpPr txBox="1"/>
          <p:nvPr/>
        </p:nvSpPr>
        <p:spPr bwMode="auto">
          <a:xfrm>
            <a:off x="9381058"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93" name="TextBox 92">
            <a:extLst>
              <a:ext uri="{FF2B5EF4-FFF2-40B4-BE49-F238E27FC236}">
                <a16:creationId xmlns:a16="http://schemas.microsoft.com/office/drawing/2014/main" id="{82C85F16-9729-BF3E-7A92-33E82D5DAE3C}"/>
              </a:ext>
            </a:extLst>
          </p:cNvPr>
          <p:cNvSpPr txBox="1"/>
          <p:nvPr/>
        </p:nvSpPr>
        <p:spPr bwMode="auto">
          <a:xfrm>
            <a:off x="9885096"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94" name="TextBox 93">
            <a:extLst>
              <a:ext uri="{FF2B5EF4-FFF2-40B4-BE49-F238E27FC236}">
                <a16:creationId xmlns:a16="http://schemas.microsoft.com/office/drawing/2014/main" id="{2051976E-2209-37D0-810F-96B3D4771A4A}"/>
              </a:ext>
            </a:extLst>
          </p:cNvPr>
          <p:cNvSpPr txBox="1"/>
          <p:nvPr/>
        </p:nvSpPr>
        <p:spPr bwMode="auto">
          <a:xfrm>
            <a:off x="10372334"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95" name="TextBox 94">
            <a:extLst>
              <a:ext uri="{FF2B5EF4-FFF2-40B4-BE49-F238E27FC236}">
                <a16:creationId xmlns:a16="http://schemas.microsoft.com/office/drawing/2014/main" id="{BCFFB63F-080B-0C09-7BC8-009594357C9B}"/>
              </a:ext>
            </a:extLst>
          </p:cNvPr>
          <p:cNvSpPr txBox="1"/>
          <p:nvPr/>
        </p:nvSpPr>
        <p:spPr bwMode="auto">
          <a:xfrm>
            <a:off x="10872172"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96" name="TextBox 95">
            <a:extLst>
              <a:ext uri="{FF2B5EF4-FFF2-40B4-BE49-F238E27FC236}">
                <a16:creationId xmlns:a16="http://schemas.microsoft.com/office/drawing/2014/main" id="{0D3B2D07-545A-A866-8A9C-B7F274AFFF6D}"/>
              </a:ext>
            </a:extLst>
          </p:cNvPr>
          <p:cNvSpPr txBox="1"/>
          <p:nvPr/>
        </p:nvSpPr>
        <p:spPr bwMode="auto">
          <a:xfrm>
            <a:off x="11355208" y="5134099"/>
            <a:ext cx="348624"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97" name="TextBox 96">
            <a:extLst>
              <a:ext uri="{FF2B5EF4-FFF2-40B4-BE49-F238E27FC236}">
                <a16:creationId xmlns:a16="http://schemas.microsoft.com/office/drawing/2014/main" id="{2178A892-DEE0-ACA0-FB96-324712E2EB1E}"/>
              </a:ext>
            </a:extLst>
          </p:cNvPr>
          <p:cNvSpPr txBox="1"/>
          <p:nvPr/>
        </p:nvSpPr>
        <p:spPr bwMode="auto">
          <a:xfrm>
            <a:off x="7012076" y="5323049"/>
            <a:ext cx="453634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98" name="TextBox 97">
            <a:extLst>
              <a:ext uri="{FF2B5EF4-FFF2-40B4-BE49-F238E27FC236}">
                <a16:creationId xmlns:a16="http://schemas.microsoft.com/office/drawing/2014/main" id="{6C8348D6-D58B-253A-55C5-0D5696BF8CD3}"/>
              </a:ext>
            </a:extLst>
          </p:cNvPr>
          <p:cNvSpPr txBox="1"/>
          <p:nvPr/>
        </p:nvSpPr>
        <p:spPr bwMode="auto">
          <a:xfrm rot="16200000">
            <a:off x="5011288" y="3446039"/>
            <a:ext cx="30211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cxnSp>
        <p:nvCxnSpPr>
          <p:cNvPr id="99" name="Straight Connector 98">
            <a:extLst>
              <a:ext uri="{FF2B5EF4-FFF2-40B4-BE49-F238E27FC236}">
                <a16:creationId xmlns:a16="http://schemas.microsoft.com/office/drawing/2014/main" id="{AF5DEE36-B78E-F957-4E69-E3A8056E9445}"/>
              </a:ext>
            </a:extLst>
          </p:cNvPr>
          <p:cNvCxnSpPr>
            <a:cxnSpLocks/>
          </p:cNvCxnSpPr>
          <p:nvPr/>
        </p:nvCxnSpPr>
        <p:spPr bwMode="auto">
          <a:xfrm flipV="1">
            <a:off x="8551493" y="2423990"/>
            <a:ext cx="0" cy="2639673"/>
          </a:xfrm>
          <a:prstGeom prst="line">
            <a:avLst/>
          </a:prstGeom>
          <a:noFill/>
          <a:ln w="19050" cap="flat" cmpd="sng" algn="ctr">
            <a:solidFill>
              <a:schemeClr val="bg1"/>
            </a:solidFill>
            <a:prstDash val="sysDash"/>
            <a:round/>
            <a:headEnd type="none" w="med" len="med"/>
            <a:tailEnd type="none" w="med" len="med"/>
          </a:ln>
          <a:effectLst/>
        </p:spPr>
      </p:cxnSp>
      <p:cxnSp>
        <p:nvCxnSpPr>
          <p:cNvPr id="100" name="Straight Connector 99">
            <a:extLst>
              <a:ext uri="{FF2B5EF4-FFF2-40B4-BE49-F238E27FC236}">
                <a16:creationId xmlns:a16="http://schemas.microsoft.com/office/drawing/2014/main" id="{937E7D19-1CAF-59A7-5054-07E0401F280B}"/>
              </a:ext>
            </a:extLst>
          </p:cNvPr>
          <p:cNvCxnSpPr>
            <a:cxnSpLocks/>
          </p:cNvCxnSpPr>
          <p:nvPr/>
        </p:nvCxnSpPr>
        <p:spPr bwMode="auto">
          <a:xfrm flipV="1">
            <a:off x="10055207" y="3074796"/>
            <a:ext cx="0" cy="2002651"/>
          </a:xfrm>
          <a:prstGeom prst="line">
            <a:avLst/>
          </a:prstGeom>
          <a:noFill/>
          <a:ln w="19050" cap="flat" cmpd="sng" algn="ctr">
            <a:solidFill>
              <a:schemeClr val="bg1"/>
            </a:solidFill>
            <a:prstDash val="sysDash"/>
            <a:round/>
            <a:headEnd type="none" w="med" len="med"/>
            <a:tailEnd type="none" w="med" len="med"/>
          </a:ln>
          <a:effectLst/>
        </p:spPr>
      </p:cxnSp>
      <p:pic>
        <p:nvPicPr>
          <p:cNvPr id="108" name="Picture 107">
            <a:extLst>
              <a:ext uri="{FF2B5EF4-FFF2-40B4-BE49-F238E27FC236}">
                <a16:creationId xmlns:a16="http://schemas.microsoft.com/office/drawing/2014/main" id="{23B31A03-D3BA-5010-AC95-FD4CDE1C8B0D}"/>
              </a:ext>
            </a:extLst>
          </p:cNvPr>
          <p:cNvPicPr>
            <a:picLocks noChangeAspect="1"/>
          </p:cNvPicPr>
          <p:nvPr/>
        </p:nvPicPr>
        <p:blipFill>
          <a:blip r:embed="rId5"/>
          <a:stretch>
            <a:fillRect/>
          </a:stretch>
        </p:blipFill>
        <p:spPr>
          <a:xfrm>
            <a:off x="7055038" y="1961987"/>
            <a:ext cx="4322386" cy="1690955"/>
          </a:xfrm>
          <a:prstGeom prst="rect">
            <a:avLst/>
          </a:prstGeom>
        </p:spPr>
      </p:pic>
      <p:pic>
        <p:nvPicPr>
          <p:cNvPr id="114" name="Picture 113">
            <a:extLst>
              <a:ext uri="{FF2B5EF4-FFF2-40B4-BE49-F238E27FC236}">
                <a16:creationId xmlns:a16="http://schemas.microsoft.com/office/drawing/2014/main" id="{0ED11BDB-E718-7F4A-E207-435F71151E71}"/>
              </a:ext>
            </a:extLst>
          </p:cNvPr>
          <p:cNvPicPr>
            <a:picLocks noChangeAspect="1"/>
          </p:cNvPicPr>
          <p:nvPr/>
        </p:nvPicPr>
        <p:blipFill>
          <a:blip r:embed="rId6"/>
          <a:stretch>
            <a:fillRect/>
          </a:stretch>
        </p:blipFill>
        <p:spPr>
          <a:xfrm>
            <a:off x="7045680" y="1961951"/>
            <a:ext cx="4430270" cy="1511616"/>
          </a:xfrm>
          <a:prstGeom prst="rect">
            <a:avLst/>
          </a:prstGeom>
        </p:spPr>
      </p:pic>
      <p:graphicFrame>
        <p:nvGraphicFramePr>
          <p:cNvPr id="115" name="Table 62">
            <a:extLst>
              <a:ext uri="{FF2B5EF4-FFF2-40B4-BE49-F238E27FC236}">
                <a16:creationId xmlns:a16="http://schemas.microsoft.com/office/drawing/2014/main" id="{D16200FD-5C00-3048-2E46-E79923881CE3}"/>
              </a:ext>
            </a:extLst>
          </p:cNvPr>
          <p:cNvGraphicFramePr>
            <a:graphicFrameLocks noGrp="1"/>
          </p:cNvGraphicFramePr>
          <p:nvPr>
            <p:extLst>
              <p:ext uri="{D42A27DB-BD31-4B8C-83A1-F6EECF244321}">
                <p14:modId xmlns:p14="http://schemas.microsoft.com/office/powerpoint/2010/main" val="2438897841"/>
              </p:ext>
            </p:extLst>
          </p:nvPr>
        </p:nvGraphicFramePr>
        <p:xfrm>
          <a:off x="9603693" y="1827252"/>
          <a:ext cx="2103384" cy="783252"/>
        </p:xfrm>
        <a:graphic>
          <a:graphicData uri="http://schemas.openxmlformats.org/drawingml/2006/table">
            <a:tbl>
              <a:tblPr firstRow="1" bandRow="1">
                <a:tableStyleId>{5C22544A-7EE6-4342-B048-85BDC9FD1C3A}</a:tableStyleId>
              </a:tblPr>
              <a:tblGrid>
                <a:gridCol w="987437">
                  <a:extLst>
                    <a:ext uri="{9D8B030D-6E8A-4147-A177-3AD203B41FA5}">
                      <a16:colId xmlns:a16="http://schemas.microsoft.com/office/drawing/2014/main" val="519849179"/>
                    </a:ext>
                  </a:extLst>
                </a:gridCol>
                <a:gridCol w="1115947">
                  <a:extLst>
                    <a:ext uri="{9D8B030D-6E8A-4147-A177-3AD203B41FA5}">
                      <a16:colId xmlns:a16="http://schemas.microsoft.com/office/drawing/2014/main" val="3999114775"/>
                    </a:ext>
                  </a:extLst>
                </a:gridCol>
              </a:tblGrid>
              <a:tr h="195813">
                <a:tc gridSpan="2">
                  <a:txBody>
                    <a:bodyPr/>
                    <a:lstStyle/>
                    <a:p>
                      <a:pPr algn="ctr"/>
                      <a:r>
                        <a:rPr lang="en-US" sz="1200" dirty="0">
                          <a:solidFill>
                            <a:schemeClr val="bg1"/>
                          </a:solidFill>
                        </a:rPr>
                        <a:t>Median OS, 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sz="14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062329237"/>
                  </a:ext>
                </a:extLst>
              </a:tr>
              <a:tr h="195813">
                <a:tc>
                  <a:txBody>
                    <a:bodyPr/>
                    <a:lstStyle/>
                    <a:p>
                      <a:r>
                        <a:rPr lang="en-US" sz="1200" dirty="0">
                          <a:solidFill>
                            <a:schemeClr val="bg1"/>
                          </a:solidFill>
                        </a:rPr>
                        <a:t>Nivo + Cabo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NR (40.7-NE)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4653501"/>
                  </a:ext>
                </a:extLst>
              </a:tr>
              <a:tr h="195813">
                <a:tc>
                  <a:txBody>
                    <a:bodyPr/>
                    <a:lstStyle/>
                    <a:p>
                      <a:r>
                        <a:rPr lang="en-US" sz="1200" dirty="0">
                          <a:solidFill>
                            <a:schemeClr val="bg1"/>
                          </a:solidFill>
                        </a:rPr>
                        <a:t>Sun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a:solidFill>
                            <a:schemeClr val="bg1"/>
                          </a:solidFill>
                        </a:rPr>
                        <a:t>47.6 (43.6-NE)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08836797"/>
                  </a:ext>
                </a:extLst>
              </a:tr>
              <a:tr h="195813">
                <a:tc gridSpan="2">
                  <a:txBody>
                    <a:bodyPr/>
                    <a:lstStyle/>
                    <a:p>
                      <a:pPr algn="ctr"/>
                      <a:r>
                        <a:rPr lang="en-US" sz="1200" dirty="0">
                          <a:solidFill>
                            <a:schemeClr val="bg1"/>
                          </a:solidFill>
                        </a:rPr>
                        <a:t>HR: 1.07 (0.63-1.79)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3405900812"/>
                  </a:ext>
                </a:extLst>
              </a:tr>
            </a:tbl>
          </a:graphicData>
        </a:graphic>
      </p:graphicFrame>
      <p:graphicFrame>
        <p:nvGraphicFramePr>
          <p:cNvPr id="116" name="Table 63">
            <a:extLst>
              <a:ext uri="{FF2B5EF4-FFF2-40B4-BE49-F238E27FC236}">
                <a16:creationId xmlns:a16="http://schemas.microsoft.com/office/drawing/2014/main" id="{CF66393D-89F4-E6BF-2F69-12FA279A16B8}"/>
              </a:ext>
            </a:extLst>
          </p:cNvPr>
          <p:cNvGraphicFramePr>
            <a:graphicFrameLocks noGrp="1"/>
          </p:cNvGraphicFramePr>
          <p:nvPr>
            <p:extLst>
              <p:ext uri="{D42A27DB-BD31-4B8C-83A1-F6EECF244321}">
                <p14:modId xmlns:p14="http://schemas.microsoft.com/office/powerpoint/2010/main" val="2091563008"/>
              </p:ext>
            </p:extLst>
          </p:nvPr>
        </p:nvGraphicFramePr>
        <p:xfrm>
          <a:off x="5937250" y="5535235"/>
          <a:ext cx="5840499" cy="548640"/>
        </p:xfrm>
        <a:graphic>
          <a:graphicData uri="http://schemas.openxmlformats.org/drawingml/2006/table">
            <a:tbl>
              <a:tblPr firstRow="1" bandRow="1">
                <a:tableStyleId>{5C22544A-7EE6-4342-B048-85BDC9FD1C3A}</a:tableStyleId>
              </a:tblPr>
              <a:tblGrid>
                <a:gridCol w="800557">
                  <a:extLst>
                    <a:ext uri="{9D8B030D-6E8A-4147-A177-3AD203B41FA5}">
                      <a16:colId xmlns:a16="http://schemas.microsoft.com/office/drawing/2014/main" val="708391338"/>
                    </a:ext>
                  </a:extLst>
                </a:gridCol>
                <a:gridCol w="393611">
                  <a:extLst>
                    <a:ext uri="{9D8B030D-6E8A-4147-A177-3AD203B41FA5}">
                      <a16:colId xmlns:a16="http://schemas.microsoft.com/office/drawing/2014/main" val="2095396276"/>
                    </a:ext>
                  </a:extLst>
                </a:gridCol>
                <a:gridCol w="516259">
                  <a:extLst>
                    <a:ext uri="{9D8B030D-6E8A-4147-A177-3AD203B41FA5}">
                      <a16:colId xmlns:a16="http://schemas.microsoft.com/office/drawing/2014/main" val="2594482804"/>
                    </a:ext>
                  </a:extLst>
                </a:gridCol>
                <a:gridCol w="516259">
                  <a:extLst>
                    <a:ext uri="{9D8B030D-6E8A-4147-A177-3AD203B41FA5}">
                      <a16:colId xmlns:a16="http://schemas.microsoft.com/office/drawing/2014/main" val="2554382694"/>
                    </a:ext>
                  </a:extLst>
                </a:gridCol>
                <a:gridCol w="516259">
                  <a:extLst>
                    <a:ext uri="{9D8B030D-6E8A-4147-A177-3AD203B41FA5}">
                      <a16:colId xmlns:a16="http://schemas.microsoft.com/office/drawing/2014/main" val="2582967906"/>
                    </a:ext>
                  </a:extLst>
                </a:gridCol>
                <a:gridCol w="516259">
                  <a:extLst>
                    <a:ext uri="{9D8B030D-6E8A-4147-A177-3AD203B41FA5}">
                      <a16:colId xmlns:a16="http://schemas.microsoft.com/office/drawing/2014/main" val="2719554511"/>
                    </a:ext>
                  </a:extLst>
                </a:gridCol>
                <a:gridCol w="516259">
                  <a:extLst>
                    <a:ext uri="{9D8B030D-6E8A-4147-A177-3AD203B41FA5}">
                      <a16:colId xmlns:a16="http://schemas.microsoft.com/office/drawing/2014/main" val="1212811841"/>
                    </a:ext>
                  </a:extLst>
                </a:gridCol>
                <a:gridCol w="516259">
                  <a:extLst>
                    <a:ext uri="{9D8B030D-6E8A-4147-A177-3AD203B41FA5}">
                      <a16:colId xmlns:a16="http://schemas.microsoft.com/office/drawing/2014/main" val="3182422997"/>
                    </a:ext>
                  </a:extLst>
                </a:gridCol>
                <a:gridCol w="516259">
                  <a:extLst>
                    <a:ext uri="{9D8B030D-6E8A-4147-A177-3AD203B41FA5}">
                      <a16:colId xmlns:a16="http://schemas.microsoft.com/office/drawing/2014/main" val="3520409470"/>
                    </a:ext>
                  </a:extLst>
                </a:gridCol>
                <a:gridCol w="516259">
                  <a:extLst>
                    <a:ext uri="{9D8B030D-6E8A-4147-A177-3AD203B41FA5}">
                      <a16:colId xmlns:a16="http://schemas.microsoft.com/office/drawing/2014/main" val="4013316005"/>
                    </a:ext>
                  </a:extLst>
                </a:gridCol>
                <a:gridCol w="516259">
                  <a:extLst>
                    <a:ext uri="{9D8B030D-6E8A-4147-A177-3AD203B41FA5}">
                      <a16:colId xmlns:a16="http://schemas.microsoft.com/office/drawing/2014/main" val="1210399551"/>
                    </a:ext>
                  </a:extLst>
                </a:gridCol>
              </a:tblGrid>
              <a:tr h="160913">
                <a:tc gridSpan="11">
                  <a:txBody>
                    <a:bodyPr/>
                    <a:lstStyle/>
                    <a:p>
                      <a:pPr algn="l"/>
                      <a:r>
                        <a:rPr lang="en-US" sz="12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0"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1603546018"/>
                  </a:ext>
                </a:extLst>
              </a:tr>
              <a:tr h="160913">
                <a:tc>
                  <a:txBody>
                    <a:bodyPr/>
                    <a:lstStyle/>
                    <a:p>
                      <a:pPr algn="r"/>
                      <a:r>
                        <a:rPr lang="en-US" sz="1200" b="1" dirty="0">
                          <a:solidFill>
                            <a:schemeClr val="accent1"/>
                          </a:solidFill>
                        </a:rPr>
                        <a:t>Nivo + Cabo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315953"/>
                  </a:ext>
                </a:extLst>
              </a:tr>
              <a:tr h="160913">
                <a:tc>
                  <a:txBody>
                    <a:bodyPr/>
                    <a:lstStyle/>
                    <a:p>
                      <a:pPr algn="r"/>
                      <a:r>
                        <a:rPr lang="en-US" sz="1200" b="1" dirty="0">
                          <a:solidFill>
                            <a:schemeClr val="accent3"/>
                          </a:solidFill>
                        </a:rPr>
                        <a:t>Sun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280703"/>
                  </a:ext>
                </a:extLst>
              </a:tr>
            </a:tbl>
          </a:graphicData>
        </a:graphic>
      </p:graphicFrame>
      <p:sp>
        <p:nvSpPr>
          <p:cNvPr id="10" name="Rounded Rectangle 4">
            <a:extLst>
              <a:ext uri="{FF2B5EF4-FFF2-40B4-BE49-F238E27FC236}">
                <a16:creationId xmlns:a16="http://schemas.microsoft.com/office/drawing/2014/main" id="{19AE7BB0-2FC2-406C-37BC-49B23F7D4945}"/>
              </a:ext>
            </a:extLst>
          </p:cNvPr>
          <p:cNvSpPr/>
          <p:nvPr/>
        </p:nvSpPr>
        <p:spPr>
          <a:xfrm>
            <a:off x="7172104" y="4354354"/>
            <a:ext cx="1898127" cy="548582"/>
          </a:xfrm>
          <a:prstGeom prst="roundRect">
            <a:avLst/>
          </a:prstGeom>
          <a:solidFill>
            <a:schemeClr val="accent4"/>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mn-cs"/>
              </a:rPr>
              <a:t>FAVORABLE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a:ea typeface="+mn-ea"/>
                <a:cs typeface="+mn-cs"/>
              </a:rPr>
              <a:t>RISK</a:t>
            </a:r>
          </a:p>
        </p:txBody>
      </p:sp>
      <p:sp>
        <p:nvSpPr>
          <p:cNvPr id="102" name="TextBox 101">
            <a:extLst>
              <a:ext uri="{FF2B5EF4-FFF2-40B4-BE49-F238E27FC236}">
                <a16:creationId xmlns:a16="http://schemas.microsoft.com/office/drawing/2014/main" id="{43491E39-6D89-542D-9FD2-7397AC4D8A0F}"/>
              </a:ext>
            </a:extLst>
          </p:cNvPr>
          <p:cNvSpPr txBox="1"/>
          <p:nvPr/>
        </p:nvSpPr>
        <p:spPr bwMode="auto">
          <a:xfrm>
            <a:off x="9826745" y="2611717"/>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68.4%</a:t>
            </a:r>
          </a:p>
        </p:txBody>
      </p:sp>
      <p:sp>
        <p:nvSpPr>
          <p:cNvPr id="104" name="TextBox 103">
            <a:extLst>
              <a:ext uri="{FF2B5EF4-FFF2-40B4-BE49-F238E27FC236}">
                <a16:creationId xmlns:a16="http://schemas.microsoft.com/office/drawing/2014/main" id="{40350EFC-FE30-B8A8-0A6D-1B3B5DF75C4B}"/>
              </a:ext>
            </a:extLst>
          </p:cNvPr>
          <p:cNvSpPr txBox="1"/>
          <p:nvPr/>
        </p:nvSpPr>
        <p:spPr bwMode="auto">
          <a:xfrm>
            <a:off x="9430758" y="3027046"/>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70.1%</a:t>
            </a:r>
          </a:p>
        </p:txBody>
      </p:sp>
      <p:sp>
        <p:nvSpPr>
          <p:cNvPr id="101" name="TextBox 100">
            <a:extLst>
              <a:ext uri="{FF2B5EF4-FFF2-40B4-BE49-F238E27FC236}">
                <a16:creationId xmlns:a16="http://schemas.microsoft.com/office/drawing/2014/main" id="{4622A732-00DB-B6C4-D80B-2B5BC1A9F8A4}"/>
              </a:ext>
            </a:extLst>
          </p:cNvPr>
          <p:cNvSpPr txBox="1"/>
          <p:nvPr/>
        </p:nvSpPr>
        <p:spPr bwMode="auto">
          <a:xfrm>
            <a:off x="8254606" y="2162451"/>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86.3%</a:t>
            </a:r>
          </a:p>
        </p:txBody>
      </p:sp>
      <p:sp>
        <p:nvSpPr>
          <p:cNvPr id="103" name="TextBox 102">
            <a:extLst>
              <a:ext uri="{FF2B5EF4-FFF2-40B4-BE49-F238E27FC236}">
                <a16:creationId xmlns:a16="http://schemas.microsoft.com/office/drawing/2014/main" id="{93E4EE9C-DBE8-E4AC-EE4B-9E6C31B6236E}"/>
              </a:ext>
            </a:extLst>
          </p:cNvPr>
          <p:cNvSpPr txBox="1"/>
          <p:nvPr/>
        </p:nvSpPr>
        <p:spPr bwMode="auto">
          <a:xfrm>
            <a:off x="7945237" y="2474512"/>
            <a:ext cx="58616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87.3%</a:t>
            </a:r>
          </a:p>
        </p:txBody>
      </p:sp>
      <p:cxnSp>
        <p:nvCxnSpPr>
          <p:cNvPr id="9" name="Straight Connector 8">
            <a:extLst>
              <a:ext uri="{FF2B5EF4-FFF2-40B4-BE49-F238E27FC236}">
                <a16:creationId xmlns:a16="http://schemas.microsoft.com/office/drawing/2014/main" id="{74AAF452-D5EA-FCC7-9B1A-78CD7474474F}"/>
              </a:ext>
            </a:extLst>
          </p:cNvPr>
          <p:cNvCxnSpPr>
            <a:cxnSpLocks/>
          </p:cNvCxnSpPr>
          <p:nvPr/>
        </p:nvCxnSpPr>
        <p:spPr bwMode="auto">
          <a:xfrm>
            <a:off x="3605829" y="2106465"/>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725723DB-72C3-65BA-B7EC-3D86F352CD18}"/>
              </a:ext>
            </a:extLst>
          </p:cNvPr>
          <p:cNvCxnSpPr>
            <a:cxnSpLocks/>
          </p:cNvCxnSpPr>
          <p:nvPr/>
        </p:nvCxnSpPr>
        <p:spPr bwMode="auto">
          <a:xfrm>
            <a:off x="9263477" y="2125127"/>
            <a:ext cx="235162" cy="0"/>
          </a:xfrm>
          <a:prstGeom prst="line">
            <a:avLst/>
          </a:prstGeom>
          <a:noFill/>
          <a:ln w="28575" cap="flat" cmpd="sng" algn="ctr">
            <a:solidFill>
              <a:schemeClr val="accent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EEE6DE80-A7BA-8989-5C23-F61A14A73115}"/>
              </a:ext>
            </a:extLst>
          </p:cNvPr>
          <p:cNvCxnSpPr>
            <a:cxnSpLocks/>
          </p:cNvCxnSpPr>
          <p:nvPr/>
        </p:nvCxnSpPr>
        <p:spPr bwMode="auto">
          <a:xfrm>
            <a:off x="3603247" y="2325757"/>
            <a:ext cx="237744" cy="0"/>
          </a:xfrm>
          <a:prstGeom prst="line">
            <a:avLst/>
          </a:prstGeom>
          <a:noFill/>
          <a:ln w="28575" cap="flat" cmpd="sng" algn="ctr">
            <a:solidFill>
              <a:schemeClr val="accent3"/>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CC342A2-3EDA-DF6A-5EC6-A4A6E66AE50A}"/>
              </a:ext>
            </a:extLst>
          </p:cNvPr>
          <p:cNvCxnSpPr>
            <a:cxnSpLocks/>
          </p:cNvCxnSpPr>
          <p:nvPr/>
        </p:nvCxnSpPr>
        <p:spPr bwMode="auto">
          <a:xfrm>
            <a:off x="9263477" y="2316426"/>
            <a:ext cx="237744"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2461550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CLEAR</a:t>
            </a:r>
            <a:r>
              <a:rPr lang="en-US" dirty="0"/>
              <a:t>: First-line Lenvatinib + Pembrolizumab or Everolimus vs Sunitinib in Advanced RCC</a:t>
            </a:r>
          </a:p>
        </p:txBody>
      </p:sp>
      <p:sp>
        <p:nvSpPr>
          <p:cNvPr id="11" name="Text Box 15">
            <a:extLst>
              <a:ext uri="{FF2B5EF4-FFF2-40B4-BE49-F238E27FC236}">
                <a16:creationId xmlns:a16="http://schemas.microsoft.com/office/drawing/2014/main" id="{46ECCA73-D689-4E18-9CD6-D9EE350C46AF}"/>
              </a:ext>
            </a:extLst>
          </p:cNvPr>
          <p:cNvSpPr txBox="1">
            <a:spLocks noChangeArrowheads="1"/>
          </p:cNvSpPr>
          <p:nvPr/>
        </p:nvSpPr>
        <p:spPr bwMode="auto">
          <a:xfrm>
            <a:off x="399732" y="636648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fontAlgn="base">
              <a:spcBef>
                <a:spcPct val="0"/>
              </a:spcBef>
              <a:spcAft>
                <a:spcPct val="0"/>
              </a:spcAf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Motzer. NEJM. 2021;384:1289.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64" name="TextBox 63">
            <a:extLst>
              <a:ext uri="{FF2B5EF4-FFF2-40B4-BE49-F238E27FC236}">
                <a16:creationId xmlns:a16="http://schemas.microsoft.com/office/drawing/2014/main" id="{2763CC61-BA0B-48CA-8DFB-2DD9DEA02DF9}"/>
              </a:ext>
            </a:extLst>
          </p:cNvPr>
          <p:cNvSpPr txBox="1"/>
          <p:nvPr/>
        </p:nvSpPr>
        <p:spPr bwMode="auto">
          <a:xfrm>
            <a:off x="8573683" y="1662193"/>
            <a:ext cx="3536796"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Median OS, Mo (95% Cl</a:t>
            </a:r>
            <a:r>
              <a:rPr lang="en-US" b="1" dirty="0">
                <a:solidFill>
                  <a:srgbClr val="000000"/>
                </a:solidFill>
                <a:latin typeface="Calibri" panose="020F0502020204030204" pitchFamily="34" charset="0"/>
                <a:cs typeface="Calibri" panose="020F0502020204030204" pitchFamily="34" charset="0"/>
              </a:rPr>
              <a:t>)</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Len + Pembro    NR (33.6-NE)</a:t>
            </a:r>
          </a:p>
          <a:p>
            <a:pPr marL="0" marR="0" lvl="0" indent="0"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Len + Eve            NR (NE)</a:t>
            </a:r>
          </a:p>
          <a:p>
            <a:pPr marL="0" marR="0" lvl="0" indent="0"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rPr>
              <a:t>Sunitinib 	           NR (NE)</a:t>
            </a:r>
          </a:p>
        </p:txBody>
      </p:sp>
      <p:sp>
        <p:nvSpPr>
          <p:cNvPr id="65" name="TextBox 64">
            <a:extLst>
              <a:ext uri="{FF2B5EF4-FFF2-40B4-BE49-F238E27FC236}">
                <a16:creationId xmlns:a16="http://schemas.microsoft.com/office/drawing/2014/main" id="{F80AA8D1-8D8E-4317-8348-DF1695BC66F9}"/>
              </a:ext>
            </a:extLst>
          </p:cNvPr>
          <p:cNvSpPr txBox="1"/>
          <p:nvPr/>
        </p:nvSpPr>
        <p:spPr bwMode="auto">
          <a:xfrm>
            <a:off x="8845178" y="3153062"/>
            <a:ext cx="321408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Len + Pembro </a:t>
            </a: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vs</a:t>
            </a:r>
            <a:r>
              <a:rPr kumimoji="0" lang="en-US"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 </a:t>
            </a:r>
            <a:r>
              <a:rPr kumimoji="0" lang="en-US"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rPr>
              <a:t>Sunitinib</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0.66 (95% CI: 0.49</a:t>
            </a:r>
            <a:r>
              <a:rPr lang="en-US" dirty="0">
                <a:solidFill>
                  <a:srgbClr val="000000"/>
                </a:solidFill>
                <a:latin typeface="Calibri" panose="020F0502020204030204" pitchFamily="34" charset="0"/>
                <a:cs typeface="Calibri" panose="020F0502020204030204" pitchFamily="34" charset="0"/>
              </a:rPr>
              <a:t>-</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0.88;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 </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.005)</a:t>
            </a:r>
          </a:p>
        </p:txBody>
      </p:sp>
      <p:sp>
        <p:nvSpPr>
          <p:cNvPr id="66" name="TextBox 65">
            <a:extLst>
              <a:ext uri="{FF2B5EF4-FFF2-40B4-BE49-F238E27FC236}">
                <a16:creationId xmlns:a16="http://schemas.microsoft.com/office/drawing/2014/main" id="{3A365EBB-D76B-4BA5-92F0-2D922E021E8A}"/>
              </a:ext>
            </a:extLst>
          </p:cNvPr>
          <p:cNvSpPr txBox="1"/>
          <p:nvPr/>
        </p:nvSpPr>
        <p:spPr bwMode="auto">
          <a:xfrm>
            <a:off x="8845178" y="4072417"/>
            <a:ext cx="313300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Len + Eve </a:t>
            </a:r>
            <a:r>
              <a:rPr kumimoji="0" lang="en-US" b="0" i="0" u="none" strike="noStrike" kern="1200" cap="none" spc="0" normalizeH="0" baseline="0" noProof="0" dirty="0">
                <a:ln>
                  <a:noFill/>
                </a:ln>
                <a:solidFill>
                  <a:schemeClr val="bg1"/>
                </a:solidFill>
                <a:effectLst/>
                <a:uLnTx/>
                <a:uFillTx/>
                <a:latin typeface="Calibri" panose="020F0502020204030204" pitchFamily="34" charset="0"/>
                <a:cs typeface="Calibri" panose="020F0502020204030204" pitchFamily="34" charset="0"/>
              </a:rPr>
              <a:t>vs</a:t>
            </a:r>
            <a:r>
              <a:rPr kumimoji="0" lang="en-US"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 </a:t>
            </a:r>
            <a:r>
              <a:rPr kumimoji="0" lang="en-US"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rPr>
              <a:t>Sunitinib</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HR: 1.15 (95% CI: 0.88</a:t>
            </a:r>
            <a:r>
              <a:rPr lang="en-US" dirty="0">
                <a:solidFill>
                  <a:srgbClr val="000000"/>
                </a:solidFill>
                <a:latin typeface="Calibri" panose="020F0502020204030204" pitchFamily="34" charset="0"/>
                <a:cs typeface="Calibri" panose="020F0502020204030204" pitchFamily="34" charset="0"/>
              </a:rPr>
              <a:t>-</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1.50; </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 </a:t>
            </a: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.3)</a:t>
            </a:r>
          </a:p>
        </p:txBody>
      </p:sp>
      <p:sp>
        <p:nvSpPr>
          <p:cNvPr id="10" name="TextBox 9">
            <a:extLst>
              <a:ext uri="{FF2B5EF4-FFF2-40B4-BE49-F238E27FC236}">
                <a16:creationId xmlns:a16="http://schemas.microsoft.com/office/drawing/2014/main" id="{F2CADCB1-0432-41BF-B2F7-03D1C7192954}"/>
              </a:ext>
            </a:extLst>
          </p:cNvPr>
          <p:cNvSpPr txBox="1"/>
          <p:nvPr/>
        </p:nvSpPr>
        <p:spPr bwMode="auto">
          <a:xfrm>
            <a:off x="4907243" y="5106616"/>
            <a:ext cx="890560"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Mo</a:t>
            </a:r>
          </a:p>
        </p:txBody>
      </p:sp>
      <p:sp>
        <p:nvSpPr>
          <p:cNvPr id="12" name="TextBox 11">
            <a:extLst>
              <a:ext uri="{FF2B5EF4-FFF2-40B4-BE49-F238E27FC236}">
                <a16:creationId xmlns:a16="http://schemas.microsoft.com/office/drawing/2014/main" id="{570C28CA-81C4-455E-A4B1-27D27AF1789C}"/>
              </a:ext>
            </a:extLst>
          </p:cNvPr>
          <p:cNvSpPr txBox="1"/>
          <p:nvPr/>
        </p:nvSpPr>
        <p:spPr bwMode="auto">
          <a:xfrm rot="16200000">
            <a:off x="-459321" y="3004394"/>
            <a:ext cx="2969837"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OS (%)</a:t>
            </a:r>
          </a:p>
        </p:txBody>
      </p:sp>
      <p:cxnSp>
        <p:nvCxnSpPr>
          <p:cNvPr id="8" name="Straight Connector 7">
            <a:extLst>
              <a:ext uri="{FF2B5EF4-FFF2-40B4-BE49-F238E27FC236}">
                <a16:creationId xmlns:a16="http://schemas.microsoft.com/office/drawing/2014/main" id="{6BBAFED0-D79F-42D5-A40E-97C03E80BD16}"/>
              </a:ext>
            </a:extLst>
          </p:cNvPr>
          <p:cNvCxnSpPr/>
          <p:nvPr/>
        </p:nvCxnSpPr>
        <p:spPr bwMode="auto">
          <a:xfrm flipH="1">
            <a:off x="1579214" y="4819730"/>
            <a:ext cx="64553"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1F279B4-5446-4C31-A1BE-C88983E37F24}"/>
              </a:ext>
            </a:extLst>
          </p:cNvPr>
          <p:cNvCxnSpPr/>
          <p:nvPr/>
        </p:nvCxnSpPr>
        <p:spPr bwMode="auto">
          <a:xfrm flipH="1">
            <a:off x="1579214" y="4197145"/>
            <a:ext cx="6455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37EF248B-9969-477D-BC00-45AAB0DD8FBA}"/>
              </a:ext>
            </a:extLst>
          </p:cNvPr>
          <p:cNvCxnSpPr/>
          <p:nvPr/>
        </p:nvCxnSpPr>
        <p:spPr bwMode="auto">
          <a:xfrm flipH="1">
            <a:off x="1579214" y="3574562"/>
            <a:ext cx="64553"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DFFF2B9-4046-4223-B3FF-E524F5162636}"/>
              </a:ext>
            </a:extLst>
          </p:cNvPr>
          <p:cNvCxnSpPr/>
          <p:nvPr/>
        </p:nvCxnSpPr>
        <p:spPr bwMode="auto">
          <a:xfrm flipH="1">
            <a:off x="1579214" y="2951977"/>
            <a:ext cx="64553"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A5FDC6D-B7D5-49A4-AEBA-9909DCBF4BED}"/>
              </a:ext>
            </a:extLst>
          </p:cNvPr>
          <p:cNvCxnSpPr/>
          <p:nvPr/>
        </p:nvCxnSpPr>
        <p:spPr bwMode="auto">
          <a:xfrm flipH="1">
            <a:off x="1579214" y="2329393"/>
            <a:ext cx="64553"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5B9D835-1495-45FC-90C5-552B0FEB67E6}"/>
              </a:ext>
            </a:extLst>
          </p:cNvPr>
          <p:cNvCxnSpPr/>
          <p:nvPr/>
        </p:nvCxnSpPr>
        <p:spPr bwMode="auto">
          <a:xfrm flipH="1">
            <a:off x="1579214" y="1706807"/>
            <a:ext cx="64553" cy="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7898E0F5-4E82-4389-8196-87E78E061D85}"/>
              </a:ext>
            </a:extLst>
          </p:cNvPr>
          <p:cNvSpPr txBox="1"/>
          <p:nvPr/>
        </p:nvSpPr>
        <p:spPr bwMode="auto">
          <a:xfrm>
            <a:off x="1047072" y="1525031"/>
            <a:ext cx="5782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100</a:t>
            </a:r>
          </a:p>
        </p:txBody>
      </p:sp>
      <p:sp>
        <p:nvSpPr>
          <p:cNvPr id="19" name="TextBox 18">
            <a:extLst>
              <a:ext uri="{FF2B5EF4-FFF2-40B4-BE49-F238E27FC236}">
                <a16:creationId xmlns:a16="http://schemas.microsoft.com/office/drawing/2014/main" id="{70CE0A8B-E418-49F2-9168-9C2796DDCAD5}"/>
              </a:ext>
            </a:extLst>
          </p:cNvPr>
          <p:cNvSpPr txBox="1"/>
          <p:nvPr/>
        </p:nvSpPr>
        <p:spPr bwMode="auto">
          <a:xfrm>
            <a:off x="1162713" y="2139025"/>
            <a:ext cx="462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80</a:t>
            </a:r>
          </a:p>
        </p:txBody>
      </p:sp>
      <p:sp>
        <p:nvSpPr>
          <p:cNvPr id="20" name="TextBox 19">
            <a:extLst>
              <a:ext uri="{FF2B5EF4-FFF2-40B4-BE49-F238E27FC236}">
                <a16:creationId xmlns:a16="http://schemas.microsoft.com/office/drawing/2014/main" id="{82E1EBEF-D132-4882-8E5B-9178F5CD3875}"/>
              </a:ext>
            </a:extLst>
          </p:cNvPr>
          <p:cNvSpPr txBox="1"/>
          <p:nvPr/>
        </p:nvSpPr>
        <p:spPr bwMode="auto">
          <a:xfrm>
            <a:off x="1162713" y="2770776"/>
            <a:ext cx="462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60</a:t>
            </a:r>
          </a:p>
        </p:txBody>
      </p:sp>
      <p:sp>
        <p:nvSpPr>
          <p:cNvPr id="21" name="TextBox 20">
            <a:extLst>
              <a:ext uri="{FF2B5EF4-FFF2-40B4-BE49-F238E27FC236}">
                <a16:creationId xmlns:a16="http://schemas.microsoft.com/office/drawing/2014/main" id="{01A9645B-FBAC-40ED-8ABB-63F1E8AD0C47}"/>
              </a:ext>
            </a:extLst>
          </p:cNvPr>
          <p:cNvSpPr txBox="1"/>
          <p:nvPr/>
        </p:nvSpPr>
        <p:spPr bwMode="auto">
          <a:xfrm>
            <a:off x="1162713" y="3368648"/>
            <a:ext cx="462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40</a:t>
            </a:r>
          </a:p>
        </p:txBody>
      </p:sp>
      <p:sp>
        <p:nvSpPr>
          <p:cNvPr id="22" name="TextBox 21">
            <a:extLst>
              <a:ext uri="{FF2B5EF4-FFF2-40B4-BE49-F238E27FC236}">
                <a16:creationId xmlns:a16="http://schemas.microsoft.com/office/drawing/2014/main" id="{46CD3797-45C8-4884-8B51-4BF53C37A222}"/>
              </a:ext>
            </a:extLst>
          </p:cNvPr>
          <p:cNvSpPr txBox="1"/>
          <p:nvPr/>
        </p:nvSpPr>
        <p:spPr bwMode="auto">
          <a:xfrm>
            <a:off x="1162713" y="4013156"/>
            <a:ext cx="462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a:t>
            </a:r>
          </a:p>
        </p:txBody>
      </p:sp>
      <p:sp>
        <p:nvSpPr>
          <p:cNvPr id="23" name="TextBox 22">
            <a:extLst>
              <a:ext uri="{FF2B5EF4-FFF2-40B4-BE49-F238E27FC236}">
                <a16:creationId xmlns:a16="http://schemas.microsoft.com/office/drawing/2014/main" id="{0023224B-0F2C-4449-9808-8B853B88FCFA}"/>
              </a:ext>
            </a:extLst>
          </p:cNvPr>
          <p:cNvSpPr txBox="1"/>
          <p:nvPr/>
        </p:nvSpPr>
        <p:spPr bwMode="auto">
          <a:xfrm>
            <a:off x="1286648" y="4625755"/>
            <a:ext cx="33862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p:txBody>
      </p:sp>
      <p:cxnSp>
        <p:nvCxnSpPr>
          <p:cNvPr id="26" name="Straight Connector 25">
            <a:extLst>
              <a:ext uri="{FF2B5EF4-FFF2-40B4-BE49-F238E27FC236}">
                <a16:creationId xmlns:a16="http://schemas.microsoft.com/office/drawing/2014/main" id="{CFC34E7E-A5E7-49A3-9F89-516794DC6A80}"/>
              </a:ext>
            </a:extLst>
          </p:cNvPr>
          <p:cNvCxnSpPr/>
          <p:nvPr/>
        </p:nvCxnSpPr>
        <p:spPr bwMode="auto">
          <a:xfrm>
            <a:off x="1644057"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7669589-C325-41C8-A3C4-396F7F39112D}"/>
              </a:ext>
            </a:extLst>
          </p:cNvPr>
          <p:cNvCxnSpPr/>
          <p:nvPr/>
        </p:nvCxnSpPr>
        <p:spPr bwMode="auto">
          <a:xfrm>
            <a:off x="2052097"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A1756291-1609-4B16-83B1-8CDA547D592F}"/>
              </a:ext>
            </a:extLst>
          </p:cNvPr>
          <p:cNvCxnSpPr/>
          <p:nvPr/>
        </p:nvCxnSpPr>
        <p:spPr bwMode="auto">
          <a:xfrm>
            <a:off x="2460138"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11FD752-677E-456D-9BB0-F1377359F0C1}"/>
              </a:ext>
            </a:extLst>
          </p:cNvPr>
          <p:cNvCxnSpPr/>
          <p:nvPr/>
        </p:nvCxnSpPr>
        <p:spPr bwMode="auto">
          <a:xfrm>
            <a:off x="2868179"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092648A-912B-42AD-A492-2B2B72CD911D}"/>
              </a:ext>
            </a:extLst>
          </p:cNvPr>
          <p:cNvCxnSpPr/>
          <p:nvPr/>
        </p:nvCxnSpPr>
        <p:spPr bwMode="auto">
          <a:xfrm>
            <a:off x="3276221"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C670523-57B8-4FAB-9512-3DDF46D363F4}"/>
              </a:ext>
            </a:extLst>
          </p:cNvPr>
          <p:cNvCxnSpPr/>
          <p:nvPr/>
        </p:nvCxnSpPr>
        <p:spPr bwMode="auto">
          <a:xfrm>
            <a:off x="3684260"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187A3800-F2E4-4828-B40C-FB9E3E032772}"/>
              </a:ext>
            </a:extLst>
          </p:cNvPr>
          <p:cNvCxnSpPr/>
          <p:nvPr/>
        </p:nvCxnSpPr>
        <p:spPr bwMode="auto">
          <a:xfrm>
            <a:off x="4092303"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F028410B-A777-45B9-A369-C17ED00097F2}"/>
              </a:ext>
            </a:extLst>
          </p:cNvPr>
          <p:cNvCxnSpPr/>
          <p:nvPr/>
        </p:nvCxnSpPr>
        <p:spPr bwMode="auto">
          <a:xfrm>
            <a:off x="4500343"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8448A5B-D62D-42DD-935E-17B6BEEF9826}"/>
              </a:ext>
            </a:extLst>
          </p:cNvPr>
          <p:cNvCxnSpPr/>
          <p:nvPr/>
        </p:nvCxnSpPr>
        <p:spPr bwMode="auto">
          <a:xfrm>
            <a:off x="4908384"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B14EE8C-6EE6-4C5E-AB7D-81F08C68D00B}"/>
              </a:ext>
            </a:extLst>
          </p:cNvPr>
          <p:cNvCxnSpPr/>
          <p:nvPr/>
        </p:nvCxnSpPr>
        <p:spPr bwMode="auto">
          <a:xfrm>
            <a:off x="5316425"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032725F-F430-4982-BB5F-3D2CFB54D001}"/>
              </a:ext>
            </a:extLst>
          </p:cNvPr>
          <p:cNvCxnSpPr/>
          <p:nvPr/>
        </p:nvCxnSpPr>
        <p:spPr bwMode="auto">
          <a:xfrm>
            <a:off x="5724466"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1838AB05-3956-4FC7-A9D5-F6E9DF80897E}"/>
              </a:ext>
            </a:extLst>
          </p:cNvPr>
          <p:cNvCxnSpPr/>
          <p:nvPr/>
        </p:nvCxnSpPr>
        <p:spPr bwMode="auto">
          <a:xfrm>
            <a:off x="6132507"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62216C5-675B-44B0-89FB-554483E844AC}"/>
              </a:ext>
            </a:extLst>
          </p:cNvPr>
          <p:cNvCxnSpPr/>
          <p:nvPr/>
        </p:nvCxnSpPr>
        <p:spPr bwMode="auto">
          <a:xfrm>
            <a:off x="6540548"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194A9A01-85B9-4988-8186-420A5D363816}"/>
              </a:ext>
            </a:extLst>
          </p:cNvPr>
          <p:cNvCxnSpPr/>
          <p:nvPr/>
        </p:nvCxnSpPr>
        <p:spPr bwMode="auto">
          <a:xfrm>
            <a:off x="6948588"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365582C-D48C-477E-A8AA-795D080DADE9}"/>
              </a:ext>
            </a:extLst>
          </p:cNvPr>
          <p:cNvCxnSpPr/>
          <p:nvPr/>
        </p:nvCxnSpPr>
        <p:spPr bwMode="auto">
          <a:xfrm>
            <a:off x="7356630"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F4E5972-D784-403E-A45D-FCEDB86E9B52}"/>
              </a:ext>
            </a:extLst>
          </p:cNvPr>
          <p:cNvCxnSpPr/>
          <p:nvPr/>
        </p:nvCxnSpPr>
        <p:spPr bwMode="auto">
          <a:xfrm>
            <a:off x="7764670"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A7946C3-91FD-482D-A97E-B74D66882899}"/>
              </a:ext>
            </a:extLst>
          </p:cNvPr>
          <p:cNvCxnSpPr>
            <a:cxnSpLocks/>
          </p:cNvCxnSpPr>
          <p:nvPr/>
        </p:nvCxnSpPr>
        <p:spPr bwMode="auto">
          <a:xfrm>
            <a:off x="8172711" y="4832482"/>
            <a:ext cx="0" cy="83482"/>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4116F5A-1FA8-40F7-ACDF-9CF37936D7EB}"/>
              </a:ext>
            </a:extLst>
          </p:cNvPr>
          <p:cNvCxnSpPr>
            <a:cxnSpLocks/>
          </p:cNvCxnSpPr>
          <p:nvPr/>
        </p:nvCxnSpPr>
        <p:spPr bwMode="auto">
          <a:xfrm>
            <a:off x="8580756" y="4832482"/>
            <a:ext cx="0" cy="83482"/>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313D29B3-E6A9-4EF2-ADCE-2122F9DBC1BE}"/>
              </a:ext>
            </a:extLst>
          </p:cNvPr>
          <p:cNvSpPr txBox="1"/>
          <p:nvPr/>
        </p:nvSpPr>
        <p:spPr bwMode="auto">
          <a:xfrm>
            <a:off x="1275671" y="4859380"/>
            <a:ext cx="746791"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0</a:t>
            </a:r>
          </a:p>
          <a:p>
            <a:pPr marL="0" marR="0" lvl="0" indent="0" algn="ctr" defTabSz="914400" rtl="0" eaLnBrk="1" fontAlgn="auto" latinLnBrk="0" hangingPunct="1">
              <a:lnSpc>
                <a:spcPct val="100000"/>
              </a:lnSpc>
              <a:spcAft>
                <a:spcPct val="0"/>
              </a:spcAft>
              <a:buClrTx/>
              <a:buSzTx/>
              <a:buFontTx/>
              <a:buNone/>
              <a:tabLst/>
              <a:defRPr/>
            </a:pPr>
            <a:endPar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100000"/>
              </a:lnSpc>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355</a:t>
            </a:r>
          </a:p>
          <a:p>
            <a:pPr marL="0" marR="0" lvl="0" indent="0" algn="ctr" defTabSz="914400" rtl="0" eaLnBrk="1" fontAlgn="auto" latinLnBrk="0" hangingPunct="1">
              <a:lnSpc>
                <a:spcPct val="100000"/>
              </a:lnSpc>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357</a:t>
            </a:r>
          </a:p>
          <a:p>
            <a:pPr marL="0" marR="0" lvl="0" indent="0" algn="ctr" defTabSz="914400" rtl="0" eaLnBrk="1" fontAlgn="auto" latinLnBrk="0" hangingPunct="1">
              <a:lnSpc>
                <a:spcPct val="100000"/>
              </a:lnSpc>
              <a:spcAft>
                <a:spcPct val="0"/>
              </a:spcAft>
              <a:buClrTx/>
              <a:buSzTx/>
              <a:buFontTx/>
              <a:buNone/>
              <a:tabLst/>
              <a:defRPr/>
            </a:pPr>
            <a:r>
              <a:rPr lang="en-US" sz="1600" dirty="0">
                <a:solidFill>
                  <a:srgbClr val="000000"/>
                </a:solidFill>
                <a:latin typeface="Calibri" panose="020F0502020204030204" pitchFamily="34" charset="0"/>
                <a:cs typeface="Calibri" panose="020F0502020204030204" pitchFamily="34" charset="0"/>
              </a:rPr>
              <a:t>357</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46" name="TextBox 45">
            <a:extLst>
              <a:ext uri="{FF2B5EF4-FFF2-40B4-BE49-F238E27FC236}">
                <a16:creationId xmlns:a16="http://schemas.microsoft.com/office/drawing/2014/main" id="{952CF7AE-DC20-4A8B-8628-3225E8677E58}"/>
              </a:ext>
            </a:extLst>
          </p:cNvPr>
          <p:cNvSpPr txBox="1"/>
          <p:nvPr/>
        </p:nvSpPr>
        <p:spPr bwMode="auto">
          <a:xfrm>
            <a:off x="1834919" y="4859100"/>
            <a:ext cx="55256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3</a:t>
            </a:r>
          </a:p>
          <a:p>
            <a:endParaRPr lang="en-US" dirty="0"/>
          </a:p>
          <a:p>
            <a:r>
              <a:rPr lang="en-US" sz="1600" dirty="0"/>
              <a:t>342346</a:t>
            </a:r>
          </a:p>
          <a:p>
            <a:r>
              <a:rPr lang="en-US" sz="1600" dirty="0"/>
              <a:t>332</a:t>
            </a:r>
          </a:p>
        </p:txBody>
      </p:sp>
      <p:sp>
        <p:nvSpPr>
          <p:cNvPr id="47" name="TextBox 46">
            <a:extLst>
              <a:ext uri="{FF2B5EF4-FFF2-40B4-BE49-F238E27FC236}">
                <a16:creationId xmlns:a16="http://schemas.microsoft.com/office/drawing/2014/main" id="{719326F2-EFE2-44A3-8B1A-1D4DDF4D06CC}"/>
              </a:ext>
            </a:extLst>
          </p:cNvPr>
          <p:cNvSpPr txBox="1"/>
          <p:nvPr/>
        </p:nvSpPr>
        <p:spPr bwMode="auto">
          <a:xfrm>
            <a:off x="2163882" y="4858817"/>
            <a:ext cx="626540"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6</a:t>
            </a:r>
          </a:p>
          <a:p>
            <a:endParaRPr lang="en-US" dirty="0"/>
          </a:p>
          <a:p>
            <a:r>
              <a:rPr lang="en-US" sz="1600" dirty="0"/>
              <a:t>338</a:t>
            </a:r>
          </a:p>
          <a:p>
            <a:r>
              <a:rPr lang="en-US" sz="1600" dirty="0"/>
              <a:t>321</a:t>
            </a:r>
          </a:p>
          <a:p>
            <a:r>
              <a:rPr lang="en-US" sz="1600" dirty="0"/>
              <a:t>307</a:t>
            </a:r>
            <a:endParaRPr lang="en-US" dirty="0"/>
          </a:p>
        </p:txBody>
      </p:sp>
      <p:sp>
        <p:nvSpPr>
          <p:cNvPr id="48" name="TextBox 47">
            <a:extLst>
              <a:ext uri="{FF2B5EF4-FFF2-40B4-BE49-F238E27FC236}">
                <a16:creationId xmlns:a16="http://schemas.microsoft.com/office/drawing/2014/main" id="{64CEE3E4-AC0F-4A06-8E24-6A1188F45D0A}"/>
              </a:ext>
            </a:extLst>
          </p:cNvPr>
          <p:cNvSpPr txBox="1"/>
          <p:nvPr/>
        </p:nvSpPr>
        <p:spPr bwMode="auto">
          <a:xfrm>
            <a:off x="2541488" y="4858531"/>
            <a:ext cx="685844"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9</a:t>
            </a:r>
          </a:p>
          <a:p>
            <a:endParaRPr lang="en-US" dirty="0"/>
          </a:p>
          <a:p>
            <a:r>
              <a:rPr lang="en-US" sz="1600" dirty="0"/>
              <a:t>327</a:t>
            </a:r>
          </a:p>
          <a:p>
            <a:r>
              <a:rPr lang="en-US" sz="1600" dirty="0"/>
              <a:t>299</a:t>
            </a:r>
          </a:p>
          <a:p>
            <a:r>
              <a:rPr lang="en-US" sz="1600" dirty="0"/>
              <a:t>289</a:t>
            </a:r>
          </a:p>
        </p:txBody>
      </p:sp>
      <p:sp>
        <p:nvSpPr>
          <p:cNvPr id="49" name="TextBox 48">
            <a:extLst>
              <a:ext uri="{FF2B5EF4-FFF2-40B4-BE49-F238E27FC236}">
                <a16:creationId xmlns:a16="http://schemas.microsoft.com/office/drawing/2014/main" id="{4BBE42B6-A9E2-4838-8E26-FBCFC68D58CD}"/>
              </a:ext>
            </a:extLst>
          </p:cNvPr>
          <p:cNvSpPr txBox="1"/>
          <p:nvPr/>
        </p:nvSpPr>
        <p:spPr bwMode="auto">
          <a:xfrm>
            <a:off x="2970883" y="4858247"/>
            <a:ext cx="622183"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12</a:t>
            </a:r>
          </a:p>
          <a:p>
            <a:endParaRPr lang="en-US" dirty="0"/>
          </a:p>
          <a:p>
            <a:r>
              <a:rPr lang="en-US" sz="1600" dirty="0"/>
              <a:t>313</a:t>
            </a:r>
          </a:p>
          <a:p>
            <a:r>
              <a:rPr lang="en-US" sz="1600" dirty="0"/>
              <a:t>277</a:t>
            </a:r>
          </a:p>
          <a:p>
            <a:r>
              <a:rPr lang="en-US" sz="1600" dirty="0"/>
              <a:t>264</a:t>
            </a:r>
            <a:endParaRPr lang="en-US" dirty="0"/>
          </a:p>
        </p:txBody>
      </p:sp>
      <p:sp>
        <p:nvSpPr>
          <p:cNvPr id="50" name="TextBox 49">
            <a:extLst>
              <a:ext uri="{FF2B5EF4-FFF2-40B4-BE49-F238E27FC236}">
                <a16:creationId xmlns:a16="http://schemas.microsoft.com/office/drawing/2014/main" id="{1C8FEF77-91A9-4939-8B81-7E5185F2DEF9}"/>
              </a:ext>
            </a:extLst>
          </p:cNvPr>
          <p:cNvSpPr txBox="1"/>
          <p:nvPr/>
        </p:nvSpPr>
        <p:spPr bwMode="auto">
          <a:xfrm>
            <a:off x="3422558" y="4857964"/>
            <a:ext cx="55256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15</a:t>
            </a:r>
          </a:p>
          <a:p>
            <a:endParaRPr lang="en-US" dirty="0"/>
          </a:p>
          <a:p>
            <a:r>
              <a:rPr lang="en-US" sz="1600" dirty="0"/>
              <a:t>280</a:t>
            </a:r>
          </a:p>
          <a:p>
            <a:r>
              <a:rPr lang="en-US" sz="1600" dirty="0"/>
              <a:t>246</a:t>
            </a:r>
          </a:p>
          <a:p>
            <a:r>
              <a:rPr lang="en-US" sz="1600" dirty="0"/>
              <a:t>236</a:t>
            </a:r>
            <a:endParaRPr lang="en-US" dirty="0"/>
          </a:p>
        </p:txBody>
      </p:sp>
      <p:sp>
        <p:nvSpPr>
          <p:cNvPr id="51" name="TextBox 50">
            <a:extLst>
              <a:ext uri="{FF2B5EF4-FFF2-40B4-BE49-F238E27FC236}">
                <a16:creationId xmlns:a16="http://schemas.microsoft.com/office/drawing/2014/main" id="{8DD48811-2F1B-4E4F-BBA8-6DE864183BEF}"/>
              </a:ext>
            </a:extLst>
          </p:cNvPr>
          <p:cNvSpPr txBox="1"/>
          <p:nvPr/>
        </p:nvSpPr>
        <p:spPr bwMode="auto">
          <a:xfrm>
            <a:off x="3819231" y="4857678"/>
            <a:ext cx="55133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18</a:t>
            </a:r>
          </a:p>
          <a:p>
            <a:endParaRPr lang="en-US" dirty="0"/>
          </a:p>
          <a:p>
            <a:r>
              <a:rPr lang="en-US" sz="1600" dirty="0"/>
              <a:t>253</a:t>
            </a:r>
          </a:p>
          <a:p>
            <a:r>
              <a:rPr lang="en-US" sz="1600" dirty="0"/>
              <a:t>205</a:t>
            </a:r>
          </a:p>
          <a:p>
            <a:r>
              <a:rPr lang="en-US" sz="1600" dirty="0"/>
              <a:t>207</a:t>
            </a:r>
          </a:p>
        </p:txBody>
      </p:sp>
      <p:sp>
        <p:nvSpPr>
          <p:cNvPr id="52" name="TextBox 51">
            <a:extLst>
              <a:ext uri="{FF2B5EF4-FFF2-40B4-BE49-F238E27FC236}">
                <a16:creationId xmlns:a16="http://schemas.microsoft.com/office/drawing/2014/main" id="{BF0F3C93-4AE4-47C5-B344-F8F1025217BB}"/>
              </a:ext>
            </a:extLst>
          </p:cNvPr>
          <p:cNvSpPr txBox="1"/>
          <p:nvPr/>
        </p:nvSpPr>
        <p:spPr bwMode="auto">
          <a:xfrm>
            <a:off x="4249615" y="4857393"/>
            <a:ext cx="55133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21</a:t>
            </a:r>
          </a:p>
          <a:p>
            <a:endParaRPr lang="en-US" dirty="0"/>
          </a:p>
          <a:p>
            <a:r>
              <a:rPr lang="en-US" sz="1600" dirty="0"/>
              <a:t>222</a:t>
            </a:r>
          </a:p>
          <a:p>
            <a:r>
              <a:rPr lang="en-US" sz="1600" dirty="0"/>
              <a:t>183</a:t>
            </a:r>
          </a:p>
          <a:p>
            <a:r>
              <a:rPr lang="en-US" sz="1600" dirty="0"/>
              <a:t>186</a:t>
            </a:r>
            <a:endParaRPr lang="en-US" dirty="0"/>
          </a:p>
        </p:txBody>
      </p:sp>
      <p:sp>
        <p:nvSpPr>
          <p:cNvPr id="53" name="TextBox 52">
            <a:extLst>
              <a:ext uri="{FF2B5EF4-FFF2-40B4-BE49-F238E27FC236}">
                <a16:creationId xmlns:a16="http://schemas.microsoft.com/office/drawing/2014/main" id="{47A2C97F-EFF6-405E-A6E2-1ABCC894D868}"/>
              </a:ext>
            </a:extLst>
          </p:cNvPr>
          <p:cNvSpPr txBox="1"/>
          <p:nvPr/>
        </p:nvSpPr>
        <p:spPr bwMode="auto">
          <a:xfrm>
            <a:off x="4649336" y="4857108"/>
            <a:ext cx="55256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24</a:t>
            </a:r>
          </a:p>
          <a:p>
            <a:endParaRPr lang="en-US" dirty="0"/>
          </a:p>
          <a:p>
            <a:r>
              <a:rPr lang="en-US" sz="1600" dirty="0"/>
              <a:t>188154</a:t>
            </a:r>
          </a:p>
          <a:p>
            <a:r>
              <a:rPr lang="en-US" sz="1600" dirty="0"/>
              <a:t>169</a:t>
            </a:r>
            <a:endParaRPr lang="en-US" dirty="0"/>
          </a:p>
        </p:txBody>
      </p:sp>
      <p:sp>
        <p:nvSpPr>
          <p:cNvPr id="54" name="TextBox 53">
            <a:extLst>
              <a:ext uri="{FF2B5EF4-FFF2-40B4-BE49-F238E27FC236}">
                <a16:creationId xmlns:a16="http://schemas.microsoft.com/office/drawing/2014/main" id="{96E0C5A3-3E1D-4310-8DAB-34CC1BCC0791}"/>
              </a:ext>
            </a:extLst>
          </p:cNvPr>
          <p:cNvSpPr txBox="1"/>
          <p:nvPr/>
        </p:nvSpPr>
        <p:spPr bwMode="auto">
          <a:xfrm>
            <a:off x="5018628" y="4856822"/>
            <a:ext cx="556281"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27</a:t>
            </a:r>
          </a:p>
          <a:p>
            <a:endParaRPr lang="en-US" dirty="0"/>
          </a:p>
          <a:p>
            <a:r>
              <a:rPr lang="en-US" sz="1600" dirty="0"/>
              <a:t>129</a:t>
            </a:r>
          </a:p>
          <a:p>
            <a:r>
              <a:rPr lang="en-US" sz="1600" dirty="0"/>
              <a:t>109</a:t>
            </a:r>
          </a:p>
          <a:p>
            <a:r>
              <a:rPr lang="en-US" sz="1600" dirty="0"/>
              <a:t>112</a:t>
            </a:r>
          </a:p>
          <a:p>
            <a:endParaRPr lang="en-US" dirty="0"/>
          </a:p>
        </p:txBody>
      </p:sp>
      <p:sp>
        <p:nvSpPr>
          <p:cNvPr id="55" name="TextBox 54">
            <a:extLst>
              <a:ext uri="{FF2B5EF4-FFF2-40B4-BE49-F238E27FC236}">
                <a16:creationId xmlns:a16="http://schemas.microsoft.com/office/drawing/2014/main" id="{2388A2E4-4DDB-47D0-9257-FEC172083E13}"/>
              </a:ext>
            </a:extLst>
          </p:cNvPr>
          <p:cNvSpPr txBox="1"/>
          <p:nvPr/>
        </p:nvSpPr>
        <p:spPr bwMode="auto">
          <a:xfrm>
            <a:off x="5435578" y="4856539"/>
            <a:ext cx="59865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30</a:t>
            </a:r>
          </a:p>
          <a:p>
            <a:endParaRPr lang="en-US" dirty="0"/>
          </a:p>
          <a:p>
            <a:r>
              <a:rPr lang="en-US" sz="1600" dirty="0"/>
              <a:t>66</a:t>
            </a:r>
          </a:p>
          <a:p>
            <a:r>
              <a:rPr lang="en-US" sz="1600" dirty="0"/>
              <a:t>46</a:t>
            </a:r>
          </a:p>
          <a:p>
            <a:r>
              <a:rPr lang="en-US" sz="1600" dirty="0"/>
              <a:t>60</a:t>
            </a:r>
          </a:p>
          <a:p>
            <a:endParaRPr lang="en-US" dirty="0"/>
          </a:p>
        </p:txBody>
      </p:sp>
      <p:sp>
        <p:nvSpPr>
          <p:cNvPr id="56" name="TextBox 55">
            <a:extLst>
              <a:ext uri="{FF2B5EF4-FFF2-40B4-BE49-F238E27FC236}">
                <a16:creationId xmlns:a16="http://schemas.microsoft.com/office/drawing/2014/main" id="{D8740963-8607-4E96-BEBC-F08407DC01DC}"/>
              </a:ext>
            </a:extLst>
          </p:cNvPr>
          <p:cNvSpPr txBox="1"/>
          <p:nvPr/>
        </p:nvSpPr>
        <p:spPr bwMode="auto">
          <a:xfrm>
            <a:off x="5870457" y="4856255"/>
            <a:ext cx="462561"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33</a:t>
            </a:r>
          </a:p>
          <a:p>
            <a:endParaRPr lang="en-US" dirty="0"/>
          </a:p>
          <a:p>
            <a:r>
              <a:rPr lang="en-US" sz="1600" dirty="0">
                <a:solidFill>
                  <a:schemeClr val="bg1"/>
                </a:solidFill>
              </a:rPr>
              <a:t>26</a:t>
            </a:r>
          </a:p>
          <a:p>
            <a:r>
              <a:rPr lang="en-US" sz="1600" dirty="0">
                <a:solidFill>
                  <a:schemeClr val="bg1"/>
                </a:solidFill>
              </a:rPr>
              <a:t>22</a:t>
            </a:r>
          </a:p>
          <a:p>
            <a:r>
              <a:rPr lang="en-US" sz="1600" dirty="0">
                <a:solidFill>
                  <a:schemeClr val="bg1"/>
                </a:solidFill>
              </a:rPr>
              <a:t>25</a:t>
            </a:r>
          </a:p>
          <a:p>
            <a:endParaRPr lang="en-US" dirty="0"/>
          </a:p>
        </p:txBody>
      </p:sp>
      <p:sp>
        <p:nvSpPr>
          <p:cNvPr id="58" name="TextBox 57">
            <a:extLst>
              <a:ext uri="{FF2B5EF4-FFF2-40B4-BE49-F238E27FC236}">
                <a16:creationId xmlns:a16="http://schemas.microsoft.com/office/drawing/2014/main" id="{17FCE351-5EFD-4290-862B-DB444B58D312}"/>
              </a:ext>
            </a:extLst>
          </p:cNvPr>
          <p:cNvSpPr txBox="1"/>
          <p:nvPr/>
        </p:nvSpPr>
        <p:spPr bwMode="auto">
          <a:xfrm>
            <a:off x="6293229" y="4855969"/>
            <a:ext cx="462561"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36</a:t>
            </a:r>
          </a:p>
          <a:p>
            <a:endParaRPr lang="en-US" dirty="0"/>
          </a:p>
          <a:p>
            <a:r>
              <a:rPr lang="en-US" sz="1600" dirty="0"/>
              <a:t>10</a:t>
            </a:r>
          </a:p>
          <a:p>
            <a:r>
              <a:rPr lang="en-US" sz="1600" dirty="0"/>
              <a:t>8</a:t>
            </a:r>
          </a:p>
          <a:p>
            <a:r>
              <a:rPr lang="en-US" sz="1600" dirty="0"/>
              <a:t>7</a:t>
            </a:r>
          </a:p>
        </p:txBody>
      </p:sp>
      <p:sp>
        <p:nvSpPr>
          <p:cNvPr id="59" name="TextBox 58">
            <a:extLst>
              <a:ext uri="{FF2B5EF4-FFF2-40B4-BE49-F238E27FC236}">
                <a16:creationId xmlns:a16="http://schemas.microsoft.com/office/drawing/2014/main" id="{4AA9EB0A-32E1-4F30-960D-37602F8C10AB}"/>
              </a:ext>
            </a:extLst>
          </p:cNvPr>
          <p:cNvSpPr txBox="1"/>
          <p:nvPr/>
        </p:nvSpPr>
        <p:spPr bwMode="auto">
          <a:xfrm>
            <a:off x="6696862" y="4855683"/>
            <a:ext cx="46256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39</a:t>
            </a:r>
          </a:p>
          <a:p>
            <a:endParaRPr lang="en-US" dirty="0"/>
          </a:p>
          <a:p>
            <a:r>
              <a:rPr lang="en-US" sz="1600" dirty="0"/>
              <a:t>2</a:t>
            </a:r>
          </a:p>
          <a:p>
            <a:r>
              <a:rPr lang="en-US" sz="1600" dirty="0"/>
              <a:t>2</a:t>
            </a:r>
          </a:p>
          <a:p>
            <a:r>
              <a:rPr lang="en-US" sz="1600" dirty="0"/>
              <a:t>2</a:t>
            </a:r>
            <a:endParaRPr lang="en-US" dirty="0"/>
          </a:p>
        </p:txBody>
      </p:sp>
      <p:sp>
        <p:nvSpPr>
          <p:cNvPr id="60" name="TextBox 59">
            <a:extLst>
              <a:ext uri="{FF2B5EF4-FFF2-40B4-BE49-F238E27FC236}">
                <a16:creationId xmlns:a16="http://schemas.microsoft.com/office/drawing/2014/main" id="{FC4E4C42-B818-4222-9A3A-23EB49B4CD32}"/>
              </a:ext>
            </a:extLst>
          </p:cNvPr>
          <p:cNvSpPr txBox="1"/>
          <p:nvPr/>
        </p:nvSpPr>
        <p:spPr bwMode="auto">
          <a:xfrm>
            <a:off x="7100499" y="4855400"/>
            <a:ext cx="462561"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42</a:t>
            </a:r>
          </a:p>
          <a:p>
            <a:endParaRPr lang="en-US" dirty="0"/>
          </a:p>
          <a:p>
            <a:r>
              <a:rPr lang="en-US" sz="1600" dirty="0"/>
              <a:t>0</a:t>
            </a:r>
          </a:p>
          <a:p>
            <a:r>
              <a:rPr lang="en-US" sz="1600" dirty="0"/>
              <a:t>0</a:t>
            </a:r>
          </a:p>
          <a:p>
            <a:r>
              <a:rPr lang="en-US" sz="1600" dirty="0"/>
              <a:t>2</a:t>
            </a:r>
            <a:endParaRPr lang="en-US" dirty="0"/>
          </a:p>
        </p:txBody>
      </p:sp>
      <p:sp>
        <p:nvSpPr>
          <p:cNvPr id="61" name="TextBox 60">
            <a:extLst>
              <a:ext uri="{FF2B5EF4-FFF2-40B4-BE49-F238E27FC236}">
                <a16:creationId xmlns:a16="http://schemas.microsoft.com/office/drawing/2014/main" id="{1A3953CE-3225-4B07-8010-86B6D79B9D5E}"/>
              </a:ext>
            </a:extLst>
          </p:cNvPr>
          <p:cNvSpPr txBox="1"/>
          <p:nvPr/>
        </p:nvSpPr>
        <p:spPr bwMode="auto">
          <a:xfrm>
            <a:off x="7514571" y="4855116"/>
            <a:ext cx="462561"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45</a:t>
            </a:r>
          </a:p>
          <a:p>
            <a:endParaRPr lang="en-US" dirty="0"/>
          </a:p>
          <a:p>
            <a:endParaRPr lang="en-US" sz="1600" dirty="0"/>
          </a:p>
          <a:p>
            <a:endParaRPr lang="en-US" sz="1600" dirty="0"/>
          </a:p>
          <a:p>
            <a:r>
              <a:rPr lang="en-US" sz="1600" dirty="0"/>
              <a:t>1</a:t>
            </a:r>
          </a:p>
        </p:txBody>
      </p:sp>
      <p:sp>
        <p:nvSpPr>
          <p:cNvPr id="62" name="TextBox 61">
            <a:extLst>
              <a:ext uri="{FF2B5EF4-FFF2-40B4-BE49-F238E27FC236}">
                <a16:creationId xmlns:a16="http://schemas.microsoft.com/office/drawing/2014/main" id="{C78BE3C4-7E42-4ACF-BAED-1CEBBE4CFC9F}"/>
              </a:ext>
            </a:extLst>
          </p:cNvPr>
          <p:cNvSpPr txBox="1"/>
          <p:nvPr/>
        </p:nvSpPr>
        <p:spPr bwMode="auto">
          <a:xfrm>
            <a:off x="7923424" y="4854831"/>
            <a:ext cx="462561"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48</a:t>
            </a:r>
          </a:p>
          <a:p>
            <a:endParaRPr lang="en-US" dirty="0"/>
          </a:p>
          <a:p>
            <a:endParaRPr lang="en-US" sz="1600" dirty="0"/>
          </a:p>
          <a:p>
            <a:endParaRPr lang="en-US" sz="1600" dirty="0"/>
          </a:p>
          <a:p>
            <a:r>
              <a:rPr lang="en-US" sz="1600" dirty="0"/>
              <a:t>0</a:t>
            </a:r>
            <a:endParaRPr lang="en-US" dirty="0"/>
          </a:p>
        </p:txBody>
      </p:sp>
      <p:sp>
        <p:nvSpPr>
          <p:cNvPr id="63" name="TextBox 62">
            <a:extLst>
              <a:ext uri="{FF2B5EF4-FFF2-40B4-BE49-F238E27FC236}">
                <a16:creationId xmlns:a16="http://schemas.microsoft.com/office/drawing/2014/main" id="{33A249F0-D0A0-438E-9894-3AE93F480381}"/>
              </a:ext>
            </a:extLst>
          </p:cNvPr>
          <p:cNvSpPr txBox="1"/>
          <p:nvPr/>
        </p:nvSpPr>
        <p:spPr bwMode="auto">
          <a:xfrm>
            <a:off x="8339000" y="4854547"/>
            <a:ext cx="4625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defPPr>
              <a:defRPr lang="en-US"/>
            </a:defPPr>
            <a:lvl1pPr marR="0" lvl="0" indent="0" algn="ctr" fontAlgn="auto">
              <a:lnSpc>
                <a:spcPct val="100000"/>
              </a:lnSpc>
              <a:spcAft>
                <a:spcPct val="0"/>
              </a:spcAft>
              <a:buClrTx/>
              <a:buSzTx/>
              <a:buFontTx/>
              <a:buNone/>
              <a:tabLst/>
              <a:defRPr kumimoji="0" b="0" i="0" u="none" strike="noStrike" cap="none" spc="0" normalizeH="0" baseline="0">
                <a:ln>
                  <a:noFill/>
                </a:ln>
                <a:solidFill>
                  <a:srgbClr val="000000"/>
                </a:solidFill>
                <a:effectLst/>
                <a:uLnTx/>
                <a:uFillTx/>
                <a:latin typeface="Calibri" panose="020F0502020204030204" pitchFamily="34" charset="0"/>
                <a:cs typeface="Calibri" panose="020F0502020204030204" pitchFamily="34" charset="0"/>
              </a:defRPr>
            </a:lvl1pPr>
          </a:lstStyle>
          <a:p>
            <a:r>
              <a:rPr lang="en-US" dirty="0"/>
              <a:t>51</a:t>
            </a:r>
          </a:p>
        </p:txBody>
      </p:sp>
      <p:sp>
        <p:nvSpPr>
          <p:cNvPr id="67" name="Freeform: Shape 66">
            <a:extLst>
              <a:ext uri="{FF2B5EF4-FFF2-40B4-BE49-F238E27FC236}">
                <a16:creationId xmlns:a16="http://schemas.microsoft.com/office/drawing/2014/main" id="{DA754F96-F05C-4F6C-B437-14075581D63F}"/>
              </a:ext>
            </a:extLst>
          </p:cNvPr>
          <p:cNvSpPr/>
          <p:nvPr/>
        </p:nvSpPr>
        <p:spPr bwMode="auto">
          <a:xfrm>
            <a:off x="1666881" y="1750793"/>
            <a:ext cx="5620458" cy="1194361"/>
          </a:xfrm>
          <a:custGeom>
            <a:avLst/>
            <a:gdLst>
              <a:gd name="connsiteX0" fmla="*/ 7574322 w 7574322"/>
              <a:gd name="connsiteY0" fmla="*/ 1158572 h 1158572"/>
              <a:gd name="connsiteX1" fmla="*/ 6106797 w 7574322"/>
              <a:gd name="connsiteY1" fmla="*/ 1158572 h 1158572"/>
              <a:gd name="connsiteX2" fmla="*/ 6106797 w 7574322"/>
              <a:gd name="connsiteY2" fmla="*/ 1081334 h 1158572"/>
              <a:gd name="connsiteX3" fmla="*/ 6007135 w 7574322"/>
              <a:gd name="connsiteY3" fmla="*/ 1081334 h 1158572"/>
              <a:gd name="connsiteX4" fmla="*/ 6007135 w 7574322"/>
              <a:gd name="connsiteY4" fmla="*/ 991638 h 1158572"/>
              <a:gd name="connsiteX5" fmla="*/ 5887541 w 7574322"/>
              <a:gd name="connsiteY5" fmla="*/ 991638 h 1158572"/>
              <a:gd name="connsiteX6" fmla="*/ 5887541 w 7574322"/>
              <a:gd name="connsiteY6" fmla="*/ 921874 h 1158572"/>
              <a:gd name="connsiteX7" fmla="*/ 5805319 w 7574322"/>
              <a:gd name="connsiteY7" fmla="*/ 921874 h 1158572"/>
              <a:gd name="connsiteX8" fmla="*/ 5805319 w 7574322"/>
              <a:gd name="connsiteY8" fmla="*/ 877027 h 1158572"/>
              <a:gd name="connsiteX9" fmla="*/ 5583571 w 7574322"/>
              <a:gd name="connsiteY9" fmla="*/ 877027 h 1158572"/>
              <a:gd name="connsiteX10" fmla="*/ 5583571 w 7574322"/>
              <a:gd name="connsiteY10" fmla="*/ 822212 h 1158572"/>
              <a:gd name="connsiteX11" fmla="*/ 5566130 w 7574322"/>
              <a:gd name="connsiteY11" fmla="*/ 822212 h 1158572"/>
              <a:gd name="connsiteX12" fmla="*/ 5566130 w 7574322"/>
              <a:gd name="connsiteY12" fmla="*/ 794805 h 1158572"/>
              <a:gd name="connsiteX13" fmla="*/ 5493875 w 7574322"/>
              <a:gd name="connsiteY13" fmla="*/ 794805 h 1158572"/>
              <a:gd name="connsiteX14" fmla="*/ 5493875 w 7574322"/>
              <a:gd name="connsiteY14" fmla="*/ 764907 h 1158572"/>
              <a:gd name="connsiteX15" fmla="*/ 5035429 w 7574322"/>
              <a:gd name="connsiteY15" fmla="*/ 764907 h 1158572"/>
              <a:gd name="connsiteX16" fmla="*/ 5035429 w 7574322"/>
              <a:gd name="connsiteY16" fmla="*/ 737500 h 1158572"/>
              <a:gd name="connsiteX17" fmla="*/ 4985598 w 7574322"/>
              <a:gd name="connsiteY17" fmla="*/ 737500 h 1158572"/>
              <a:gd name="connsiteX18" fmla="*/ 4985598 w 7574322"/>
              <a:gd name="connsiteY18" fmla="*/ 687668 h 1158572"/>
              <a:gd name="connsiteX19" fmla="*/ 4766342 w 7574322"/>
              <a:gd name="connsiteY19" fmla="*/ 687668 h 1158572"/>
              <a:gd name="connsiteX20" fmla="*/ 4766342 w 7574322"/>
              <a:gd name="connsiteY20" fmla="*/ 647804 h 1158572"/>
              <a:gd name="connsiteX21" fmla="*/ 4509712 w 7574322"/>
              <a:gd name="connsiteY21" fmla="*/ 647804 h 1158572"/>
              <a:gd name="connsiteX22" fmla="*/ 4509712 w 7574322"/>
              <a:gd name="connsiteY22" fmla="*/ 617905 h 1158572"/>
              <a:gd name="connsiteX23" fmla="*/ 4268031 w 7574322"/>
              <a:gd name="connsiteY23" fmla="*/ 617905 h 1158572"/>
              <a:gd name="connsiteX24" fmla="*/ 4268031 w 7574322"/>
              <a:gd name="connsiteY24" fmla="*/ 595481 h 1158572"/>
              <a:gd name="connsiteX25" fmla="*/ 4130996 w 7574322"/>
              <a:gd name="connsiteY25" fmla="*/ 595481 h 1158572"/>
              <a:gd name="connsiteX26" fmla="*/ 4130996 w 7574322"/>
              <a:gd name="connsiteY26" fmla="*/ 580532 h 1158572"/>
              <a:gd name="connsiteX27" fmla="*/ 4066215 w 7574322"/>
              <a:gd name="connsiteY27" fmla="*/ 580532 h 1158572"/>
              <a:gd name="connsiteX28" fmla="*/ 4066215 w 7574322"/>
              <a:gd name="connsiteY28" fmla="*/ 553125 h 1158572"/>
              <a:gd name="connsiteX29" fmla="*/ 3974028 w 7574322"/>
              <a:gd name="connsiteY29" fmla="*/ 553125 h 1158572"/>
              <a:gd name="connsiteX30" fmla="*/ 3974028 w 7574322"/>
              <a:gd name="connsiteY30" fmla="*/ 528209 h 1158572"/>
              <a:gd name="connsiteX31" fmla="*/ 3874366 w 7574322"/>
              <a:gd name="connsiteY31" fmla="*/ 528209 h 1158572"/>
              <a:gd name="connsiteX32" fmla="*/ 3874366 w 7574322"/>
              <a:gd name="connsiteY32" fmla="*/ 505785 h 1158572"/>
              <a:gd name="connsiteX33" fmla="*/ 3759754 w 7574322"/>
              <a:gd name="connsiteY33" fmla="*/ 505785 h 1158572"/>
              <a:gd name="connsiteX34" fmla="*/ 3759754 w 7574322"/>
              <a:gd name="connsiteY34" fmla="*/ 480870 h 1158572"/>
              <a:gd name="connsiteX35" fmla="*/ 3702448 w 7574322"/>
              <a:gd name="connsiteY35" fmla="*/ 480870 h 1158572"/>
              <a:gd name="connsiteX36" fmla="*/ 3660092 w 7574322"/>
              <a:gd name="connsiteY36" fmla="*/ 480870 h 1158572"/>
              <a:gd name="connsiteX37" fmla="*/ 3660092 w 7574322"/>
              <a:gd name="connsiteY37" fmla="*/ 453463 h 1158572"/>
              <a:gd name="connsiteX38" fmla="*/ 3528040 w 7574322"/>
              <a:gd name="connsiteY38" fmla="*/ 453463 h 1158572"/>
              <a:gd name="connsiteX39" fmla="*/ 3528040 w 7574322"/>
              <a:gd name="connsiteY39" fmla="*/ 436022 h 1158572"/>
              <a:gd name="connsiteX40" fmla="*/ 3470734 w 7574322"/>
              <a:gd name="connsiteY40" fmla="*/ 436022 h 1158572"/>
              <a:gd name="connsiteX41" fmla="*/ 3470734 w 7574322"/>
              <a:gd name="connsiteY41" fmla="*/ 403631 h 1158572"/>
              <a:gd name="connsiteX42" fmla="*/ 3341173 w 7574322"/>
              <a:gd name="connsiteY42" fmla="*/ 403631 h 1158572"/>
              <a:gd name="connsiteX43" fmla="*/ 3341173 w 7574322"/>
              <a:gd name="connsiteY43" fmla="*/ 376224 h 1158572"/>
              <a:gd name="connsiteX44" fmla="*/ 2994847 w 7574322"/>
              <a:gd name="connsiteY44" fmla="*/ 376224 h 1158572"/>
              <a:gd name="connsiteX45" fmla="*/ 2994847 w 7574322"/>
              <a:gd name="connsiteY45" fmla="*/ 353800 h 1158572"/>
              <a:gd name="connsiteX46" fmla="*/ 2773099 w 7574322"/>
              <a:gd name="connsiteY46" fmla="*/ 353800 h 1158572"/>
              <a:gd name="connsiteX47" fmla="*/ 2773099 w 7574322"/>
              <a:gd name="connsiteY47" fmla="*/ 331376 h 1158572"/>
              <a:gd name="connsiteX48" fmla="*/ 2491554 w 7574322"/>
              <a:gd name="connsiteY48" fmla="*/ 331376 h 1158572"/>
              <a:gd name="connsiteX49" fmla="*/ 2491554 w 7574322"/>
              <a:gd name="connsiteY49" fmla="*/ 308952 h 1158572"/>
              <a:gd name="connsiteX50" fmla="*/ 2396875 w 7574322"/>
              <a:gd name="connsiteY50" fmla="*/ 308952 h 1158572"/>
              <a:gd name="connsiteX51" fmla="*/ 2396875 w 7574322"/>
              <a:gd name="connsiteY51" fmla="*/ 291512 h 1158572"/>
              <a:gd name="connsiteX52" fmla="*/ 2361993 w 7574322"/>
              <a:gd name="connsiteY52" fmla="*/ 291512 h 1158572"/>
              <a:gd name="connsiteX53" fmla="*/ 2361993 w 7574322"/>
              <a:gd name="connsiteY53" fmla="*/ 261613 h 1158572"/>
              <a:gd name="connsiteX54" fmla="*/ 2170143 w 7574322"/>
              <a:gd name="connsiteY54" fmla="*/ 261613 h 1158572"/>
              <a:gd name="connsiteX55" fmla="*/ 2170143 w 7574322"/>
              <a:gd name="connsiteY55" fmla="*/ 236697 h 1158572"/>
              <a:gd name="connsiteX56" fmla="*/ 1995735 w 7574322"/>
              <a:gd name="connsiteY56" fmla="*/ 236697 h 1158572"/>
              <a:gd name="connsiteX57" fmla="*/ 1995735 w 7574322"/>
              <a:gd name="connsiteY57" fmla="*/ 211782 h 1158572"/>
              <a:gd name="connsiteX58" fmla="*/ 1771495 w 7574322"/>
              <a:gd name="connsiteY58" fmla="*/ 211782 h 1158572"/>
              <a:gd name="connsiteX59" fmla="*/ 1771495 w 7574322"/>
              <a:gd name="connsiteY59" fmla="*/ 184375 h 1158572"/>
              <a:gd name="connsiteX60" fmla="*/ 1736613 w 7574322"/>
              <a:gd name="connsiteY60" fmla="*/ 184375 h 1158572"/>
              <a:gd name="connsiteX61" fmla="*/ 1736613 w 7574322"/>
              <a:gd name="connsiteY61" fmla="*/ 159459 h 1158572"/>
              <a:gd name="connsiteX62" fmla="*/ 1589611 w 7574322"/>
              <a:gd name="connsiteY62" fmla="*/ 159459 h 1158572"/>
              <a:gd name="connsiteX63" fmla="*/ 1589611 w 7574322"/>
              <a:gd name="connsiteY63" fmla="*/ 132052 h 1158572"/>
              <a:gd name="connsiteX64" fmla="*/ 1477491 w 7574322"/>
              <a:gd name="connsiteY64" fmla="*/ 132052 h 1158572"/>
              <a:gd name="connsiteX65" fmla="*/ 1477491 w 7574322"/>
              <a:gd name="connsiteY65" fmla="*/ 109628 h 1158572"/>
              <a:gd name="connsiteX66" fmla="*/ 1347931 w 7574322"/>
              <a:gd name="connsiteY66" fmla="*/ 109628 h 1158572"/>
              <a:gd name="connsiteX67" fmla="*/ 1347931 w 7574322"/>
              <a:gd name="connsiteY67" fmla="*/ 92187 h 1158572"/>
              <a:gd name="connsiteX68" fmla="*/ 1248269 w 7574322"/>
              <a:gd name="connsiteY68" fmla="*/ 92187 h 1158572"/>
              <a:gd name="connsiteX69" fmla="*/ 1248269 w 7574322"/>
              <a:gd name="connsiteY69" fmla="*/ 74746 h 1158572"/>
              <a:gd name="connsiteX70" fmla="*/ 725042 w 7574322"/>
              <a:gd name="connsiteY70" fmla="*/ 74746 h 1158572"/>
              <a:gd name="connsiteX71" fmla="*/ 725042 w 7574322"/>
              <a:gd name="connsiteY71" fmla="*/ 59797 h 1158572"/>
              <a:gd name="connsiteX72" fmla="*/ 607939 w 7574322"/>
              <a:gd name="connsiteY72" fmla="*/ 59797 h 1158572"/>
              <a:gd name="connsiteX73" fmla="*/ 607939 w 7574322"/>
              <a:gd name="connsiteY73" fmla="*/ 37373 h 1158572"/>
              <a:gd name="connsiteX74" fmla="*/ 231715 w 7574322"/>
              <a:gd name="connsiteY74" fmla="*/ 37373 h 1158572"/>
              <a:gd name="connsiteX75" fmla="*/ 231715 w 7574322"/>
              <a:gd name="connsiteY75" fmla="*/ 19932 h 1158572"/>
              <a:gd name="connsiteX76" fmla="*/ 164443 w 7574322"/>
              <a:gd name="connsiteY76" fmla="*/ 19932 h 1158572"/>
              <a:gd name="connsiteX77" fmla="*/ 164443 w 7574322"/>
              <a:gd name="connsiteY77" fmla="*/ 0 h 1158572"/>
              <a:gd name="connsiteX78" fmla="*/ 0 w 7574322"/>
              <a:gd name="connsiteY78" fmla="*/ 0 h 1158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7574322" h="1158572">
                <a:moveTo>
                  <a:pt x="7574322" y="1158572"/>
                </a:moveTo>
                <a:lnTo>
                  <a:pt x="6106797" y="1158572"/>
                </a:lnTo>
                <a:lnTo>
                  <a:pt x="6106797" y="1081334"/>
                </a:lnTo>
                <a:lnTo>
                  <a:pt x="6007135" y="1081334"/>
                </a:lnTo>
                <a:lnTo>
                  <a:pt x="6007135" y="991638"/>
                </a:lnTo>
                <a:lnTo>
                  <a:pt x="5887541" y="991638"/>
                </a:lnTo>
                <a:lnTo>
                  <a:pt x="5887541" y="921874"/>
                </a:lnTo>
                <a:lnTo>
                  <a:pt x="5805319" y="921874"/>
                </a:lnTo>
                <a:lnTo>
                  <a:pt x="5805319" y="877027"/>
                </a:lnTo>
                <a:lnTo>
                  <a:pt x="5583571" y="877027"/>
                </a:lnTo>
                <a:lnTo>
                  <a:pt x="5583571" y="822212"/>
                </a:lnTo>
                <a:lnTo>
                  <a:pt x="5566130" y="822212"/>
                </a:lnTo>
                <a:lnTo>
                  <a:pt x="5566130" y="794805"/>
                </a:lnTo>
                <a:lnTo>
                  <a:pt x="5493875" y="794805"/>
                </a:lnTo>
                <a:lnTo>
                  <a:pt x="5493875" y="764907"/>
                </a:lnTo>
                <a:lnTo>
                  <a:pt x="5035429" y="764907"/>
                </a:lnTo>
                <a:lnTo>
                  <a:pt x="5035429" y="737500"/>
                </a:lnTo>
                <a:lnTo>
                  <a:pt x="4985598" y="737500"/>
                </a:lnTo>
                <a:lnTo>
                  <a:pt x="4985598" y="687668"/>
                </a:lnTo>
                <a:lnTo>
                  <a:pt x="4766342" y="687668"/>
                </a:lnTo>
                <a:lnTo>
                  <a:pt x="4766342" y="647804"/>
                </a:lnTo>
                <a:lnTo>
                  <a:pt x="4509712" y="647804"/>
                </a:lnTo>
                <a:lnTo>
                  <a:pt x="4509712" y="617905"/>
                </a:lnTo>
                <a:lnTo>
                  <a:pt x="4268031" y="617905"/>
                </a:lnTo>
                <a:lnTo>
                  <a:pt x="4268031" y="595481"/>
                </a:lnTo>
                <a:lnTo>
                  <a:pt x="4130996" y="595481"/>
                </a:lnTo>
                <a:lnTo>
                  <a:pt x="4130996" y="580532"/>
                </a:lnTo>
                <a:lnTo>
                  <a:pt x="4066215" y="580532"/>
                </a:lnTo>
                <a:lnTo>
                  <a:pt x="4066215" y="553125"/>
                </a:lnTo>
                <a:lnTo>
                  <a:pt x="3974028" y="553125"/>
                </a:lnTo>
                <a:lnTo>
                  <a:pt x="3974028" y="528209"/>
                </a:lnTo>
                <a:lnTo>
                  <a:pt x="3874366" y="528209"/>
                </a:lnTo>
                <a:lnTo>
                  <a:pt x="3874366" y="505785"/>
                </a:lnTo>
                <a:lnTo>
                  <a:pt x="3759754" y="505785"/>
                </a:lnTo>
                <a:lnTo>
                  <a:pt x="3759754" y="480870"/>
                </a:lnTo>
                <a:lnTo>
                  <a:pt x="3702448" y="480870"/>
                </a:lnTo>
                <a:lnTo>
                  <a:pt x="3660092" y="480870"/>
                </a:lnTo>
                <a:lnTo>
                  <a:pt x="3660092" y="453463"/>
                </a:lnTo>
                <a:lnTo>
                  <a:pt x="3528040" y="453463"/>
                </a:lnTo>
                <a:lnTo>
                  <a:pt x="3528040" y="436022"/>
                </a:lnTo>
                <a:lnTo>
                  <a:pt x="3470734" y="436022"/>
                </a:lnTo>
                <a:lnTo>
                  <a:pt x="3470734" y="403631"/>
                </a:lnTo>
                <a:lnTo>
                  <a:pt x="3341173" y="403631"/>
                </a:lnTo>
                <a:lnTo>
                  <a:pt x="3341173" y="376224"/>
                </a:lnTo>
                <a:lnTo>
                  <a:pt x="2994847" y="376224"/>
                </a:lnTo>
                <a:lnTo>
                  <a:pt x="2994847" y="353800"/>
                </a:lnTo>
                <a:lnTo>
                  <a:pt x="2773099" y="353800"/>
                </a:lnTo>
                <a:lnTo>
                  <a:pt x="2773099" y="331376"/>
                </a:lnTo>
                <a:lnTo>
                  <a:pt x="2491554" y="331376"/>
                </a:lnTo>
                <a:lnTo>
                  <a:pt x="2491554" y="308952"/>
                </a:lnTo>
                <a:lnTo>
                  <a:pt x="2396875" y="308952"/>
                </a:lnTo>
                <a:lnTo>
                  <a:pt x="2396875" y="291512"/>
                </a:lnTo>
                <a:lnTo>
                  <a:pt x="2361993" y="291512"/>
                </a:lnTo>
                <a:lnTo>
                  <a:pt x="2361993" y="261613"/>
                </a:lnTo>
                <a:lnTo>
                  <a:pt x="2170143" y="261613"/>
                </a:lnTo>
                <a:lnTo>
                  <a:pt x="2170143" y="236697"/>
                </a:lnTo>
                <a:lnTo>
                  <a:pt x="1995735" y="236697"/>
                </a:lnTo>
                <a:lnTo>
                  <a:pt x="1995735" y="211782"/>
                </a:lnTo>
                <a:lnTo>
                  <a:pt x="1771495" y="211782"/>
                </a:lnTo>
                <a:lnTo>
                  <a:pt x="1771495" y="184375"/>
                </a:lnTo>
                <a:lnTo>
                  <a:pt x="1736613" y="184375"/>
                </a:lnTo>
                <a:lnTo>
                  <a:pt x="1736613" y="159459"/>
                </a:lnTo>
                <a:lnTo>
                  <a:pt x="1589611" y="159459"/>
                </a:lnTo>
                <a:lnTo>
                  <a:pt x="1589611" y="132052"/>
                </a:lnTo>
                <a:lnTo>
                  <a:pt x="1477491" y="132052"/>
                </a:lnTo>
                <a:lnTo>
                  <a:pt x="1477491" y="109628"/>
                </a:lnTo>
                <a:lnTo>
                  <a:pt x="1347931" y="109628"/>
                </a:lnTo>
                <a:lnTo>
                  <a:pt x="1347931" y="92187"/>
                </a:lnTo>
                <a:lnTo>
                  <a:pt x="1248269" y="92187"/>
                </a:lnTo>
                <a:lnTo>
                  <a:pt x="1248269" y="74746"/>
                </a:lnTo>
                <a:lnTo>
                  <a:pt x="725042" y="74746"/>
                </a:lnTo>
                <a:lnTo>
                  <a:pt x="725042" y="59797"/>
                </a:lnTo>
                <a:lnTo>
                  <a:pt x="607939" y="59797"/>
                </a:lnTo>
                <a:lnTo>
                  <a:pt x="607939" y="37373"/>
                </a:lnTo>
                <a:lnTo>
                  <a:pt x="231715" y="37373"/>
                </a:lnTo>
                <a:lnTo>
                  <a:pt x="231715" y="19932"/>
                </a:lnTo>
                <a:lnTo>
                  <a:pt x="164443" y="19932"/>
                </a:lnTo>
                <a:lnTo>
                  <a:pt x="164443" y="0"/>
                </a:lnTo>
                <a:lnTo>
                  <a:pt x="0" y="0"/>
                </a:lnTo>
              </a:path>
            </a:pathLst>
          </a:custGeom>
          <a:noFill/>
          <a:ln w="28575">
            <a:solidFill>
              <a:schemeClr val="accent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68" name="Straight Connector 67">
            <a:extLst>
              <a:ext uri="{FF2B5EF4-FFF2-40B4-BE49-F238E27FC236}">
                <a16:creationId xmlns:a16="http://schemas.microsoft.com/office/drawing/2014/main" id="{509DA31A-905B-4509-B420-DA8372C07672}"/>
              </a:ext>
            </a:extLst>
          </p:cNvPr>
          <p:cNvCxnSpPr/>
          <p:nvPr/>
        </p:nvCxnSpPr>
        <p:spPr bwMode="auto">
          <a:xfrm flipV="1">
            <a:off x="7293609"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E509D365-FE3C-443F-9A04-B7DCA31A4A23}"/>
              </a:ext>
            </a:extLst>
          </p:cNvPr>
          <p:cNvCxnSpPr/>
          <p:nvPr/>
        </p:nvCxnSpPr>
        <p:spPr bwMode="auto">
          <a:xfrm flipV="1">
            <a:off x="6951591"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E39082E-CCAE-42AB-B409-5DCA81BEA863}"/>
              </a:ext>
            </a:extLst>
          </p:cNvPr>
          <p:cNvCxnSpPr/>
          <p:nvPr/>
        </p:nvCxnSpPr>
        <p:spPr bwMode="auto">
          <a:xfrm flipV="1">
            <a:off x="6923088"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5D08F944-925F-43AB-82CB-29E389CCBEC3}"/>
              </a:ext>
            </a:extLst>
          </p:cNvPr>
          <p:cNvCxnSpPr/>
          <p:nvPr/>
        </p:nvCxnSpPr>
        <p:spPr bwMode="auto">
          <a:xfrm flipV="1">
            <a:off x="6865166"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07C7788E-099B-4007-A393-E67D174AEBFA}"/>
              </a:ext>
            </a:extLst>
          </p:cNvPr>
          <p:cNvCxnSpPr/>
          <p:nvPr/>
        </p:nvCxnSpPr>
        <p:spPr bwMode="auto">
          <a:xfrm flipV="1">
            <a:off x="6831148"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890FA52-47DA-4AFB-A822-772BCC19461B}"/>
              </a:ext>
            </a:extLst>
          </p:cNvPr>
          <p:cNvCxnSpPr/>
          <p:nvPr/>
        </p:nvCxnSpPr>
        <p:spPr bwMode="auto">
          <a:xfrm flipV="1">
            <a:off x="6718060"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A2F4A348-57CD-4DD0-9231-BFB5473777A9}"/>
              </a:ext>
            </a:extLst>
          </p:cNvPr>
          <p:cNvCxnSpPr/>
          <p:nvPr/>
        </p:nvCxnSpPr>
        <p:spPr bwMode="auto">
          <a:xfrm flipV="1">
            <a:off x="6673930"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FCF71377-4BFD-40C7-A873-E5C7A9AF3FBD}"/>
              </a:ext>
            </a:extLst>
          </p:cNvPr>
          <p:cNvCxnSpPr/>
          <p:nvPr/>
        </p:nvCxnSpPr>
        <p:spPr bwMode="auto">
          <a:xfrm flipV="1">
            <a:off x="6638992"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848C87B-E293-420D-A6B6-7310A5C64D33}"/>
              </a:ext>
            </a:extLst>
          </p:cNvPr>
          <p:cNvCxnSpPr/>
          <p:nvPr/>
        </p:nvCxnSpPr>
        <p:spPr bwMode="auto">
          <a:xfrm flipV="1">
            <a:off x="6522227"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B9F569E-92F2-4912-93FD-9322DA16FE74}"/>
              </a:ext>
            </a:extLst>
          </p:cNvPr>
          <p:cNvCxnSpPr/>
          <p:nvPr/>
        </p:nvCxnSpPr>
        <p:spPr bwMode="auto">
          <a:xfrm flipV="1">
            <a:off x="6515791"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EB5EBAD3-A5A9-4CBB-8095-F4C56461F700}"/>
              </a:ext>
            </a:extLst>
          </p:cNvPr>
          <p:cNvCxnSpPr/>
          <p:nvPr/>
        </p:nvCxnSpPr>
        <p:spPr bwMode="auto">
          <a:xfrm flipV="1">
            <a:off x="6479015"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83FEC372-5F56-4075-9C37-0D9EE698E226}"/>
              </a:ext>
            </a:extLst>
          </p:cNvPr>
          <p:cNvCxnSpPr/>
          <p:nvPr/>
        </p:nvCxnSpPr>
        <p:spPr bwMode="auto">
          <a:xfrm flipV="1">
            <a:off x="6461547"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5FB5B530-F433-45F7-AA97-96155491032F}"/>
              </a:ext>
            </a:extLst>
          </p:cNvPr>
          <p:cNvCxnSpPr/>
          <p:nvPr/>
        </p:nvCxnSpPr>
        <p:spPr bwMode="auto">
          <a:xfrm flipV="1">
            <a:off x="6423852"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08655D93-21FD-46DD-9E73-D49C0545F955}"/>
              </a:ext>
            </a:extLst>
          </p:cNvPr>
          <p:cNvCxnSpPr/>
          <p:nvPr/>
        </p:nvCxnSpPr>
        <p:spPr bwMode="auto">
          <a:xfrm flipV="1">
            <a:off x="6398108"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3B438D4-6323-4BCC-817B-82CCFDD61782}"/>
              </a:ext>
            </a:extLst>
          </p:cNvPr>
          <p:cNvCxnSpPr/>
          <p:nvPr/>
        </p:nvCxnSpPr>
        <p:spPr bwMode="auto">
          <a:xfrm flipV="1">
            <a:off x="6377881"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49CA8CA2-72C7-43B0-B910-3E8FA93D4B3C}"/>
              </a:ext>
            </a:extLst>
          </p:cNvPr>
          <p:cNvCxnSpPr/>
          <p:nvPr/>
        </p:nvCxnSpPr>
        <p:spPr bwMode="auto">
          <a:xfrm flipV="1">
            <a:off x="6337428"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625E2C3-5215-4891-85E7-BAF4120FD8D9}"/>
              </a:ext>
            </a:extLst>
          </p:cNvPr>
          <p:cNvCxnSpPr/>
          <p:nvPr/>
        </p:nvCxnSpPr>
        <p:spPr bwMode="auto">
          <a:xfrm flipV="1">
            <a:off x="6318121"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E3D66ADB-2FCE-42F5-98B9-50AA087892D4}"/>
              </a:ext>
            </a:extLst>
          </p:cNvPr>
          <p:cNvCxnSpPr/>
          <p:nvPr/>
        </p:nvCxnSpPr>
        <p:spPr bwMode="auto">
          <a:xfrm flipV="1">
            <a:off x="6236293"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D8931D46-1DB2-4ADA-A945-9CF33D608188}"/>
              </a:ext>
            </a:extLst>
          </p:cNvPr>
          <p:cNvCxnSpPr/>
          <p:nvPr/>
        </p:nvCxnSpPr>
        <p:spPr bwMode="auto">
          <a:xfrm flipV="1">
            <a:off x="6209630" y="29050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4DF3E05C-6AB8-45E9-B8E9-EEC9A0BC122E}"/>
              </a:ext>
            </a:extLst>
          </p:cNvPr>
          <p:cNvCxnSpPr/>
          <p:nvPr/>
        </p:nvCxnSpPr>
        <p:spPr bwMode="auto">
          <a:xfrm flipV="1">
            <a:off x="6141595" y="282965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CE6DB82A-49CC-44B1-8888-9D445D53C8E0}"/>
              </a:ext>
            </a:extLst>
          </p:cNvPr>
          <p:cNvCxnSpPr/>
          <p:nvPr/>
        </p:nvCxnSpPr>
        <p:spPr bwMode="auto">
          <a:xfrm flipV="1">
            <a:off x="6125964" y="273130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F91D0E82-89DF-4617-BC4F-F921445E16F8}"/>
              </a:ext>
            </a:extLst>
          </p:cNvPr>
          <p:cNvCxnSpPr/>
          <p:nvPr/>
        </p:nvCxnSpPr>
        <p:spPr bwMode="auto">
          <a:xfrm flipV="1">
            <a:off x="6104818" y="273130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C6E2D00-A843-491E-AF58-42FE8FEAF5DA}"/>
              </a:ext>
            </a:extLst>
          </p:cNvPr>
          <p:cNvCxnSpPr/>
          <p:nvPr/>
        </p:nvCxnSpPr>
        <p:spPr bwMode="auto">
          <a:xfrm flipV="1">
            <a:off x="6068960" y="273130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30FEBFD-B219-4E6E-B815-F9B9E35B8331}"/>
              </a:ext>
            </a:extLst>
          </p:cNvPr>
          <p:cNvCxnSpPr/>
          <p:nvPr/>
        </p:nvCxnSpPr>
        <p:spPr bwMode="auto">
          <a:xfrm flipV="1">
            <a:off x="6016555" y="2666165"/>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449CCE7-3D44-430B-A2B5-B485CA9BD2C5}"/>
              </a:ext>
            </a:extLst>
          </p:cNvPr>
          <p:cNvCxnSpPr/>
          <p:nvPr/>
        </p:nvCxnSpPr>
        <p:spPr bwMode="auto">
          <a:xfrm flipV="1">
            <a:off x="5986214" y="2666165"/>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B7DD8DD-A56A-4DDF-8D21-CC31AEC3087F}"/>
              </a:ext>
            </a:extLst>
          </p:cNvPr>
          <p:cNvCxnSpPr/>
          <p:nvPr/>
        </p:nvCxnSpPr>
        <p:spPr bwMode="auto">
          <a:xfrm flipV="1">
            <a:off x="5961389"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CCBFD5AB-7454-40C7-90FE-78C78FAD4BBC}"/>
              </a:ext>
            </a:extLst>
          </p:cNvPr>
          <p:cNvCxnSpPr/>
          <p:nvPr/>
        </p:nvCxnSpPr>
        <p:spPr bwMode="auto">
          <a:xfrm flipV="1">
            <a:off x="5931970"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FB609B4-CA70-4D81-AC70-DB433A57AC20}"/>
              </a:ext>
            </a:extLst>
          </p:cNvPr>
          <p:cNvCxnSpPr/>
          <p:nvPr/>
        </p:nvCxnSpPr>
        <p:spPr bwMode="auto">
          <a:xfrm flipV="1">
            <a:off x="5903466"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05F7910-9E58-49F4-A540-ACAE03FE780B}"/>
              </a:ext>
            </a:extLst>
          </p:cNvPr>
          <p:cNvCxnSpPr/>
          <p:nvPr/>
        </p:nvCxnSpPr>
        <p:spPr bwMode="auto">
          <a:xfrm flipV="1">
            <a:off x="5873127"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9412FF99-A08F-4138-BE55-19C0326E88EC}"/>
              </a:ext>
            </a:extLst>
          </p:cNvPr>
          <p:cNvCxnSpPr/>
          <p:nvPr/>
        </p:nvCxnSpPr>
        <p:spPr bwMode="auto">
          <a:xfrm flipV="1">
            <a:off x="5859336"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64E9C373-DEF7-4F0D-8ED9-CFCBCC5A7C90}"/>
              </a:ext>
            </a:extLst>
          </p:cNvPr>
          <p:cNvCxnSpPr/>
          <p:nvPr/>
        </p:nvCxnSpPr>
        <p:spPr bwMode="auto">
          <a:xfrm flipV="1">
            <a:off x="5835431"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7F250F13-B07E-4D23-9FCF-56B403C48241}"/>
              </a:ext>
            </a:extLst>
          </p:cNvPr>
          <p:cNvCxnSpPr/>
          <p:nvPr/>
        </p:nvCxnSpPr>
        <p:spPr bwMode="auto">
          <a:xfrm flipV="1">
            <a:off x="5802332" y="260996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CE1F3D3-C1A3-4869-B3AA-3A33955D74EB}"/>
              </a:ext>
            </a:extLst>
          </p:cNvPr>
          <p:cNvCxnSpPr/>
          <p:nvPr/>
        </p:nvCxnSpPr>
        <p:spPr bwMode="auto">
          <a:xfrm flipV="1">
            <a:off x="5744410" y="2535882"/>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1AD5BBF-0335-4270-B28D-0FBB232F62EB}"/>
              </a:ext>
            </a:extLst>
          </p:cNvPr>
          <p:cNvCxnSpPr/>
          <p:nvPr/>
        </p:nvCxnSpPr>
        <p:spPr bwMode="auto">
          <a:xfrm flipV="1">
            <a:off x="5735216"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5B70ADEE-95DF-49C3-A028-335ADE55F639}"/>
              </a:ext>
            </a:extLst>
          </p:cNvPr>
          <p:cNvCxnSpPr/>
          <p:nvPr/>
        </p:nvCxnSpPr>
        <p:spPr bwMode="auto">
          <a:xfrm flipV="1">
            <a:off x="5713150"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0090899-C7A6-4059-B8CB-F56DF1162F9E}"/>
              </a:ext>
            </a:extLst>
          </p:cNvPr>
          <p:cNvCxnSpPr/>
          <p:nvPr/>
        </p:nvCxnSpPr>
        <p:spPr bwMode="auto">
          <a:xfrm flipV="1">
            <a:off x="5706715"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4743F9EC-C127-4B5C-8AEA-2A39AAD66E0E}"/>
              </a:ext>
            </a:extLst>
          </p:cNvPr>
          <p:cNvCxnSpPr/>
          <p:nvPr/>
        </p:nvCxnSpPr>
        <p:spPr bwMode="auto">
          <a:xfrm flipV="1">
            <a:off x="5647872"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994464E-0BB7-4FB5-A23A-F4219F5ED61D}"/>
              </a:ext>
            </a:extLst>
          </p:cNvPr>
          <p:cNvCxnSpPr/>
          <p:nvPr/>
        </p:nvCxnSpPr>
        <p:spPr bwMode="auto">
          <a:xfrm flipV="1">
            <a:off x="5621209"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6855557-F1D9-443B-AD5E-64C2893E9D14}"/>
              </a:ext>
            </a:extLst>
          </p:cNvPr>
          <p:cNvCxnSpPr/>
          <p:nvPr/>
        </p:nvCxnSpPr>
        <p:spPr bwMode="auto">
          <a:xfrm flipV="1">
            <a:off x="5615693"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F736958D-1024-40D0-9E75-86398FFDC8C8}"/>
              </a:ext>
            </a:extLst>
          </p:cNvPr>
          <p:cNvCxnSpPr>
            <a:cxnSpLocks/>
          </p:cNvCxnSpPr>
          <p:nvPr/>
        </p:nvCxnSpPr>
        <p:spPr bwMode="auto">
          <a:xfrm flipV="1">
            <a:off x="5589030"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C558410C-A0E6-49FD-AD83-2A5A23F6CB3E}"/>
              </a:ext>
            </a:extLst>
          </p:cNvPr>
          <p:cNvCxnSpPr>
            <a:cxnSpLocks/>
          </p:cNvCxnSpPr>
          <p:nvPr/>
        </p:nvCxnSpPr>
        <p:spPr bwMode="auto">
          <a:xfrm flipV="1">
            <a:off x="5566963"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3A7AD37-C59F-448A-8B4E-E56ACB0AF6DC}"/>
              </a:ext>
            </a:extLst>
          </p:cNvPr>
          <p:cNvCxnSpPr>
            <a:cxnSpLocks/>
          </p:cNvCxnSpPr>
          <p:nvPr/>
        </p:nvCxnSpPr>
        <p:spPr bwMode="auto">
          <a:xfrm flipV="1">
            <a:off x="5555931"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D131276-6E94-46B8-9FBA-C7D83C7E91E3}"/>
              </a:ext>
            </a:extLst>
          </p:cNvPr>
          <p:cNvCxnSpPr>
            <a:cxnSpLocks/>
          </p:cNvCxnSpPr>
          <p:nvPr/>
        </p:nvCxnSpPr>
        <p:spPr bwMode="auto">
          <a:xfrm flipV="1">
            <a:off x="5549495"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2A6A511-3C06-4D2C-A457-841CF5FC50C8}"/>
              </a:ext>
            </a:extLst>
          </p:cNvPr>
          <p:cNvCxnSpPr>
            <a:cxnSpLocks/>
          </p:cNvCxnSpPr>
          <p:nvPr/>
        </p:nvCxnSpPr>
        <p:spPr bwMode="auto">
          <a:xfrm flipV="1">
            <a:off x="5524672"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F8CEFA3-A64A-4E67-ABB9-E52B5576F498}"/>
              </a:ext>
            </a:extLst>
          </p:cNvPr>
          <p:cNvCxnSpPr>
            <a:cxnSpLocks/>
          </p:cNvCxnSpPr>
          <p:nvPr/>
        </p:nvCxnSpPr>
        <p:spPr bwMode="auto">
          <a:xfrm flipV="1">
            <a:off x="5517316"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4E4D6081-C4C2-44B8-8642-E10A0218CCD9}"/>
              </a:ext>
            </a:extLst>
          </p:cNvPr>
          <p:cNvCxnSpPr>
            <a:cxnSpLocks/>
          </p:cNvCxnSpPr>
          <p:nvPr/>
        </p:nvCxnSpPr>
        <p:spPr bwMode="auto">
          <a:xfrm flipV="1">
            <a:off x="5483299"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128DAE6-0A85-4BE1-990A-A73BD1E8EF0A}"/>
              </a:ext>
            </a:extLst>
          </p:cNvPr>
          <p:cNvCxnSpPr>
            <a:cxnSpLocks/>
          </p:cNvCxnSpPr>
          <p:nvPr/>
        </p:nvCxnSpPr>
        <p:spPr bwMode="auto">
          <a:xfrm flipV="1">
            <a:off x="5478701"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0EE5804A-216B-4CC5-8486-57ADF456590F}"/>
              </a:ext>
            </a:extLst>
          </p:cNvPr>
          <p:cNvCxnSpPr>
            <a:cxnSpLocks/>
          </p:cNvCxnSpPr>
          <p:nvPr/>
        </p:nvCxnSpPr>
        <p:spPr bwMode="auto">
          <a:xfrm flipV="1">
            <a:off x="5451118"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D6019FF-EF75-489B-9A39-F92661B92014}"/>
              </a:ext>
            </a:extLst>
          </p:cNvPr>
          <p:cNvCxnSpPr>
            <a:cxnSpLocks/>
          </p:cNvCxnSpPr>
          <p:nvPr/>
        </p:nvCxnSpPr>
        <p:spPr bwMode="auto">
          <a:xfrm flipV="1">
            <a:off x="5429053"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1EEBB32-3B44-41D7-B467-544DAD1B3989}"/>
              </a:ext>
            </a:extLst>
          </p:cNvPr>
          <p:cNvCxnSpPr>
            <a:cxnSpLocks/>
          </p:cNvCxnSpPr>
          <p:nvPr/>
        </p:nvCxnSpPr>
        <p:spPr bwMode="auto">
          <a:xfrm flipV="1">
            <a:off x="5407906" y="248734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C5F0688F-D282-4A54-9B03-277D32C699A6}"/>
              </a:ext>
            </a:extLst>
          </p:cNvPr>
          <p:cNvCxnSpPr>
            <a:cxnSpLocks/>
          </p:cNvCxnSpPr>
          <p:nvPr/>
        </p:nvCxnSpPr>
        <p:spPr bwMode="auto">
          <a:xfrm flipV="1">
            <a:off x="5406987" y="246818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388ECDE2-4619-4E67-8C54-2652D2101665}"/>
              </a:ext>
            </a:extLst>
          </p:cNvPr>
          <p:cNvCxnSpPr>
            <a:cxnSpLocks/>
          </p:cNvCxnSpPr>
          <p:nvPr/>
        </p:nvCxnSpPr>
        <p:spPr bwMode="auto">
          <a:xfrm flipV="1">
            <a:off x="5384002" y="246818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CC12B7D-AFE3-40C0-A35A-5A9046B5F65E}"/>
              </a:ext>
            </a:extLst>
          </p:cNvPr>
          <p:cNvCxnSpPr>
            <a:cxnSpLocks/>
          </p:cNvCxnSpPr>
          <p:nvPr/>
        </p:nvCxnSpPr>
        <p:spPr bwMode="auto">
          <a:xfrm flipV="1">
            <a:off x="5365614"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663353B-D3D6-4DB8-B590-5EF485D5820F}"/>
              </a:ext>
            </a:extLst>
          </p:cNvPr>
          <p:cNvCxnSpPr>
            <a:cxnSpLocks/>
          </p:cNvCxnSpPr>
          <p:nvPr/>
        </p:nvCxnSpPr>
        <p:spPr bwMode="auto">
          <a:xfrm flipV="1">
            <a:off x="5359178"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F6D5683E-9A39-4410-8D31-B25013A6D51A}"/>
              </a:ext>
            </a:extLst>
          </p:cNvPr>
          <p:cNvCxnSpPr>
            <a:cxnSpLocks/>
          </p:cNvCxnSpPr>
          <p:nvPr/>
        </p:nvCxnSpPr>
        <p:spPr bwMode="auto">
          <a:xfrm flipV="1">
            <a:off x="5332515"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E1ABEA9-30EE-41C7-AA0B-9370EAD45839}"/>
              </a:ext>
            </a:extLst>
          </p:cNvPr>
          <p:cNvCxnSpPr>
            <a:cxnSpLocks/>
          </p:cNvCxnSpPr>
          <p:nvPr/>
        </p:nvCxnSpPr>
        <p:spPr bwMode="auto">
          <a:xfrm flipV="1">
            <a:off x="5300336"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96E4FA4A-F764-446D-BFCF-3102CF6B36AF}"/>
              </a:ext>
            </a:extLst>
          </p:cNvPr>
          <p:cNvCxnSpPr>
            <a:cxnSpLocks/>
          </p:cNvCxnSpPr>
          <p:nvPr/>
        </p:nvCxnSpPr>
        <p:spPr bwMode="auto">
          <a:xfrm flipV="1">
            <a:off x="5271834"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F80C3CE-BC8C-4988-85AF-3DC352A5EA52}"/>
              </a:ext>
            </a:extLst>
          </p:cNvPr>
          <p:cNvCxnSpPr>
            <a:cxnSpLocks/>
          </p:cNvCxnSpPr>
          <p:nvPr/>
        </p:nvCxnSpPr>
        <p:spPr bwMode="auto">
          <a:xfrm flipV="1">
            <a:off x="5260801"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99C9CD81-F365-44D8-B300-A7131786269B}"/>
              </a:ext>
            </a:extLst>
          </p:cNvPr>
          <p:cNvCxnSpPr>
            <a:cxnSpLocks/>
          </p:cNvCxnSpPr>
          <p:nvPr/>
        </p:nvCxnSpPr>
        <p:spPr bwMode="auto">
          <a:xfrm flipV="1">
            <a:off x="5253445"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75764BA-7445-4D8A-9808-88A1DA729109}"/>
              </a:ext>
            </a:extLst>
          </p:cNvPr>
          <p:cNvCxnSpPr>
            <a:cxnSpLocks/>
          </p:cNvCxnSpPr>
          <p:nvPr/>
        </p:nvCxnSpPr>
        <p:spPr bwMode="auto">
          <a:xfrm flipV="1">
            <a:off x="5241494"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52CBF9D-CE4D-4351-B9B2-B8B41F5CAC52}"/>
              </a:ext>
            </a:extLst>
          </p:cNvPr>
          <p:cNvCxnSpPr>
            <a:cxnSpLocks/>
          </p:cNvCxnSpPr>
          <p:nvPr/>
        </p:nvCxnSpPr>
        <p:spPr bwMode="auto">
          <a:xfrm flipV="1">
            <a:off x="5207476" y="242220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4CD1467-6F24-4350-B75C-808047216351}"/>
              </a:ext>
            </a:extLst>
          </p:cNvPr>
          <p:cNvCxnSpPr>
            <a:cxnSpLocks/>
          </p:cNvCxnSpPr>
          <p:nvPr/>
        </p:nvCxnSpPr>
        <p:spPr bwMode="auto">
          <a:xfrm flipV="1">
            <a:off x="5201959" y="238899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1004C595-B126-49DD-9C08-7327B87C02BA}"/>
              </a:ext>
            </a:extLst>
          </p:cNvPr>
          <p:cNvCxnSpPr>
            <a:cxnSpLocks/>
          </p:cNvCxnSpPr>
          <p:nvPr/>
        </p:nvCxnSpPr>
        <p:spPr bwMode="auto">
          <a:xfrm flipV="1">
            <a:off x="5186329" y="237238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1834D29D-246C-4699-9D01-5DE6FD689335}"/>
              </a:ext>
            </a:extLst>
          </p:cNvPr>
          <p:cNvCxnSpPr>
            <a:cxnSpLocks/>
          </p:cNvCxnSpPr>
          <p:nvPr/>
        </p:nvCxnSpPr>
        <p:spPr bwMode="auto">
          <a:xfrm flipV="1">
            <a:off x="5162425" y="237238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7CC77D2-3E6A-4DF3-8AD5-A8CDF0292EAF}"/>
              </a:ext>
            </a:extLst>
          </p:cNvPr>
          <p:cNvCxnSpPr>
            <a:cxnSpLocks/>
          </p:cNvCxnSpPr>
          <p:nvPr/>
        </p:nvCxnSpPr>
        <p:spPr bwMode="auto">
          <a:xfrm flipV="1">
            <a:off x="5144956" y="237238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DD5ECA5-BFE3-4A1E-9632-9A14ED415173}"/>
              </a:ext>
            </a:extLst>
          </p:cNvPr>
          <p:cNvCxnSpPr>
            <a:cxnSpLocks/>
          </p:cNvCxnSpPr>
          <p:nvPr/>
        </p:nvCxnSpPr>
        <p:spPr bwMode="auto">
          <a:xfrm flipV="1">
            <a:off x="5116455" y="237238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3483A665-FF3C-4940-AA4A-D4E99B31FCC7}"/>
              </a:ext>
            </a:extLst>
          </p:cNvPr>
          <p:cNvCxnSpPr>
            <a:cxnSpLocks/>
          </p:cNvCxnSpPr>
          <p:nvPr/>
        </p:nvCxnSpPr>
        <p:spPr bwMode="auto">
          <a:xfrm flipV="1">
            <a:off x="5086114" y="23621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6C7247B1-7623-4C27-971A-FE2273DA1A2F}"/>
              </a:ext>
            </a:extLst>
          </p:cNvPr>
          <p:cNvCxnSpPr>
            <a:cxnSpLocks/>
          </p:cNvCxnSpPr>
          <p:nvPr/>
        </p:nvCxnSpPr>
        <p:spPr bwMode="auto">
          <a:xfrm flipV="1">
            <a:off x="5060370" y="23621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1D85A5D-DF5B-46B8-B3D5-3F788663BBA6}"/>
              </a:ext>
            </a:extLst>
          </p:cNvPr>
          <p:cNvCxnSpPr>
            <a:cxnSpLocks/>
          </p:cNvCxnSpPr>
          <p:nvPr/>
        </p:nvCxnSpPr>
        <p:spPr bwMode="auto">
          <a:xfrm flipV="1">
            <a:off x="5044741" y="23621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ED713C14-40BE-4821-B1F6-2618EAF6DD62}"/>
              </a:ext>
            </a:extLst>
          </p:cNvPr>
          <p:cNvCxnSpPr>
            <a:cxnSpLocks/>
          </p:cNvCxnSpPr>
          <p:nvPr/>
        </p:nvCxnSpPr>
        <p:spPr bwMode="auto">
          <a:xfrm flipV="1">
            <a:off x="5018997" y="23621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F3AE958B-E065-4089-8AA4-B4C8842A3786}"/>
              </a:ext>
            </a:extLst>
          </p:cNvPr>
          <p:cNvCxnSpPr>
            <a:cxnSpLocks/>
          </p:cNvCxnSpPr>
          <p:nvPr/>
        </p:nvCxnSpPr>
        <p:spPr bwMode="auto">
          <a:xfrm flipV="1">
            <a:off x="4991416"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A49EFC3D-F0DF-476D-ACAE-F5B825C0FF2B}"/>
              </a:ext>
            </a:extLst>
          </p:cNvPr>
          <p:cNvCxnSpPr>
            <a:cxnSpLocks/>
          </p:cNvCxnSpPr>
          <p:nvPr/>
        </p:nvCxnSpPr>
        <p:spPr bwMode="auto">
          <a:xfrm flipV="1">
            <a:off x="4968430"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5AFC0709-57CB-45F2-8D8F-BB0AD75322ED}"/>
              </a:ext>
            </a:extLst>
          </p:cNvPr>
          <p:cNvCxnSpPr>
            <a:cxnSpLocks/>
          </p:cNvCxnSpPr>
          <p:nvPr/>
        </p:nvCxnSpPr>
        <p:spPr bwMode="auto">
          <a:xfrm flipV="1">
            <a:off x="4931653"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FAD691F1-799B-40D3-86BE-A858E51123CA}"/>
              </a:ext>
            </a:extLst>
          </p:cNvPr>
          <p:cNvCxnSpPr>
            <a:cxnSpLocks/>
          </p:cNvCxnSpPr>
          <p:nvPr/>
        </p:nvCxnSpPr>
        <p:spPr bwMode="auto">
          <a:xfrm flipV="1">
            <a:off x="4924299"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864108A-A3FB-483A-8340-9AFA034AC866}"/>
              </a:ext>
            </a:extLst>
          </p:cNvPr>
          <p:cNvCxnSpPr>
            <a:cxnSpLocks/>
          </p:cNvCxnSpPr>
          <p:nvPr/>
        </p:nvCxnSpPr>
        <p:spPr bwMode="auto">
          <a:xfrm flipV="1">
            <a:off x="4902234"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55D69AD8-2C1E-4A9E-B282-BF8B800D55D5}"/>
              </a:ext>
            </a:extLst>
          </p:cNvPr>
          <p:cNvCxnSpPr>
            <a:cxnSpLocks/>
          </p:cNvCxnSpPr>
          <p:nvPr/>
        </p:nvCxnSpPr>
        <p:spPr bwMode="auto">
          <a:xfrm flipV="1">
            <a:off x="4885684"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CB036AE-8DB2-4D45-BB0F-02E87E7AFCE4}"/>
              </a:ext>
            </a:extLst>
          </p:cNvPr>
          <p:cNvCxnSpPr>
            <a:cxnSpLocks/>
          </p:cNvCxnSpPr>
          <p:nvPr/>
        </p:nvCxnSpPr>
        <p:spPr bwMode="auto">
          <a:xfrm flipV="1">
            <a:off x="4861779" y="234428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DE27915E-9C87-4983-B119-CAC258D25E63}"/>
              </a:ext>
            </a:extLst>
          </p:cNvPr>
          <p:cNvCxnSpPr>
            <a:cxnSpLocks/>
          </p:cNvCxnSpPr>
          <p:nvPr/>
        </p:nvCxnSpPr>
        <p:spPr bwMode="auto">
          <a:xfrm flipV="1">
            <a:off x="4759725" y="232895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EB031157-4A99-47EE-BACB-C1877437A249}"/>
              </a:ext>
            </a:extLst>
          </p:cNvPr>
          <p:cNvCxnSpPr>
            <a:cxnSpLocks/>
          </p:cNvCxnSpPr>
          <p:nvPr/>
        </p:nvCxnSpPr>
        <p:spPr bwMode="auto">
          <a:xfrm flipV="1">
            <a:off x="4733982" y="232895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2A721C1-38AB-4464-9D6A-066DA5B58A6D}"/>
              </a:ext>
            </a:extLst>
          </p:cNvPr>
          <p:cNvCxnSpPr>
            <a:cxnSpLocks/>
          </p:cNvCxnSpPr>
          <p:nvPr/>
        </p:nvCxnSpPr>
        <p:spPr bwMode="auto">
          <a:xfrm flipV="1">
            <a:off x="4695367" y="2308522"/>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99218DFD-6AD8-487A-B3D2-D33288785132}"/>
              </a:ext>
            </a:extLst>
          </p:cNvPr>
          <p:cNvCxnSpPr>
            <a:cxnSpLocks/>
          </p:cNvCxnSpPr>
          <p:nvPr/>
        </p:nvCxnSpPr>
        <p:spPr bwMode="auto">
          <a:xfrm flipV="1">
            <a:off x="4678816" y="229574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3A07AE7E-C6B9-4AF8-9A07-3B51227CB9BB}"/>
              </a:ext>
            </a:extLst>
          </p:cNvPr>
          <p:cNvCxnSpPr>
            <a:cxnSpLocks/>
          </p:cNvCxnSpPr>
          <p:nvPr/>
        </p:nvCxnSpPr>
        <p:spPr bwMode="auto">
          <a:xfrm flipV="1">
            <a:off x="4665945" y="228297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935F62FF-4F69-4DD8-83C0-B8909B16E9CE}"/>
              </a:ext>
            </a:extLst>
          </p:cNvPr>
          <p:cNvCxnSpPr>
            <a:cxnSpLocks/>
          </p:cNvCxnSpPr>
          <p:nvPr/>
        </p:nvCxnSpPr>
        <p:spPr bwMode="auto">
          <a:xfrm flipV="1">
            <a:off x="4621813" y="228169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1F001929-E48C-4357-A4B6-FFE8E490AFF2}"/>
              </a:ext>
            </a:extLst>
          </p:cNvPr>
          <p:cNvCxnSpPr>
            <a:cxnSpLocks/>
          </p:cNvCxnSpPr>
          <p:nvPr/>
        </p:nvCxnSpPr>
        <p:spPr bwMode="auto">
          <a:xfrm flipV="1">
            <a:off x="4610781" y="226509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BF71C22A-0049-4109-8734-6D76D83CA27B}"/>
              </a:ext>
            </a:extLst>
          </p:cNvPr>
          <p:cNvCxnSpPr>
            <a:cxnSpLocks/>
          </p:cNvCxnSpPr>
          <p:nvPr/>
        </p:nvCxnSpPr>
        <p:spPr bwMode="auto">
          <a:xfrm flipV="1">
            <a:off x="4590553" y="226509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1DA69EA-2F29-4236-A11E-93A2716B18C8}"/>
              </a:ext>
            </a:extLst>
          </p:cNvPr>
          <p:cNvCxnSpPr>
            <a:cxnSpLocks/>
          </p:cNvCxnSpPr>
          <p:nvPr/>
        </p:nvCxnSpPr>
        <p:spPr bwMode="auto">
          <a:xfrm flipV="1">
            <a:off x="4551019" y="225359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EB08F61-6929-4D30-BAAB-9159607BEFCD}"/>
              </a:ext>
            </a:extLst>
          </p:cNvPr>
          <p:cNvCxnSpPr>
            <a:cxnSpLocks/>
          </p:cNvCxnSpPr>
          <p:nvPr/>
        </p:nvCxnSpPr>
        <p:spPr bwMode="auto">
          <a:xfrm flipV="1">
            <a:off x="4523436" y="223571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591D051-CB3D-4EE7-A3DA-25B79FA62981}"/>
              </a:ext>
            </a:extLst>
          </p:cNvPr>
          <p:cNvCxnSpPr>
            <a:cxnSpLocks/>
          </p:cNvCxnSpPr>
          <p:nvPr/>
        </p:nvCxnSpPr>
        <p:spPr bwMode="auto">
          <a:xfrm flipV="1">
            <a:off x="4517920" y="22242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EA8FE4AF-46FC-41FA-989D-6351FC2EB1E2}"/>
              </a:ext>
            </a:extLst>
          </p:cNvPr>
          <p:cNvCxnSpPr>
            <a:cxnSpLocks/>
          </p:cNvCxnSpPr>
          <p:nvPr/>
        </p:nvCxnSpPr>
        <p:spPr bwMode="auto">
          <a:xfrm flipV="1">
            <a:off x="4501371" y="22242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323F3849-5308-4BB5-93B6-8C47C0D9D798}"/>
              </a:ext>
            </a:extLst>
          </p:cNvPr>
          <p:cNvCxnSpPr>
            <a:cxnSpLocks/>
          </p:cNvCxnSpPr>
          <p:nvPr/>
        </p:nvCxnSpPr>
        <p:spPr bwMode="auto">
          <a:xfrm flipV="1">
            <a:off x="4485741" y="22242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E465AD8-CE69-4CF1-BEE8-BDAC19BCF24A}"/>
              </a:ext>
            </a:extLst>
          </p:cNvPr>
          <p:cNvCxnSpPr>
            <a:cxnSpLocks/>
          </p:cNvCxnSpPr>
          <p:nvPr/>
        </p:nvCxnSpPr>
        <p:spPr bwMode="auto">
          <a:xfrm flipV="1">
            <a:off x="4465514" y="222421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993F785E-2AEE-46D5-852D-8008C99B0C62}"/>
              </a:ext>
            </a:extLst>
          </p:cNvPr>
          <p:cNvCxnSpPr>
            <a:cxnSpLocks/>
          </p:cNvCxnSpPr>
          <p:nvPr/>
        </p:nvCxnSpPr>
        <p:spPr bwMode="auto">
          <a:xfrm flipV="1">
            <a:off x="4432415" y="221527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32FF358-42D6-40B5-BEFB-2EB377A46782}"/>
              </a:ext>
            </a:extLst>
          </p:cNvPr>
          <p:cNvCxnSpPr>
            <a:cxnSpLocks/>
          </p:cNvCxnSpPr>
          <p:nvPr/>
        </p:nvCxnSpPr>
        <p:spPr bwMode="auto">
          <a:xfrm flipV="1">
            <a:off x="4402075" y="219101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C420221A-248A-4F27-AA4B-67289AA5A002}"/>
              </a:ext>
            </a:extLst>
          </p:cNvPr>
          <p:cNvCxnSpPr>
            <a:cxnSpLocks/>
          </p:cNvCxnSpPr>
          <p:nvPr/>
        </p:nvCxnSpPr>
        <p:spPr bwMode="auto">
          <a:xfrm flipV="1">
            <a:off x="4391042" y="219101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A88476D-71E4-42A8-A53C-AFA2FFEEA288}"/>
              </a:ext>
            </a:extLst>
          </p:cNvPr>
          <p:cNvCxnSpPr>
            <a:cxnSpLocks/>
          </p:cNvCxnSpPr>
          <p:nvPr/>
        </p:nvCxnSpPr>
        <p:spPr bwMode="auto">
          <a:xfrm flipV="1">
            <a:off x="4301860" y="217695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F1020E8A-34EC-4761-8C9D-516524B2F191}"/>
              </a:ext>
            </a:extLst>
          </p:cNvPr>
          <p:cNvCxnSpPr>
            <a:cxnSpLocks/>
          </p:cNvCxnSpPr>
          <p:nvPr/>
        </p:nvCxnSpPr>
        <p:spPr bwMode="auto">
          <a:xfrm flipV="1">
            <a:off x="4288988" y="217695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4889222-9A22-4CE9-94D5-385E2D02D0C8}"/>
              </a:ext>
            </a:extLst>
          </p:cNvPr>
          <p:cNvCxnSpPr>
            <a:cxnSpLocks/>
          </p:cNvCxnSpPr>
          <p:nvPr/>
        </p:nvCxnSpPr>
        <p:spPr bwMode="auto">
          <a:xfrm flipV="1">
            <a:off x="4231066" y="215141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A8D63B4F-95A1-4D4A-97B2-CF446A326B32}"/>
              </a:ext>
            </a:extLst>
          </p:cNvPr>
          <p:cNvCxnSpPr>
            <a:cxnSpLocks/>
          </p:cNvCxnSpPr>
          <p:nvPr/>
        </p:nvCxnSpPr>
        <p:spPr bwMode="auto">
          <a:xfrm flipV="1">
            <a:off x="4225549" y="214247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94802200-5832-47C1-8FA2-9189F06262A7}"/>
              </a:ext>
            </a:extLst>
          </p:cNvPr>
          <p:cNvCxnSpPr>
            <a:cxnSpLocks/>
          </p:cNvCxnSpPr>
          <p:nvPr/>
        </p:nvCxnSpPr>
        <p:spPr bwMode="auto">
          <a:xfrm flipV="1">
            <a:off x="4215436" y="213481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9659141A-9F2D-4D33-BB9B-60F116742C26}"/>
              </a:ext>
            </a:extLst>
          </p:cNvPr>
          <p:cNvCxnSpPr>
            <a:cxnSpLocks/>
          </p:cNvCxnSpPr>
          <p:nvPr/>
        </p:nvCxnSpPr>
        <p:spPr bwMode="auto">
          <a:xfrm flipV="1">
            <a:off x="4204402" y="213481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0125F21B-9FEF-4F6F-B2E1-4D00F56553C6}"/>
              </a:ext>
            </a:extLst>
          </p:cNvPr>
          <p:cNvCxnSpPr>
            <a:cxnSpLocks/>
          </p:cNvCxnSpPr>
          <p:nvPr/>
        </p:nvCxnSpPr>
        <p:spPr bwMode="auto">
          <a:xfrm flipV="1">
            <a:off x="4130850" y="2113095"/>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C483EAA3-A6FE-4804-899D-2E90C328687C}"/>
              </a:ext>
            </a:extLst>
          </p:cNvPr>
          <p:cNvCxnSpPr>
            <a:cxnSpLocks/>
          </p:cNvCxnSpPr>
          <p:nvPr/>
        </p:nvCxnSpPr>
        <p:spPr bwMode="auto">
          <a:xfrm flipV="1">
            <a:off x="4122576" y="2113095"/>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1E201F8F-8CEC-4757-B6A0-91C439FF5351}"/>
              </a:ext>
            </a:extLst>
          </p:cNvPr>
          <p:cNvCxnSpPr>
            <a:cxnSpLocks/>
          </p:cNvCxnSpPr>
          <p:nvPr/>
        </p:nvCxnSpPr>
        <p:spPr bwMode="auto">
          <a:xfrm flipV="1">
            <a:off x="4116140"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B5863580-C3EA-4EBE-9316-44778C29AC12}"/>
              </a:ext>
            </a:extLst>
          </p:cNvPr>
          <p:cNvCxnSpPr>
            <a:cxnSpLocks/>
          </p:cNvCxnSpPr>
          <p:nvPr/>
        </p:nvCxnSpPr>
        <p:spPr bwMode="auto">
          <a:xfrm flipV="1">
            <a:off x="4056378"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748FC888-B130-478C-802B-AE6DE7AA15F8}"/>
              </a:ext>
            </a:extLst>
          </p:cNvPr>
          <p:cNvCxnSpPr>
            <a:cxnSpLocks/>
          </p:cNvCxnSpPr>
          <p:nvPr/>
        </p:nvCxnSpPr>
        <p:spPr bwMode="auto">
          <a:xfrm flipV="1">
            <a:off x="3964495"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8AD1296-1794-473A-B381-FBDEA06926D4}"/>
              </a:ext>
            </a:extLst>
          </p:cNvPr>
          <p:cNvCxnSpPr>
            <a:cxnSpLocks/>
          </p:cNvCxnSpPr>
          <p:nvPr/>
        </p:nvCxnSpPr>
        <p:spPr bwMode="auto">
          <a:xfrm flipV="1">
            <a:off x="3951144"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EEBFFD6F-03DD-44B3-A86E-ECAC4012C809}"/>
              </a:ext>
            </a:extLst>
          </p:cNvPr>
          <p:cNvCxnSpPr>
            <a:cxnSpLocks/>
          </p:cNvCxnSpPr>
          <p:nvPr/>
        </p:nvCxnSpPr>
        <p:spPr bwMode="auto">
          <a:xfrm flipV="1">
            <a:off x="3938579"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4A9E5C24-C68B-4478-9D1B-78C31CB4F562}"/>
              </a:ext>
            </a:extLst>
          </p:cNvPr>
          <p:cNvCxnSpPr>
            <a:cxnSpLocks/>
          </p:cNvCxnSpPr>
          <p:nvPr/>
        </p:nvCxnSpPr>
        <p:spPr bwMode="auto">
          <a:xfrm flipV="1">
            <a:off x="3897741"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9D7B7772-C730-420C-BE08-55894434017F}"/>
              </a:ext>
            </a:extLst>
          </p:cNvPr>
          <p:cNvCxnSpPr>
            <a:cxnSpLocks/>
          </p:cNvCxnSpPr>
          <p:nvPr/>
        </p:nvCxnSpPr>
        <p:spPr bwMode="auto">
          <a:xfrm flipV="1">
            <a:off x="3894601" y="209649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E5DCF12-05F9-48B3-99A2-7AA6F6D47882}"/>
              </a:ext>
            </a:extLst>
          </p:cNvPr>
          <p:cNvCxnSpPr>
            <a:cxnSpLocks/>
          </p:cNvCxnSpPr>
          <p:nvPr/>
        </p:nvCxnSpPr>
        <p:spPr bwMode="auto">
          <a:xfrm flipV="1">
            <a:off x="3874184" y="208667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1059FBB8-C17A-4BD8-BC09-BB3A3FA3711A}"/>
              </a:ext>
            </a:extLst>
          </p:cNvPr>
          <p:cNvCxnSpPr>
            <a:cxnSpLocks/>
          </p:cNvCxnSpPr>
          <p:nvPr/>
        </p:nvCxnSpPr>
        <p:spPr bwMode="auto">
          <a:xfrm flipV="1">
            <a:off x="3871828" y="2086671"/>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7CDCEFA-6C93-4D5E-9242-047CF939DBE4}"/>
              </a:ext>
            </a:extLst>
          </p:cNvPr>
          <p:cNvCxnSpPr>
            <a:cxnSpLocks/>
          </p:cNvCxnSpPr>
          <p:nvPr/>
        </p:nvCxnSpPr>
        <p:spPr bwMode="auto">
          <a:xfrm flipV="1">
            <a:off x="3846696" y="20746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5415C81D-38CF-4743-9A55-A649D65E4BB6}"/>
              </a:ext>
            </a:extLst>
          </p:cNvPr>
          <p:cNvCxnSpPr>
            <a:cxnSpLocks/>
          </p:cNvCxnSpPr>
          <p:nvPr/>
        </p:nvCxnSpPr>
        <p:spPr bwMode="auto">
          <a:xfrm flipV="1">
            <a:off x="3835701" y="20746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E0FD409-C149-425D-9688-E23A2BB2CA9C}"/>
              </a:ext>
            </a:extLst>
          </p:cNvPr>
          <p:cNvCxnSpPr>
            <a:cxnSpLocks/>
          </p:cNvCxnSpPr>
          <p:nvPr/>
        </p:nvCxnSpPr>
        <p:spPr bwMode="auto">
          <a:xfrm flipV="1">
            <a:off x="3775232" y="2074669"/>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98D67951-5AD7-4017-B43B-9785426ED7B6}"/>
              </a:ext>
            </a:extLst>
          </p:cNvPr>
          <p:cNvCxnSpPr>
            <a:cxnSpLocks/>
          </p:cNvCxnSpPr>
          <p:nvPr/>
        </p:nvCxnSpPr>
        <p:spPr bwMode="auto">
          <a:xfrm flipV="1">
            <a:off x="3719473" y="206703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7D37258-6AB8-4C0C-9A76-75AF331ACAEB}"/>
              </a:ext>
            </a:extLst>
          </p:cNvPr>
          <p:cNvCxnSpPr>
            <a:cxnSpLocks/>
          </p:cNvCxnSpPr>
          <p:nvPr/>
        </p:nvCxnSpPr>
        <p:spPr bwMode="auto">
          <a:xfrm flipV="1">
            <a:off x="3705338"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DDFF888-7BC8-49E1-BC03-DE8D2A8D5CAE}"/>
              </a:ext>
            </a:extLst>
          </p:cNvPr>
          <p:cNvCxnSpPr>
            <a:cxnSpLocks/>
          </p:cNvCxnSpPr>
          <p:nvPr/>
        </p:nvCxnSpPr>
        <p:spPr bwMode="auto">
          <a:xfrm flipV="1">
            <a:off x="3680206"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5B999C0A-21A2-466E-8CD6-8790255D7139}"/>
              </a:ext>
            </a:extLst>
          </p:cNvPr>
          <p:cNvCxnSpPr>
            <a:cxnSpLocks/>
          </p:cNvCxnSpPr>
          <p:nvPr/>
        </p:nvCxnSpPr>
        <p:spPr bwMode="auto">
          <a:xfrm flipV="1">
            <a:off x="3657432"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F485C73E-3192-4ED8-BC0B-424C41E12A9C}"/>
              </a:ext>
            </a:extLst>
          </p:cNvPr>
          <p:cNvCxnSpPr>
            <a:cxnSpLocks/>
          </p:cNvCxnSpPr>
          <p:nvPr/>
        </p:nvCxnSpPr>
        <p:spPr bwMode="auto">
          <a:xfrm flipV="1">
            <a:off x="3650364"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3839CB3-1EDB-44D3-8A29-75834051A430}"/>
              </a:ext>
            </a:extLst>
          </p:cNvPr>
          <p:cNvCxnSpPr>
            <a:cxnSpLocks/>
          </p:cNvCxnSpPr>
          <p:nvPr/>
        </p:nvCxnSpPr>
        <p:spPr bwMode="auto">
          <a:xfrm flipV="1">
            <a:off x="3641725"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CCCBDD43-3D12-4524-8037-3B62D4ED09A8}"/>
              </a:ext>
            </a:extLst>
          </p:cNvPr>
          <p:cNvCxnSpPr>
            <a:cxnSpLocks/>
          </p:cNvCxnSpPr>
          <p:nvPr/>
        </p:nvCxnSpPr>
        <p:spPr bwMode="auto">
          <a:xfrm flipV="1">
            <a:off x="3619737"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406EEABA-1CBA-4F88-BC47-26BED0AB38B9}"/>
              </a:ext>
            </a:extLst>
          </p:cNvPr>
          <p:cNvCxnSpPr>
            <a:cxnSpLocks/>
          </p:cNvCxnSpPr>
          <p:nvPr/>
        </p:nvCxnSpPr>
        <p:spPr bwMode="auto">
          <a:xfrm flipV="1">
            <a:off x="3585969"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596470AB-F644-4C4F-92DC-7D104DB344FE}"/>
              </a:ext>
            </a:extLst>
          </p:cNvPr>
          <p:cNvCxnSpPr>
            <a:cxnSpLocks/>
          </p:cNvCxnSpPr>
          <p:nvPr/>
        </p:nvCxnSpPr>
        <p:spPr bwMode="auto">
          <a:xfrm flipV="1">
            <a:off x="3553770" y="205066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122C3653-74D8-4557-9D20-8210177B9081}"/>
              </a:ext>
            </a:extLst>
          </p:cNvPr>
          <p:cNvCxnSpPr>
            <a:cxnSpLocks/>
          </p:cNvCxnSpPr>
          <p:nvPr/>
        </p:nvCxnSpPr>
        <p:spPr bwMode="auto">
          <a:xfrm flipV="1">
            <a:off x="3492513" y="204084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CDFC898-F1BC-453D-A8A7-0024929FA0DA}"/>
              </a:ext>
            </a:extLst>
          </p:cNvPr>
          <p:cNvCxnSpPr>
            <a:cxnSpLocks/>
          </p:cNvCxnSpPr>
          <p:nvPr/>
        </p:nvCxnSpPr>
        <p:spPr bwMode="auto">
          <a:xfrm flipV="1">
            <a:off x="3482304" y="204084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1ABB389F-9BB6-4A2C-B2F5-699584310738}"/>
              </a:ext>
            </a:extLst>
          </p:cNvPr>
          <p:cNvCxnSpPr>
            <a:cxnSpLocks/>
          </p:cNvCxnSpPr>
          <p:nvPr/>
        </p:nvCxnSpPr>
        <p:spPr bwMode="auto">
          <a:xfrm flipV="1">
            <a:off x="3478379" y="202884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81EC4DB-225A-4A2C-9749-FF31082FA1B8}"/>
              </a:ext>
            </a:extLst>
          </p:cNvPr>
          <p:cNvCxnSpPr>
            <a:cxnSpLocks/>
          </p:cNvCxnSpPr>
          <p:nvPr/>
        </p:nvCxnSpPr>
        <p:spPr bwMode="auto">
          <a:xfrm flipV="1">
            <a:off x="3305606" y="198302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887BE257-7F15-4329-AD1F-AB8A58F4467D}"/>
              </a:ext>
            </a:extLst>
          </p:cNvPr>
          <p:cNvCxnSpPr>
            <a:cxnSpLocks/>
          </p:cNvCxnSpPr>
          <p:nvPr/>
        </p:nvCxnSpPr>
        <p:spPr bwMode="auto">
          <a:xfrm flipV="1">
            <a:off x="3184665" y="1950293"/>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047966D-3B26-45B3-87CE-0C914B43CD4B}"/>
              </a:ext>
            </a:extLst>
          </p:cNvPr>
          <p:cNvCxnSpPr>
            <a:cxnSpLocks/>
          </p:cNvCxnSpPr>
          <p:nvPr/>
        </p:nvCxnSpPr>
        <p:spPr bwMode="auto">
          <a:xfrm flipV="1">
            <a:off x="2863467" y="1875012"/>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DBCDA58D-1EF3-4CA8-9F91-18622E2CAB27}"/>
              </a:ext>
            </a:extLst>
          </p:cNvPr>
          <p:cNvCxnSpPr>
            <a:cxnSpLocks/>
          </p:cNvCxnSpPr>
          <p:nvPr/>
        </p:nvCxnSpPr>
        <p:spPr bwMode="auto">
          <a:xfrm flipV="1">
            <a:off x="2855613" y="1858646"/>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CE7C3F3D-0055-49F6-98FC-4BD086A0B55D}"/>
              </a:ext>
            </a:extLst>
          </p:cNvPr>
          <p:cNvCxnSpPr>
            <a:cxnSpLocks/>
          </p:cNvCxnSpPr>
          <p:nvPr/>
        </p:nvCxnSpPr>
        <p:spPr bwMode="auto">
          <a:xfrm flipV="1">
            <a:off x="2671846" y="1811732"/>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D3899D7-130B-4772-A879-9A6B620E5EB5}"/>
              </a:ext>
            </a:extLst>
          </p:cNvPr>
          <p:cNvCxnSpPr>
            <a:cxnSpLocks/>
          </p:cNvCxnSpPr>
          <p:nvPr/>
        </p:nvCxnSpPr>
        <p:spPr bwMode="auto">
          <a:xfrm flipV="1">
            <a:off x="2649072" y="180082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B98C4EA-70F7-43C0-B096-F301A226D7E0}"/>
              </a:ext>
            </a:extLst>
          </p:cNvPr>
          <p:cNvCxnSpPr>
            <a:cxnSpLocks/>
          </p:cNvCxnSpPr>
          <p:nvPr/>
        </p:nvCxnSpPr>
        <p:spPr bwMode="auto">
          <a:xfrm flipV="1">
            <a:off x="2401694" y="1788822"/>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B2E81A4B-28E8-4D4E-8B6D-E10CA129297E}"/>
              </a:ext>
            </a:extLst>
          </p:cNvPr>
          <p:cNvCxnSpPr>
            <a:cxnSpLocks/>
          </p:cNvCxnSpPr>
          <p:nvPr/>
        </p:nvCxnSpPr>
        <p:spPr bwMode="auto">
          <a:xfrm flipV="1">
            <a:off x="2088348" y="1753908"/>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EF4BFCD9-B199-4EDF-9513-8E881CAE6CD5}"/>
              </a:ext>
            </a:extLst>
          </p:cNvPr>
          <p:cNvCxnSpPr>
            <a:cxnSpLocks/>
          </p:cNvCxnSpPr>
          <p:nvPr/>
        </p:nvCxnSpPr>
        <p:spPr bwMode="auto">
          <a:xfrm flipV="1">
            <a:off x="1996467" y="1750634"/>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83D1D448-4C51-4BBE-B6AB-51C85FE1601F}"/>
              </a:ext>
            </a:extLst>
          </p:cNvPr>
          <p:cNvCxnSpPr>
            <a:cxnSpLocks/>
          </p:cNvCxnSpPr>
          <p:nvPr/>
        </p:nvCxnSpPr>
        <p:spPr bwMode="auto">
          <a:xfrm flipV="1">
            <a:off x="2279968" y="1792095"/>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4D18623-71FB-4DBD-9528-F4E8B603A8AB}"/>
              </a:ext>
            </a:extLst>
          </p:cNvPr>
          <p:cNvCxnSpPr>
            <a:cxnSpLocks/>
          </p:cNvCxnSpPr>
          <p:nvPr/>
        </p:nvCxnSpPr>
        <p:spPr bwMode="auto">
          <a:xfrm flipV="1">
            <a:off x="1724741" y="172117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195FB41C-E89D-47CB-B2C0-58FFA11A362C}"/>
              </a:ext>
            </a:extLst>
          </p:cNvPr>
          <p:cNvCxnSpPr>
            <a:cxnSpLocks/>
          </p:cNvCxnSpPr>
          <p:nvPr/>
        </p:nvCxnSpPr>
        <p:spPr bwMode="auto">
          <a:xfrm flipV="1">
            <a:off x="1701968" y="1721177"/>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99B8E004-9D1B-435A-93B4-48B77F9742EF}"/>
              </a:ext>
            </a:extLst>
          </p:cNvPr>
          <p:cNvCxnSpPr>
            <a:cxnSpLocks/>
          </p:cNvCxnSpPr>
          <p:nvPr/>
        </p:nvCxnSpPr>
        <p:spPr bwMode="auto">
          <a:xfrm flipV="1">
            <a:off x="1674482" y="1713540"/>
            <a:ext cx="0" cy="75204"/>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9FC04098-D2F0-4751-9D18-B46807F51796}"/>
              </a:ext>
            </a:extLst>
          </p:cNvPr>
          <p:cNvCxnSpPr>
            <a:cxnSpLocks/>
          </p:cNvCxnSpPr>
          <p:nvPr/>
        </p:nvCxnSpPr>
        <p:spPr bwMode="auto">
          <a:xfrm flipV="1">
            <a:off x="1661131" y="1700447"/>
            <a:ext cx="0" cy="75204"/>
          </a:xfrm>
          <a:prstGeom prst="line">
            <a:avLst/>
          </a:prstGeom>
          <a:noFill/>
          <a:ln w="28575" cap="flat" cmpd="sng" algn="ctr">
            <a:solidFill>
              <a:schemeClr val="accent1"/>
            </a:solidFill>
            <a:prstDash val="solid"/>
            <a:round/>
            <a:headEnd type="none" w="med" len="med"/>
            <a:tailEnd type="none" w="med" len="med"/>
          </a:ln>
          <a:effectLst/>
        </p:spPr>
      </p:cxnSp>
      <p:sp>
        <p:nvSpPr>
          <p:cNvPr id="209" name="Freeform: Shape 208">
            <a:extLst>
              <a:ext uri="{FF2B5EF4-FFF2-40B4-BE49-F238E27FC236}">
                <a16:creationId xmlns:a16="http://schemas.microsoft.com/office/drawing/2014/main" id="{20399D93-2DFE-4569-B663-CD74C9740840}"/>
              </a:ext>
            </a:extLst>
          </p:cNvPr>
          <p:cNvSpPr/>
          <p:nvPr/>
        </p:nvSpPr>
        <p:spPr bwMode="auto">
          <a:xfrm>
            <a:off x="1640997" y="1745656"/>
            <a:ext cx="5496585" cy="1271416"/>
          </a:xfrm>
          <a:custGeom>
            <a:avLst/>
            <a:gdLst>
              <a:gd name="connsiteX0" fmla="*/ 7407387 w 7407387"/>
              <a:gd name="connsiteY0" fmla="*/ 1233319 h 1233319"/>
              <a:gd name="connsiteX1" fmla="*/ 5855150 w 7407387"/>
              <a:gd name="connsiteY1" fmla="*/ 1233319 h 1233319"/>
              <a:gd name="connsiteX2" fmla="*/ 5855150 w 7407387"/>
              <a:gd name="connsiteY2" fmla="*/ 1163555 h 1233319"/>
              <a:gd name="connsiteX3" fmla="*/ 5444043 w 7407387"/>
              <a:gd name="connsiteY3" fmla="*/ 1163555 h 1233319"/>
              <a:gd name="connsiteX4" fmla="*/ 5444043 w 7407387"/>
              <a:gd name="connsiteY4" fmla="*/ 1138640 h 1233319"/>
              <a:gd name="connsiteX5" fmla="*/ 5087751 w 7407387"/>
              <a:gd name="connsiteY5" fmla="*/ 1138640 h 1233319"/>
              <a:gd name="connsiteX6" fmla="*/ 5087751 w 7407387"/>
              <a:gd name="connsiteY6" fmla="*/ 1106249 h 1233319"/>
              <a:gd name="connsiteX7" fmla="*/ 5050378 w 7407387"/>
              <a:gd name="connsiteY7" fmla="*/ 1106249 h 1233319"/>
              <a:gd name="connsiteX8" fmla="*/ 5050378 w 7407387"/>
              <a:gd name="connsiteY8" fmla="*/ 1098775 h 1233319"/>
              <a:gd name="connsiteX9" fmla="*/ 4953207 w 7407387"/>
              <a:gd name="connsiteY9" fmla="*/ 1098775 h 1233319"/>
              <a:gd name="connsiteX10" fmla="*/ 4953207 w 7407387"/>
              <a:gd name="connsiteY10" fmla="*/ 1063893 h 1233319"/>
              <a:gd name="connsiteX11" fmla="*/ 4878461 w 7407387"/>
              <a:gd name="connsiteY11" fmla="*/ 1063893 h 1233319"/>
              <a:gd name="connsiteX12" fmla="*/ 4878461 w 7407387"/>
              <a:gd name="connsiteY12" fmla="*/ 1051435 h 1233319"/>
              <a:gd name="connsiteX13" fmla="*/ 4669170 w 7407387"/>
              <a:gd name="connsiteY13" fmla="*/ 1051435 h 1233319"/>
              <a:gd name="connsiteX14" fmla="*/ 4669170 w 7407387"/>
              <a:gd name="connsiteY14" fmla="*/ 1024028 h 1233319"/>
              <a:gd name="connsiteX15" fmla="*/ 4474829 w 7407387"/>
              <a:gd name="connsiteY15" fmla="*/ 1024028 h 1233319"/>
              <a:gd name="connsiteX16" fmla="*/ 4474829 w 7407387"/>
              <a:gd name="connsiteY16" fmla="*/ 1009079 h 1233319"/>
              <a:gd name="connsiteX17" fmla="*/ 4317861 w 7407387"/>
              <a:gd name="connsiteY17" fmla="*/ 1009079 h 1233319"/>
              <a:gd name="connsiteX18" fmla="*/ 4317861 w 7407387"/>
              <a:gd name="connsiteY18" fmla="*/ 989146 h 1233319"/>
              <a:gd name="connsiteX19" fmla="*/ 4188301 w 7407387"/>
              <a:gd name="connsiteY19" fmla="*/ 989146 h 1233319"/>
              <a:gd name="connsiteX20" fmla="*/ 4188301 w 7407387"/>
              <a:gd name="connsiteY20" fmla="*/ 961739 h 1233319"/>
              <a:gd name="connsiteX21" fmla="*/ 4076181 w 7407387"/>
              <a:gd name="connsiteY21" fmla="*/ 961739 h 1233319"/>
              <a:gd name="connsiteX22" fmla="*/ 4076181 w 7407387"/>
              <a:gd name="connsiteY22" fmla="*/ 946790 h 1233319"/>
              <a:gd name="connsiteX23" fmla="*/ 3981502 w 7407387"/>
              <a:gd name="connsiteY23" fmla="*/ 946790 h 1233319"/>
              <a:gd name="connsiteX24" fmla="*/ 3981502 w 7407387"/>
              <a:gd name="connsiteY24" fmla="*/ 926857 h 1233319"/>
              <a:gd name="connsiteX25" fmla="*/ 3807093 w 7407387"/>
              <a:gd name="connsiteY25" fmla="*/ 926857 h 1233319"/>
              <a:gd name="connsiteX26" fmla="*/ 3807093 w 7407387"/>
              <a:gd name="connsiteY26" fmla="*/ 904434 h 1233319"/>
              <a:gd name="connsiteX27" fmla="*/ 3625210 w 7407387"/>
              <a:gd name="connsiteY27" fmla="*/ 904434 h 1233319"/>
              <a:gd name="connsiteX28" fmla="*/ 3625210 w 7407387"/>
              <a:gd name="connsiteY28" fmla="*/ 889484 h 1233319"/>
              <a:gd name="connsiteX29" fmla="*/ 3565412 w 7407387"/>
              <a:gd name="connsiteY29" fmla="*/ 889484 h 1233319"/>
              <a:gd name="connsiteX30" fmla="*/ 3565412 w 7407387"/>
              <a:gd name="connsiteY30" fmla="*/ 872043 h 1233319"/>
              <a:gd name="connsiteX31" fmla="*/ 3465750 w 7407387"/>
              <a:gd name="connsiteY31" fmla="*/ 872043 h 1233319"/>
              <a:gd name="connsiteX32" fmla="*/ 3465750 w 7407387"/>
              <a:gd name="connsiteY32" fmla="*/ 854602 h 1233319"/>
              <a:gd name="connsiteX33" fmla="*/ 3415919 w 7407387"/>
              <a:gd name="connsiteY33" fmla="*/ 854602 h 1233319"/>
              <a:gd name="connsiteX34" fmla="*/ 3415919 w 7407387"/>
              <a:gd name="connsiteY34" fmla="*/ 844636 h 1233319"/>
              <a:gd name="connsiteX35" fmla="*/ 3266426 w 7407387"/>
              <a:gd name="connsiteY35" fmla="*/ 844636 h 1233319"/>
              <a:gd name="connsiteX36" fmla="*/ 3266426 w 7407387"/>
              <a:gd name="connsiteY36" fmla="*/ 814738 h 1233319"/>
              <a:gd name="connsiteX37" fmla="*/ 3052152 w 7407387"/>
              <a:gd name="connsiteY37" fmla="*/ 814738 h 1233319"/>
              <a:gd name="connsiteX38" fmla="*/ 3052152 w 7407387"/>
              <a:gd name="connsiteY38" fmla="*/ 789822 h 1233319"/>
              <a:gd name="connsiteX39" fmla="*/ 2949999 w 7407387"/>
              <a:gd name="connsiteY39" fmla="*/ 789822 h 1233319"/>
              <a:gd name="connsiteX40" fmla="*/ 2949999 w 7407387"/>
              <a:gd name="connsiteY40" fmla="*/ 757432 h 1233319"/>
              <a:gd name="connsiteX41" fmla="*/ 2892693 w 7407387"/>
              <a:gd name="connsiteY41" fmla="*/ 757432 h 1233319"/>
              <a:gd name="connsiteX42" fmla="*/ 2892693 w 7407387"/>
              <a:gd name="connsiteY42" fmla="*/ 720059 h 1233319"/>
              <a:gd name="connsiteX43" fmla="*/ 2793031 w 7407387"/>
              <a:gd name="connsiteY43" fmla="*/ 720059 h 1233319"/>
              <a:gd name="connsiteX44" fmla="*/ 2793031 w 7407387"/>
              <a:gd name="connsiteY44" fmla="*/ 692651 h 1233319"/>
              <a:gd name="connsiteX45" fmla="*/ 2725759 w 7407387"/>
              <a:gd name="connsiteY45" fmla="*/ 692651 h 1233319"/>
              <a:gd name="connsiteX46" fmla="*/ 2725759 w 7407387"/>
              <a:gd name="connsiteY46" fmla="*/ 655278 h 1233319"/>
              <a:gd name="connsiteX47" fmla="*/ 2675928 w 7407387"/>
              <a:gd name="connsiteY47" fmla="*/ 655278 h 1233319"/>
              <a:gd name="connsiteX48" fmla="*/ 2675928 w 7407387"/>
              <a:gd name="connsiteY48" fmla="*/ 630363 h 1233319"/>
              <a:gd name="connsiteX49" fmla="*/ 2533909 w 7407387"/>
              <a:gd name="connsiteY49" fmla="*/ 630363 h 1233319"/>
              <a:gd name="connsiteX50" fmla="*/ 2533909 w 7407387"/>
              <a:gd name="connsiteY50" fmla="*/ 607939 h 1233319"/>
              <a:gd name="connsiteX51" fmla="*/ 2404348 w 7407387"/>
              <a:gd name="connsiteY51" fmla="*/ 607939 h 1233319"/>
              <a:gd name="connsiteX52" fmla="*/ 2404348 w 7407387"/>
              <a:gd name="connsiteY52" fmla="*/ 590498 h 1233319"/>
              <a:gd name="connsiteX53" fmla="*/ 2180109 w 7407387"/>
              <a:gd name="connsiteY53" fmla="*/ 590498 h 1233319"/>
              <a:gd name="connsiteX54" fmla="*/ 2180109 w 7407387"/>
              <a:gd name="connsiteY54" fmla="*/ 565582 h 1233319"/>
              <a:gd name="connsiteX55" fmla="*/ 2102871 w 7407387"/>
              <a:gd name="connsiteY55" fmla="*/ 565582 h 1233319"/>
              <a:gd name="connsiteX56" fmla="*/ 2102871 w 7407387"/>
              <a:gd name="connsiteY56" fmla="*/ 530701 h 1233319"/>
              <a:gd name="connsiteX57" fmla="*/ 1988259 w 7407387"/>
              <a:gd name="connsiteY57" fmla="*/ 530701 h 1233319"/>
              <a:gd name="connsiteX58" fmla="*/ 1988259 w 7407387"/>
              <a:gd name="connsiteY58" fmla="*/ 515751 h 1233319"/>
              <a:gd name="connsiteX59" fmla="*/ 1933445 w 7407387"/>
              <a:gd name="connsiteY59" fmla="*/ 515751 h 1233319"/>
              <a:gd name="connsiteX60" fmla="*/ 1933445 w 7407387"/>
              <a:gd name="connsiteY60" fmla="*/ 495819 h 1233319"/>
              <a:gd name="connsiteX61" fmla="*/ 1898563 w 7407387"/>
              <a:gd name="connsiteY61" fmla="*/ 495819 h 1233319"/>
              <a:gd name="connsiteX62" fmla="*/ 1898563 w 7407387"/>
              <a:gd name="connsiteY62" fmla="*/ 468412 h 1233319"/>
              <a:gd name="connsiteX63" fmla="*/ 1856207 w 7407387"/>
              <a:gd name="connsiteY63" fmla="*/ 468412 h 1233319"/>
              <a:gd name="connsiteX64" fmla="*/ 1856207 w 7407387"/>
              <a:gd name="connsiteY64" fmla="*/ 455954 h 1233319"/>
              <a:gd name="connsiteX65" fmla="*/ 1793918 w 7407387"/>
              <a:gd name="connsiteY65" fmla="*/ 455954 h 1233319"/>
              <a:gd name="connsiteX66" fmla="*/ 1793918 w 7407387"/>
              <a:gd name="connsiteY66" fmla="*/ 438513 h 1233319"/>
              <a:gd name="connsiteX67" fmla="*/ 1696747 w 7407387"/>
              <a:gd name="connsiteY67" fmla="*/ 438513 h 1233319"/>
              <a:gd name="connsiteX68" fmla="*/ 1696747 w 7407387"/>
              <a:gd name="connsiteY68" fmla="*/ 416089 h 1233319"/>
              <a:gd name="connsiteX69" fmla="*/ 1582136 w 7407387"/>
              <a:gd name="connsiteY69" fmla="*/ 416089 h 1233319"/>
              <a:gd name="connsiteX70" fmla="*/ 1582136 w 7407387"/>
              <a:gd name="connsiteY70" fmla="*/ 393665 h 1233319"/>
              <a:gd name="connsiteX71" fmla="*/ 1462541 w 7407387"/>
              <a:gd name="connsiteY71" fmla="*/ 393665 h 1233319"/>
              <a:gd name="connsiteX72" fmla="*/ 1462541 w 7407387"/>
              <a:gd name="connsiteY72" fmla="*/ 381207 h 1233319"/>
              <a:gd name="connsiteX73" fmla="*/ 1377829 w 7407387"/>
              <a:gd name="connsiteY73" fmla="*/ 381207 h 1233319"/>
              <a:gd name="connsiteX74" fmla="*/ 1377829 w 7407387"/>
              <a:gd name="connsiteY74" fmla="*/ 351309 h 1233319"/>
              <a:gd name="connsiteX75" fmla="*/ 1350422 w 7407387"/>
              <a:gd name="connsiteY75" fmla="*/ 351309 h 1233319"/>
              <a:gd name="connsiteX76" fmla="*/ 1350422 w 7407387"/>
              <a:gd name="connsiteY76" fmla="*/ 321410 h 1233319"/>
              <a:gd name="connsiteX77" fmla="*/ 1263217 w 7407387"/>
              <a:gd name="connsiteY77" fmla="*/ 321410 h 1233319"/>
              <a:gd name="connsiteX78" fmla="*/ 1263217 w 7407387"/>
              <a:gd name="connsiteY78" fmla="*/ 289020 h 1233319"/>
              <a:gd name="connsiteX79" fmla="*/ 1151097 w 7407387"/>
              <a:gd name="connsiteY79" fmla="*/ 289020 h 1233319"/>
              <a:gd name="connsiteX80" fmla="*/ 1151097 w 7407387"/>
              <a:gd name="connsiteY80" fmla="*/ 271579 h 1233319"/>
              <a:gd name="connsiteX81" fmla="*/ 1111232 w 7407387"/>
              <a:gd name="connsiteY81" fmla="*/ 271579 h 1233319"/>
              <a:gd name="connsiteX82" fmla="*/ 1111232 w 7407387"/>
              <a:gd name="connsiteY82" fmla="*/ 221748 h 1233319"/>
              <a:gd name="connsiteX83" fmla="*/ 989146 w 7407387"/>
              <a:gd name="connsiteY83" fmla="*/ 221748 h 1233319"/>
              <a:gd name="connsiteX84" fmla="*/ 989146 w 7407387"/>
              <a:gd name="connsiteY84" fmla="*/ 179392 h 1233319"/>
              <a:gd name="connsiteX85" fmla="*/ 956756 w 7407387"/>
              <a:gd name="connsiteY85" fmla="*/ 179392 h 1233319"/>
              <a:gd name="connsiteX86" fmla="*/ 956756 w 7407387"/>
              <a:gd name="connsiteY86" fmla="*/ 156968 h 1233319"/>
              <a:gd name="connsiteX87" fmla="*/ 894467 w 7407387"/>
              <a:gd name="connsiteY87" fmla="*/ 156968 h 1233319"/>
              <a:gd name="connsiteX88" fmla="*/ 894467 w 7407387"/>
              <a:gd name="connsiteY88" fmla="*/ 137035 h 1233319"/>
              <a:gd name="connsiteX89" fmla="*/ 784839 w 7407387"/>
              <a:gd name="connsiteY89" fmla="*/ 137035 h 1233319"/>
              <a:gd name="connsiteX90" fmla="*/ 784839 w 7407387"/>
              <a:gd name="connsiteY90" fmla="*/ 114611 h 1233319"/>
              <a:gd name="connsiteX91" fmla="*/ 670228 w 7407387"/>
              <a:gd name="connsiteY91" fmla="*/ 114611 h 1233319"/>
              <a:gd name="connsiteX92" fmla="*/ 670228 w 7407387"/>
              <a:gd name="connsiteY92" fmla="*/ 84713 h 1233319"/>
              <a:gd name="connsiteX93" fmla="*/ 580532 w 7407387"/>
              <a:gd name="connsiteY93" fmla="*/ 84713 h 1233319"/>
              <a:gd name="connsiteX94" fmla="*/ 580532 w 7407387"/>
              <a:gd name="connsiteY94" fmla="*/ 49831 h 1233319"/>
              <a:gd name="connsiteX95" fmla="*/ 523226 w 7407387"/>
              <a:gd name="connsiteY95" fmla="*/ 49831 h 1233319"/>
              <a:gd name="connsiteX96" fmla="*/ 523226 w 7407387"/>
              <a:gd name="connsiteY96" fmla="*/ 22424 h 1233319"/>
              <a:gd name="connsiteX97" fmla="*/ 480869 w 7407387"/>
              <a:gd name="connsiteY97" fmla="*/ 22424 h 1233319"/>
              <a:gd name="connsiteX98" fmla="*/ 480869 w 7407387"/>
              <a:gd name="connsiteY98" fmla="*/ 0 h 1233319"/>
              <a:gd name="connsiteX99" fmla="*/ 0 w 7407387"/>
              <a:gd name="connsiteY99" fmla="*/ 0 h 123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7407387" h="1233319">
                <a:moveTo>
                  <a:pt x="7407387" y="1233319"/>
                </a:moveTo>
                <a:lnTo>
                  <a:pt x="5855150" y="1233319"/>
                </a:lnTo>
                <a:lnTo>
                  <a:pt x="5855150" y="1163555"/>
                </a:lnTo>
                <a:lnTo>
                  <a:pt x="5444043" y="1163555"/>
                </a:lnTo>
                <a:lnTo>
                  <a:pt x="5444043" y="1138640"/>
                </a:lnTo>
                <a:lnTo>
                  <a:pt x="5087751" y="1138640"/>
                </a:lnTo>
                <a:lnTo>
                  <a:pt x="5087751" y="1106249"/>
                </a:lnTo>
                <a:lnTo>
                  <a:pt x="5050378" y="1106249"/>
                </a:lnTo>
                <a:lnTo>
                  <a:pt x="5050378" y="1098775"/>
                </a:lnTo>
                <a:lnTo>
                  <a:pt x="4953207" y="1098775"/>
                </a:lnTo>
                <a:lnTo>
                  <a:pt x="4953207" y="1063893"/>
                </a:lnTo>
                <a:lnTo>
                  <a:pt x="4878461" y="1063893"/>
                </a:lnTo>
                <a:lnTo>
                  <a:pt x="4878461" y="1051435"/>
                </a:lnTo>
                <a:lnTo>
                  <a:pt x="4669170" y="1051435"/>
                </a:lnTo>
                <a:lnTo>
                  <a:pt x="4669170" y="1024028"/>
                </a:lnTo>
                <a:lnTo>
                  <a:pt x="4474829" y="1024028"/>
                </a:lnTo>
                <a:lnTo>
                  <a:pt x="4474829" y="1009079"/>
                </a:lnTo>
                <a:lnTo>
                  <a:pt x="4317861" y="1009079"/>
                </a:lnTo>
                <a:lnTo>
                  <a:pt x="4317861" y="989146"/>
                </a:lnTo>
                <a:lnTo>
                  <a:pt x="4188301" y="989146"/>
                </a:lnTo>
                <a:lnTo>
                  <a:pt x="4188301" y="961739"/>
                </a:lnTo>
                <a:lnTo>
                  <a:pt x="4076181" y="961739"/>
                </a:lnTo>
                <a:lnTo>
                  <a:pt x="4076181" y="946790"/>
                </a:lnTo>
                <a:lnTo>
                  <a:pt x="3981502" y="946790"/>
                </a:lnTo>
                <a:lnTo>
                  <a:pt x="3981502" y="926857"/>
                </a:lnTo>
                <a:lnTo>
                  <a:pt x="3807093" y="926857"/>
                </a:lnTo>
                <a:lnTo>
                  <a:pt x="3807093" y="904434"/>
                </a:lnTo>
                <a:lnTo>
                  <a:pt x="3625210" y="904434"/>
                </a:lnTo>
                <a:lnTo>
                  <a:pt x="3625210" y="889484"/>
                </a:lnTo>
                <a:lnTo>
                  <a:pt x="3565412" y="889484"/>
                </a:lnTo>
                <a:lnTo>
                  <a:pt x="3565412" y="872043"/>
                </a:lnTo>
                <a:lnTo>
                  <a:pt x="3465750" y="872043"/>
                </a:lnTo>
                <a:lnTo>
                  <a:pt x="3465750" y="854602"/>
                </a:lnTo>
                <a:lnTo>
                  <a:pt x="3415919" y="854602"/>
                </a:lnTo>
                <a:lnTo>
                  <a:pt x="3415919" y="844636"/>
                </a:lnTo>
                <a:lnTo>
                  <a:pt x="3266426" y="844636"/>
                </a:lnTo>
                <a:lnTo>
                  <a:pt x="3266426" y="814738"/>
                </a:lnTo>
                <a:lnTo>
                  <a:pt x="3052152" y="814738"/>
                </a:lnTo>
                <a:lnTo>
                  <a:pt x="3052152" y="789822"/>
                </a:lnTo>
                <a:lnTo>
                  <a:pt x="2949999" y="789822"/>
                </a:lnTo>
                <a:lnTo>
                  <a:pt x="2949999" y="757432"/>
                </a:lnTo>
                <a:lnTo>
                  <a:pt x="2892693" y="757432"/>
                </a:lnTo>
                <a:lnTo>
                  <a:pt x="2892693" y="720059"/>
                </a:lnTo>
                <a:lnTo>
                  <a:pt x="2793031" y="720059"/>
                </a:lnTo>
                <a:lnTo>
                  <a:pt x="2793031" y="692651"/>
                </a:lnTo>
                <a:lnTo>
                  <a:pt x="2725759" y="692651"/>
                </a:lnTo>
                <a:lnTo>
                  <a:pt x="2725759" y="655278"/>
                </a:lnTo>
                <a:lnTo>
                  <a:pt x="2675928" y="655278"/>
                </a:lnTo>
                <a:lnTo>
                  <a:pt x="2675928" y="630363"/>
                </a:lnTo>
                <a:lnTo>
                  <a:pt x="2533909" y="630363"/>
                </a:lnTo>
                <a:lnTo>
                  <a:pt x="2533909" y="607939"/>
                </a:lnTo>
                <a:lnTo>
                  <a:pt x="2404348" y="607939"/>
                </a:lnTo>
                <a:lnTo>
                  <a:pt x="2404348" y="590498"/>
                </a:lnTo>
                <a:lnTo>
                  <a:pt x="2180109" y="590498"/>
                </a:lnTo>
                <a:lnTo>
                  <a:pt x="2180109" y="565582"/>
                </a:lnTo>
                <a:lnTo>
                  <a:pt x="2102871" y="565582"/>
                </a:lnTo>
                <a:lnTo>
                  <a:pt x="2102871" y="530701"/>
                </a:lnTo>
                <a:lnTo>
                  <a:pt x="1988259" y="530701"/>
                </a:lnTo>
                <a:lnTo>
                  <a:pt x="1988259" y="515751"/>
                </a:lnTo>
                <a:lnTo>
                  <a:pt x="1933445" y="515751"/>
                </a:lnTo>
                <a:lnTo>
                  <a:pt x="1933445" y="495819"/>
                </a:lnTo>
                <a:lnTo>
                  <a:pt x="1898563" y="495819"/>
                </a:lnTo>
                <a:lnTo>
                  <a:pt x="1898563" y="468412"/>
                </a:lnTo>
                <a:lnTo>
                  <a:pt x="1856207" y="468412"/>
                </a:lnTo>
                <a:lnTo>
                  <a:pt x="1856207" y="455954"/>
                </a:lnTo>
                <a:lnTo>
                  <a:pt x="1793918" y="455954"/>
                </a:lnTo>
                <a:lnTo>
                  <a:pt x="1793918" y="438513"/>
                </a:lnTo>
                <a:lnTo>
                  <a:pt x="1696747" y="438513"/>
                </a:lnTo>
                <a:lnTo>
                  <a:pt x="1696747" y="416089"/>
                </a:lnTo>
                <a:lnTo>
                  <a:pt x="1582136" y="416089"/>
                </a:lnTo>
                <a:lnTo>
                  <a:pt x="1582136" y="393665"/>
                </a:lnTo>
                <a:lnTo>
                  <a:pt x="1462541" y="393665"/>
                </a:lnTo>
                <a:lnTo>
                  <a:pt x="1462541" y="381207"/>
                </a:lnTo>
                <a:lnTo>
                  <a:pt x="1377829" y="381207"/>
                </a:lnTo>
                <a:lnTo>
                  <a:pt x="1377829" y="351309"/>
                </a:lnTo>
                <a:lnTo>
                  <a:pt x="1350422" y="351309"/>
                </a:lnTo>
                <a:lnTo>
                  <a:pt x="1350422" y="321410"/>
                </a:lnTo>
                <a:lnTo>
                  <a:pt x="1263217" y="321410"/>
                </a:lnTo>
                <a:lnTo>
                  <a:pt x="1263217" y="289020"/>
                </a:lnTo>
                <a:lnTo>
                  <a:pt x="1151097" y="289020"/>
                </a:lnTo>
                <a:lnTo>
                  <a:pt x="1151097" y="271579"/>
                </a:lnTo>
                <a:lnTo>
                  <a:pt x="1111232" y="271579"/>
                </a:lnTo>
                <a:lnTo>
                  <a:pt x="1111232" y="221748"/>
                </a:lnTo>
                <a:lnTo>
                  <a:pt x="989146" y="221748"/>
                </a:lnTo>
                <a:lnTo>
                  <a:pt x="989146" y="179392"/>
                </a:lnTo>
                <a:lnTo>
                  <a:pt x="956756" y="179392"/>
                </a:lnTo>
                <a:lnTo>
                  <a:pt x="956756" y="156968"/>
                </a:lnTo>
                <a:lnTo>
                  <a:pt x="894467" y="156968"/>
                </a:lnTo>
                <a:lnTo>
                  <a:pt x="894467" y="137035"/>
                </a:lnTo>
                <a:lnTo>
                  <a:pt x="784839" y="137035"/>
                </a:lnTo>
                <a:lnTo>
                  <a:pt x="784839" y="114611"/>
                </a:lnTo>
                <a:lnTo>
                  <a:pt x="670228" y="114611"/>
                </a:lnTo>
                <a:lnTo>
                  <a:pt x="670228" y="84713"/>
                </a:lnTo>
                <a:lnTo>
                  <a:pt x="580532" y="84713"/>
                </a:lnTo>
                <a:lnTo>
                  <a:pt x="580532" y="49831"/>
                </a:lnTo>
                <a:lnTo>
                  <a:pt x="523226" y="49831"/>
                </a:lnTo>
                <a:lnTo>
                  <a:pt x="523226" y="22424"/>
                </a:lnTo>
                <a:lnTo>
                  <a:pt x="480869" y="22424"/>
                </a:lnTo>
                <a:lnTo>
                  <a:pt x="480869" y="0"/>
                </a:lnTo>
                <a:lnTo>
                  <a:pt x="0" y="0"/>
                </a:lnTo>
              </a:path>
            </a:pathLst>
          </a:custGeom>
          <a:noFill/>
          <a:ln w="28575">
            <a:solidFill>
              <a:schemeClr val="accent3"/>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cxnSp>
        <p:nvCxnSpPr>
          <p:cNvPr id="210" name="Straight Connector 209">
            <a:extLst>
              <a:ext uri="{FF2B5EF4-FFF2-40B4-BE49-F238E27FC236}">
                <a16:creationId xmlns:a16="http://schemas.microsoft.com/office/drawing/2014/main" id="{7AA07B11-0332-4181-A932-8B26E1E81E9E}"/>
              </a:ext>
            </a:extLst>
          </p:cNvPr>
          <p:cNvCxnSpPr/>
          <p:nvPr/>
        </p:nvCxnSpPr>
        <p:spPr bwMode="auto">
          <a:xfrm flipV="1">
            <a:off x="7141144"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E5990C54-1F81-465B-AB19-A231D31EDD00}"/>
              </a:ext>
            </a:extLst>
          </p:cNvPr>
          <p:cNvCxnSpPr/>
          <p:nvPr/>
        </p:nvCxnSpPr>
        <p:spPr bwMode="auto">
          <a:xfrm flipV="1">
            <a:off x="6985190"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0B7C5F31-8A23-44CD-92C0-79E0D74ABD3F}"/>
              </a:ext>
            </a:extLst>
          </p:cNvPr>
          <p:cNvCxnSpPr/>
          <p:nvPr/>
        </p:nvCxnSpPr>
        <p:spPr bwMode="auto">
          <a:xfrm flipV="1">
            <a:off x="6922343"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7025EF52-A3F9-41B3-9D5B-84DD47D366DF}"/>
              </a:ext>
            </a:extLst>
          </p:cNvPr>
          <p:cNvCxnSpPr/>
          <p:nvPr/>
        </p:nvCxnSpPr>
        <p:spPr bwMode="auto">
          <a:xfrm flipV="1">
            <a:off x="6701212"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5C4CDD0F-019C-4CBA-A628-0ADCAA001E23}"/>
              </a:ext>
            </a:extLst>
          </p:cNvPr>
          <p:cNvCxnSpPr/>
          <p:nvPr/>
        </p:nvCxnSpPr>
        <p:spPr bwMode="auto">
          <a:xfrm flipV="1">
            <a:off x="6668625"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0AFFB379-35F8-428C-9E76-2128C2ED8765}"/>
              </a:ext>
            </a:extLst>
          </p:cNvPr>
          <p:cNvCxnSpPr/>
          <p:nvPr/>
        </p:nvCxnSpPr>
        <p:spPr bwMode="auto">
          <a:xfrm flipV="1">
            <a:off x="6611596"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F2291C2-92E2-422C-9140-20920E21F331}"/>
              </a:ext>
            </a:extLst>
          </p:cNvPr>
          <p:cNvCxnSpPr/>
          <p:nvPr/>
        </p:nvCxnSpPr>
        <p:spPr bwMode="auto">
          <a:xfrm flipV="1">
            <a:off x="6519652"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FCBE5E79-8529-46BE-8544-51DBFD5AD013}"/>
              </a:ext>
            </a:extLst>
          </p:cNvPr>
          <p:cNvCxnSpPr/>
          <p:nvPr/>
        </p:nvCxnSpPr>
        <p:spPr bwMode="auto">
          <a:xfrm flipV="1">
            <a:off x="6448657"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49CF7E1A-63E0-4E41-AF34-7AB502EBCCE9}"/>
              </a:ext>
            </a:extLst>
          </p:cNvPr>
          <p:cNvCxnSpPr/>
          <p:nvPr/>
        </p:nvCxnSpPr>
        <p:spPr bwMode="auto">
          <a:xfrm flipV="1">
            <a:off x="6388136"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016AF5CA-E133-417F-879D-DC443E325B91}"/>
              </a:ext>
            </a:extLst>
          </p:cNvPr>
          <p:cNvCxnSpPr/>
          <p:nvPr/>
        </p:nvCxnSpPr>
        <p:spPr bwMode="auto">
          <a:xfrm flipV="1">
            <a:off x="6371843"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F641E72B-75FB-4C81-811E-DE04000C4916}"/>
              </a:ext>
            </a:extLst>
          </p:cNvPr>
          <p:cNvCxnSpPr/>
          <p:nvPr/>
        </p:nvCxnSpPr>
        <p:spPr bwMode="auto">
          <a:xfrm flipV="1">
            <a:off x="6359040"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5534CD27-58B4-47BA-AAD1-1C08D5BC7634}"/>
              </a:ext>
            </a:extLst>
          </p:cNvPr>
          <p:cNvCxnSpPr/>
          <p:nvPr/>
        </p:nvCxnSpPr>
        <p:spPr bwMode="auto">
          <a:xfrm flipV="1">
            <a:off x="6328781"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876D1BC5-F698-4DC1-ACE5-AB5B0E67548B}"/>
              </a:ext>
            </a:extLst>
          </p:cNvPr>
          <p:cNvCxnSpPr/>
          <p:nvPr/>
        </p:nvCxnSpPr>
        <p:spPr bwMode="auto">
          <a:xfrm flipV="1">
            <a:off x="6206576"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8D98476D-A28E-4729-A65F-1421CFABB9AB}"/>
              </a:ext>
            </a:extLst>
          </p:cNvPr>
          <p:cNvCxnSpPr/>
          <p:nvPr/>
        </p:nvCxnSpPr>
        <p:spPr bwMode="auto">
          <a:xfrm flipV="1">
            <a:off x="6165841"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7838CE8-D72A-44A6-A534-7F4CA60CF4BE}"/>
              </a:ext>
            </a:extLst>
          </p:cNvPr>
          <p:cNvCxnSpPr/>
          <p:nvPr/>
        </p:nvCxnSpPr>
        <p:spPr bwMode="auto">
          <a:xfrm flipV="1">
            <a:off x="6144893"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A9AF77AA-3842-4787-B010-9813E9355518}"/>
              </a:ext>
            </a:extLst>
          </p:cNvPr>
          <p:cNvCxnSpPr/>
          <p:nvPr/>
        </p:nvCxnSpPr>
        <p:spPr bwMode="auto">
          <a:xfrm flipV="1">
            <a:off x="6118123"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AA741AA0-FF87-4FEE-9648-85F0A5BEDAF0}"/>
              </a:ext>
            </a:extLst>
          </p:cNvPr>
          <p:cNvCxnSpPr/>
          <p:nvPr/>
        </p:nvCxnSpPr>
        <p:spPr bwMode="auto">
          <a:xfrm flipV="1">
            <a:off x="6082045"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AE80EFFB-F796-4D92-AA4E-C28949056500}"/>
              </a:ext>
            </a:extLst>
          </p:cNvPr>
          <p:cNvCxnSpPr/>
          <p:nvPr/>
        </p:nvCxnSpPr>
        <p:spPr bwMode="auto">
          <a:xfrm flipV="1">
            <a:off x="6048293"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210F98E3-C22C-485A-BEBA-C7A1AE2ED9B1}"/>
              </a:ext>
            </a:extLst>
          </p:cNvPr>
          <p:cNvCxnSpPr/>
          <p:nvPr/>
        </p:nvCxnSpPr>
        <p:spPr bwMode="auto">
          <a:xfrm flipV="1">
            <a:off x="6020362"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1267DECD-30AA-46CB-A8A4-40DED52942C0}"/>
              </a:ext>
            </a:extLst>
          </p:cNvPr>
          <p:cNvCxnSpPr/>
          <p:nvPr/>
        </p:nvCxnSpPr>
        <p:spPr bwMode="auto">
          <a:xfrm flipV="1">
            <a:off x="5990101" y="297939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4658F07-20C5-468D-BDC8-425C10084417}"/>
              </a:ext>
            </a:extLst>
          </p:cNvPr>
          <p:cNvCxnSpPr/>
          <p:nvPr/>
        </p:nvCxnSpPr>
        <p:spPr bwMode="auto">
          <a:xfrm flipV="1">
            <a:off x="5961005"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F6E62357-7E6F-4105-9A9E-35E6037C7613}"/>
              </a:ext>
            </a:extLst>
          </p:cNvPr>
          <p:cNvCxnSpPr/>
          <p:nvPr/>
        </p:nvCxnSpPr>
        <p:spPr bwMode="auto">
          <a:xfrm flipV="1">
            <a:off x="5929580"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793652E5-359A-4F1E-94E1-59579891C898}"/>
              </a:ext>
            </a:extLst>
          </p:cNvPr>
          <p:cNvCxnSpPr/>
          <p:nvPr/>
        </p:nvCxnSpPr>
        <p:spPr bwMode="auto">
          <a:xfrm flipV="1">
            <a:off x="5899321"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CF44EEBF-9328-4D50-AE18-559D4998F414}"/>
              </a:ext>
            </a:extLst>
          </p:cNvPr>
          <p:cNvCxnSpPr/>
          <p:nvPr/>
        </p:nvCxnSpPr>
        <p:spPr bwMode="auto">
          <a:xfrm flipV="1">
            <a:off x="5867897"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8D927E89-2FA7-4EA3-90E3-B28D91508C43}"/>
              </a:ext>
            </a:extLst>
          </p:cNvPr>
          <p:cNvCxnSpPr/>
          <p:nvPr/>
        </p:nvCxnSpPr>
        <p:spPr bwMode="auto">
          <a:xfrm flipV="1">
            <a:off x="5857422"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289DA8F-83F9-46AE-A08D-1E176A1CE185}"/>
              </a:ext>
            </a:extLst>
          </p:cNvPr>
          <p:cNvCxnSpPr/>
          <p:nvPr/>
        </p:nvCxnSpPr>
        <p:spPr bwMode="auto">
          <a:xfrm flipV="1">
            <a:off x="5842292"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3C3EFB4A-15B5-45A0-9A6B-034161C0E766}"/>
              </a:ext>
            </a:extLst>
          </p:cNvPr>
          <p:cNvCxnSpPr/>
          <p:nvPr/>
        </p:nvCxnSpPr>
        <p:spPr bwMode="auto">
          <a:xfrm flipV="1">
            <a:off x="5832981"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7C801EE2-4EB5-4DA4-9061-EB40A0F7322E}"/>
              </a:ext>
            </a:extLst>
          </p:cNvPr>
          <p:cNvCxnSpPr/>
          <p:nvPr/>
        </p:nvCxnSpPr>
        <p:spPr bwMode="auto">
          <a:xfrm flipV="1">
            <a:off x="5770135"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59D1406-5BEE-404B-8A16-369617FAC144}"/>
              </a:ext>
            </a:extLst>
          </p:cNvPr>
          <p:cNvCxnSpPr/>
          <p:nvPr/>
        </p:nvCxnSpPr>
        <p:spPr bwMode="auto">
          <a:xfrm flipV="1">
            <a:off x="5734055"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BD2F68D5-F704-46BB-9C54-31AACFF19ECE}"/>
              </a:ext>
            </a:extLst>
          </p:cNvPr>
          <p:cNvCxnSpPr/>
          <p:nvPr/>
        </p:nvCxnSpPr>
        <p:spPr bwMode="auto">
          <a:xfrm flipV="1">
            <a:off x="5707286" y="291310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28BE4ED1-52CF-4C07-B664-8A355C209F86}"/>
              </a:ext>
            </a:extLst>
          </p:cNvPr>
          <p:cNvCxnSpPr/>
          <p:nvPr/>
        </p:nvCxnSpPr>
        <p:spPr bwMode="auto">
          <a:xfrm flipV="1">
            <a:off x="5678628"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C06B436E-E8DD-4FAA-A145-7EC06245E173}"/>
              </a:ext>
            </a:extLst>
          </p:cNvPr>
          <p:cNvCxnSpPr/>
          <p:nvPr/>
        </p:nvCxnSpPr>
        <p:spPr bwMode="auto">
          <a:xfrm flipV="1">
            <a:off x="5648124"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14AA66E7-04C1-4D3B-92E9-F0B69222D294}"/>
              </a:ext>
            </a:extLst>
          </p:cNvPr>
          <p:cNvCxnSpPr/>
          <p:nvPr/>
        </p:nvCxnSpPr>
        <p:spPr bwMode="auto">
          <a:xfrm flipV="1">
            <a:off x="5616693"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88D1C76-CD52-4AD1-8FD9-0C5B46AE0122}"/>
              </a:ext>
            </a:extLst>
          </p:cNvPr>
          <p:cNvCxnSpPr/>
          <p:nvPr/>
        </p:nvCxnSpPr>
        <p:spPr bwMode="auto">
          <a:xfrm flipV="1">
            <a:off x="5594508"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2977F5E9-61D0-4FA4-AB67-392998D82979}"/>
              </a:ext>
            </a:extLst>
          </p:cNvPr>
          <p:cNvCxnSpPr/>
          <p:nvPr/>
        </p:nvCxnSpPr>
        <p:spPr bwMode="auto">
          <a:xfrm flipV="1">
            <a:off x="5567699"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AE89DA1D-3EFC-4ECA-BE4A-A26F8D41BEEC}"/>
              </a:ext>
            </a:extLst>
          </p:cNvPr>
          <p:cNvCxnSpPr/>
          <p:nvPr/>
        </p:nvCxnSpPr>
        <p:spPr bwMode="auto">
          <a:xfrm flipV="1">
            <a:off x="5548286"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1D506257-4202-4048-9632-34669AFEF5C6}"/>
              </a:ext>
            </a:extLst>
          </p:cNvPr>
          <p:cNvCxnSpPr/>
          <p:nvPr/>
        </p:nvCxnSpPr>
        <p:spPr bwMode="auto">
          <a:xfrm flipV="1">
            <a:off x="5527025"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F49F4CCD-23A7-4FED-904A-1040CD8D2FC0}"/>
              </a:ext>
            </a:extLst>
          </p:cNvPr>
          <p:cNvCxnSpPr/>
          <p:nvPr/>
        </p:nvCxnSpPr>
        <p:spPr bwMode="auto">
          <a:xfrm flipV="1">
            <a:off x="5507613"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5C5B6126-FFF0-48DD-A60E-F212B28458BD}"/>
              </a:ext>
            </a:extLst>
          </p:cNvPr>
          <p:cNvCxnSpPr/>
          <p:nvPr/>
        </p:nvCxnSpPr>
        <p:spPr bwMode="auto">
          <a:xfrm flipV="1">
            <a:off x="5490048"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44D3A802-5103-4F49-94A1-BC07F177AD8F}"/>
              </a:ext>
            </a:extLst>
          </p:cNvPr>
          <p:cNvCxnSpPr/>
          <p:nvPr/>
        </p:nvCxnSpPr>
        <p:spPr bwMode="auto">
          <a:xfrm flipV="1">
            <a:off x="5477106"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EB361FEE-9477-4F28-BF88-0695E6EC64F7}"/>
              </a:ext>
            </a:extLst>
          </p:cNvPr>
          <p:cNvCxnSpPr/>
          <p:nvPr/>
        </p:nvCxnSpPr>
        <p:spPr bwMode="auto">
          <a:xfrm flipV="1">
            <a:off x="5451223"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31EF1FE8-C607-496C-B2D5-28F8BD7574AC}"/>
              </a:ext>
            </a:extLst>
          </p:cNvPr>
          <p:cNvCxnSpPr/>
          <p:nvPr/>
        </p:nvCxnSpPr>
        <p:spPr bwMode="auto">
          <a:xfrm flipV="1">
            <a:off x="5427189" y="28784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F3B13C1C-2DE0-4BDB-87BA-476E202D0B46}"/>
              </a:ext>
            </a:extLst>
          </p:cNvPr>
          <p:cNvCxnSpPr/>
          <p:nvPr/>
        </p:nvCxnSpPr>
        <p:spPr bwMode="auto">
          <a:xfrm flipV="1">
            <a:off x="5394833" y="282834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AAF75B0-4995-43EA-9E61-00E43300C8A2}"/>
              </a:ext>
            </a:extLst>
          </p:cNvPr>
          <p:cNvCxnSpPr/>
          <p:nvPr/>
        </p:nvCxnSpPr>
        <p:spPr bwMode="auto">
          <a:xfrm flipV="1">
            <a:off x="5370799" y="282834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63472257-1D0B-4CF6-AAEF-DD25BE18A94D}"/>
              </a:ext>
            </a:extLst>
          </p:cNvPr>
          <p:cNvCxnSpPr/>
          <p:nvPr/>
        </p:nvCxnSpPr>
        <p:spPr bwMode="auto">
          <a:xfrm flipV="1">
            <a:off x="5359705" y="282834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02F4DDF1-A200-4BF1-96B6-2E50190EE01B}"/>
              </a:ext>
            </a:extLst>
          </p:cNvPr>
          <p:cNvCxnSpPr/>
          <p:nvPr/>
        </p:nvCxnSpPr>
        <p:spPr bwMode="auto">
          <a:xfrm flipV="1">
            <a:off x="5334746" y="282834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87FCC69-78FD-49DE-B8E0-62000058035F}"/>
              </a:ext>
            </a:extLst>
          </p:cNvPr>
          <p:cNvCxnSpPr/>
          <p:nvPr/>
        </p:nvCxnSpPr>
        <p:spPr bwMode="auto">
          <a:xfrm flipV="1">
            <a:off x="5328275" y="282834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045111C5-F438-45CD-A7A3-A961A4E9EDBB}"/>
              </a:ext>
            </a:extLst>
          </p:cNvPr>
          <p:cNvCxnSpPr/>
          <p:nvPr/>
        </p:nvCxnSpPr>
        <p:spPr bwMode="auto">
          <a:xfrm flipV="1">
            <a:off x="5304240" y="280522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7AA8CF5-EB6F-4E65-B71C-FCFE243EA581}"/>
              </a:ext>
            </a:extLst>
          </p:cNvPr>
          <p:cNvCxnSpPr/>
          <p:nvPr/>
        </p:nvCxnSpPr>
        <p:spPr bwMode="auto">
          <a:xfrm flipV="1">
            <a:off x="5275582" y="280522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82EF208E-4050-48FC-AA4A-71540F99959C}"/>
              </a:ext>
            </a:extLst>
          </p:cNvPr>
          <p:cNvCxnSpPr/>
          <p:nvPr/>
        </p:nvCxnSpPr>
        <p:spPr bwMode="auto">
          <a:xfrm flipV="1">
            <a:off x="5266339" y="2796235"/>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E4FF192B-D5D3-4412-8907-76B3BCBA6F6B}"/>
              </a:ext>
            </a:extLst>
          </p:cNvPr>
          <p:cNvCxnSpPr/>
          <p:nvPr/>
        </p:nvCxnSpPr>
        <p:spPr bwMode="auto">
          <a:xfrm flipV="1">
            <a:off x="5243229"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415EEBD8-8CF2-4226-B316-3E3E5AD52C85}"/>
              </a:ext>
            </a:extLst>
          </p:cNvPr>
          <p:cNvCxnSpPr/>
          <p:nvPr/>
        </p:nvCxnSpPr>
        <p:spPr bwMode="auto">
          <a:xfrm flipV="1">
            <a:off x="5210874"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21E679B-F2C8-4F6C-B432-F70FBB7877B2}"/>
              </a:ext>
            </a:extLst>
          </p:cNvPr>
          <p:cNvCxnSpPr/>
          <p:nvPr/>
        </p:nvCxnSpPr>
        <p:spPr bwMode="auto">
          <a:xfrm flipV="1">
            <a:off x="5166502"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B23805F4-12B1-41C6-90F2-BDA290E61EAA}"/>
              </a:ext>
            </a:extLst>
          </p:cNvPr>
          <p:cNvCxnSpPr/>
          <p:nvPr/>
        </p:nvCxnSpPr>
        <p:spPr bwMode="auto">
          <a:xfrm flipV="1">
            <a:off x="5146164"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06207A10-09C2-4733-BB1F-74EBC084C14A}"/>
              </a:ext>
            </a:extLst>
          </p:cNvPr>
          <p:cNvCxnSpPr/>
          <p:nvPr/>
        </p:nvCxnSpPr>
        <p:spPr bwMode="auto">
          <a:xfrm flipV="1">
            <a:off x="5142467"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77836839-1F5E-4EF4-9431-DDA99E9F08D0}"/>
              </a:ext>
            </a:extLst>
          </p:cNvPr>
          <p:cNvCxnSpPr/>
          <p:nvPr/>
        </p:nvCxnSpPr>
        <p:spPr bwMode="auto">
          <a:xfrm flipV="1">
            <a:off x="5116584"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495CB493-9345-4BBF-97B1-D5DDC659BC93}"/>
              </a:ext>
            </a:extLst>
          </p:cNvPr>
          <p:cNvCxnSpPr/>
          <p:nvPr/>
        </p:nvCxnSpPr>
        <p:spPr bwMode="auto">
          <a:xfrm flipV="1">
            <a:off x="5091624" y="2793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CD30062B-7F34-4562-97A8-3B2CE80DA8C4}"/>
              </a:ext>
            </a:extLst>
          </p:cNvPr>
          <p:cNvCxnSpPr/>
          <p:nvPr/>
        </p:nvCxnSpPr>
        <p:spPr bwMode="auto">
          <a:xfrm flipV="1">
            <a:off x="5085153" y="277311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9092EDF8-149A-4019-938A-AABB756B21A9}"/>
              </a:ext>
            </a:extLst>
          </p:cNvPr>
          <p:cNvCxnSpPr/>
          <p:nvPr/>
        </p:nvCxnSpPr>
        <p:spPr bwMode="auto">
          <a:xfrm flipV="1">
            <a:off x="5058344" y="276669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2AE81DEE-EE6D-40CC-8DF0-69F1B36ACFDB}"/>
              </a:ext>
            </a:extLst>
          </p:cNvPr>
          <p:cNvCxnSpPr/>
          <p:nvPr/>
        </p:nvCxnSpPr>
        <p:spPr bwMode="auto">
          <a:xfrm flipV="1">
            <a:off x="5020444" y="276155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0" name="Straight Connector 269">
            <a:extLst>
              <a:ext uri="{FF2B5EF4-FFF2-40B4-BE49-F238E27FC236}">
                <a16:creationId xmlns:a16="http://schemas.microsoft.com/office/drawing/2014/main" id="{4A16FFC6-0A0F-4A24-B024-D0082E86A378}"/>
              </a:ext>
            </a:extLst>
          </p:cNvPr>
          <p:cNvCxnSpPr/>
          <p:nvPr/>
        </p:nvCxnSpPr>
        <p:spPr bwMode="auto">
          <a:xfrm flipV="1">
            <a:off x="4995485" y="276155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62830B11-3DA6-44A0-9DA9-72ADAF14498E}"/>
              </a:ext>
            </a:extLst>
          </p:cNvPr>
          <p:cNvCxnSpPr/>
          <p:nvPr/>
        </p:nvCxnSpPr>
        <p:spPr bwMode="auto">
          <a:xfrm flipV="1">
            <a:off x="4974224" y="276155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8228A18F-9654-4C4C-B9DD-3EF2409E37E1}"/>
              </a:ext>
            </a:extLst>
          </p:cNvPr>
          <p:cNvCxnSpPr/>
          <p:nvPr/>
        </p:nvCxnSpPr>
        <p:spPr bwMode="auto">
          <a:xfrm flipV="1">
            <a:off x="4967752" y="276155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D38E908-3608-49E9-8A3B-391172A5578D}"/>
              </a:ext>
            </a:extLst>
          </p:cNvPr>
          <p:cNvCxnSpPr/>
          <p:nvPr/>
        </p:nvCxnSpPr>
        <p:spPr bwMode="auto">
          <a:xfrm flipV="1">
            <a:off x="4962207" y="276155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AB2E82CD-18FB-418D-8BDE-D94B68F036DD}"/>
              </a:ext>
            </a:extLst>
          </p:cNvPr>
          <p:cNvCxnSpPr/>
          <p:nvPr/>
        </p:nvCxnSpPr>
        <p:spPr bwMode="auto">
          <a:xfrm flipV="1">
            <a:off x="4920608" y="274614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9D2D0389-D27B-4BF0-BC01-AC8A8C7C5E9E}"/>
              </a:ext>
            </a:extLst>
          </p:cNvPr>
          <p:cNvCxnSpPr/>
          <p:nvPr/>
        </p:nvCxnSpPr>
        <p:spPr bwMode="auto">
          <a:xfrm flipV="1">
            <a:off x="4895650" y="274614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FB27E516-61B6-46DB-A3DA-9751DBDF3143}"/>
              </a:ext>
            </a:extLst>
          </p:cNvPr>
          <p:cNvCxnSpPr/>
          <p:nvPr/>
        </p:nvCxnSpPr>
        <p:spPr bwMode="auto">
          <a:xfrm flipV="1">
            <a:off x="4862370" y="274614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310882BB-FB4B-422E-ADBD-3C8F9DDBA3F7}"/>
              </a:ext>
            </a:extLst>
          </p:cNvPr>
          <p:cNvCxnSpPr/>
          <p:nvPr/>
        </p:nvCxnSpPr>
        <p:spPr bwMode="auto">
          <a:xfrm flipV="1">
            <a:off x="4855899" y="273587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8DD46594-5142-490E-89AB-B47172F493B6}"/>
              </a:ext>
            </a:extLst>
          </p:cNvPr>
          <p:cNvCxnSpPr/>
          <p:nvPr/>
        </p:nvCxnSpPr>
        <p:spPr bwMode="auto">
          <a:xfrm flipV="1">
            <a:off x="4830016" y="273587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C4DF19CB-A69B-4E76-A630-CEE456990234}"/>
              </a:ext>
            </a:extLst>
          </p:cNvPr>
          <p:cNvCxnSpPr/>
          <p:nvPr/>
        </p:nvCxnSpPr>
        <p:spPr bwMode="auto">
          <a:xfrm flipV="1">
            <a:off x="4772702" y="272688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88057B74-3D2B-46E9-8C28-B17BE2A55756}"/>
              </a:ext>
            </a:extLst>
          </p:cNvPr>
          <p:cNvCxnSpPr/>
          <p:nvPr/>
        </p:nvCxnSpPr>
        <p:spPr bwMode="auto">
          <a:xfrm flipV="1">
            <a:off x="4734800" y="269477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AAEA8A30-6915-4668-818E-9CEEF45877B1}"/>
              </a:ext>
            </a:extLst>
          </p:cNvPr>
          <p:cNvCxnSpPr/>
          <p:nvPr/>
        </p:nvCxnSpPr>
        <p:spPr bwMode="auto">
          <a:xfrm flipV="1">
            <a:off x="4650679" y="268450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1EEF6DAA-6D57-4E84-9B0B-23EA0650BD4C}"/>
              </a:ext>
            </a:extLst>
          </p:cNvPr>
          <p:cNvCxnSpPr/>
          <p:nvPr/>
        </p:nvCxnSpPr>
        <p:spPr bwMode="auto">
          <a:xfrm flipV="1">
            <a:off x="4610004" y="2671660"/>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0325152-D0D9-4E7B-B619-6509E5A50818}"/>
              </a:ext>
            </a:extLst>
          </p:cNvPr>
          <p:cNvCxnSpPr/>
          <p:nvPr/>
        </p:nvCxnSpPr>
        <p:spPr bwMode="auto">
          <a:xfrm flipV="1">
            <a:off x="4586894" y="267422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D8C5A722-CCA0-4040-BD0F-C11EEB7FBE43}"/>
              </a:ext>
            </a:extLst>
          </p:cNvPr>
          <p:cNvCxnSpPr/>
          <p:nvPr/>
        </p:nvCxnSpPr>
        <p:spPr bwMode="auto">
          <a:xfrm flipV="1">
            <a:off x="4559160" y="265881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FFEEA682-41DE-4735-8808-BF83AAC2FF55}"/>
              </a:ext>
            </a:extLst>
          </p:cNvPr>
          <p:cNvCxnSpPr/>
          <p:nvPr/>
        </p:nvCxnSpPr>
        <p:spPr bwMode="auto">
          <a:xfrm flipV="1">
            <a:off x="4523109" y="265881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CD3E9973-4872-45AD-9E5D-A923B6D74B57}"/>
              </a:ext>
            </a:extLst>
          </p:cNvPr>
          <p:cNvCxnSpPr/>
          <p:nvPr/>
        </p:nvCxnSpPr>
        <p:spPr bwMode="auto">
          <a:xfrm flipV="1">
            <a:off x="4497226" y="265881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7" name="Straight Connector 286">
            <a:extLst>
              <a:ext uri="{FF2B5EF4-FFF2-40B4-BE49-F238E27FC236}">
                <a16:creationId xmlns:a16="http://schemas.microsoft.com/office/drawing/2014/main" id="{99BE8409-3561-4F44-8222-5530F6E1EE18}"/>
              </a:ext>
            </a:extLst>
          </p:cNvPr>
          <p:cNvCxnSpPr/>
          <p:nvPr/>
        </p:nvCxnSpPr>
        <p:spPr bwMode="auto">
          <a:xfrm flipV="1">
            <a:off x="4480585" y="265881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8" name="Straight Connector 287">
            <a:extLst>
              <a:ext uri="{FF2B5EF4-FFF2-40B4-BE49-F238E27FC236}">
                <a16:creationId xmlns:a16="http://schemas.microsoft.com/office/drawing/2014/main" id="{387406BC-571B-4EA3-B3B4-3F9699F2CF27}"/>
              </a:ext>
            </a:extLst>
          </p:cNvPr>
          <p:cNvCxnSpPr/>
          <p:nvPr/>
        </p:nvCxnSpPr>
        <p:spPr bwMode="auto">
          <a:xfrm flipV="1">
            <a:off x="4431591" y="264212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89" name="Straight Connector 288">
            <a:extLst>
              <a:ext uri="{FF2B5EF4-FFF2-40B4-BE49-F238E27FC236}">
                <a16:creationId xmlns:a16="http://schemas.microsoft.com/office/drawing/2014/main" id="{B829F5E7-D967-428B-9E5C-E862E791F0CA}"/>
              </a:ext>
            </a:extLst>
          </p:cNvPr>
          <p:cNvCxnSpPr/>
          <p:nvPr/>
        </p:nvCxnSpPr>
        <p:spPr bwMode="auto">
          <a:xfrm flipV="1">
            <a:off x="4394615" y="264212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0" name="Straight Connector 289">
            <a:extLst>
              <a:ext uri="{FF2B5EF4-FFF2-40B4-BE49-F238E27FC236}">
                <a16:creationId xmlns:a16="http://schemas.microsoft.com/office/drawing/2014/main" id="{AA267E6C-722B-4608-8659-790C42D9E1CA}"/>
              </a:ext>
            </a:extLst>
          </p:cNvPr>
          <p:cNvCxnSpPr/>
          <p:nvPr/>
        </p:nvCxnSpPr>
        <p:spPr bwMode="auto">
          <a:xfrm flipV="1">
            <a:off x="4338225" y="263441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FC6357F0-F264-4F19-A6D9-9FDB29BFAB29}"/>
              </a:ext>
            </a:extLst>
          </p:cNvPr>
          <p:cNvCxnSpPr/>
          <p:nvPr/>
        </p:nvCxnSpPr>
        <p:spPr bwMode="auto">
          <a:xfrm flipV="1">
            <a:off x="4271667" y="2612585"/>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2" name="Straight Connector 291">
            <a:extLst>
              <a:ext uri="{FF2B5EF4-FFF2-40B4-BE49-F238E27FC236}">
                <a16:creationId xmlns:a16="http://schemas.microsoft.com/office/drawing/2014/main" id="{D365C5C8-5AC1-4A41-9CAB-F24964320961}"/>
              </a:ext>
            </a:extLst>
          </p:cNvPr>
          <p:cNvCxnSpPr/>
          <p:nvPr/>
        </p:nvCxnSpPr>
        <p:spPr bwMode="auto">
          <a:xfrm flipV="1">
            <a:off x="4238388" y="260102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3" name="Straight Connector 292">
            <a:extLst>
              <a:ext uri="{FF2B5EF4-FFF2-40B4-BE49-F238E27FC236}">
                <a16:creationId xmlns:a16="http://schemas.microsoft.com/office/drawing/2014/main" id="{C416F3B4-02F8-43A3-8DB3-DDF5BE241E93}"/>
              </a:ext>
            </a:extLst>
          </p:cNvPr>
          <p:cNvCxnSpPr/>
          <p:nvPr/>
        </p:nvCxnSpPr>
        <p:spPr bwMode="auto">
          <a:xfrm flipV="1">
            <a:off x="4205110" y="259974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6CE5ED06-5766-43C3-A089-2889E0AC2159}"/>
              </a:ext>
            </a:extLst>
          </p:cNvPr>
          <p:cNvCxnSpPr/>
          <p:nvPr/>
        </p:nvCxnSpPr>
        <p:spPr bwMode="auto">
          <a:xfrm flipV="1">
            <a:off x="4178301" y="2589468"/>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5" name="Straight Connector 294">
            <a:extLst>
              <a:ext uri="{FF2B5EF4-FFF2-40B4-BE49-F238E27FC236}">
                <a16:creationId xmlns:a16="http://schemas.microsoft.com/office/drawing/2014/main" id="{ADA57F48-11D6-4A69-8BE3-7DE54FF623A6}"/>
              </a:ext>
            </a:extLst>
          </p:cNvPr>
          <p:cNvCxnSpPr/>
          <p:nvPr/>
        </p:nvCxnSpPr>
        <p:spPr bwMode="auto">
          <a:xfrm flipV="1">
            <a:off x="4120987" y="2577910"/>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6" name="Straight Connector 295">
            <a:extLst>
              <a:ext uri="{FF2B5EF4-FFF2-40B4-BE49-F238E27FC236}">
                <a16:creationId xmlns:a16="http://schemas.microsoft.com/office/drawing/2014/main" id="{6FBD5C35-7559-4D9F-8869-650E97BB20EE}"/>
              </a:ext>
            </a:extLst>
          </p:cNvPr>
          <p:cNvCxnSpPr/>
          <p:nvPr/>
        </p:nvCxnSpPr>
        <p:spPr bwMode="auto">
          <a:xfrm flipV="1">
            <a:off x="4081238" y="2577910"/>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CFB81EA3-2224-4819-8D3E-BCAF05FDD12D}"/>
              </a:ext>
            </a:extLst>
          </p:cNvPr>
          <p:cNvCxnSpPr/>
          <p:nvPr/>
        </p:nvCxnSpPr>
        <p:spPr bwMode="auto">
          <a:xfrm flipV="1">
            <a:off x="4043336" y="254965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15CD570B-4D0E-4112-A5B1-CB686F811A2F}"/>
              </a:ext>
            </a:extLst>
          </p:cNvPr>
          <p:cNvCxnSpPr/>
          <p:nvPr/>
        </p:nvCxnSpPr>
        <p:spPr bwMode="auto">
          <a:xfrm flipV="1">
            <a:off x="4016527" y="254965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427BAA48-11DB-499E-AA84-92D7151FEF19}"/>
              </a:ext>
            </a:extLst>
          </p:cNvPr>
          <p:cNvCxnSpPr/>
          <p:nvPr/>
        </p:nvCxnSpPr>
        <p:spPr bwMode="auto">
          <a:xfrm flipV="1">
            <a:off x="3991569" y="2540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1A930CC2-2D8E-4F14-AC6B-312A51331F0B}"/>
              </a:ext>
            </a:extLst>
          </p:cNvPr>
          <p:cNvCxnSpPr/>
          <p:nvPr/>
        </p:nvCxnSpPr>
        <p:spPr bwMode="auto">
          <a:xfrm flipV="1">
            <a:off x="3963837" y="2540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DE661A3A-D65E-46E2-9EB6-EB5EC6BE4A7F}"/>
              </a:ext>
            </a:extLst>
          </p:cNvPr>
          <p:cNvCxnSpPr/>
          <p:nvPr/>
        </p:nvCxnSpPr>
        <p:spPr bwMode="auto">
          <a:xfrm flipV="1">
            <a:off x="3959213" y="254066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DFA0CD1A-22DA-4B72-A3AB-6F798E86CB5A}"/>
              </a:ext>
            </a:extLst>
          </p:cNvPr>
          <p:cNvCxnSpPr/>
          <p:nvPr/>
        </p:nvCxnSpPr>
        <p:spPr bwMode="auto">
          <a:xfrm flipV="1">
            <a:off x="3930557" y="253039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CE0D019F-911B-49A5-9C47-436EF6073F4E}"/>
              </a:ext>
            </a:extLst>
          </p:cNvPr>
          <p:cNvCxnSpPr/>
          <p:nvPr/>
        </p:nvCxnSpPr>
        <p:spPr bwMode="auto">
          <a:xfrm flipV="1">
            <a:off x="3926861" y="253039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EB248C7B-0029-44B5-93FD-2B0BF28B9C16}"/>
              </a:ext>
            </a:extLst>
          </p:cNvPr>
          <p:cNvCxnSpPr/>
          <p:nvPr/>
        </p:nvCxnSpPr>
        <p:spPr bwMode="auto">
          <a:xfrm flipV="1">
            <a:off x="3859377" y="251754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5" name="Straight Connector 304">
            <a:extLst>
              <a:ext uri="{FF2B5EF4-FFF2-40B4-BE49-F238E27FC236}">
                <a16:creationId xmlns:a16="http://schemas.microsoft.com/office/drawing/2014/main" id="{EECF665F-47E7-4A6E-AD5A-97D16320DCD2}"/>
              </a:ext>
            </a:extLst>
          </p:cNvPr>
          <p:cNvCxnSpPr/>
          <p:nvPr/>
        </p:nvCxnSpPr>
        <p:spPr bwMode="auto">
          <a:xfrm flipV="1">
            <a:off x="3828872" y="251754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36B13414-841F-4104-A927-30312E5A3991}"/>
              </a:ext>
            </a:extLst>
          </p:cNvPr>
          <p:cNvCxnSpPr/>
          <p:nvPr/>
        </p:nvCxnSpPr>
        <p:spPr bwMode="auto">
          <a:xfrm flipV="1">
            <a:off x="3808535" y="2495717"/>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584B6578-48FC-4D55-B3B9-8AE4BE4228CA}"/>
              </a:ext>
            </a:extLst>
          </p:cNvPr>
          <p:cNvCxnSpPr/>
          <p:nvPr/>
        </p:nvCxnSpPr>
        <p:spPr bwMode="auto">
          <a:xfrm flipV="1">
            <a:off x="3783576" y="2489295"/>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A3D8C6C2-7C0F-4393-AB45-67ACE1591658}"/>
              </a:ext>
            </a:extLst>
          </p:cNvPr>
          <p:cNvCxnSpPr/>
          <p:nvPr/>
        </p:nvCxnSpPr>
        <p:spPr bwMode="auto">
          <a:xfrm flipV="1">
            <a:off x="3767860" y="246104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7ACA0E6F-304D-48BE-9FC4-8DDF7F6A9D87}"/>
              </a:ext>
            </a:extLst>
          </p:cNvPr>
          <p:cNvCxnSpPr/>
          <p:nvPr/>
        </p:nvCxnSpPr>
        <p:spPr bwMode="auto">
          <a:xfrm flipV="1">
            <a:off x="3742900" y="2446915"/>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C227511C-EAE4-414F-9559-97D086804E7F}"/>
              </a:ext>
            </a:extLst>
          </p:cNvPr>
          <p:cNvCxnSpPr/>
          <p:nvPr/>
        </p:nvCxnSpPr>
        <p:spPr bwMode="auto">
          <a:xfrm flipV="1">
            <a:off x="3717941" y="2440493"/>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E56CEA0C-D33A-4755-9302-891BC1BAF087}"/>
              </a:ext>
            </a:extLst>
          </p:cNvPr>
          <p:cNvCxnSpPr/>
          <p:nvPr/>
        </p:nvCxnSpPr>
        <p:spPr bwMode="auto">
          <a:xfrm flipV="1">
            <a:off x="3709623" y="2440493"/>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2" name="Straight Connector 311">
            <a:extLst>
              <a:ext uri="{FF2B5EF4-FFF2-40B4-BE49-F238E27FC236}">
                <a16:creationId xmlns:a16="http://schemas.microsoft.com/office/drawing/2014/main" id="{9395A35D-D054-4548-98C4-A5BDD91762EA}"/>
              </a:ext>
            </a:extLst>
          </p:cNvPr>
          <p:cNvCxnSpPr/>
          <p:nvPr/>
        </p:nvCxnSpPr>
        <p:spPr bwMode="auto">
          <a:xfrm flipV="1">
            <a:off x="3649534" y="2398113"/>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FE5737A5-2BBC-473A-8122-420BCFB1B551}"/>
              </a:ext>
            </a:extLst>
          </p:cNvPr>
          <p:cNvCxnSpPr/>
          <p:nvPr/>
        </p:nvCxnSpPr>
        <p:spPr bwMode="auto">
          <a:xfrm flipV="1">
            <a:off x="3639366" y="238270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63769783-88F1-4847-8CBF-2F8290870B77}"/>
              </a:ext>
            </a:extLst>
          </p:cNvPr>
          <p:cNvCxnSpPr/>
          <p:nvPr/>
        </p:nvCxnSpPr>
        <p:spPr bwMode="auto">
          <a:xfrm flipV="1">
            <a:off x="3629197" y="2371146"/>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DE63AC34-DB73-484C-A8A6-8F64C648B9BA}"/>
              </a:ext>
            </a:extLst>
          </p:cNvPr>
          <p:cNvCxnSpPr/>
          <p:nvPr/>
        </p:nvCxnSpPr>
        <p:spPr bwMode="auto">
          <a:xfrm flipV="1">
            <a:off x="3213209" y="2295374"/>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6" name="Straight Connector 315">
            <a:extLst>
              <a:ext uri="{FF2B5EF4-FFF2-40B4-BE49-F238E27FC236}">
                <a16:creationId xmlns:a16="http://schemas.microsoft.com/office/drawing/2014/main" id="{944AB214-7515-402B-8DFF-17F9C00DA42D}"/>
              </a:ext>
            </a:extLst>
          </p:cNvPr>
          <p:cNvCxnSpPr/>
          <p:nvPr/>
        </p:nvCxnSpPr>
        <p:spPr bwMode="auto">
          <a:xfrm flipV="1">
            <a:off x="3141104" y="225170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9EC5EE59-6B7F-48EA-82CD-AA54EBDCEDC3}"/>
              </a:ext>
            </a:extLst>
          </p:cNvPr>
          <p:cNvCxnSpPr/>
          <p:nvPr/>
        </p:nvCxnSpPr>
        <p:spPr bwMode="auto">
          <a:xfrm flipV="1">
            <a:off x="3101354" y="2251709"/>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3938D393-2651-42B4-9C9A-9759927E334D}"/>
              </a:ext>
            </a:extLst>
          </p:cNvPr>
          <p:cNvCxnSpPr/>
          <p:nvPr/>
        </p:nvCxnSpPr>
        <p:spPr bwMode="auto">
          <a:xfrm flipV="1">
            <a:off x="2884116" y="2143831"/>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19" name="Straight Connector 318">
            <a:extLst>
              <a:ext uri="{FF2B5EF4-FFF2-40B4-BE49-F238E27FC236}">
                <a16:creationId xmlns:a16="http://schemas.microsoft.com/office/drawing/2014/main" id="{FB3825BF-9920-4F6E-8CC2-CF901BA09FBA}"/>
              </a:ext>
            </a:extLst>
          </p:cNvPr>
          <p:cNvCxnSpPr/>
          <p:nvPr/>
        </p:nvCxnSpPr>
        <p:spPr bwMode="auto">
          <a:xfrm flipV="1">
            <a:off x="2644692" y="2075765"/>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071AC25B-6171-4030-A7B6-C3016BF27003}"/>
              </a:ext>
            </a:extLst>
          </p:cNvPr>
          <p:cNvCxnSpPr/>
          <p:nvPr/>
        </p:nvCxnSpPr>
        <p:spPr bwMode="auto">
          <a:xfrm flipV="1">
            <a:off x="2329466" y="187285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70CC34A5-7416-4F90-A1CC-DFA5BCC1075F}"/>
              </a:ext>
            </a:extLst>
          </p:cNvPr>
          <p:cNvCxnSpPr/>
          <p:nvPr/>
        </p:nvCxnSpPr>
        <p:spPr bwMode="auto">
          <a:xfrm flipV="1">
            <a:off x="2105757" y="1806072"/>
            <a:ext cx="0" cy="75204"/>
          </a:xfrm>
          <a:prstGeom prst="line">
            <a:avLst/>
          </a:prstGeom>
          <a:noFill/>
          <a:ln w="28575" cap="flat" cmpd="sng" algn="ctr">
            <a:solidFill>
              <a:schemeClr val="accent3"/>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227797C0-4983-43BE-9717-CC5A0D411229}"/>
              </a:ext>
            </a:extLst>
          </p:cNvPr>
          <p:cNvCxnSpPr/>
          <p:nvPr/>
        </p:nvCxnSpPr>
        <p:spPr bwMode="auto">
          <a:xfrm flipV="1">
            <a:off x="1869105" y="1700763"/>
            <a:ext cx="0" cy="75204"/>
          </a:xfrm>
          <a:prstGeom prst="line">
            <a:avLst/>
          </a:prstGeom>
          <a:noFill/>
          <a:ln w="28575" cap="flat" cmpd="sng" algn="ctr">
            <a:solidFill>
              <a:schemeClr val="accent3"/>
            </a:solidFill>
            <a:prstDash val="solid"/>
            <a:round/>
            <a:headEnd type="none" w="med" len="med"/>
            <a:tailEnd type="none" w="med" len="med"/>
          </a:ln>
          <a:effectLst/>
        </p:spPr>
      </p:cxnSp>
      <p:sp>
        <p:nvSpPr>
          <p:cNvPr id="323" name="Freeform: Shape 322">
            <a:extLst>
              <a:ext uri="{FF2B5EF4-FFF2-40B4-BE49-F238E27FC236}">
                <a16:creationId xmlns:a16="http://schemas.microsoft.com/office/drawing/2014/main" id="{86BAAD82-5FE2-4524-BCB0-C680AD000933}"/>
              </a:ext>
            </a:extLst>
          </p:cNvPr>
          <p:cNvSpPr/>
          <p:nvPr/>
        </p:nvSpPr>
        <p:spPr bwMode="auto">
          <a:xfrm>
            <a:off x="1646538" y="1726431"/>
            <a:ext cx="6243632" cy="1090288"/>
          </a:xfrm>
          <a:custGeom>
            <a:avLst/>
            <a:gdLst>
              <a:gd name="connsiteX0" fmla="*/ 8414132 w 8414132"/>
              <a:gd name="connsiteY0" fmla="*/ 1057619 h 1057619"/>
              <a:gd name="connsiteX1" fmla="*/ 5607585 w 8414132"/>
              <a:gd name="connsiteY1" fmla="*/ 1057619 h 1057619"/>
              <a:gd name="connsiteX2" fmla="*/ 5607585 w 8414132"/>
              <a:gd name="connsiteY2" fmla="*/ 1013551 h 1057619"/>
              <a:gd name="connsiteX3" fmla="*/ 5577289 w 8414132"/>
              <a:gd name="connsiteY3" fmla="*/ 1013551 h 1057619"/>
              <a:gd name="connsiteX4" fmla="*/ 5577289 w 8414132"/>
              <a:gd name="connsiteY4" fmla="*/ 986009 h 1057619"/>
              <a:gd name="connsiteX5" fmla="*/ 5213732 w 8414132"/>
              <a:gd name="connsiteY5" fmla="*/ 986009 h 1057619"/>
              <a:gd name="connsiteX6" fmla="*/ 5213732 w 8414132"/>
              <a:gd name="connsiteY6" fmla="*/ 961221 h 1057619"/>
              <a:gd name="connsiteX7" fmla="*/ 4946573 w 8414132"/>
              <a:gd name="connsiteY7" fmla="*/ 961221 h 1057619"/>
              <a:gd name="connsiteX8" fmla="*/ 4946573 w 8414132"/>
              <a:gd name="connsiteY8" fmla="*/ 939188 h 1057619"/>
              <a:gd name="connsiteX9" fmla="*/ 4731744 w 8414132"/>
              <a:gd name="connsiteY9" fmla="*/ 939188 h 1057619"/>
              <a:gd name="connsiteX10" fmla="*/ 4740007 w 8414132"/>
              <a:gd name="connsiteY10" fmla="*/ 930925 h 1057619"/>
              <a:gd name="connsiteX11" fmla="*/ 4536195 w 8414132"/>
              <a:gd name="connsiteY11" fmla="*/ 930925 h 1057619"/>
              <a:gd name="connsiteX12" fmla="*/ 4536195 w 8414132"/>
              <a:gd name="connsiteY12" fmla="*/ 903383 h 1057619"/>
              <a:gd name="connsiteX13" fmla="*/ 4370942 w 8414132"/>
              <a:gd name="connsiteY13" fmla="*/ 903383 h 1057619"/>
              <a:gd name="connsiteX14" fmla="*/ 4370942 w 8414132"/>
              <a:gd name="connsiteY14" fmla="*/ 878595 h 1057619"/>
              <a:gd name="connsiteX15" fmla="*/ 3996369 w 8414132"/>
              <a:gd name="connsiteY15" fmla="*/ 878595 h 1057619"/>
              <a:gd name="connsiteX16" fmla="*/ 3996369 w 8414132"/>
              <a:gd name="connsiteY16" fmla="*/ 845544 h 1057619"/>
              <a:gd name="connsiteX17" fmla="*/ 3817344 w 8414132"/>
              <a:gd name="connsiteY17" fmla="*/ 845544 h 1057619"/>
              <a:gd name="connsiteX18" fmla="*/ 3817344 w 8414132"/>
              <a:gd name="connsiteY18" fmla="*/ 820756 h 1057619"/>
              <a:gd name="connsiteX19" fmla="*/ 3563957 w 8414132"/>
              <a:gd name="connsiteY19" fmla="*/ 820756 h 1057619"/>
              <a:gd name="connsiteX20" fmla="*/ 3563957 w 8414132"/>
              <a:gd name="connsiteY20" fmla="*/ 798722 h 1057619"/>
              <a:gd name="connsiteX21" fmla="*/ 3437263 w 8414132"/>
              <a:gd name="connsiteY21" fmla="*/ 798722 h 1057619"/>
              <a:gd name="connsiteX22" fmla="*/ 3437263 w 8414132"/>
              <a:gd name="connsiteY22" fmla="*/ 768426 h 1057619"/>
              <a:gd name="connsiteX23" fmla="*/ 3266501 w 8414132"/>
              <a:gd name="connsiteY23" fmla="*/ 768426 h 1057619"/>
              <a:gd name="connsiteX24" fmla="*/ 3134299 w 8414132"/>
              <a:gd name="connsiteY24" fmla="*/ 768426 h 1057619"/>
              <a:gd name="connsiteX25" fmla="*/ 3134299 w 8414132"/>
              <a:gd name="connsiteY25" fmla="*/ 743638 h 1057619"/>
              <a:gd name="connsiteX26" fmla="*/ 2991079 w 8414132"/>
              <a:gd name="connsiteY26" fmla="*/ 743638 h 1057619"/>
              <a:gd name="connsiteX27" fmla="*/ 2991079 w 8414132"/>
              <a:gd name="connsiteY27" fmla="*/ 727113 h 1057619"/>
              <a:gd name="connsiteX28" fmla="*/ 2886419 w 8414132"/>
              <a:gd name="connsiteY28" fmla="*/ 727113 h 1057619"/>
              <a:gd name="connsiteX29" fmla="*/ 2886419 w 8414132"/>
              <a:gd name="connsiteY29" fmla="*/ 702325 h 1057619"/>
              <a:gd name="connsiteX30" fmla="*/ 2745954 w 8414132"/>
              <a:gd name="connsiteY30" fmla="*/ 702325 h 1057619"/>
              <a:gd name="connsiteX31" fmla="*/ 2745954 w 8414132"/>
              <a:gd name="connsiteY31" fmla="*/ 680291 h 1057619"/>
              <a:gd name="connsiteX32" fmla="*/ 2448499 w 8414132"/>
              <a:gd name="connsiteY32" fmla="*/ 680291 h 1057619"/>
              <a:gd name="connsiteX33" fmla="*/ 2448499 w 8414132"/>
              <a:gd name="connsiteY33" fmla="*/ 638978 h 1057619"/>
              <a:gd name="connsiteX34" fmla="*/ 2291508 w 8414132"/>
              <a:gd name="connsiteY34" fmla="*/ 638978 h 1057619"/>
              <a:gd name="connsiteX35" fmla="*/ 2291508 w 8414132"/>
              <a:gd name="connsiteY35" fmla="*/ 614190 h 1057619"/>
              <a:gd name="connsiteX36" fmla="*/ 2230916 w 8414132"/>
              <a:gd name="connsiteY36" fmla="*/ 614190 h 1057619"/>
              <a:gd name="connsiteX37" fmla="*/ 2230916 w 8414132"/>
              <a:gd name="connsiteY37" fmla="*/ 592156 h 1057619"/>
              <a:gd name="connsiteX38" fmla="*/ 2095959 w 8414132"/>
              <a:gd name="connsiteY38" fmla="*/ 592156 h 1057619"/>
              <a:gd name="connsiteX39" fmla="*/ 2095959 w 8414132"/>
              <a:gd name="connsiteY39" fmla="*/ 556351 h 1057619"/>
              <a:gd name="connsiteX40" fmla="*/ 2013332 w 8414132"/>
              <a:gd name="connsiteY40" fmla="*/ 556351 h 1057619"/>
              <a:gd name="connsiteX41" fmla="*/ 2013332 w 8414132"/>
              <a:gd name="connsiteY41" fmla="*/ 523301 h 1057619"/>
              <a:gd name="connsiteX42" fmla="*/ 1974773 w 8414132"/>
              <a:gd name="connsiteY42" fmla="*/ 523301 h 1057619"/>
              <a:gd name="connsiteX43" fmla="*/ 1974773 w 8414132"/>
              <a:gd name="connsiteY43" fmla="*/ 495759 h 1057619"/>
              <a:gd name="connsiteX44" fmla="*/ 1903164 w 8414132"/>
              <a:gd name="connsiteY44" fmla="*/ 495759 h 1057619"/>
              <a:gd name="connsiteX45" fmla="*/ 1903164 w 8414132"/>
              <a:gd name="connsiteY45" fmla="*/ 476479 h 1057619"/>
              <a:gd name="connsiteX46" fmla="*/ 1853588 w 8414132"/>
              <a:gd name="connsiteY46" fmla="*/ 476479 h 1057619"/>
              <a:gd name="connsiteX47" fmla="*/ 1853588 w 8414132"/>
              <a:gd name="connsiteY47" fmla="*/ 437920 h 1057619"/>
              <a:gd name="connsiteX48" fmla="*/ 1691089 w 8414132"/>
              <a:gd name="connsiteY48" fmla="*/ 437920 h 1057619"/>
              <a:gd name="connsiteX49" fmla="*/ 1691089 w 8414132"/>
              <a:gd name="connsiteY49" fmla="*/ 415886 h 1057619"/>
              <a:gd name="connsiteX50" fmla="*/ 1677318 w 8414132"/>
              <a:gd name="connsiteY50" fmla="*/ 415886 h 1057619"/>
              <a:gd name="connsiteX51" fmla="*/ 1677318 w 8414132"/>
              <a:gd name="connsiteY51" fmla="*/ 391098 h 1057619"/>
              <a:gd name="connsiteX52" fmla="*/ 1627742 w 8414132"/>
              <a:gd name="connsiteY52" fmla="*/ 391098 h 1057619"/>
              <a:gd name="connsiteX53" fmla="*/ 1627742 w 8414132"/>
              <a:gd name="connsiteY53" fmla="*/ 374573 h 1057619"/>
              <a:gd name="connsiteX54" fmla="*/ 1594691 w 8414132"/>
              <a:gd name="connsiteY54" fmla="*/ 374573 h 1057619"/>
              <a:gd name="connsiteX55" fmla="*/ 1594691 w 8414132"/>
              <a:gd name="connsiteY55" fmla="*/ 349785 h 1057619"/>
              <a:gd name="connsiteX56" fmla="*/ 1495540 w 8414132"/>
              <a:gd name="connsiteY56" fmla="*/ 349785 h 1057619"/>
              <a:gd name="connsiteX57" fmla="*/ 1495540 w 8414132"/>
              <a:gd name="connsiteY57" fmla="*/ 327751 h 1057619"/>
              <a:gd name="connsiteX58" fmla="*/ 1352320 w 8414132"/>
              <a:gd name="connsiteY58" fmla="*/ 327751 h 1057619"/>
              <a:gd name="connsiteX59" fmla="*/ 1352320 w 8414132"/>
              <a:gd name="connsiteY59" fmla="*/ 302963 h 1057619"/>
              <a:gd name="connsiteX60" fmla="*/ 1206347 w 8414132"/>
              <a:gd name="connsiteY60" fmla="*/ 302963 h 1057619"/>
              <a:gd name="connsiteX61" fmla="*/ 1206347 w 8414132"/>
              <a:gd name="connsiteY61" fmla="*/ 278176 h 1057619"/>
              <a:gd name="connsiteX62" fmla="*/ 1148508 w 8414132"/>
              <a:gd name="connsiteY62" fmla="*/ 278176 h 1057619"/>
              <a:gd name="connsiteX63" fmla="*/ 1148508 w 8414132"/>
              <a:gd name="connsiteY63" fmla="*/ 234108 h 1057619"/>
              <a:gd name="connsiteX64" fmla="*/ 881349 w 8414132"/>
              <a:gd name="connsiteY64" fmla="*/ 234108 h 1057619"/>
              <a:gd name="connsiteX65" fmla="*/ 881349 w 8414132"/>
              <a:gd name="connsiteY65" fmla="*/ 203812 h 1057619"/>
              <a:gd name="connsiteX66" fmla="*/ 776689 w 8414132"/>
              <a:gd name="connsiteY66" fmla="*/ 203812 h 1057619"/>
              <a:gd name="connsiteX67" fmla="*/ 776689 w 8414132"/>
              <a:gd name="connsiteY67" fmla="*/ 156990 h 1057619"/>
              <a:gd name="connsiteX68" fmla="*/ 743638 w 8414132"/>
              <a:gd name="connsiteY68" fmla="*/ 156990 h 1057619"/>
              <a:gd name="connsiteX69" fmla="*/ 743638 w 8414132"/>
              <a:gd name="connsiteY69" fmla="*/ 140465 h 1057619"/>
              <a:gd name="connsiteX70" fmla="*/ 688554 w 8414132"/>
              <a:gd name="connsiteY70" fmla="*/ 140465 h 1057619"/>
              <a:gd name="connsiteX71" fmla="*/ 688554 w 8414132"/>
              <a:gd name="connsiteY71" fmla="*/ 90889 h 1057619"/>
              <a:gd name="connsiteX72" fmla="*/ 583894 w 8414132"/>
              <a:gd name="connsiteY72" fmla="*/ 90889 h 1057619"/>
              <a:gd name="connsiteX73" fmla="*/ 583894 w 8414132"/>
              <a:gd name="connsiteY73" fmla="*/ 57838 h 1057619"/>
              <a:gd name="connsiteX74" fmla="*/ 526055 w 8414132"/>
              <a:gd name="connsiteY74" fmla="*/ 57838 h 1057619"/>
              <a:gd name="connsiteX75" fmla="*/ 526055 w 8414132"/>
              <a:gd name="connsiteY75" fmla="*/ 24788 h 1057619"/>
              <a:gd name="connsiteX76" fmla="*/ 481988 w 8414132"/>
              <a:gd name="connsiteY76" fmla="*/ 24788 h 1057619"/>
              <a:gd name="connsiteX77" fmla="*/ 481988 w 8414132"/>
              <a:gd name="connsiteY77" fmla="*/ 0 h 1057619"/>
              <a:gd name="connsiteX78" fmla="*/ 0 w 8414132"/>
              <a:gd name="connsiteY78" fmla="*/ 0 h 1057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414132" h="1057619">
                <a:moveTo>
                  <a:pt x="8414132" y="1057619"/>
                </a:moveTo>
                <a:lnTo>
                  <a:pt x="5607585" y="1057619"/>
                </a:lnTo>
                <a:lnTo>
                  <a:pt x="5607585" y="1013551"/>
                </a:lnTo>
                <a:lnTo>
                  <a:pt x="5577289" y="1013551"/>
                </a:lnTo>
                <a:lnTo>
                  <a:pt x="5577289" y="986009"/>
                </a:lnTo>
                <a:lnTo>
                  <a:pt x="5213732" y="986009"/>
                </a:lnTo>
                <a:lnTo>
                  <a:pt x="5213732" y="961221"/>
                </a:lnTo>
                <a:lnTo>
                  <a:pt x="4946573" y="961221"/>
                </a:lnTo>
                <a:lnTo>
                  <a:pt x="4946573" y="939188"/>
                </a:lnTo>
                <a:lnTo>
                  <a:pt x="4731744" y="939188"/>
                </a:lnTo>
                <a:lnTo>
                  <a:pt x="4740007" y="930925"/>
                </a:lnTo>
                <a:lnTo>
                  <a:pt x="4536195" y="930925"/>
                </a:lnTo>
                <a:lnTo>
                  <a:pt x="4536195" y="903383"/>
                </a:lnTo>
                <a:lnTo>
                  <a:pt x="4370942" y="903383"/>
                </a:lnTo>
                <a:lnTo>
                  <a:pt x="4370942" y="878595"/>
                </a:lnTo>
                <a:lnTo>
                  <a:pt x="3996369" y="878595"/>
                </a:lnTo>
                <a:lnTo>
                  <a:pt x="3996369" y="845544"/>
                </a:lnTo>
                <a:lnTo>
                  <a:pt x="3817344" y="845544"/>
                </a:lnTo>
                <a:lnTo>
                  <a:pt x="3817344" y="820756"/>
                </a:lnTo>
                <a:lnTo>
                  <a:pt x="3563957" y="820756"/>
                </a:lnTo>
                <a:lnTo>
                  <a:pt x="3563957" y="798722"/>
                </a:lnTo>
                <a:lnTo>
                  <a:pt x="3437263" y="798722"/>
                </a:lnTo>
                <a:lnTo>
                  <a:pt x="3437263" y="768426"/>
                </a:lnTo>
                <a:lnTo>
                  <a:pt x="3266501" y="768426"/>
                </a:lnTo>
                <a:lnTo>
                  <a:pt x="3134299" y="768426"/>
                </a:lnTo>
                <a:lnTo>
                  <a:pt x="3134299" y="743638"/>
                </a:lnTo>
                <a:lnTo>
                  <a:pt x="2991079" y="743638"/>
                </a:lnTo>
                <a:lnTo>
                  <a:pt x="2991079" y="727113"/>
                </a:lnTo>
                <a:lnTo>
                  <a:pt x="2886419" y="727113"/>
                </a:lnTo>
                <a:lnTo>
                  <a:pt x="2886419" y="702325"/>
                </a:lnTo>
                <a:lnTo>
                  <a:pt x="2745954" y="702325"/>
                </a:lnTo>
                <a:lnTo>
                  <a:pt x="2745954" y="680291"/>
                </a:lnTo>
                <a:lnTo>
                  <a:pt x="2448499" y="680291"/>
                </a:lnTo>
                <a:lnTo>
                  <a:pt x="2448499" y="638978"/>
                </a:lnTo>
                <a:lnTo>
                  <a:pt x="2291508" y="638978"/>
                </a:lnTo>
                <a:lnTo>
                  <a:pt x="2291508" y="614190"/>
                </a:lnTo>
                <a:lnTo>
                  <a:pt x="2230916" y="614190"/>
                </a:lnTo>
                <a:lnTo>
                  <a:pt x="2230916" y="592156"/>
                </a:lnTo>
                <a:lnTo>
                  <a:pt x="2095959" y="592156"/>
                </a:lnTo>
                <a:lnTo>
                  <a:pt x="2095959" y="556351"/>
                </a:lnTo>
                <a:lnTo>
                  <a:pt x="2013332" y="556351"/>
                </a:lnTo>
                <a:lnTo>
                  <a:pt x="2013332" y="523301"/>
                </a:lnTo>
                <a:lnTo>
                  <a:pt x="1974773" y="523301"/>
                </a:lnTo>
                <a:lnTo>
                  <a:pt x="1974773" y="495759"/>
                </a:lnTo>
                <a:lnTo>
                  <a:pt x="1903164" y="495759"/>
                </a:lnTo>
                <a:lnTo>
                  <a:pt x="1903164" y="476479"/>
                </a:lnTo>
                <a:lnTo>
                  <a:pt x="1853588" y="476479"/>
                </a:lnTo>
                <a:lnTo>
                  <a:pt x="1853588" y="437920"/>
                </a:lnTo>
                <a:lnTo>
                  <a:pt x="1691089" y="437920"/>
                </a:lnTo>
                <a:lnTo>
                  <a:pt x="1691089" y="415886"/>
                </a:lnTo>
                <a:lnTo>
                  <a:pt x="1677318" y="415886"/>
                </a:lnTo>
                <a:lnTo>
                  <a:pt x="1677318" y="391098"/>
                </a:lnTo>
                <a:lnTo>
                  <a:pt x="1627742" y="391098"/>
                </a:lnTo>
                <a:lnTo>
                  <a:pt x="1627742" y="374573"/>
                </a:lnTo>
                <a:lnTo>
                  <a:pt x="1594691" y="374573"/>
                </a:lnTo>
                <a:lnTo>
                  <a:pt x="1594691" y="349785"/>
                </a:lnTo>
                <a:lnTo>
                  <a:pt x="1495540" y="349785"/>
                </a:lnTo>
                <a:lnTo>
                  <a:pt x="1495540" y="327751"/>
                </a:lnTo>
                <a:lnTo>
                  <a:pt x="1352320" y="327751"/>
                </a:lnTo>
                <a:lnTo>
                  <a:pt x="1352320" y="302963"/>
                </a:lnTo>
                <a:lnTo>
                  <a:pt x="1206347" y="302963"/>
                </a:lnTo>
                <a:lnTo>
                  <a:pt x="1206347" y="278176"/>
                </a:lnTo>
                <a:lnTo>
                  <a:pt x="1148508" y="278176"/>
                </a:lnTo>
                <a:lnTo>
                  <a:pt x="1148508" y="234108"/>
                </a:lnTo>
                <a:lnTo>
                  <a:pt x="881349" y="234108"/>
                </a:lnTo>
                <a:lnTo>
                  <a:pt x="881349" y="203812"/>
                </a:lnTo>
                <a:lnTo>
                  <a:pt x="776689" y="203812"/>
                </a:lnTo>
                <a:lnTo>
                  <a:pt x="776689" y="156990"/>
                </a:lnTo>
                <a:lnTo>
                  <a:pt x="743638" y="156990"/>
                </a:lnTo>
                <a:lnTo>
                  <a:pt x="743638" y="140465"/>
                </a:lnTo>
                <a:lnTo>
                  <a:pt x="688554" y="140465"/>
                </a:lnTo>
                <a:lnTo>
                  <a:pt x="688554" y="90889"/>
                </a:lnTo>
                <a:lnTo>
                  <a:pt x="583894" y="90889"/>
                </a:lnTo>
                <a:lnTo>
                  <a:pt x="583894" y="57838"/>
                </a:lnTo>
                <a:lnTo>
                  <a:pt x="526055" y="57838"/>
                </a:lnTo>
                <a:lnTo>
                  <a:pt x="526055" y="24788"/>
                </a:lnTo>
                <a:lnTo>
                  <a:pt x="481988" y="24788"/>
                </a:lnTo>
                <a:lnTo>
                  <a:pt x="481988" y="0"/>
                </a:lnTo>
                <a:lnTo>
                  <a:pt x="0" y="0"/>
                </a:lnTo>
              </a:path>
            </a:pathLst>
          </a:custGeom>
          <a:noFill/>
          <a:ln w="28575">
            <a:solidFill>
              <a:schemeClr val="accent4"/>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endParaRPr>
          </a:p>
        </p:txBody>
      </p:sp>
      <p:cxnSp>
        <p:nvCxnSpPr>
          <p:cNvPr id="324" name="Straight Connector 323">
            <a:extLst>
              <a:ext uri="{FF2B5EF4-FFF2-40B4-BE49-F238E27FC236}">
                <a16:creationId xmlns:a16="http://schemas.microsoft.com/office/drawing/2014/main" id="{C96A42AB-733A-4CD5-BD0C-EDA07BFF7FA3}"/>
              </a:ext>
            </a:extLst>
          </p:cNvPr>
          <p:cNvCxnSpPr/>
          <p:nvPr/>
        </p:nvCxnSpPr>
        <p:spPr bwMode="auto">
          <a:xfrm flipV="1">
            <a:off x="7892611"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61268671-015F-4B87-AC5B-2D4F11D8638D}"/>
              </a:ext>
            </a:extLst>
          </p:cNvPr>
          <p:cNvCxnSpPr/>
          <p:nvPr/>
        </p:nvCxnSpPr>
        <p:spPr bwMode="auto">
          <a:xfrm flipV="1">
            <a:off x="7519571"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E9FF2638-0333-4EA6-A31D-D0B219E74F4C}"/>
              </a:ext>
            </a:extLst>
          </p:cNvPr>
          <p:cNvCxnSpPr/>
          <p:nvPr/>
        </p:nvCxnSpPr>
        <p:spPr bwMode="auto">
          <a:xfrm flipV="1">
            <a:off x="6926230"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05174D94-FA05-4AF5-820A-C0B28A221D82}"/>
              </a:ext>
            </a:extLst>
          </p:cNvPr>
          <p:cNvCxnSpPr/>
          <p:nvPr/>
        </p:nvCxnSpPr>
        <p:spPr bwMode="auto">
          <a:xfrm flipV="1">
            <a:off x="6716702"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17A84E8E-DE01-4D91-B9C7-826C271BB85A}"/>
              </a:ext>
            </a:extLst>
          </p:cNvPr>
          <p:cNvCxnSpPr/>
          <p:nvPr/>
        </p:nvCxnSpPr>
        <p:spPr bwMode="auto">
          <a:xfrm flipV="1">
            <a:off x="6647185"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29" name="Straight Connector 328">
            <a:extLst>
              <a:ext uri="{FF2B5EF4-FFF2-40B4-BE49-F238E27FC236}">
                <a16:creationId xmlns:a16="http://schemas.microsoft.com/office/drawing/2014/main" id="{AE20F3E8-BAC1-4034-AC4F-1448554FC426}"/>
              </a:ext>
            </a:extLst>
          </p:cNvPr>
          <p:cNvCxnSpPr/>
          <p:nvPr/>
        </p:nvCxnSpPr>
        <p:spPr bwMode="auto">
          <a:xfrm flipV="1">
            <a:off x="6595293"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0" name="Straight Connector 329">
            <a:extLst>
              <a:ext uri="{FF2B5EF4-FFF2-40B4-BE49-F238E27FC236}">
                <a16:creationId xmlns:a16="http://schemas.microsoft.com/office/drawing/2014/main" id="{A1711CCB-2CA9-4913-B1FF-0A068A05F016}"/>
              </a:ext>
            </a:extLst>
          </p:cNvPr>
          <p:cNvCxnSpPr/>
          <p:nvPr/>
        </p:nvCxnSpPr>
        <p:spPr bwMode="auto">
          <a:xfrm flipV="1">
            <a:off x="6545358"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1" name="Straight Connector 330">
            <a:extLst>
              <a:ext uri="{FF2B5EF4-FFF2-40B4-BE49-F238E27FC236}">
                <a16:creationId xmlns:a16="http://schemas.microsoft.com/office/drawing/2014/main" id="{EC6739BF-5381-48B0-B3AC-1E454C3394E5}"/>
              </a:ext>
            </a:extLst>
          </p:cNvPr>
          <p:cNvCxnSpPr/>
          <p:nvPr/>
        </p:nvCxnSpPr>
        <p:spPr bwMode="auto">
          <a:xfrm flipV="1">
            <a:off x="6512068"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2" name="Straight Connector 331">
            <a:extLst>
              <a:ext uri="{FF2B5EF4-FFF2-40B4-BE49-F238E27FC236}">
                <a16:creationId xmlns:a16="http://schemas.microsoft.com/office/drawing/2014/main" id="{48438821-4F0E-4A51-96B3-3E36375BDC92}"/>
              </a:ext>
            </a:extLst>
          </p:cNvPr>
          <p:cNvCxnSpPr/>
          <p:nvPr/>
        </p:nvCxnSpPr>
        <p:spPr bwMode="auto">
          <a:xfrm flipV="1">
            <a:off x="6452343"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3" name="Straight Connector 332">
            <a:extLst>
              <a:ext uri="{FF2B5EF4-FFF2-40B4-BE49-F238E27FC236}">
                <a16:creationId xmlns:a16="http://schemas.microsoft.com/office/drawing/2014/main" id="{953CD873-0DF1-4D18-A35E-EDD980547E15}"/>
              </a:ext>
            </a:extLst>
          </p:cNvPr>
          <p:cNvCxnSpPr/>
          <p:nvPr/>
        </p:nvCxnSpPr>
        <p:spPr bwMode="auto">
          <a:xfrm flipV="1">
            <a:off x="6422970"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4" name="Straight Connector 333">
            <a:extLst>
              <a:ext uri="{FF2B5EF4-FFF2-40B4-BE49-F238E27FC236}">
                <a16:creationId xmlns:a16="http://schemas.microsoft.com/office/drawing/2014/main" id="{2DAFB6F5-B326-45D3-A7EE-EB9625118A7E}"/>
              </a:ext>
            </a:extLst>
          </p:cNvPr>
          <p:cNvCxnSpPr/>
          <p:nvPr/>
        </p:nvCxnSpPr>
        <p:spPr bwMode="auto">
          <a:xfrm flipV="1">
            <a:off x="6391637"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5" name="Straight Connector 334">
            <a:extLst>
              <a:ext uri="{FF2B5EF4-FFF2-40B4-BE49-F238E27FC236}">
                <a16:creationId xmlns:a16="http://schemas.microsoft.com/office/drawing/2014/main" id="{C5EEE4C2-560A-4A6C-A9FE-1E4596E392AF}"/>
              </a:ext>
            </a:extLst>
          </p:cNvPr>
          <p:cNvCxnSpPr/>
          <p:nvPr/>
        </p:nvCxnSpPr>
        <p:spPr bwMode="auto">
          <a:xfrm flipV="1">
            <a:off x="6369119"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6" name="Straight Connector 335">
            <a:extLst>
              <a:ext uri="{FF2B5EF4-FFF2-40B4-BE49-F238E27FC236}">
                <a16:creationId xmlns:a16="http://schemas.microsoft.com/office/drawing/2014/main" id="{FC858B94-C3F8-40EF-8A93-7DFFBF1FF359}"/>
              </a:ext>
            </a:extLst>
          </p:cNvPr>
          <p:cNvCxnSpPr/>
          <p:nvPr/>
        </p:nvCxnSpPr>
        <p:spPr bwMode="auto">
          <a:xfrm flipV="1">
            <a:off x="6339744"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896DC40-601D-4033-B4AF-1CCCB36C2BCA}"/>
              </a:ext>
            </a:extLst>
          </p:cNvPr>
          <p:cNvCxnSpPr/>
          <p:nvPr/>
        </p:nvCxnSpPr>
        <p:spPr bwMode="auto">
          <a:xfrm flipV="1">
            <a:off x="6281978"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9D3EB145-E320-4A94-9F6B-801C8508492F}"/>
              </a:ext>
            </a:extLst>
          </p:cNvPr>
          <p:cNvCxnSpPr/>
          <p:nvPr/>
        </p:nvCxnSpPr>
        <p:spPr bwMode="auto">
          <a:xfrm flipV="1">
            <a:off x="6227147"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39" name="Straight Connector 338">
            <a:extLst>
              <a:ext uri="{FF2B5EF4-FFF2-40B4-BE49-F238E27FC236}">
                <a16:creationId xmlns:a16="http://schemas.microsoft.com/office/drawing/2014/main" id="{B18726B5-81F8-4B1D-B71A-73971E9597D4}"/>
              </a:ext>
            </a:extLst>
          </p:cNvPr>
          <p:cNvCxnSpPr/>
          <p:nvPr/>
        </p:nvCxnSpPr>
        <p:spPr bwMode="auto">
          <a:xfrm flipV="1">
            <a:off x="6205607"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0" name="Straight Connector 339">
            <a:extLst>
              <a:ext uri="{FF2B5EF4-FFF2-40B4-BE49-F238E27FC236}">
                <a16:creationId xmlns:a16="http://schemas.microsoft.com/office/drawing/2014/main" id="{57CD96DF-0BD8-49C1-A6AE-4781C535ED27}"/>
              </a:ext>
            </a:extLst>
          </p:cNvPr>
          <p:cNvCxnSpPr/>
          <p:nvPr/>
        </p:nvCxnSpPr>
        <p:spPr bwMode="auto">
          <a:xfrm flipV="1">
            <a:off x="6167422"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2D487FB4-F2CF-4180-A4D0-EB549B861BD8}"/>
              </a:ext>
            </a:extLst>
          </p:cNvPr>
          <p:cNvCxnSpPr/>
          <p:nvPr/>
        </p:nvCxnSpPr>
        <p:spPr bwMode="auto">
          <a:xfrm flipV="1">
            <a:off x="6150777"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867F75BA-2D71-4AD0-B038-B79493EF87AC}"/>
              </a:ext>
            </a:extLst>
          </p:cNvPr>
          <p:cNvCxnSpPr/>
          <p:nvPr/>
        </p:nvCxnSpPr>
        <p:spPr bwMode="auto">
          <a:xfrm flipV="1">
            <a:off x="6076364"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3" name="Straight Connector 342">
            <a:extLst>
              <a:ext uri="{FF2B5EF4-FFF2-40B4-BE49-F238E27FC236}">
                <a16:creationId xmlns:a16="http://schemas.microsoft.com/office/drawing/2014/main" id="{8F4AB924-BF50-4CE4-BBB3-E8D896142CB6}"/>
              </a:ext>
            </a:extLst>
          </p:cNvPr>
          <p:cNvCxnSpPr/>
          <p:nvPr/>
        </p:nvCxnSpPr>
        <p:spPr bwMode="auto">
          <a:xfrm flipV="1">
            <a:off x="6047970"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4" name="Straight Connector 343">
            <a:extLst>
              <a:ext uri="{FF2B5EF4-FFF2-40B4-BE49-F238E27FC236}">
                <a16:creationId xmlns:a16="http://schemas.microsoft.com/office/drawing/2014/main" id="{08C85929-79EB-4052-AE15-63D1B79B9792}"/>
              </a:ext>
            </a:extLst>
          </p:cNvPr>
          <p:cNvCxnSpPr/>
          <p:nvPr/>
        </p:nvCxnSpPr>
        <p:spPr bwMode="auto">
          <a:xfrm flipV="1">
            <a:off x="6023493"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D043DE4C-EEE9-4017-995A-8AE4D1312DC3}"/>
              </a:ext>
            </a:extLst>
          </p:cNvPr>
          <p:cNvCxnSpPr/>
          <p:nvPr/>
        </p:nvCxnSpPr>
        <p:spPr bwMode="auto">
          <a:xfrm flipV="1">
            <a:off x="6015659"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0F7BABFA-B30B-4CA8-AF52-9DD953526CF5}"/>
              </a:ext>
            </a:extLst>
          </p:cNvPr>
          <p:cNvCxnSpPr/>
          <p:nvPr/>
        </p:nvCxnSpPr>
        <p:spPr bwMode="auto">
          <a:xfrm flipV="1">
            <a:off x="5982370"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7" name="Straight Connector 346">
            <a:extLst>
              <a:ext uri="{FF2B5EF4-FFF2-40B4-BE49-F238E27FC236}">
                <a16:creationId xmlns:a16="http://schemas.microsoft.com/office/drawing/2014/main" id="{B31BFFB1-E450-478C-9939-93EBF28671DA}"/>
              </a:ext>
            </a:extLst>
          </p:cNvPr>
          <p:cNvCxnSpPr/>
          <p:nvPr/>
        </p:nvCxnSpPr>
        <p:spPr bwMode="auto">
          <a:xfrm flipV="1">
            <a:off x="5952997"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8" name="Straight Connector 347">
            <a:extLst>
              <a:ext uri="{FF2B5EF4-FFF2-40B4-BE49-F238E27FC236}">
                <a16:creationId xmlns:a16="http://schemas.microsoft.com/office/drawing/2014/main" id="{A0219626-8C9B-4644-B587-5846E3C3C037}"/>
              </a:ext>
            </a:extLst>
          </p:cNvPr>
          <p:cNvCxnSpPr/>
          <p:nvPr/>
        </p:nvCxnSpPr>
        <p:spPr bwMode="auto">
          <a:xfrm flipV="1">
            <a:off x="5900126"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49" name="Straight Connector 348">
            <a:extLst>
              <a:ext uri="{FF2B5EF4-FFF2-40B4-BE49-F238E27FC236}">
                <a16:creationId xmlns:a16="http://schemas.microsoft.com/office/drawing/2014/main" id="{7D9E2729-B255-4DD7-BD90-555D55A81037}"/>
              </a:ext>
            </a:extLst>
          </p:cNvPr>
          <p:cNvCxnSpPr/>
          <p:nvPr/>
        </p:nvCxnSpPr>
        <p:spPr bwMode="auto">
          <a:xfrm flipV="1">
            <a:off x="5861939"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0" name="Straight Connector 349">
            <a:extLst>
              <a:ext uri="{FF2B5EF4-FFF2-40B4-BE49-F238E27FC236}">
                <a16:creationId xmlns:a16="http://schemas.microsoft.com/office/drawing/2014/main" id="{CAF310F8-7EC2-43CC-A8C6-153B03C0F87D}"/>
              </a:ext>
            </a:extLst>
          </p:cNvPr>
          <p:cNvCxnSpPr/>
          <p:nvPr/>
        </p:nvCxnSpPr>
        <p:spPr bwMode="auto">
          <a:xfrm flipV="1">
            <a:off x="5837462"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1" name="Straight Connector 350">
            <a:extLst>
              <a:ext uri="{FF2B5EF4-FFF2-40B4-BE49-F238E27FC236}">
                <a16:creationId xmlns:a16="http://schemas.microsoft.com/office/drawing/2014/main" id="{98B65186-33AA-4251-9B97-3DEA0BB82CFF}"/>
              </a:ext>
            </a:extLst>
          </p:cNvPr>
          <p:cNvCxnSpPr/>
          <p:nvPr/>
        </p:nvCxnSpPr>
        <p:spPr bwMode="auto">
          <a:xfrm flipV="1">
            <a:off x="5804172" y="27787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CB97010F-E8BD-495E-9AA7-CF879839ACE1}"/>
              </a:ext>
            </a:extLst>
          </p:cNvPr>
          <p:cNvCxnSpPr/>
          <p:nvPr/>
        </p:nvCxnSpPr>
        <p:spPr bwMode="auto">
          <a:xfrm flipV="1">
            <a:off x="5796341" y="273251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3" name="Straight Connector 352">
            <a:extLst>
              <a:ext uri="{FF2B5EF4-FFF2-40B4-BE49-F238E27FC236}">
                <a16:creationId xmlns:a16="http://schemas.microsoft.com/office/drawing/2014/main" id="{D572E475-35EC-46AA-8065-9A53196A2871}"/>
              </a:ext>
            </a:extLst>
          </p:cNvPr>
          <p:cNvCxnSpPr/>
          <p:nvPr/>
        </p:nvCxnSpPr>
        <p:spPr bwMode="auto">
          <a:xfrm flipV="1">
            <a:off x="5775778"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809DAA7E-C3E6-4673-8A4A-BA2BCAD937D2}"/>
              </a:ext>
            </a:extLst>
          </p:cNvPr>
          <p:cNvCxnSpPr/>
          <p:nvPr/>
        </p:nvCxnSpPr>
        <p:spPr bwMode="auto">
          <a:xfrm flipV="1">
            <a:off x="5739551"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7D08A4F9-1566-4DC8-A0B4-7449931E470B}"/>
              </a:ext>
            </a:extLst>
          </p:cNvPr>
          <p:cNvCxnSpPr/>
          <p:nvPr/>
        </p:nvCxnSpPr>
        <p:spPr bwMode="auto">
          <a:xfrm flipV="1">
            <a:off x="5709199"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39AE877B-6D79-406E-96C5-6C1EDAF0546A}"/>
              </a:ext>
            </a:extLst>
          </p:cNvPr>
          <p:cNvCxnSpPr/>
          <p:nvPr/>
        </p:nvCxnSpPr>
        <p:spPr bwMode="auto">
          <a:xfrm flipV="1">
            <a:off x="5677866"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7" name="Straight Connector 356">
            <a:extLst>
              <a:ext uri="{FF2B5EF4-FFF2-40B4-BE49-F238E27FC236}">
                <a16:creationId xmlns:a16="http://schemas.microsoft.com/office/drawing/2014/main" id="{A1BB19CF-25AB-4628-AF31-72E8CE039476}"/>
              </a:ext>
            </a:extLst>
          </p:cNvPr>
          <p:cNvCxnSpPr/>
          <p:nvPr/>
        </p:nvCxnSpPr>
        <p:spPr bwMode="auto">
          <a:xfrm flipV="1">
            <a:off x="5646534"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DF7FD3F1-F523-41AB-AE9F-8C1C4098298C}"/>
              </a:ext>
            </a:extLst>
          </p:cNvPr>
          <p:cNvCxnSpPr/>
          <p:nvPr/>
        </p:nvCxnSpPr>
        <p:spPr bwMode="auto">
          <a:xfrm flipV="1">
            <a:off x="5641638"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6C97820B-4E56-46AD-94E2-F32A8EC6DA2F}"/>
              </a:ext>
            </a:extLst>
          </p:cNvPr>
          <p:cNvCxnSpPr/>
          <p:nvPr/>
        </p:nvCxnSpPr>
        <p:spPr bwMode="auto">
          <a:xfrm flipV="1">
            <a:off x="5615204"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84B9ABED-AEB7-48B1-8BD8-9B2B99D77B01}"/>
              </a:ext>
            </a:extLst>
          </p:cNvPr>
          <p:cNvCxnSpPr/>
          <p:nvPr/>
        </p:nvCxnSpPr>
        <p:spPr bwMode="auto">
          <a:xfrm flipV="1">
            <a:off x="5589747"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DCCC183F-1234-4572-B46C-113B65F6E95D}"/>
              </a:ext>
            </a:extLst>
          </p:cNvPr>
          <p:cNvCxnSpPr/>
          <p:nvPr/>
        </p:nvCxnSpPr>
        <p:spPr bwMode="auto">
          <a:xfrm flipV="1">
            <a:off x="5585830"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1A22E51B-BDB6-4640-A26B-0323A012C163}"/>
              </a:ext>
            </a:extLst>
          </p:cNvPr>
          <p:cNvCxnSpPr/>
          <p:nvPr/>
        </p:nvCxnSpPr>
        <p:spPr bwMode="auto">
          <a:xfrm flipV="1">
            <a:off x="5550582"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3CD7EE3E-BD02-464B-B0AF-11780D869467}"/>
              </a:ext>
            </a:extLst>
          </p:cNvPr>
          <p:cNvCxnSpPr/>
          <p:nvPr/>
        </p:nvCxnSpPr>
        <p:spPr bwMode="auto">
          <a:xfrm flipV="1">
            <a:off x="5533938" y="26985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A11B3BF3-DB22-4945-9364-EF7699EAC4C0}"/>
              </a:ext>
            </a:extLst>
          </p:cNvPr>
          <p:cNvCxnSpPr/>
          <p:nvPr/>
        </p:nvCxnSpPr>
        <p:spPr bwMode="auto">
          <a:xfrm flipV="1">
            <a:off x="5502606"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37400D8A-D705-4F0B-99CC-FBA3DE062B55}"/>
              </a:ext>
            </a:extLst>
          </p:cNvPr>
          <p:cNvCxnSpPr/>
          <p:nvPr/>
        </p:nvCxnSpPr>
        <p:spPr bwMode="auto">
          <a:xfrm flipV="1">
            <a:off x="5488899"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254BF890-AD2C-4624-8A01-D199305E8BD2}"/>
              </a:ext>
            </a:extLst>
          </p:cNvPr>
          <p:cNvCxnSpPr/>
          <p:nvPr/>
        </p:nvCxnSpPr>
        <p:spPr bwMode="auto">
          <a:xfrm flipV="1">
            <a:off x="5479108"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7" name="Straight Connector 366">
            <a:extLst>
              <a:ext uri="{FF2B5EF4-FFF2-40B4-BE49-F238E27FC236}">
                <a16:creationId xmlns:a16="http://schemas.microsoft.com/office/drawing/2014/main" id="{E410ED12-CE4F-4E39-B74D-22304561FA97}"/>
              </a:ext>
            </a:extLst>
          </p:cNvPr>
          <p:cNvCxnSpPr/>
          <p:nvPr/>
        </p:nvCxnSpPr>
        <p:spPr bwMode="auto">
          <a:xfrm flipV="1">
            <a:off x="5451694"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8" name="Straight Connector 367">
            <a:extLst>
              <a:ext uri="{FF2B5EF4-FFF2-40B4-BE49-F238E27FC236}">
                <a16:creationId xmlns:a16="http://schemas.microsoft.com/office/drawing/2014/main" id="{6ED548D3-347C-4438-A721-D1E29BD293F9}"/>
              </a:ext>
            </a:extLst>
          </p:cNvPr>
          <p:cNvCxnSpPr/>
          <p:nvPr/>
        </p:nvCxnSpPr>
        <p:spPr bwMode="auto">
          <a:xfrm flipV="1">
            <a:off x="5419383"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69" name="Straight Connector 368">
            <a:extLst>
              <a:ext uri="{FF2B5EF4-FFF2-40B4-BE49-F238E27FC236}">
                <a16:creationId xmlns:a16="http://schemas.microsoft.com/office/drawing/2014/main" id="{AABB49D1-63B9-4CB8-B6BD-864D3EB0D120}"/>
              </a:ext>
            </a:extLst>
          </p:cNvPr>
          <p:cNvCxnSpPr/>
          <p:nvPr/>
        </p:nvCxnSpPr>
        <p:spPr bwMode="auto">
          <a:xfrm flipV="1">
            <a:off x="5393925"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0" name="Straight Connector 369">
            <a:extLst>
              <a:ext uri="{FF2B5EF4-FFF2-40B4-BE49-F238E27FC236}">
                <a16:creationId xmlns:a16="http://schemas.microsoft.com/office/drawing/2014/main" id="{DBDED1F4-3659-4246-ACFB-A6F4FC5A8BD5}"/>
              </a:ext>
            </a:extLst>
          </p:cNvPr>
          <p:cNvCxnSpPr/>
          <p:nvPr/>
        </p:nvCxnSpPr>
        <p:spPr bwMode="auto">
          <a:xfrm flipV="1">
            <a:off x="5366510"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1" name="Straight Connector 370">
            <a:extLst>
              <a:ext uri="{FF2B5EF4-FFF2-40B4-BE49-F238E27FC236}">
                <a16:creationId xmlns:a16="http://schemas.microsoft.com/office/drawing/2014/main" id="{1986F9D7-E68F-41E5-B446-F06C4170A008}"/>
              </a:ext>
            </a:extLst>
          </p:cNvPr>
          <p:cNvCxnSpPr/>
          <p:nvPr/>
        </p:nvCxnSpPr>
        <p:spPr bwMode="auto">
          <a:xfrm flipV="1">
            <a:off x="5351824"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2" name="Straight Connector 371">
            <a:extLst>
              <a:ext uri="{FF2B5EF4-FFF2-40B4-BE49-F238E27FC236}">
                <a16:creationId xmlns:a16="http://schemas.microsoft.com/office/drawing/2014/main" id="{066A8AC3-F1AB-4FD0-A296-FE217D41984C}"/>
              </a:ext>
            </a:extLst>
          </p:cNvPr>
          <p:cNvCxnSpPr/>
          <p:nvPr/>
        </p:nvCxnSpPr>
        <p:spPr bwMode="auto">
          <a:xfrm flipV="1">
            <a:off x="5330283" y="267810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3" name="Straight Connector 372">
            <a:extLst>
              <a:ext uri="{FF2B5EF4-FFF2-40B4-BE49-F238E27FC236}">
                <a16:creationId xmlns:a16="http://schemas.microsoft.com/office/drawing/2014/main" id="{E8D16123-5B59-4F2E-952B-9C28E3952C13}"/>
              </a:ext>
            </a:extLst>
          </p:cNvPr>
          <p:cNvCxnSpPr/>
          <p:nvPr/>
        </p:nvCxnSpPr>
        <p:spPr bwMode="auto">
          <a:xfrm flipV="1">
            <a:off x="5303848" y="264681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4" name="Straight Connector 373">
            <a:extLst>
              <a:ext uri="{FF2B5EF4-FFF2-40B4-BE49-F238E27FC236}">
                <a16:creationId xmlns:a16="http://schemas.microsoft.com/office/drawing/2014/main" id="{7F982606-C44C-4415-8A2B-FD0E8AD5C339}"/>
              </a:ext>
            </a:extLst>
          </p:cNvPr>
          <p:cNvCxnSpPr/>
          <p:nvPr/>
        </p:nvCxnSpPr>
        <p:spPr bwMode="auto">
          <a:xfrm flipV="1">
            <a:off x="5272515" y="264953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5" name="Straight Connector 374">
            <a:extLst>
              <a:ext uri="{FF2B5EF4-FFF2-40B4-BE49-F238E27FC236}">
                <a16:creationId xmlns:a16="http://schemas.microsoft.com/office/drawing/2014/main" id="{E5881245-C602-473E-BF61-01BA428872A6}"/>
              </a:ext>
            </a:extLst>
          </p:cNvPr>
          <p:cNvCxnSpPr/>
          <p:nvPr/>
        </p:nvCxnSpPr>
        <p:spPr bwMode="auto">
          <a:xfrm flipV="1">
            <a:off x="5265661" y="264953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6" name="Straight Connector 375">
            <a:extLst>
              <a:ext uri="{FF2B5EF4-FFF2-40B4-BE49-F238E27FC236}">
                <a16:creationId xmlns:a16="http://schemas.microsoft.com/office/drawing/2014/main" id="{5351CD7E-DE57-40AE-B3A8-A9D2C5758519}"/>
              </a:ext>
            </a:extLst>
          </p:cNvPr>
          <p:cNvCxnSpPr/>
          <p:nvPr/>
        </p:nvCxnSpPr>
        <p:spPr bwMode="auto">
          <a:xfrm flipV="1">
            <a:off x="5238246" y="264953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642FCBDF-AF8B-42A0-8950-E3F83AD5B590}"/>
              </a:ext>
            </a:extLst>
          </p:cNvPr>
          <p:cNvCxnSpPr/>
          <p:nvPr/>
        </p:nvCxnSpPr>
        <p:spPr bwMode="auto">
          <a:xfrm flipV="1">
            <a:off x="5208873" y="264953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F65F1513-8454-4DCA-A62A-28A109DFCC7D}"/>
              </a:ext>
            </a:extLst>
          </p:cNvPr>
          <p:cNvCxnSpPr/>
          <p:nvPr/>
        </p:nvCxnSpPr>
        <p:spPr bwMode="auto">
          <a:xfrm flipV="1">
            <a:off x="5185374" y="264953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CDACE31D-7079-4058-A5E5-B45756255D0B}"/>
              </a:ext>
            </a:extLst>
          </p:cNvPr>
          <p:cNvCxnSpPr/>
          <p:nvPr/>
        </p:nvCxnSpPr>
        <p:spPr bwMode="auto">
          <a:xfrm flipV="1">
            <a:off x="5156000"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1F5BF6D6-F4D7-48B6-AF8F-02CA604C4AF7}"/>
              </a:ext>
            </a:extLst>
          </p:cNvPr>
          <p:cNvCxnSpPr/>
          <p:nvPr/>
        </p:nvCxnSpPr>
        <p:spPr bwMode="auto">
          <a:xfrm flipV="1">
            <a:off x="5118795"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2780DD3C-A250-43CB-80D2-991D70326346}"/>
              </a:ext>
            </a:extLst>
          </p:cNvPr>
          <p:cNvCxnSpPr/>
          <p:nvPr/>
        </p:nvCxnSpPr>
        <p:spPr bwMode="auto">
          <a:xfrm flipV="1">
            <a:off x="5078651"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DDBAB734-516E-4CDF-AC7A-F85762E84B91}"/>
              </a:ext>
            </a:extLst>
          </p:cNvPr>
          <p:cNvCxnSpPr/>
          <p:nvPr/>
        </p:nvCxnSpPr>
        <p:spPr bwMode="auto">
          <a:xfrm flipV="1">
            <a:off x="5082568"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56C0926E-3AAC-4E8A-AC87-251F8DC6FA7C}"/>
              </a:ext>
            </a:extLst>
          </p:cNvPr>
          <p:cNvCxnSpPr/>
          <p:nvPr/>
        </p:nvCxnSpPr>
        <p:spPr bwMode="auto">
          <a:xfrm flipV="1">
            <a:off x="5051236"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3E424D05-01B1-4AA8-A6CC-398F6CF81A29}"/>
              </a:ext>
            </a:extLst>
          </p:cNvPr>
          <p:cNvCxnSpPr/>
          <p:nvPr/>
        </p:nvCxnSpPr>
        <p:spPr bwMode="auto">
          <a:xfrm flipV="1">
            <a:off x="5022842"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474EB685-2E0E-45E6-BAFF-E96725C3680E}"/>
              </a:ext>
            </a:extLst>
          </p:cNvPr>
          <p:cNvCxnSpPr/>
          <p:nvPr/>
        </p:nvCxnSpPr>
        <p:spPr bwMode="auto">
          <a:xfrm flipV="1">
            <a:off x="5008156" y="26386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47A251F8-7780-43CC-BA0D-48A19BB53C35}"/>
              </a:ext>
            </a:extLst>
          </p:cNvPr>
          <p:cNvCxnSpPr/>
          <p:nvPr/>
        </p:nvCxnSpPr>
        <p:spPr bwMode="auto">
          <a:xfrm flipV="1">
            <a:off x="4991511" y="261416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7AF6C83E-8015-46C3-997F-E7F47465485C}"/>
              </a:ext>
            </a:extLst>
          </p:cNvPr>
          <p:cNvCxnSpPr/>
          <p:nvPr/>
        </p:nvCxnSpPr>
        <p:spPr bwMode="auto">
          <a:xfrm flipV="1">
            <a:off x="4954305" y="261416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F17B5CBD-7C0A-4AE2-B2A2-F95E834A76E6}"/>
              </a:ext>
            </a:extLst>
          </p:cNvPr>
          <p:cNvCxnSpPr/>
          <p:nvPr/>
        </p:nvCxnSpPr>
        <p:spPr bwMode="auto">
          <a:xfrm flipV="1">
            <a:off x="4932766" y="261416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37C7A267-4373-4781-8A5C-D8056A74CEA1}"/>
              </a:ext>
            </a:extLst>
          </p:cNvPr>
          <p:cNvCxnSpPr/>
          <p:nvPr/>
        </p:nvCxnSpPr>
        <p:spPr bwMode="auto">
          <a:xfrm flipV="1">
            <a:off x="4901434" y="261416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CE73D353-80A4-42E8-BC42-13E703896621}"/>
              </a:ext>
            </a:extLst>
          </p:cNvPr>
          <p:cNvCxnSpPr/>
          <p:nvPr/>
        </p:nvCxnSpPr>
        <p:spPr bwMode="auto">
          <a:xfrm flipV="1">
            <a:off x="4893600" y="260464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12454F94-C315-4431-891D-355ACBF7B628}"/>
              </a:ext>
            </a:extLst>
          </p:cNvPr>
          <p:cNvCxnSpPr/>
          <p:nvPr/>
        </p:nvCxnSpPr>
        <p:spPr bwMode="auto">
          <a:xfrm flipV="1">
            <a:off x="4858353" y="259240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54E9C65-8ED3-4253-ABE1-65ADF863F24C}"/>
              </a:ext>
            </a:extLst>
          </p:cNvPr>
          <p:cNvCxnSpPr/>
          <p:nvPr/>
        </p:nvCxnSpPr>
        <p:spPr bwMode="auto">
          <a:xfrm flipV="1">
            <a:off x="4839750"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E57B41E6-779E-442A-B070-06B9B6182D3C}"/>
              </a:ext>
            </a:extLst>
          </p:cNvPr>
          <p:cNvCxnSpPr/>
          <p:nvPr/>
        </p:nvCxnSpPr>
        <p:spPr bwMode="auto">
          <a:xfrm flipV="1">
            <a:off x="4793732"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FE8EDAA9-32EE-4D2D-81EB-C02A260887A7}"/>
              </a:ext>
            </a:extLst>
          </p:cNvPr>
          <p:cNvCxnSpPr/>
          <p:nvPr/>
        </p:nvCxnSpPr>
        <p:spPr bwMode="auto">
          <a:xfrm flipV="1">
            <a:off x="4763380"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31387B03-B502-4818-82BF-07C80BB9A2C0}"/>
              </a:ext>
            </a:extLst>
          </p:cNvPr>
          <p:cNvCxnSpPr/>
          <p:nvPr/>
        </p:nvCxnSpPr>
        <p:spPr bwMode="auto">
          <a:xfrm flipV="1">
            <a:off x="4647845"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D35C4FCD-D929-4D4C-9A69-AE45ED41470F}"/>
              </a:ext>
            </a:extLst>
          </p:cNvPr>
          <p:cNvCxnSpPr/>
          <p:nvPr/>
        </p:nvCxnSpPr>
        <p:spPr bwMode="auto">
          <a:xfrm flipV="1">
            <a:off x="4642949"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278B1877-4A4E-43F0-986A-F59D0E40B104}"/>
              </a:ext>
            </a:extLst>
          </p:cNvPr>
          <p:cNvCxnSpPr/>
          <p:nvPr/>
        </p:nvCxnSpPr>
        <p:spPr bwMode="auto">
          <a:xfrm flipV="1">
            <a:off x="4616513" y="25856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A2D4A60C-1631-43C4-B337-E96CF72A9AAE}"/>
              </a:ext>
            </a:extLst>
          </p:cNvPr>
          <p:cNvCxnSpPr/>
          <p:nvPr/>
        </p:nvCxnSpPr>
        <p:spPr bwMode="auto">
          <a:xfrm flipV="1">
            <a:off x="4586162" y="256655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E9BC2E67-AC45-4D3E-A855-8FD70B9BA551}"/>
              </a:ext>
            </a:extLst>
          </p:cNvPr>
          <p:cNvCxnSpPr/>
          <p:nvPr/>
        </p:nvCxnSpPr>
        <p:spPr bwMode="auto">
          <a:xfrm flipV="1">
            <a:off x="4553851" y="256655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BCBC9822-81B6-49AE-BA80-455F3A111E2B}"/>
              </a:ext>
            </a:extLst>
          </p:cNvPr>
          <p:cNvCxnSpPr/>
          <p:nvPr/>
        </p:nvCxnSpPr>
        <p:spPr bwMode="auto">
          <a:xfrm flipV="1">
            <a:off x="4526435" y="256655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64EC4661-AA30-4006-8B04-7BCDB536BCFA}"/>
              </a:ext>
            </a:extLst>
          </p:cNvPr>
          <p:cNvCxnSpPr/>
          <p:nvPr/>
        </p:nvCxnSpPr>
        <p:spPr bwMode="auto">
          <a:xfrm flipV="1">
            <a:off x="4496083" y="256383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CB5F66BD-4060-4F20-AC27-F80E444F3163}"/>
              </a:ext>
            </a:extLst>
          </p:cNvPr>
          <p:cNvCxnSpPr/>
          <p:nvPr/>
        </p:nvCxnSpPr>
        <p:spPr bwMode="auto">
          <a:xfrm flipV="1">
            <a:off x="4492166" y="254887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00D42D5F-D1AF-42B0-8C34-02F528C38937}"/>
              </a:ext>
            </a:extLst>
          </p:cNvPr>
          <p:cNvCxnSpPr/>
          <p:nvPr/>
        </p:nvCxnSpPr>
        <p:spPr bwMode="auto">
          <a:xfrm flipV="1">
            <a:off x="4489229" y="254751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898B9CBE-CD4C-4F3B-B4AD-C4A272714EBA}"/>
              </a:ext>
            </a:extLst>
          </p:cNvPr>
          <p:cNvCxnSpPr/>
          <p:nvPr/>
        </p:nvCxnSpPr>
        <p:spPr bwMode="auto">
          <a:xfrm flipV="1">
            <a:off x="4425587" y="252575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4916D32C-2252-43AA-A237-2EDE4B598AD1}"/>
              </a:ext>
            </a:extLst>
          </p:cNvPr>
          <p:cNvCxnSpPr/>
          <p:nvPr/>
        </p:nvCxnSpPr>
        <p:spPr bwMode="auto">
          <a:xfrm flipV="1">
            <a:off x="4398172" y="252575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D45B0056-4711-40FF-B75F-EF896AA9C4F4}"/>
              </a:ext>
            </a:extLst>
          </p:cNvPr>
          <p:cNvCxnSpPr/>
          <p:nvPr/>
        </p:nvCxnSpPr>
        <p:spPr bwMode="auto">
          <a:xfrm flipV="1">
            <a:off x="4340405" y="252575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447642EE-77FA-4EB7-885A-260DF2E58D99}"/>
              </a:ext>
            </a:extLst>
          </p:cNvPr>
          <p:cNvCxnSpPr/>
          <p:nvPr/>
        </p:nvCxnSpPr>
        <p:spPr bwMode="auto">
          <a:xfrm flipV="1">
            <a:off x="4300262" y="252575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75844691-19C8-44B1-85AC-5BEB804B220F}"/>
              </a:ext>
            </a:extLst>
          </p:cNvPr>
          <p:cNvCxnSpPr/>
          <p:nvPr/>
        </p:nvCxnSpPr>
        <p:spPr bwMode="auto">
          <a:xfrm flipV="1">
            <a:off x="4304178" y="252575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D87973A1-4C76-4B8E-AAB3-51C62469E235}"/>
              </a:ext>
            </a:extLst>
          </p:cNvPr>
          <p:cNvCxnSpPr/>
          <p:nvPr/>
        </p:nvCxnSpPr>
        <p:spPr bwMode="auto">
          <a:xfrm flipV="1">
            <a:off x="4252285" y="251215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E1D75D29-6F40-42DB-A51F-F5E55C8C64C2}"/>
              </a:ext>
            </a:extLst>
          </p:cNvPr>
          <p:cNvCxnSpPr/>
          <p:nvPr/>
        </p:nvCxnSpPr>
        <p:spPr bwMode="auto">
          <a:xfrm flipV="1">
            <a:off x="4218996" y="251215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83F2261-121D-44A5-9EF7-AD0D8C9F5C5A}"/>
              </a:ext>
            </a:extLst>
          </p:cNvPr>
          <p:cNvCxnSpPr/>
          <p:nvPr/>
        </p:nvCxnSpPr>
        <p:spPr bwMode="auto">
          <a:xfrm flipV="1">
            <a:off x="4203330" y="251215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54E50A30-564D-4DF1-9497-9171B5E972D1}"/>
              </a:ext>
            </a:extLst>
          </p:cNvPr>
          <p:cNvCxnSpPr/>
          <p:nvPr/>
        </p:nvCxnSpPr>
        <p:spPr bwMode="auto">
          <a:xfrm flipV="1">
            <a:off x="4165144" y="248358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44BAA444-B9E1-4114-A724-DE0DFF0B4E02}"/>
              </a:ext>
            </a:extLst>
          </p:cNvPr>
          <p:cNvCxnSpPr/>
          <p:nvPr/>
        </p:nvCxnSpPr>
        <p:spPr bwMode="auto">
          <a:xfrm flipV="1">
            <a:off x="4149479" y="248358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23F4BE36-072F-4CE1-ABE6-D9C555AAE928}"/>
              </a:ext>
            </a:extLst>
          </p:cNvPr>
          <p:cNvCxnSpPr/>
          <p:nvPr/>
        </p:nvCxnSpPr>
        <p:spPr bwMode="auto">
          <a:xfrm flipV="1">
            <a:off x="4120105" y="248358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B7E94CAF-92BD-4699-A49C-FAE9FF1C92B3}"/>
              </a:ext>
            </a:extLst>
          </p:cNvPr>
          <p:cNvCxnSpPr/>
          <p:nvPr/>
        </p:nvCxnSpPr>
        <p:spPr bwMode="auto">
          <a:xfrm flipV="1">
            <a:off x="4090731" y="248358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B453BD07-26B1-4D5E-BE80-A34CEC68C7FF}"/>
              </a:ext>
            </a:extLst>
          </p:cNvPr>
          <p:cNvCxnSpPr/>
          <p:nvPr/>
        </p:nvCxnSpPr>
        <p:spPr bwMode="auto">
          <a:xfrm flipV="1">
            <a:off x="4024152" y="246726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45CEDCB-976D-403D-A40A-A47DED256C3E}"/>
              </a:ext>
            </a:extLst>
          </p:cNvPr>
          <p:cNvCxnSpPr/>
          <p:nvPr/>
        </p:nvCxnSpPr>
        <p:spPr bwMode="auto">
          <a:xfrm flipV="1">
            <a:off x="4005550" y="246726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56F24AA2-3CC7-4631-80D9-9780DB6AF3EB}"/>
              </a:ext>
            </a:extLst>
          </p:cNvPr>
          <p:cNvCxnSpPr/>
          <p:nvPr/>
        </p:nvCxnSpPr>
        <p:spPr bwMode="auto">
          <a:xfrm flipV="1">
            <a:off x="3952678" y="245638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7F88C10C-2E78-4CF4-983B-0BD64A0B7769}"/>
              </a:ext>
            </a:extLst>
          </p:cNvPr>
          <p:cNvCxnSpPr/>
          <p:nvPr/>
        </p:nvCxnSpPr>
        <p:spPr bwMode="auto">
          <a:xfrm flipV="1">
            <a:off x="3931137" y="245638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78457750-99CB-4721-83FE-A92B07628C96}"/>
              </a:ext>
            </a:extLst>
          </p:cNvPr>
          <p:cNvCxnSpPr/>
          <p:nvPr/>
        </p:nvCxnSpPr>
        <p:spPr bwMode="auto">
          <a:xfrm flipV="1">
            <a:off x="3870432" y="24468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C346CF4E-56B3-4EAE-AE14-1FF937826BCA}"/>
              </a:ext>
            </a:extLst>
          </p:cNvPr>
          <p:cNvCxnSpPr/>
          <p:nvPr/>
        </p:nvCxnSpPr>
        <p:spPr bwMode="auto">
          <a:xfrm flipV="1">
            <a:off x="3832246" y="2446860"/>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EEC39F63-8547-4403-BD11-4A1BBF232461}"/>
              </a:ext>
            </a:extLst>
          </p:cNvPr>
          <p:cNvCxnSpPr/>
          <p:nvPr/>
        </p:nvCxnSpPr>
        <p:spPr bwMode="auto">
          <a:xfrm flipV="1">
            <a:off x="3804830" y="244549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03C7FC4D-23C9-424D-9EE8-64FAD40432CB}"/>
              </a:ext>
            </a:extLst>
          </p:cNvPr>
          <p:cNvCxnSpPr/>
          <p:nvPr/>
        </p:nvCxnSpPr>
        <p:spPr bwMode="auto">
          <a:xfrm flipV="1">
            <a:off x="3798956" y="243461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94570871-9D53-40DA-B426-CAC5511080C9}"/>
              </a:ext>
            </a:extLst>
          </p:cNvPr>
          <p:cNvCxnSpPr/>
          <p:nvPr/>
        </p:nvCxnSpPr>
        <p:spPr bwMode="auto">
          <a:xfrm flipV="1">
            <a:off x="3769584" y="24128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09E8A9F1-AED6-4072-83D0-977D10B1404A}"/>
              </a:ext>
            </a:extLst>
          </p:cNvPr>
          <p:cNvCxnSpPr/>
          <p:nvPr/>
        </p:nvCxnSpPr>
        <p:spPr bwMode="auto">
          <a:xfrm flipV="1">
            <a:off x="3710836" y="24128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2760FC46-BB3C-4C0E-A57D-020192AAEF0C}"/>
              </a:ext>
            </a:extLst>
          </p:cNvPr>
          <p:cNvCxnSpPr/>
          <p:nvPr/>
        </p:nvCxnSpPr>
        <p:spPr bwMode="auto">
          <a:xfrm flipV="1">
            <a:off x="3707900" y="241285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EAA76487-5EEF-4A72-B389-5CCB43A8FCFA}"/>
              </a:ext>
            </a:extLst>
          </p:cNvPr>
          <p:cNvCxnSpPr/>
          <p:nvPr/>
        </p:nvCxnSpPr>
        <p:spPr bwMode="auto">
          <a:xfrm flipV="1">
            <a:off x="3642300" y="2411494"/>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9110E20D-073B-45EE-B022-C9F8C159C4C9}"/>
              </a:ext>
            </a:extLst>
          </p:cNvPr>
          <p:cNvCxnSpPr/>
          <p:nvPr/>
        </p:nvCxnSpPr>
        <p:spPr bwMode="auto">
          <a:xfrm flipV="1">
            <a:off x="3684402" y="2418295"/>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1E8AC14-B59F-4A00-820E-9077CD120DAA}"/>
              </a:ext>
            </a:extLst>
          </p:cNvPr>
          <p:cNvCxnSpPr/>
          <p:nvPr/>
        </p:nvCxnSpPr>
        <p:spPr bwMode="auto">
          <a:xfrm flipV="1">
            <a:off x="3626633" y="240333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0880FD41-6998-43E3-A56A-03F5EA0170A3}"/>
              </a:ext>
            </a:extLst>
          </p:cNvPr>
          <p:cNvCxnSpPr/>
          <p:nvPr/>
        </p:nvCxnSpPr>
        <p:spPr bwMode="auto">
          <a:xfrm flipV="1">
            <a:off x="3610968" y="238564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8CBDDE31-BC08-4EBE-AA74-B24E5BD829A6}"/>
              </a:ext>
            </a:extLst>
          </p:cNvPr>
          <p:cNvCxnSpPr/>
          <p:nvPr/>
        </p:nvCxnSpPr>
        <p:spPr bwMode="auto">
          <a:xfrm flipV="1">
            <a:off x="3603136" y="237748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AB1B653C-5DC1-4F98-AC42-A8C4E4F11E8A}"/>
              </a:ext>
            </a:extLst>
          </p:cNvPr>
          <p:cNvCxnSpPr/>
          <p:nvPr/>
        </p:nvCxnSpPr>
        <p:spPr bwMode="auto">
          <a:xfrm flipV="1">
            <a:off x="3591386" y="237476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B84175C1-0B77-4FEC-AFF5-CB489EF1A8AF}"/>
              </a:ext>
            </a:extLst>
          </p:cNvPr>
          <p:cNvCxnSpPr/>
          <p:nvPr/>
        </p:nvCxnSpPr>
        <p:spPr bwMode="auto">
          <a:xfrm flipV="1">
            <a:off x="3562993" y="238292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C31DEC2-A391-432A-B4C3-2EA108AE2FD6}"/>
              </a:ext>
            </a:extLst>
          </p:cNvPr>
          <p:cNvCxnSpPr/>
          <p:nvPr/>
        </p:nvCxnSpPr>
        <p:spPr bwMode="auto">
          <a:xfrm flipV="1">
            <a:off x="3549284" y="238292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A2B85BC1-DAE5-4070-8628-84789344AAE4}"/>
              </a:ext>
            </a:extLst>
          </p:cNvPr>
          <p:cNvCxnSpPr/>
          <p:nvPr/>
        </p:nvCxnSpPr>
        <p:spPr bwMode="auto">
          <a:xfrm flipV="1">
            <a:off x="3520890" y="238292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44DE3160-64BD-4263-8673-64EFA09B21E3}"/>
              </a:ext>
            </a:extLst>
          </p:cNvPr>
          <p:cNvCxnSpPr/>
          <p:nvPr/>
        </p:nvCxnSpPr>
        <p:spPr bwMode="auto">
          <a:xfrm flipV="1">
            <a:off x="3430812" y="2353003"/>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56117E3A-311F-4966-BDE3-6B71C7FE14FB}"/>
              </a:ext>
            </a:extLst>
          </p:cNvPr>
          <p:cNvCxnSpPr/>
          <p:nvPr/>
        </p:nvCxnSpPr>
        <p:spPr bwMode="auto">
          <a:xfrm flipV="1">
            <a:off x="3192888" y="227002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9A0E5495-A24B-42B2-907C-A40853FCD55B}"/>
              </a:ext>
            </a:extLst>
          </p:cNvPr>
          <p:cNvCxnSpPr/>
          <p:nvPr/>
        </p:nvCxnSpPr>
        <p:spPr bwMode="auto">
          <a:xfrm flipV="1">
            <a:off x="3005879" y="2143526"/>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C73DE363-E0B7-407E-A824-BA28BBD4D610}"/>
              </a:ext>
            </a:extLst>
          </p:cNvPr>
          <p:cNvCxnSpPr/>
          <p:nvPr/>
        </p:nvCxnSpPr>
        <p:spPr bwMode="auto">
          <a:xfrm flipV="1">
            <a:off x="2826701" y="204694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1B6C9382-C1B8-494A-92B3-1B82D1A7AD3E}"/>
              </a:ext>
            </a:extLst>
          </p:cNvPr>
          <p:cNvCxnSpPr/>
          <p:nvPr/>
        </p:nvCxnSpPr>
        <p:spPr bwMode="auto">
          <a:xfrm flipV="1">
            <a:off x="2781663" y="2041507"/>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9EF4237F-16E5-4508-90C9-8864987C2D52}"/>
              </a:ext>
            </a:extLst>
          </p:cNvPr>
          <p:cNvCxnSpPr/>
          <p:nvPr/>
        </p:nvCxnSpPr>
        <p:spPr bwMode="auto">
          <a:xfrm flipV="1">
            <a:off x="2344980" y="1939491"/>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461D0791-46FE-4062-AF13-333BD9419358}"/>
              </a:ext>
            </a:extLst>
          </p:cNvPr>
          <p:cNvCxnSpPr/>
          <p:nvPr/>
        </p:nvCxnSpPr>
        <p:spPr bwMode="auto">
          <a:xfrm flipV="1">
            <a:off x="2557447" y="199389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CEBFD0AE-A725-4495-921A-312CDC81A115}"/>
              </a:ext>
            </a:extLst>
          </p:cNvPr>
          <p:cNvCxnSpPr/>
          <p:nvPr/>
        </p:nvCxnSpPr>
        <p:spPr bwMode="auto">
          <a:xfrm flipV="1">
            <a:off x="2209863" y="186739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65D3FD0-319B-4AEA-9A0F-15788756CCC0}"/>
              </a:ext>
            </a:extLst>
          </p:cNvPr>
          <p:cNvCxnSpPr/>
          <p:nvPr/>
        </p:nvCxnSpPr>
        <p:spPr bwMode="auto">
          <a:xfrm flipV="1">
            <a:off x="2080620" y="1788504"/>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D4DFB7EB-FE20-4CE9-9FDF-C09573601CEF}"/>
              </a:ext>
            </a:extLst>
          </p:cNvPr>
          <p:cNvCxnSpPr/>
          <p:nvPr/>
        </p:nvCxnSpPr>
        <p:spPr bwMode="auto">
          <a:xfrm flipV="1">
            <a:off x="2021874" y="1720492"/>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917B7496-B68D-455B-AD9B-914AA35E9B4B}"/>
              </a:ext>
            </a:extLst>
          </p:cNvPr>
          <p:cNvCxnSpPr/>
          <p:nvPr/>
        </p:nvCxnSpPr>
        <p:spPr bwMode="auto">
          <a:xfrm flipV="1">
            <a:off x="1958232" y="1708249"/>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37C6940B-696F-42D6-8B98-37AB01175836}"/>
              </a:ext>
            </a:extLst>
          </p:cNvPr>
          <p:cNvCxnSpPr/>
          <p:nvPr/>
        </p:nvCxnSpPr>
        <p:spPr bwMode="auto">
          <a:xfrm flipV="1">
            <a:off x="1944524" y="168920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7F6383E2-CE7D-40F9-88D7-65F941CA6599}"/>
              </a:ext>
            </a:extLst>
          </p:cNvPr>
          <p:cNvCxnSpPr/>
          <p:nvPr/>
        </p:nvCxnSpPr>
        <p:spPr bwMode="auto">
          <a:xfrm flipV="1">
            <a:off x="1896548" y="168920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445CC895-85EB-4EEF-A073-C7CE3AACFDB8}"/>
              </a:ext>
            </a:extLst>
          </p:cNvPr>
          <p:cNvCxnSpPr/>
          <p:nvPr/>
        </p:nvCxnSpPr>
        <p:spPr bwMode="auto">
          <a:xfrm flipV="1">
            <a:off x="1888716" y="168920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C4A5580A-AFD8-4361-939D-C832CA67B102}"/>
              </a:ext>
            </a:extLst>
          </p:cNvPr>
          <p:cNvCxnSpPr/>
          <p:nvPr/>
        </p:nvCxnSpPr>
        <p:spPr bwMode="auto">
          <a:xfrm flipV="1">
            <a:off x="1808428" y="1689208"/>
            <a:ext cx="0" cy="75204"/>
          </a:xfrm>
          <a:prstGeom prst="line">
            <a:avLst/>
          </a:prstGeom>
          <a:noFill/>
          <a:ln w="28575" cap="flat" cmpd="sng" algn="ctr">
            <a:solidFill>
              <a:schemeClr val="accent4"/>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1325C41A-071A-4FD3-BEE9-CD2C2AB9037A}"/>
              </a:ext>
            </a:extLst>
          </p:cNvPr>
          <p:cNvCxnSpPr/>
          <p:nvPr/>
        </p:nvCxnSpPr>
        <p:spPr bwMode="auto">
          <a:xfrm flipV="1">
            <a:off x="1711497" y="1689208"/>
            <a:ext cx="0" cy="75204"/>
          </a:xfrm>
          <a:prstGeom prst="line">
            <a:avLst/>
          </a:prstGeom>
          <a:noFill/>
          <a:ln w="28575" cap="flat" cmpd="sng" algn="ctr">
            <a:solidFill>
              <a:schemeClr val="accent4"/>
            </a:solidFill>
            <a:prstDash val="solid"/>
            <a:round/>
            <a:headEnd type="none" w="med" len="med"/>
            <a:tailEnd type="none" w="med" len="med"/>
          </a:ln>
          <a:effectLst/>
        </p:spPr>
      </p:cxnSp>
      <p:sp>
        <p:nvSpPr>
          <p:cNvPr id="3" name="Freeform: Shape 2">
            <a:extLst>
              <a:ext uri="{FF2B5EF4-FFF2-40B4-BE49-F238E27FC236}">
                <a16:creationId xmlns:a16="http://schemas.microsoft.com/office/drawing/2014/main" id="{3D9674C1-90EF-4176-8498-8606F862670F}"/>
              </a:ext>
            </a:extLst>
          </p:cNvPr>
          <p:cNvSpPr/>
          <p:nvPr/>
        </p:nvSpPr>
        <p:spPr bwMode="auto">
          <a:xfrm>
            <a:off x="1641749" y="1697675"/>
            <a:ext cx="6950275" cy="3127563"/>
          </a:xfrm>
          <a:custGeom>
            <a:avLst/>
            <a:gdLst>
              <a:gd name="connsiteX0" fmla="*/ 0 w 9353005"/>
              <a:gd name="connsiteY0" fmla="*/ 0 h 3033849"/>
              <a:gd name="connsiteX1" fmla="*/ 0 w 9353005"/>
              <a:gd name="connsiteY1" fmla="*/ 3033849 h 3033849"/>
              <a:gd name="connsiteX2" fmla="*/ 9353005 w 9353005"/>
              <a:gd name="connsiteY2" fmla="*/ 3033849 h 3033849"/>
            </a:gdLst>
            <a:ahLst/>
            <a:cxnLst>
              <a:cxn ang="0">
                <a:pos x="connsiteX0" y="connsiteY0"/>
              </a:cxn>
              <a:cxn ang="0">
                <a:pos x="connsiteX1" y="connsiteY1"/>
              </a:cxn>
              <a:cxn ang="0">
                <a:pos x="connsiteX2" y="connsiteY2"/>
              </a:cxn>
            </a:cxnLst>
            <a:rect l="l" t="t" r="r" b="b"/>
            <a:pathLst>
              <a:path w="9353005" h="3033849">
                <a:moveTo>
                  <a:pt x="0" y="0"/>
                </a:moveTo>
                <a:lnTo>
                  <a:pt x="0" y="3033849"/>
                </a:lnTo>
                <a:lnTo>
                  <a:pt x="9353005" y="3033849"/>
                </a:lnTo>
              </a:path>
            </a:pathLst>
          </a:custGeom>
          <a:noFill/>
          <a:ln w="28575">
            <a:solidFill>
              <a:schemeClr val="bg1"/>
            </a:solidFill>
            <a:miter lim="800000"/>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endParaRPr>
          </a:p>
        </p:txBody>
      </p:sp>
      <p:sp>
        <p:nvSpPr>
          <p:cNvPr id="452" name="TextBox 451">
            <a:extLst>
              <a:ext uri="{FF2B5EF4-FFF2-40B4-BE49-F238E27FC236}">
                <a16:creationId xmlns:a16="http://schemas.microsoft.com/office/drawing/2014/main" id="{F36EF790-A186-4287-A604-C86862D48DAD}"/>
              </a:ext>
            </a:extLst>
          </p:cNvPr>
          <p:cNvSpPr txBox="1"/>
          <p:nvPr/>
        </p:nvSpPr>
        <p:spPr bwMode="auto">
          <a:xfrm>
            <a:off x="6072759" y="2401594"/>
            <a:ext cx="14603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rPr>
              <a:t>Sunitinib</a:t>
            </a:r>
          </a:p>
        </p:txBody>
      </p:sp>
      <p:sp>
        <p:nvSpPr>
          <p:cNvPr id="453" name="TextBox 452">
            <a:extLst>
              <a:ext uri="{FF2B5EF4-FFF2-40B4-BE49-F238E27FC236}">
                <a16:creationId xmlns:a16="http://schemas.microsoft.com/office/drawing/2014/main" id="{A3295F06-555B-46E5-A9D9-DB867AB891A2}"/>
              </a:ext>
            </a:extLst>
          </p:cNvPr>
          <p:cNvSpPr txBox="1"/>
          <p:nvPr/>
        </p:nvSpPr>
        <p:spPr bwMode="auto">
          <a:xfrm>
            <a:off x="7280295" y="2828341"/>
            <a:ext cx="18562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rPr>
              <a:t>Len + Pembro</a:t>
            </a:r>
          </a:p>
        </p:txBody>
      </p:sp>
      <p:sp>
        <p:nvSpPr>
          <p:cNvPr id="454" name="TextBox 453">
            <a:extLst>
              <a:ext uri="{FF2B5EF4-FFF2-40B4-BE49-F238E27FC236}">
                <a16:creationId xmlns:a16="http://schemas.microsoft.com/office/drawing/2014/main" id="{FF2DFD84-E038-4611-950B-A279CD943FE2}"/>
              </a:ext>
            </a:extLst>
          </p:cNvPr>
          <p:cNvSpPr txBox="1"/>
          <p:nvPr/>
        </p:nvSpPr>
        <p:spPr bwMode="auto">
          <a:xfrm>
            <a:off x="6020362" y="3119969"/>
            <a:ext cx="13595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rPr>
              <a:t>Len + Eve</a:t>
            </a:r>
          </a:p>
        </p:txBody>
      </p:sp>
      <p:sp>
        <p:nvSpPr>
          <p:cNvPr id="455" name="TextBox 454">
            <a:extLst>
              <a:ext uri="{FF2B5EF4-FFF2-40B4-BE49-F238E27FC236}">
                <a16:creationId xmlns:a16="http://schemas.microsoft.com/office/drawing/2014/main" id="{F557D84D-BCFD-4E3C-8E9C-CFA8AFA49C95}"/>
              </a:ext>
            </a:extLst>
          </p:cNvPr>
          <p:cNvSpPr txBox="1"/>
          <p:nvPr/>
        </p:nvSpPr>
        <p:spPr bwMode="auto">
          <a:xfrm>
            <a:off x="0" y="4871613"/>
            <a:ext cx="151760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r" defTabSz="914400" rtl="0" eaLnBrk="1" fontAlgn="auto" latinLnBrk="0" hangingPunct="1">
              <a:lnSpc>
                <a:spcPct val="100000"/>
              </a:lnSpc>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Patients at Risk, n</a:t>
            </a:r>
          </a:p>
          <a:p>
            <a:pPr marL="0" marR="0" lvl="0" indent="0" algn="r" defTabSz="914400" rtl="0" eaLnBrk="1" fontAlgn="auto" latinLnBrk="0" hangingPunct="1">
              <a:lnSpc>
                <a:spcPct val="100000"/>
              </a:lnSpc>
              <a:spcAft>
                <a:spcPct val="0"/>
              </a:spcAft>
              <a:buClrTx/>
              <a:buSzTx/>
              <a:buFontTx/>
              <a:buNone/>
              <a:tabLst/>
              <a:defRPr/>
            </a:pPr>
            <a:r>
              <a:rPr lang="en-US" sz="1600" b="1" dirty="0">
                <a:solidFill>
                  <a:schemeClr val="accent1"/>
                </a:solidFill>
                <a:latin typeface="Calibri" panose="020F0502020204030204" pitchFamily="34" charset="0"/>
                <a:cs typeface="Calibri" panose="020F0502020204030204" pitchFamily="34" charset="0"/>
              </a:rPr>
              <a:t>Len + Pembro</a:t>
            </a:r>
          </a:p>
          <a:p>
            <a:pPr marL="0" marR="0" lvl="0" indent="0" algn="r" defTabSz="914400" rtl="0" eaLnBrk="1" fontAlgn="auto" latinLnBrk="0" hangingPunct="1">
              <a:lnSpc>
                <a:spcPct val="100000"/>
              </a:lnSpc>
              <a:spcAft>
                <a:spcPct val="0"/>
              </a:spcAft>
              <a:buClrTx/>
              <a:buSzTx/>
              <a:buFontTx/>
              <a:buNone/>
              <a:tabLst/>
              <a:defRPr/>
            </a:pPr>
            <a:r>
              <a:rPr kumimoji="0" lang="en-US" sz="1600" b="1" i="0" u="none" strike="noStrike" kern="1200" cap="none" spc="0" normalizeH="0" baseline="0" noProof="0" dirty="0">
                <a:ln>
                  <a:noFill/>
                </a:ln>
                <a:solidFill>
                  <a:schemeClr val="accent3"/>
                </a:solidFill>
                <a:effectLst/>
                <a:uLnTx/>
                <a:uFillTx/>
                <a:latin typeface="Calibri" panose="020F0502020204030204" pitchFamily="34" charset="0"/>
                <a:cs typeface="Calibri" panose="020F0502020204030204" pitchFamily="34" charset="0"/>
              </a:rPr>
              <a:t>Len + Eve</a:t>
            </a:r>
          </a:p>
          <a:p>
            <a:pPr marL="0" marR="0" lvl="0" indent="0" algn="r" defTabSz="914400" rtl="0" eaLnBrk="1" fontAlgn="auto" latinLnBrk="0" hangingPunct="1">
              <a:lnSpc>
                <a:spcPct val="100000"/>
              </a:lnSpc>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rPr>
              <a:t>Sunitinib</a:t>
            </a:r>
            <a:endParaRPr kumimoji="0" lang="en-US" sz="1600" b="1" i="0" u="none" strike="noStrike" kern="1200" cap="none" spc="0" normalizeH="0" baseline="0" noProof="0" dirty="0">
              <a:ln>
                <a:noFill/>
              </a:ln>
              <a:solidFill>
                <a:schemeClr val="accent4"/>
              </a:solidFill>
              <a:effectLst/>
              <a:uLnTx/>
              <a:uFillTx/>
              <a:latin typeface="Calibri" panose="020F0502020204030204" pitchFamily="34" charset="0"/>
              <a:cs typeface="Calibri" panose="020F0502020204030204" pitchFamily="34" charset="0"/>
            </a:endParaRPr>
          </a:p>
        </p:txBody>
      </p:sp>
      <p:sp>
        <p:nvSpPr>
          <p:cNvPr id="458" name="TextBox 457">
            <a:extLst>
              <a:ext uri="{FF2B5EF4-FFF2-40B4-BE49-F238E27FC236}">
                <a16:creationId xmlns:a16="http://schemas.microsoft.com/office/drawing/2014/main" id="{F18F37C0-438F-4D8C-9AF5-8FE668363BC5}"/>
              </a:ext>
            </a:extLst>
          </p:cNvPr>
          <p:cNvSpPr txBox="1"/>
          <p:nvPr/>
        </p:nvSpPr>
        <p:spPr bwMode="auto">
          <a:xfrm>
            <a:off x="1661678" y="4355587"/>
            <a:ext cx="30159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GB" b="0" kern="0" dirty="0">
                <a:solidFill>
                  <a:schemeClr val="bg1"/>
                </a:solidFill>
                <a:latin typeface="Calibri" panose="020F0502020204030204" pitchFamily="34" charset="0"/>
                <a:cs typeface="Calibri" panose="020F0502020204030204" pitchFamily="34" charset="0"/>
              </a:rPr>
              <a:t>Median follow-up: 27 mo</a:t>
            </a:r>
            <a:endParaRPr lang="en-US" dirty="0">
              <a:solidFill>
                <a:schemeClr val="bg1"/>
              </a:solidFill>
              <a:latin typeface="Calibri" panose="020F0502020204030204" pitchFamily="34" charset="0"/>
              <a:cs typeface="Calibri" panose="020F0502020204030204" pitchFamily="34" charset="0"/>
            </a:endParaRPr>
          </a:p>
        </p:txBody>
      </p:sp>
      <p:sp>
        <p:nvSpPr>
          <p:cNvPr id="829" name="Rounded Rectangle 6">
            <a:extLst>
              <a:ext uri="{FF2B5EF4-FFF2-40B4-BE49-F238E27FC236}">
                <a16:creationId xmlns:a16="http://schemas.microsoft.com/office/drawing/2014/main" id="{219884CA-759F-4DEB-A66A-A87EA633152F}"/>
              </a:ext>
            </a:extLst>
          </p:cNvPr>
          <p:cNvSpPr/>
          <p:nvPr/>
        </p:nvSpPr>
        <p:spPr>
          <a:xfrm>
            <a:off x="1783155" y="3486540"/>
            <a:ext cx="3191069" cy="735078"/>
          </a:xfrm>
          <a:prstGeom prst="roundRect">
            <a:avLst/>
          </a:prstGeom>
          <a:solidFill>
            <a:schemeClr val="accent6"/>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a:t>ALL RISK</a:t>
            </a:r>
          </a:p>
          <a:p>
            <a:pPr algn="ctr"/>
            <a:r>
              <a:rPr lang="en-US" dirty="0"/>
              <a:t>INTENT TO TREAT</a:t>
            </a:r>
          </a:p>
        </p:txBody>
      </p:sp>
    </p:spTree>
    <p:extLst>
      <p:ext uri="{BB962C8B-B14F-4D97-AF65-F5344CB8AC3E}">
        <p14:creationId xmlns:p14="http://schemas.microsoft.com/office/powerpoint/2010/main" val="6228276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79DDA-CB69-4BB2-AA53-A8731904A62F}"/>
              </a:ext>
            </a:extLst>
          </p:cNvPr>
          <p:cNvSpPr>
            <a:spLocks noGrp="1"/>
          </p:cNvSpPr>
          <p:nvPr>
            <p:ph type="title"/>
          </p:nvPr>
        </p:nvSpPr>
        <p:spPr/>
        <p:txBody>
          <a:bodyPr/>
          <a:lstStyle/>
          <a:p>
            <a:r>
              <a:rPr lang="en-US" dirty="0"/>
              <a:t>First-line IO Combination Trials in mRCC</a:t>
            </a:r>
            <a:br>
              <a:rPr lang="en-US" dirty="0"/>
            </a:br>
            <a:endParaRPr lang="en-US" dirty="0"/>
          </a:p>
        </p:txBody>
      </p:sp>
      <p:sp>
        <p:nvSpPr>
          <p:cNvPr id="3" name="Content Placeholder 2">
            <a:extLst>
              <a:ext uri="{FF2B5EF4-FFF2-40B4-BE49-F238E27FC236}">
                <a16:creationId xmlns:a16="http://schemas.microsoft.com/office/drawing/2014/main" id="{78C1C2AA-B14B-6AFF-D01C-0D8AABA93B98}"/>
              </a:ext>
            </a:extLst>
          </p:cNvPr>
          <p:cNvSpPr>
            <a:spLocks noGrp="1"/>
          </p:cNvSpPr>
          <p:nvPr>
            <p:ph idx="1"/>
          </p:nvPr>
        </p:nvSpPr>
        <p:spPr/>
        <p:txBody>
          <a:bodyPr/>
          <a:lstStyle/>
          <a:p>
            <a:endParaRPr lang="en-US" dirty="0"/>
          </a:p>
        </p:txBody>
      </p:sp>
      <p:graphicFrame>
        <p:nvGraphicFramePr>
          <p:cNvPr id="4" name="Table 6">
            <a:extLst>
              <a:ext uri="{FF2B5EF4-FFF2-40B4-BE49-F238E27FC236}">
                <a16:creationId xmlns:a16="http://schemas.microsoft.com/office/drawing/2014/main" id="{A262E7C2-46F5-49B4-8153-2489B797EC35}"/>
              </a:ext>
            </a:extLst>
          </p:cNvPr>
          <p:cNvGraphicFramePr>
            <a:graphicFrameLocks noGrp="1"/>
          </p:cNvGraphicFramePr>
          <p:nvPr/>
        </p:nvGraphicFramePr>
        <p:xfrm>
          <a:off x="514350" y="883589"/>
          <a:ext cx="11236324" cy="5321808"/>
        </p:xfrm>
        <a:graphic>
          <a:graphicData uri="http://schemas.openxmlformats.org/drawingml/2006/table">
            <a:tbl>
              <a:tblPr firstRow="1" bandRow="1"/>
              <a:tblGrid>
                <a:gridCol w="2137410">
                  <a:extLst>
                    <a:ext uri="{9D8B030D-6E8A-4147-A177-3AD203B41FA5}">
                      <a16:colId xmlns:a16="http://schemas.microsoft.com/office/drawing/2014/main" val="2838530289"/>
                    </a:ext>
                  </a:extLst>
                </a:gridCol>
                <a:gridCol w="2251710">
                  <a:extLst>
                    <a:ext uri="{9D8B030D-6E8A-4147-A177-3AD203B41FA5}">
                      <a16:colId xmlns:a16="http://schemas.microsoft.com/office/drawing/2014/main" val="2456296800"/>
                    </a:ext>
                  </a:extLst>
                </a:gridCol>
                <a:gridCol w="2457450">
                  <a:extLst>
                    <a:ext uri="{9D8B030D-6E8A-4147-A177-3AD203B41FA5}">
                      <a16:colId xmlns:a16="http://schemas.microsoft.com/office/drawing/2014/main" val="20002"/>
                    </a:ext>
                  </a:extLst>
                </a:gridCol>
                <a:gridCol w="2246140">
                  <a:extLst>
                    <a:ext uri="{9D8B030D-6E8A-4147-A177-3AD203B41FA5}">
                      <a16:colId xmlns:a16="http://schemas.microsoft.com/office/drawing/2014/main" val="1405705675"/>
                    </a:ext>
                  </a:extLst>
                </a:gridCol>
                <a:gridCol w="2143614">
                  <a:extLst>
                    <a:ext uri="{9D8B030D-6E8A-4147-A177-3AD203B41FA5}">
                      <a16:colId xmlns:a16="http://schemas.microsoft.com/office/drawing/2014/main" val="1904917688"/>
                    </a:ext>
                  </a:extLst>
                </a:gridCol>
              </a:tblGrid>
              <a:tr h="582022">
                <a:tc>
                  <a:txBody>
                    <a:bodyPr/>
                    <a:lstStyle>
                      <a:lvl1pPr marL="0" algn="l" defTabSz="914377" rtl="0" eaLnBrk="1" latinLnBrk="0" hangingPunct="1">
                        <a:defRPr sz="1800" b="1" kern="1200">
                          <a:solidFill>
                            <a:schemeClr val="lt1"/>
                          </a:solidFill>
                          <a:latin typeface="Arial" panose="020B0604020202020204"/>
                        </a:defRPr>
                      </a:lvl1pPr>
                      <a:lvl2pPr marL="457189" algn="l" defTabSz="914377" rtl="0" eaLnBrk="1" latinLnBrk="0" hangingPunct="1">
                        <a:defRPr sz="1800" b="1" kern="1200">
                          <a:solidFill>
                            <a:schemeClr val="lt1"/>
                          </a:solidFill>
                          <a:latin typeface="Arial" panose="020B0604020202020204"/>
                        </a:defRPr>
                      </a:lvl2pPr>
                      <a:lvl3pPr marL="914377" algn="l" defTabSz="914377" rtl="0" eaLnBrk="1" latinLnBrk="0" hangingPunct="1">
                        <a:defRPr sz="1800" b="1" kern="1200">
                          <a:solidFill>
                            <a:schemeClr val="lt1"/>
                          </a:solidFill>
                          <a:latin typeface="Arial" panose="020B0604020202020204"/>
                        </a:defRPr>
                      </a:lvl3pPr>
                      <a:lvl4pPr marL="1371566" algn="l" defTabSz="914377" rtl="0" eaLnBrk="1" latinLnBrk="0" hangingPunct="1">
                        <a:defRPr sz="1800" b="1" kern="1200">
                          <a:solidFill>
                            <a:schemeClr val="lt1"/>
                          </a:solidFill>
                          <a:latin typeface="Arial" panose="020B0604020202020204"/>
                        </a:defRPr>
                      </a:lvl4pPr>
                      <a:lvl5pPr marL="1828754" algn="l" defTabSz="914377" rtl="0" eaLnBrk="1" latinLnBrk="0" hangingPunct="1">
                        <a:defRPr sz="1800" b="1" kern="1200">
                          <a:solidFill>
                            <a:schemeClr val="lt1"/>
                          </a:solidFill>
                          <a:latin typeface="Arial" panose="020B0604020202020204"/>
                        </a:defRPr>
                      </a:lvl5pPr>
                      <a:lvl6pPr marL="2285943" algn="l" defTabSz="914377" rtl="0" eaLnBrk="1" latinLnBrk="0" hangingPunct="1">
                        <a:defRPr sz="1800" b="1" kern="1200">
                          <a:solidFill>
                            <a:schemeClr val="lt1"/>
                          </a:solidFill>
                          <a:latin typeface="Arial" panose="020B0604020202020204"/>
                        </a:defRPr>
                      </a:lvl6pPr>
                      <a:lvl7pPr marL="2743131" algn="l" defTabSz="914377" rtl="0" eaLnBrk="1" latinLnBrk="0" hangingPunct="1">
                        <a:defRPr sz="1800" b="1" kern="1200">
                          <a:solidFill>
                            <a:schemeClr val="lt1"/>
                          </a:solidFill>
                          <a:latin typeface="Arial" panose="020B0604020202020204"/>
                        </a:defRPr>
                      </a:lvl7pPr>
                      <a:lvl8pPr marL="3200320" algn="l" defTabSz="914377" rtl="0" eaLnBrk="1" latinLnBrk="0" hangingPunct="1">
                        <a:defRPr sz="1800" b="1" kern="1200">
                          <a:solidFill>
                            <a:schemeClr val="lt1"/>
                          </a:solidFill>
                          <a:latin typeface="Arial" panose="020B0604020202020204"/>
                        </a:defRPr>
                      </a:lvl8pPr>
                      <a:lvl9pPr marL="3657509" algn="l" defTabSz="914377" rtl="0" eaLnBrk="1" latinLnBrk="0" hangingPunct="1">
                        <a:defRPr sz="1800" b="1" kern="1200">
                          <a:solidFill>
                            <a:schemeClr val="lt1"/>
                          </a:solidFill>
                          <a:latin typeface="Arial" panose="020B0604020202020204"/>
                        </a:defRPr>
                      </a:lvl9pPr>
                    </a:lstStyle>
                    <a:p>
                      <a:pPr>
                        <a:lnSpc>
                          <a:spcPct val="90000"/>
                        </a:lnSpc>
                      </a:pPr>
                      <a:endParaRPr lang="en-US" sz="1400" dirty="0">
                        <a:solidFill>
                          <a:schemeClr val="bg1"/>
                        </a:solidFill>
                        <a:latin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lt1"/>
                          </a:solidFill>
                          <a:latin typeface="Arial" panose="020B0604020202020204"/>
                        </a:defRPr>
                      </a:lvl1pPr>
                      <a:lvl2pPr marL="457189" algn="l" defTabSz="914377" rtl="0" eaLnBrk="1" latinLnBrk="0" hangingPunct="1">
                        <a:defRPr sz="1800" b="1" kern="1200">
                          <a:solidFill>
                            <a:schemeClr val="lt1"/>
                          </a:solidFill>
                          <a:latin typeface="Arial" panose="020B0604020202020204"/>
                        </a:defRPr>
                      </a:lvl2pPr>
                      <a:lvl3pPr marL="914377" algn="l" defTabSz="914377" rtl="0" eaLnBrk="1" latinLnBrk="0" hangingPunct="1">
                        <a:defRPr sz="1800" b="1" kern="1200">
                          <a:solidFill>
                            <a:schemeClr val="lt1"/>
                          </a:solidFill>
                          <a:latin typeface="Arial" panose="020B0604020202020204"/>
                        </a:defRPr>
                      </a:lvl3pPr>
                      <a:lvl4pPr marL="1371566" algn="l" defTabSz="914377" rtl="0" eaLnBrk="1" latinLnBrk="0" hangingPunct="1">
                        <a:defRPr sz="1800" b="1" kern="1200">
                          <a:solidFill>
                            <a:schemeClr val="lt1"/>
                          </a:solidFill>
                          <a:latin typeface="Arial" panose="020B0604020202020204"/>
                        </a:defRPr>
                      </a:lvl4pPr>
                      <a:lvl5pPr marL="1828754" algn="l" defTabSz="914377" rtl="0" eaLnBrk="1" latinLnBrk="0" hangingPunct="1">
                        <a:defRPr sz="1800" b="1" kern="1200">
                          <a:solidFill>
                            <a:schemeClr val="lt1"/>
                          </a:solidFill>
                          <a:latin typeface="Arial" panose="020B0604020202020204"/>
                        </a:defRPr>
                      </a:lvl5pPr>
                      <a:lvl6pPr marL="2285943" algn="l" defTabSz="914377" rtl="0" eaLnBrk="1" latinLnBrk="0" hangingPunct="1">
                        <a:defRPr sz="1800" b="1" kern="1200">
                          <a:solidFill>
                            <a:schemeClr val="lt1"/>
                          </a:solidFill>
                          <a:latin typeface="Arial" panose="020B0604020202020204"/>
                        </a:defRPr>
                      </a:lvl6pPr>
                      <a:lvl7pPr marL="2743131" algn="l" defTabSz="914377" rtl="0" eaLnBrk="1" latinLnBrk="0" hangingPunct="1">
                        <a:defRPr sz="1800" b="1" kern="1200">
                          <a:solidFill>
                            <a:schemeClr val="lt1"/>
                          </a:solidFill>
                          <a:latin typeface="Arial" panose="020B0604020202020204"/>
                        </a:defRPr>
                      </a:lvl7pPr>
                      <a:lvl8pPr marL="3200320" algn="l" defTabSz="914377" rtl="0" eaLnBrk="1" latinLnBrk="0" hangingPunct="1">
                        <a:defRPr sz="1800" b="1" kern="1200">
                          <a:solidFill>
                            <a:schemeClr val="lt1"/>
                          </a:solidFill>
                          <a:latin typeface="Arial" panose="020B0604020202020204"/>
                        </a:defRPr>
                      </a:lvl8pPr>
                      <a:lvl9pPr marL="3657509" algn="l" defTabSz="914377" rtl="0" eaLnBrk="1" latinLnBrk="0" hangingPunct="1">
                        <a:defRPr sz="1800" b="1" kern="1200">
                          <a:solidFill>
                            <a:schemeClr val="lt1"/>
                          </a:solidFill>
                          <a:latin typeface="Arial" panose="020B0604020202020204"/>
                        </a:defRPr>
                      </a:lvl9pPr>
                    </a:lstStyle>
                    <a:p>
                      <a:pPr algn="ctr">
                        <a:lnSpc>
                          <a:spcPct val="90000"/>
                        </a:lnSpc>
                      </a:pPr>
                      <a:r>
                        <a:rPr lang="en-US" sz="1400" baseline="0" dirty="0">
                          <a:solidFill>
                            <a:schemeClr val="tx1"/>
                          </a:solidFill>
                          <a:latin typeface="Calibri" panose="020F0502020204030204" pitchFamily="34" charset="0"/>
                          <a:cs typeface="Calibri" panose="020F0502020204030204" pitchFamily="34" charset="0"/>
                        </a:rPr>
                        <a:t>CheckMate 214</a:t>
                      </a:r>
                      <a:r>
                        <a:rPr lang="en-US" sz="1400" baseline="30000" dirty="0">
                          <a:solidFill>
                            <a:schemeClr val="tx1"/>
                          </a:solidFill>
                          <a:latin typeface="Calibri" panose="020F0502020204030204" pitchFamily="34" charset="0"/>
                          <a:cs typeface="Calibri" panose="020F0502020204030204" pitchFamily="34" charset="0"/>
                        </a:rPr>
                        <a:t>1</a:t>
                      </a:r>
                      <a:r>
                        <a:rPr lang="en-US" sz="1400" baseline="0" dirty="0">
                          <a:solidFill>
                            <a:schemeClr val="tx1"/>
                          </a:solidFill>
                          <a:latin typeface="Calibri" panose="020F0502020204030204" pitchFamily="34" charset="0"/>
                          <a:cs typeface="Calibri" panose="020F0502020204030204" pitchFamily="34" charset="0"/>
                        </a:rPr>
                        <a:t> </a:t>
                      </a:r>
                    </a:p>
                    <a:p>
                      <a:pPr algn="ctr">
                        <a:lnSpc>
                          <a:spcPct val="90000"/>
                        </a:lnSpc>
                      </a:pPr>
                      <a:r>
                        <a:rPr lang="en-US" sz="1400" baseline="0" dirty="0">
                          <a:solidFill>
                            <a:schemeClr val="tx1"/>
                          </a:solidFill>
                          <a:latin typeface="Calibri" panose="020F0502020204030204" pitchFamily="34" charset="0"/>
                          <a:cs typeface="Calibri" panose="020F0502020204030204" pitchFamily="34" charset="0"/>
                        </a:rPr>
                        <a:t>Ipi/Nivo vs Sun</a:t>
                      </a:r>
                      <a:endParaRPr lang="en-US" sz="1400" dirty="0">
                        <a:solidFill>
                          <a:schemeClr val="tx1"/>
                        </a:solidFill>
                        <a:latin typeface="Calibri" panose="020F0502020204030204" pitchFamily="34" charset="0"/>
                        <a:cs typeface="Calibri" panose="020F0502020204030204" pitchFamily="34" charset="0"/>
                      </a:endParaRPr>
                    </a:p>
                    <a:p>
                      <a:pPr algn="ctr">
                        <a:lnSpc>
                          <a:spcPct val="90000"/>
                        </a:lnSpc>
                      </a:pPr>
                      <a:r>
                        <a:rPr lang="en-US" sz="1400" dirty="0">
                          <a:solidFill>
                            <a:schemeClr val="tx1"/>
                          </a:solidFill>
                          <a:latin typeface="Calibri" panose="020F0502020204030204" pitchFamily="34" charset="0"/>
                          <a:cs typeface="Calibri" panose="020F0502020204030204" pitchFamily="34" charset="0"/>
                        </a:rPr>
                        <a:t>(n = 550 vs n = 546)</a:t>
                      </a: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lt1"/>
                          </a:solidFill>
                          <a:latin typeface="Arial" panose="020B0604020202020204"/>
                        </a:defRPr>
                      </a:lvl1pPr>
                      <a:lvl2pPr marL="457189" algn="l" defTabSz="914377" rtl="0" eaLnBrk="1" latinLnBrk="0" hangingPunct="1">
                        <a:defRPr sz="1800" b="1" kern="1200">
                          <a:solidFill>
                            <a:schemeClr val="lt1"/>
                          </a:solidFill>
                          <a:latin typeface="Arial" panose="020B0604020202020204"/>
                        </a:defRPr>
                      </a:lvl2pPr>
                      <a:lvl3pPr marL="914377" algn="l" defTabSz="914377" rtl="0" eaLnBrk="1" latinLnBrk="0" hangingPunct="1">
                        <a:defRPr sz="1800" b="1" kern="1200">
                          <a:solidFill>
                            <a:schemeClr val="lt1"/>
                          </a:solidFill>
                          <a:latin typeface="Arial" panose="020B0604020202020204"/>
                        </a:defRPr>
                      </a:lvl3pPr>
                      <a:lvl4pPr marL="1371566" algn="l" defTabSz="914377" rtl="0" eaLnBrk="1" latinLnBrk="0" hangingPunct="1">
                        <a:defRPr sz="1800" b="1" kern="1200">
                          <a:solidFill>
                            <a:schemeClr val="lt1"/>
                          </a:solidFill>
                          <a:latin typeface="Arial" panose="020B0604020202020204"/>
                        </a:defRPr>
                      </a:lvl4pPr>
                      <a:lvl5pPr marL="1828754" algn="l" defTabSz="914377" rtl="0" eaLnBrk="1" latinLnBrk="0" hangingPunct="1">
                        <a:defRPr sz="1800" b="1" kern="1200">
                          <a:solidFill>
                            <a:schemeClr val="lt1"/>
                          </a:solidFill>
                          <a:latin typeface="Arial" panose="020B0604020202020204"/>
                        </a:defRPr>
                      </a:lvl5pPr>
                      <a:lvl6pPr marL="2285943" algn="l" defTabSz="914377" rtl="0" eaLnBrk="1" latinLnBrk="0" hangingPunct="1">
                        <a:defRPr sz="1800" b="1" kern="1200">
                          <a:solidFill>
                            <a:schemeClr val="lt1"/>
                          </a:solidFill>
                          <a:latin typeface="Arial" panose="020B0604020202020204"/>
                        </a:defRPr>
                      </a:lvl6pPr>
                      <a:lvl7pPr marL="2743131" algn="l" defTabSz="914377" rtl="0" eaLnBrk="1" latinLnBrk="0" hangingPunct="1">
                        <a:defRPr sz="1800" b="1" kern="1200">
                          <a:solidFill>
                            <a:schemeClr val="lt1"/>
                          </a:solidFill>
                          <a:latin typeface="Arial" panose="020B0604020202020204"/>
                        </a:defRPr>
                      </a:lvl7pPr>
                      <a:lvl8pPr marL="3200320" algn="l" defTabSz="914377" rtl="0" eaLnBrk="1" latinLnBrk="0" hangingPunct="1">
                        <a:defRPr sz="1800" b="1" kern="1200">
                          <a:solidFill>
                            <a:schemeClr val="lt1"/>
                          </a:solidFill>
                          <a:latin typeface="Arial" panose="020B0604020202020204"/>
                        </a:defRPr>
                      </a:lvl8pPr>
                      <a:lvl9pPr marL="3657509" algn="l" defTabSz="914377" rtl="0" eaLnBrk="1" latinLnBrk="0" hangingPunct="1">
                        <a:defRPr sz="1800" b="1" kern="1200">
                          <a:solidFill>
                            <a:schemeClr val="lt1"/>
                          </a:solidFill>
                          <a:latin typeface="Arial" panose="020B0604020202020204"/>
                        </a:defRPr>
                      </a:lvl9pPr>
                    </a:lstStyle>
                    <a:p>
                      <a:pPr algn="ctr">
                        <a:lnSpc>
                          <a:spcPct val="90000"/>
                        </a:lnSpc>
                      </a:pPr>
                      <a:r>
                        <a:rPr lang="en-US" sz="1400" dirty="0">
                          <a:solidFill>
                            <a:schemeClr val="tx1"/>
                          </a:solidFill>
                          <a:latin typeface="Calibri" panose="020F0502020204030204" pitchFamily="34" charset="0"/>
                          <a:cs typeface="Calibri" panose="020F0502020204030204" pitchFamily="34" charset="0"/>
                        </a:rPr>
                        <a:t>KEYNOTE-426</a:t>
                      </a:r>
                      <a:r>
                        <a:rPr lang="en-US" sz="1400" baseline="30000" dirty="0">
                          <a:solidFill>
                            <a:schemeClr val="tx1"/>
                          </a:solidFill>
                          <a:latin typeface="Calibri" panose="020F0502020204030204" pitchFamily="34" charset="0"/>
                          <a:cs typeface="Calibri" panose="020F0502020204030204" pitchFamily="34" charset="0"/>
                        </a:rPr>
                        <a:t>2</a:t>
                      </a:r>
                    </a:p>
                    <a:p>
                      <a:pPr algn="ctr">
                        <a:lnSpc>
                          <a:spcPct val="90000"/>
                        </a:lnSpc>
                      </a:pPr>
                      <a:r>
                        <a:rPr lang="en-US" sz="1400" dirty="0">
                          <a:solidFill>
                            <a:schemeClr val="tx1"/>
                          </a:solidFill>
                          <a:latin typeface="Calibri" panose="020F0502020204030204" pitchFamily="34" charset="0"/>
                          <a:cs typeface="Calibri" panose="020F0502020204030204" pitchFamily="34" charset="0"/>
                        </a:rPr>
                        <a:t>Axi/Pembro vs Sun</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Calibri" panose="020F0502020204030204" pitchFamily="34" charset="0"/>
                          <a:cs typeface="Calibri" panose="020F0502020204030204" pitchFamily="34" charset="0"/>
                        </a:rPr>
                        <a:t>(n = 432 vs n = 429)</a:t>
                      </a:r>
                      <a:endParaRPr lang="en-US" sz="1400" baseline="30000" dirty="0">
                        <a:solidFill>
                          <a:schemeClr val="tx1"/>
                        </a:solidFill>
                        <a:latin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lt1"/>
                          </a:solidFill>
                          <a:latin typeface="Arial" panose="020B0604020202020204"/>
                        </a:defRPr>
                      </a:lvl1pPr>
                      <a:lvl2pPr marL="457189" algn="l" defTabSz="914377" rtl="0" eaLnBrk="1" latinLnBrk="0" hangingPunct="1">
                        <a:defRPr sz="1800" b="1" kern="1200">
                          <a:solidFill>
                            <a:schemeClr val="lt1"/>
                          </a:solidFill>
                          <a:latin typeface="Arial" panose="020B0604020202020204"/>
                        </a:defRPr>
                      </a:lvl2pPr>
                      <a:lvl3pPr marL="914377" algn="l" defTabSz="914377" rtl="0" eaLnBrk="1" latinLnBrk="0" hangingPunct="1">
                        <a:defRPr sz="1800" b="1" kern="1200">
                          <a:solidFill>
                            <a:schemeClr val="lt1"/>
                          </a:solidFill>
                          <a:latin typeface="Arial" panose="020B0604020202020204"/>
                        </a:defRPr>
                      </a:lvl3pPr>
                      <a:lvl4pPr marL="1371566" algn="l" defTabSz="914377" rtl="0" eaLnBrk="1" latinLnBrk="0" hangingPunct="1">
                        <a:defRPr sz="1800" b="1" kern="1200">
                          <a:solidFill>
                            <a:schemeClr val="lt1"/>
                          </a:solidFill>
                          <a:latin typeface="Arial" panose="020B0604020202020204"/>
                        </a:defRPr>
                      </a:lvl4pPr>
                      <a:lvl5pPr marL="1828754" algn="l" defTabSz="914377" rtl="0" eaLnBrk="1" latinLnBrk="0" hangingPunct="1">
                        <a:defRPr sz="1800" b="1" kern="1200">
                          <a:solidFill>
                            <a:schemeClr val="lt1"/>
                          </a:solidFill>
                          <a:latin typeface="Arial" panose="020B0604020202020204"/>
                        </a:defRPr>
                      </a:lvl5pPr>
                      <a:lvl6pPr marL="2285943" algn="l" defTabSz="914377" rtl="0" eaLnBrk="1" latinLnBrk="0" hangingPunct="1">
                        <a:defRPr sz="1800" b="1" kern="1200">
                          <a:solidFill>
                            <a:schemeClr val="lt1"/>
                          </a:solidFill>
                          <a:latin typeface="Arial" panose="020B0604020202020204"/>
                        </a:defRPr>
                      </a:lvl6pPr>
                      <a:lvl7pPr marL="2743131" algn="l" defTabSz="914377" rtl="0" eaLnBrk="1" latinLnBrk="0" hangingPunct="1">
                        <a:defRPr sz="1800" b="1" kern="1200">
                          <a:solidFill>
                            <a:schemeClr val="lt1"/>
                          </a:solidFill>
                          <a:latin typeface="Arial" panose="020B0604020202020204"/>
                        </a:defRPr>
                      </a:lvl7pPr>
                      <a:lvl8pPr marL="3200320" algn="l" defTabSz="914377" rtl="0" eaLnBrk="1" latinLnBrk="0" hangingPunct="1">
                        <a:defRPr sz="1800" b="1" kern="1200">
                          <a:solidFill>
                            <a:schemeClr val="lt1"/>
                          </a:solidFill>
                          <a:latin typeface="Arial" panose="020B0604020202020204"/>
                        </a:defRPr>
                      </a:lvl8pPr>
                      <a:lvl9pPr marL="3657509" algn="l" defTabSz="914377" rtl="0" eaLnBrk="1" latinLnBrk="0" hangingPunct="1">
                        <a:defRPr sz="1800" b="1" kern="1200">
                          <a:solidFill>
                            <a:schemeClr val="lt1"/>
                          </a:solidFill>
                          <a:latin typeface="Arial" panose="020B0604020202020204"/>
                        </a:defRPr>
                      </a:lvl9pPr>
                    </a:lstStyle>
                    <a:p>
                      <a:pPr algn="ctr">
                        <a:lnSpc>
                          <a:spcPct val="90000"/>
                        </a:lnSpc>
                      </a:pPr>
                      <a:r>
                        <a:rPr lang="en-US" sz="1400" baseline="0" dirty="0">
                          <a:solidFill>
                            <a:schemeClr val="tx1"/>
                          </a:solidFill>
                          <a:latin typeface="Calibri" panose="020F0502020204030204" pitchFamily="34" charset="0"/>
                          <a:cs typeface="Calibri" panose="020F0502020204030204" pitchFamily="34" charset="0"/>
                        </a:rPr>
                        <a:t>CheckMate 9ER</a:t>
                      </a:r>
                      <a:r>
                        <a:rPr lang="en-US" sz="1400" baseline="30000" dirty="0">
                          <a:solidFill>
                            <a:schemeClr val="tx1"/>
                          </a:solidFill>
                          <a:latin typeface="Calibri" panose="020F0502020204030204" pitchFamily="34" charset="0"/>
                          <a:cs typeface="Calibri" panose="020F0502020204030204" pitchFamily="34" charset="0"/>
                        </a:rPr>
                        <a:t>3</a:t>
                      </a:r>
                    </a:p>
                    <a:p>
                      <a:pPr algn="ctr">
                        <a:lnSpc>
                          <a:spcPct val="90000"/>
                        </a:lnSpc>
                      </a:pPr>
                      <a:r>
                        <a:rPr lang="en-US" sz="1400" baseline="0" dirty="0">
                          <a:solidFill>
                            <a:schemeClr val="tx1"/>
                          </a:solidFill>
                          <a:latin typeface="Calibri" panose="020F0502020204030204" pitchFamily="34" charset="0"/>
                          <a:cs typeface="Calibri" panose="020F0502020204030204" pitchFamily="34" charset="0"/>
                        </a:rPr>
                        <a:t>Cabo/Nivo vs Sun</a:t>
                      </a:r>
                      <a:endParaRPr lang="en-US" sz="1400" dirty="0">
                        <a:solidFill>
                          <a:schemeClr val="tx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tx1"/>
                          </a:solidFill>
                          <a:latin typeface="Calibri" panose="020F0502020204030204" pitchFamily="34" charset="0"/>
                          <a:cs typeface="Calibri" panose="020F0502020204030204" pitchFamily="34" charset="0"/>
                        </a:rPr>
                        <a:t>(n = 323 vs n = 328)</a:t>
                      </a:r>
                      <a:endParaRPr lang="en-US" sz="1400" baseline="30000" dirty="0">
                        <a:solidFill>
                          <a:schemeClr val="tx1"/>
                        </a:solidFill>
                        <a:latin typeface="Calibri" panose="020F0502020204030204" pitchFamily="34" charset="0"/>
                        <a:cs typeface="Calibri" panose="020F0502020204030204" pitchFamily="34" charset="0"/>
                      </a:endParaRPr>
                    </a:p>
                  </a:txBody>
                  <a:tcPr anchor="ctr">
                    <a:lnL>
                      <a:noFill/>
                    </a:lnL>
                    <a:lnR>
                      <a:noFill/>
                    </a:lnR>
                    <a:lnT w="25400" cmpd="sng">
                      <a:noFill/>
                    </a:lnT>
                    <a:lnB w="25400" cmpd="sng">
                      <a:noFill/>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baseline="0" dirty="0">
                          <a:solidFill>
                            <a:schemeClr val="tx1"/>
                          </a:solidFill>
                          <a:latin typeface="Calibri" panose="020F0502020204030204" pitchFamily="34" charset="0"/>
                          <a:cs typeface="Calibri" panose="020F0502020204030204" pitchFamily="34" charset="0"/>
                        </a:rPr>
                        <a:t>CLEAR</a:t>
                      </a:r>
                      <a:r>
                        <a:rPr lang="en-US" sz="1400" b="1" baseline="30000" dirty="0">
                          <a:solidFill>
                            <a:schemeClr val="tx1"/>
                          </a:solidFill>
                          <a:latin typeface="Calibri" panose="020F0502020204030204" pitchFamily="34" charset="0"/>
                          <a:cs typeface="Calibri" panose="020F0502020204030204" pitchFamily="34" charset="0"/>
                        </a:rPr>
                        <a:t>4</a:t>
                      </a: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baseline="0" dirty="0">
                          <a:solidFill>
                            <a:schemeClr val="tx1"/>
                          </a:solidFill>
                          <a:latin typeface="Calibri" panose="020F0502020204030204" pitchFamily="34" charset="0"/>
                          <a:cs typeface="Calibri" panose="020F0502020204030204" pitchFamily="34" charset="0"/>
                        </a:rPr>
                        <a:t>Len/Pembro vs Sun</a:t>
                      </a:r>
                      <a:endParaRPr lang="en-US" sz="1400" b="1" baseline="30000" dirty="0">
                        <a:solidFill>
                          <a:schemeClr val="tx1"/>
                        </a:solidFill>
                        <a:latin typeface="Calibri" panose="020F0502020204030204" pitchFamily="34" charset="0"/>
                        <a:cs typeface="Calibri" panose="020F0502020204030204" pitchFamily="34" charset="0"/>
                      </a:endParaRPr>
                    </a:p>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baseline="0" dirty="0">
                          <a:solidFill>
                            <a:schemeClr val="tx1"/>
                          </a:solidFill>
                          <a:latin typeface="Calibri" panose="020F0502020204030204" pitchFamily="34" charset="0"/>
                          <a:cs typeface="Calibri" panose="020F0502020204030204" pitchFamily="34" charset="0"/>
                        </a:rPr>
                        <a:t>(n = 355 vs n = 357)</a:t>
                      </a:r>
                    </a:p>
                  </a:txBody>
                  <a:tcPr anchor="ctr">
                    <a:lnL>
                      <a:noFill/>
                    </a:lnL>
                    <a:lnR>
                      <a:noFill/>
                    </a:lnR>
                    <a:lnT w="25400" cmpd="sng">
                      <a:noFill/>
                    </a:lnT>
                    <a:lnB w="254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8159856"/>
                  </a:ext>
                </a:extLst>
              </a:tr>
              <a:tr h="413048">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mOS, mo</a:t>
                      </a:r>
                    </a:p>
                    <a:p>
                      <a:pPr>
                        <a:lnSpc>
                          <a:spcPct val="90000"/>
                        </a:lnSpc>
                      </a:pPr>
                      <a:r>
                        <a:rPr lang="en-US" sz="1400" dirty="0">
                          <a:solidFill>
                            <a:schemeClr val="bg1"/>
                          </a:solidFill>
                          <a:latin typeface="Calibri" panose="020F0502020204030204" pitchFamily="34" charset="0"/>
                          <a:cs typeface="Calibri" panose="020F0502020204030204" pitchFamily="34" charset="0"/>
                        </a:rPr>
                        <a:t>HR (CI)</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55.7 vs 38.4</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0.72</a:t>
                      </a:r>
                      <a:r>
                        <a:rPr lang="en-US" sz="1400" dirty="0">
                          <a:solidFill>
                            <a:schemeClr val="bg1"/>
                          </a:solidFill>
                          <a:latin typeface="Calibri" panose="020F0502020204030204" pitchFamily="34" charset="0"/>
                          <a:cs typeface="Calibri" panose="020F0502020204030204" pitchFamily="34" charset="0"/>
                        </a:rPr>
                        <a:t> (0.62-0.85)</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45.7 vs 40.1</a:t>
                      </a:r>
                    </a:p>
                    <a:p>
                      <a:pPr lvl="0" algn="ctr">
                        <a:lnSpc>
                          <a:spcPct val="90000"/>
                        </a:lnSpc>
                        <a:buNone/>
                      </a:pPr>
                      <a:r>
                        <a:rPr lang="en-US" sz="1400" b="1" dirty="0">
                          <a:solidFill>
                            <a:schemeClr val="bg1"/>
                          </a:solidFill>
                          <a:latin typeface="Calibri" panose="020F0502020204030204" pitchFamily="34" charset="0"/>
                          <a:cs typeface="Calibri" panose="020F0502020204030204" pitchFamily="34" charset="0"/>
                        </a:rPr>
                        <a:t>0.73 </a:t>
                      </a:r>
                      <a:r>
                        <a:rPr lang="en-US" sz="1400" dirty="0">
                          <a:solidFill>
                            <a:schemeClr val="bg1"/>
                          </a:solidFill>
                          <a:latin typeface="Calibri" panose="020F0502020204030204" pitchFamily="34" charset="0"/>
                          <a:cs typeface="Calibri" panose="020F0502020204030204" pitchFamily="34" charset="0"/>
                        </a:rPr>
                        <a:t>(0.60-0.88)</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37.7 vs 34.3</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0.70</a:t>
                      </a:r>
                      <a:r>
                        <a:rPr lang="en-US" sz="1400" dirty="0">
                          <a:solidFill>
                            <a:schemeClr val="bg1"/>
                          </a:solidFill>
                          <a:latin typeface="Calibri" panose="020F0502020204030204" pitchFamily="34" charset="0"/>
                          <a:cs typeface="Calibri" panose="020F0502020204030204" pitchFamily="34" charset="0"/>
                        </a:rPr>
                        <a:t> (0.55-0.90)</a:t>
                      </a:r>
                    </a:p>
                  </a:txBody>
                  <a:tcPr anchor="ct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NR vs NR</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0.72</a:t>
                      </a:r>
                      <a:r>
                        <a:rPr lang="en-US" sz="1400" dirty="0">
                          <a:solidFill>
                            <a:schemeClr val="bg1"/>
                          </a:solidFill>
                          <a:latin typeface="Calibri" panose="020F0502020204030204" pitchFamily="34" charset="0"/>
                          <a:cs typeface="Calibri" panose="020F0502020204030204" pitchFamily="34" charset="0"/>
                        </a:rPr>
                        <a:t> (0.55-0.93)</a:t>
                      </a:r>
                    </a:p>
                  </a:txBody>
                  <a:tcPr anchor="ctr">
                    <a:lnL>
                      <a:noFill/>
                    </a:lnL>
                    <a:lnR>
                      <a:noFill/>
                    </a:lnR>
                    <a:lnT w="254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1304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nSpc>
                          <a:spcPct val="90000"/>
                        </a:lnSpc>
                      </a:pPr>
                      <a:r>
                        <a:rPr lang="en-US" sz="1400" baseline="0" dirty="0">
                          <a:solidFill>
                            <a:schemeClr val="bg1"/>
                          </a:solidFill>
                          <a:latin typeface="Calibri" panose="020F0502020204030204" pitchFamily="34" charset="0"/>
                          <a:cs typeface="Calibri" panose="020F0502020204030204" pitchFamily="34" charset="0"/>
                        </a:rPr>
                        <a:t>Landmark OS 12 mo</a:t>
                      </a:r>
                    </a:p>
                    <a:p>
                      <a:pPr marL="0" marR="0" lvl="0" indent="0" algn="l" defTabSz="914400" rtl="0" eaLnBrk="1" fontAlgn="auto" latinLnBrk="0" hangingPunct="1">
                        <a:lnSpc>
                          <a:spcPct val="90000"/>
                        </a:lnSpc>
                        <a:spcBef>
                          <a:spcPts val="0"/>
                        </a:spcBef>
                        <a:spcAft>
                          <a:spcPts val="0"/>
                        </a:spcAft>
                        <a:buClrTx/>
                        <a:buSzTx/>
                        <a:buFontTx/>
                        <a:buNone/>
                        <a:tabLst/>
                        <a:defRPr/>
                      </a:pPr>
                      <a:r>
                        <a:rPr lang="en-US" sz="1400" baseline="0" dirty="0">
                          <a:solidFill>
                            <a:schemeClr val="bg1"/>
                          </a:solidFill>
                          <a:latin typeface="Calibri" panose="020F0502020204030204" pitchFamily="34" charset="0"/>
                          <a:cs typeface="Calibri" panose="020F0502020204030204" pitchFamily="34" charset="0"/>
                        </a:rPr>
                        <a:t>Landmark OS 24 mo</a:t>
                      </a:r>
                      <a:endParaRPr lang="en-US" sz="1400" b="1" baseline="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83% </a:t>
                      </a:r>
                      <a:r>
                        <a:rPr lang="en-US" sz="1400" dirty="0">
                          <a:solidFill>
                            <a:schemeClr val="bg1"/>
                          </a:solidFill>
                          <a:latin typeface="Calibri" panose="020F0502020204030204" pitchFamily="34" charset="0"/>
                          <a:cs typeface="Calibri" panose="020F0502020204030204" pitchFamily="34" charset="0"/>
                        </a:rPr>
                        <a:t>vs 78%</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71% </a:t>
                      </a:r>
                      <a:r>
                        <a:rPr lang="en-US" sz="1400" dirty="0">
                          <a:solidFill>
                            <a:schemeClr val="bg1"/>
                          </a:solidFill>
                          <a:latin typeface="Calibri" panose="020F0502020204030204" pitchFamily="34" charset="0"/>
                          <a:cs typeface="Calibri" panose="020F0502020204030204" pitchFamily="34" charset="0"/>
                        </a:rPr>
                        <a:t>vs 61%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90%</a:t>
                      </a:r>
                      <a:r>
                        <a:rPr lang="en-US" sz="1400" dirty="0">
                          <a:solidFill>
                            <a:schemeClr val="bg1"/>
                          </a:solidFill>
                          <a:latin typeface="Calibri" panose="020F0502020204030204" pitchFamily="34" charset="0"/>
                          <a:cs typeface="Calibri" panose="020F0502020204030204" pitchFamily="34" charset="0"/>
                        </a:rPr>
                        <a:t> vs 79%</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74% </a:t>
                      </a:r>
                      <a:r>
                        <a:rPr lang="en-US" sz="1400" dirty="0">
                          <a:solidFill>
                            <a:schemeClr val="bg1"/>
                          </a:solidFill>
                          <a:latin typeface="Calibri" panose="020F0502020204030204" pitchFamily="34" charset="0"/>
                          <a:cs typeface="Calibri" panose="020F0502020204030204" pitchFamily="34" charset="0"/>
                        </a:rPr>
                        <a:t>vs 66%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86%</a:t>
                      </a:r>
                      <a:r>
                        <a:rPr lang="en-US" sz="1400" dirty="0">
                          <a:solidFill>
                            <a:schemeClr val="bg1"/>
                          </a:solidFill>
                          <a:latin typeface="Calibri" panose="020F0502020204030204" pitchFamily="34" charset="0"/>
                          <a:cs typeface="Calibri" panose="020F0502020204030204" pitchFamily="34" charset="0"/>
                        </a:rPr>
                        <a:t> vs 76% (est.)</a:t>
                      </a:r>
                    </a:p>
                    <a:p>
                      <a:pPr algn="ctr">
                        <a:lnSpc>
                          <a:spcPct val="90000"/>
                        </a:lnSpc>
                      </a:pPr>
                      <a:r>
                        <a:rPr lang="en-US" sz="1400" b="1" dirty="0">
                          <a:solidFill>
                            <a:schemeClr val="bg1"/>
                          </a:solidFill>
                          <a:latin typeface="Calibri" panose="020F0502020204030204" pitchFamily="34" charset="0"/>
                          <a:cs typeface="Calibri" panose="020F0502020204030204" pitchFamily="34" charset="0"/>
                        </a:rPr>
                        <a:t>70.3% </a:t>
                      </a:r>
                      <a:r>
                        <a:rPr lang="en-US" sz="1400" dirty="0">
                          <a:solidFill>
                            <a:schemeClr val="bg1"/>
                          </a:solidFill>
                          <a:latin typeface="Calibri" panose="020F0502020204030204" pitchFamily="34" charset="0"/>
                          <a:cs typeface="Calibri" panose="020F0502020204030204" pitchFamily="34" charset="0"/>
                        </a:rPr>
                        <a:t>vs 60.3%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90% </a:t>
                      </a:r>
                      <a:r>
                        <a:rPr lang="en-US" sz="1400" dirty="0">
                          <a:solidFill>
                            <a:schemeClr val="bg1"/>
                          </a:solidFill>
                          <a:latin typeface="Calibri" panose="020F0502020204030204" pitchFamily="34" charset="0"/>
                          <a:cs typeface="Calibri" panose="020F0502020204030204" pitchFamily="34" charset="0"/>
                        </a:rPr>
                        <a:t>vs 79% (est.)</a:t>
                      </a:r>
                    </a:p>
                    <a:p>
                      <a:pPr marL="0" marR="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bg1"/>
                          </a:solidFill>
                          <a:latin typeface="Calibri" panose="020F0502020204030204" pitchFamily="34" charset="0"/>
                          <a:cs typeface="Calibri" panose="020F0502020204030204" pitchFamily="34" charset="0"/>
                        </a:rPr>
                        <a:t>79% </a:t>
                      </a:r>
                      <a:r>
                        <a:rPr lang="en-US" sz="1400" dirty="0">
                          <a:solidFill>
                            <a:schemeClr val="bg1"/>
                          </a:solidFill>
                          <a:latin typeface="Calibri" panose="020F0502020204030204" pitchFamily="34" charset="0"/>
                          <a:cs typeface="Calibri" panose="020F0502020204030204" pitchFamily="34" charset="0"/>
                        </a:rPr>
                        <a:t>vs 70%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413048">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mPFS, mo</a:t>
                      </a:r>
                    </a:p>
                    <a:p>
                      <a:pPr>
                        <a:lnSpc>
                          <a:spcPct val="90000"/>
                        </a:lnSpc>
                      </a:pPr>
                      <a:r>
                        <a:rPr lang="en-US" sz="1400" dirty="0">
                          <a:solidFill>
                            <a:schemeClr val="bg1"/>
                          </a:solidFill>
                          <a:latin typeface="Calibri" panose="020F0502020204030204" pitchFamily="34" charset="0"/>
                          <a:cs typeface="Calibri" panose="020F0502020204030204" pitchFamily="34" charset="0"/>
                        </a:rPr>
                        <a:t>HR (CI)</a:t>
                      </a:r>
                      <a:endParaRPr lang="en-US" sz="1400" b="1" baseline="3000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12.2 </a:t>
                      </a:r>
                      <a:r>
                        <a:rPr lang="en-US" sz="1400" b="0" dirty="0">
                          <a:solidFill>
                            <a:schemeClr val="bg1"/>
                          </a:solidFill>
                          <a:latin typeface="Calibri" panose="020F0502020204030204" pitchFamily="34" charset="0"/>
                          <a:cs typeface="Calibri" panose="020F0502020204030204" pitchFamily="34" charset="0"/>
                        </a:rPr>
                        <a:t>vs 12.3</a:t>
                      </a:r>
                    </a:p>
                    <a:p>
                      <a:pPr algn="ctr">
                        <a:lnSpc>
                          <a:spcPct val="90000"/>
                        </a:lnSpc>
                      </a:pPr>
                      <a:r>
                        <a:rPr lang="en-US" sz="1400" b="0" kern="1200" dirty="0">
                          <a:solidFill>
                            <a:schemeClr val="bg1"/>
                          </a:solidFill>
                          <a:latin typeface="Calibri" panose="020F0502020204030204" pitchFamily="34" charset="0"/>
                          <a:ea typeface="+mn-ea"/>
                          <a:cs typeface="Calibri" panose="020F0502020204030204" pitchFamily="34" charset="0"/>
                        </a:rPr>
                        <a:t>0.86</a:t>
                      </a:r>
                      <a:r>
                        <a:rPr lang="en-US" sz="1400" b="1" kern="1200" dirty="0">
                          <a:solidFill>
                            <a:schemeClr val="bg1"/>
                          </a:solidFill>
                          <a:latin typeface="Calibri" panose="020F0502020204030204" pitchFamily="34" charset="0"/>
                          <a:ea typeface="+mn-ea"/>
                          <a:cs typeface="Calibri" panose="020F0502020204030204" pitchFamily="34" charset="0"/>
                        </a:rPr>
                        <a:t> </a:t>
                      </a:r>
                      <a:r>
                        <a:rPr lang="en-US" sz="1400" b="0" kern="1200" dirty="0">
                          <a:solidFill>
                            <a:schemeClr val="bg1"/>
                          </a:solidFill>
                          <a:latin typeface="Calibri" panose="020F0502020204030204" pitchFamily="34" charset="0"/>
                          <a:ea typeface="+mn-ea"/>
                          <a:cs typeface="Calibri" panose="020F0502020204030204" pitchFamily="34" charset="0"/>
                        </a:rPr>
                        <a:t>(0.73-1.01)</a:t>
                      </a:r>
                      <a:endParaRPr lang="en-US" sz="140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15.7 </a:t>
                      </a:r>
                      <a:r>
                        <a:rPr lang="en-US" sz="1400" dirty="0">
                          <a:solidFill>
                            <a:schemeClr val="bg1"/>
                          </a:solidFill>
                          <a:latin typeface="Calibri" panose="020F0502020204030204" pitchFamily="34" charset="0"/>
                          <a:cs typeface="Calibri" panose="020F0502020204030204" pitchFamily="34" charset="0"/>
                        </a:rPr>
                        <a:t>vs 11.1</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0.68 (0.58-0.80)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16.6 </a:t>
                      </a:r>
                      <a:r>
                        <a:rPr lang="en-US" sz="1400" dirty="0">
                          <a:solidFill>
                            <a:schemeClr val="bg1"/>
                          </a:solidFill>
                          <a:latin typeface="Calibri" panose="020F0502020204030204" pitchFamily="34" charset="0"/>
                          <a:cs typeface="Calibri" panose="020F0502020204030204" pitchFamily="34" charset="0"/>
                        </a:rPr>
                        <a:t>vs 8.3</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0.56 (0.46-0.68)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23.9</a:t>
                      </a:r>
                      <a:r>
                        <a:rPr lang="en-US" sz="1400" dirty="0">
                          <a:solidFill>
                            <a:schemeClr val="bg1"/>
                          </a:solidFill>
                          <a:latin typeface="Calibri" panose="020F0502020204030204" pitchFamily="34" charset="0"/>
                          <a:cs typeface="Calibri" panose="020F0502020204030204" pitchFamily="34" charset="0"/>
                        </a:rPr>
                        <a:t> vs 9.2</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0.39 (0.32-0.49)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73162486"/>
                  </a:ext>
                </a:extLst>
              </a:tr>
              <a:tr h="244074">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ORR, % </a:t>
                      </a:r>
                      <a:endParaRPr lang="en-US" sz="1400" b="1"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39</a:t>
                      </a:r>
                      <a:r>
                        <a:rPr lang="en-US" sz="1400" dirty="0">
                          <a:solidFill>
                            <a:schemeClr val="bg1"/>
                          </a:solidFill>
                          <a:latin typeface="Calibri" panose="020F0502020204030204" pitchFamily="34" charset="0"/>
                          <a:cs typeface="Calibri" panose="020F0502020204030204" pitchFamily="34" charset="0"/>
                        </a:rPr>
                        <a:t> vs 32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60</a:t>
                      </a:r>
                      <a:r>
                        <a:rPr lang="en-US" sz="1400" dirty="0">
                          <a:solidFill>
                            <a:schemeClr val="bg1"/>
                          </a:solidFill>
                          <a:latin typeface="Calibri" panose="020F0502020204030204" pitchFamily="34" charset="0"/>
                          <a:cs typeface="Calibri" panose="020F0502020204030204" pitchFamily="34" charset="0"/>
                        </a:rPr>
                        <a:t> vs 40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56</a:t>
                      </a:r>
                      <a:r>
                        <a:rPr lang="en-US" sz="1400" dirty="0">
                          <a:solidFill>
                            <a:schemeClr val="bg1"/>
                          </a:solidFill>
                          <a:latin typeface="Calibri" panose="020F0502020204030204" pitchFamily="34" charset="0"/>
                          <a:cs typeface="Calibri" panose="020F0502020204030204" pitchFamily="34" charset="0"/>
                        </a:rPr>
                        <a:t> vs 28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71 </a:t>
                      </a:r>
                      <a:r>
                        <a:rPr lang="en-US" sz="1400" dirty="0">
                          <a:solidFill>
                            <a:schemeClr val="bg1"/>
                          </a:solidFill>
                          <a:latin typeface="Calibri" panose="020F0502020204030204" pitchFamily="34" charset="0"/>
                          <a:cs typeface="Calibri" panose="020F0502020204030204" pitchFamily="34" charset="0"/>
                        </a:rPr>
                        <a:t>vs 36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28518600"/>
                  </a:ext>
                </a:extLst>
              </a:tr>
              <a:tr h="244074">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CR, %</a:t>
                      </a:r>
                      <a:endParaRPr lang="en-US" sz="1400" b="1"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12</a:t>
                      </a:r>
                      <a:r>
                        <a:rPr lang="en-US" sz="1400" dirty="0">
                          <a:solidFill>
                            <a:schemeClr val="bg1"/>
                          </a:solidFill>
                          <a:latin typeface="Calibri" panose="020F0502020204030204" pitchFamily="34" charset="0"/>
                          <a:cs typeface="Calibri" panose="020F0502020204030204" pitchFamily="34" charset="0"/>
                        </a:rPr>
                        <a:t> vs 3</a:t>
                      </a:r>
                      <a:endParaRPr lang="en-US" sz="1400" b="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10</a:t>
                      </a:r>
                      <a:r>
                        <a:rPr lang="en-US" sz="1400" dirty="0">
                          <a:solidFill>
                            <a:schemeClr val="bg1"/>
                          </a:solidFill>
                          <a:latin typeface="Calibri" panose="020F0502020204030204" pitchFamily="34" charset="0"/>
                          <a:cs typeface="Calibri" panose="020F0502020204030204" pitchFamily="34" charset="0"/>
                        </a:rPr>
                        <a:t> vs 4</a:t>
                      </a:r>
                      <a:endParaRPr lang="en-US" sz="1400" b="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12</a:t>
                      </a:r>
                      <a:r>
                        <a:rPr lang="en-US" sz="1400" dirty="0">
                          <a:solidFill>
                            <a:schemeClr val="bg1"/>
                          </a:solidFill>
                          <a:latin typeface="Calibri" panose="020F0502020204030204" pitchFamily="34" charset="0"/>
                          <a:cs typeface="Calibri" panose="020F0502020204030204" pitchFamily="34" charset="0"/>
                        </a:rPr>
                        <a:t> vs 5</a:t>
                      </a:r>
                      <a:endParaRPr lang="en-US" sz="1400" b="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16 </a:t>
                      </a:r>
                      <a:r>
                        <a:rPr lang="en-US" sz="1400" b="0" dirty="0">
                          <a:solidFill>
                            <a:schemeClr val="bg1"/>
                          </a:solidFill>
                          <a:latin typeface="Calibri" panose="020F0502020204030204" pitchFamily="34" charset="0"/>
                          <a:cs typeface="Calibri" panose="020F0502020204030204" pitchFamily="34" charset="0"/>
                        </a:rPr>
                        <a:t>vs 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47630071"/>
                  </a:ext>
                </a:extLst>
              </a:tr>
              <a:tr h="244074">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Median</a:t>
                      </a:r>
                      <a:r>
                        <a:rPr lang="en-US" sz="1400" baseline="0" dirty="0">
                          <a:solidFill>
                            <a:schemeClr val="bg1"/>
                          </a:solidFill>
                          <a:latin typeface="Calibri" panose="020F0502020204030204" pitchFamily="34" charset="0"/>
                          <a:cs typeface="Calibri" panose="020F0502020204030204" pitchFamily="34" charset="0"/>
                        </a:rPr>
                        <a:t> f/u</a:t>
                      </a:r>
                      <a:r>
                        <a:rPr lang="en-US" sz="1400" dirty="0">
                          <a:solidFill>
                            <a:schemeClr val="bg1"/>
                          </a:solidFill>
                          <a:latin typeface="Calibri" panose="020F0502020204030204" pitchFamily="34" charset="0"/>
                          <a:cs typeface="Calibri" panose="020F0502020204030204" pitchFamily="34" charset="0"/>
                        </a:rPr>
                        <a:t>, mo</a:t>
                      </a:r>
                      <a:endParaRPr lang="en-US" sz="1400" b="1"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67.7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42.8</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32.9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33.7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58471300"/>
                  </a:ext>
                </a:extLst>
              </a:tr>
              <a:tr h="244074">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Primary PD, %</a:t>
                      </a: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18</a:t>
                      </a: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11</a:t>
                      </a: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6</a:t>
                      </a: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1" dirty="0">
                          <a:solidFill>
                            <a:schemeClr val="bg1"/>
                          </a:solidFill>
                          <a:latin typeface="Calibri" panose="020F0502020204030204" pitchFamily="34" charset="0"/>
                          <a:cs typeface="Calibri" panose="020F0502020204030204" pitchFamily="34" charset="0"/>
                        </a:rPr>
                        <a:t>5</a:t>
                      </a: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99904584"/>
                  </a:ext>
                </a:extLst>
              </a:tr>
              <a:tr h="750996">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Prognostic risk, %</a:t>
                      </a:r>
                    </a:p>
                    <a:p>
                      <a:pPr marL="46863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Favorable</a:t>
                      </a:r>
                    </a:p>
                    <a:p>
                      <a:pPr marL="46863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Intermediate</a:t>
                      </a:r>
                    </a:p>
                    <a:p>
                      <a:pPr marL="468630" indent="-285750">
                        <a:lnSpc>
                          <a:spcPct val="90000"/>
                        </a:lnSpc>
                        <a:buFont typeface="Wingdings" panose="05000000000000000000" pitchFamily="2" charset="2"/>
                        <a:buChar char="§"/>
                      </a:pPr>
                      <a:r>
                        <a:rPr lang="en-US" sz="1400" dirty="0">
                          <a:solidFill>
                            <a:schemeClr val="bg1"/>
                          </a:solidFill>
                          <a:latin typeface="Calibri" panose="020F0502020204030204" pitchFamily="34" charset="0"/>
                          <a:cs typeface="Calibri" panose="020F0502020204030204" pitchFamily="34" charset="0"/>
                        </a:rPr>
                        <a:t>Poor</a:t>
                      </a:r>
                      <a:endParaRPr lang="en-US" sz="1400" b="0" dirty="0">
                        <a:solidFill>
                          <a:schemeClr val="bg1"/>
                        </a:solidFill>
                        <a:latin typeface="Calibri" panose="020F0502020204030204" pitchFamily="34" charset="0"/>
                        <a:cs typeface="Calibri" panose="020F0502020204030204" pitchFamily="34" charset="0"/>
                      </a:endParaRPr>
                    </a:p>
                  </a:txBody>
                  <a:tcPr anchor="ctr">
                    <a:lnL w="38100" cap="flat" cmpd="sng" algn="ctr">
                      <a:solidFill>
                        <a:schemeClr val="accent3"/>
                      </a:solidFill>
                      <a:prstDash val="solid"/>
                      <a:round/>
                      <a:headEnd type="none" w="med" len="med"/>
                      <a:tailEnd type="none" w="med" len="med"/>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pPr>
                      <a:r>
                        <a:rPr lang="en-US" sz="1400" dirty="0">
                          <a:solidFill>
                            <a:schemeClr val="bg1"/>
                          </a:solidFill>
                          <a:latin typeface="Calibri" panose="020F0502020204030204" pitchFamily="34" charset="0"/>
                          <a:cs typeface="Calibri" panose="020F0502020204030204" pitchFamily="34" charset="0"/>
                        </a:rPr>
                        <a:t>23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61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17</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pPr>
                      <a:r>
                        <a:rPr lang="en-US" sz="1400" dirty="0">
                          <a:solidFill>
                            <a:schemeClr val="bg1"/>
                          </a:solidFill>
                          <a:latin typeface="Calibri" panose="020F0502020204030204" pitchFamily="34" charset="0"/>
                          <a:cs typeface="Calibri" panose="020F0502020204030204" pitchFamily="34" charset="0"/>
                        </a:rPr>
                        <a:t>32 </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55</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13</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pPr>
                      <a:r>
                        <a:rPr lang="en-US" sz="1400" dirty="0">
                          <a:solidFill>
                            <a:schemeClr val="bg1"/>
                          </a:solidFill>
                          <a:latin typeface="Calibri" panose="020F0502020204030204" pitchFamily="34" charset="0"/>
                          <a:cs typeface="Calibri" panose="020F0502020204030204" pitchFamily="34" charset="0"/>
                        </a:rPr>
                        <a:t>23</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58</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19</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0000"/>
                        </a:lnSpc>
                      </a:pPr>
                      <a:endParaRPr lang="en-US" sz="1400" dirty="0">
                        <a:solidFill>
                          <a:schemeClr val="bg1"/>
                        </a:solidFill>
                        <a:latin typeface="Calibri" panose="020F0502020204030204" pitchFamily="34" charset="0"/>
                        <a:cs typeface="Calibri" panose="020F0502020204030204" pitchFamily="34" charset="0"/>
                      </a:endParaRPr>
                    </a:p>
                    <a:p>
                      <a:pPr algn="ctr">
                        <a:lnSpc>
                          <a:spcPct val="90000"/>
                        </a:lnSpc>
                      </a:pPr>
                      <a:r>
                        <a:rPr lang="en-US" sz="1400" dirty="0">
                          <a:solidFill>
                            <a:schemeClr val="bg1"/>
                          </a:solidFill>
                          <a:latin typeface="Calibri" panose="020F0502020204030204" pitchFamily="34" charset="0"/>
                          <a:cs typeface="Calibri" panose="020F0502020204030204" pitchFamily="34" charset="0"/>
                        </a:rPr>
                        <a:t>31</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59</a:t>
                      </a:r>
                    </a:p>
                    <a:p>
                      <a:pPr algn="ctr">
                        <a:lnSpc>
                          <a:spcPct val="90000"/>
                        </a:lnSpc>
                      </a:pPr>
                      <a:r>
                        <a:rPr lang="en-US" sz="1400" dirty="0">
                          <a:solidFill>
                            <a:schemeClr val="bg1"/>
                          </a:solidFill>
                          <a:latin typeface="Calibri" panose="020F0502020204030204" pitchFamily="34" charset="0"/>
                          <a:cs typeface="Calibri" panose="020F0502020204030204" pitchFamily="34" charset="0"/>
                        </a:rPr>
                        <a:t>9</a:t>
                      </a:r>
                    </a:p>
                  </a:txBody>
                  <a:tcPr anchor="ctr">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7"/>
                  </a:ext>
                </a:extLst>
              </a:tr>
              <a:tr h="244074">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Prior nephrectomy, %</a:t>
                      </a:r>
                      <a:endParaRPr lang="en-US" sz="1400" b="1" dirty="0">
                        <a:solidFill>
                          <a:schemeClr val="bg1"/>
                        </a:solidFill>
                        <a:latin typeface="Calibri" panose="020F0502020204030204" pitchFamily="34" charset="0"/>
                        <a:cs typeface="Calibri" panose="020F0502020204030204" pitchFamily="34" charset="0"/>
                      </a:endParaRPr>
                    </a:p>
                  </a:txBody>
                  <a:tcPr anchor="ctr">
                    <a:lnL>
                      <a:noFill/>
                    </a:lnL>
                    <a:lnR>
                      <a:noFill/>
                    </a:lnR>
                    <a:lnT w="38100"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Calibri" panose="020F0502020204030204" pitchFamily="34" charset="0"/>
                          <a:cs typeface="Calibri" panose="020F0502020204030204" pitchFamily="34" charset="0"/>
                        </a:rPr>
                        <a:t>82</a:t>
                      </a:r>
                    </a:p>
                  </a:txBody>
                  <a:tcPr anchor="ctr">
                    <a:lnL>
                      <a:noFill/>
                    </a:lnL>
                    <a:lnR>
                      <a:noFill/>
                    </a:lnR>
                    <a:lnT w="38100"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dirty="0">
                          <a:solidFill>
                            <a:schemeClr val="bg1"/>
                          </a:solidFill>
                          <a:latin typeface="Calibri" panose="020F0502020204030204" pitchFamily="34" charset="0"/>
                          <a:cs typeface="Calibri" panose="020F0502020204030204" pitchFamily="34" charset="0"/>
                        </a:rPr>
                        <a:t>83</a:t>
                      </a:r>
                    </a:p>
                  </a:txBody>
                  <a:tcPr anchor="ctr">
                    <a:lnL>
                      <a:noFill/>
                    </a:lnL>
                    <a:lnR>
                      <a:noFill/>
                    </a:lnR>
                    <a:lnT w="38100"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marL="0" marR="0" lvl="0" indent="0" algn="ctr" defTabSz="914377" rtl="0" eaLnBrk="1" fontAlgn="auto" latinLnBrk="0" hangingPunct="1">
                        <a:lnSpc>
                          <a:spcPct val="9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69</a:t>
                      </a:r>
                    </a:p>
                  </a:txBody>
                  <a:tcPr anchor="ctr">
                    <a:lnL>
                      <a:noFill/>
                    </a:lnL>
                    <a:lnR>
                      <a:noFill/>
                    </a:lnR>
                    <a:lnT w="38100"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377" rtl="0" eaLnBrk="1" fontAlgn="auto" latinLnBrk="0" hangingPunct="1">
                        <a:lnSpc>
                          <a:spcPct val="90000"/>
                        </a:lnSpc>
                        <a:spcBef>
                          <a:spcPts val="0"/>
                        </a:spcBef>
                        <a:spcAft>
                          <a:spcPts val="0"/>
                        </a:spcAft>
                        <a:buClrTx/>
                        <a:buSzTx/>
                        <a:buFontTx/>
                        <a:buNone/>
                        <a:tabLst/>
                        <a:defRPr/>
                      </a:pPr>
                      <a:r>
                        <a:rPr lang="en-US" sz="1400" b="0" dirty="0">
                          <a:solidFill>
                            <a:schemeClr val="bg1"/>
                          </a:solidFill>
                          <a:latin typeface="Calibri" panose="020F0502020204030204" pitchFamily="34" charset="0"/>
                          <a:cs typeface="Calibri" panose="020F0502020204030204" pitchFamily="34" charset="0"/>
                        </a:rPr>
                        <a:t>74</a:t>
                      </a:r>
                    </a:p>
                  </a:txBody>
                  <a:tcPr anchor="ctr">
                    <a:lnL>
                      <a:noFill/>
                    </a:lnL>
                    <a:lnR>
                      <a:noFill/>
                    </a:lnR>
                    <a:lnT w="38100" cap="flat" cmpd="sng" algn="ctr">
                      <a:solidFill>
                        <a:schemeClr val="accent3"/>
                      </a:solid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61934905"/>
                  </a:ext>
                </a:extLst>
              </a:tr>
              <a:tr h="413048">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nSpc>
                          <a:spcPct val="90000"/>
                        </a:lnSpc>
                      </a:pPr>
                      <a:r>
                        <a:rPr lang="en-US" sz="1400" dirty="0">
                          <a:solidFill>
                            <a:schemeClr val="bg1"/>
                          </a:solidFill>
                          <a:latin typeface="Calibri" panose="020F0502020204030204" pitchFamily="34" charset="0"/>
                          <a:cs typeface="Calibri" panose="020F0502020204030204" pitchFamily="34" charset="0"/>
                        </a:rPr>
                        <a:t>Subsequent systemic tx for Sun</a:t>
                      </a:r>
                      <a:r>
                        <a:rPr lang="en-US" sz="1400" baseline="0" dirty="0">
                          <a:solidFill>
                            <a:schemeClr val="bg1"/>
                          </a:solidFill>
                          <a:latin typeface="Calibri" panose="020F0502020204030204" pitchFamily="34" charset="0"/>
                          <a:cs typeface="Calibri" panose="020F0502020204030204" pitchFamily="34" charset="0"/>
                        </a:rPr>
                        <a:t> arm</a:t>
                      </a:r>
                      <a:r>
                        <a:rPr lang="en-US" sz="1400" dirty="0">
                          <a:solidFill>
                            <a:schemeClr val="bg1"/>
                          </a:solidFill>
                          <a:latin typeface="Calibri" panose="020F0502020204030204" pitchFamily="34" charset="0"/>
                          <a:cs typeface="Calibri" panose="020F0502020204030204" pitchFamily="34" charset="0"/>
                        </a:rPr>
                        <a:t>, %</a:t>
                      </a:r>
                      <a:endParaRPr lang="en-US" sz="1400" b="1"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kern="1200" dirty="0">
                          <a:solidFill>
                            <a:schemeClr val="bg1"/>
                          </a:solidFill>
                          <a:latin typeface="Calibri" panose="020F0502020204030204" pitchFamily="34" charset="0"/>
                          <a:cs typeface="Calibri" panose="020F0502020204030204" pitchFamily="34" charset="0"/>
                        </a:rPr>
                        <a:t>Overall</a:t>
                      </a:r>
                      <a:r>
                        <a:rPr lang="en-US" sz="1400" kern="1200" baseline="0" dirty="0">
                          <a:solidFill>
                            <a:schemeClr val="bg1"/>
                          </a:solidFill>
                          <a:latin typeface="Calibri" panose="020F0502020204030204" pitchFamily="34" charset="0"/>
                          <a:cs typeface="Calibri" panose="020F0502020204030204" pitchFamily="34" charset="0"/>
                        </a:rPr>
                        <a:t> (68)</a:t>
                      </a:r>
                    </a:p>
                    <a:p>
                      <a:pPr algn="ctr">
                        <a:lnSpc>
                          <a:spcPct val="90000"/>
                        </a:lnSpc>
                      </a:pPr>
                      <a:r>
                        <a:rPr lang="en-US" sz="1400" kern="1200" baseline="0" dirty="0">
                          <a:solidFill>
                            <a:schemeClr val="bg1"/>
                          </a:solidFill>
                          <a:latin typeface="Calibri" panose="020F0502020204030204" pitchFamily="34" charset="0"/>
                          <a:cs typeface="Calibri" panose="020F0502020204030204" pitchFamily="34" charset="0"/>
                        </a:rPr>
                        <a:t>IO (42)</a:t>
                      </a:r>
                      <a:endParaRPr lang="en-US" sz="1400" kern="1200" dirty="0">
                        <a:solidFill>
                          <a:schemeClr val="bg1"/>
                        </a:solidFill>
                        <a:latin typeface="Calibri" panose="020F0502020204030204" pitchFamily="34" charset="0"/>
                        <a:cs typeface="Calibri" panose="020F0502020204030204" pitchFamily="34" charset="0"/>
                      </a:endParaRP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kern="1200" dirty="0">
                          <a:solidFill>
                            <a:schemeClr val="bg1"/>
                          </a:solidFill>
                          <a:latin typeface="Calibri" panose="020F0502020204030204" pitchFamily="34" charset="0"/>
                          <a:cs typeface="Calibri" panose="020F0502020204030204" pitchFamily="34" charset="0"/>
                        </a:rPr>
                        <a:t>Overall</a:t>
                      </a:r>
                      <a:r>
                        <a:rPr lang="en-US" sz="1400" kern="1200" baseline="0" dirty="0">
                          <a:solidFill>
                            <a:schemeClr val="bg1"/>
                          </a:solidFill>
                          <a:latin typeface="Calibri" panose="020F0502020204030204" pitchFamily="34" charset="0"/>
                          <a:cs typeface="Calibri" panose="020F0502020204030204" pitchFamily="34" charset="0"/>
                        </a:rPr>
                        <a:t> (69)</a:t>
                      </a:r>
                    </a:p>
                    <a:p>
                      <a:pPr algn="ctr">
                        <a:lnSpc>
                          <a:spcPct val="90000"/>
                        </a:lnSpc>
                      </a:pPr>
                      <a:r>
                        <a:rPr lang="en-US" sz="1400" kern="1200" baseline="0" dirty="0">
                          <a:solidFill>
                            <a:schemeClr val="bg1"/>
                          </a:solidFill>
                          <a:latin typeface="Calibri" panose="020F0502020204030204" pitchFamily="34" charset="0"/>
                          <a:cs typeface="Calibri" panose="020F0502020204030204" pitchFamily="34" charset="0"/>
                        </a:rPr>
                        <a:t>IO (48)</a:t>
                      </a:r>
                      <a:endParaRPr lang="en-US" sz="1400" b="0" kern="1200" dirty="0">
                        <a:solidFill>
                          <a:schemeClr val="bg1"/>
                        </a:solidFill>
                        <a:latin typeface="Calibri" panose="020F0502020204030204" pitchFamily="34" charset="0"/>
                        <a:ea typeface="+mn-ea"/>
                        <a:cs typeface="Calibri" panose="020F0502020204030204" pitchFamily="34" charset="0"/>
                      </a:endParaRP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377" rtl="0" eaLnBrk="1" latinLnBrk="0" hangingPunct="1">
                        <a:defRPr sz="1800" kern="1200">
                          <a:solidFill>
                            <a:schemeClr val="dk1"/>
                          </a:solidFill>
                          <a:latin typeface="Arial" panose="020B0604020202020204"/>
                        </a:defRPr>
                      </a:lvl1pPr>
                      <a:lvl2pPr marL="457189" algn="l" defTabSz="914377" rtl="0" eaLnBrk="1" latinLnBrk="0" hangingPunct="1">
                        <a:defRPr sz="1800" kern="1200">
                          <a:solidFill>
                            <a:schemeClr val="dk1"/>
                          </a:solidFill>
                          <a:latin typeface="Arial" panose="020B0604020202020204"/>
                        </a:defRPr>
                      </a:lvl2pPr>
                      <a:lvl3pPr marL="914377" algn="l" defTabSz="914377" rtl="0" eaLnBrk="1" latinLnBrk="0" hangingPunct="1">
                        <a:defRPr sz="1800" kern="1200">
                          <a:solidFill>
                            <a:schemeClr val="dk1"/>
                          </a:solidFill>
                          <a:latin typeface="Arial" panose="020B0604020202020204"/>
                        </a:defRPr>
                      </a:lvl3pPr>
                      <a:lvl4pPr marL="1371566" algn="l" defTabSz="914377" rtl="0" eaLnBrk="1" latinLnBrk="0" hangingPunct="1">
                        <a:defRPr sz="1800" kern="1200">
                          <a:solidFill>
                            <a:schemeClr val="dk1"/>
                          </a:solidFill>
                          <a:latin typeface="Arial" panose="020B0604020202020204"/>
                        </a:defRPr>
                      </a:lvl4pPr>
                      <a:lvl5pPr marL="1828754" algn="l" defTabSz="914377" rtl="0" eaLnBrk="1" latinLnBrk="0" hangingPunct="1">
                        <a:defRPr sz="1800" kern="1200">
                          <a:solidFill>
                            <a:schemeClr val="dk1"/>
                          </a:solidFill>
                          <a:latin typeface="Arial" panose="020B0604020202020204"/>
                        </a:defRPr>
                      </a:lvl5pPr>
                      <a:lvl6pPr marL="2285943" algn="l" defTabSz="914377" rtl="0" eaLnBrk="1" latinLnBrk="0" hangingPunct="1">
                        <a:defRPr sz="1800" kern="1200">
                          <a:solidFill>
                            <a:schemeClr val="dk1"/>
                          </a:solidFill>
                          <a:latin typeface="Arial" panose="020B0604020202020204"/>
                        </a:defRPr>
                      </a:lvl6pPr>
                      <a:lvl7pPr marL="2743131" algn="l" defTabSz="914377" rtl="0" eaLnBrk="1" latinLnBrk="0" hangingPunct="1">
                        <a:defRPr sz="1800" kern="1200">
                          <a:solidFill>
                            <a:schemeClr val="dk1"/>
                          </a:solidFill>
                          <a:latin typeface="Arial" panose="020B0604020202020204"/>
                        </a:defRPr>
                      </a:lvl7pPr>
                      <a:lvl8pPr marL="3200320" algn="l" defTabSz="914377" rtl="0" eaLnBrk="1" latinLnBrk="0" hangingPunct="1">
                        <a:defRPr sz="1800" kern="1200">
                          <a:solidFill>
                            <a:schemeClr val="dk1"/>
                          </a:solidFill>
                          <a:latin typeface="Arial" panose="020B0604020202020204"/>
                        </a:defRPr>
                      </a:lvl8pPr>
                      <a:lvl9pPr marL="3657509" algn="l" defTabSz="914377" rtl="0" eaLnBrk="1" latinLnBrk="0" hangingPunct="1">
                        <a:defRPr sz="1800" kern="1200">
                          <a:solidFill>
                            <a:schemeClr val="dk1"/>
                          </a:solidFill>
                          <a:latin typeface="Arial" panose="020B0604020202020204"/>
                        </a:defRPr>
                      </a:lvl9pPr>
                    </a:lstStyle>
                    <a:p>
                      <a:pPr algn="ctr">
                        <a:lnSpc>
                          <a:spcPct val="90000"/>
                        </a:lnSpc>
                      </a:pPr>
                      <a:r>
                        <a:rPr lang="en-US" sz="1400" kern="1200" dirty="0">
                          <a:solidFill>
                            <a:schemeClr val="bg1"/>
                          </a:solidFill>
                          <a:latin typeface="Calibri" panose="020F0502020204030204" pitchFamily="34" charset="0"/>
                          <a:cs typeface="Calibri" panose="020F0502020204030204" pitchFamily="34" charset="0"/>
                        </a:rPr>
                        <a:t>Overall</a:t>
                      </a:r>
                      <a:r>
                        <a:rPr lang="en-US" sz="1400" kern="1200" baseline="0" dirty="0">
                          <a:solidFill>
                            <a:schemeClr val="bg1"/>
                          </a:solidFill>
                          <a:latin typeface="Calibri" panose="020F0502020204030204" pitchFamily="34" charset="0"/>
                          <a:cs typeface="Calibri" panose="020F0502020204030204" pitchFamily="34" charset="0"/>
                        </a:rPr>
                        <a:t> (40)</a:t>
                      </a:r>
                    </a:p>
                    <a:p>
                      <a:pPr algn="ctr">
                        <a:lnSpc>
                          <a:spcPct val="90000"/>
                        </a:lnSpc>
                      </a:pPr>
                      <a:r>
                        <a:rPr lang="en-US" sz="1400" kern="1200" baseline="0" dirty="0">
                          <a:solidFill>
                            <a:schemeClr val="bg1"/>
                          </a:solidFill>
                          <a:latin typeface="Calibri" panose="020F0502020204030204" pitchFamily="34" charset="0"/>
                          <a:cs typeface="Calibri" panose="020F0502020204030204" pitchFamily="34" charset="0"/>
                        </a:rPr>
                        <a:t>IO (29)</a:t>
                      </a:r>
                      <a:endParaRPr lang="en-US" sz="1400" b="0" kern="1200" dirty="0">
                        <a:solidFill>
                          <a:schemeClr val="bg1"/>
                        </a:solidFill>
                        <a:latin typeface="Calibri" panose="020F0502020204030204" pitchFamily="34" charset="0"/>
                        <a:ea typeface="+mn-ea"/>
                        <a:cs typeface="Calibri" panose="020F0502020204030204" pitchFamily="34" charset="0"/>
                      </a:endParaRP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90000"/>
                        </a:lnSpc>
                      </a:pPr>
                      <a:r>
                        <a:rPr lang="en-US" sz="1400" kern="1200" dirty="0">
                          <a:solidFill>
                            <a:schemeClr val="bg1"/>
                          </a:solidFill>
                          <a:latin typeface="Calibri" panose="020F0502020204030204" pitchFamily="34" charset="0"/>
                          <a:cs typeface="Calibri" panose="020F0502020204030204" pitchFamily="34" charset="0"/>
                        </a:rPr>
                        <a:t>Overall</a:t>
                      </a:r>
                      <a:r>
                        <a:rPr lang="en-US" sz="1400" kern="1200" baseline="0" dirty="0">
                          <a:solidFill>
                            <a:schemeClr val="bg1"/>
                          </a:solidFill>
                          <a:latin typeface="Calibri" panose="020F0502020204030204" pitchFamily="34" charset="0"/>
                          <a:cs typeface="Calibri" panose="020F0502020204030204" pitchFamily="34" charset="0"/>
                        </a:rPr>
                        <a:t> (71)</a:t>
                      </a:r>
                    </a:p>
                    <a:p>
                      <a:pPr algn="ctr">
                        <a:lnSpc>
                          <a:spcPct val="90000"/>
                        </a:lnSpc>
                      </a:pPr>
                      <a:r>
                        <a:rPr lang="en-US" sz="1400" kern="1200" baseline="0" dirty="0">
                          <a:solidFill>
                            <a:schemeClr val="bg1"/>
                          </a:solidFill>
                          <a:latin typeface="Calibri" panose="020F0502020204030204" pitchFamily="34" charset="0"/>
                          <a:cs typeface="Calibri" panose="020F0502020204030204" pitchFamily="34" charset="0"/>
                        </a:rPr>
                        <a:t>IO (53)</a:t>
                      </a:r>
                      <a:endParaRPr lang="en-US" sz="1400" b="0" kern="1200" dirty="0">
                        <a:solidFill>
                          <a:schemeClr val="bg1"/>
                        </a:solidFill>
                        <a:latin typeface="Calibri" panose="020F0502020204030204" pitchFamily="34" charset="0"/>
                        <a:ea typeface="+mn-ea"/>
                        <a:cs typeface="Calibri" panose="020F0502020204030204" pitchFamily="34" charset="0"/>
                      </a:endParaRPr>
                    </a:p>
                  </a:txBody>
                  <a:tcPr anchor="ctr">
                    <a:lnL>
                      <a:noFill/>
                    </a:lnL>
                    <a:lnR>
                      <a:noFill/>
                    </a:lnR>
                    <a:lnT>
                      <a:noFill/>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4165975"/>
                  </a:ext>
                </a:extLst>
              </a:tr>
              <a:tr h="413048">
                <a:tc>
                  <a:txBody>
                    <a:bodyPr/>
                    <a:lstStyle/>
                    <a:p>
                      <a:pPr>
                        <a:lnSpc>
                          <a:spcPct val="90000"/>
                        </a:lnSpc>
                      </a:pPr>
                      <a:r>
                        <a:rPr lang="en-US" sz="1400" b="0" dirty="0">
                          <a:solidFill>
                            <a:schemeClr val="bg1"/>
                          </a:solidFill>
                          <a:latin typeface="Calibri" panose="020F0502020204030204" pitchFamily="34" charset="0"/>
                          <a:cs typeface="Calibri" panose="020F0502020204030204" pitchFamily="34" charset="0"/>
                        </a:rPr>
                        <a:t>Tx discontinuation </a:t>
                      </a:r>
                    </a:p>
                    <a:p>
                      <a:pPr>
                        <a:lnSpc>
                          <a:spcPct val="90000"/>
                        </a:lnSpc>
                      </a:pPr>
                      <a:r>
                        <a:rPr lang="en-US" sz="1400" b="0" dirty="0">
                          <a:solidFill>
                            <a:schemeClr val="bg1"/>
                          </a:solidFill>
                          <a:latin typeface="Calibri" panose="020F0502020204030204" pitchFamily="34" charset="0"/>
                          <a:cs typeface="Calibri" panose="020F0502020204030204" pitchFamily="34" charset="0"/>
                        </a:rPr>
                        <a:t>due to AEs, %</a:t>
                      </a:r>
                    </a:p>
                  </a:txBody>
                  <a:tcPr anchor="ctr">
                    <a:lnL w="38100" cap="flat" cmpd="sng" algn="ctr">
                      <a:solidFill>
                        <a:schemeClr val="accent3"/>
                      </a:solidFill>
                      <a:prstDash val="solid"/>
                      <a:round/>
                      <a:headEnd type="none" w="med" len="med"/>
                      <a:tailEnd type="none" w="med" len="med"/>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kern="1200" dirty="0">
                          <a:solidFill>
                            <a:schemeClr val="bg1"/>
                          </a:solidFill>
                          <a:latin typeface="Calibri" panose="020F0502020204030204" pitchFamily="34" charset="0"/>
                          <a:cs typeface="Calibri" panose="020F0502020204030204" pitchFamily="34" charset="0"/>
                        </a:rPr>
                        <a:t>23 vs 13</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kern="1200" dirty="0">
                          <a:solidFill>
                            <a:schemeClr val="bg1"/>
                          </a:solidFill>
                          <a:latin typeface="Calibri" panose="020F0502020204030204" pitchFamily="34" charset="0"/>
                          <a:ea typeface="+mn-ea"/>
                          <a:cs typeface="Calibri" panose="020F0502020204030204" pitchFamily="34" charset="0"/>
                        </a:rPr>
                        <a:t>20 vs 18</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kern="1200" dirty="0">
                          <a:solidFill>
                            <a:schemeClr val="bg1"/>
                          </a:solidFill>
                          <a:latin typeface="Calibri" panose="020F0502020204030204" pitchFamily="34" charset="0"/>
                          <a:ea typeface="+mn-ea"/>
                          <a:cs typeface="Calibri" panose="020F0502020204030204" pitchFamily="34" charset="0"/>
                        </a:rPr>
                        <a:t>27 vs 10</a:t>
                      </a:r>
                    </a:p>
                  </a:txBody>
                  <a:tcPr anchor="ctr">
                    <a:lnL>
                      <a:noFill/>
                    </a:lnL>
                    <a:lnR>
                      <a:noFill/>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90000"/>
                        </a:lnSpc>
                      </a:pPr>
                      <a:r>
                        <a:rPr lang="en-US" sz="1400" b="0" kern="1200" dirty="0">
                          <a:solidFill>
                            <a:schemeClr val="bg1"/>
                          </a:solidFill>
                          <a:latin typeface="Calibri" panose="020F0502020204030204" pitchFamily="34" charset="0"/>
                          <a:ea typeface="+mn-ea"/>
                          <a:cs typeface="Calibri" panose="020F0502020204030204" pitchFamily="34" charset="0"/>
                        </a:rPr>
                        <a:t>18.5 (len) / 25 (pembro) / 9.7 (len + pembro) vs 10 </a:t>
                      </a:r>
                    </a:p>
                  </a:txBody>
                  <a:tcPr anchor="ctr">
                    <a:lnL>
                      <a:noFill/>
                    </a:lnL>
                    <a:lnR w="38100" cap="flat" cmpd="sng" algn="ctr">
                      <a:solidFill>
                        <a:schemeClr val="accent3"/>
                      </a:solidFill>
                      <a:prstDash val="solid"/>
                      <a:round/>
                      <a:headEnd type="none" w="med" len="med"/>
                      <a:tailEnd type="none" w="med" len="med"/>
                    </a:lnR>
                    <a:lnT w="38100" cap="flat" cmpd="sng" algn="ctr">
                      <a:solidFill>
                        <a:schemeClr val="accent3"/>
                      </a:solidFill>
                      <a:prstDash val="solid"/>
                      <a:round/>
                      <a:headEnd type="none" w="med" len="med"/>
                      <a:tailEnd type="none" w="med" len="med"/>
                    </a:lnT>
                    <a:lnB w="3810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07025638"/>
                  </a:ext>
                </a:extLst>
              </a:tr>
            </a:tbl>
          </a:graphicData>
        </a:graphic>
      </p:graphicFrame>
      <p:sp>
        <p:nvSpPr>
          <p:cNvPr id="8" name="Text Box 15">
            <a:extLst>
              <a:ext uri="{FF2B5EF4-FFF2-40B4-BE49-F238E27FC236}">
                <a16:creationId xmlns:a16="http://schemas.microsoft.com/office/drawing/2014/main" id="{BFB23A0A-A776-4F01-B96C-235BD9C1D08D}"/>
              </a:ext>
            </a:extLst>
          </p:cNvPr>
          <p:cNvSpPr txBox="1">
            <a:spLocks noChangeArrowheads="1"/>
          </p:cNvSpPr>
          <p:nvPr/>
        </p:nvSpPr>
        <p:spPr bwMode="auto">
          <a:xfrm>
            <a:off x="412005" y="6195548"/>
            <a:ext cx="476648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1. Motzer. Cancer. 2022;128:2085.</a:t>
            </a:r>
            <a:r>
              <a:rPr lang="fr-FR" altLang="en-US" sz="1200" b="0" spc="-10" dirty="0">
                <a:solidFill>
                  <a:srgbClr val="455560"/>
                </a:solidFill>
                <a:latin typeface="Calibri" panose="020F0502020204030204" pitchFamily="34" charset="0"/>
                <a:ea typeface="MS PGothic" pitchFamily="34" charset="-128"/>
              </a:rPr>
              <a:t> </a:t>
            </a: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Powles. Lancet Oncol. 2020;21:1563.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Motzer. Lancet Oncol. 2022;23:888. 4.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Motzer. NEJM. 2021;384:1289</a:t>
            </a: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grpSp>
        <p:nvGrpSpPr>
          <p:cNvPr id="6" name="Group 5">
            <a:extLst>
              <a:ext uri="{FF2B5EF4-FFF2-40B4-BE49-F238E27FC236}">
                <a16:creationId xmlns:a16="http://schemas.microsoft.com/office/drawing/2014/main" id="{B9842F16-AB42-CF7A-75E0-E714B60BB471}"/>
              </a:ext>
            </a:extLst>
          </p:cNvPr>
          <p:cNvGrpSpPr/>
          <p:nvPr/>
        </p:nvGrpSpPr>
        <p:grpSpPr>
          <a:xfrm>
            <a:off x="5753328" y="6167556"/>
            <a:ext cx="3176068" cy="599577"/>
            <a:chOff x="5249475" y="6190689"/>
            <a:chExt cx="3176068" cy="599577"/>
          </a:xfrm>
        </p:grpSpPr>
        <p:grpSp>
          <p:nvGrpSpPr>
            <p:cNvPr id="5" name="Group 4">
              <a:extLst>
                <a:ext uri="{FF2B5EF4-FFF2-40B4-BE49-F238E27FC236}">
                  <a16:creationId xmlns:a16="http://schemas.microsoft.com/office/drawing/2014/main" id="{0996F93A-00CB-AE51-5876-D389B4522982}"/>
                </a:ext>
              </a:extLst>
            </p:cNvPr>
            <p:cNvGrpSpPr/>
            <p:nvPr/>
          </p:nvGrpSpPr>
          <p:grpSpPr>
            <a:xfrm>
              <a:off x="5249475" y="6284237"/>
              <a:ext cx="3176068" cy="506029"/>
              <a:chOff x="6294504" y="6300874"/>
              <a:chExt cx="3176068" cy="506029"/>
            </a:xfrm>
          </p:grpSpPr>
          <p:sp>
            <p:nvSpPr>
              <p:cNvPr id="10" name="Rechteck 4">
                <a:extLst>
                  <a:ext uri="{FF2B5EF4-FFF2-40B4-BE49-F238E27FC236}">
                    <a16:creationId xmlns:a16="http://schemas.microsoft.com/office/drawing/2014/main" id="{20F574C9-DB39-4B08-8091-1E3800B6AC51}"/>
                  </a:ext>
                </a:extLst>
              </p:cNvPr>
              <p:cNvSpPr/>
              <p:nvPr/>
            </p:nvSpPr>
            <p:spPr>
              <a:xfrm>
                <a:off x="6500329" y="6345238"/>
                <a:ext cx="2970243" cy="461665"/>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@brian_rini and @Uromigos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(podcasts: https://anchor.fm/the-Uromigos)</a:t>
                </a:r>
              </a:p>
            </p:txBody>
          </p:sp>
          <p:pic>
            <p:nvPicPr>
              <p:cNvPr id="11" name="Picture 2" descr="Image result for twitter logo">
                <a:extLst>
                  <a:ext uri="{FF2B5EF4-FFF2-40B4-BE49-F238E27FC236}">
                    <a16:creationId xmlns:a16="http://schemas.microsoft.com/office/drawing/2014/main" id="{CC58F9A3-AD73-4740-BBFB-D72AF9BB00EC}"/>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4504" y="6300874"/>
                <a:ext cx="266551" cy="266551"/>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0BD53E7D-9F77-4100-9BB0-AF9522166F6A}"/>
                </a:ext>
              </a:extLst>
            </p:cNvPr>
            <p:cNvSpPr txBox="1"/>
            <p:nvPr/>
          </p:nvSpPr>
          <p:spPr>
            <a:xfrm>
              <a:off x="5488033" y="6190689"/>
              <a:ext cx="1051826"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Adapted from</a:t>
              </a:r>
            </a:p>
          </p:txBody>
        </p:sp>
      </p:grpSp>
    </p:spTree>
    <p:extLst>
      <p:ext uri="{BB962C8B-B14F-4D97-AF65-F5344CB8AC3E}">
        <p14:creationId xmlns:p14="http://schemas.microsoft.com/office/powerpoint/2010/main" val="9999966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67ACC-BBC5-4C2E-83C0-E8F6A379559E}"/>
              </a:ext>
            </a:extLst>
          </p:cNvPr>
          <p:cNvSpPr>
            <a:spLocks noGrp="1"/>
          </p:cNvSpPr>
          <p:nvPr>
            <p:ph type="title"/>
          </p:nvPr>
        </p:nvSpPr>
        <p:spPr/>
        <p:txBody>
          <a:bodyPr/>
          <a:lstStyle/>
          <a:p>
            <a:r>
              <a:rPr lang="en-US" dirty="0"/>
              <a:t>Cross-Trial Comparison of Response in ITT Population</a:t>
            </a:r>
          </a:p>
        </p:txBody>
      </p:sp>
      <p:graphicFrame>
        <p:nvGraphicFramePr>
          <p:cNvPr id="9" name="Content Placeholder 8">
            <a:extLst>
              <a:ext uri="{FF2B5EF4-FFF2-40B4-BE49-F238E27FC236}">
                <a16:creationId xmlns:a16="http://schemas.microsoft.com/office/drawing/2014/main" id="{9D9224B1-8244-40F1-A9AE-B953A02A3658}"/>
              </a:ext>
            </a:extLst>
          </p:cNvPr>
          <p:cNvGraphicFramePr>
            <a:graphicFrameLocks noGrp="1"/>
          </p:cNvGraphicFramePr>
          <p:nvPr>
            <p:ph idx="4294967295"/>
          </p:nvPr>
        </p:nvGraphicFramePr>
        <p:xfrm>
          <a:off x="6180286" y="1528763"/>
          <a:ext cx="5668962" cy="4738687"/>
        </p:xfrm>
        <a:graphic>
          <a:graphicData uri="http://schemas.openxmlformats.org/drawingml/2006/chart">
            <c:chart xmlns:c="http://schemas.openxmlformats.org/drawingml/2006/chart" xmlns:r="http://schemas.openxmlformats.org/officeDocument/2006/relationships" r:id="rId3"/>
          </a:graphicData>
        </a:graphic>
      </p:graphicFrame>
      <p:sp>
        <p:nvSpPr>
          <p:cNvPr id="11" name="Content Placeholder 2">
            <a:extLst>
              <a:ext uri="{FF2B5EF4-FFF2-40B4-BE49-F238E27FC236}">
                <a16:creationId xmlns:a16="http://schemas.microsoft.com/office/drawing/2014/main" id="{F7E899EC-76AB-48EE-814C-76FCC97093D4}"/>
              </a:ext>
            </a:extLst>
          </p:cNvPr>
          <p:cNvSpPr txBox="1">
            <a:spLocks/>
          </p:cNvSpPr>
          <p:nvPr/>
        </p:nvSpPr>
        <p:spPr bwMode="auto">
          <a:xfrm>
            <a:off x="7695621" y="1510730"/>
            <a:ext cx="3644206" cy="33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Rate of PD</a:t>
            </a:r>
          </a:p>
        </p:txBody>
      </p:sp>
      <p:graphicFrame>
        <p:nvGraphicFramePr>
          <p:cNvPr id="21" name="Content Placeholder 8">
            <a:extLst>
              <a:ext uri="{FF2B5EF4-FFF2-40B4-BE49-F238E27FC236}">
                <a16:creationId xmlns:a16="http://schemas.microsoft.com/office/drawing/2014/main" id="{9AC77964-E5CA-408D-A60F-8FE67169E674}"/>
              </a:ext>
            </a:extLst>
          </p:cNvPr>
          <p:cNvGraphicFramePr>
            <a:graphicFrameLocks/>
          </p:cNvGraphicFramePr>
          <p:nvPr/>
        </p:nvGraphicFramePr>
        <p:xfrm>
          <a:off x="397021" y="1529514"/>
          <a:ext cx="5486400" cy="4651375"/>
        </p:xfrm>
        <a:graphic>
          <a:graphicData uri="http://schemas.openxmlformats.org/drawingml/2006/chart">
            <c:chart xmlns:c="http://schemas.openxmlformats.org/drawingml/2006/chart" xmlns:r="http://schemas.openxmlformats.org/officeDocument/2006/relationships" r:id="rId4"/>
          </a:graphicData>
        </a:graphic>
      </p:graphicFrame>
      <p:sp>
        <p:nvSpPr>
          <p:cNvPr id="22" name="Content Placeholder 2">
            <a:extLst>
              <a:ext uri="{FF2B5EF4-FFF2-40B4-BE49-F238E27FC236}">
                <a16:creationId xmlns:a16="http://schemas.microsoft.com/office/drawing/2014/main" id="{FDC25B93-58F7-49E2-96A0-FDC4B3B76948}"/>
              </a:ext>
            </a:extLst>
          </p:cNvPr>
          <p:cNvSpPr txBox="1">
            <a:spLocks/>
          </p:cNvSpPr>
          <p:nvPr/>
        </p:nvSpPr>
        <p:spPr bwMode="auto">
          <a:xfrm>
            <a:off x="1656198" y="1510730"/>
            <a:ext cx="3644206" cy="334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ctr"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a:t>
            </a:r>
          </a:p>
        </p:txBody>
      </p:sp>
      <p:sp>
        <p:nvSpPr>
          <p:cNvPr id="16" name="TextBox 15">
            <a:extLst>
              <a:ext uri="{FF2B5EF4-FFF2-40B4-BE49-F238E27FC236}">
                <a16:creationId xmlns:a16="http://schemas.microsoft.com/office/drawing/2014/main" id="{396A08B9-235C-4017-B653-B660C1FE2179}"/>
              </a:ext>
            </a:extLst>
          </p:cNvPr>
          <p:cNvSpPr txBox="1"/>
          <p:nvPr/>
        </p:nvSpPr>
        <p:spPr bwMode="auto">
          <a:xfrm rot="16200000">
            <a:off x="-98068" y="3374203"/>
            <a:ext cx="792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a:t>
            </a:r>
          </a:p>
        </p:txBody>
      </p:sp>
      <p:sp>
        <p:nvSpPr>
          <p:cNvPr id="17" name="TextBox 16">
            <a:extLst>
              <a:ext uri="{FF2B5EF4-FFF2-40B4-BE49-F238E27FC236}">
                <a16:creationId xmlns:a16="http://schemas.microsoft.com/office/drawing/2014/main" id="{B89ACA89-75A4-47A3-BAF4-288AC5CB460A}"/>
              </a:ext>
            </a:extLst>
          </p:cNvPr>
          <p:cNvSpPr txBox="1"/>
          <p:nvPr/>
        </p:nvSpPr>
        <p:spPr bwMode="auto">
          <a:xfrm rot="16200000">
            <a:off x="5413101" y="3275182"/>
            <a:ext cx="12484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Rate of PD (%)</a:t>
            </a:r>
          </a:p>
        </p:txBody>
      </p:sp>
      <p:sp>
        <p:nvSpPr>
          <p:cNvPr id="3" name="Text Box 15">
            <a:extLst>
              <a:ext uri="{FF2B5EF4-FFF2-40B4-BE49-F238E27FC236}">
                <a16:creationId xmlns:a16="http://schemas.microsoft.com/office/drawing/2014/main" id="{DB73DC3B-DE0B-65FB-BC03-543A105035C0}"/>
              </a:ext>
            </a:extLst>
          </p:cNvPr>
          <p:cNvSpPr txBox="1">
            <a:spLocks noChangeArrowheads="1"/>
          </p:cNvSpPr>
          <p:nvPr/>
        </p:nvSpPr>
        <p:spPr bwMode="auto">
          <a:xfrm>
            <a:off x="412004" y="6186217"/>
            <a:ext cx="8664925"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Motzer. Cancer. 2022;128:2085.</a:t>
            </a:r>
            <a:r>
              <a:rPr lang="fr-FR" altLang="en-US" sz="1200" b="0" spc="-10" dirty="0">
                <a:solidFill>
                  <a:srgbClr val="455560"/>
                </a:solidFill>
                <a:latin typeface="Calibri" panose="020F0502020204030204" pitchFamily="34" charset="0"/>
                <a:ea typeface="MS PGothic" pitchFamily="34" charset="-128"/>
              </a:rPr>
              <a:t>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Powles. Lancet Oncol. 2020;21:1563.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a:p>
            <a:pPr>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Lancet Oncol. 2022;23:888.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Motzer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NEJM. 2021;384:1289</a:t>
            </a:r>
            <a:r>
              <a:rPr kumimoji="0" lang="nb-NO"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480517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COSMIC-313: Ipi/Nivo ± Cabozantinib in Advanced RCC</a:t>
            </a:r>
          </a:p>
        </p:txBody>
      </p:sp>
      <p:sp>
        <p:nvSpPr>
          <p:cNvPr id="7" name="Content Placeholder 6">
            <a:extLst>
              <a:ext uri="{FF2B5EF4-FFF2-40B4-BE49-F238E27FC236}">
                <a16:creationId xmlns:a16="http://schemas.microsoft.com/office/drawing/2014/main" id="{04DA14D2-B142-E7D1-C6EE-4EA0F7DCE796}"/>
              </a:ext>
            </a:extLst>
          </p:cNvPr>
          <p:cNvSpPr>
            <a:spLocks noGrp="1"/>
          </p:cNvSpPr>
          <p:nvPr>
            <p:ph idx="1"/>
          </p:nvPr>
        </p:nvSpPr>
        <p:spPr/>
        <p:txBody>
          <a:bodyPr/>
          <a:lstStyle/>
          <a:p>
            <a:r>
              <a:rPr lang="en-US" sz="1800" dirty="0"/>
              <a:t>Randomized, placebo-controlled, phase III study of ipilimumab/nivolumab ± cabozantinib in first-line intermediate-risk/poor-risk advanced RCC</a:t>
            </a:r>
          </a:p>
          <a:p>
            <a:pPr lvl="1"/>
            <a:r>
              <a:rPr lang="en-US" sz="1600" dirty="0"/>
              <a:t>Primary endpoint: PFS per RECIST v1.1 in the PITT population</a:t>
            </a:r>
          </a:p>
        </p:txBody>
      </p:sp>
      <p:sp>
        <p:nvSpPr>
          <p:cNvPr id="3" name="TextBox 2">
            <a:extLst>
              <a:ext uri="{FF2B5EF4-FFF2-40B4-BE49-F238E27FC236}">
                <a16:creationId xmlns:a16="http://schemas.microsoft.com/office/drawing/2014/main" id="{80231A4D-2E3C-6F60-7638-674721AF0B00}"/>
              </a:ext>
            </a:extLst>
          </p:cNvPr>
          <p:cNvSpPr txBox="1"/>
          <p:nvPr/>
        </p:nvSpPr>
        <p:spPr bwMode="auto">
          <a:xfrm>
            <a:off x="402256" y="6362709"/>
            <a:ext cx="63572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Powles. GU ASCO 2023. Abstr 605.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20" name="Group 19">
            <a:extLst>
              <a:ext uri="{FF2B5EF4-FFF2-40B4-BE49-F238E27FC236}">
                <a16:creationId xmlns:a16="http://schemas.microsoft.com/office/drawing/2014/main" id="{66142BB0-6CB2-F144-FE7D-C059FAEF3A47}"/>
              </a:ext>
            </a:extLst>
          </p:cNvPr>
          <p:cNvGrpSpPr/>
          <p:nvPr/>
        </p:nvGrpSpPr>
        <p:grpSpPr>
          <a:xfrm>
            <a:off x="1168286" y="2865218"/>
            <a:ext cx="4828951" cy="3113454"/>
            <a:chOff x="846676" y="2740733"/>
            <a:chExt cx="4828951" cy="3744601"/>
          </a:xfrm>
        </p:grpSpPr>
        <p:cxnSp>
          <p:nvCxnSpPr>
            <p:cNvPr id="6" name="Straight Connector 5">
              <a:extLst>
                <a:ext uri="{FF2B5EF4-FFF2-40B4-BE49-F238E27FC236}">
                  <a16:creationId xmlns:a16="http://schemas.microsoft.com/office/drawing/2014/main" id="{AAC1AEDF-687C-7D25-0914-3B060CA67564}"/>
                </a:ext>
              </a:extLst>
            </p:cNvPr>
            <p:cNvCxnSpPr/>
            <p:nvPr/>
          </p:nvCxnSpPr>
          <p:spPr bwMode="auto">
            <a:xfrm>
              <a:off x="1506180" y="2878663"/>
              <a:ext cx="0" cy="3014303"/>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B8BDFA5B-71D7-C6AD-8D08-11DB985EE3BB}"/>
                </a:ext>
              </a:extLst>
            </p:cNvPr>
            <p:cNvCxnSpPr/>
            <p:nvPr/>
          </p:nvCxnSpPr>
          <p:spPr bwMode="auto">
            <a:xfrm>
              <a:off x="1426374" y="288325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F8B2A2B1-A681-42D2-94AC-205E68DC1784}"/>
                </a:ext>
              </a:extLst>
            </p:cNvPr>
            <p:cNvCxnSpPr/>
            <p:nvPr/>
          </p:nvCxnSpPr>
          <p:spPr bwMode="auto">
            <a:xfrm>
              <a:off x="1426374" y="408751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F9488023-6A3D-2C1F-8787-CA2A2B7DE3FD}"/>
                </a:ext>
              </a:extLst>
            </p:cNvPr>
            <p:cNvCxnSpPr/>
            <p:nvPr/>
          </p:nvCxnSpPr>
          <p:spPr bwMode="auto">
            <a:xfrm>
              <a:off x="1426374" y="529825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6273C6A4-BF1B-6139-9836-BD4565D9042C}"/>
                </a:ext>
              </a:extLst>
            </p:cNvPr>
            <p:cNvCxnSpPr/>
            <p:nvPr/>
          </p:nvCxnSpPr>
          <p:spPr bwMode="auto">
            <a:xfrm>
              <a:off x="1426374" y="5892966"/>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53714F6-478A-5CA0-4859-B8A4480C5EFE}"/>
                </a:ext>
              </a:extLst>
            </p:cNvPr>
            <p:cNvCxnSpPr>
              <a:cxnSpLocks/>
            </p:cNvCxnSpPr>
            <p:nvPr/>
          </p:nvCxnSpPr>
          <p:spPr bwMode="auto">
            <a:xfrm rot="16200000">
              <a:off x="1460428" y="5943511"/>
              <a:ext cx="87304" cy="0"/>
            </a:xfrm>
            <a:prstGeom prst="line">
              <a:avLst/>
            </a:prstGeom>
            <a:noFill/>
            <a:ln w="2857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279E390E-EE15-28F4-5027-431C45EAAE92}"/>
                </a:ext>
              </a:extLst>
            </p:cNvPr>
            <p:cNvSpPr txBox="1"/>
            <p:nvPr/>
          </p:nvSpPr>
          <p:spPr bwMode="auto">
            <a:xfrm>
              <a:off x="1054422" y="3940735"/>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7" name="TextBox 16">
              <a:extLst>
                <a:ext uri="{FF2B5EF4-FFF2-40B4-BE49-F238E27FC236}">
                  <a16:creationId xmlns:a16="http://schemas.microsoft.com/office/drawing/2014/main" id="{BE4068F4-88F7-5F15-BAC9-91EA0A1295BD}"/>
                </a:ext>
              </a:extLst>
            </p:cNvPr>
            <p:cNvSpPr txBox="1"/>
            <p:nvPr/>
          </p:nvSpPr>
          <p:spPr bwMode="auto">
            <a:xfrm>
              <a:off x="1054422" y="5160664"/>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8" name="TextBox 17">
              <a:extLst>
                <a:ext uri="{FF2B5EF4-FFF2-40B4-BE49-F238E27FC236}">
                  <a16:creationId xmlns:a16="http://schemas.microsoft.com/office/drawing/2014/main" id="{D8151F27-4475-30D6-5765-807149CEEA87}"/>
                </a:ext>
              </a:extLst>
            </p:cNvPr>
            <p:cNvSpPr txBox="1"/>
            <p:nvPr/>
          </p:nvSpPr>
          <p:spPr bwMode="auto">
            <a:xfrm>
              <a:off x="1054422" y="5732397"/>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 name="TextBox 18">
              <a:extLst>
                <a:ext uri="{FF2B5EF4-FFF2-40B4-BE49-F238E27FC236}">
                  <a16:creationId xmlns:a16="http://schemas.microsoft.com/office/drawing/2014/main" id="{08A9E4A8-7525-EA88-33E6-2E35CFA8AAF7}"/>
                </a:ext>
              </a:extLst>
            </p:cNvPr>
            <p:cNvSpPr txBox="1"/>
            <p:nvPr/>
          </p:nvSpPr>
          <p:spPr bwMode="auto">
            <a:xfrm rot="16200000">
              <a:off x="-540812" y="4270747"/>
              <a:ext cx="30211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21" name="TextBox 20">
              <a:extLst>
                <a:ext uri="{FF2B5EF4-FFF2-40B4-BE49-F238E27FC236}">
                  <a16:creationId xmlns:a16="http://schemas.microsoft.com/office/drawing/2014/main" id="{70145074-4A26-BD42-8007-DCD3CB43D14A}"/>
                </a:ext>
              </a:extLst>
            </p:cNvPr>
            <p:cNvSpPr txBox="1"/>
            <p:nvPr/>
          </p:nvSpPr>
          <p:spPr bwMode="auto">
            <a:xfrm>
              <a:off x="1054422" y="2740733"/>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cxnSp>
          <p:nvCxnSpPr>
            <p:cNvPr id="22" name="Straight Connector 21">
              <a:extLst>
                <a:ext uri="{FF2B5EF4-FFF2-40B4-BE49-F238E27FC236}">
                  <a16:creationId xmlns:a16="http://schemas.microsoft.com/office/drawing/2014/main" id="{2BD8BFAD-DE80-4F6E-9EF6-698BE6DE3B60}"/>
                </a:ext>
              </a:extLst>
            </p:cNvPr>
            <p:cNvCxnSpPr/>
            <p:nvPr/>
          </p:nvCxnSpPr>
          <p:spPr bwMode="auto">
            <a:xfrm>
              <a:off x="1426374" y="3489234"/>
              <a:ext cx="79806"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FD925F25-10A5-C346-A34B-8E2664E4BC23}"/>
                </a:ext>
              </a:extLst>
            </p:cNvPr>
            <p:cNvSpPr txBox="1"/>
            <p:nvPr/>
          </p:nvSpPr>
          <p:spPr bwMode="auto">
            <a:xfrm>
              <a:off x="1054422" y="3333260"/>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cxnSp>
          <p:nvCxnSpPr>
            <p:cNvPr id="24" name="Straight Connector 23">
              <a:extLst>
                <a:ext uri="{FF2B5EF4-FFF2-40B4-BE49-F238E27FC236}">
                  <a16:creationId xmlns:a16="http://schemas.microsoft.com/office/drawing/2014/main" id="{80EB8A2F-0F96-5DA9-021D-88CAE46F5724}"/>
                </a:ext>
              </a:extLst>
            </p:cNvPr>
            <p:cNvCxnSpPr/>
            <p:nvPr/>
          </p:nvCxnSpPr>
          <p:spPr bwMode="auto">
            <a:xfrm>
              <a:off x="1426374" y="4693510"/>
              <a:ext cx="79806"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96F01F6F-1BC7-CA0D-F189-7380B6D927E7}"/>
                </a:ext>
              </a:extLst>
            </p:cNvPr>
            <p:cNvSpPr txBox="1"/>
            <p:nvPr/>
          </p:nvSpPr>
          <p:spPr bwMode="auto">
            <a:xfrm>
              <a:off x="1054422" y="4546727"/>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cxnSp>
          <p:nvCxnSpPr>
            <p:cNvPr id="27" name="Straight Connector 26">
              <a:extLst>
                <a:ext uri="{FF2B5EF4-FFF2-40B4-BE49-F238E27FC236}">
                  <a16:creationId xmlns:a16="http://schemas.microsoft.com/office/drawing/2014/main" id="{6787C73C-39DF-155F-65F3-EFA3EB15C1B5}"/>
                </a:ext>
              </a:extLst>
            </p:cNvPr>
            <p:cNvCxnSpPr>
              <a:cxnSpLocks/>
            </p:cNvCxnSpPr>
            <p:nvPr/>
          </p:nvCxnSpPr>
          <p:spPr bwMode="auto">
            <a:xfrm>
              <a:off x="1504751" y="5892966"/>
              <a:ext cx="401897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F771DFD7-B177-429A-E66A-A28F7AAF1D02}"/>
                </a:ext>
              </a:extLst>
            </p:cNvPr>
            <p:cNvCxnSpPr>
              <a:cxnSpLocks/>
            </p:cNvCxnSpPr>
            <p:nvPr/>
          </p:nvCxnSpPr>
          <p:spPr bwMode="auto">
            <a:xfrm rot="16200000">
              <a:off x="1859779" y="5943511"/>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B3A272C0-521C-33C1-37DE-9FAD31B87D95}"/>
                </a:ext>
              </a:extLst>
            </p:cNvPr>
            <p:cNvCxnSpPr>
              <a:cxnSpLocks/>
            </p:cNvCxnSpPr>
            <p:nvPr/>
          </p:nvCxnSpPr>
          <p:spPr bwMode="auto">
            <a:xfrm rot="16200000">
              <a:off x="2266595" y="5943511"/>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1DED8EF-3764-AA49-A53F-30FEFCDE04FD}"/>
                </a:ext>
              </a:extLst>
            </p:cNvPr>
            <p:cNvCxnSpPr>
              <a:cxnSpLocks/>
            </p:cNvCxnSpPr>
            <p:nvPr/>
          </p:nvCxnSpPr>
          <p:spPr bwMode="auto">
            <a:xfrm rot="16200000">
              <a:off x="2665946"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5FE2251-0672-8331-BD43-524738AC49D9}"/>
                </a:ext>
              </a:extLst>
            </p:cNvPr>
            <p:cNvCxnSpPr>
              <a:cxnSpLocks/>
            </p:cNvCxnSpPr>
            <p:nvPr/>
          </p:nvCxnSpPr>
          <p:spPr bwMode="auto">
            <a:xfrm rot="16200000">
              <a:off x="3065297"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B70F35E-87E9-4E9A-D5F4-24C210970770}"/>
                </a:ext>
              </a:extLst>
            </p:cNvPr>
            <p:cNvCxnSpPr>
              <a:cxnSpLocks/>
            </p:cNvCxnSpPr>
            <p:nvPr/>
          </p:nvCxnSpPr>
          <p:spPr bwMode="auto">
            <a:xfrm rot="16200000">
              <a:off x="3464649"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C7BB728-F8B8-3897-3100-6197BB5DD858}"/>
                </a:ext>
              </a:extLst>
            </p:cNvPr>
            <p:cNvCxnSpPr>
              <a:cxnSpLocks/>
            </p:cNvCxnSpPr>
            <p:nvPr/>
          </p:nvCxnSpPr>
          <p:spPr bwMode="auto">
            <a:xfrm rot="16200000">
              <a:off x="3871464"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6BC7D64-3F4D-7584-7C4A-ADB7BB2AD1F4}"/>
                </a:ext>
              </a:extLst>
            </p:cNvPr>
            <p:cNvCxnSpPr>
              <a:cxnSpLocks/>
            </p:cNvCxnSpPr>
            <p:nvPr/>
          </p:nvCxnSpPr>
          <p:spPr bwMode="auto">
            <a:xfrm rot="16200000">
              <a:off x="4263351"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E1E58A4-8223-615E-AEE3-0D970482ADA6}"/>
                </a:ext>
              </a:extLst>
            </p:cNvPr>
            <p:cNvCxnSpPr>
              <a:cxnSpLocks/>
            </p:cNvCxnSpPr>
            <p:nvPr/>
          </p:nvCxnSpPr>
          <p:spPr bwMode="auto">
            <a:xfrm rot="16200000">
              <a:off x="4670166"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D19E6A5-64AE-6274-3A9E-DBBE5F24A2C6}"/>
                </a:ext>
              </a:extLst>
            </p:cNvPr>
            <p:cNvCxnSpPr>
              <a:cxnSpLocks/>
            </p:cNvCxnSpPr>
            <p:nvPr/>
          </p:nvCxnSpPr>
          <p:spPr bwMode="auto">
            <a:xfrm rot="16200000">
              <a:off x="5069518"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37EBB55-B026-1FF3-6CDD-DB20E275F3B2}"/>
                </a:ext>
              </a:extLst>
            </p:cNvPr>
            <p:cNvCxnSpPr>
              <a:cxnSpLocks/>
            </p:cNvCxnSpPr>
            <p:nvPr/>
          </p:nvCxnSpPr>
          <p:spPr bwMode="auto">
            <a:xfrm rot="16200000">
              <a:off x="5465136" y="5943512"/>
              <a:ext cx="87304" cy="0"/>
            </a:xfrm>
            <a:prstGeom prst="line">
              <a:avLst/>
            </a:prstGeom>
            <a:noFill/>
            <a:ln w="28575" cap="flat" cmpd="sng" algn="ctr">
              <a:solidFill>
                <a:schemeClr val="bg1"/>
              </a:solidFill>
              <a:prstDash val="solid"/>
              <a:round/>
              <a:headEnd type="none" w="med" len="med"/>
              <a:tailEnd type="none" w="med" len="med"/>
            </a:ln>
            <a:effectLst/>
          </p:spPr>
        </p:cxnSp>
        <p:sp>
          <p:nvSpPr>
            <p:cNvPr id="41" name="TextBox 40">
              <a:extLst>
                <a:ext uri="{FF2B5EF4-FFF2-40B4-BE49-F238E27FC236}">
                  <a16:creationId xmlns:a16="http://schemas.microsoft.com/office/drawing/2014/main" id="{885784BF-F011-C60F-E7B9-481AC7309032}"/>
                </a:ext>
              </a:extLst>
            </p:cNvPr>
            <p:cNvSpPr txBox="1"/>
            <p:nvPr/>
          </p:nvSpPr>
          <p:spPr bwMode="auto">
            <a:xfrm>
              <a:off x="1326035"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Box 41">
              <a:extLst>
                <a:ext uri="{FF2B5EF4-FFF2-40B4-BE49-F238E27FC236}">
                  <a16:creationId xmlns:a16="http://schemas.microsoft.com/office/drawing/2014/main" id="{1CB75C86-61E4-EA99-0D6C-E582FD7AEFBD}"/>
                </a:ext>
              </a:extLst>
            </p:cNvPr>
            <p:cNvSpPr txBox="1"/>
            <p:nvPr/>
          </p:nvSpPr>
          <p:spPr bwMode="auto">
            <a:xfrm>
              <a:off x="1729118"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43" name="TextBox 42">
              <a:extLst>
                <a:ext uri="{FF2B5EF4-FFF2-40B4-BE49-F238E27FC236}">
                  <a16:creationId xmlns:a16="http://schemas.microsoft.com/office/drawing/2014/main" id="{4A9DD210-E53E-9B7A-DCA0-804F704A9DC2}"/>
                </a:ext>
              </a:extLst>
            </p:cNvPr>
            <p:cNvSpPr txBox="1"/>
            <p:nvPr/>
          </p:nvSpPr>
          <p:spPr bwMode="auto">
            <a:xfrm>
              <a:off x="2128469"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4" name="TextBox 43">
              <a:extLst>
                <a:ext uri="{FF2B5EF4-FFF2-40B4-BE49-F238E27FC236}">
                  <a16:creationId xmlns:a16="http://schemas.microsoft.com/office/drawing/2014/main" id="{7E3AE364-D87B-8414-1D43-F0DCD1541027}"/>
                </a:ext>
              </a:extLst>
            </p:cNvPr>
            <p:cNvSpPr txBox="1"/>
            <p:nvPr/>
          </p:nvSpPr>
          <p:spPr bwMode="auto">
            <a:xfrm>
              <a:off x="2527819"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45" name="TextBox 44">
              <a:extLst>
                <a:ext uri="{FF2B5EF4-FFF2-40B4-BE49-F238E27FC236}">
                  <a16:creationId xmlns:a16="http://schemas.microsoft.com/office/drawing/2014/main" id="{2C134ED2-4E06-556C-BF44-71AE60A2884C}"/>
                </a:ext>
              </a:extLst>
            </p:cNvPr>
            <p:cNvSpPr txBox="1"/>
            <p:nvPr/>
          </p:nvSpPr>
          <p:spPr bwMode="auto">
            <a:xfrm>
              <a:off x="2938366"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E096B043-09FB-B984-7224-12258736101A}"/>
                </a:ext>
              </a:extLst>
            </p:cNvPr>
            <p:cNvSpPr txBox="1"/>
            <p:nvPr/>
          </p:nvSpPr>
          <p:spPr bwMode="auto">
            <a:xfrm>
              <a:off x="3322787"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47" name="TextBox 46">
              <a:extLst>
                <a:ext uri="{FF2B5EF4-FFF2-40B4-BE49-F238E27FC236}">
                  <a16:creationId xmlns:a16="http://schemas.microsoft.com/office/drawing/2014/main" id="{213EC613-BDEF-E2CB-A4F1-D288B3C4E498}"/>
                </a:ext>
              </a:extLst>
            </p:cNvPr>
            <p:cNvSpPr txBox="1"/>
            <p:nvPr/>
          </p:nvSpPr>
          <p:spPr bwMode="auto">
            <a:xfrm>
              <a:off x="3737067"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8" name="TextBox 47">
              <a:extLst>
                <a:ext uri="{FF2B5EF4-FFF2-40B4-BE49-F238E27FC236}">
                  <a16:creationId xmlns:a16="http://schemas.microsoft.com/office/drawing/2014/main" id="{72DA7210-BE9D-4CEB-1A42-8DA82F73D70A}"/>
                </a:ext>
              </a:extLst>
            </p:cNvPr>
            <p:cNvSpPr txBox="1"/>
            <p:nvPr/>
          </p:nvSpPr>
          <p:spPr bwMode="auto">
            <a:xfrm>
              <a:off x="4136418"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49" name="TextBox 48">
              <a:extLst>
                <a:ext uri="{FF2B5EF4-FFF2-40B4-BE49-F238E27FC236}">
                  <a16:creationId xmlns:a16="http://schemas.microsoft.com/office/drawing/2014/main" id="{C213D770-8E55-95A8-4E31-AB879D4C8AB9}"/>
                </a:ext>
              </a:extLst>
            </p:cNvPr>
            <p:cNvSpPr txBox="1"/>
            <p:nvPr/>
          </p:nvSpPr>
          <p:spPr bwMode="auto">
            <a:xfrm>
              <a:off x="4543232"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50" name="TextBox 49">
              <a:extLst>
                <a:ext uri="{FF2B5EF4-FFF2-40B4-BE49-F238E27FC236}">
                  <a16:creationId xmlns:a16="http://schemas.microsoft.com/office/drawing/2014/main" id="{9CBF277D-2F9F-71EB-74B3-A1FC7A818642}"/>
                </a:ext>
              </a:extLst>
            </p:cNvPr>
            <p:cNvSpPr txBox="1"/>
            <p:nvPr/>
          </p:nvSpPr>
          <p:spPr bwMode="auto">
            <a:xfrm>
              <a:off x="4938850"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51" name="TextBox 50">
              <a:extLst>
                <a:ext uri="{FF2B5EF4-FFF2-40B4-BE49-F238E27FC236}">
                  <a16:creationId xmlns:a16="http://schemas.microsoft.com/office/drawing/2014/main" id="{CDAE1B1F-3CEC-DA94-D99B-8DFC2CE006A4}"/>
                </a:ext>
              </a:extLst>
            </p:cNvPr>
            <p:cNvSpPr txBox="1"/>
            <p:nvPr/>
          </p:nvSpPr>
          <p:spPr bwMode="auto">
            <a:xfrm>
              <a:off x="5327003"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2" name="TextBox 51">
              <a:extLst>
                <a:ext uri="{FF2B5EF4-FFF2-40B4-BE49-F238E27FC236}">
                  <a16:creationId xmlns:a16="http://schemas.microsoft.com/office/drawing/2014/main" id="{8E2DF9FA-F131-F75A-9041-080AFFCB5E5F}"/>
                </a:ext>
              </a:extLst>
            </p:cNvPr>
            <p:cNvSpPr txBox="1"/>
            <p:nvPr/>
          </p:nvSpPr>
          <p:spPr bwMode="auto">
            <a:xfrm>
              <a:off x="1489814" y="6189200"/>
              <a:ext cx="4018970"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pic>
        <p:nvPicPr>
          <p:cNvPr id="56" name="Picture 55">
            <a:extLst>
              <a:ext uri="{FF2B5EF4-FFF2-40B4-BE49-F238E27FC236}">
                <a16:creationId xmlns:a16="http://schemas.microsoft.com/office/drawing/2014/main" id="{15D3E0CF-3004-89A7-2462-86FC8951295F}"/>
              </a:ext>
            </a:extLst>
          </p:cNvPr>
          <p:cNvPicPr>
            <a:picLocks noChangeAspect="1"/>
          </p:cNvPicPr>
          <p:nvPr/>
        </p:nvPicPr>
        <p:blipFill>
          <a:blip r:embed="rId3"/>
          <a:stretch>
            <a:fillRect/>
          </a:stretch>
        </p:blipFill>
        <p:spPr>
          <a:xfrm>
            <a:off x="1797615" y="2958412"/>
            <a:ext cx="3756610" cy="1612686"/>
          </a:xfrm>
          <a:prstGeom prst="rect">
            <a:avLst/>
          </a:prstGeom>
        </p:spPr>
      </p:pic>
      <p:pic>
        <p:nvPicPr>
          <p:cNvPr id="58" name="Picture 57">
            <a:extLst>
              <a:ext uri="{FF2B5EF4-FFF2-40B4-BE49-F238E27FC236}">
                <a16:creationId xmlns:a16="http://schemas.microsoft.com/office/drawing/2014/main" id="{CBBB8EA2-EEE3-27A8-50FD-93C342A32CE8}"/>
              </a:ext>
            </a:extLst>
          </p:cNvPr>
          <p:cNvPicPr>
            <a:picLocks noChangeAspect="1"/>
          </p:cNvPicPr>
          <p:nvPr/>
        </p:nvPicPr>
        <p:blipFill>
          <a:blip r:embed="rId4"/>
          <a:stretch>
            <a:fillRect/>
          </a:stretch>
        </p:blipFill>
        <p:spPr>
          <a:xfrm>
            <a:off x="1830880" y="2973104"/>
            <a:ext cx="3742801" cy="1443923"/>
          </a:xfrm>
          <a:prstGeom prst="rect">
            <a:avLst/>
          </a:prstGeom>
        </p:spPr>
      </p:pic>
      <p:graphicFrame>
        <p:nvGraphicFramePr>
          <p:cNvPr id="59" name="Table 63">
            <a:extLst>
              <a:ext uri="{FF2B5EF4-FFF2-40B4-BE49-F238E27FC236}">
                <a16:creationId xmlns:a16="http://schemas.microsoft.com/office/drawing/2014/main" id="{6DEE3328-6EE2-1A70-BBD4-58B4D7688F69}"/>
              </a:ext>
            </a:extLst>
          </p:cNvPr>
          <p:cNvGraphicFramePr>
            <a:graphicFrameLocks noGrp="1"/>
          </p:cNvGraphicFramePr>
          <p:nvPr>
            <p:extLst>
              <p:ext uri="{D42A27DB-BD31-4B8C-83A1-F6EECF244321}">
                <p14:modId xmlns:p14="http://schemas.microsoft.com/office/powerpoint/2010/main" val="2428080727"/>
              </p:ext>
            </p:extLst>
          </p:nvPr>
        </p:nvGraphicFramePr>
        <p:xfrm>
          <a:off x="456841" y="6041275"/>
          <a:ext cx="5595867" cy="365760"/>
        </p:xfrm>
        <a:graphic>
          <a:graphicData uri="http://schemas.openxmlformats.org/drawingml/2006/table">
            <a:tbl>
              <a:tblPr firstRow="1" bandRow="1">
                <a:tableStyleId>{5C22544A-7EE6-4342-B048-85BDC9FD1C3A}</a:tableStyleId>
              </a:tblPr>
              <a:tblGrid>
                <a:gridCol w="1184856">
                  <a:extLst>
                    <a:ext uri="{9D8B030D-6E8A-4147-A177-3AD203B41FA5}">
                      <a16:colId xmlns:a16="http://schemas.microsoft.com/office/drawing/2014/main" val="708391338"/>
                    </a:ext>
                  </a:extLst>
                </a:gridCol>
                <a:gridCol w="401001">
                  <a:extLst>
                    <a:ext uri="{9D8B030D-6E8A-4147-A177-3AD203B41FA5}">
                      <a16:colId xmlns:a16="http://schemas.microsoft.com/office/drawing/2014/main" val="2095396276"/>
                    </a:ext>
                  </a:extLst>
                </a:gridCol>
                <a:gridCol w="401001">
                  <a:extLst>
                    <a:ext uri="{9D8B030D-6E8A-4147-A177-3AD203B41FA5}">
                      <a16:colId xmlns:a16="http://schemas.microsoft.com/office/drawing/2014/main" val="2594482804"/>
                    </a:ext>
                  </a:extLst>
                </a:gridCol>
                <a:gridCol w="401001">
                  <a:extLst>
                    <a:ext uri="{9D8B030D-6E8A-4147-A177-3AD203B41FA5}">
                      <a16:colId xmlns:a16="http://schemas.microsoft.com/office/drawing/2014/main" val="2554382694"/>
                    </a:ext>
                  </a:extLst>
                </a:gridCol>
                <a:gridCol w="401001">
                  <a:extLst>
                    <a:ext uri="{9D8B030D-6E8A-4147-A177-3AD203B41FA5}">
                      <a16:colId xmlns:a16="http://schemas.microsoft.com/office/drawing/2014/main" val="2582967906"/>
                    </a:ext>
                  </a:extLst>
                </a:gridCol>
                <a:gridCol w="401001">
                  <a:extLst>
                    <a:ext uri="{9D8B030D-6E8A-4147-A177-3AD203B41FA5}">
                      <a16:colId xmlns:a16="http://schemas.microsoft.com/office/drawing/2014/main" val="2719554511"/>
                    </a:ext>
                  </a:extLst>
                </a:gridCol>
                <a:gridCol w="401001">
                  <a:extLst>
                    <a:ext uri="{9D8B030D-6E8A-4147-A177-3AD203B41FA5}">
                      <a16:colId xmlns:a16="http://schemas.microsoft.com/office/drawing/2014/main" val="1212811841"/>
                    </a:ext>
                  </a:extLst>
                </a:gridCol>
                <a:gridCol w="401001">
                  <a:extLst>
                    <a:ext uri="{9D8B030D-6E8A-4147-A177-3AD203B41FA5}">
                      <a16:colId xmlns:a16="http://schemas.microsoft.com/office/drawing/2014/main" val="3182422997"/>
                    </a:ext>
                  </a:extLst>
                </a:gridCol>
                <a:gridCol w="401001">
                  <a:extLst>
                    <a:ext uri="{9D8B030D-6E8A-4147-A177-3AD203B41FA5}">
                      <a16:colId xmlns:a16="http://schemas.microsoft.com/office/drawing/2014/main" val="3520409470"/>
                    </a:ext>
                  </a:extLst>
                </a:gridCol>
                <a:gridCol w="401001">
                  <a:extLst>
                    <a:ext uri="{9D8B030D-6E8A-4147-A177-3AD203B41FA5}">
                      <a16:colId xmlns:a16="http://schemas.microsoft.com/office/drawing/2014/main" val="4013316005"/>
                    </a:ext>
                  </a:extLst>
                </a:gridCol>
                <a:gridCol w="401001">
                  <a:extLst>
                    <a:ext uri="{9D8B030D-6E8A-4147-A177-3AD203B41FA5}">
                      <a16:colId xmlns:a16="http://schemas.microsoft.com/office/drawing/2014/main" val="1210399551"/>
                    </a:ext>
                  </a:extLst>
                </a:gridCol>
                <a:gridCol w="401001">
                  <a:extLst>
                    <a:ext uri="{9D8B030D-6E8A-4147-A177-3AD203B41FA5}">
                      <a16:colId xmlns:a16="http://schemas.microsoft.com/office/drawing/2014/main" val="2078034331"/>
                    </a:ext>
                  </a:extLst>
                </a:gridCol>
              </a:tblGrid>
              <a:tr h="0">
                <a:tc>
                  <a:txBody>
                    <a:bodyPr/>
                    <a:lstStyle/>
                    <a:p>
                      <a:pPr algn="r"/>
                      <a:r>
                        <a:rPr lang="en-US" sz="1200" b="0" dirty="0">
                          <a:solidFill>
                            <a:schemeClr val="accent1"/>
                          </a:solidFill>
                        </a:rPr>
                        <a:t>Cabo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278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133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81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315953"/>
                  </a:ext>
                </a:extLst>
              </a:tr>
              <a:tr h="160913">
                <a:tc>
                  <a:txBody>
                    <a:bodyPr/>
                    <a:lstStyle/>
                    <a:p>
                      <a:pPr algn="r"/>
                      <a:r>
                        <a:rPr lang="en-US" sz="1200" b="0" dirty="0">
                          <a:solidFill>
                            <a:schemeClr val="accent3"/>
                          </a:solidFill>
                        </a:rPr>
                        <a:t>Pbo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226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170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105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280703"/>
                  </a:ext>
                </a:extLst>
              </a:tr>
            </a:tbl>
          </a:graphicData>
        </a:graphic>
      </p:graphicFrame>
      <p:grpSp>
        <p:nvGrpSpPr>
          <p:cNvPr id="60" name="Group 59">
            <a:extLst>
              <a:ext uri="{FF2B5EF4-FFF2-40B4-BE49-F238E27FC236}">
                <a16:creationId xmlns:a16="http://schemas.microsoft.com/office/drawing/2014/main" id="{30308146-6BB1-298A-3880-70C08B334FCC}"/>
              </a:ext>
            </a:extLst>
          </p:cNvPr>
          <p:cNvGrpSpPr/>
          <p:nvPr/>
        </p:nvGrpSpPr>
        <p:grpSpPr>
          <a:xfrm>
            <a:off x="6723395" y="2865218"/>
            <a:ext cx="4828951" cy="3113454"/>
            <a:chOff x="846676" y="2740733"/>
            <a:chExt cx="4828951" cy="3744601"/>
          </a:xfrm>
        </p:grpSpPr>
        <p:cxnSp>
          <p:nvCxnSpPr>
            <p:cNvPr id="61" name="Straight Connector 60">
              <a:extLst>
                <a:ext uri="{FF2B5EF4-FFF2-40B4-BE49-F238E27FC236}">
                  <a16:creationId xmlns:a16="http://schemas.microsoft.com/office/drawing/2014/main" id="{EB9B6AE5-E308-CA24-CD2A-2586704965DE}"/>
                </a:ext>
              </a:extLst>
            </p:cNvPr>
            <p:cNvCxnSpPr/>
            <p:nvPr/>
          </p:nvCxnSpPr>
          <p:spPr bwMode="auto">
            <a:xfrm>
              <a:off x="1506180" y="2878663"/>
              <a:ext cx="0" cy="3014303"/>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69739EA-C5C5-015C-1B65-1611DF94ADDB}"/>
                </a:ext>
              </a:extLst>
            </p:cNvPr>
            <p:cNvCxnSpPr/>
            <p:nvPr/>
          </p:nvCxnSpPr>
          <p:spPr bwMode="auto">
            <a:xfrm>
              <a:off x="1426374" y="288325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FB9234B4-B0C0-97B7-FD1D-C81B95E369B8}"/>
                </a:ext>
              </a:extLst>
            </p:cNvPr>
            <p:cNvCxnSpPr/>
            <p:nvPr/>
          </p:nvCxnSpPr>
          <p:spPr bwMode="auto">
            <a:xfrm>
              <a:off x="1426374" y="408751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E786F6B-5883-250E-E7C0-7287B96855E5}"/>
                </a:ext>
              </a:extLst>
            </p:cNvPr>
            <p:cNvCxnSpPr/>
            <p:nvPr/>
          </p:nvCxnSpPr>
          <p:spPr bwMode="auto">
            <a:xfrm>
              <a:off x="1426374" y="5298258"/>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6354A26-E5D5-CA26-F340-3882B1F61F6A}"/>
                </a:ext>
              </a:extLst>
            </p:cNvPr>
            <p:cNvCxnSpPr/>
            <p:nvPr/>
          </p:nvCxnSpPr>
          <p:spPr bwMode="auto">
            <a:xfrm>
              <a:off x="1426374" y="5892966"/>
              <a:ext cx="7980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5ADF23B1-8BF2-7289-CD15-B7532DE62880}"/>
                </a:ext>
              </a:extLst>
            </p:cNvPr>
            <p:cNvCxnSpPr>
              <a:cxnSpLocks/>
            </p:cNvCxnSpPr>
            <p:nvPr/>
          </p:nvCxnSpPr>
          <p:spPr bwMode="auto">
            <a:xfrm rot="16200000">
              <a:off x="1460428" y="5943511"/>
              <a:ext cx="87304" cy="0"/>
            </a:xfrm>
            <a:prstGeom prst="line">
              <a:avLst/>
            </a:prstGeom>
            <a:noFill/>
            <a:ln w="28575" cap="flat" cmpd="sng" algn="ctr">
              <a:solidFill>
                <a:schemeClr val="bg1"/>
              </a:solidFill>
              <a:prstDash val="solid"/>
              <a:round/>
              <a:headEnd type="none" w="med" len="med"/>
              <a:tailEnd type="none" w="med" len="med"/>
            </a:ln>
            <a:effectLst/>
          </p:spPr>
        </p:cxnSp>
        <p:sp>
          <p:nvSpPr>
            <p:cNvPr id="67" name="TextBox 66">
              <a:extLst>
                <a:ext uri="{FF2B5EF4-FFF2-40B4-BE49-F238E27FC236}">
                  <a16:creationId xmlns:a16="http://schemas.microsoft.com/office/drawing/2014/main" id="{B5A1834C-7E02-E1FD-1A7F-56192D9CF0E0}"/>
                </a:ext>
              </a:extLst>
            </p:cNvPr>
            <p:cNvSpPr txBox="1"/>
            <p:nvPr/>
          </p:nvSpPr>
          <p:spPr bwMode="auto">
            <a:xfrm>
              <a:off x="1054422" y="3940735"/>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68" name="TextBox 67">
              <a:extLst>
                <a:ext uri="{FF2B5EF4-FFF2-40B4-BE49-F238E27FC236}">
                  <a16:creationId xmlns:a16="http://schemas.microsoft.com/office/drawing/2014/main" id="{A38C74EA-5871-428B-8D72-220CE5EEFEA7}"/>
                </a:ext>
              </a:extLst>
            </p:cNvPr>
            <p:cNvSpPr txBox="1"/>
            <p:nvPr/>
          </p:nvSpPr>
          <p:spPr bwMode="auto">
            <a:xfrm>
              <a:off x="1054422" y="5160664"/>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69" name="TextBox 68">
              <a:extLst>
                <a:ext uri="{FF2B5EF4-FFF2-40B4-BE49-F238E27FC236}">
                  <a16:creationId xmlns:a16="http://schemas.microsoft.com/office/drawing/2014/main" id="{0B1376AB-396E-A99C-B570-DB3E9FB10194}"/>
                </a:ext>
              </a:extLst>
            </p:cNvPr>
            <p:cNvSpPr txBox="1"/>
            <p:nvPr/>
          </p:nvSpPr>
          <p:spPr bwMode="auto">
            <a:xfrm>
              <a:off x="1054422" y="5732397"/>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0" name="TextBox 69">
              <a:extLst>
                <a:ext uri="{FF2B5EF4-FFF2-40B4-BE49-F238E27FC236}">
                  <a16:creationId xmlns:a16="http://schemas.microsoft.com/office/drawing/2014/main" id="{97B91923-CA48-B269-19D9-58A04387D0FB}"/>
                </a:ext>
              </a:extLst>
            </p:cNvPr>
            <p:cNvSpPr txBox="1"/>
            <p:nvPr/>
          </p:nvSpPr>
          <p:spPr bwMode="auto">
            <a:xfrm rot="16200000">
              <a:off x="-540812" y="4270747"/>
              <a:ext cx="302119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sp>
          <p:nvSpPr>
            <p:cNvPr id="71" name="TextBox 70">
              <a:extLst>
                <a:ext uri="{FF2B5EF4-FFF2-40B4-BE49-F238E27FC236}">
                  <a16:creationId xmlns:a16="http://schemas.microsoft.com/office/drawing/2014/main" id="{C7C2EA7B-AE78-B2D4-06CB-1AB6514704F7}"/>
                </a:ext>
              </a:extLst>
            </p:cNvPr>
            <p:cNvSpPr txBox="1"/>
            <p:nvPr/>
          </p:nvSpPr>
          <p:spPr bwMode="auto">
            <a:xfrm>
              <a:off x="1054422" y="2740733"/>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cxnSp>
          <p:nvCxnSpPr>
            <p:cNvPr id="72" name="Straight Connector 71">
              <a:extLst>
                <a:ext uri="{FF2B5EF4-FFF2-40B4-BE49-F238E27FC236}">
                  <a16:creationId xmlns:a16="http://schemas.microsoft.com/office/drawing/2014/main" id="{EAEEFAD0-D080-60CF-73F5-D812E6D8A93E}"/>
                </a:ext>
              </a:extLst>
            </p:cNvPr>
            <p:cNvCxnSpPr/>
            <p:nvPr/>
          </p:nvCxnSpPr>
          <p:spPr bwMode="auto">
            <a:xfrm>
              <a:off x="1426374" y="3489234"/>
              <a:ext cx="79806" cy="0"/>
            </a:xfrm>
            <a:prstGeom prst="line">
              <a:avLst/>
            </a:prstGeom>
            <a:noFill/>
            <a:ln w="28575" cap="flat" cmpd="sng" algn="ctr">
              <a:solidFill>
                <a:schemeClr val="bg1"/>
              </a:solidFill>
              <a:prstDash val="solid"/>
              <a:round/>
              <a:headEnd type="none" w="med" len="med"/>
              <a:tailEnd type="none" w="med" len="med"/>
            </a:ln>
            <a:effectLst/>
          </p:spPr>
        </p:cxnSp>
        <p:sp>
          <p:nvSpPr>
            <p:cNvPr id="73" name="TextBox 72">
              <a:extLst>
                <a:ext uri="{FF2B5EF4-FFF2-40B4-BE49-F238E27FC236}">
                  <a16:creationId xmlns:a16="http://schemas.microsoft.com/office/drawing/2014/main" id="{F27DD939-744E-2986-769C-4776BEAF0115}"/>
                </a:ext>
              </a:extLst>
            </p:cNvPr>
            <p:cNvSpPr txBox="1"/>
            <p:nvPr/>
          </p:nvSpPr>
          <p:spPr bwMode="auto">
            <a:xfrm>
              <a:off x="1054422" y="3333260"/>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cxnSp>
          <p:nvCxnSpPr>
            <p:cNvPr id="74" name="Straight Connector 73">
              <a:extLst>
                <a:ext uri="{FF2B5EF4-FFF2-40B4-BE49-F238E27FC236}">
                  <a16:creationId xmlns:a16="http://schemas.microsoft.com/office/drawing/2014/main" id="{5BC682FD-A76B-6665-17F8-11F0C4A7435F}"/>
                </a:ext>
              </a:extLst>
            </p:cNvPr>
            <p:cNvCxnSpPr/>
            <p:nvPr/>
          </p:nvCxnSpPr>
          <p:spPr bwMode="auto">
            <a:xfrm>
              <a:off x="1426374" y="4693510"/>
              <a:ext cx="79806" cy="0"/>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0B87E6FB-2EDA-0C88-5934-1E0AED371BD5}"/>
                </a:ext>
              </a:extLst>
            </p:cNvPr>
            <p:cNvSpPr txBox="1"/>
            <p:nvPr/>
          </p:nvSpPr>
          <p:spPr bwMode="auto">
            <a:xfrm>
              <a:off x="1054422" y="4546727"/>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cxnSp>
          <p:nvCxnSpPr>
            <p:cNvPr id="76" name="Straight Connector 75">
              <a:extLst>
                <a:ext uri="{FF2B5EF4-FFF2-40B4-BE49-F238E27FC236}">
                  <a16:creationId xmlns:a16="http://schemas.microsoft.com/office/drawing/2014/main" id="{4C720FCA-6889-DE04-9879-81F025B0E32F}"/>
                </a:ext>
              </a:extLst>
            </p:cNvPr>
            <p:cNvCxnSpPr>
              <a:cxnSpLocks/>
            </p:cNvCxnSpPr>
            <p:nvPr/>
          </p:nvCxnSpPr>
          <p:spPr bwMode="auto">
            <a:xfrm>
              <a:off x="1504751" y="5892966"/>
              <a:ext cx="4018971"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AC95BD4-EB79-E247-A608-CFEE32C5B416}"/>
                </a:ext>
              </a:extLst>
            </p:cNvPr>
            <p:cNvCxnSpPr>
              <a:cxnSpLocks/>
            </p:cNvCxnSpPr>
            <p:nvPr/>
          </p:nvCxnSpPr>
          <p:spPr bwMode="auto">
            <a:xfrm rot="16200000">
              <a:off x="1859779" y="5943511"/>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5452EE5-838F-AA09-6FD4-EAE0D372A38D}"/>
                </a:ext>
              </a:extLst>
            </p:cNvPr>
            <p:cNvCxnSpPr>
              <a:cxnSpLocks/>
            </p:cNvCxnSpPr>
            <p:nvPr/>
          </p:nvCxnSpPr>
          <p:spPr bwMode="auto">
            <a:xfrm rot="16200000">
              <a:off x="2266595" y="5943511"/>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F92651C-B1BD-D3FA-D8FC-5B6B3B3518ED}"/>
                </a:ext>
              </a:extLst>
            </p:cNvPr>
            <p:cNvCxnSpPr>
              <a:cxnSpLocks/>
            </p:cNvCxnSpPr>
            <p:nvPr/>
          </p:nvCxnSpPr>
          <p:spPr bwMode="auto">
            <a:xfrm rot="16200000">
              <a:off x="2665946"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A76D350-AFC6-5FFA-C0BE-E5B9EFB680BD}"/>
                </a:ext>
              </a:extLst>
            </p:cNvPr>
            <p:cNvCxnSpPr>
              <a:cxnSpLocks/>
            </p:cNvCxnSpPr>
            <p:nvPr/>
          </p:nvCxnSpPr>
          <p:spPr bwMode="auto">
            <a:xfrm rot="16200000">
              <a:off x="3065297"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ADD1D71B-C318-DAB4-737E-895BA59B70F1}"/>
                </a:ext>
              </a:extLst>
            </p:cNvPr>
            <p:cNvCxnSpPr>
              <a:cxnSpLocks/>
            </p:cNvCxnSpPr>
            <p:nvPr/>
          </p:nvCxnSpPr>
          <p:spPr bwMode="auto">
            <a:xfrm rot="16200000">
              <a:off x="3464649"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C80CA3DC-1468-4547-521F-C402AC949462}"/>
                </a:ext>
              </a:extLst>
            </p:cNvPr>
            <p:cNvCxnSpPr>
              <a:cxnSpLocks/>
            </p:cNvCxnSpPr>
            <p:nvPr/>
          </p:nvCxnSpPr>
          <p:spPr bwMode="auto">
            <a:xfrm rot="16200000">
              <a:off x="3871464"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5AAF66D-5182-92D5-E458-124F32A9D6E2}"/>
                </a:ext>
              </a:extLst>
            </p:cNvPr>
            <p:cNvCxnSpPr>
              <a:cxnSpLocks/>
            </p:cNvCxnSpPr>
            <p:nvPr/>
          </p:nvCxnSpPr>
          <p:spPr bwMode="auto">
            <a:xfrm rot="16200000">
              <a:off x="4263351"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4CC627E2-2AA2-0EDB-38A7-134D97D08E6E}"/>
                </a:ext>
              </a:extLst>
            </p:cNvPr>
            <p:cNvCxnSpPr>
              <a:cxnSpLocks/>
            </p:cNvCxnSpPr>
            <p:nvPr/>
          </p:nvCxnSpPr>
          <p:spPr bwMode="auto">
            <a:xfrm rot="16200000">
              <a:off x="4670166"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F2622347-E584-9D34-5A63-63FFEFA0A219}"/>
                </a:ext>
              </a:extLst>
            </p:cNvPr>
            <p:cNvCxnSpPr>
              <a:cxnSpLocks/>
            </p:cNvCxnSpPr>
            <p:nvPr/>
          </p:nvCxnSpPr>
          <p:spPr bwMode="auto">
            <a:xfrm rot="16200000">
              <a:off x="5069518" y="5943512"/>
              <a:ext cx="87304"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A77788C-B725-CD3E-35F1-17CBAB64C6BE}"/>
                </a:ext>
              </a:extLst>
            </p:cNvPr>
            <p:cNvCxnSpPr>
              <a:cxnSpLocks/>
            </p:cNvCxnSpPr>
            <p:nvPr/>
          </p:nvCxnSpPr>
          <p:spPr bwMode="auto">
            <a:xfrm rot="16200000">
              <a:off x="5465136" y="5943512"/>
              <a:ext cx="87304" cy="0"/>
            </a:xfrm>
            <a:prstGeom prst="line">
              <a:avLst/>
            </a:prstGeom>
            <a:noFill/>
            <a:ln w="28575" cap="flat" cmpd="sng" algn="ctr">
              <a:solidFill>
                <a:schemeClr val="bg1"/>
              </a:solidFill>
              <a:prstDash val="solid"/>
              <a:round/>
              <a:headEnd type="none" w="med" len="med"/>
              <a:tailEnd type="none" w="med" len="med"/>
            </a:ln>
            <a:effectLst/>
          </p:spPr>
        </p:cxnSp>
        <p:sp>
          <p:nvSpPr>
            <p:cNvPr id="87" name="TextBox 86">
              <a:extLst>
                <a:ext uri="{FF2B5EF4-FFF2-40B4-BE49-F238E27FC236}">
                  <a16:creationId xmlns:a16="http://schemas.microsoft.com/office/drawing/2014/main" id="{48CF3D0E-09F0-2C07-BFEB-B45B0F60B254}"/>
                </a:ext>
              </a:extLst>
            </p:cNvPr>
            <p:cNvSpPr txBox="1"/>
            <p:nvPr/>
          </p:nvSpPr>
          <p:spPr bwMode="auto">
            <a:xfrm>
              <a:off x="1326035"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8" name="TextBox 87">
              <a:extLst>
                <a:ext uri="{FF2B5EF4-FFF2-40B4-BE49-F238E27FC236}">
                  <a16:creationId xmlns:a16="http://schemas.microsoft.com/office/drawing/2014/main" id="{4E607E83-D9C4-BEE2-3FE9-CC49D1664589}"/>
                </a:ext>
              </a:extLst>
            </p:cNvPr>
            <p:cNvSpPr txBox="1"/>
            <p:nvPr/>
          </p:nvSpPr>
          <p:spPr bwMode="auto">
            <a:xfrm>
              <a:off x="1729118"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89" name="TextBox 88">
              <a:extLst>
                <a:ext uri="{FF2B5EF4-FFF2-40B4-BE49-F238E27FC236}">
                  <a16:creationId xmlns:a16="http://schemas.microsoft.com/office/drawing/2014/main" id="{6ACE3E0A-3DE0-AB9A-9DE6-84427A021BB8}"/>
                </a:ext>
              </a:extLst>
            </p:cNvPr>
            <p:cNvSpPr txBox="1"/>
            <p:nvPr/>
          </p:nvSpPr>
          <p:spPr bwMode="auto">
            <a:xfrm>
              <a:off x="2128469"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90" name="TextBox 89">
              <a:extLst>
                <a:ext uri="{FF2B5EF4-FFF2-40B4-BE49-F238E27FC236}">
                  <a16:creationId xmlns:a16="http://schemas.microsoft.com/office/drawing/2014/main" id="{2C7BE7AE-D1E3-2697-5884-51D1183B9802}"/>
                </a:ext>
              </a:extLst>
            </p:cNvPr>
            <p:cNvSpPr txBox="1"/>
            <p:nvPr/>
          </p:nvSpPr>
          <p:spPr bwMode="auto">
            <a:xfrm>
              <a:off x="2527819"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91" name="TextBox 90">
              <a:extLst>
                <a:ext uri="{FF2B5EF4-FFF2-40B4-BE49-F238E27FC236}">
                  <a16:creationId xmlns:a16="http://schemas.microsoft.com/office/drawing/2014/main" id="{73B877FB-CA0C-E8DB-0817-9CCDB3C34502}"/>
                </a:ext>
              </a:extLst>
            </p:cNvPr>
            <p:cNvSpPr txBox="1"/>
            <p:nvPr/>
          </p:nvSpPr>
          <p:spPr bwMode="auto">
            <a:xfrm>
              <a:off x="2938366"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92" name="TextBox 91">
              <a:extLst>
                <a:ext uri="{FF2B5EF4-FFF2-40B4-BE49-F238E27FC236}">
                  <a16:creationId xmlns:a16="http://schemas.microsoft.com/office/drawing/2014/main" id="{237AE53D-5F1E-F984-1801-F253AA120275}"/>
                </a:ext>
              </a:extLst>
            </p:cNvPr>
            <p:cNvSpPr txBox="1"/>
            <p:nvPr/>
          </p:nvSpPr>
          <p:spPr bwMode="auto">
            <a:xfrm>
              <a:off x="3322787"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93" name="TextBox 92">
              <a:extLst>
                <a:ext uri="{FF2B5EF4-FFF2-40B4-BE49-F238E27FC236}">
                  <a16:creationId xmlns:a16="http://schemas.microsoft.com/office/drawing/2014/main" id="{26A88EB5-1E74-F06E-829F-1B3DCF74A2A2}"/>
                </a:ext>
              </a:extLst>
            </p:cNvPr>
            <p:cNvSpPr txBox="1"/>
            <p:nvPr/>
          </p:nvSpPr>
          <p:spPr bwMode="auto">
            <a:xfrm>
              <a:off x="3737067"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94" name="TextBox 93">
              <a:extLst>
                <a:ext uri="{FF2B5EF4-FFF2-40B4-BE49-F238E27FC236}">
                  <a16:creationId xmlns:a16="http://schemas.microsoft.com/office/drawing/2014/main" id="{5B1A3CF1-0F2D-4645-B165-79D5BCC6477D}"/>
                </a:ext>
              </a:extLst>
            </p:cNvPr>
            <p:cNvSpPr txBox="1"/>
            <p:nvPr/>
          </p:nvSpPr>
          <p:spPr bwMode="auto">
            <a:xfrm>
              <a:off x="4136418"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95" name="TextBox 94">
              <a:extLst>
                <a:ext uri="{FF2B5EF4-FFF2-40B4-BE49-F238E27FC236}">
                  <a16:creationId xmlns:a16="http://schemas.microsoft.com/office/drawing/2014/main" id="{E74A8058-6162-2F0C-71C2-14B4E090BEB3}"/>
                </a:ext>
              </a:extLst>
            </p:cNvPr>
            <p:cNvSpPr txBox="1"/>
            <p:nvPr/>
          </p:nvSpPr>
          <p:spPr bwMode="auto">
            <a:xfrm>
              <a:off x="4543232"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96" name="TextBox 95">
              <a:extLst>
                <a:ext uri="{FF2B5EF4-FFF2-40B4-BE49-F238E27FC236}">
                  <a16:creationId xmlns:a16="http://schemas.microsoft.com/office/drawing/2014/main" id="{6841ACF8-77D4-2F2A-E1F2-5CB358986A98}"/>
                </a:ext>
              </a:extLst>
            </p:cNvPr>
            <p:cNvSpPr txBox="1"/>
            <p:nvPr/>
          </p:nvSpPr>
          <p:spPr bwMode="auto">
            <a:xfrm>
              <a:off x="4938850"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97" name="TextBox 96">
              <a:extLst>
                <a:ext uri="{FF2B5EF4-FFF2-40B4-BE49-F238E27FC236}">
                  <a16:creationId xmlns:a16="http://schemas.microsoft.com/office/drawing/2014/main" id="{4F8F8B15-45FA-AAC7-E64F-6198EE16F142}"/>
                </a:ext>
              </a:extLst>
            </p:cNvPr>
            <p:cNvSpPr txBox="1"/>
            <p:nvPr/>
          </p:nvSpPr>
          <p:spPr bwMode="auto">
            <a:xfrm>
              <a:off x="5327003" y="5951292"/>
              <a:ext cx="348624"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98" name="TextBox 97">
              <a:extLst>
                <a:ext uri="{FF2B5EF4-FFF2-40B4-BE49-F238E27FC236}">
                  <a16:creationId xmlns:a16="http://schemas.microsoft.com/office/drawing/2014/main" id="{6AA0C463-06D7-1FB5-EDFF-1A1A1489B95A}"/>
                </a:ext>
              </a:extLst>
            </p:cNvPr>
            <p:cNvSpPr txBox="1"/>
            <p:nvPr/>
          </p:nvSpPr>
          <p:spPr bwMode="auto">
            <a:xfrm>
              <a:off x="1489814" y="6189200"/>
              <a:ext cx="4018970" cy="296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pic>
        <p:nvPicPr>
          <p:cNvPr id="100" name="Picture 99">
            <a:extLst>
              <a:ext uri="{FF2B5EF4-FFF2-40B4-BE49-F238E27FC236}">
                <a16:creationId xmlns:a16="http://schemas.microsoft.com/office/drawing/2014/main" id="{541BF2B7-83D6-422E-1488-01A7C7177D6E}"/>
              </a:ext>
            </a:extLst>
          </p:cNvPr>
          <p:cNvPicPr>
            <a:picLocks noChangeAspect="1"/>
          </p:cNvPicPr>
          <p:nvPr/>
        </p:nvPicPr>
        <p:blipFill>
          <a:blip r:embed="rId5"/>
          <a:stretch>
            <a:fillRect/>
          </a:stretch>
        </p:blipFill>
        <p:spPr>
          <a:xfrm>
            <a:off x="7362646" y="2967913"/>
            <a:ext cx="3118017" cy="1722708"/>
          </a:xfrm>
          <a:prstGeom prst="rect">
            <a:avLst/>
          </a:prstGeom>
        </p:spPr>
      </p:pic>
      <p:pic>
        <p:nvPicPr>
          <p:cNvPr id="102" name="Picture 101">
            <a:extLst>
              <a:ext uri="{FF2B5EF4-FFF2-40B4-BE49-F238E27FC236}">
                <a16:creationId xmlns:a16="http://schemas.microsoft.com/office/drawing/2014/main" id="{DE680EB3-B1DC-BFD6-3B4A-7E7C5E30B5D8}"/>
              </a:ext>
            </a:extLst>
          </p:cNvPr>
          <p:cNvPicPr>
            <a:picLocks noChangeAspect="1"/>
          </p:cNvPicPr>
          <p:nvPr/>
        </p:nvPicPr>
        <p:blipFill>
          <a:blip r:embed="rId6"/>
          <a:stretch>
            <a:fillRect/>
          </a:stretch>
        </p:blipFill>
        <p:spPr>
          <a:xfrm>
            <a:off x="7377282" y="2971886"/>
            <a:ext cx="3391293" cy="1676703"/>
          </a:xfrm>
          <a:prstGeom prst="rect">
            <a:avLst/>
          </a:prstGeom>
        </p:spPr>
      </p:pic>
      <p:graphicFrame>
        <p:nvGraphicFramePr>
          <p:cNvPr id="103" name="Table 63">
            <a:extLst>
              <a:ext uri="{FF2B5EF4-FFF2-40B4-BE49-F238E27FC236}">
                <a16:creationId xmlns:a16="http://schemas.microsoft.com/office/drawing/2014/main" id="{796FB517-3438-BD10-AC20-4BF0074A7CC6}"/>
              </a:ext>
            </a:extLst>
          </p:cNvPr>
          <p:cNvGraphicFramePr>
            <a:graphicFrameLocks noGrp="1"/>
          </p:cNvGraphicFramePr>
          <p:nvPr>
            <p:extLst>
              <p:ext uri="{D42A27DB-BD31-4B8C-83A1-F6EECF244321}">
                <p14:modId xmlns:p14="http://schemas.microsoft.com/office/powerpoint/2010/main" val="1824230046"/>
              </p:ext>
            </p:extLst>
          </p:nvPr>
        </p:nvGraphicFramePr>
        <p:xfrm>
          <a:off x="5993194" y="6041275"/>
          <a:ext cx="5595867" cy="365760"/>
        </p:xfrm>
        <a:graphic>
          <a:graphicData uri="http://schemas.openxmlformats.org/drawingml/2006/table">
            <a:tbl>
              <a:tblPr firstRow="1" bandRow="1">
                <a:tableStyleId>{5C22544A-7EE6-4342-B048-85BDC9FD1C3A}</a:tableStyleId>
              </a:tblPr>
              <a:tblGrid>
                <a:gridCol w="1184856">
                  <a:extLst>
                    <a:ext uri="{9D8B030D-6E8A-4147-A177-3AD203B41FA5}">
                      <a16:colId xmlns:a16="http://schemas.microsoft.com/office/drawing/2014/main" val="708391338"/>
                    </a:ext>
                  </a:extLst>
                </a:gridCol>
                <a:gridCol w="401001">
                  <a:extLst>
                    <a:ext uri="{9D8B030D-6E8A-4147-A177-3AD203B41FA5}">
                      <a16:colId xmlns:a16="http://schemas.microsoft.com/office/drawing/2014/main" val="2095396276"/>
                    </a:ext>
                  </a:extLst>
                </a:gridCol>
                <a:gridCol w="401001">
                  <a:extLst>
                    <a:ext uri="{9D8B030D-6E8A-4147-A177-3AD203B41FA5}">
                      <a16:colId xmlns:a16="http://schemas.microsoft.com/office/drawing/2014/main" val="2594482804"/>
                    </a:ext>
                  </a:extLst>
                </a:gridCol>
                <a:gridCol w="401001">
                  <a:extLst>
                    <a:ext uri="{9D8B030D-6E8A-4147-A177-3AD203B41FA5}">
                      <a16:colId xmlns:a16="http://schemas.microsoft.com/office/drawing/2014/main" val="2554382694"/>
                    </a:ext>
                  </a:extLst>
                </a:gridCol>
                <a:gridCol w="401001">
                  <a:extLst>
                    <a:ext uri="{9D8B030D-6E8A-4147-A177-3AD203B41FA5}">
                      <a16:colId xmlns:a16="http://schemas.microsoft.com/office/drawing/2014/main" val="2582967906"/>
                    </a:ext>
                  </a:extLst>
                </a:gridCol>
                <a:gridCol w="401001">
                  <a:extLst>
                    <a:ext uri="{9D8B030D-6E8A-4147-A177-3AD203B41FA5}">
                      <a16:colId xmlns:a16="http://schemas.microsoft.com/office/drawing/2014/main" val="2719554511"/>
                    </a:ext>
                  </a:extLst>
                </a:gridCol>
                <a:gridCol w="401001">
                  <a:extLst>
                    <a:ext uri="{9D8B030D-6E8A-4147-A177-3AD203B41FA5}">
                      <a16:colId xmlns:a16="http://schemas.microsoft.com/office/drawing/2014/main" val="1212811841"/>
                    </a:ext>
                  </a:extLst>
                </a:gridCol>
                <a:gridCol w="401001">
                  <a:extLst>
                    <a:ext uri="{9D8B030D-6E8A-4147-A177-3AD203B41FA5}">
                      <a16:colId xmlns:a16="http://schemas.microsoft.com/office/drawing/2014/main" val="3182422997"/>
                    </a:ext>
                  </a:extLst>
                </a:gridCol>
                <a:gridCol w="401001">
                  <a:extLst>
                    <a:ext uri="{9D8B030D-6E8A-4147-A177-3AD203B41FA5}">
                      <a16:colId xmlns:a16="http://schemas.microsoft.com/office/drawing/2014/main" val="3520409470"/>
                    </a:ext>
                  </a:extLst>
                </a:gridCol>
                <a:gridCol w="401001">
                  <a:extLst>
                    <a:ext uri="{9D8B030D-6E8A-4147-A177-3AD203B41FA5}">
                      <a16:colId xmlns:a16="http://schemas.microsoft.com/office/drawing/2014/main" val="4013316005"/>
                    </a:ext>
                  </a:extLst>
                </a:gridCol>
                <a:gridCol w="401001">
                  <a:extLst>
                    <a:ext uri="{9D8B030D-6E8A-4147-A177-3AD203B41FA5}">
                      <a16:colId xmlns:a16="http://schemas.microsoft.com/office/drawing/2014/main" val="1210399551"/>
                    </a:ext>
                  </a:extLst>
                </a:gridCol>
                <a:gridCol w="401001">
                  <a:extLst>
                    <a:ext uri="{9D8B030D-6E8A-4147-A177-3AD203B41FA5}">
                      <a16:colId xmlns:a16="http://schemas.microsoft.com/office/drawing/2014/main" val="2078034331"/>
                    </a:ext>
                  </a:extLst>
                </a:gridCol>
              </a:tblGrid>
              <a:tr h="0">
                <a:tc>
                  <a:txBody>
                    <a:bodyPr/>
                    <a:lstStyle/>
                    <a:p>
                      <a:pPr algn="r"/>
                      <a:r>
                        <a:rPr lang="en-US" sz="1200" b="0" dirty="0">
                          <a:solidFill>
                            <a:schemeClr val="accent1"/>
                          </a:solidFill>
                        </a:rPr>
                        <a:t>Cabo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107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29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0315953"/>
                  </a:ext>
                </a:extLst>
              </a:tr>
              <a:tr h="160913">
                <a:tc>
                  <a:txBody>
                    <a:bodyPr/>
                    <a:lstStyle/>
                    <a:p>
                      <a:pPr algn="r"/>
                      <a:r>
                        <a:rPr lang="en-US" sz="1200" b="0" dirty="0">
                          <a:solidFill>
                            <a:schemeClr val="accent3"/>
                          </a:solidFill>
                        </a:rPr>
                        <a:t>Pbo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106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69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51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12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32280703"/>
                  </a:ext>
                </a:extLst>
              </a:tr>
            </a:tbl>
          </a:graphicData>
        </a:graphic>
      </p:graphicFrame>
      <p:sp>
        <p:nvSpPr>
          <p:cNvPr id="104" name="TextBox 103">
            <a:extLst>
              <a:ext uri="{FF2B5EF4-FFF2-40B4-BE49-F238E27FC236}">
                <a16:creationId xmlns:a16="http://schemas.microsoft.com/office/drawing/2014/main" id="{5B89967B-DB76-4449-FC26-390F1E461C7E}"/>
              </a:ext>
            </a:extLst>
          </p:cNvPr>
          <p:cNvSpPr txBox="1"/>
          <p:nvPr/>
        </p:nvSpPr>
        <p:spPr bwMode="auto">
          <a:xfrm>
            <a:off x="1904809" y="5254096"/>
            <a:ext cx="23281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0.68 (95% CI: 0.54-0.86)</a:t>
            </a:r>
          </a:p>
        </p:txBody>
      </p:sp>
      <p:sp>
        <p:nvSpPr>
          <p:cNvPr id="105" name="TextBox 104">
            <a:extLst>
              <a:ext uri="{FF2B5EF4-FFF2-40B4-BE49-F238E27FC236}">
                <a16:creationId xmlns:a16="http://schemas.microsoft.com/office/drawing/2014/main" id="{4C7CB07B-1A02-C59A-E6E0-A099C06F1E97}"/>
              </a:ext>
            </a:extLst>
          </p:cNvPr>
          <p:cNvSpPr txBox="1"/>
          <p:nvPr/>
        </p:nvSpPr>
        <p:spPr bwMode="auto">
          <a:xfrm>
            <a:off x="7458170" y="5254096"/>
            <a:ext cx="232818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nchor="ctr">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0.93 (95% CI: 0.64-1.35)</a:t>
            </a:r>
          </a:p>
        </p:txBody>
      </p:sp>
      <p:graphicFrame>
        <p:nvGraphicFramePr>
          <p:cNvPr id="4" name="Table 62">
            <a:extLst>
              <a:ext uri="{FF2B5EF4-FFF2-40B4-BE49-F238E27FC236}">
                <a16:creationId xmlns:a16="http://schemas.microsoft.com/office/drawing/2014/main" id="{ACB1E4B5-0D70-15F5-B8DF-F1AAC481B8FF}"/>
              </a:ext>
            </a:extLst>
          </p:cNvPr>
          <p:cNvGraphicFramePr>
            <a:graphicFrameLocks noGrp="1"/>
          </p:cNvGraphicFramePr>
          <p:nvPr>
            <p:extLst>
              <p:ext uri="{D42A27DB-BD31-4B8C-83A1-F6EECF244321}">
                <p14:modId xmlns:p14="http://schemas.microsoft.com/office/powerpoint/2010/main" val="820991029"/>
              </p:ext>
            </p:extLst>
          </p:nvPr>
        </p:nvGraphicFramePr>
        <p:xfrm>
          <a:off x="3180102" y="3020139"/>
          <a:ext cx="2699310" cy="721826"/>
        </p:xfrm>
        <a:graphic>
          <a:graphicData uri="http://schemas.openxmlformats.org/drawingml/2006/table">
            <a:tbl>
              <a:tblPr firstRow="1" bandRow="1">
                <a:tableStyleId>{5C22544A-7EE6-4342-B048-85BDC9FD1C3A}</a:tableStyleId>
              </a:tblPr>
              <a:tblGrid>
                <a:gridCol w="1059729">
                  <a:extLst>
                    <a:ext uri="{9D8B030D-6E8A-4147-A177-3AD203B41FA5}">
                      <a16:colId xmlns:a16="http://schemas.microsoft.com/office/drawing/2014/main" val="519849179"/>
                    </a:ext>
                  </a:extLst>
                </a:gridCol>
                <a:gridCol w="489874">
                  <a:extLst>
                    <a:ext uri="{9D8B030D-6E8A-4147-A177-3AD203B41FA5}">
                      <a16:colId xmlns:a16="http://schemas.microsoft.com/office/drawing/2014/main" val="2837559126"/>
                    </a:ext>
                  </a:extLst>
                </a:gridCol>
                <a:gridCol w="1149707">
                  <a:extLst>
                    <a:ext uri="{9D8B030D-6E8A-4147-A177-3AD203B41FA5}">
                      <a16:colId xmlns:a16="http://schemas.microsoft.com/office/drawing/2014/main" val="3553749280"/>
                    </a:ext>
                  </a:extLst>
                </a:gridCol>
              </a:tblGrid>
              <a:tr h="195813">
                <a:tc>
                  <a:txBody>
                    <a:bodyPr/>
                    <a:lstStyle/>
                    <a:p>
                      <a:pPr algn="ctr">
                        <a:lnSpc>
                          <a:spcPts val="1300"/>
                        </a:lnSpc>
                      </a:pPr>
                      <a:endParaRPr lang="en-US" sz="120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200" dirty="0">
                          <a:solidFill>
                            <a:schemeClr val="bg1"/>
                          </a:solidFill>
                        </a:rPr>
                        <a:t>Events,</a:t>
                      </a:r>
                      <a:br>
                        <a:rPr lang="en-US" sz="1200" dirty="0">
                          <a:solidFill>
                            <a:schemeClr val="bg1"/>
                          </a:solidFill>
                        </a:rPr>
                      </a:br>
                      <a:r>
                        <a:rPr lang="en-US" sz="1200" dirty="0">
                          <a:solidFill>
                            <a:schemeClr val="bg1"/>
                          </a:solidFill>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ts val="1300"/>
                        </a:lnSpc>
                        <a:spcBef>
                          <a:spcPts val="0"/>
                        </a:spcBef>
                        <a:spcAft>
                          <a:spcPts val="0"/>
                        </a:spcAft>
                        <a:buClrTx/>
                        <a:buSzTx/>
                        <a:buFontTx/>
                        <a:buNone/>
                        <a:tabLst/>
                        <a:defRPr/>
                      </a:pPr>
                      <a:r>
                        <a:rPr lang="en-US" sz="1200" dirty="0">
                          <a:solidFill>
                            <a:schemeClr val="bg1"/>
                          </a:solidFill>
                        </a:rPr>
                        <a:t>Median PFS,</a:t>
                      </a:r>
                      <a:br>
                        <a:rPr lang="en-US" sz="1200" dirty="0">
                          <a:solidFill>
                            <a:schemeClr val="bg1"/>
                          </a:solidFill>
                        </a:rPr>
                      </a:br>
                      <a:r>
                        <a:rPr lang="en-US" sz="1200" dirty="0">
                          <a:solidFill>
                            <a:schemeClr val="bg1"/>
                          </a:solidFill>
                        </a:rPr>
                        <a:t>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2329237"/>
                  </a:ext>
                </a:extLst>
              </a:tr>
              <a:tr h="195813">
                <a:tc>
                  <a:txBody>
                    <a:bodyPr/>
                    <a:lstStyle/>
                    <a:p>
                      <a:r>
                        <a:rPr lang="en-US" sz="1200" dirty="0">
                          <a:solidFill>
                            <a:schemeClr val="accent1"/>
                          </a:solidFill>
                        </a:rPr>
                        <a:t>Cabo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17.9 (14.1-NE)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34653501"/>
                  </a:ext>
                </a:extLst>
              </a:tr>
              <a:tr h="195813">
                <a:tc>
                  <a:txBody>
                    <a:bodyPr/>
                    <a:lstStyle/>
                    <a:p>
                      <a:r>
                        <a:rPr lang="en-US" sz="1200" dirty="0">
                          <a:solidFill>
                            <a:schemeClr val="accent3"/>
                          </a:solidFill>
                        </a:rPr>
                        <a:t>Pbo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161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11.3 (8.4-15.3)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08836797"/>
                  </a:ext>
                </a:extLst>
              </a:tr>
            </a:tbl>
          </a:graphicData>
        </a:graphic>
      </p:graphicFrame>
      <p:graphicFrame>
        <p:nvGraphicFramePr>
          <p:cNvPr id="5" name="Table 62">
            <a:extLst>
              <a:ext uri="{FF2B5EF4-FFF2-40B4-BE49-F238E27FC236}">
                <a16:creationId xmlns:a16="http://schemas.microsoft.com/office/drawing/2014/main" id="{05F63E9C-E235-A628-6DA5-D7656D49430E}"/>
              </a:ext>
            </a:extLst>
          </p:cNvPr>
          <p:cNvGraphicFramePr>
            <a:graphicFrameLocks noGrp="1"/>
          </p:cNvGraphicFramePr>
          <p:nvPr>
            <p:extLst>
              <p:ext uri="{D42A27DB-BD31-4B8C-83A1-F6EECF244321}">
                <p14:modId xmlns:p14="http://schemas.microsoft.com/office/powerpoint/2010/main" val="766258888"/>
              </p:ext>
            </p:extLst>
          </p:nvPr>
        </p:nvGraphicFramePr>
        <p:xfrm>
          <a:off x="8553640" y="3068087"/>
          <a:ext cx="2831863" cy="721826"/>
        </p:xfrm>
        <a:graphic>
          <a:graphicData uri="http://schemas.openxmlformats.org/drawingml/2006/table">
            <a:tbl>
              <a:tblPr firstRow="1" bandRow="1">
                <a:tableStyleId>{5C22544A-7EE6-4342-B048-85BDC9FD1C3A}</a:tableStyleId>
              </a:tblPr>
              <a:tblGrid>
                <a:gridCol w="1111768">
                  <a:extLst>
                    <a:ext uri="{9D8B030D-6E8A-4147-A177-3AD203B41FA5}">
                      <a16:colId xmlns:a16="http://schemas.microsoft.com/office/drawing/2014/main" val="519849179"/>
                    </a:ext>
                  </a:extLst>
                </a:gridCol>
                <a:gridCol w="513931">
                  <a:extLst>
                    <a:ext uri="{9D8B030D-6E8A-4147-A177-3AD203B41FA5}">
                      <a16:colId xmlns:a16="http://schemas.microsoft.com/office/drawing/2014/main" val="2837559126"/>
                    </a:ext>
                  </a:extLst>
                </a:gridCol>
                <a:gridCol w="1206164">
                  <a:extLst>
                    <a:ext uri="{9D8B030D-6E8A-4147-A177-3AD203B41FA5}">
                      <a16:colId xmlns:a16="http://schemas.microsoft.com/office/drawing/2014/main" val="3553749280"/>
                    </a:ext>
                  </a:extLst>
                </a:gridCol>
              </a:tblGrid>
              <a:tr h="195813">
                <a:tc>
                  <a:txBody>
                    <a:bodyPr/>
                    <a:lstStyle/>
                    <a:p>
                      <a:pPr algn="ctr">
                        <a:lnSpc>
                          <a:spcPts val="1300"/>
                        </a:lnSpc>
                      </a:pPr>
                      <a:endParaRPr lang="en-US" sz="120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lnSpc>
                          <a:spcPts val="1300"/>
                        </a:lnSpc>
                      </a:pPr>
                      <a:r>
                        <a:rPr lang="en-US" sz="1200" dirty="0">
                          <a:solidFill>
                            <a:schemeClr val="bg1"/>
                          </a:solidFill>
                        </a:rPr>
                        <a:t>Events,</a:t>
                      </a:r>
                      <a:br>
                        <a:rPr lang="en-US" sz="1200" dirty="0">
                          <a:solidFill>
                            <a:schemeClr val="bg1"/>
                          </a:solidFill>
                        </a:rPr>
                      </a:br>
                      <a:r>
                        <a:rPr lang="en-US" sz="1200" dirty="0">
                          <a:solidFill>
                            <a:schemeClr val="bg1"/>
                          </a:solidFill>
                        </a:rPr>
                        <a:t>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ts val="1300"/>
                        </a:lnSpc>
                        <a:spcBef>
                          <a:spcPts val="0"/>
                        </a:spcBef>
                        <a:spcAft>
                          <a:spcPts val="0"/>
                        </a:spcAft>
                        <a:buClrTx/>
                        <a:buSzTx/>
                        <a:buFontTx/>
                        <a:buNone/>
                        <a:tabLst/>
                        <a:defRPr/>
                      </a:pPr>
                      <a:r>
                        <a:rPr lang="en-US" sz="1200" dirty="0">
                          <a:solidFill>
                            <a:schemeClr val="bg1"/>
                          </a:solidFill>
                        </a:rPr>
                        <a:t>Median PFS,</a:t>
                      </a:r>
                      <a:br>
                        <a:rPr lang="en-US" sz="1200" dirty="0">
                          <a:solidFill>
                            <a:schemeClr val="bg1"/>
                          </a:solidFill>
                        </a:rPr>
                      </a:br>
                      <a:r>
                        <a:rPr lang="en-US" sz="1200" dirty="0">
                          <a:solidFill>
                            <a:schemeClr val="bg1"/>
                          </a:solidFill>
                        </a:rPr>
                        <a:t>Mo (95% CI)</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062329237"/>
                  </a:ext>
                </a:extLst>
              </a:tr>
              <a:tr h="195813">
                <a:tc>
                  <a:txBody>
                    <a:bodyPr/>
                    <a:lstStyle/>
                    <a:p>
                      <a:r>
                        <a:rPr lang="en-US" sz="1200" dirty="0">
                          <a:solidFill>
                            <a:schemeClr val="accent1"/>
                          </a:solidFill>
                        </a:rPr>
                        <a:t>Cabo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solidFill>
                            <a:schemeClr val="bg1"/>
                          </a:solidFill>
                        </a:rPr>
                        <a:t>9.5 (8.3-15.8)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434653501"/>
                  </a:ext>
                </a:extLst>
              </a:tr>
              <a:tr h="195813">
                <a:tc>
                  <a:txBody>
                    <a:bodyPr/>
                    <a:lstStyle/>
                    <a:p>
                      <a:r>
                        <a:rPr lang="en-US" sz="1200" dirty="0">
                          <a:solidFill>
                            <a:schemeClr val="accent3"/>
                          </a:solidFill>
                        </a:rPr>
                        <a:t>Pbo + Ipi + Nivo</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rPr>
                        <a:t>11.2 (6.0-14.2)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708836797"/>
                  </a:ext>
                </a:extLst>
              </a:tr>
            </a:tbl>
          </a:graphicData>
        </a:graphic>
      </p:graphicFrame>
      <p:sp>
        <p:nvSpPr>
          <p:cNvPr id="10" name="Title 1">
            <a:extLst>
              <a:ext uri="{FF2B5EF4-FFF2-40B4-BE49-F238E27FC236}">
                <a16:creationId xmlns:a16="http://schemas.microsoft.com/office/drawing/2014/main" id="{734138BC-127B-76C3-6323-66222A33E372}"/>
              </a:ext>
            </a:extLst>
          </p:cNvPr>
          <p:cNvSpPr txBox="1">
            <a:spLocks/>
          </p:cNvSpPr>
          <p:nvPr/>
        </p:nvSpPr>
        <p:spPr bwMode="auto">
          <a:xfrm>
            <a:off x="2327812" y="2563625"/>
            <a:ext cx="2734080"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Intermediate (n = 642)</a:t>
            </a:r>
          </a:p>
        </p:txBody>
      </p:sp>
      <p:sp>
        <p:nvSpPr>
          <p:cNvPr id="15" name="Title 1">
            <a:extLst>
              <a:ext uri="{FF2B5EF4-FFF2-40B4-BE49-F238E27FC236}">
                <a16:creationId xmlns:a16="http://schemas.microsoft.com/office/drawing/2014/main" id="{56224457-12E1-D918-ED8F-9F4A52F2EEFB}"/>
              </a:ext>
            </a:extLst>
          </p:cNvPr>
          <p:cNvSpPr txBox="1">
            <a:spLocks/>
          </p:cNvSpPr>
          <p:nvPr/>
        </p:nvSpPr>
        <p:spPr bwMode="auto">
          <a:xfrm>
            <a:off x="8081489" y="2563625"/>
            <a:ext cx="2734080" cy="322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j-ea"/>
                <a:cs typeface="Calibri" panose="020F0502020204030204" pitchFamily="34" charset="0"/>
              </a:rPr>
              <a:t>Poor (n = 213)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0DB46-DF8A-3241-3384-CC8205249057}"/>
              </a:ext>
            </a:extLst>
          </p:cNvPr>
          <p:cNvSpPr>
            <a:spLocks noGrp="1"/>
          </p:cNvSpPr>
          <p:nvPr>
            <p:ph type="title"/>
          </p:nvPr>
        </p:nvSpPr>
        <p:spPr/>
        <p:txBody>
          <a:bodyPr/>
          <a:lstStyle/>
          <a:p>
            <a:r>
              <a:rPr lang="en-US" dirty="0"/>
              <a:t>COSMIC-313: Safety</a:t>
            </a:r>
          </a:p>
        </p:txBody>
      </p:sp>
      <p:sp>
        <p:nvSpPr>
          <p:cNvPr id="4" name="TextBox 3">
            <a:extLst>
              <a:ext uri="{FF2B5EF4-FFF2-40B4-BE49-F238E27FC236}">
                <a16:creationId xmlns:a16="http://schemas.microsoft.com/office/drawing/2014/main" id="{5C7980A4-918C-AB03-3D16-EB5946DEB2E3}"/>
              </a:ext>
            </a:extLst>
          </p:cNvPr>
          <p:cNvSpPr txBox="1"/>
          <p:nvPr/>
        </p:nvSpPr>
        <p:spPr bwMode="auto">
          <a:xfrm>
            <a:off x="396061" y="6375757"/>
            <a:ext cx="63572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spc="-10" dirty="0">
                <a:solidFill>
                  <a:srgbClr val="455560"/>
                </a:solidFill>
                <a:latin typeface="Calibri" panose="020F0502020204030204" pitchFamily="34" charset="0"/>
                <a:cs typeface="Arial" panose="020B0604020202020204" pitchFamily="34" charset="0"/>
              </a:rPr>
              <a:t>Powles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GU ASCO 2023. Abstr 605.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5" name="Group 3">
            <a:extLst>
              <a:ext uri="{FF2B5EF4-FFF2-40B4-BE49-F238E27FC236}">
                <a16:creationId xmlns:a16="http://schemas.microsoft.com/office/drawing/2014/main" id="{8D5CA8B9-CA2B-BC42-B52F-702F3D0643F0}"/>
              </a:ext>
            </a:extLst>
          </p:cNvPr>
          <p:cNvGraphicFramePr>
            <a:graphicFrameLocks/>
          </p:cNvGraphicFramePr>
          <p:nvPr>
            <p:extLst>
              <p:ext uri="{D42A27DB-BD31-4B8C-83A1-F6EECF244321}">
                <p14:modId xmlns:p14="http://schemas.microsoft.com/office/powerpoint/2010/main" val="835413144"/>
              </p:ext>
            </p:extLst>
          </p:nvPr>
        </p:nvGraphicFramePr>
        <p:xfrm>
          <a:off x="723900" y="1341440"/>
          <a:ext cx="10759796" cy="4541632"/>
        </p:xfrm>
        <a:graphic>
          <a:graphicData uri="http://schemas.openxmlformats.org/drawingml/2006/table">
            <a:tbl>
              <a:tblPr/>
              <a:tblGrid>
                <a:gridCol w="3835492">
                  <a:extLst>
                    <a:ext uri="{9D8B030D-6E8A-4147-A177-3AD203B41FA5}">
                      <a16:colId xmlns:a16="http://schemas.microsoft.com/office/drawing/2014/main" val="20000"/>
                    </a:ext>
                  </a:extLst>
                </a:gridCol>
                <a:gridCol w="1731076">
                  <a:extLst>
                    <a:ext uri="{9D8B030D-6E8A-4147-A177-3AD203B41FA5}">
                      <a16:colId xmlns:a16="http://schemas.microsoft.com/office/drawing/2014/main" val="20001"/>
                    </a:ext>
                  </a:extLst>
                </a:gridCol>
                <a:gridCol w="1731076">
                  <a:extLst>
                    <a:ext uri="{9D8B030D-6E8A-4147-A177-3AD203B41FA5}">
                      <a16:colId xmlns:a16="http://schemas.microsoft.com/office/drawing/2014/main" val="20002"/>
                    </a:ext>
                  </a:extLst>
                </a:gridCol>
                <a:gridCol w="1731076">
                  <a:extLst>
                    <a:ext uri="{9D8B030D-6E8A-4147-A177-3AD203B41FA5}">
                      <a16:colId xmlns:a16="http://schemas.microsoft.com/office/drawing/2014/main" val="1947541489"/>
                    </a:ext>
                  </a:extLst>
                </a:gridCol>
                <a:gridCol w="1731076">
                  <a:extLst>
                    <a:ext uri="{9D8B030D-6E8A-4147-A177-3AD203B41FA5}">
                      <a16:colId xmlns:a16="http://schemas.microsoft.com/office/drawing/2014/main" val="701737285"/>
                    </a:ext>
                  </a:extLst>
                </a:gridCol>
              </a:tblGrid>
              <a:tr h="195299">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Intermediate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Poor Risk</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48819183"/>
                  </a:ext>
                </a:extLst>
              </a:tr>
              <a:tr h="33732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Cabo + Ipi + Nivo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 + Ipi + Nivo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Cabo + Ipi + Nivo </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Pbo + Ipi + Nivo</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952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319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302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102 (97)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85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6213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3/4 TRAE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Immune-mediated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ALT increase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329 (74)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95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134 (42)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50 (48)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52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Grade 5 TRAEs ≤100 days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(2)</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67125801"/>
                  </a:ext>
                </a:extLst>
              </a:tr>
              <a:tr h="90544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TRAE leading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Any tx component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Cabo or Pbo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Nivo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tx components (due to same AE)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163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97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94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117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46 (14)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82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60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(5)</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21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71682765"/>
                  </a:ext>
                </a:extLst>
              </a:tr>
              <a:tr h="1952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High-dose steroids for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192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54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07959696"/>
                  </a:ext>
                </a:extLst>
              </a:tr>
            </a:tbl>
          </a:graphicData>
        </a:graphic>
      </p:graphicFrame>
      <p:sp>
        <p:nvSpPr>
          <p:cNvPr id="6" name="TextBox 5">
            <a:extLst>
              <a:ext uri="{FF2B5EF4-FFF2-40B4-BE49-F238E27FC236}">
                <a16:creationId xmlns:a16="http://schemas.microsoft.com/office/drawing/2014/main" id="{A712C9A4-A1FD-1B07-88B8-644765E74666}"/>
              </a:ext>
            </a:extLst>
          </p:cNvPr>
          <p:cNvSpPr txBox="1"/>
          <p:nvPr/>
        </p:nvSpPr>
        <p:spPr bwMode="auto">
          <a:xfrm>
            <a:off x="708304" y="5864411"/>
            <a:ext cx="107597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*GI hemorrhage, hepatic failure, immune-mediated hepatitis, respiratory failure. </a:t>
            </a:r>
            <a:br>
              <a:rPr lang="en-US" sz="1400" b="0" dirty="0">
                <a:solidFill>
                  <a:schemeClr val="bg1"/>
                </a:solidFill>
                <a:latin typeface="Calibri" panose="020F0502020204030204" pitchFamily="34" charset="0"/>
              </a:rPr>
            </a:b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Sudden death.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Acute hepatic failure.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Myocarditis, perforated ulcer.</a:t>
            </a:r>
          </a:p>
        </p:txBody>
      </p:sp>
    </p:spTree>
    <p:extLst>
      <p:ext uri="{BB962C8B-B14F-4D97-AF65-F5344CB8AC3E}">
        <p14:creationId xmlns:p14="http://schemas.microsoft.com/office/powerpoint/2010/main" val="6842259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First-line Combination Therapies for Advanced RCC</a:t>
            </a:r>
            <a:endParaRPr lang="en-US" dirty="0"/>
          </a:p>
        </p:txBody>
      </p:sp>
      <p:sp>
        <p:nvSpPr>
          <p:cNvPr id="4" name="Content Placeholder 3">
            <a:extLst>
              <a:ext uri="{FF2B5EF4-FFF2-40B4-BE49-F238E27FC236}">
                <a16:creationId xmlns:a16="http://schemas.microsoft.com/office/drawing/2014/main" id="{21C623E2-BD5A-B82A-13C0-189B29C81385}"/>
              </a:ext>
            </a:extLst>
          </p:cNvPr>
          <p:cNvSpPr>
            <a:spLocks noGrp="1"/>
          </p:cNvSpPr>
          <p:nvPr>
            <p:ph idx="1"/>
          </p:nvPr>
        </p:nvSpPr>
        <p:spPr/>
        <p:txBody>
          <a:bodyPr/>
          <a:lstStyle/>
          <a:p>
            <a:r>
              <a:rPr lang="en-US" dirty="0"/>
              <a:t>Use of IMDC risk stratification or other risk models may help predict prognosis and guide choice of first-line therapy for patients with advanced RCC</a:t>
            </a:r>
          </a:p>
          <a:p>
            <a:pPr lvl="1"/>
            <a:r>
              <a:rPr lang="en-US" dirty="0"/>
              <a:t>Favorable risk: consider treatment with ICI + VEGFR TKI; watch and wait or single-agent VEGFR TKI can be considered in select patients</a:t>
            </a:r>
          </a:p>
          <a:p>
            <a:pPr lvl="1"/>
            <a:r>
              <a:rPr lang="en-US" dirty="0"/>
              <a:t>Intermediate/poor risk: consider treatment with ICI + VEGFR TKI or ICI + ICI combination</a:t>
            </a:r>
          </a:p>
          <a:p>
            <a:r>
              <a:rPr lang="en-US" dirty="0"/>
              <a:t>Consider disease characteristics (eg, risk category) and patient preferences (eg, dosage forms) to decide among available treatment options</a:t>
            </a:r>
          </a:p>
          <a:p>
            <a:pPr marL="0" indent="0">
              <a:buNone/>
            </a:pPr>
            <a:endParaRPr lang="en-US" sz="2600" dirty="0"/>
          </a:p>
          <a:p>
            <a:endParaRPr lang="en-US" dirty="0"/>
          </a:p>
        </p:txBody>
      </p:sp>
    </p:spTree>
    <p:extLst>
      <p:ext uri="{BB962C8B-B14F-4D97-AF65-F5344CB8AC3E}">
        <p14:creationId xmlns:p14="http://schemas.microsoft.com/office/powerpoint/2010/main" val="2522303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F66FC-44CC-A06C-A76D-954E15C94DA4}"/>
              </a:ext>
            </a:extLst>
          </p:cNvPr>
          <p:cNvSpPr>
            <a:spLocks noGrp="1"/>
          </p:cNvSpPr>
          <p:nvPr>
            <p:ph type="title"/>
          </p:nvPr>
        </p:nvSpPr>
        <p:spPr/>
        <p:txBody>
          <a:bodyPr/>
          <a:lstStyle/>
          <a:p>
            <a:r>
              <a:rPr lang="en-US" dirty="0"/>
              <a:t>Therapeutic Landscape of Advanced RCC: </a:t>
            </a:r>
            <a:br>
              <a:rPr lang="en-US" dirty="0"/>
            </a:br>
            <a:r>
              <a:rPr lang="en-US" dirty="0"/>
              <a:t>Second-line Therapy and Beyond</a:t>
            </a:r>
          </a:p>
        </p:txBody>
      </p:sp>
      <p:grpSp>
        <p:nvGrpSpPr>
          <p:cNvPr id="4" name="Group 3">
            <a:extLst>
              <a:ext uri="{FF2B5EF4-FFF2-40B4-BE49-F238E27FC236}">
                <a16:creationId xmlns:a16="http://schemas.microsoft.com/office/drawing/2014/main" id="{B9767F85-78C1-C172-D224-A4DDDCDA9896}"/>
              </a:ext>
            </a:extLst>
          </p:cNvPr>
          <p:cNvGrpSpPr/>
          <p:nvPr/>
        </p:nvGrpSpPr>
        <p:grpSpPr>
          <a:xfrm>
            <a:off x="4441108" y="1646382"/>
            <a:ext cx="3315751" cy="1782618"/>
            <a:chOff x="209732" y="1468124"/>
            <a:chExt cx="3315751" cy="1782618"/>
          </a:xfrm>
        </p:grpSpPr>
        <p:sp>
          <p:nvSpPr>
            <p:cNvPr id="10" name="Rectangle 9">
              <a:extLst>
                <a:ext uri="{FF2B5EF4-FFF2-40B4-BE49-F238E27FC236}">
                  <a16:creationId xmlns:a16="http://schemas.microsoft.com/office/drawing/2014/main" id="{D05F21E1-C954-7307-0F56-B8958FEF8F8E}"/>
                </a:ext>
              </a:extLst>
            </p:cNvPr>
            <p:cNvSpPr/>
            <p:nvPr/>
          </p:nvSpPr>
          <p:spPr>
            <a:xfrm>
              <a:off x="212313" y="2226906"/>
              <a:ext cx="3313170" cy="102383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METEOR: cabozantinib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Phase II: lenvatinib + everolimus</a:t>
              </a:r>
            </a:p>
          </p:txBody>
        </p:sp>
        <p:sp>
          <p:nvSpPr>
            <p:cNvPr id="15" name="Rectangle 14">
              <a:extLst>
                <a:ext uri="{FF2B5EF4-FFF2-40B4-BE49-F238E27FC236}">
                  <a16:creationId xmlns:a16="http://schemas.microsoft.com/office/drawing/2014/main" id="{E9480179-454C-C597-E981-97C608E60784}"/>
                </a:ext>
              </a:extLst>
            </p:cNvPr>
            <p:cNvSpPr/>
            <p:nvPr/>
          </p:nvSpPr>
          <p:spPr>
            <a:xfrm>
              <a:off x="209732" y="1468124"/>
              <a:ext cx="3309783" cy="728374"/>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Sequencing VEGF TKIs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Before Era of IO Combinations</a:t>
              </a:r>
            </a:p>
          </p:txBody>
        </p:sp>
      </p:grpSp>
      <p:grpSp>
        <p:nvGrpSpPr>
          <p:cNvPr id="9" name="Group 8">
            <a:extLst>
              <a:ext uri="{FF2B5EF4-FFF2-40B4-BE49-F238E27FC236}">
                <a16:creationId xmlns:a16="http://schemas.microsoft.com/office/drawing/2014/main" id="{D6E75D73-B8A4-72FD-F953-B62B08B2692D}"/>
              </a:ext>
            </a:extLst>
          </p:cNvPr>
          <p:cNvGrpSpPr/>
          <p:nvPr/>
        </p:nvGrpSpPr>
        <p:grpSpPr>
          <a:xfrm>
            <a:off x="4441108" y="3566592"/>
            <a:ext cx="3304395" cy="2411862"/>
            <a:chOff x="4060009" y="3323075"/>
            <a:chExt cx="3304395" cy="2411862"/>
          </a:xfrm>
        </p:grpSpPr>
        <p:sp>
          <p:nvSpPr>
            <p:cNvPr id="21" name="Rectangle 20">
              <a:extLst>
                <a:ext uri="{FF2B5EF4-FFF2-40B4-BE49-F238E27FC236}">
                  <a16:creationId xmlns:a16="http://schemas.microsoft.com/office/drawing/2014/main" id="{988FB67C-7174-32D7-AB4C-7C86E3344C82}"/>
                </a:ext>
              </a:extLst>
            </p:cNvPr>
            <p:cNvSpPr/>
            <p:nvPr/>
          </p:nvSpPr>
          <p:spPr>
            <a:xfrm>
              <a:off x="4060009" y="4057838"/>
              <a:ext cx="3301814" cy="167709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a:solidFill>
                    <a:srgbClr val="FFFFFF"/>
                  </a:solidFill>
                  <a:latin typeface="Calibri"/>
                </a:rPr>
                <a:t>T</a:t>
              </a:r>
              <a:r>
                <a:rPr kumimoji="0" lang="en-US" sz="2000" b="0" i="0" u="none" strike="noStrike" kern="1200" cap="none" spc="0" normalizeH="0" baseline="0" noProof="0" dirty="0">
                  <a:ln>
                    <a:noFill/>
                  </a:ln>
                  <a:solidFill>
                    <a:srgbClr val="FFFFFF"/>
                  </a:solidFill>
                  <a:effectLst/>
                  <a:uLnTx/>
                  <a:uFillTx/>
                  <a:latin typeface="Calibri"/>
                  <a:ea typeface="+mn-ea"/>
                  <a:cs typeface="+mn-cs"/>
                </a:rPr>
                <a:t>IVO-3: tivozanib</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Keynote-146: lenvatinib + pembrolizumab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2000" dirty="0" err="1">
                  <a:solidFill>
                    <a:srgbClr val="FFFFFF"/>
                  </a:solidFill>
                  <a:latin typeface="Calibri"/>
                </a:rPr>
                <a:t>CaboPoint</a:t>
              </a:r>
              <a:r>
                <a:rPr lang="en-US" sz="2000" dirty="0">
                  <a:solidFill>
                    <a:srgbClr val="FFFFFF"/>
                  </a:solidFill>
                  <a:latin typeface="Calibri"/>
                </a:rPr>
                <a:t>: </a:t>
              </a:r>
              <a:r>
                <a:rPr lang="en-US" sz="2000" dirty="0" err="1">
                  <a:solidFill>
                    <a:srgbClr val="FFFFFF"/>
                  </a:solidFill>
                  <a:latin typeface="Calibri"/>
                </a:rPr>
                <a:t>cabozantinib</a:t>
              </a:r>
              <a:endParaRPr lang="en-US" sz="2000" dirty="0">
                <a:solidFill>
                  <a:srgbClr val="FFFFFF"/>
                </a:solidFill>
                <a:latin typeface="Calibri"/>
              </a:endParaRPr>
            </a:p>
          </p:txBody>
        </p:sp>
        <p:sp>
          <p:nvSpPr>
            <p:cNvPr id="22" name="Rectangle 21">
              <a:extLst>
                <a:ext uri="{FF2B5EF4-FFF2-40B4-BE49-F238E27FC236}">
                  <a16:creationId xmlns:a16="http://schemas.microsoft.com/office/drawing/2014/main" id="{2B97A2A2-CE66-0A66-C2F1-D2CF6A7C6803}"/>
                </a:ext>
              </a:extLst>
            </p:cNvPr>
            <p:cNvSpPr/>
            <p:nvPr/>
          </p:nvSpPr>
          <p:spPr>
            <a:xfrm>
              <a:off x="4062590" y="3323075"/>
              <a:ext cx="3301814" cy="728374"/>
            </a:xfrm>
            <a:prstGeom prst="rect">
              <a:avLst/>
            </a:prstGeom>
            <a:solidFill>
              <a:schemeClr val="tx2"/>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Sequencing VEGF TKIs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Following Frontline IO</a:t>
              </a:r>
            </a:p>
          </p:txBody>
        </p:sp>
      </p:grpSp>
      <p:grpSp>
        <p:nvGrpSpPr>
          <p:cNvPr id="34" name="Group 33">
            <a:extLst>
              <a:ext uri="{FF2B5EF4-FFF2-40B4-BE49-F238E27FC236}">
                <a16:creationId xmlns:a16="http://schemas.microsoft.com/office/drawing/2014/main" id="{633878E6-F81C-DC99-4893-31616159FE1B}"/>
              </a:ext>
            </a:extLst>
          </p:cNvPr>
          <p:cNvGrpSpPr/>
          <p:nvPr/>
        </p:nvGrpSpPr>
        <p:grpSpPr>
          <a:xfrm>
            <a:off x="940775" y="2004461"/>
            <a:ext cx="3291840" cy="3351138"/>
            <a:chOff x="8323030" y="2204164"/>
            <a:chExt cx="3291840" cy="3351138"/>
          </a:xfrm>
        </p:grpSpPr>
        <p:sp>
          <p:nvSpPr>
            <p:cNvPr id="30" name="Rectangle 29">
              <a:extLst>
                <a:ext uri="{FF2B5EF4-FFF2-40B4-BE49-F238E27FC236}">
                  <a16:creationId xmlns:a16="http://schemas.microsoft.com/office/drawing/2014/main" id="{DF9EF62E-4078-FEBA-29F5-DB0135D0FBB7}"/>
                </a:ext>
              </a:extLst>
            </p:cNvPr>
            <p:cNvSpPr/>
            <p:nvPr/>
          </p:nvSpPr>
          <p:spPr>
            <a:xfrm>
              <a:off x="8323030" y="2738406"/>
              <a:ext cx="3291840" cy="281689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Clinical trial</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VEGF TKI</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ICI</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VEGF TKI + ICI</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VEGF TKI + mTOR inhibitor</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ICI + ICI</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000000"/>
                  </a:solidFill>
                  <a:effectLst/>
                  <a:uLnTx/>
                  <a:uFillTx/>
                  <a:latin typeface="Calibri"/>
                  <a:ea typeface="+mn-ea"/>
                  <a:cs typeface="+mn-cs"/>
                </a:rPr>
                <a:t>mTOR inhibitor</a:t>
              </a:r>
            </a:p>
          </p:txBody>
        </p:sp>
        <p:sp>
          <p:nvSpPr>
            <p:cNvPr id="31" name="Rectangle 30">
              <a:extLst>
                <a:ext uri="{FF2B5EF4-FFF2-40B4-BE49-F238E27FC236}">
                  <a16:creationId xmlns:a16="http://schemas.microsoft.com/office/drawing/2014/main" id="{3591EE3E-38E0-A79F-617D-BD9C70E087BD}"/>
                </a:ext>
              </a:extLst>
            </p:cNvPr>
            <p:cNvSpPr/>
            <p:nvPr/>
          </p:nvSpPr>
          <p:spPr>
            <a:xfrm>
              <a:off x="8323030" y="2204164"/>
              <a:ext cx="3291840" cy="536321"/>
            </a:xfrm>
            <a:prstGeom prst="rect">
              <a:avLst/>
            </a:prstGeom>
            <a:solidFill>
              <a:schemeClr val="tx2"/>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Options for Second Line +</a:t>
              </a:r>
            </a:p>
          </p:txBody>
        </p:sp>
      </p:grpSp>
      <p:grpSp>
        <p:nvGrpSpPr>
          <p:cNvPr id="17" name="Group 16">
            <a:extLst>
              <a:ext uri="{FF2B5EF4-FFF2-40B4-BE49-F238E27FC236}">
                <a16:creationId xmlns:a16="http://schemas.microsoft.com/office/drawing/2014/main" id="{86009AAD-3E95-B3F7-D160-105DC9C15D2B}"/>
              </a:ext>
            </a:extLst>
          </p:cNvPr>
          <p:cNvGrpSpPr/>
          <p:nvPr/>
        </p:nvGrpSpPr>
        <p:grpSpPr>
          <a:xfrm>
            <a:off x="7967933" y="2665849"/>
            <a:ext cx="3291840" cy="1264930"/>
            <a:chOff x="4444497" y="1484176"/>
            <a:chExt cx="3291840" cy="1264930"/>
          </a:xfrm>
        </p:grpSpPr>
        <p:sp>
          <p:nvSpPr>
            <p:cNvPr id="28" name="Rectangle 27">
              <a:extLst>
                <a:ext uri="{FF2B5EF4-FFF2-40B4-BE49-F238E27FC236}">
                  <a16:creationId xmlns:a16="http://schemas.microsoft.com/office/drawing/2014/main" id="{26CCE565-73DF-4BAB-1958-412EE5E10090}"/>
                </a:ext>
              </a:extLst>
            </p:cNvPr>
            <p:cNvSpPr/>
            <p:nvPr/>
          </p:nvSpPr>
          <p:spPr>
            <a:xfrm>
              <a:off x="4444497" y="1918108"/>
              <a:ext cx="3291840" cy="830998"/>
            </a:xfrm>
            <a:prstGeom prst="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Phase I/II: belzutifan</a:t>
              </a:r>
            </a:p>
          </p:txBody>
        </p:sp>
        <p:sp>
          <p:nvSpPr>
            <p:cNvPr id="29" name="Rectangle 28">
              <a:extLst>
                <a:ext uri="{FF2B5EF4-FFF2-40B4-BE49-F238E27FC236}">
                  <a16:creationId xmlns:a16="http://schemas.microsoft.com/office/drawing/2014/main" id="{4649E7A6-1112-7A8D-A9FF-C31F475C47EE}"/>
                </a:ext>
              </a:extLst>
            </p:cNvPr>
            <p:cNvSpPr/>
            <p:nvPr/>
          </p:nvSpPr>
          <p:spPr>
            <a:xfrm>
              <a:off x="4444497" y="1484176"/>
              <a:ext cx="3291840" cy="426370"/>
            </a:xfrm>
            <a:prstGeom prst="rect">
              <a:avLst/>
            </a:prstGeom>
            <a:solidFill>
              <a:schemeClr val="tx2"/>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Novel Targets</a:t>
              </a:r>
            </a:p>
          </p:txBody>
        </p:sp>
      </p:grpSp>
      <p:sp>
        <p:nvSpPr>
          <p:cNvPr id="3" name="Text Box 15">
            <a:extLst>
              <a:ext uri="{FF2B5EF4-FFF2-40B4-BE49-F238E27FC236}">
                <a16:creationId xmlns:a16="http://schemas.microsoft.com/office/drawing/2014/main" id="{5BF94782-368F-DD69-E1E0-6B36A6DF3294}"/>
              </a:ext>
            </a:extLst>
          </p:cNvPr>
          <p:cNvSpPr txBox="1">
            <a:spLocks noChangeArrowheads="1"/>
          </p:cNvSpPr>
          <p:nvPr/>
        </p:nvSpPr>
        <p:spPr bwMode="auto">
          <a:xfrm>
            <a:off x="412751" y="6388915"/>
            <a:ext cx="749680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NCCN. Clinical practice guidelines in oncology: kidney cancer. v.3.2023</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10964543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25BE8-F356-4061-AB79-A8832F4C4ECE}"/>
              </a:ext>
            </a:extLst>
          </p:cNvPr>
          <p:cNvSpPr>
            <a:spLocks noGrp="1"/>
          </p:cNvSpPr>
          <p:nvPr>
            <p:ph type="title"/>
          </p:nvPr>
        </p:nvSpPr>
        <p:spPr/>
        <p:txBody>
          <a:bodyPr/>
          <a:lstStyle/>
          <a:p>
            <a:r>
              <a:rPr lang="en-US" dirty="0"/>
              <a:t>Phase III METEOR Trial: Cabozantinib vs Everolimus </a:t>
            </a:r>
            <a:br>
              <a:rPr lang="en-US" dirty="0"/>
            </a:br>
            <a:r>
              <a:rPr lang="en-US" dirty="0"/>
              <a:t>After Prior VEGF TKI Therapy</a:t>
            </a:r>
          </a:p>
        </p:txBody>
      </p:sp>
      <p:sp>
        <p:nvSpPr>
          <p:cNvPr id="6" name="Text Box 11">
            <a:extLst>
              <a:ext uri="{FF2B5EF4-FFF2-40B4-BE49-F238E27FC236}">
                <a16:creationId xmlns:a16="http://schemas.microsoft.com/office/drawing/2014/main" id="{5613B79A-975F-497D-9417-998ECAC81B42}"/>
              </a:ext>
            </a:extLst>
          </p:cNvPr>
          <p:cNvSpPr txBox="1">
            <a:spLocks noChangeArrowheads="1"/>
          </p:cNvSpPr>
          <p:nvPr/>
        </p:nvSpPr>
        <p:spPr bwMode="auto">
          <a:xfrm>
            <a:off x="412628" y="63808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917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Motzer. Br J Cancer. 2018;118:1176.</a:t>
            </a: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11" name="TextBox 10">
            <a:extLst>
              <a:ext uri="{FF2B5EF4-FFF2-40B4-BE49-F238E27FC236}">
                <a16:creationId xmlns:a16="http://schemas.microsoft.com/office/drawing/2014/main" id="{B745A344-6E62-437B-88E7-8A8AAE7397A7}"/>
              </a:ext>
            </a:extLst>
          </p:cNvPr>
          <p:cNvSpPr txBox="1"/>
          <p:nvPr/>
        </p:nvSpPr>
        <p:spPr bwMode="auto">
          <a:xfrm>
            <a:off x="8051252" y="2402046"/>
            <a:ext cx="3536070" cy="230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5% of patients received previous therapy with an ICI</a:t>
            </a:r>
          </a:p>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with cabozantinib: 17% vs 3% with everolimus alone</a:t>
            </a:r>
          </a:p>
        </p:txBody>
      </p:sp>
      <p:sp>
        <p:nvSpPr>
          <p:cNvPr id="14" name="TextBox 13">
            <a:extLst>
              <a:ext uri="{FF2B5EF4-FFF2-40B4-BE49-F238E27FC236}">
                <a16:creationId xmlns:a16="http://schemas.microsoft.com/office/drawing/2014/main" id="{E9707487-DB63-ED4A-9F3E-35A3D44E9A1C}"/>
              </a:ext>
            </a:extLst>
          </p:cNvPr>
          <p:cNvSpPr txBox="1"/>
          <p:nvPr/>
        </p:nvSpPr>
        <p:spPr bwMode="auto">
          <a:xfrm>
            <a:off x="2145622" y="49335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5" name="TextBox 14">
            <a:extLst>
              <a:ext uri="{FF2B5EF4-FFF2-40B4-BE49-F238E27FC236}">
                <a16:creationId xmlns:a16="http://schemas.microsoft.com/office/drawing/2014/main" id="{B44529EA-C88E-3945-8733-889E6DFC1F74}"/>
              </a:ext>
            </a:extLst>
          </p:cNvPr>
          <p:cNvSpPr txBox="1"/>
          <p:nvPr/>
        </p:nvSpPr>
        <p:spPr bwMode="auto">
          <a:xfrm>
            <a:off x="2540027" y="49335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6" name="TextBox 15">
            <a:extLst>
              <a:ext uri="{FF2B5EF4-FFF2-40B4-BE49-F238E27FC236}">
                <a16:creationId xmlns:a16="http://schemas.microsoft.com/office/drawing/2014/main" id="{C5EE54A2-E8FF-7D4C-B239-5E22F5322518}"/>
              </a:ext>
            </a:extLst>
          </p:cNvPr>
          <p:cNvSpPr txBox="1"/>
          <p:nvPr/>
        </p:nvSpPr>
        <p:spPr bwMode="auto">
          <a:xfrm>
            <a:off x="2916911" y="493354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cxnSp>
        <p:nvCxnSpPr>
          <p:cNvPr id="17" name="Straight Connector 16">
            <a:extLst>
              <a:ext uri="{FF2B5EF4-FFF2-40B4-BE49-F238E27FC236}">
                <a16:creationId xmlns:a16="http://schemas.microsoft.com/office/drawing/2014/main" id="{3A8ED38F-82F7-B744-A191-8F02B0ABC0FD}"/>
              </a:ext>
            </a:extLst>
          </p:cNvPr>
          <p:cNvCxnSpPr>
            <a:cxnSpLocks/>
          </p:cNvCxnSpPr>
          <p:nvPr/>
        </p:nvCxnSpPr>
        <p:spPr bwMode="auto">
          <a:xfrm>
            <a:off x="2284034"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8276C8D-E3B1-F34E-8C04-422D6F73727B}"/>
              </a:ext>
            </a:extLst>
          </p:cNvPr>
          <p:cNvCxnSpPr>
            <a:cxnSpLocks/>
          </p:cNvCxnSpPr>
          <p:nvPr/>
        </p:nvCxnSpPr>
        <p:spPr bwMode="auto">
          <a:xfrm>
            <a:off x="2675984"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96529F3-5F7D-3147-9E30-ED59118C733B}"/>
              </a:ext>
            </a:extLst>
          </p:cNvPr>
          <p:cNvCxnSpPr>
            <a:cxnSpLocks/>
          </p:cNvCxnSpPr>
          <p:nvPr/>
        </p:nvCxnSpPr>
        <p:spPr bwMode="auto">
          <a:xfrm>
            <a:off x="3058357" y="4878142"/>
            <a:ext cx="0" cy="6350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309B7FC2-FF6A-C74E-A914-D523744F38E7}"/>
              </a:ext>
            </a:extLst>
          </p:cNvPr>
          <p:cNvSpPr txBox="1"/>
          <p:nvPr/>
        </p:nvSpPr>
        <p:spPr bwMode="auto">
          <a:xfrm>
            <a:off x="3311417" y="4943508"/>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21" name="TextBox 20">
            <a:extLst>
              <a:ext uri="{FF2B5EF4-FFF2-40B4-BE49-F238E27FC236}">
                <a16:creationId xmlns:a16="http://schemas.microsoft.com/office/drawing/2014/main" id="{13BBE53B-CFE3-B546-B045-BB5DD7393F25}"/>
              </a:ext>
            </a:extLst>
          </p:cNvPr>
          <p:cNvSpPr txBox="1"/>
          <p:nvPr/>
        </p:nvSpPr>
        <p:spPr bwMode="auto">
          <a:xfrm>
            <a:off x="3660137" y="4943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2" name="TextBox 21">
            <a:extLst>
              <a:ext uri="{FF2B5EF4-FFF2-40B4-BE49-F238E27FC236}">
                <a16:creationId xmlns:a16="http://schemas.microsoft.com/office/drawing/2014/main" id="{9AB78EB1-AC3E-B243-9FB0-515811BBDFC9}"/>
              </a:ext>
            </a:extLst>
          </p:cNvPr>
          <p:cNvSpPr txBox="1"/>
          <p:nvPr/>
        </p:nvSpPr>
        <p:spPr bwMode="auto">
          <a:xfrm>
            <a:off x="4037021" y="4943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cxnSp>
        <p:nvCxnSpPr>
          <p:cNvPr id="23" name="Straight Connector 22">
            <a:extLst>
              <a:ext uri="{FF2B5EF4-FFF2-40B4-BE49-F238E27FC236}">
                <a16:creationId xmlns:a16="http://schemas.microsoft.com/office/drawing/2014/main" id="{E3945F1A-A556-8745-8EF1-4C49B5800DBF}"/>
              </a:ext>
            </a:extLst>
          </p:cNvPr>
          <p:cNvCxnSpPr>
            <a:cxnSpLocks/>
          </p:cNvCxnSpPr>
          <p:nvPr/>
        </p:nvCxnSpPr>
        <p:spPr bwMode="auto">
          <a:xfrm>
            <a:off x="3449829"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EB6C973C-0CE9-FE43-891A-79E3F78B2BBE}"/>
              </a:ext>
            </a:extLst>
          </p:cNvPr>
          <p:cNvCxnSpPr>
            <a:cxnSpLocks/>
          </p:cNvCxnSpPr>
          <p:nvPr/>
        </p:nvCxnSpPr>
        <p:spPr bwMode="auto">
          <a:xfrm>
            <a:off x="3841779"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E3623F-AF9F-9746-A11B-14A0DAC83B7D}"/>
              </a:ext>
            </a:extLst>
          </p:cNvPr>
          <p:cNvCxnSpPr>
            <a:cxnSpLocks/>
          </p:cNvCxnSpPr>
          <p:nvPr/>
        </p:nvCxnSpPr>
        <p:spPr bwMode="auto">
          <a:xfrm>
            <a:off x="4224152" y="4878142"/>
            <a:ext cx="0" cy="6350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FC3A14EA-8A3E-2444-947C-E7AA2E2DBCED}"/>
              </a:ext>
            </a:extLst>
          </p:cNvPr>
          <p:cNvSpPr txBox="1"/>
          <p:nvPr/>
        </p:nvSpPr>
        <p:spPr bwMode="auto">
          <a:xfrm>
            <a:off x="4417508" y="4943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7" name="TextBox 26">
            <a:extLst>
              <a:ext uri="{FF2B5EF4-FFF2-40B4-BE49-F238E27FC236}">
                <a16:creationId xmlns:a16="http://schemas.microsoft.com/office/drawing/2014/main" id="{6EA8EC38-9621-044E-90BB-EA9BAAAA6355}"/>
              </a:ext>
            </a:extLst>
          </p:cNvPr>
          <p:cNvSpPr txBox="1"/>
          <p:nvPr/>
        </p:nvSpPr>
        <p:spPr bwMode="auto">
          <a:xfrm>
            <a:off x="4811913" y="4943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28" name="TextBox 27">
            <a:extLst>
              <a:ext uri="{FF2B5EF4-FFF2-40B4-BE49-F238E27FC236}">
                <a16:creationId xmlns:a16="http://schemas.microsoft.com/office/drawing/2014/main" id="{EE30CD6F-4F23-F142-9922-B6D76F3048A4}"/>
              </a:ext>
            </a:extLst>
          </p:cNvPr>
          <p:cNvSpPr txBox="1"/>
          <p:nvPr/>
        </p:nvSpPr>
        <p:spPr bwMode="auto">
          <a:xfrm>
            <a:off x="5188797" y="49435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cxnSp>
        <p:nvCxnSpPr>
          <p:cNvPr id="29" name="Straight Connector 28">
            <a:extLst>
              <a:ext uri="{FF2B5EF4-FFF2-40B4-BE49-F238E27FC236}">
                <a16:creationId xmlns:a16="http://schemas.microsoft.com/office/drawing/2014/main" id="{C0A78941-40AB-4540-9A13-C25A1F760A35}"/>
              </a:ext>
            </a:extLst>
          </p:cNvPr>
          <p:cNvCxnSpPr>
            <a:cxnSpLocks/>
          </p:cNvCxnSpPr>
          <p:nvPr/>
        </p:nvCxnSpPr>
        <p:spPr bwMode="auto">
          <a:xfrm>
            <a:off x="4601605"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3DF0E63-D00F-0F4D-B59D-A1BC0489F308}"/>
              </a:ext>
            </a:extLst>
          </p:cNvPr>
          <p:cNvCxnSpPr>
            <a:cxnSpLocks/>
          </p:cNvCxnSpPr>
          <p:nvPr/>
        </p:nvCxnSpPr>
        <p:spPr bwMode="auto">
          <a:xfrm>
            <a:off x="4993555"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25498A17-682B-4A4B-9C93-BF989F9477A7}"/>
              </a:ext>
            </a:extLst>
          </p:cNvPr>
          <p:cNvCxnSpPr>
            <a:cxnSpLocks/>
          </p:cNvCxnSpPr>
          <p:nvPr/>
        </p:nvCxnSpPr>
        <p:spPr bwMode="auto">
          <a:xfrm>
            <a:off x="5375928" y="4878142"/>
            <a:ext cx="0" cy="63500"/>
          </a:xfrm>
          <a:prstGeom prst="line">
            <a:avLst/>
          </a:prstGeom>
          <a:noFill/>
          <a:ln w="2857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419C1040-4F45-6E44-AFC6-20528C8B18FD}"/>
              </a:ext>
            </a:extLst>
          </p:cNvPr>
          <p:cNvSpPr txBox="1"/>
          <p:nvPr/>
        </p:nvSpPr>
        <p:spPr bwMode="auto">
          <a:xfrm>
            <a:off x="5583303" y="4953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33" name="TextBox 32">
            <a:extLst>
              <a:ext uri="{FF2B5EF4-FFF2-40B4-BE49-F238E27FC236}">
                <a16:creationId xmlns:a16="http://schemas.microsoft.com/office/drawing/2014/main" id="{C115F336-E37A-A742-A12E-00ED1332E0B8}"/>
              </a:ext>
            </a:extLst>
          </p:cNvPr>
          <p:cNvSpPr txBox="1"/>
          <p:nvPr/>
        </p:nvSpPr>
        <p:spPr bwMode="auto">
          <a:xfrm>
            <a:off x="5977708" y="4953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4" name="TextBox 33">
            <a:extLst>
              <a:ext uri="{FF2B5EF4-FFF2-40B4-BE49-F238E27FC236}">
                <a16:creationId xmlns:a16="http://schemas.microsoft.com/office/drawing/2014/main" id="{163B4097-5AA8-B04F-BC0F-2B2D77F7E9D9}"/>
              </a:ext>
            </a:extLst>
          </p:cNvPr>
          <p:cNvSpPr txBox="1"/>
          <p:nvPr/>
        </p:nvSpPr>
        <p:spPr bwMode="auto">
          <a:xfrm>
            <a:off x="6354592" y="4953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cxnSp>
        <p:nvCxnSpPr>
          <p:cNvPr id="35" name="Straight Connector 34">
            <a:extLst>
              <a:ext uri="{FF2B5EF4-FFF2-40B4-BE49-F238E27FC236}">
                <a16:creationId xmlns:a16="http://schemas.microsoft.com/office/drawing/2014/main" id="{5B5814F1-73F8-BA40-8030-AF5C028295F6}"/>
              </a:ext>
            </a:extLst>
          </p:cNvPr>
          <p:cNvCxnSpPr>
            <a:cxnSpLocks/>
          </p:cNvCxnSpPr>
          <p:nvPr/>
        </p:nvCxnSpPr>
        <p:spPr bwMode="auto">
          <a:xfrm>
            <a:off x="5767400"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6576934D-B85A-2B40-8E41-BB2FAB8CE381}"/>
              </a:ext>
            </a:extLst>
          </p:cNvPr>
          <p:cNvCxnSpPr>
            <a:cxnSpLocks/>
          </p:cNvCxnSpPr>
          <p:nvPr/>
        </p:nvCxnSpPr>
        <p:spPr bwMode="auto">
          <a:xfrm>
            <a:off x="6159350"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350AAE88-D6DD-1C41-9F72-85F8D39A5DEC}"/>
              </a:ext>
            </a:extLst>
          </p:cNvPr>
          <p:cNvCxnSpPr>
            <a:cxnSpLocks/>
          </p:cNvCxnSpPr>
          <p:nvPr/>
        </p:nvCxnSpPr>
        <p:spPr bwMode="auto">
          <a:xfrm>
            <a:off x="6541723" y="4878142"/>
            <a:ext cx="0" cy="6350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89343CEF-7276-654F-B35F-C2CBDDB046E0}"/>
              </a:ext>
            </a:extLst>
          </p:cNvPr>
          <p:cNvSpPr txBox="1"/>
          <p:nvPr/>
        </p:nvSpPr>
        <p:spPr bwMode="auto">
          <a:xfrm>
            <a:off x="6749098" y="4953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9" name="TextBox 38">
            <a:extLst>
              <a:ext uri="{FF2B5EF4-FFF2-40B4-BE49-F238E27FC236}">
                <a16:creationId xmlns:a16="http://schemas.microsoft.com/office/drawing/2014/main" id="{D8ECF2C0-0382-A547-A7EA-79424392376F}"/>
              </a:ext>
            </a:extLst>
          </p:cNvPr>
          <p:cNvSpPr txBox="1"/>
          <p:nvPr/>
        </p:nvSpPr>
        <p:spPr bwMode="auto">
          <a:xfrm>
            <a:off x="7125982" y="49534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cxnSp>
        <p:nvCxnSpPr>
          <p:cNvPr id="40" name="Straight Connector 39">
            <a:extLst>
              <a:ext uri="{FF2B5EF4-FFF2-40B4-BE49-F238E27FC236}">
                <a16:creationId xmlns:a16="http://schemas.microsoft.com/office/drawing/2014/main" id="{2765E700-37BD-C944-A168-788C1BF13F10}"/>
              </a:ext>
            </a:extLst>
          </p:cNvPr>
          <p:cNvCxnSpPr>
            <a:cxnSpLocks/>
          </p:cNvCxnSpPr>
          <p:nvPr/>
        </p:nvCxnSpPr>
        <p:spPr bwMode="auto">
          <a:xfrm>
            <a:off x="6930740" y="4878142"/>
            <a:ext cx="0" cy="6350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96C63F7-A0D8-8A4C-A89D-417B6D4000D0}"/>
              </a:ext>
            </a:extLst>
          </p:cNvPr>
          <p:cNvCxnSpPr>
            <a:cxnSpLocks/>
          </p:cNvCxnSpPr>
          <p:nvPr/>
        </p:nvCxnSpPr>
        <p:spPr bwMode="auto">
          <a:xfrm>
            <a:off x="7313113" y="4878142"/>
            <a:ext cx="0" cy="6350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4374199C-9FFC-3E4C-BB9A-46674EF2EE82}"/>
              </a:ext>
            </a:extLst>
          </p:cNvPr>
          <p:cNvSpPr txBox="1"/>
          <p:nvPr/>
        </p:nvSpPr>
        <p:spPr bwMode="auto">
          <a:xfrm>
            <a:off x="4634223" y="5211496"/>
            <a:ext cx="437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43" name="TextBox 42">
            <a:extLst>
              <a:ext uri="{FF2B5EF4-FFF2-40B4-BE49-F238E27FC236}">
                <a16:creationId xmlns:a16="http://schemas.microsoft.com/office/drawing/2014/main" id="{F1A03D19-7633-9F4C-A80E-A676592358E3}"/>
              </a:ext>
            </a:extLst>
          </p:cNvPr>
          <p:cNvSpPr txBox="1"/>
          <p:nvPr/>
        </p:nvSpPr>
        <p:spPr bwMode="auto">
          <a:xfrm rot="16200000">
            <a:off x="1036305" y="3285558"/>
            <a:ext cx="144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sp>
        <p:nvSpPr>
          <p:cNvPr id="44" name="TextBox 43">
            <a:extLst>
              <a:ext uri="{FF2B5EF4-FFF2-40B4-BE49-F238E27FC236}">
                <a16:creationId xmlns:a16="http://schemas.microsoft.com/office/drawing/2014/main" id="{3913C61C-0060-5344-B486-55069279C200}"/>
              </a:ext>
            </a:extLst>
          </p:cNvPr>
          <p:cNvSpPr txBox="1"/>
          <p:nvPr/>
        </p:nvSpPr>
        <p:spPr bwMode="auto">
          <a:xfrm>
            <a:off x="1990266" y="471643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5" name="TextBox 44">
            <a:extLst>
              <a:ext uri="{FF2B5EF4-FFF2-40B4-BE49-F238E27FC236}">
                <a16:creationId xmlns:a16="http://schemas.microsoft.com/office/drawing/2014/main" id="{0CBE8807-B27D-7B40-A3C2-F0B20511E96F}"/>
              </a:ext>
            </a:extLst>
          </p:cNvPr>
          <p:cNvSpPr txBox="1"/>
          <p:nvPr/>
        </p:nvSpPr>
        <p:spPr bwMode="auto">
          <a:xfrm>
            <a:off x="1857349" y="4159601"/>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46" name="TextBox 45">
            <a:extLst>
              <a:ext uri="{FF2B5EF4-FFF2-40B4-BE49-F238E27FC236}">
                <a16:creationId xmlns:a16="http://schemas.microsoft.com/office/drawing/2014/main" id="{D6A3CD28-019B-9C42-85DA-8C962F2EB05E}"/>
              </a:ext>
            </a:extLst>
          </p:cNvPr>
          <p:cNvSpPr txBox="1"/>
          <p:nvPr/>
        </p:nvSpPr>
        <p:spPr bwMode="auto">
          <a:xfrm>
            <a:off x="1852551" y="360276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47" name="TextBox 46">
            <a:extLst>
              <a:ext uri="{FF2B5EF4-FFF2-40B4-BE49-F238E27FC236}">
                <a16:creationId xmlns:a16="http://schemas.microsoft.com/office/drawing/2014/main" id="{C14F9973-C399-8743-A94B-F7DB67DA36F3}"/>
              </a:ext>
            </a:extLst>
          </p:cNvPr>
          <p:cNvSpPr txBox="1"/>
          <p:nvPr/>
        </p:nvSpPr>
        <p:spPr bwMode="auto">
          <a:xfrm>
            <a:off x="1855889" y="3045929"/>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48" name="TextBox 47">
            <a:extLst>
              <a:ext uri="{FF2B5EF4-FFF2-40B4-BE49-F238E27FC236}">
                <a16:creationId xmlns:a16="http://schemas.microsoft.com/office/drawing/2014/main" id="{A7DC5364-DC92-6F43-AF5C-99D20801ED87}"/>
              </a:ext>
            </a:extLst>
          </p:cNvPr>
          <p:cNvSpPr txBox="1"/>
          <p:nvPr/>
        </p:nvSpPr>
        <p:spPr bwMode="auto">
          <a:xfrm>
            <a:off x="1861844" y="2480736"/>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49" name="TextBox 48">
            <a:extLst>
              <a:ext uri="{FF2B5EF4-FFF2-40B4-BE49-F238E27FC236}">
                <a16:creationId xmlns:a16="http://schemas.microsoft.com/office/drawing/2014/main" id="{F65D7E23-6C42-0A42-814D-3A4E0EE0AC6B}"/>
              </a:ext>
            </a:extLst>
          </p:cNvPr>
          <p:cNvSpPr txBox="1"/>
          <p:nvPr/>
        </p:nvSpPr>
        <p:spPr bwMode="auto">
          <a:xfrm>
            <a:off x="1865182" y="19239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cxnSp>
        <p:nvCxnSpPr>
          <p:cNvPr id="50" name="Straight Connector 49">
            <a:extLst>
              <a:ext uri="{FF2B5EF4-FFF2-40B4-BE49-F238E27FC236}">
                <a16:creationId xmlns:a16="http://schemas.microsoft.com/office/drawing/2014/main" id="{5D95B79A-490C-FA42-BFD6-F7D9CEB67850}"/>
              </a:ext>
            </a:extLst>
          </p:cNvPr>
          <p:cNvCxnSpPr/>
          <p:nvPr/>
        </p:nvCxnSpPr>
        <p:spPr bwMode="auto">
          <a:xfrm>
            <a:off x="2222391" y="2069216"/>
            <a:ext cx="6350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E0D48F94-7545-3044-BB2E-65E3E7E4435A}"/>
              </a:ext>
            </a:extLst>
          </p:cNvPr>
          <p:cNvCxnSpPr/>
          <p:nvPr/>
        </p:nvCxnSpPr>
        <p:spPr bwMode="auto">
          <a:xfrm>
            <a:off x="2219325" y="2634366"/>
            <a:ext cx="635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27FA36C-EAE2-6F4F-ADB6-419439D29BF2}"/>
              </a:ext>
            </a:extLst>
          </p:cNvPr>
          <p:cNvCxnSpPr/>
          <p:nvPr/>
        </p:nvCxnSpPr>
        <p:spPr bwMode="auto">
          <a:xfrm>
            <a:off x="2217976" y="3186816"/>
            <a:ext cx="63500"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AE2939A7-44F0-1547-B3D1-423BDFE9B2C8}"/>
              </a:ext>
            </a:extLst>
          </p:cNvPr>
          <p:cNvCxnSpPr/>
          <p:nvPr/>
        </p:nvCxnSpPr>
        <p:spPr bwMode="auto">
          <a:xfrm>
            <a:off x="2208683" y="3755141"/>
            <a:ext cx="63500"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363EDD40-88F1-984C-8FC8-62F52D7D40BD}"/>
              </a:ext>
            </a:extLst>
          </p:cNvPr>
          <p:cNvCxnSpPr/>
          <p:nvPr/>
        </p:nvCxnSpPr>
        <p:spPr bwMode="auto">
          <a:xfrm>
            <a:off x="2217976" y="4313941"/>
            <a:ext cx="63500"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C08B60D-AE24-0646-84FF-706755F5A436}"/>
              </a:ext>
            </a:extLst>
          </p:cNvPr>
          <p:cNvCxnSpPr/>
          <p:nvPr/>
        </p:nvCxnSpPr>
        <p:spPr bwMode="auto">
          <a:xfrm>
            <a:off x="2217976" y="4871543"/>
            <a:ext cx="63500" cy="0"/>
          </a:xfrm>
          <a:prstGeom prst="line">
            <a:avLst/>
          </a:prstGeom>
          <a:noFill/>
          <a:ln w="28575" cap="flat" cmpd="sng" algn="ctr">
            <a:solidFill>
              <a:schemeClr val="bg1"/>
            </a:solidFill>
            <a:prstDash val="solid"/>
            <a:round/>
            <a:headEnd type="none" w="med" len="med"/>
            <a:tailEnd type="none" w="med" len="med"/>
          </a:ln>
          <a:effectLst/>
        </p:spPr>
      </p:cxnSp>
      <p:sp>
        <p:nvSpPr>
          <p:cNvPr id="7" name="TextBox 6">
            <a:extLst>
              <a:ext uri="{FF2B5EF4-FFF2-40B4-BE49-F238E27FC236}">
                <a16:creationId xmlns:a16="http://schemas.microsoft.com/office/drawing/2014/main" id="{FD394A04-5C0D-3445-BEFC-34E2AED55564}"/>
              </a:ext>
            </a:extLst>
          </p:cNvPr>
          <p:cNvSpPr txBox="1"/>
          <p:nvPr/>
        </p:nvSpPr>
        <p:spPr bwMode="auto">
          <a:xfrm>
            <a:off x="5977708" y="1944136"/>
            <a:ext cx="69923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Mo</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17.1</a:t>
            </a:r>
          </a:p>
        </p:txBody>
      </p:sp>
      <p:sp>
        <p:nvSpPr>
          <p:cNvPr id="56" name="TextBox 55">
            <a:extLst>
              <a:ext uri="{FF2B5EF4-FFF2-40B4-BE49-F238E27FC236}">
                <a16:creationId xmlns:a16="http://schemas.microsoft.com/office/drawing/2014/main" id="{C67F2B23-435E-8743-BCDF-A917F9C4D44A}"/>
              </a:ext>
            </a:extLst>
          </p:cNvPr>
          <p:cNvSpPr txBox="1"/>
          <p:nvPr/>
        </p:nvSpPr>
        <p:spPr bwMode="auto">
          <a:xfrm>
            <a:off x="6711210" y="1952225"/>
            <a:ext cx="67056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Deaths,</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a:t>
            </a:r>
          </a:p>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232</a:t>
            </a:r>
          </a:p>
        </p:txBody>
      </p:sp>
      <p:sp>
        <p:nvSpPr>
          <p:cNvPr id="57" name="TextBox 56">
            <a:extLst>
              <a:ext uri="{FF2B5EF4-FFF2-40B4-BE49-F238E27FC236}">
                <a16:creationId xmlns:a16="http://schemas.microsoft.com/office/drawing/2014/main" id="{2E34EA24-70C7-0E49-8748-F487C4A83F9A}"/>
              </a:ext>
            </a:extLst>
          </p:cNvPr>
          <p:cNvSpPr txBox="1"/>
          <p:nvPr/>
        </p:nvSpPr>
        <p:spPr bwMode="auto">
          <a:xfrm>
            <a:off x="4083035" y="2394529"/>
            <a:ext cx="158447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Cabozantinib (n = 330)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Everolimus (n = 328)</a:t>
            </a:r>
          </a:p>
        </p:txBody>
      </p:sp>
      <p:sp>
        <p:nvSpPr>
          <p:cNvPr id="58" name="TextBox 57">
            <a:extLst>
              <a:ext uri="{FF2B5EF4-FFF2-40B4-BE49-F238E27FC236}">
                <a16:creationId xmlns:a16="http://schemas.microsoft.com/office/drawing/2014/main" id="{4C9A0821-72A8-D448-A956-23A0FD6B4E7F}"/>
              </a:ext>
            </a:extLst>
          </p:cNvPr>
          <p:cNvSpPr txBox="1"/>
          <p:nvPr/>
        </p:nvSpPr>
        <p:spPr bwMode="auto">
          <a:xfrm>
            <a:off x="4580417" y="2847183"/>
            <a:ext cx="25923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0.70 (95% Cl: 0.58-0.85;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.0002)</a:t>
            </a:r>
          </a:p>
        </p:txBody>
      </p:sp>
      <p:cxnSp>
        <p:nvCxnSpPr>
          <p:cNvPr id="9" name="Straight Connector 8">
            <a:extLst>
              <a:ext uri="{FF2B5EF4-FFF2-40B4-BE49-F238E27FC236}">
                <a16:creationId xmlns:a16="http://schemas.microsoft.com/office/drawing/2014/main" id="{752C8B68-1130-E647-A04B-25EC1AC32CCD}"/>
              </a:ext>
            </a:extLst>
          </p:cNvPr>
          <p:cNvCxnSpPr>
            <a:cxnSpLocks/>
          </p:cNvCxnSpPr>
          <p:nvPr/>
        </p:nvCxnSpPr>
        <p:spPr bwMode="auto">
          <a:xfrm>
            <a:off x="4018287" y="2413890"/>
            <a:ext cx="3331430"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E041610A-D44D-7241-A37D-81AE0A01CCDF}"/>
              </a:ext>
            </a:extLst>
          </p:cNvPr>
          <p:cNvCxnSpPr>
            <a:cxnSpLocks/>
          </p:cNvCxnSpPr>
          <p:nvPr/>
        </p:nvCxnSpPr>
        <p:spPr bwMode="auto">
          <a:xfrm>
            <a:off x="4018287" y="2848107"/>
            <a:ext cx="333143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BA3334C-54DE-B94B-81BD-B689B3269E81}"/>
              </a:ext>
            </a:extLst>
          </p:cNvPr>
          <p:cNvCxnSpPr>
            <a:cxnSpLocks/>
          </p:cNvCxnSpPr>
          <p:nvPr/>
        </p:nvCxnSpPr>
        <p:spPr bwMode="auto">
          <a:xfrm>
            <a:off x="4018287" y="2537193"/>
            <a:ext cx="112199"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486244D-F9D5-CC4B-AFFE-155942EAB48E}"/>
              </a:ext>
            </a:extLst>
          </p:cNvPr>
          <p:cNvCxnSpPr>
            <a:cxnSpLocks/>
          </p:cNvCxnSpPr>
          <p:nvPr/>
        </p:nvCxnSpPr>
        <p:spPr bwMode="auto">
          <a:xfrm>
            <a:off x="4018287" y="2714440"/>
            <a:ext cx="112199" cy="0"/>
          </a:xfrm>
          <a:prstGeom prst="line">
            <a:avLst/>
          </a:prstGeom>
          <a:noFill/>
          <a:ln w="28575" cap="flat" cmpd="sng" algn="ctr">
            <a:solidFill>
              <a:schemeClr val="accent3"/>
            </a:solidFill>
            <a:prstDash val="solid"/>
            <a:round/>
            <a:headEnd type="none" w="med" len="med"/>
            <a:tailEnd type="none" w="med" len="med"/>
          </a:ln>
          <a:effectLst/>
        </p:spPr>
      </p:cxnSp>
      <p:sp>
        <p:nvSpPr>
          <p:cNvPr id="66" name="Freeform 65">
            <a:extLst>
              <a:ext uri="{FF2B5EF4-FFF2-40B4-BE49-F238E27FC236}">
                <a16:creationId xmlns:a16="http://schemas.microsoft.com/office/drawing/2014/main" id="{528C959A-6CE3-7648-9818-04670FB1DAA3}"/>
              </a:ext>
            </a:extLst>
          </p:cNvPr>
          <p:cNvSpPr/>
          <p:nvPr/>
        </p:nvSpPr>
        <p:spPr bwMode="auto">
          <a:xfrm>
            <a:off x="2287663" y="2062480"/>
            <a:ext cx="4901184" cy="1835450"/>
          </a:xfrm>
          <a:custGeom>
            <a:avLst/>
            <a:gdLst>
              <a:gd name="connsiteX0" fmla="*/ 0 w 4901184"/>
              <a:gd name="connsiteY0" fmla="*/ 0 h 1835450"/>
              <a:gd name="connsiteX1" fmla="*/ 176229 w 4901184"/>
              <a:gd name="connsiteY1" fmla="*/ 0 h 1835450"/>
              <a:gd name="connsiteX2" fmla="*/ 176229 w 4901184"/>
              <a:gd name="connsiteY2" fmla="*/ 39901 h 1835450"/>
              <a:gd name="connsiteX3" fmla="*/ 305908 w 4901184"/>
              <a:gd name="connsiteY3" fmla="*/ 39901 h 1835450"/>
              <a:gd name="connsiteX4" fmla="*/ 305908 w 4901184"/>
              <a:gd name="connsiteY4" fmla="*/ 79802 h 1835450"/>
              <a:gd name="connsiteX5" fmla="*/ 359109 w 4901184"/>
              <a:gd name="connsiteY5" fmla="*/ 79802 h 1835450"/>
              <a:gd name="connsiteX6" fmla="*/ 359109 w 4901184"/>
              <a:gd name="connsiteY6" fmla="*/ 113053 h 1835450"/>
              <a:gd name="connsiteX7" fmla="*/ 395685 w 4901184"/>
              <a:gd name="connsiteY7" fmla="*/ 113053 h 1835450"/>
              <a:gd name="connsiteX8" fmla="*/ 395685 w 4901184"/>
              <a:gd name="connsiteY8" fmla="*/ 113053 h 1835450"/>
              <a:gd name="connsiteX9" fmla="*/ 395685 w 4901184"/>
              <a:gd name="connsiteY9" fmla="*/ 146304 h 1835450"/>
              <a:gd name="connsiteX10" fmla="*/ 432261 w 4901184"/>
              <a:gd name="connsiteY10" fmla="*/ 146304 h 1835450"/>
              <a:gd name="connsiteX11" fmla="*/ 432261 w 4901184"/>
              <a:gd name="connsiteY11" fmla="*/ 176230 h 1835450"/>
              <a:gd name="connsiteX12" fmla="*/ 528689 w 4901184"/>
              <a:gd name="connsiteY12" fmla="*/ 176230 h 1835450"/>
              <a:gd name="connsiteX13" fmla="*/ 528689 w 4901184"/>
              <a:gd name="connsiteY13" fmla="*/ 176230 h 1835450"/>
              <a:gd name="connsiteX14" fmla="*/ 528689 w 4901184"/>
              <a:gd name="connsiteY14" fmla="*/ 206156 h 1835450"/>
              <a:gd name="connsiteX15" fmla="*/ 674993 w 4901184"/>
              <a:gd name="connsiteY15" fmla="*/ 206156 h 1835450"/>
              <a:gd name="connsiteX16" fmla="*/ 674993 w 4901184"/>
              <a:gd name="connsiteY16" fmla="*/ 239407 h 1835450"/>
              <a:gd name="connsiteX17" fmla="*/ 721544 w 4901184"/>
              <a:gd name="connsiteY17" fmla="*/ 239407 h 1835450"/>
              <a:gd name="connsiteX18" fmla="*/ 721544 w 4901184"/>
              <a:gd name="connsiteY18" fmla="*/ 272657 h 1835450"/>
              <a:gd name="connsiteX19" fmla="*/ 798021 w 4901184"/>
              <a:gd name="connsiteY19" fmla="*/ 272657 h 1835450"/>
              <a:gd name="connsiteX20" fmla="*/ 798021 w 4901184"/>
              <a:gd name="connsiteY20" fmla="*/ 272657 h 1835450"/>
              <a:gd name="connsiteX21" fmla="*/ 798021 w 4901184"/>
              <a:gd name="connsiteY21" fmla="*/ 312559 h 1835450"/>
              <a:gd name="connsiteX22" fmla="*/ 871173 w 4901184"/>
              <a:gd name="connsiteY22" fmla="*/ 312559 h 1835450"/>
              <a:gd name="connsiteX23" fmla="*/ 871173 w 4901184"/>
              <a:gd name="connsiteY23" fmla="*/ 345809 h 1835450"/>
              <a:gd name="connsiteX24" fmla="*/ 917725 w 4901184"/>
              <a:gd name="connsiteY24" fmla="*/ 345809 h 1835450"/>
              <a:gd name="connsiteX25" fmla="*/ 917725 w 4901184"/>
              <a:gd name="connsiteY25" fmla="*/ 402336 h 1835450"/>
              <a:gd name="connsiteX26" fmla="*/ 1017477 w 4901184"/>
              <a:gd name="connsiteY26" fmla="*/ 402336 h 1835450"/>
              <a:gd name="connsiteX27" fmla="*/ 1017477 w 4901184"/>
              <a:gd name="connsiteY27" fmla="*/ 455537 h 1835450"/>
              <a:gd name="connsiteX28" fmla="*/ 1070679 w 4901184"/>
              <a:gd name="connsiteY28" fmla="*/ 455537 h 1835450"/>
              <a:gd name="connsiteX29" fmla="*/ 1070679 w 4901184"/>
              <a:gd name="connsiteY29" fmla="*/ 498764 h 1835450"/>
              <a:gd name="connsiteX30" fmla="*/ 1120555 w 4901184"/>
              <a:gd name="connsiteY30" fmla="*/ 498764 h 1835450"/>
              <a:gd name="connsiteX31" fmla="*/ 1120555 w 4901184"/>
              <a:gd name="connsiteY31" fmla="*/ 535340 h 1835450"/>
              <a:gd name="connsiteX32" fmla="*/ 1193707 w 4901184"/>
              <a:gd name="connsiteY32" fmla="*/ 535340 h 1835450"/>
              <a:gd name="connsiteX33" fmla="*/ 1193707 w 4901184"/>
              <a:gd name="connsiteY33" fmla="*/ 568591 h 1835450"/>
              <a:gd name="connsiteX34" fmla="*/ 1253559 w 4901184"/>
              <a:gd name="connsiteY34" fmla="*/ 568591 h 1835450"/>
              <a:gd name="connsiteX35" fmla="*/ 1253559 w 4901184"/>
              <a:gd name="connsiteY35" fmla="*/ 598516 h 1835450"/>
              <a:gd name="connsiteX36" fmla="*/ 1306760 w 4901184"/>
              <a:gd name="connsiteY36" fmla="*/ 598516 h 1835450"/>
              <a:gd name="connsiteX37" fmla="*/ 1306760 w 4901184"/>
              <a:gd name="connsiteY37" fmla="*/ 631767 h 1835450"/>
              <a:gd name="connsiteX38" fmla="*/ 1396538 w 4901184"/>
              <a:gd name="connsiteY38" fmla="*/ 631767 h 1835450"/>
              <a:gd name="connsiteX39" fmla="*/ 1396538 w 4901184"/>
              <a:gd name="connsiteY39" fmla="*/ 665018 h 1835450"/>
              <a:gd name="connsiteX40" fmla="*/ 1453064 w 4901184"/>
              <a:gd name="connsiteY40" fmla="*/ 665018 h 1835450"/>
              <a:gd name="connsiteX41" fmla="*/ 1453064 w 4901184"/>
              <a:gd name="connsiteY41" fmla="*/ 701594 h 1835450"/>
              <a:gd name="connsiteX42" fmla="*/ 1499616 w 4901184"/>
              <a:gd name="connsiteY42" fmla="*/ 701594 h 1835450"/>
              <a:gd name="connsiteX43" fmla="*/ 1499616 w 4901184"/>
              <a:gd name="connsiteY43" fmla="*/ 738170 h 1835450"/>
              <a:gd name="connsiteX44" fmla="*/ 1549492 w 4901184"/>
              <a:gd name="connsiteY44" fmla="*/ 738170 h 1835450"/>
              <a:gd name="connsiteX45" fmla="*/ 1549492 w 4901184"/>
              <a:gd name="connsiteY45" fmla="*/ 788047 h 1835450"/>
              <a:gd name="connsiteX46" fmla="*/ 1596043 w 4901184"/>
              <a:gd name="connsiteY46" fmla="*/ 788047 h 1835450"/>
              <a:gd name="connsiteX47" fmla="*/ 1596043 w 4901184"/>
              <a:gd name="connsiteY47" fmla="*/ 851223 h 1835450"/>
              <a:gd name="connsiteX48" fmla="*/ 1685821 w 4901184"/>
              <a:gd name="connsiteY48" fmla="*/ 851223 h 1835450"/>
              <a:gd name="connsiteX49" fmla="*/ 1685821 w 4901184"/>
              <a:gd name="connsiteY49" fmla="*/ 894449 h 1835450"/>
              <a:gd name="connsiteX50" fmla="*/ 1735697 w 4901184"/>
              <a:gd name="connsiteY50" fmla="*/ 894449 h 1835450"/>
              <a:gd name="connsiteX51" fmla="*/ 1735697 w 4901184"/>
              <a:gd name="connsiteY51" fmla="*/ 917725 h 1835450"/>
              <a:gd name="connsiteX52" fmla="*/ 1832125 w 4901184"/>
              <a:gd name="connsiteY52" fmla="*/ 917725 h 1835450"/>
              <a:gd name="connsiteX53" fmla="*/ 1832125 w 4901184"/>
              <a:gd name="connsiteY53" fmla="*/ 917725 h 1835450"/>
              <a:gd name="connsiteX54" fmla="*/ 1832125 w 4901184"/>
              <a:gd name="connsiteY54" fmla="*/ 947651 h 1835450"/>
              <a:gd name="connsiteX55" fmla="*/ 1878676 w 4901184"/>
              <a:gd name="connsiteY55" fmla="*/ 947651 h 1835450"/>
              <a:gd name="connsiteX56" fmla="*/ 1878676 w 4901184"/>
              <a:gd name="connsiteY56" fmla="*/ 947651 h 1835450"/>
              <a:gd name="connsiteX57" fmla="*/ 1878676 w 4901184"/>
              <a:gd name="connsiteY57" fmla="*/ 984227 h 1835450"/>
              <a:gd name="connsiteX58" fmla="*/ 1958478 w 4901184"/>
              <a:gd name="connsiteY58" fmla="*/ 984227 h 1835450"/>
              <a:gd name="connsiteX59" fmla="*/ 1958478 w 4901184"/>
              <a:gd name="connsiteY59" fmla="*/ 1020803 h 1835450"/>
              <a:gd name="connsiteX60" fmla="*/ 2018330 w 4901184"/>
              <a:gd name="connsiteY60" fmla="*/ 1020803 h 1835450"/>
              <a:gd name="connsiteX61" fmla="*/ 2018330 w 4901184"/>
              <a:gd name="connsiteY61" fmla="*/ 1020803 h 1835450"/>
              <a:gd name="connsiteX62" fmla="*/ 2018330 w 4901184"/>
              <a:gd name="connsiteY62" fmla="*/ 1054054 h 1835450"/>
              <a:gd name="connsiteX63" fmla="*/ 2071531 w 4901184"/>
              <a:gd name="connsiteY63" fmla="*/ 1054054 h 1835450"/>
              <a:gd name="connsiteX64" fmla="*/ 2071531 w 4901184"/>
              <a:gd name="connsiteY64" fmla="*/ 1123881 h 1835450"/>
              <a:gd name="connsiteX65" fmla="*/ 2201210 w 4901184"/>
              <a:gd name="connsiteY65" fmla="*/ 1123881 h 1835450"/>
              <a:gd name="connsiteX66" fmla="*/ 2201210 w 4901184"/>
              <a:gd name="connsiteY66" fmla="*/ 1160457 h 1835450"/>
              <a:gd name="connsiteX67" fmla="*/ 2320913 w 4901184"/>
              <a:gd name="connsiteY67" fmla="*/ 1160457 h 1835450"/>
              <a:gd name="connsiteX68" fmla="*/ 2320913 w 4901184"/>
              <a:gd name="connsiteY68" fmla="*/ 1230284 h 1835450"/>
              <a:gd name="connsiteX69" fmla="*/ 2394065 w 4901184"/>
              <a:gd name="connsiteY69" fmla="*/ 1230284 h 1835450"/>
              <a:gd name="connsiteX70" fmla="*/ 2394065 w 4901184"/>
              <a:gd name="connsiteY70" fmla="*/ 1260209 h 1835450"/>
              <a:gd name="connsiteX71" fmla="*/ 2467217 w 4901184"/>
              <a:gd name="connsiteY71" fmla="*/ 1260209 h 1835450"/>
              <a:gd name="connsiteX72" fmla="*/ 2467217 w 4901184"/>
              <a:gd name="connsiteY72" fmla="*/ 1260209 h 1835450"/>
              <a:gd name="connsiteX73" fmla="*/ 2467217 w 4901184"/>
              <a:gd name="connsiteY73" fmla="*/ 1290135 h 1835450"/>
              <a:gd name="connsiteX74" fmla="*/ 2553669 w 4901184"/>
              <a:gd name="connsiteY74" fmla="*/ 1290135 h 1835450"/>
              <a:gd name="connsiteX75" fmla="*/ 2553669 w 4901184"/>
              <a:gd name="connsiteY75" fmla="*/ 1320061 h 1835450"/>
              <a:gd name="connsiteX76" fmla="*/ 2633472 w 4901184"/>
              <a:gd name="connsiteY76" fmla="*/ 1320061 h 1835450"/>
              <a:gd name="connsiteX77" fmla="*/ 2633472 w 4901184"/>
              <a:gd name="connsiteY77" fmla="*/ 1353312 h 1835450"/>
              <a:gd name="connsiteX78" fmla="*/ 2693323 w 4901184"/>
              <a:gd name="connsiteY78" fmla="*/ 1353312 h 1835450"/>
              <a:gd name="connsiteX79" fmla="*/ 2693323 w 4901184"/>
              <a:gd name="connsiteY79" fmla="*/ 1353312 h 1835450"/>
              <a:gd name="connsiteX80" fmla="*/ 2746525 w 4901184"/>
              <a:gd name="connsiteY80" fmla="*/ 1353312 h 1835450"/>
              <a:gd name="connsiteX81" fmla="*/ 2746525 w 4901184"/>
              <a:gd name="connsiteY81" fmla="*/ 1403188 h 1835450"/>
              <a:gd name="connsiteX82" fmla="*/ 2799726 w 4901184"/>
              <a:gd name="connsiteY82" fmla="*/ 1403188 h 1835450"/>
              <a:gd name="connsiteX83" fmla="*/ 2799726 w 4901184"/>
              <a:gd name="connsiteY83" fmla="*/ 1443089 h 1835450"/>
              <a:gd name="connsiteX84" fmla="*/ 2842952 w 4901184"/>
              <a:gd name="connsiteY84" fmla="*/ 1443089 h 1835450"/>
              <a:gd name="connsiteX85" fmla="*/ 2842952 w 4901184"/>
              <a:gd name="connsiteY85" fmla="*/ 1443089 h 1835450"/>
              <a:gd name="connsiteX86" fmla="*/ 2842952 w 4901184"/>
              <a:gd name="connsiteY86" fmla="*/ 1482991 h 1835450"/>
              <a:gd name="connsiteX87" fmla="*/ 2932730 w 4901184"/>
              <a:gd name="connsiteY87" fmla="*/ 1482991 h 1835450"/>
              <a:gd name="connsiteX88" fmla="*/ 2932730 w 4901184"/>
              <a:gd name="connsiteY88" fmla="*/ 1539517 h 1835450"/>
              <a:gd name="connsiteX89" fmla="*/ 3015857 w 4901184"/>
              <a:gd name="connsiteY89" fmla="*/ 1539517 h 1835450"/>
              <a:gd name="connsiteX90" fmla="*/ 3015857 w 4901184"/>
              <a:gd name="connsiteY90" fmla="*/ 1576093 h 1835450"/>
              <a:gd name="connsiteX91" fmla="*/ 3112285 w 4901184"/>
              <a:gd name="connsiteY91" fmla="*/ 1576093 h 1835450"/>
              <a:gd name="connsiteX92" fmla="*/ 3112285 w 4901184"/>
              <a:gd name="connsiteY92" fmla="*/ 1576093 h 1835450"/>
              <a:gd name="connsiteX93" fmla="*/ 3112285 w 4901184"/>
              <a:gd name="connsiteY93" fmla="*/ 1609344 h 1835450"/>
              <a:gd name="connsiteX94" fmla="*/ 3195412 w 4901184"/>
              <a:gd name="connsiteY94" fmla="*/ 1609344 h 1835450"/>
              <a:gd name="connsiteX95" fmla="*/ 3195412 w 4901184"/>
              <a:gd name="connsiteY95" fmla="*/ 1645920 h 1835450"/>
              <a:gd name="connsiteX96" fmla="*/ 3335066 w 4901184"/>
              <a:gd name="connsiteY96" fmla="*/ 1645920 h 1835450"/>
              <a:gd name="connsiteX97" fmla="*/ 3335066 w 4901184"/>
              <a:gd name="connsiteY97" fmla="*/ 1645920 h 1835450"/>
              <a:gd name="connsiteX98" fmla="*/ 3335066 w 4901184"/>
              <a:gd name="connsiteY98" fmla="*/ 1675846 h 1835450"/>
              <a:gd name="connsiteX99" fmla="*/ 3504645 w 4901184"/>
              <a:gd name="connsiteY99" fmla="*/ 1675846 h 1835450"/>
              <a:gd name="connsiteX100" fmla="*/ 3504645 w 4901184"/>
              <a:gd name="connsiteY100" fmla="*/ 1725722 h 1835450"/>
              <a:gd name="connsiteX101" fmla="*/ 3567822 w 4901184"/>
              <a:gd name="connsiteY101" fmla="*/ 1725722 h 1835450"/>
              <a:gd name="connsiteX102" fmla="*/ 3567822 w 4901184"/>
              <a:gd name="connsiteY102" fmla="*/ 1768948 h 1835450"/>
              <a:gd name="connsiteX103" fmla="*/ 3737402 w 4901184"/>
              <a:gd name="connsiteY103" fmla="*/ 1768948 h 1835450"/>
              <a:gd name="connsiteX104" fmla="*/ 3737402 w 4901184"/>
              <a:gd name="connsiteY104" fmla="*/ 1802199 h 1835450"/>
              <a:gd name="connsiteX105" fmla="*/ 3843805 w 4901184"/>
              <a:gd name="connsiteY105" fmla="*/ 1802199 h 1835450"/>
              <a:gd name="connsiteX106" fmla="*/ 3843805 w 4901184"/>
              <a:gd name="connsiteY106" fmla="*/ 1802199 h 1835450"/>
              <a:gd name="connsiteX107" fmla="*/ 3843805 w 4901184"/>
              <a:gd name="connsiteY107" fmla="*/ 1835450 h 1835450"/>
              <a:gd name="connsiteX108" fmla="*/ 4901184 w 4901184"/>
              <a:gd name="connsiteY108" fmla="*/ 1835450 h 183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4901184" h="1835450">
                <a:moveTo>
                  <a:pt x="0" y="0"/>
                </a:moveTo>
                <a:lnTo>
                  <a:pt x="176229" y="0"/>
                </a:lnTo>
                <a:lnTo>
                  <a:pt x="176229" y="39901"/>
                </a:lnTo>
                <a:lnTo>
                  <a:pt x="305908" y="39901"/>
                </a:lnTo>
                <a:lnTo>
                  <a:pt x="305908" y="79802"/>
                </a:lnTo>
                <a:lnTo>
                  <a:pt x="359109" y="79802"/>
                </a:lnTo>
                <a:lnTo>
                  <a:pt x="359109" y="113053"/>
                </a:lnTo>
                <a:lnTo>
                  <a:pt x="395685" y="113053"/>
                </a:lnTo>
                <a:lnTo>
                  <a:pt x="395685" y="113053"/>
                </a:lnTo>
                <a:lnTo>
                  <a:pt x="395685" y="146304"/>
                </a:lnTo>
                <a:lnTo>
                  <a:pt x="432261" y="146304"/>
                </a:lnTo>
                <a:lnTo>
                  <a:pt x="432261" y="176230"/>
                </a:lnTo>
                <a:lnTo>
                  <a:pt x="528689" y="176230"/>
                </a:lnTo>
                <a:lnTo>
                  <a:pt x="528689" y="176230"/>
                </a:lnTo>
                <a:lnTo>
                  <a:pt x="528689" y="206156"/>
                </a:lnTo>
                <a:lnTo>
                  <a:pt x="674993" y="206156"/>
                </a:lnTo>
                <a:lnTo>
                  <a:pt x="674993" y="239407"/>
                </a:lnTo>
                <a:lnTo>
                  <a:pt x="721544" y="239407"/>
                </a:lnTo>
                <a:lnTo>
                  <a:pt x="721544" y="272657"/>
                </a:lnTo>
                <a:lnTo>
                  <a:pt x="798021" y="272657"/>
                </a:lnTo>
                <a:lnTo>
                  <a:pt x="798021" y="272657"/>
                </a:lnTo>
                <a:lnTo>
                  <a:pt x="798021" y="312559"/>
                </a:lnTo>
                <a:lnTo>
                  <a:pt x="871173" y="312559"/>
                </a:lnTo>
                <a:lnTo>
                  <a:pt x="871173" y="345809"/>
                </a:lnTo>
                <a:lnTo>
                  <a:pt x="917725" y="345809"/>
                </a:lnTo>
                <a:lnTo>
                  <a:pt x="917725" y="402336"/>
                </a:lnTo>
                <a:lnTo>
                  <a:pt x="1017477" y="402336"/>
                </a:lnTo>
                <a:lnTo>
                  <a:pt x="1017477" y="455537"/>
                </a:lnTo>
                <a:lnTo>
                  <a:pt x="1070679" y="455537"/>
                </a:lnTo>
                <a:lnTo>
                  <a:pt x="1070679" y="498764"/>
                </a:lnTo>
                <a:lnTo>
                  <a:pt x="1120555" y="498764"/>
                </a:lnTo>
                <a:lnTo>
                  <a:pt x="1120555" y="535340"/>
                </a:lnTo>
                <a:lnTo>
                  <a:pt x="1193707" y="535340"/>
                </a:lnTo>
                <a:lnTo>
                  <a:pt x="1193707" y="568591"/>
                </a:lnTo>
                <a:lnTo>
                  <a:pt x="1253559" y="568591"/>
                </a:lnTo>
                <a:lnTo>
                  <a:pt x="1253559" y="598516"/>
                </a:lnTo>
                <a:lnTo>
                  <a:pt x="1306760" y="598516"/>
                </a:lnTo>
                <a:lnTo>
                  <a:pt x="1306760" y="631767"/>
                </a:lnTo>
                <a:lnTo>
                  <a:pt x="1396538" y="631767"/>
                </a:lnTo>
                <a:lnTo>
                  <a:pt x="1396538" y="665018"/>
                </a:lnTo>
                <a:lnTo>
                  <a:pt x="1453064" y="665018"/>
                </a:lnTo>
                <a:lnTo>
                  <a:pt x="1453064" y="701594"/>
                </a:lnTo>
                <a:lnTo>
                  <a:pt x="1499616" y="701594"/>
                </a:lnTo>
                <a:lnTo>
                  <a:pt x="1499616" y="738170"/>
                </a:lnTo>
                <a:lnTo>
                  <a:pt x="1549492" y="738170"/>
                </a:lnTo>
                <a:lnTo>
                  <a:pt x="1549492" y="788047"/>
                </a:lnTo>
                <a:lnTo>
                  <a:pt x="1596043" y="788047"/>
                </a:lnTo>
                <a:lnTo>
                  <a:pt x="1596043" y="851223"/>
                </a:lnTo>
                <a:lnTo>
                  <a:pt x="1685821" y="851223"/>
                </a:lnTo>
                <a:lnTo>
                  <a:pt x="1685821" y="894449"/>
                </a:lnTo>
                <a:lnTo>
                  <a:pt x="1735697" y="894449"/>
                </a:lnTo>
                <a:lnTo>
                  <a:pt x="1735697" y="917725"/>
                </a:lnTo>
                <a:lnTo>
                  <a:pt x="1832125" y="917725"/>
                </a:lnTo>
                <a:lnTo>
                  <a:pt x="1832125" y="917725"/>
                </a:lnTo>
                <a:lnTo>
                  <a:pt x="1832125" y="947651"/>
                </a:lnTo>
                <a:lnTo>
                  <a:pt x="1878676" y="947651"/>
                </a:lnTo>
                <a:lnTo>
                  <a:pt x="1878676" y="947651"/>
                </a:lnTo>
                <a:lnTo>
                  <a:pt x="1878676" y="984227"/>
                </a:lnTo>
                <a:lnTo>
                  <a:pt x="1958478" y="984227"/>
                </a:lnTo>
                <a:lnTo>
                  <a:pt x="1958478" y="1020803"/>
                </a:lnTo>
                <a:lnTo>
                  <a:pt x="2018330" y="1020803"/>
                </a:lnTo>
                <a:lnTo>
                  <a:pt x="2018330" y="1020803"/>
                </a:lnTo>
                <a:lnTo>
                  <a:pt x="2018330" y="1054054"/>
                </a:lnTo>
                <a:lnTo>
                  <a:pt x="2071531" y="1054054"/>
                </a:lnTo>
                <a:lnTo>
                  <a:pt x="2071531" y="1123881"/>
                </a:lnTo>
                <a:lnTo>
                  <a:pt x="2201210" y="1123881"/>
                </a:lnTo>
                <a:lnTo>
                  <a:pt x="2201210" y="1160457"/>
                </a:lnTo>
                <a:lnTo>
                  <a:pt x="2320913" y="1160457"/>
                </a:lnTo>
                <a:lnTo>
                  <a:pt x="2320913" y="1230284"/>
                </a:lnTo>
                <a:lnTo>
                  <a:pt x="2394065" y="1230284"/>
                </a:lnTo>
                <a:lnTo>
                  <a:pt x="2394065" y="1260209"/>
                </a:lnTo>
                <a:lnTo>
                  <a:pt x="2467217" y="1260209"/>
                </a:lnTo>
                <a:lnTo>
                  <a:pt x="2467217" y="1260209"/>
                </a:lnTo>
                <a:lnTo>
                  <a:pt x="2467217" y="1290135"/>
                </a:lnTo>
                <a:lnTo>
                  <a:pt x="2553669" y="1290135"/>
                </a:lnTo>
                <a:lnTo>
                  <a:pt x="2553669" y="1320061"/>
                </a:lnTo>
                <a:lnTo>
                  <a:pt x="2633472" y="1320061"/>
                </a:lnTo>
                <a:lnTo>
                  <a:pt x="2633472" y="1353312"/>
                </a:lnTo>
                <a:lnTo>
                  <a:pt x="2693323" y="1353312"/>
                </a:lnTo>
                <a:lnTo>
                  <a:pt x="2693323" y="1353312"/>
                </a:lnTo>
                <a:lnTo>
                  <a:pt x="2746525" y="1353312"/>
                </a:lnTo>
                <a:lnTo>
                  <a:pt x="2746525" y="1403188"/>
                </a:lnTo>
                <a:lnTo>
                  <a:pt x="2799726" y="1403188"/>
                </a:lnTo>
                <a:lnTo>
                  <a:pt x="2799726" y="1443089"/>
                </a:lnTo>
                <a:lnTo>
                  <a:pt x="2842952" y="1443089"/>
                </a:lnTo>
                <a:lnTo>
                  <a:pt x="2842952" y="1443089"/>
                </a:lnTo>
                <a:lnTo>
                  <a:pt x="2842952" y="1482991"/>
                </a:lnTo>
                <a:lnTo>
                  <a:pt x="2932730" y="1482991"/>
                </a:lnTo>
                <a:lnTo>
                  <a:pt x="2932730" y="1539517"/>
                </a:lnTo>
                <a:lnTo>
                  <a:pt x="3015857" y="1539517"/>
                </a:lnTo>
                <a:lnTo>
                  <a:pt x="3015857" y="1576093"/>
                </a:lnTo>
                <a:lnTo>
                  <a:pt x="3112285" y="1576093"/>
                </a:lnTo>
                <a:lnTo>
                  <a:pt x="3112285" y="1576093"/>
                </a:lnTo>
                <a:lnTo>
                  <a:pt x="3112285" y="1609344"/>
                </a:lnTo>
                <a:lnTo>
                  <a:pt x="3195412" y="1609344"/>
                </a:lnTo>
                <a:lnTo>
                  <a:pt x="3195412" y="1645920"/>
                </a:lnTo>
                <a:lnTo>
                  <a:pt x="3335066" y="1645920"/>
                </a:lnTo>
                <a:lnTo>
                  <a:pt x="3335066" y="1645920"/>
                </a:lnTo>
                <a:lnTo>
                  <a:pt x="3335066" y="1675846"/>
                </a:lnTo>
                <a:lnTo>
                  <a:pt x="3504645" y="1675846"/>
                </a:lnTo>
                <a:lnTo>
                  <a:pt x="3504645" y="1725722"/>
                </a:lnTo>
                <a:lnTo>
                  <a:pt x="3567822" y="1725722"/>
                </a:lnTo>
                <a:lnTo>
                  <a:pt x="3567822" y="1768948"/>
                </a:lnTo>
                <a:lnTo>
                  <a:pt x="3737402" y="1768948"/>
                </a:lnTo>
                <a:lnTo>
                  <a:pt x="3737402" y="1802199"/>
                </a:lnTo>
                <a:lnTo>
                  <a:pt x="3843805" y="1802199"/>
                </a:lnTo>
                <a:lnTo>
                  <a:pt x="3843805" y="1802199"/>
                </a:lnTo>
                <a:lnTo>
                  <a:pt x="3843805" y="1835450"/>
                </a:lnTo>
                <a:lnTo>
                  <a:pt x="4901184" y="18354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7" name="Freeform 66">
            <a:extLst>
              <a:ext uri="{FF2B5EF4-FFF2-40B4-BE49-F238E27FC236}">
                <a16:creationId xmlns:a16="http://schemas.microsoft.com/office/drawing/2014/main" id="{416F68B0-71B8-0C48-861E-5A21904DCBA9}"/>
              </a:ext>
            </a:extLst>
          </p:cNvPr>
          <p:cNvSpPr/>
          <p:nvPr/>
        </p:nvSpPr>
        <p:spPr bwMode="auto">
          <a:xfrm>
            <a:off x="2287663" y="2059155"/>
            <a:ext cx="4621876" cy="2420666"/>
          </a:xfrm>
          <a:custGeom>
            <a:avLst/>
            <a:gdLst>
              <a:gd name="connsiteX0" fmla="*/ 0 w 4621876"/>
              <a:gd name="connsiteY0" fmla="*/ 0 h 2420666"/>
              <a:gd name="connsiteX1" fmla="*/ 73152 w 4621876"/>
              <a:gd name="connsiteY1" fmla="*/ 0 h 2420666"/>
              <a:gd name="connsiteX2" fmla="*/ 73152 w 4621876"/>
              <a:gd name="connsiteY2" fmla="*/ 33251 h 2420666"/>
              <a:gd name="connsiteX3" fmla="*/ 156279 w 4621876"/>
              <a:gd name="connsiteY3" fmla="*/ 33251 h 2420666"/>
              <a:gd name="connsiteX4" fmla="*/ 156279 w 4621876"/>
              <a:gd name="connsiteY4" fmla="*/ 59852 h 2420666"/>
              <a:gd name="connsiteX5" fmla="*/ 232756 w 4621876"/>
              <a:gd name="connsiteY5" fmla="*/ 59852 h 2420666"/>
              <a:gd name="connsiteX6" fmla="*/ 232756 w 4621876"/>
              <a:gd name="connsiteY6" fmla="*/ 59852 h 2420666"/>
              <a:gd name="connsiteX7" fmla="*/ 232756 w 4621876"/>
              <a:gd name="connsiteY7" fmla="*/ 93102 h 2420666"/>
              <a:gd name="connsiteX8" fmla="*/ 305908 w 4621876"/>
              <a:gd name="connsiteY8" fmla="*/ 93102 h 2420666"/>
              <a:gd name="connsiteX9" fmla="*/ 305908 w 4621876"/>
              <a:gd name="connsiteY9" fmla="*/ 136329 h 2420666"/>
              <a:gd name="connsiteX10" fmla="*/ 365760 w 4621876"/>
              <a:gd name="connsiteY10" fmla="*/ 136329 h 2420666"/>
              <a:gd name="connsiteX11" fmla="*/ 365760 w 4621876"/>
              <a:gd name="connsiteY11" fmla="*/ 172905 h 2420666"/>
              <a:gd name="connsiteX12" fmla="*/ 408986 w 4621876"/>
              <a:gd name="connsiteY12" fmla="*/ 172905 h 2420666"/>
              <a:gd name="connsiteX13" fmla="*/ 408986 w 4621876"/>
              <a:gd name="connsiteY13" fmla="*/ 209481 h 2420666"/>
              <a:gd name="connsiteX14" fmla="*/ 492113 w 4621876"/>
              <a:gd name="connsiteY14" fmla="*/ 209481 h 2420666"/>
              <a:gd name="connsiteX15" fmla="*/ 492113 w 4621876"/>
              <a:gd name="connsiteY15" fmla="*/ 289283 h 2420666"/>
              <a:gd name="connsiteX16" fmla="*/ 545314 w 4621876"/>
              <a:gd name="connsiteY16" fmla="*/ 289283 h 2420666"/>
              <a:gd name="connsiteX17" fmla="*/ 545314 w 4621876"/>
              <a:gd name="connsiteY17" fmla="*/ 339159 h 2420666"/>
              <a:gd name="connsiteX18" fmla="*/ 588541 w 4621876"/>
              <a:gd name="connsiteY18" fmla="*/ 339159 h 2420666"/>
              <a:gd name="connsiteX19" fmla="*/ 588541 w 4621876"/>
              <a:gd name="connsiteY19" fmla="*/ 395686 h 2420666"/>
              <a:gd name="connsiteX20" fmla="*/ 628442 w 4621876"/>
              <a:gd name="connsiteY20" fmla="*/ 395686 h 2420666"/>
              <a:gd name="connsiteX21" fmla="*/ 628442 w 4621876"/>
              <a:gd name="connsiteY21" fmla="*/ 435587 h 2420666"/>
              <a:gd name="connsiteX22" fmla="*/ 701594 w 4621876"/>
              <a:gd name="connsiteY22" fmla="*/ 435587 h 2420666"/>
              <a:gd name="connsiteX23" fmla="*/ 701594 w 4621876"/>
              <a:gd name="connsiteY23" fmla="*/ 495438 h 2420666"/>
              <a:gd name="connsiteX24" fmla="*/ 764770 w 4621876"/>
              <a:gd name="connsiteY24" fmla="*/ 495438 h 2420666"/>
              <a:gd name="connsiteX25" fmla="*/ 764770 w 4621876"/>
              <a:gd name="connsiteY25" fmla="*/ 558615 h 2420666"/>
              <a:gd name="connsiteX26" fmla="*/ 807997 w 4621876"/>
              <a:gd name="connsiteY26" fmla="*/ 558615 h 2420666"/>
              <a:gd name="connsiteX27" fmla="*/ 807997 w 4621876"/>
              <a:gd name="connsiteY27" fmla="*/ 598516 h 2420666"/>
              <a:gd name="connsiteX28" fmla="*/ 857873 w 4621876"/>
              <a:gd name="connsiteY28" fmla="*/ 598516 h 2420666"/>
              <a:gd name="connsiteX29" fmla="*/ 857873 w 4621876"/>
              <a:gd name="connsiteY29" fmla="*/ 668343 h 2420666"/>
              <a:gd name="connsiteX30" fmla="*/ 954301 w 4621876"/>
              <a:gd name="connsiteY30" fmla="*/ 668343 h 2420666"/>
              <a:gd name="connsiteX31" fmla="*/ 954301 w 4621876"/>
              <a:gd name="connsiteY31" fmla="*/ 728195 h 2420666"/>
              <a:gd name="connsiteX32" fmla="*/ 1050728 w 4621876"/>
              <a:gd name="connsiteY32" fmla="*/ 728195 h 2420666"/>
              <a:gd name="connsiteX33" fmla="*/ 1050728 w 4621876"/>
              <a:gd name="connsiteY33" fmla="*/ 774746 h 2420666"/>
              <a:gd name="connsiteX34" fmla="*/ 1113905 w 4621876"/>
              <a:gd name="connsiteY34" fmla="*/ 774746 h 2420666"/>
              <a:gd name="connsiteX35" fmla="*/ 1113905 w 4621876"/>
              <a:gd name="connsiteY35" fmla="*/ 814647 h 2420666"/>
              <a:gd name="connsiteX36" fmla="*/ 1216983 w 4621876"/>
              <a:gd name="connsiteY36" fmla="*/ 814647 h 2420666"/>
              <a:gd name="connsiteX37" fmla="*/ 1216983 w 4621876"/>
              <a:gd name="connsiteY37" fmla="*/ 857873 h 2420666"/>
              <a:gd name="connsiteX38" fmla="*/ 1270184 w 4621876"/>
              <a:gd name="connsiteY38" fmla="*/ 857873 h 2420666"/>
              <a:gd name="connsiteX39" fmla="*/ 1270184 w 4621876"/>
              <a:gd name="connsiteY39" fmla="*/ 891124 h 2420666"/>
              <a:gd name="connsiteX40" fmla="*/ 1356637 w 4621876"/>
              <a:gd name="connsiteY40" fmla="*/ 891124 h 2420666"/>
              <a:gd name="connsiteX41" fmla="*/ 1356637 w 4621876"/>
              <a:gd name="connsiteY41" fmla="*/ 937676 h 2420666"/>
              <a:gd name="connsiteX42" fmla="*/ 1409838 w 4621876"/>
              <a:gd name="connsiteY42" fmla="*/ 937676 h 2420666"/>
              <a:gd name="connsiteX43" fmla="*/ 1409838 w 4621876"/>
              <a:gd name="connsiteY43" fmla="*/ 974252 h 2420666"/>
              <a:gd name="connsiteX44" fmla="*/ 1482990 w 4621876"/>
              <a:gd name="connsiteY44" fmla="*/ 974252 h 2420666"/>
              <a:gd name="connsiteX45" fmla="*/ 1482990 w 4621876"/>
              <a:gd name="connsiteY45" fmla="*/ 1007502 h 2420666"/>
              <a:gd name="connsiteX46" fmla="*/ 1559467 w 4621876"/>
              <a:gd name="connsiteY46" fmla="*/ 1007502 h 2420666"/>
              <a:gd name="connsiteX47" fmla="*/ 1559467 w 4621876"/>
              <a:gd name="connsiteY47" fmla="*/ 1060704 h 2420666"/>
              <a:gd name="connsiteX48" fmla="*/ 1602693 w 4621876"/>
              <a:gd name="connsiteY48" fmla="*/ 1060704 h 2420666"/>
              <a:gd name="connsiteX49" fmla="*/ 1602693 w 4621876"/>
              <a:gd name="connsiteY49" fmla="*/ 1100605 h 2420666"/>
              <a:gd name="connsiteX50" fmla="*/ 1639269 w 4621876"/>
              <a:gd name="connsiteY50" fmla="*/ 1100605 h 2420666"/>
              <a:gd name="connsiteX51" fmla="*/ 1639269 w 4621876"/>
              <a:gd name="connsiteY51" fmla="*/ 1100605 h 2420666"/>
              <a:gd name="connsiteX52" fmla="*/ 1639269 w 4621876"/>
              <a:gd name="connsiteY52" fmla="*/ 1130531 h 2420666"/>
              <a:gd name="connsiteX53" fmla="*/ 1722397 w 4621876"/>
              <a:gd name="connsiteY53" fmla="*/ 1130531 h 2420666"/>
              <a:gd name="connsiteX54" fmla="*/ 1722397 w 4621876"/>
              <a:gd name="connsiteY54" fmla="*/ 1130531 h 2420666"/>
              <a:gd name="connsiteX55" fmla="*/ 1722397 w 4621876"/>
              <a:gd name="connsiteY55" fmla="*/ 1163782 h 2420666"/>
              <a:gd name="connsiteX56" fmla="*/ 1792224 w 4621876"/>
              <a:gd name="connsiteY56" fmla="*/ 1163782 h 2420666"/>
              <a:gd name="connsiteX57" fmla="*/ 1792224 w 4621876"/>
              <a:gd name="connsiteY57" fmla="*/ 1213658 h 2420666"/>
              <a:gd name="connsiteX58" fmla="*/ 1888651 w 4621876"/>
              <a:gd name="connsiteY58" fmla="*/ 1213658 h 2420666"/>
              <a:gd name="connsiteX59" fmla="*/ 1888651 w 4621876"/>
              <a:gd name="connsiteY59" fmla="*/ 1253559 h 2420666"/>
              <a:gd name="connsiteX60" fmla="*/ 1945178 w 4621876"/>
              <a:gd name="connsiteY60" fmla="*/ 1253559 h 2420666"/>
              <a:gd name="connsiteX61" fmla="*/ 1945178 w 4621876"/>
              <a:gd name="connsiteY61" fmla="*/ 1283485 h 2420666"/>
              <a:gd name="connsiteX62" fmla="*/ 2028305 w 4621876"/>
              <a:gd name="connsiteY62" fmla="*/ 1283485 h 2420666"/>
              <a:gd name="connsiteX63" fmla="*/ 2028305 w 4621876"/>
              <a:gd name="connsiteY63" fmla="*/ 1333361 h 2420666"/>
              <a:gd name="connsiteX64" fmla="*/ 2091482 w 4621876"/>
              <a:gd name="connsiteY64" fmla="*/ 1333361 h 2420666"/>
              <a:gd name="connsiteX65" fmla="*/ 2091482 w 4621876"/>
              <a:gd name="connsiteY65" fmla="*/ 1366612 h 2420666"/>
              <a:gd name="connsiteX66" fmla="*/ 2131383 w 4621876"/>
              <a:gd name="connsiteY66" fmla="*/ 1366612 h 2420666"/>
              <a:gd name="connsiteX67" fmla="*/ 2131383 w 4621876"/>
              <a:gd name="connsiteY67" fmla="*/ 1366612 h 2420666"/>
              <a:gd name="connsiteX68" fmla="*/ 2131383 w 4621876"/>
              <a:gd name="connsiteY68" fmla="*/ 1399863 h 2420666"/>
              <a:gd name="connsiteX69" fmla="*/ 2221160 w 4621876"/>
              <a:gd name="connsiteY69" fmla="*/ 1399863 h 2420666"/>
              <a:gd name="connsiteX70" fmla="*/ 2221160 w 4621876"/>
              <a:gd name="connsiteY70" fmla="*/ 1443089 h 2420666"/>
              <a:gd name="connsiteX71" fmla="*/ 2221160 w 4621876"/>
              <a:gd name="connsiteY71" fmla="*/ 1443089 h 2420666"/>
              <a:gd name="connsiteX72" fmla="*/ 2251086 w 4621876"/>
              <a:gd name="connsiteY72" fmla="*/ 1443089 h 2420666"/>
              <a:gd name="connsiteX73" fmla="*/ 2251086 w 4621876"/>
              <a:gd name="connsiteY73" fmla="*/ 1486316 h 2420666"/>
              <a:gd name="connsiteX74" fmla="*/ 2300962 w 4621876"/>
              <a:gd name="connsiteY74" fmla="*/ 1486316 h 2420666"/>
              <a:gd name="connsiteX75" fmla="*/ 2300962 w 4621876"/>
              <a:gd name="connsiteY75" fmla="*/ 1516241 h 2420666"/>
              <a:gd name="connsiteX76" fmla="*/ 2380765 w 4621876"/>
              <a:gd name="connsiteY76" fmla="*/ 1516241 h 2420666"/>
              <a:gd name="connsiteX77" fmla="*/ 2380765 w 4621876"/>
              <a:gd name="connsiteY77" fmla="*/ 1552817 h 2420666"/>
              <a:gd name="connsiteX78" fmla="*/ 2453917 w 4621876"/>
              <a:gd name="connsiteY78" fmla="*/ 1552817 h 2420666"/>
              <a:gd name="connsiteX79" fmla="*/ 2453917 w 4621876"/>
              <a:gd name="connsiteY79" fmla="*/ 1592718 h 2420666"/>
              <a:gd name="connsiteX80" fmla="*/ 2527069 w 4621876"/>
              <a:gd name="connsiteY80" fmla="*/ 1592718 h 2420666"/>
              <a:gd name="connsiteX81" fmla="*/ 2527069 w 4621876"/>
              <a:gd name="connsiteY81" fmla="*/ 1649245 h 2420666"/>
              <a:gd name="connsiteX82" fmla="*/ 2573620 w 4621876"/>
              <a:gd name="connsiteY82" fmla="*/ 1649245 h 2420666"/>
              <a:gd name="connsiteX83" fmla="*/ 2573620 w 4621876"/>
              <a:gd name="connsiteY83" fmla="*/ 1672521 h 2420666"/>
              <a:gd name="connsiteX84" fmla="*/ 2640122 w 4621876"/>
              <a:gd name="connsiteY84" fmla="*/ 1672521 h 2420666"/>
              <a:gd name="connsiteX85" fmla="*/ 2640122 w 4621876"/>
              <a:gd name="connsiteY85" fmla="*/ 1672521 h 2420666"/>
              <a:gd name="connsiteX86" fmla="*/ 2640122 w 4621876"/>
              <a:gd name="connsiteY86" fmla="*/ 1705772 h 2420666"/>
              <a:gd name="connsiteX87" fmla="*/ 2719924 w 4621876"/>
              <a:gd name="connsiteY87" fmla="*/ 1705772 h 2420666"/>
              <a:gd name="connsiteX88" fmla="*/ 2719924 w 4621876"/>
              <a:gd name="connsiteY88" fmla="*/ 1752323 h 2420666"/>
              <a:gd name="connsiteX89" fmla="*/ 2759825 w 4621876"/>
              <a:gd name="connsiteY89" fmla="*/ 1752323 h 2420666"/>
              <a:gd name="connsiteX90" fmla="*/ 2759825 w 4621876"/>
              <a:gd name="connsiteY90" fmla="*/ 1785574 h 2420666"/>
              <a:gd name="connsiteX91" fmla="*/ 2909454 w 4621876"/>
              <a:gd name="connsiteY91" fmla="*/ 1785574 h 2420666"/>
              <a:gd name="connsiteX92" fmla="*/ 2909454 w 4621876"/>
              <a:gd name="connsiteY92" fmla="*/ 1822150 h 2420666"/>
              <a:gd name="connsiteX93" fmla="*/ 2965981 w 4621876"/>
              <a:gd name="connsiteY93" fmla="*/ 1822150 h 2420666"/>
              <a:gd name="connsiteX94" fmla="*/ 2965981 w 4621876"/>
              <a:gd name="connsiteY94" fmla="*/ 1855401 h 2420666"/>
              <a:gd name="connsiteX95" fmla="*/ 3062408 w 4621876"/>
              <a:gd name="connsiteY95" fmla="*/ 1855401 h 2420666"/>
              <a:gd name="connsiteX96" fmla="*/ 3062408 w 4621876"/>
              <a:gd name="connsiteY96" fmla="*/ 1855401 h 2420666"/>
              <a:gd name="connsiteX97" fmla="*/ 3062408 w 4621876"/>
              <a:gd name="connsiteY97" fmla="*/ 1891977 h 2420666"/>
              <a:gd name="connsiteX98" fmla="*/ 3341716 w 4621876"/>
              <a:gd name="connsiteY98" fmla="*/ 1891977 h 2420666"/>
              <a:gd name="connsiteX99" fmla="*/ 3341716 w 4621876"/>
              <a:gd name="connsiteY99" fmla="*/ 1891977 h 2420666"/>
              <a:gd name="connsiteX100" fmla="*/ 3341716 w 4621876"/>
              <a:gd name="connsiteY100" fmla="*/ 1891977 h 2420666"/>
              <a:gd name="connsiteX101" fmla="*/ 3341716 w 4621876"/>
              <a:gd name="connsiteY101" fmla="*/ 1918577 h 2420666"/>
              <a:gd name="connsiteX102" fmla="*/ 3441469 w 4621876"/>
              <a:gd name="connsiteY102" fmla="*/ 1918577 h 2420666"/>
              <a:gd name="connsiteX103" fmla="*/ 3441469 w 4621876"/>
              <a:gd name="connsiteY103" fmla="*/ 1958478 h 2420666"/>
              <a:gd name="connsiteX104" fmla="*/ 3537896 w 4621876"/>
              <a:gd name="connsiteY104" fmla="*/ 1958478 h 2420666"/>
              <a:gd name="connsiteX105" fmla="*/ 3537896 w 4621876"/>
              <a:gd name="connsiteY105" fmla="*/ 2021655 h 2420666"/>
              <a:gd name="connsiteX106" fmla="*/ 3627674 w 4621876"/>
              <a:gd name="connsiteY106" fmla="*/ 2021655 h 2420666"/>
              <a:gd name="connsiteX107" fmla="*/ 3627674 w 4621876"/>
              <a:gd name="connsiteY107" fmla="*/ 2061556 h 2420666"/>
              <a:gd name="connsiteX108" fmla="*/ 3704151 w 4621876"/>
              <a:gd name="connsiteY108" fmla="*/ 2061556 h 2420666"/>
              <a:gd name="connsiteX109" fmla="*/ 3704151 w 4621876"/>
              <a:gd name="connsiteY109" fmla="*/ 2104782 h 2420666"/>
              <a:gd name="connsiteX110" fmla="*/ 3827179 w 4621876"/>
              <a:gd name="connsiteY110" fmla="*/ 2104782 h 2420666"/>
              <a:gd name="connsiteX111" fmla="*/ 3827179 w 4621876"/>
              <a:gd name="connsiteY111" fmla="*/ 2151334 h 2420666"/>
              <a:gd name="connsiteX112" fmla="*/ 3980133 w 4621876"/>
              <a:gd name="connsiteY112" fmla="*/ 2151334 h 2420666"/>
              <a:gd name="connsiteX113" fmla="*/ 3980133 w 4621876"/>
              <a:gd name="connsiteY113" fmla="*/ 2201210 h 2420666"/>
              <a:gd name="connsiteX114" fmla="*/ 4119787 w 4621876"/>
              <a:gd name="connsiteY114" fmla="*/ 2201210 h 2420666"/>
              <a:gd name="connsiteX115" fmla="*/ 4119787 w 4621876"/>
              <a:gd name="connsiteY115" fmla="*/ 2324238 h 2420666"/>
              <a:gd name="connsiteX116" fmla="*/ 4156363 w 4621876"/>
              <a:gd name="connsiteY116" fmla="*/ 2324238 h 2420666"/>
              <a:gd name="connsiteX117" fmla="*/ 4202914 w 4621876"/>
              <a:gd name="connsiteY117" fmla="*/ 2324238 h 2420666"/>
              <a:gd name="connsiteX118" fmla="*/ 4202914 w 4621876"/>
              <a:gd name="connsiteY118" fmla="*/ 2420666 h 2420666"/>
              <a:gd name="connsiteX119" fmla="*/ 4621876 w 4621876"/>
              <a:gd name="connsiteY119" fmla="*/ 2420666 h 2420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621876" h="2420666">
                <a:moveTo>
                  <a:pt x="0" y="0"/>
                </a:moveTo>
                <a:lnTo>
                  <a:pt x="73152" y="0"/>
                </a:lnTo>
                <a:lnTo>
                  <a:pt x="73152" y="33251"/>
                </a:lnTo>
                <a:lnTo>
                  <a:pt x="156279" y="33251"/>
                </a:lnTo>
                <a:lnTo>
                  <a:pt x="156279" y="59852"/>
                </a:lnTo>
                <a:lnTo>
                  <a:pt x="232756" y="59852"/>
                </a:lnTo>
                <a:lnTo>
                  <a:pt x="232756" y="59852"/>
                </a:lnTo>
                <a:lnTo>
                  <a:pt x="232756" y="93102"/>
                </a:lnTo>
                <a:lnTo>
                  <a:pt x="305908" y="93102"/>
                </a:lnTo>
                <a:lnTo>
                  <a:pt x="305908" y="136329"/>
                </a:lnTo>
                <a:lnTo>
                  <a:pt x="365760" y="136329"/>
                </a:lnTo>
                <a:lnTo>
                  <a:pt x="365760" y="172905"/>
                </a:lnTo>
                <a:lnTo>
                  <a:pt x="408986" y="172905"/>
                </a:lnTo>
                <a:lnTo>
                  <a:pt x="408986" y="209481"/>
                </a:lnTo>
                <a:lnTo>
                  <a:pt x="492113" y="209481"/>
                </a:lnTo>
                <a:lnTo>
                  <a:pt x="492113" y="289283"/>
                </a:lnTo>
                <a:lnTo>
                  <a:pt x="545314" y="289283"/>
                </a:lnTo>
                <a:lnTo>
                  <a:pt x="545314" y="339159"/>
                </a:lnTo>
                <a:lnTo>
                  <a:pt x="588541" y="339159"/>
                </a:lnTo>
                <a:lnTo>
                  <a:pt x="588541" y="395686"/>
                </a:lnTo>
                <a:lnTo>
                  <a:pt x="628442" y="395686"/>
                </a:lnTo>
                <a:lnTo>
                  <a:pt x="628442" y="435587"/>
                </a:lnTo>
                <a:lnTo>
                  <a:pt x="701594" y="435587"/>
                </a:lnTo>
                <a:lnTo>
                  <a:pt x="701594" y="495438"/>
                </a:lnTo>
                <a:lnTo>
                  <a:pt x="764770" y="495438"/>
                </a:lnTo>
                <a:lnTo>
                  <a:pt x="764770" y="558615"/>
                </a:lnTo>
                <a:lnTo>
                  <a:pt x="807997" y="558615"/>
                </a:lnTo>
                <a:lnTo>
                  <a:pt x="807997" y="598516"/>
                </a:lnTo>
                <a:lnTo>
                  <a:pt x="857873" y="598516"/>
                </a:lnTo>
                <a:lnTo>
                  <a:pt x="857873" y="668343"/>
                </a:lnTo>
                <a:lnTo>
                  <a:pt x="954301" y="668343"/>
                </a:lnTo>
                <a:lnTo>
                  <a:pt x="954301" y="728195"/>
                </a:lnTo>
                <a:lnTo>
                  <a:pt x="1050728" y="728195"/>
                </a:lnTo>
                <a:lnTo>
                  <a:pt x="1050728" y="774746"/>
                </a:lnTo>
                <a:lnTo>
                  <a:pt x="1113905" y="774746"/>
                </a:lnTo>
                <a:lnTo>
                  <a:pt x="1113905" y="814647"/>
                </a:lnTo>
                <a:lnTo>
                  <a:pt x="1216983" y="814647"/>
                </a:lnTo>
                <a:lnTo>
                  <a:pt x="1216983" y="857873"/>
                </a:lnTo>
                <a:lnTo>
                  <a:pt x="1270184" y="857873"/>
                </a:lnTo>
                <a:lnTo>
                  <a:pt x="1270184" y="891124"/>
                </a:lnTo>
                <a:lnTo>
                  <a:pt x="1356637" y="891124"/>
                </a:lnTo>
                <a:lnTo>
                  <a:pt x="1356637" y="937676"/>
                </a:lnTo>
                <a:lnTo>
                  <a:pt x="1409838" y="937676"/>
                </a:lnTo>
                <a:lnTo>
                  <a:pt x="1409838" y="974252"/>
                </a:lnTo>
                <a:lnTo>
                  <a:pt x="1482990" y="974252"/>
                </a:lnTo>
                <a:lnTo>
                  <a:pt x="1482990" y="1007502"/>
                </a:lnTo>
                <a:lnTo>
                  <a:pt x="1559467" y="1007502"/>
                </a:lnTo>
                <a:lnTo>
                  <a:pt x="1559467" y="1060704"/>
                </a:lnTo>
                <a:lnTo>
                  <a:pt x="1602693" y="1060704"/>
                </a:lnTo>
                <a:lnTo>
                  <a:pt x="1602693" y="1100605"/>
                </a:lnTo>
                <a:lnTo>
                  <a:pt x="1639269" y="1100605"/>
                </a:lnTo>
                <a:lnTo>
                  <a:pt x="1639269" y="1100605"/>
                </a:lnTo>
                <a:lnTo>
                  <a:pt x="1639269" y="1130531"/>
                </a:lnTo>
                <a:lnTo>
                  <a:pt x="1722397" y="1130531"/>
                </a:lnTo>
                <a:lnTo>
                  <a:pt x="1722397" y="1130531"/>
                </a:lnTo>
                <a:lnTo>
                  <a:pt x="1722397" y="1163782"/>
                </a:lnTo>
                <a:lnTo>
                  <a:pt x="1792224" y="1163782"/>
                </a:lnTo>
                <a:lnTo>
                  <a:pt x="1792224" y="1213658"/>
                </a:lnTo>
                <a:lnTo>
                  <a:pt x="1888651" y="1213658"/>
                </a:lnTo>
                <a:lnTo>
                  <a:pt x="1888651" y="1253559"/>
                </a:lnTo>
                <a:lnTo>
                  <a:pt x="1945178" y="1253559"/>
                </a:lnTo>
                <a:lnTo>
                  <a:pt x="1945178" y="1283485"/>
                </a:lnTo>
                <a:lnTo>
                  <a:pt x="2028305" y="1283485"/>
                </a:lnTo>
                <a:lnTo>
                  <a:pt x="2028305" y="1333361"/>
                </a:lnTo>
                <a:lnTo>
                  <a:pt x="2091482" y="1333361"/>
                </a:lnTo>
                <a:lnTo>
                  <a:pt x="2091482" y="1366612"/>
                </a:lnTo>
                <a:lnTo>
                  <a:pt x="2131383" y="1366612"/>
                </a:lnTo>
                <a:lnTo>
                  <a:pt x="2131383" y="1366612"/>
                </a:lnTo>
                <a:lnTo>
                  <a:pt x="2131383" y="1399863"/>
                </a:lnTo>
                <a:lnTo>
                  <a:pt x="2221160" y="1399863"/>
                </a:lnTo>
                <a:lnTo>
                  <a:pt x="2221160" y="1443089"/>
                </a:lnTo>
                <a:lnTo>
                  <a:pt x="2221160" y="1443089"/>
                </a:lnTo>
                <a:lnTo>
                  <a:pt x="2251086" y="1443089"/>
                </a:lnTo>
                <a:lnTo>
                  <a:pt x="2251086" y="1486316"/>
                </a:lnTo>
                <a:lnTo>
                  <a:pt x="2300962" y="1486316"/>
                </a:lnTo>
                <a:lnTo>
                  <a:pt x="2300962" y="1516241"/>
                </a:lnTo>
                <a:lnTo>
                  <a:pt x="2380765" y="1516241"/>
                </a:lnTo>
                <a:lnTo>
                  <a:pt x="2380765" y="1552817"/>
                </a:lnTo>
                <a:lnTo>
                  <a:pt x="2453917" y="1552817"/>
                </a:lnTo>
                <a:lnTo>
                  <a:pt x="2453917" y="1592718"/>
                </a:lnTo>
                <a:lnTo>
                  <a:pt x="2527069" y="1592718"/>
                </a:lnTo>
                <a:lnTo>
                  <a:pt x="2527069" y="1649245"/>
                </a:lnTo>
                <a:lnTo>
                  <a:pt x="2573620" y="1649245"/>
                </a:lnTo>
                <a:lnTo>
                  <a:pt x="2573620" y="1672521"/>
                </a:lnTo>
                <a:lnTo>
                  <a:pt x="2640122" y="1672521"/>
                </a:lnTo>
                <a:lnTo>
                  <a:pt x="2640122" y="1672521"/>
                </a:lnTo>
                <a:lnTo>
                  <a:pt x="2640122" y="1705772"/>
                </a:lnTo>
                <a:lnTo>
                  <a:pt x="2719924" y="1705772"/>
                </a:lnTo>
                <a:lnTo>
                  <a:pt x="2719924" y="1752323"/>
                </a:lnTo>
                <a:lnTo>
                  <a:pt x="2759825" y="1752323"/>
                </a:lnTo>
                <a:lnTo>
                  <a:pt x="2759825" y="1785574"/>
                </a:lnTo>
                <a:lnTo>
                  <a:pt x="2909454" y="1785574"/>
                </a:lnTo>
                <a:lnTo>
                  <a:pt x="2909454" y="1822150"/>
                </a:lnTo>
                <a:lnTo>
                  <a:pt x="2965981" y="1822150"/>
                </a:lnTo>
                <a:lnTo>
                  <a:pt x="2965981" y="1855401"/>
                </a:lnTo>
                <a:lnTo>
                  <a:pt x="3062408" y="1855401"/>
                </a:lnTo>
                <a:lnTo>
                  <a:pt x="3062408" y="1855401"/>
                </a:lnTo>
                <a:lnTo>
                  <a:pt x="3062408" y="1891977"/>
                </a:lnTo>
                <a:lnTo>
                  <a:pt x="3341716" y="1891977"/>
                </a:lnTo>
                <a:lnTo>
                  <a:pt x="3341716" y="1891977"/>
                </a:lnTo>
                <a:lnTo>
                  <a:pt x="3341716" y="1891977"/>
                </a:lnTo>
                <a:lnTo>
                  <a:pt x="3341716" y="1918577"/>
                </a:lnTo>
                <a:lnTo>
                  <a:pt x="3441469" y="1918577"/>
                </a:lnTo>
                <a:lnTo>
                  <a:pt x="3441469" y="1958478"/>
                </a:lnTo>
                <a:lnTo>
                  <a:pt x="3537896" y="1958478"/>
                </a:lnTo>
                <a:lnTo>
                  <a:pt x="3537896" y="2021655"/>
                </a:lnTo>
                <a:lnTo>
                  <a:pt x="3627674" y="2021655"/>
                </a:lnTo>
                <a:lnTo>
                  <a:pt x="3627674" y="2061556"/>
                </a:lnTo>
                <a:lnTo>
                  <a:pt x="3704151" y="2061556"/>
                </a:lnTo>
                <a:lnTo>
                  <a:pt x="3704151" y="2104782"/>
                </a:lnTo>
                <a:lnTo>
                  <a:pt x="3827179" y="2104782"/>
                </a:lnTo>
                <a:lnTo>
                  <a:pt x="3827179" y="2151334"/>
                </a:lnTo>
                <a:lnTo>
                  <a:pt x="3980133" y="2151334"/>
                </a:lnTo>
                <a:lnTo>
                  <a:pt x="3980133" y="2201210"/>
                </a:lnTo>
                <a:lnTo>
                  <a:pt x="4119787" y="2201210"/>
                </a:lnTo>
                <a:lnTo>
                  <a:pt x="4119787" y="2324238"/>
                </a:lnTo>
                <a:lnTo>
                  <a:pt x="4156363" y="2324238"/>
                </a:lnTo>
                <a:lnTo>
                  <a:pt x="4202914" y="2324238"/>
                </a:lnTo>
                <a:lnTo>
                  <a:pt x="4202914" y="2420666"/>
                </a:lnTo>
                <a:lnTo>
                  <a:pt x="4621876" y="2420666"/>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Freeform 3">
            <a:extLst>
              <a:ext uri="{FF2B5EF4-FFF2-40B4-BE49-F238E27FC236}">
                <a16:creationId xmlns:a16="http://schemas.microsoft.com/office/drawing/2014/main" id="{4D48CB35-0EDA-0046-A89A-F22CA2251246}"/>
              </a:ext>
            </a:extLst>
          </p:cNvPr>
          <p:cNvSpPr/>
          <p:nvPr/>
        </p:nvSpPr>
        <p:spPr bwMode="auto">
          <a:xfrm>
            <a:off x="2282825" y="2048678"/>
            <a:ext cx="5127266" cy="2829464"/>
          </a:xfrm>
          <a:custGeom>
            <a:avLst/>
            <a:gdLst>
              <a:gd name="connsiteX0" fmla="*/ 0 w 5141344"/>
              <a:gd name="connsiteY0" fmla="*/ 0 h 2829464"/>
              <a:gd name="connsiteX1" fmla="*/ 0 w 5141344"/>
              <a:gd name="connsiteY1" fmla="*/ 2829464 h 2829464"/>
              <a:gd name="connsiteX2" fmla="*/ 5141344 w 5141344"/>
              <a:gd name="connsiteY2" fmla="*/ 2829464 h 2829464"/>
            </a:gdLst>
            <a:ahLst/>
            <a:cxnLst>
              <a:cxn ang="0">
                <a:pos x="connsiteX0" y="connsiteY0"/>
              </a:cxn>
              <a:cxn ang="0">
                <a:pos x="connsiteX1" y="connsiteY1"/>
              </a:cxn>
              <a:cxn ang="0">
                <a:pos x="connsiteX2" y="connsiteY2"/>
              </a:cxn>
            </a:cxnLst>
            <a:rect l="l" t="t" r="r" b="b"/>
            <a:pathLst>
              <a:path w="5141344" h="2829464">
                <a:moveTo>
                  <a:pt x="0" y="0"/>
                </a:moveTo>
                <a:lnTo>
                  <a:pt x="0" y="2829464"/>
                </a:lnTo>
                <a:lnTo>
                  <a:pt x="5141344" y="282946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8" name="TextBox 67">
            <a:extLst>
              <a:ext uri="{FF2B5EF4-FFF2-40B4-BE49-F238E27FC236}">
                <a16:creationId xmlns:a16="http://schemas.microsoft.com/office/drawing/2014/main" id="{DAA5E0FF-84C8-5445-8D91-6013A84BCAA1}"/>
              </a:ext>
            </a:extLst>
          </p:cNvPr>
          <p:cNvSpPr txBox="1"/>
          <p:nvPr/>
        </p:nvSpPr>
        <p:spPr bwMode="auto">
          <a:xfrm>
            <a:off x="639698" y="5365384"/>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Cabozantinib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Everolimus</a:t>
            </a:r>
          </a:p>
        </p:txBody>
      </p:sp>
      <p:sp>
        <p:nvSpPr>
          <p:cNvPr id="69" name="TextBox 68">
            <a:extLst>
              <a:ext uri="{FF2B5EF4-FFF2-40B4-BE49-F238E27FC236}">
                <a16:creationId xmlns:a16="http://schemas.microsoft.com/office/drawing/2014/main" id="{5C3A7E0D-0805-4A49-BA80-17631E76406C}"/>
              </a:ext>
            </a:extLst>
          </p:cNvPr>
          <p:cNvSpPr txBox="1"/>
          <p:nvPr/>
        </p:nvSpPr>
        <p:spPr bwMode="auto">
          <a:xfrm>
            <a:off x="2067990" y="5580828"/>
            <a:ext cx="4588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328</a:t>
            </a:r>
          </a:p>
        </p:txBody>
      </p:sp>
      <p:sp>
        <p:nvSpPr>
          <p:cNvPr id="70" name="TextBox 69">
            <a:extLst>
              <a:ext uri="{FF2B5EF4-FFF2-40B4-BE49-F238E27FC236}">
                <a16:creationId xmlns:a16="http://schemas.microsoft.com/office/drawing/2014/main" id="{D74B58AE-EDA0-2F40-A787-E89425D13E5F}"/>
              </a:ext>
            </a:extLst>
          </p:cNvPr>
          <p:cNvSpPr txBox="1"/>
          <p:nvPr/>
        </p:nvSpPr>
        <p:spPr bwMode="auto">
          <a:xfrm>
            <a:off x="2448656"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308</a:t>
            </a:r>
          </a:p>
        </p:txBody>
      </p:sp>
      <p:sp>
        <p:nvSpPr>
          <p:cNvPr id="71" name="TextBox 70">
            <a:extLst>
              <a:ext uri="{FF2B5EF4-FFF2-40B4-BE49-F238E27FC236}">
                <a16:creationId xmlns:a16="http://schemas.microsoft.com/office/drawing/2014/main" id="{CC06EB03-649F-3F4E-AF60-757E8A206043}"/>
              </a:ext>
            </a:extLst>
          </p:cNvPr>
          <p:cNvSpPr txBox="1"/>
          <p:nvPr/>
        </p:nvSpPr>
        <p:spPr bwMode="auto">
          <a:xfrm>
            <a:off x="2844747"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364</a:t>
            </a:r>
          </a:p>
        </p:txBody>
      </p:sp>
      <p:sp>
        <p:nvSpPr>
          <p:cNvPr id="72" name="TextBox 71">
            <a:extLst>
              <a:ext uri="{FF2B5EF4-FFF2-40B4-BE49-F238E27FC236}">
                <a16:creationId xmlns:a16="http://schemas.microsoft.com/office/drawing/2014/main" id="{85CF5AF3-1FCC-D44F-A8DC-E72CF0F8AB11}"/>
              </a:ext>
            </a:extLst>
          </p:cNvPr>
          <p:cNvSpPr txBox="1"/>
          <p:nvPr/>
        </p:nvSpPr>
        <p:spPr bwMode="auto">
          <a:xfrm>
            <a:off x="3225053"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231</a:t>
            </a:r>
          </a:p>
        </p:txBody>
      </p:sp>
      <p:sp>
        <p:nvSpPr>
          <p:cNvPr id="73" name="TextBox 72">
            <a:extLst>
              <a:ext uri="{FF2B5EF4-FFF2-40B4-BE49-F238E27FC236}">
                <a16:creationId xmlns:a16="http://schemas.microsoft.com/office/drawing/2014/main" id="{966D1160-7DE9-A34C-BDF0-7FF7D8C2E6FE}"/>
              </a:ext>
            </a:extLst>
          </p:cNvPr>
          <p:cNvSpPr txBox="1"/>
          <p:nvPr/>
        </p:nvSpPr>
        <p:spPr bwMode="auto">
          <a:xfrm>
            <a:off x="3621144"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205</a:t>
            </a:r>
          </a:p>
        </p:txBody>
      </p:sp>
      <p:sp>
        <p:nvSpPr>
          <p:cNvPr id="74" name="TextBox 73">
            <a:extLst>
              <a:ext uri="{FF2B5EF4-FFF2-40B4-BE49-F238E27FC236}">
                <a16:creationId xmlns:a16="http://schemas.microsoft.com/office/drawing/2014/main" id="{E3A264D1-79DC-5046-A904-E3583379248A}"/>
              </a:ext>
            </a:extLst>
          </p:cNvPr>
          <p:cNvSpPr txBox="1"/>
          <p:nvPr/>
        </p:nvSpPr>
        <p:spPr bwMode="auto">
          <a:xfrm>
            <a:off x="3997133"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177</a:t>
            </a:r>
          </a:p>
        </p:txBody>
      </p:sp>
      <p:sp>
        <p:nvSpPr>
          <p:cNvPr id="75" name="TextBox 74">
            <a:extLst>
              <a:ext uri="{FF2B5EF4-FFF2-40B4-BE49-F238E27FC236}">
                <a16:creationId xmlns:a16="http://schemas.microsoft.com/office/drawing/2014/main" id="{9F74E031-B366-5B42-B8B9-A3FB064B4B19}"/>
              </a:ext>
            </a:extLst>
          </p:cNvPr>
          <p:cNvSpPr txBox="1"/>
          <p:nvPr/>
        </p:nvSpPr>
        <p:spPr bwMode="auto">
          <a:xfrm>
            <a:off x="4393223"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148</a:t>
            </a:r>
          </a:p>
        </p:txBody>
      </p:sp>
      <p:sp>
        <p:nvSpPr>
          <p:cNvPr id="76" name="TextBox 75">
            <a:extLst>
              <a:ext uri="{FF2B5EF4-FFF2-40B4-BE49-F238E27FC236}">
                <a16:creationId xmlns:a16="http://schemas.microsoft.com/office/drawing/2014/main" id="{96AC7C80-F670-DC40-9DBE-60A7DE7E956E}"/>
              </a:ext>
            </a:extLst>
          </p:cNvPr>
          <p:cNvSpPr txBox="1"/>
          <p:nvPr/>
        </p:nvSpPr>
        <p:spPr bwMode="auto">
          <a:xfrm>
            <a:off x="4773529"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121</a:t>
            </a:r>
          </a:p>
        </p:txBody>
      </p:sp>
      <p:sp>
        <p:nvSpPr>
          <p:cNvPr id="77" name="TextBox 76">
            <a:extLst>
              <a:ext uri="{FF2B5EF4-FFF2-40B4-BE49-F238E27FC236}">
                <a16:creationId xmlns:a16="http://schemas.microsoft.com/office/drawing/2014/main" id="{570A3E39-293A-AE44-8FE0-96D305094BA8}"/>
              </a:ext>
            </a:extLst>
          </p:cNvPr>
          <p:cNvSpPr txBox="1"/>
          <p:nvPr/>
        </p:nvSpPr>
        <p:spPr bwMode="auto">
          <a:xfrm>
            <a:off x="5169621" y="558082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82</a:t>
            </a:r>
          </a:p>
        </p:txBody>
      </p:sp>
      <p:sp>
        <p:nvSpPr>
          <p:cNvPr id="78" name="TextBox 77">
            <a:extLst>
              <a:ext uri="{FF2B5EF4-FFF2-40B4-BE49-F238E27FC236}">
                <a16:creationId xmlns:a16="http://schemas.microsoft.com/office/drawing/2014/main" id="{6AC6D34D-368E-F146-AC42-C9D29CA4D51E}"/>
              </a:ext>
            </a:extLst>
          </p:cNvPr>
          <p:cNvSpPr txBox="1"/>
          <p:nvPr/>
        </p:nvSpPr>
        <p:spPr bwMode="auto">
          <a:xfrm>
            <a:off x="5588527" y="558082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79" name="TextBox 78">
            <a:extLst>
              <a:ext uri="{FF2B5EF4-FFF2-40B4-BE49-F238E27FC236}">
                <a16:creationId xmlns:a16="http://schemas.microsoft.com/office/drawing/2014/main" id="{74B6B897-EF61-A34F-9987-273243332516}"/>
              </a:ext>
            </a:extLst>
          </p:cNvPr>
          <p:cNvSpPr txBox="1"/>
          <p:nvPr/>
        </p:nvSpPr>
        <p:spPr bwMode="auto">
          <a:xfrm>
            <a:off x="5984618" y="558082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80" name="TextBox 79">
            <a:extLst>
              <a:ext uri="{FF2B5EF4-FFF2-40B4-BE49-F238E27FC236}">
                <a16:creationId xmlns:a16="http://schemas.microsoft.com/office/drawing/2014/main" id="{A2890813-3931-0844-BD9D-6D5E69DCAFED}"/>
              </a:ext>
            </a:extLst>
          </p:cNvPr>
          <p:cNvSpPr txBox="1"/>
          <p:nvPr/>
        </p:nvSpPr>
        <p:spPr bwMode="auto">
          <a:xfrm>
            <a:off x="6410609" y="558082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81" name="TextBox 80">
            <a:extLst>
              <a:ext uri="{FF2B5EF4-FFF2-40B4-BE49-F238E27FC236}">
                <a16:creationId xmlns:a16="http://schemas.microsoft.com/office/drawing/2014/main" id="{A15BA2F2-05A6-B24B-A87D-7790555768A7}"/>
              </a:ext>
            </a:extLst>
          </p:cNvPr>
          <p:cNvSpPr txBox="1"/>
          <p:nvPr/>
        </p:nvSpPr>
        <p:spPr bwMode="auto">
          <a:xfrm>
            <a:off x="6806700" y="558082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2" name="TextBox 81">
            <a:extLst>
              <a:ext uri="{FF2B5EF4-FFF2-40B4-BE49-F238E27FC236}">
                <a16:creationId xmlns:a16="http://schemas.microsoft.com/office/drawing/2014/main" id="{EB5E7C80-87DB-424C-BA25-EDE508F1359F}"/>
              </a:ext>
            </a:extLst>
          </p:cNvPr>
          <p:cNvSpPr txBox="1"/>
          <p:nvPr/>
        </p:nvSpPr>
        <p:spPr bwMode="auto">
          <a:xfrm>
            <a:off x="7185650" y="558082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ctr">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cxnSp>
        <p:nvCxnSpPr>
          <p:cNvPr id="83" name="Straight Connector 82">
            <a:extLst>
              <a:ext uri="{FF2B5EF4-FFF2-40B4-BE49-F238E27FC236}">
                <a16:creationId xmlns:a16="http://schemas.microsoft.com/office/drawing/2014/main" id="{FDF906FA-5E1C-0245-88E0-01D18FE8C202}"/>
              </a:ext>
            </a:extLst>
          </p:cNvPr>
          <p:cNvCxnSpPr>
            <a:cxnSpLocks/>
          </p:cNvCxnSpPr>
          <p:nvPr/>
        </p:nvCxnSpPr>
        <p:spPr bwMode="auto">
          <a:xfrm>
            <a:off x="7161728" y="384995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208235EA-02D9-7341-BB99-3C9A865A8370}"/>
              </a:ext>
            </a:extLst>
          </p:cNvPr>
          <p:cNvCxnSpPr>
            <a:cxnSpLocks/>
          </p:cNvCxnSpPr>
          <p:nvPr/>
        </p:nvCxnSpPr>
        <p:spPr bwMode="auto">
          <a:xfrm>
            <a:off x="7053778" y="384995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CAFD74C3-6EAF-3E47-8B6E-516B8034F6FD}"/>
              </a:ext>
            </a:extLst>
          </p:cNvPr>
          <p:cNvCxnSpPr>
            <a:cxnSpLocks/>
          </p:cNvCxnSpPr>
          <p:nvPr/>
        </p:nvCxnSpPr>
        <p:spPr bwMode="auto">
          <a:xfrm>
            <a:off x="7078491" y="384995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83BBAA12-1D7B-B24F-8D5A-CAF5118C09E9}"/>
              </a:ext>
            </a:extLst>
          </p:cNvPr>
          <p:cNvCxnSpPr>
            <a:cxnSpLocks/>
          </p:cNvCxnSpPr>
          <p:nvPr/>
        </p:nvCxnSpPr>
        <p:spPr bwMode="auto">
          <a:xfrm>
            <a:off x="6596578" y="384995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A5B46EA2-8E0C-454F-9A1F-ADBBC81CF36B}"/>
              </a:ext>
            </a:extLst>
          </p:cNvPr>
          <p:cNvCxnSpPr>
            <a:cxnSpLocks/>
          </p:cNvCxnSpPr>
          <p:nvPr/>
        </p:nvCxnSpPr>
        <p:spPr bwMode="auto">
          <a:xfrm>
            <a:off x="6570298" y="384995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CEB0649-9472-F94D-8293-B080A5400E11}"/>
              </a:ext>
            </a:extLst>
          </p:cNvPr>
          <p:cNvCxnSpPr>
            <a:cxnSpLocks/>
          </p:cNvCxnSpPr>
          <p:nvPr/>
        </p:nvCxnSpPr>
        <p:spPr bwMode="auto">
          <a:xfrm>
            <a:off x="5926653"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893EBD42-6855-2842-9A6B-DDCED67D7B84}"/>
              </a:ext>
            </a:extLst>
          </p:cNvPr>
          <p:cNvCxnSpPr>
            <a:cxnSpLocks/>
          </p:cNvCxnSpPr>
          <p:nvPr/>
        </p:nvCxnSpPr>
        <p:spPr bwMode="auto">
          <a:xfrm>
            <a:off x="5954156"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5CAA341-ED73-F34E-B331-B64453FBCBD6}"/>
              </a:ext>
            </a:extLst>
          </p:cNvPr>
          <p:cNvCxnSpPr>
            <a:cxnSpLocks/>
          </p:cNvCxnSpPr>
          <p:nvPr/>
        </p:nvCxnSpPr>
        <p:spPr bwMode="auto">
          <a:xfrm>
            <a:off x="5994143"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F84F1A7-A4F5-2E40-BD63-7B8AAEBF0FD7}"/>
              </a:ext>
            </a:extLst>
          </p:cNvPr>
          <p:cNvCxnSpPr>
            <a:cxnSpLocks/>
          </p:cNvCxnSpPr>
          <p:nvPr/>
        </p:nvCxnSpPr>
        <p:spPr bwMode="auto">
          <a:xfrm>
            <a:off x="6377503"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8B19085-A83B-AA4C-8039-DD7807B0D7F8}"/>
              </a:ext>
            </a:extLst>
          </p:cNvPr>
          <p:cNvCxnSpPr>
            <a:cxnSpLocks/>
          </p:cNvCxnSpPr>
          <p:nvPr/>
        </p:nvCxnSpPr>
        <p:spPr bwMode="auto">
          <a:xfrm>
            <a:off x="6434937"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7E178458-2F55-2941-9050-F8C6DE0877DA}"/>
              </a:ext>
            </a:extLst>
          </p:cNvPr>
          <p:cNvCxnSpPr>
            <a:cxnSpLocks/>
          </p:cNvCxnSpPr>
          <p:nvPr/>
        </p:nvCxnSpPr>
        <p:spPr bwMode="auto">
          <a:xfrm>
            <a:off x="6485453"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52EF016-354E-C74F-88A2-D72F239D84D4}"/>
              </a:ext>
            </a:extLst>
          </p:cNvPr>
          <p:cNvCxnSpPr>
            <a:cxnSpLocks/>
          </p:cNvCxnSpPr>
          <p:nvPr/>
        </p:nvCxnSpPr>
        <p:spPr bwMode="auto">
          <a:xfrm>
            <a:off x="6456878"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DA362AD-A9AD-774E-B6E7-F620A37F023C}"/>
              </a:ext>
            </a:extLst>
          </p:cNvPr>
          <p:cNvCxnSpPr>
            <a:cxnSpLocks/>
          </p:cNvCxnSpPr>
          <p:nvPr/>
        </p:nvCxnSpPr>
        <p:spPr bwMode="auto">
          <a:xfrm>
            <a:off x="6190178"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253BB0D9-C300-D54C-8929-B197321FC069}"/>
              </a:ext>
            </a:extLst>
          </p:cNvPr>
          <p:cNvCxnSpPr>
            <a:cxnSpLocks/>
          </p:cNvCxnSpPr>
          <p:nvPr/>
        </p:nvCxnSpPr>
        <p:spPr bwMode="auto">
          <a:xfrm>
            <a:off x="6215578"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3E4C18CA-32CE-204F-B8BE-64CCA6EA780D}"/>
              </a:ext>
            </a:extLst>
          </p:cNvPr>
          <p:cNvCxnSpPr>
            <a:cxnSpLocks/>
          </p:cNvCxnSpPr>
          <p:nvPr/>
        </p:nvCxnSpPr>
        <p:spPr bwMode="auto">
          <a:xfrm>
            <a:off x="6244153"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8E45B3C-3129-C346-B4C9-D90CD9B2A19D}"/>
              </a:ext>
            </a:extLst>
          </p:cNvPr>
          <p:cNvCxnSpPr>
            <a:cxnSpLocks/>
          </p:cNvCxnSpPr>
          <p:nvPr/>
        </p:nvCxnSpPr>
        <p:spPr bwMode="auto">
          <a:xfrm>
            <a:off x="6159350"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65FB0312-7CA8-8B4A-835A-F9410074D99D}"/>
              </a:ext>
            </a:extLst>
          </p:cNvPr>
          <p:cNvCxnSpPr>
            <a:cxnSpLocks/>
          </p:cNvCxnSpPr>
          <p:nvPr/>
        </p:nvCxnSpPr>
        <p:spPr bwMode="auto">
          <a:xfrm>
            <a:off x="6133028"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F159099-EF69-CC4E-AEBB-68D9BA5F4428}"/>
              </a:ext>
            </a:extLst>
          </p:cNvPr>
          <p:cNvCxnSpPr>
            <a:cxnSpLocks/>
          </p:cNvCxnSpPr>
          <p:nvPr/>
        </p:nvCxnSpPr>
        <p:spPr bwMode="auto">
          <a:xfrm>
            <a:off x="6282253"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A4329065-D176-5746-887E-5330A90519A8}"/>
              </a:ext>
            </a:extLst>
          </p:cNvPr>
          <p:cNvCxnSpPr>
            <a:cxnSpLocks/>
          </p:cNvCxnSpPr>
          <p:nvPr/>
        </p:nvCxnSpPr>
        <p:spPr bwMode="auto">
          <a:xfrm>
            <a:off x="6310828"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CBFCD030-E5DE-3A45-ACEB-1AA1E33F0C9B}"/>
              </a:ext>
            </a:extLst>
          </p:cNvPr>
          <p:cNvCxnSpPr>
            <a:cxnSpLocks/>
          </p:cNvCxnSpPr>
          <p:nvPr/>
        </p:nvCxnSpPr>
        <p:spPr bwMode="auto">
          <a:xfrm>
            <a:off x="6337694" y="3846775"/>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FF4A1835-F8D8-FA47-8A67-A233B1942D05}"/>
              </a:ext>
            </a:extLst>
          </p:cNvPr>
          <p:cNvCxnSpPr>
            <a:cxnSpLocks/>
          </p:cNvCxnSpPr>
          <p:nvPr/>
        </p:nvCxnSpPr>
        <p:spPr bwMode="auto">
          <a:xfrm>
            <a:off x="5677219" y="3688378"/>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3A1EEB9-DE3E-BF42-9BDA-A2507052E003}"/>
              </a:ext>
            </a:extLst>
          </p:cNvPr>
          <p:cNvCxnSpPr>
            <a:cxnSpLocks/>
          </p:cNvCxnSpPr>
          <p:nvPr/>
        </p:nvCxnSpPr>
        <p:spPr bwMode="auto">
          <a:xfrm>
            <a:off x="5713928" y="3691553"/>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D30908DD-1D7A-A245-A5C1-8F46C071AFCD}"/>
              </a:ext>
            </a:extLst>
          </p:cNvPr>
          <p:cNvCxnSpPr>
            <a:cxnSpLocks/>
          </p:cNvCxnSpPr>
          <p:nvPr/>
        </p:nvCxnSpPr>
        <p:spPr bwMode="auto">
          <a:xfrm>
            <a:off x="5738825" y="3691553"/>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08A15823-BE28-7D43-AF9B-CFEC1E1A25CF}"/>
              </a:ext>
            </a:extLst>
          </p:cNvPr>
          <p:cNvCxnSpPr>
            <a:cxnSpLocks/>
          </p:cNvCxnSpPr>
          <p:nvPr/>
        </p:nvCxnSpPr>
        <p:spPr bwMode="auto">
          <a:xfrm>
            <a:off x="6108700" y="38179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DD107D1F-95B0-CB4D-B9A3-AE90AF63845C}"/>
              </a:ext>
            </a:extLst>
          </p:cNvPr>
          <p:cNvCxnSpPr>
            <a:cxnSpLocks/>
          </p:cNvCxnSpPr>
          <p:nvPr/>
        </p:nvCxnSpPr>
        <p:spPr bwMode="auto">
          <a:xfrm>
            <a:off x="6021903" y="38179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72BB6416-CA18-FF48-A0E5-442CF30D55A1}"/>
              </a:ext>
            </a:extLst>
          </p:cNvPr>
          <p:cNvCxnSpPr>
            <a:cxnSpLocks/>
          </p:cNvCxnSpPr>
          <p:nvPr/>
        </p:nvCxnSpPr>
        <p:spPr bwMode="auto">
          <a:xfrm>
            <a:off x="6050478" y="38179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2FF84C0-3DF1-004F-92E6-96C08D267ABA}"/>
              </a:ext>
            </a:extLst>
          </p:cNvPr>
          <p:cNvCxnSpPr>
            <a:cxnSpLocks/>
          </p:cNvCxnSpPr>
          <p:nvPr/>
        </p:nvCxnSpPr>
        <p:spPr bwMode="auto">
          <a:xfrm>
            <a:off x="6072703" y="38179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64834AB-BC94-F443-BBE3-052DA9B603E1}"/>
              </a:ext>
            </a:extLst>
          </p:cNvPr>
          <p:cNvCxnSpPr>
            <a:cxnSpLocks/>
          </p:cNvCxnSpPr>
          <p:nvPr/>
        </p:nvCxnSpPr>
        <p:spPr bwMode="auto">
          <a:xfrm>
            <a:off x="6030356" y="38179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336B74D-4277-D04E-B7AE-A0019C84AFBB}"/>
              </a:ext>
            </a:extLst>
          </p:cNvPr>
          <p:cNvCxnSpPr>
            <a:cxnSpLocks/>
          </p:cNvCxnSpPr>
          <p:nvPr/>
        </p:nvCxnSpPr>
        <p:spPr bwMode="auto">
          <a:xfrm>
            <a:off x="5901253"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DF8D00D4-A7BD-314D-815D-2FD243A8501E}"/>
              </a:ext>
            </a:extLst>
          </p:cNvPr>
          <p:cNvCxnSpPr>
            <a:cxnSpLocks/>
          </p:cNvCxnSpPr>
          <p:nvPr/>
        </p:nvCxnSpPr>
        <p:spPr bwMode="auto">
          <a:xfrm>
            <a:off x="5863153"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954138C-5905-814C-A3E0-206ECA7CB1AD}"/>
              </a:ext>
            </a:extLst>
          </p:cNvPr>
          <p:cNvCxnSpPr>
            <a:cxnSpLocks/>
          </p:cNvCxnSpPr>
          <p:nvPr/>
        </p:nvCxnSpPr>
        <p:spPr bwMode="auto">
          <a:xfrm>
            <a:off x="5887481"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DD4CDE1-8F7F-254F-A827-43E75D6F6F2D}"/>
              </a:ext>
            </a:extLst>
          </p:cNvPr>
          <p:cNvCxnSpPr>
            <a:cxnSpLocks/>
          </p:cNvCxnSpPr>
          <p:nvPr/>
        </p:nvCxnSpPr>
        <p:spPr bwMode="auto">
          <a:xfrm>
            <a:off x="5863153" y="379412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CF8CA982-4AEB-BC48-AA42-7C3CE96A5750}"/>
              </a:ext>
            </a:extLst>
          </p:cNvPr>
          <p:cNvCxnSpPr>
            <a:cxnSpLocks/>
          </p:cNvCxnSpPr>
          <p:nvPr/>
        </p:nvCxnSpPr>
        <p:spPr bwMode="auto">
          <a:xfrm>
            <a:off x="4764004" y="3299464"/>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0E679D4-FA27-1046-A6A0-CFB1C06DB421}"/>
              </a:ext>
            </a:extLst>
          </p:cNvPr>
          <p:cNvCxnSpPr>
            <a:cxnSpLocks/>
          </p:cNvCxnSpPr>
          <p:nvPr/>
        </p:nvCxnSpPr>
        <p:spPr bwMode="auto">
          <a:xfrm>
            <a:off x="4987205" y="33852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C130834B-3CF2-A742-B38F-281F957878E6}"/>
              </a:ext>
            </a:extLst>
          </p:cNvPr>
          <p:cNvCxnSpPr>
            <a:cxnSpLocks/>
          </p:cNvCxnSpPr>
          <p:nvPr/>
        </p:nvCxnSpPr>
        <p:spPr bwMode="auto">
          <a:xfrm>
            <a:off x="4932878" y="3363052"/>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B3AB75F-F208-7644-AD35-4E7962D02796}"/>
              </a:ext>
            </a:extLst>
          </p:cNvPr>
          <p:cNvCxnSpPr>
            <a:cxnSpLocks/>
          </p:cNvCxnSpPr>
          <p:nvPr/>
        </p:nvCxnSpPr>
        <p:spPr bwMode="auto">
          <a:xfrm>
            <a:off x="5169621" y="3491598"/>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DACD49D2-900D-2E47-A076-04F0CAEB11AA}"/>
              </a:ext>
            </a:extLst>
          </p:cNvPr>
          <p:cNvCxnSpPr>
            <a:cxnSpLocks/>
          </p:cNvCxnSpPr>
          <p:nvPr/>
        </p:nvCxnSpPr>
        <p:spPr bwMode="auto">
          <a:xfrm>
            <a:off x="5229226" y="352647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BD6D111-0907-EE48-A184-D3FB2AAC5F81}"/>
              </a:ext>
            </a:extLst>
          </p:cNvPr>
          <p:cNvCxnSpPr>
            <a:cxnSpLocks/>
          </p:cNvCxnSpPr>
          <p:nvPr/>
        </p:nvCxnSpPr>
        <p:spPr bwMode="auto">
          <a:xfrm>
            <a:off x="5272603" y="3567886"/>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94D31F8C-05C7-274D-9555-4FFB241550C7}"/>
              </a:ext>
            </a:extLst>
          </p:cNvPr>
          <p:cNvCxnSpPr>
            <a:cxnSpLocks/>
          </p:cNvCxnSpPr>
          <p:nvPr/>
        </p:nvCxnSpPr>
        <p:spPr bwMode="auto">
          <a:xfrm>
            <a:off x="5304353" y="3567886"/>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0F32B679-BB58-CB41-861A-513DF3B5FC74}"/>
              </a:ext>
            </a:extLst>
          </p:cNvPr>
          <p:cNvCxnSpPr>
            <a:cxnSpLocks/>
          </p:cNvCxnSpPr>
          <p:nvPr/>
        </p:nvCxnSpPr>
        <p:spPr bwMode="auto">
          <a:xfrm>
            <a:off x="5287406" y="3567886"/>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350D4AC-F722-8F40-9409-7DD333043584}"/>
              </a:ext>
            </a:extLst>
          </p:cNvPr>
          <p:cNvCxnSpPr>
            <a:cxnSpLocks/>
          </p:cNvCxnSpPr>
          <p:nvPr/>
        </p:nvCxnSpPr>
        <p:spPr bwMode="auto">
          <a:xfrm>
            <a:off x="5348803" y="361209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A832ABA3-5DA8-4544-9035-6621017D8888}"/>
              </a:ext>
            </a:extLst>
          </p:cNvPr>
          <p:cNvCxnSpPr>
            <a:cxnSpLocks/>
          </p:cNvCxnSpPr>
          <p:nvPr/>
        </p:nvCxnSpPr>
        <p:spPr bwMode="auto">
          <a:xfrm>
            <a:off x="5375928" y="361209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FC0FC677-8912-9249-A545-AB4993B9EFDB}"/>
              </a:ext>
            </a:extLst>
          </p:cNvPr>
          <p:cNvCxnSpPr>
            <a:cxnSpLocks/>
          </p:cNvCxnSpPr>
          <p:nvPr/>
        </p:nvCxnSpPr>
        <p:spPr bwMode="auto">
          <a:xfrm>
            <a:off x="5425003" y="361209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9DD00721-AA6A-0548-82DA-40DE728B5BCB}"/>
              </a:ext>
            </a:extLst>
          </p:cNvPr>
          <p:cNvCxnSpPr>
            <a:cxnSpLocks/>
          </p:cNvCxnSpPr>
          <p:nvPr/>
        </p:nvCxnSpPr>
        <p:spPr bwMode="auto">
          <a:xfrm>
            <a:off x="5469453" y="3650234"/>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A6B2EB6-365A-E448-8AED-4D2F2AD15275}"/>
              </a:ext>
            </a:extLst>
          </p:cNvPr>
          <p:cNvCxnSpPr>
            <a:cxnSpLocks/>
          </p:cNvCxnSpPr>
          <p:nvPr/>
        </p:nvCxnSpPr>
        <p:spPr bwMode="auto">
          <a:xfrm>
            <a:off x="5436631" y="3637311"/>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EF925554-0B9B-BE48-AD5B-5B7DDD1AAB02}"/>
              </a:ext>
            </a:extLst>
          </p:cNvPr>
          <p:cNvCxnSpPr>
            <a:cxnSpLocks/>
          </p:cNvCxnSpPr>
          <p:nvPr/>
        </p:nvCxnSpPr>
        <p:spPr bwMode="auto">
          <a:xfrm>
            <a:off x="5455681" y="3637311"/>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10D95B97-2F98-1749-8768-007D3039FCA6}"/>
              </a:ext>
            </a:extLst>
          </p:cNvPr>
          <p:cNvCxnSpPr>
            <a:cxnSpLocks/>
          </p:cNvCxnSpPr>
          <p:nvPr/>
        </p:nvCxnSpPr>
        <p:spPr bwMode="auto">
          <a:xfrm>
            <a:off x="5532953" y="365300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1A7A6164-A7DD-5E4A-8745-2D2C70308936}"/>
              </a:ext>
            </a:extLst>
          </p:cNvPr>
          <p:cNvCxnSpPr>
            <a:cxnSpLocks/>
          </p:cNvCxnSpPr>
          <p:nvPr/>
        </p:nvCxnSpPr>
        <p:spPr bwMode="auto">
          <a:xfrm>
            <a:off x="5507553" y="365300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7DED0BCC-0114-594D-A002-59F1DC2BD760}"/>
              </a:ext>
            </a:extLst>
          </p:cNvPr>
          <p:cNvCxnSpPr>
            <a:cxnSpLocks/>
          </p:cNvCxnSpPr>
          <p:nvPr/>
        </p:nvCxnSpPr>
        <p:spPr bwMode="auto">
          <a:xfrm>
            <a:off x="5583303" y="3665707"/>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C57A4F0-32E8-C249-9FCC-7D0F66885204}"/>
              </a:ext>
            </a:extLst>
          </p:cNvPr>
          <p:cNvCxnSpPr>
            <a:cxnSpLocks/>
          </p:cNvCxnSpPr>
          <p:nvPr/>
        </p:nvCxnSpPr>
        <p:spPr bwMode="auto">
          <a:xfrm>
            <a:off x="5628400" y="3678853"/>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1484311-085F-F141-B793-ABD109377853}"/>
              </a:ext>
            </a:extLst>
          </p:cNvPr>
          <p:cNvCxnSpPr>
            <a:cxnSpLocks/>
          </p:cNvCxnSpPr>
          <p:nvPr/>
        </p:nvCxnSpPr>
        <p:spPr bwMode="auto">
          <a:xfrm>
            <a:off x="5601281" y="3662532"/>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D23F51C-C3F3-F945-A913-5767AC4ACC0B}"/>
              </a:ext>
            </a:extLst>
          </p:cNvPr>
          <p:cNvCxnSpPr>
            <a:cxnSpLocks/>
          </p:cNvCxnSpPr>
          <p:nvPr/>
        </p:nvCxnSpPr>
        <p:spPr bwMode="auto">
          <a:xfrm>
            <a:off x="5779028" y="3688378"/>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D6DBA105-CD68-A044-ADA1-CFC1135FAD7F}"/>
              </a:ext>
            </a:extLst>
          </p:cNvPr>
          <p:cNvCxnSpPr>
            <a:cxnSpLocks/>
          </p:cNvCxnSpPr>
          <p:nvPr/>
        </p:nvCxnSpPr>
        <p:spPr bwMode="auto">
          <a:xfrm>
            <a:off x="5744103" y="3697278"/>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5FB474C-0A39-9648-9F7C-EF3BACEAA65D}"/>
              </a:ext>
            </a:extLst>
          </p:cNvPr>
          <p:cNvCxnSpPr>
            <a:cxnSpLocks/>
          </p:cNvCxnSpPr>
          <p:nvPr/>
        </p:nvCxnSpPr>
        <p:spPr bwMode="auto">
          <a:xfrm flipH="1">
            <a:off x="5767007" y="3735466"/>
            <a:ext cx="59822" cy="0"/>
          </a:xfrm>
          <a:prstGeom prst="line">
            <a:avLst/>
          </a:prstGeom>
          <a:noFill/>
          <a:ln w="19050"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506D68E4-6AB4-0F40-A3CD-8553A0331F99}"/>
              </a:ext>
            </a:extLst>
          </p:cNvPr>
          <p:cNvCxnSpPr>
            <a:cxnSpLocks/>
          </p:cNvCxnSpPr>
          <p:nvPr/>
        </p:nvCxnSpPr>
        <p:spPr bwMode="auto">
          <a:xfrm flipH="1">
            <a:off x="5826829" y="3832264"/>
            <a:ext cx="59822" cy="0"/>
          </a:xfrm>
          <a:prstGeom prst="line">
            <a:avLst/>
          </a:prstGeom>
          <a:noFill/>
          <a:ln w="19050"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8BE0414-8262-AC45-AE0D-B872FFEDB72F}"/>
              </a:ext>
            </a:extLst>
          </p:cNvPr>
          <p:cNvCxnSpPr>
            <a:cxnSpLocks/>
          </p:cNvCxnSpPr>
          <p:nvPr/>
        </p:nvCxnSpPr>
        <p:spPr bwMode="auto">
          <a:xfrm flipH="1">
            <a:off x="4455912" y="3199817"/>
            <a:ext cx="59822" cy="0"/>
          </a:xfrm>
          <a:prstGeom prst="line">
            <a:avLst/>
          </a:prstGeom>
          <a:noFill/>
          <a:ln w="19050"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0238B023-0401-9149-9DBD-42C78CC51BA9}"/>
              </a:ext>
            </a:extLst>
          </p:cNvPr>
          <p:cNvCxnSpPr>
            <a:cxnSpLocks/>
          </p:cNvCxnSpPr>
          <p:nvPr/>
        </p:nvCxnSpPr>
        <p:spPr bwMode="auto">
          <a:xfrm flipH="1">
            <a:off x="5775900" y="3764666"/>
            <a:ext cx="59822" cy="0"/>
          </a:xfrm>
          <a:prstGeom prst="line">
            <a:avLst/>
          </a:prstGeom>
          <a:noFill/>
          <a:ln w="19050"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9DB7953-0EE6-7E45-9B1D-73F3B24D6B61}"/>
              </a:ext>
            </a:extLst>
          </p:cNvPr>
          <p:cNvCxnSpPr>
            <a:cxnSpLocks/>
          </p:cNvCxnSpPr>
          <p:nvPr/>
        </p:nvCxnSpPr>
        <p:spPr bwMode="auto">
          <a:xfrm>
            <a:off x="4500198" y="3161673"/>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3139017-5DD4-C246-9204-767589737309}"/>
              </a:ext>
            </a:extLst>
          </p:cNvPr>
          <p:cNvCxnSpPr>
            <a:cxnSpLocks/>
          </p:cNvCxnSpPr>
          <p:nvPr/>
        </p:nvCxnSpPr>
        <p:spPr bwMode="auto">
          <a:xfrm>
            <a:off x="4185873" y="2989730"/>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B585788-75FB-DB44-A46D-4274338B7B04}"/>
              </a:ext>
            </a:extLst>
          </p:cNvPr>
          <p:cNvCxnSpPr>
            <a:cxnSpLocks/>
          </p:cNvCxnSpPr>
          <p:nvPr/>
        </p:nvCxnSpPr>
        <p:spPr bwMode="auto">
          <a:xfrm>
            <a:off x="2849145" y="2209452"/>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4EB92020-C7FC-2C4B-A56D-280F29C5EC71}"/>
              </a:ext>
            </a:extLst>
          </p:cNvPr>
          <p:cNvCxnSpPr>
            <a:cxnSpLocks/>
          </p:cNvCxnSpPr>
          <p:nvPr/>
        </p:nvCxnSpPr>
        <p:spPr bwMode="auto">
          <a:xfrm>
            <a:off x="2880895" y="2222152"/>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87C35189-4B28-B242-9AEB-F648A578CA9B}"/>
              </a:ext>
            </a:extLst>
          </p:cNvPr>
          <p:cNvCxnSpPr>
            <a:cxnSpLocks/>
          </p:cNvCxnSpPr>
          <p:nvPr/>
        </p:nvCxnSpPr>
        <p:spPr bwMode="auto">
          <a:xfrm>
            <a:off x="2298521" y="2031072"/>
            <a:ext cx="0" cy="76288"/>
          </a:xfrm>
          <a:prstGeom prst="line">
            <a:avLst/>
          </a:prstGeom>
          <a:noFill/>
          <a:ln w="19050"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D35D0250-6EEA-2146-BCF8-6C2132A527A7}"/>
              </a:ext>
            </a:extLst>
          </p:cNvPr>
          <p:cNvCxnSpPr>
            <a:cxnSpLocks/>
          </p:cNvCxnSpPr>
          <p:nvPr/>
        </p:nvCxnSpPr>
        <p:spPr bwMode="auto">
          <a:xfrm>
            <a:off x="2282878" y="202822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D790E4E-BD17-5E46-A8F2-8FB473D77574}"/>
              </a:ext>
            </a:extLst>
          </p:cNvPr>
          <p:cNvCxnSpPr>
            <a:cxnSpLocks/>
          </p:cNvCxnSpPr>
          <p:nvPr/>
        </p:nvCxnSpPr>
        <p:spPr bwMode="auto">
          <a:xfrm>
            <a:off x="2473378" y="207778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38F0BF3A-133B-B14C-B474-05B46418ADFF}"/>
              </a:ext>
            </a:extLst>
          </p:cNvPr>
          <p:cNvCxnSpPr>
            <a:cxnSpLocks/>
          </p:cNvCxnSpPr>
          <p:nvPr/>
        </p:nvCxnSpPr>
        <p:spPr bwMode="auto">
          <a:xfrm>
            <a:off x="2822468" y="232951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55D75774-5171-BA47-B9D8-8BDFFF4E3E57}"/>
              </a:ext>
            </a:extLst>
          </p:cNvPr>
          <p:cNvCxnSpPr>
            <a:cxnSpLocks/>
          </p:cNvCxnSpPr>
          <p:nvPr/>
        </p:nvCxnSpPr>
        <p:spPr bwMode="auto">
          <a:xfrm>
            <a:off x="3449489" y="282796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B4AD4BC3-D048-3848-AE48-498838583C2A}"/>
              </a:ext>
            </a:extLst>
          </p:cNvPr>
          <p:cNvCxnSpPr>
            <a:cxnSpLocks/>
          </p:cNvCxnSpPr>
          <p:nvPr/>
        </p:nvCxnSpPr>
        <p:spPr bwMode="auto">
          <a:xfrm>
            <a:off x="3937053" y="3139229"/>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19C00B00-F335-9C4C-B292-62B4F5D1CC22}"/>
              </a:ext>
            </a:extLst>
          </p:cNvPr>
          <p:cNvCxnSpPr>
            <a:cxnSpLocks/>
          </p:cNvCxnSpPr>
          <p:nvPr/>
        </p:nvCxnSpPr>
        <p:spPr bwMode="auto">
          <a:xfrm>
            <a:off x="4273603" y="3308989"/>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A3AAF54A-9EC9-8940-8D85-6BAB1A03A248}"/>
              </a:ext>
            </a:extLst>
          </p:cNvPr>
          <p:cNvCxnSpPr>
            <a:cxnSpLocks/>
          </p:cNvCxnSpPr>
          <p:nvPr/>
        </p:nvCxnSpPr>
        <p:spPr bwMode="auto">
          <a:xfrm>
            <a:off x="4543478" y="349159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EBC2EC0-64E3-BE42-B4B4-EB9A9DC4C2FC}"/>
              </a:ext>
            </a:extLst>
          </p:cNvPr>
          <p:cNvCxnSpPr>
            <a:cxnSpLocks/>
          </p:cNvCxnSpPr>
          <p:nvPr/>
        </p:nvCxnSpPr>
        <p:spPr bwMode="auto">
          <a:xfrm>
            <a:off x="5070528" y="379412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A42500F3-96B8-F14C-AD9D-ED4B429BF558}"/>
              </a:ext>
            </a:extLst>
          </p:cNvPr>
          <p:cNvCxnSpPr>
            <a:cxnSpLocks/>
          </p:cNvCxnSpPr>
          <p:nvPr/>
        </p:nvCxnSpPr>
        <p:spPr bwMode="auto">
          <a:xfrm>
            <a:off x="5556258"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8DCA34A1-8A53-C144-A6B4-C244265552FA}"/>
              </a:ext>
            </a:extLst>
          </p:cNvPr>
          <p:cNvCxnSpPr>
            <a:cxnSpLocks/>
          </p:cNvCxnSpPr>
          <p:nvPr/>
        </p:nvCxnSpPr>
        <p:spPr bwMode="auto">
          <a:xfrm>
            <a:off x="5469453"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BE9F302A-5FE8-2546-B5F4-A09FBF72CA07}"/>
              </a:ext>
            </a:extLst>
          </p:cNvPr>
          <p:cNvCxnSpPr>
            <a:cxnSpLocks/>
          </p:cNvCxnSpPr>
          <p:nvPr/>
        </p:nvCxnSpPr>
        <p:spPr bwMode="auto">
          <a:xfrm>
            <a:off x="5594931"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1050CDDE-0421-4D4F-A51F-1B3EDA6A9E13}"/>
              </a:ext>
            </a:extLst>
          </p:cNvPr>
          <p:cNvCxnSpPr>
            <a:cxnSpLocks/>
          </p:cNvCxnSpPr>
          <p:nvPr/>
        </p:nvCxnSpPr>
        <p:spPr bwMode="auto">
          <a:xfrm>
            <a:off x="4939236" y="3703851"/>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6EF496EF-881D-244A-ACF3-DDCCBA2702EE}"/>
              </a:ext>
            </a:extLst>
          </p:cNvPr>
          <p:cNvCxnSpPr>
            <a:cxnSpLocks/>
          </p:cNvCxnSpPr>
          <p:nvPr/>
        </p:nvCxnSpPr>
        <p:spPr bwMode="auto">
          <a:xfrm>
            <a:off x="5038733" y="379412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5BF9662-BB84-C740-B2A8-875063FF1485}"/>
              </a:ext>
            </a:extLst>
          </p:cNvPr>
          <p:cNvCxnSpPr>
            <a:cxnSpLocks/>
          </p:cNvCxnSpPr>
          <p:nvPr/>
        </p:nvCxnSpPr>
        <p:spPr bwMode="auto">
          <a:xfrm>
            <a:off x="5232409" y="3868932"/>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C320B2B2-439F-6B4D-8B8E-4F80ACEDC1E1}"/>
              </a:ext>
            </a:extLst>
          </p:cNvPr>
          <p:cNvCxnSpPr>
            <a:cxnSpLocks/>
          </p:cNvCxnSpPr>
          <p:nvPr/>
        </p:nvCxnSpPr>
        <p:spPr bwMode="auto">
          <a:xfrm>
            <a:off x="5253561" y="387239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87AF1016-359C-6741-B34D-8164469873AB}"/>
              </a:ext>
            </a:extLst>
          </p:cNvPr>
          <p:cNvCxnSpPr>
            <a:cxnSpLocks/>
          </p:cNvCxnSpPr>
          <p:nvPr/>
        </p:nvCxnSpPr>
        <p:spPr bwMode="auto">
          <a:xfrm>
            <a:off x="5304353" y="387040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B31C4348-FA7B-C643-8E55-C6851558A174}"/>
              </a:ext>
            </a:extLst>
          </p:cNvPr>
          <p:cNvCxnSpPr>
            <a:cxnSpLocks/>
          </p:cNvCxnSpPr>
          <p:nvPr/>
        </p:nvCxnSpPr>
        <p:spPr bwMode="auto">
          <a:xfrm>
            <a:off x="5282136" y="387040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F86152FC-295B-884B-B5EB-6C170EC1C821}"/>
              </a:ext>
            </a:extLst>
          </p:cNvPr>
          <p:cNvCxnSpPr>
            <a:cxnSpLocks/>
          </p:cNvCxnSpPr>
          <p:nvPr/>
        </p:nvCxnSpPr>
        <p:spPr bwMode="auto">
          <a:xfrm>
            <a:off x="5421836"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6F987065-13F1-D64A-9742-32289F9FD270}"/>
              </a:ext>
            </a:extLst>
          </p:cNvPr>
          <p:cNvCxnSpPr>
            <a:cxnSpLocks/>
          </p:cNvCxnSpPr>
          <p:nvPr/>
        </p:nvCxnSpPr>
        <p:spPr bwMode="auto">
          <a:xfrm>
            <a:off x="5507553"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8BE9E413-373A-1C46-AA7E-71E05219505E}"/>
              </a:ext>
            </a:extLst>
          </p:cNvPr>
          <p:cNvCxnSpPr>
            <a:cxnSpLocks/>
          </p:cNvCxnSpPr>
          <p:nvPr/>
        </p:nvCxnSpPr>
        <p:spPr bwMode="auto">
          <a:xfrm>
            <a:off x="5491686"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B16561FB-5087-8B4D-AF4D-52DAB4219172}"/>
              </a:ext>
            </a:extLst>
          </p:cNvPr>
          <p:cNvCxnSpPr>
            <a:cxnSpLocks/>
          </p:cNvCxnSpPr>
          <p:nvPr/>
        </p:nvCxnSpPr>
        <p:spPr bwMode="auto">
          <a:xfrm>
            <a:off x="6689830" y="443662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F8071307-A199-914D-9010-1E9D1F6D55BC}"/>
              </a:ext>
            </a:extLst>
          </p:cNvPr>
          <p:cNvCxnSpPr>
            <a:cxnSpLocks/>
          </p:cNvCxnSpPr>
          <p:nvPr/>
        </p:nvCxnSpPr>
        <p:spPr bwMode="auto">
          <a:xfrm>
            <a:off x="6832608" y="443662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8791C0FE-F12C-B242-9B13-F96E00EE1E75}"/>
              </a:ext>
            </a:extLst>
          </p:cNvPr>
          <p:cNvCxnSpPr>
            <a:cxnSpLocks/>
          </p:cNvCxnSpPr>
          <p:nvPr/>
        </p:nvCxnSpPr>
        <p:spPr bwMode="auto">
          <a:xfrm>
            <a:off x="6864358" y="443662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750D0D72-C411-2449-9233-3EDB447B2F86}"/>
              </a:ext>
            </a:extLst>
          </p:cNvPr>
          <p:cNvCxnSpPr>
            <a:cxnSpLocks/>
          </p:cNvCxnSpPr>
          <p:nvPr/>
        </p:nvCxnSpPr>
        <p:spPr bwMode="auto">
          <a:xfrm>
            <a:off x="6499233" y="443662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3A17F54-F932-0E45-BD0B-80E958C8E49A}"/>
              </a:ext>
            </a:extLst>
          </p:cNvPr>
          <p:cNvCxnSpPr>
            <a:cxnSpLocks/>
          </p:cNvCxnSpPr>
          <p:nvPr/>
        </p:nvCxnSpPr>
        <p:spPr bwMode="auto">
          <a:xfrm>
            <a:off x="6421953" y="4337756"/>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BA32495A-4DE9-164A-942E-D767930BDEB3}"/>
              </a:ext>
            </a:extLst>
          </p:cNvPr>
          <p:cNvCxnSpPr>
            <a:cxnSpLocks/>
          </p:cNvCxnSpPr>
          <p:nvPr/>
        </p:nvCxnSpPr>
        <p:spPr bwMode="auto">
          <a:xfrm>
            <a:off x="6453703" y="4337756"/>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E38B1218-443E-CA4B-93AC-CB4964E3E0FE}"/>
              </a:ext>
            </a:extLst>
          </p:cNvPr>
          <p:cNvCxnSpPr>
            <a:cxnSpLocks/>
          </p:cNvCxnSpPr>
          <p:nvPr/>
        </p:nvCxnSpPr>
        <p:spPr bwMode="auto">
          <a:xfrm>
            <a:off x="6326634" y="421119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0E87A21B-6B00-2843-99B2-AF7D3130BF06}"/>
              </a:ext>
            </a:extLst>
          </p:cNvPr>
          <p:cNvCxnSpPr>
            <a:cxnSpLocks/>
          </p:cNvCxnSpPr>
          <p:nvPr/>
        </p:nvCxnSpPr>
        <p:spPr bwMode="auto">
          <a:xfrm>
            <a:off x="6358384" y="421119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16A6B2E5-6E4F-A848-8D15-70E1FB48405E}"/>
              </a:ext>
            </a:extLst>
          </p:cNvPr>
          <p:cNvCxnSpPr>
            <a:cxnSpLocks/>
          </p:cNvCxnSpPr>
          <p:nvPr/>
        </p:nvCxnSpPr>
        <p:spPr bwMode="auto">
          <a:xfrm>
            <a:off x="6177478" y="4165951"/>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3D7D28F3-2BD9-B34A-944D-1E280DDC7898}"/>
              </a:ext>
            </a:extLst>
          </p:cNvPr>
          <p:cNvCxnSpPr>
            <a:cxnSpLocks/>
          </p:cNvCxnSpPr>
          <p:nvPr/>
        </p:nvCxnSpPr>
        <p:spPr bwMode="auto">
          <a:xfrm>
            <a:off x="6209228" y="4165951"/>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58C2A49E-F590-3B46-98B2-E80367DA95FA}"/>
              </a:ext>
            </a:extLst>
          </p:cNvPr>
          <p:cNvCxnSpPr>
            <a:cxnSpLocks/>
          </p:cNvCxnSpPr>
          <p:nvPr/>
        </p:nvCxnSpPr>
        <p:spPr bwMode="auto">
          <a:xfrm>
            <a:off x="5645469" y="392306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73459F9B-1C4C-6A49-B5D7-123053EDB535}"/>
              </a:ext>
            </a:extLst>
          </p:cNvPr>
          <p:cNvCxnSpPr>
            <a:cxnSpLocks/>
          </p:cNvCxnSpPr>
          <p:nvPr/>
        </p:nvCxnSpPr>
        <p:spPr bwMode="auto">
          <a:xfrm>
            <a:off x="5677219" y="392306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444C0324-E599-8B42-B649-B2709D934D1B}"/>
              </a:ext>
            </a:extLst>
          </p:cNvPr>
          <p:cNvCxnSpPr>
            <a:cxnSpLocks/>
          </p:cNvCxnSpPr>
          <p:nvPr/>
        </p:nvCxnSpPr>
        <p:spPr bwMode="auto">
          <a:xfrm>
            <a:off x="6247336" y="4165951"/>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1AAAB558-F22D-DE49-AE31-3A1CCB50D1F4}"/>
              </a:ext>
            </a:extLst>
          </p:cNvPr>
          <p:cNvCxnSpPr>
            <a:cxnSpLocks/>
          </p:cNvCxnSpPr>
          <p:nvPr/>
        </p:nvCxnSpPr>
        <p:spPr bwMode="auto">
          <a:xfrm>
            <a:off x="6396561" y="421119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AACE8A5E-95CF-E147-A065-092CF7A39D96}"/>
              </a:ext>
            </a:extLst>
          </p:cNvPr>
          <p:cNvCxnSpPr>
            <a:cxnSpLocks/>
          </p:cNvCxnSpPr>
          <p:nvPr/>
        </p:nvCxnSpPr>
        <p:spPr bwMode="auto">
          <a:xfrm flipH="1">
            <a:off x="5962081" y="4159601"/>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099F881-A88C-4E40-B9D4-3EF86015DCCC}"/>
              </a:ext>
            </a:extLst>
          </p:cNvPr>
          <p:cNvCxnSpPr>
            <a:cxnSpLocks/>
          </p:cNvCxnSpPr>
          <p:nvPr/>
        </p:nvCxnSpPr>
        <p:spPr bwMode="auto">
          <a:xfrm flipH="1">
            <a:off x="6456878" y="4479821"/>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C636946-1526-AF48-8888-FAEB40AA863A}"/>
              </a:ext>
            </a:extLst>
          </p:cNvPr>
          <p:cNvCxnSpPr>
            <a:cxnSpLocks/>
          </p:cNvCxnSpPr>
          <p:nvPr/>
        </p:nvCxnSpPr>
        <p:spPr bwMode="auto">
          <a:xfrm flipH="1">
            <a:off x="6383873" y="4374286"/>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62F94C86-B3BC-8741-B1A2-FE170269DEC2}"/>
              </a:ext>
            </a:extLst>
          </p:cNvPr>
          <p:cNvCxnSpPr>
            <a:cxnSpLocks/>
          </p:cNvCxnSpPr>
          <p:nvPr/>
        </p:nvCxnSpPr>
        <p:spPr bwMode="auto">
          <a:xfrm flipH="1">
            <a:off x="6375115" y="4250461"/>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02D93CA7-ADBB-5A4D-AA5A-372791E93531}"/>
              </a:ext>
            </a:extLst>
          </p:cNvPr>
          <p:cNvCxnSpPr>
            <a:cxnSpLocks/>
          </p:cNvCxnSpPr>
          <p:nvPr/>
        </p:nvCxnSpPr>
        <p:spPr bwMode="auto">
          <a:xfrm flipH="1">
            <a:off x="6244153" y="4250461"/>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C0311115-EC29-9044-9FFF-BA5C70E1484E}"/>
              </a:ext>
            </a:extLst>
          </p:cNvPr>
          <p:cNvCxnSpPr>
            <a:cxnSpLocks/>
          </p:cNvCxnSpPr>
          <p:nvPr/>
        </p:nvCxnSpPr>
        <p:spPr bwMode="auto">
          <a:xfrm flipH="1">
            <a:off x="5002918" y="3832264"/>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F8F622CE-ED21-8140-B78D-F9C7FECFCE8C}"/>
              </a:ext>
            </a:extLst>
          </p:cNvPr>
          <p:cNvCxnSpPr>
            <a:cxnSpLocks/>
          </p:cNvCxnSpPr>
          <p:nvPr/>
        </p:nvCxnSpPr>
        <p:spPr bwMode="auto">
          <a:xfrm flipH="1">
            <a:off x="4927383" y="3741995"/>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6D83C83A-EE4F-6B41-B535-EB7164A6627F}"/>
              </a:ext>
            </a:extLst>
          </p:cNvPr>
          <p:cNvCxnSpPr>
            <a:cxnSpLocks/>
          </p:cNvCxnSpPr>
          <p:nvPr/>
        </p:nvCxnSpPr>
        <p:spPr bwMode="auto">
          <a:xfrm flipH="1">
            <a:off x="4501545" y="3535817"/>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8D6D90F-5B4D-B744-8C20-6335B2773D37}"/>
              </a:ext>
            </a:extLst>
          </p:cNvPr>
          <p:cNvCxnSpPr>
            <a:cxnSpLocks/>
          </p:cNvCxnSpPr>
          <p:nvPr/>
        </p:nvCxnSpPr>
        <p:spPr bwMode="auto">
          <a:xfrm>
            <a:off x="4840108" y="3669779"/>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29FA28F2-C5A9-704B-B675-5B24C9A7ED8A}"/>
              </a:ext>
            </a:extLst>
          </p:cNvPr>
          <p:cNvCxnSpPr>
            <a:cxnSpLocks/>
          </p:cNvCxnSpPr>
          <p:nvPr/>
        </p:nvCxnSpPr>
        <p:spPr bwMode="auto">
          <a:xfrm>
            <a:off x="5392668"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F2DF72B2-F788-7A43-9070-5406FD4871E7}"/>
              </a:ext>
            </a:extLst>
          </p:cNvPr>
          <p:cNvCxnSpPr>
            <a:cxnSpLocks/>
          </p:cNvCxnSpPr>
          <p:nvPr/>
        </p:nvCxnSpPr>
        <p:spPr bwMode="auto">
          <a:xfrm>
            <a:off x="5866336" y="403542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9D01C8B8-1FB6-004F-B134-057CC952E476}"/>
              </a:ext>
            </a:extLst>
          </p:cNvPr>
          <p:cNvCxnSpPr>
            <a:cxnSpLocks/>
          </p:cNvCxnSpPr>
          <p:nvPr/>
        </p:nvCxnSpPr>
        <p:spPr bwMode="auto">
          <a:xfrm>
            <a:off x="5950711" y="408331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6A579ED6-35DB-4746-8D2B-7EDCE6467E18}"/>
              </a:ext>
            </a:extLst>
          </p:cNvPr>
          <p:cNvCxnSpPr>
            <a:cxnSpLocks/>
          </p:cNvCxnSpPr>
          <p:nvPr/>
        </p:nvCxnSpPr>
        <p:spPr bwMode="auto">
          <a:xfrm>
            <a:off x="5977708" y="4094888"/>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B135F429-A495-FE4E-9834-E8E7A68C0304}"/>
              </a:ext>
            </a:extLst>
          </p:cNvPr>
          <p:cNvCxnSpPr>
            <a:cxnSpLocks/>
          </p:cNvCxnSpPr>
          <p:nvPr/>
        </p:nvCxnSpPr>
        <p:spPr bwMode="auto">
          <a:xfrm>
            <a:off x="5843690" y="403542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959BF37C-F219-DD45-8B49-38C927791136}"/>
              </a:ext>
            </a:extLst>
          </p:cNvPr>
          <p:cNvCxnSpPr>
            <a:cxnSpLocks/>
          </p:cNvCxnSpPr>
          <p:nvPr/>
        </p:nvCxnSpPr>
        <p:spPr bwMode="auto">
          <a:xfrm>
            <a:off x="5796918" y="397827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8FBED0A8-5B11-AE4E-8F7A-1F31F694B15C}"/>
              </a:ext>
            </a:extLst>
          </p:cNvPr>
          <p:cNvCxnSpPr>
            <a:cxnSpLocks/>
          </p:cNvCxnSpPr>
          <p:nvPr/>
        </p:nvCxnSpPr>
        <p:spPr bwMode="auto">
          <a:xfrm>
            <a:off x="5738825" y="395922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37D5482-94B0-4C40-9151-A87947A3929B}"/>
              </a:ext>
            </a:extLst>
          </p:cNvPr>
          <p:cNvCxnSpPr>
            <a:cxnSpLocks/>
          </p:cNvCxnSpPr>
          <p:nvPr/>
        </p:nvCxnSpPr>
        <p:spPr bwMode="auto">
          <a:xfrm>
            <a:off x="5778508" y="397827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2D770D2-30B6-6141-83C8-92FB7BF5FD1E}"/>
              </a:ext>
            </a:extLst>
          </p:cNvPr>
          <p:cNvCxnSpPr>
            <a:cxnSpLocks/>
          </p:cNvCxnSpPr>
          <p:nvPr/>
        </p:nvCxnSpPr>
        <p:spPr bwMode="auto">
          <a:xfrm>
            <a:off x="6072703" y="4112606"/>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D7E9E92-FA48-6C4A-ABA0-DC7ACD117D15}"/>
              </a:ext>
            </a:extLst>
          </p:cNvPr>
          <p:cNvCxnSpPr>
            <a:cxnSpLocks/>
          </p:cNvCxnSpPr>
          <p:nvPr/>
        </p:nvCxnSpPr>
        <p:spPr bwMode="auto">
          <a:xfrm>
            <a:off x="6133028" y="414188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0B92D994-E603-3D44-B970-9A7FFF2C7929}"/>
              </a:ext>
            </a:extLst>
          </p:cNvPr>
          <p:cNvCxnSpPr>
            <a:cxnSpLocks/>
          </p:cNvCxnSpPr>
          <p:nvPr/>
        </p:nvCxnSpPr>
        <p:spPr bwMode="auto">
          <a:xfrm>
            <a:off x="5933011" y="4083313"/>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8FF6135C-F14E-7A4C-8F8C-2B3B94F24B65}"/>
              </a:ext>
            </a:extLst>
          </p:cNvPr>
          <p:cNvCxnSpPr>
            <a:cxnSpLocks/>
          </p:cNvCxnSpPr>
          <p:nvPr/>
        </p:nvCxnSpPr>
        <p:spPr bwMode="auto">
          <a:xfrm>
            <a:off x="5372501" y="3897930"/>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3C6A8B50-88FE-D343-8677-3EC5A7A42052}"/>
              </a:ext>
            </a:extLst>
          </p:cNvPr>
          <p:cNvCxnSpPr>
            <a:cxnSpLocks/>
          </p:cNvCxnSpPr>
          <p:nvPr/>
        </p:nvCxnSpPr>
        <p:spPr bwMode="auto">
          <a:xfrm>
            <a:off x="5326586" y="3884919"/>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ACD9FEDB-3209-6C49-8295-70F3F3A00A88}"/>
              </a:ext>
            </a:extLst>
          </p:cNvPr>
          <p:cNvCxnSpPr>
            <a:cxnSpLocks/>
          </p:cNvCxnSpPr>
          <p:nvPr/>
        </p:nvCxnSpPr>
        <p:spPr bwMode="auto">
          <a:xfrm flipH="1">
            <a:off x="5199315" y="3910542"/>
            <a:ext cx="59822" cy="0"/>
          </a:xfrm>
          <a:prstGeom prst="line">
            <a:avLst/>
          </a:prstGeom>
          <a:noFill/>
          <a:ln w="19050" cap="flat" cmpd="sng" algn="ctr">
            <a:solidFill>
              <a:schemeClr val="accent3"/>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4E5B570D-BC02-684C-BD42-1BB5108AF5E9}"/>
              </a:ext>
            </a:extLst>
          </p:cNvPr>
          <p:cNvCxnSpPr>
            <a:cxnSpLocks/>
          </p:cNvCxnSpPr>
          <p:nvPr/>
        </p:nvCxnSpPr>
        <p:spPr bwMode="auto">
          <a:xfrm>
            <a:off x="6003773" y="4116934"/>
            <a:ext cx="0" cy="76288"/>
          </a:xfrm>
          <a:prstGeom prst="line">
            <a:avLst/>
          </a:prstGeom>
          <a:noFill/>
          <a:ln w="19050" cap="flat" cmpd="sng" algn="ctr">
            <a:solidFill>
              <a:schemeClr val="accent3"/>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43B122C5-192E-2744-BF20-FE94955C9FB9}"/>
              </a:ext>
            </a:extLst>
          </p:cNvPr>
          <p:cNvCxnSpPr>
            <a:cxnSpLocks/>
          </p:cNvCxnSpPr>
          <p:nvPr/>
        </p:nvCxnSpPr>
        <p:spPr bwMode="auto">
          <a:xfrm>
            <a:off x="5713928" y="3957198"/>
            <a:ext cx="0" cy="76288"/>
          </a:xfrm>
          <a:prstGeom prst="line">
            <a:avLst/>
          </a:prstGeom>
          <a:noFill/>
          <a:ln w="19050"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6627015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6F061-B50A-49FA-9FDB-73E635D0B775}"/>
              </a:ext>
            </a:extLst>
          </p:cNvPr>
          <p:cNvSpPr>
            <a:spLocks noGrp="1"/>
          </p:cNvSpPr>
          <p:nvPr>
            <p:ph type="title"/>
          </p:nvPr>
        </p:nvSpPr>
        <p:spPr/>
        <p:txBody>
          <a:bodyPr/>
          <a:lstStyle/>
          <a:p>
            <a:r>
              <a:rPr lang="en-US" dirty="0"/>
              <a:t>Phase II Trial of Lenvatinib, Everolimus, or Lenvatinib + Everolimus After Prior VEGF TKI</a:t>
            </a:r>
          </a:p>
        </p:txBody>
      </p:sp>
      <p:sp>
        <p:nvSpPr>
          <p:cNvPr id="145" name="Text Box 11">
            <a:extLst>
              <a:ext uri="{FF2B5EF4-FFF2-40B4-BE49-F238E27FC236}">
                <a16:creationId xmlns:a16="http://schemas.microsoft.com/office/drawing/2014/main" id="{3FE1E62A-C823-4730-BAF0-BF2C6811D88E}"/>
              </a:ext>
            </a:extLst>
          </p:cNvPr>
          <p:cNvSpPr txBox="1">
            <a:spLocks noChangeArrowheads="1"/>
          </p:cNvSpPr>
          <p:nvPr/>
        </p:nvSpPr>
        <p:spPr bwMode="auto">
          <a:xfrm>
            <a:off x="412628" y="63808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917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Motzer. Lancet Oncol. 2015;16:1473.</a:t>
            </a: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sp>
        <p:nvSpPr>
          <p:cNvPr id="149" name="TextBox 148">
            <a:extLst>
              <a:ext uri="{FF2B5EF4-FFF2-40B4-BE49-F238E27FC236}">
                <a16:creationId xmlns:a16="http://schemas.microsoft.com/office/drawing/2014/main" id="{D13B6122-0AFC-4362-B192-69D8B9531284}"/>
              </a:ext>
            </a:extLst>
          </p:cNvPr>
          <p:cNvSpPr txBox="1"/>
          <p:nvPr/>
        </p:nvSpPr>
        <p:spPr bwMode="auto">
          <a:xfrm>
            <a:off x="8051252" y="2402046"/>
            <a:ext cx="3536070" cy="230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3% of patients received previous therapy with an ICI</a:t>
            </a:r>
          </a:p>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with lenvatinib + everolimus: 43% vs 6% with everolimus alone</a:t>
            </a:r>
          </a:p>
        </p:txBody>
      </p:sp>
      <p:grpSp>
        <p:nvGrpSpPr>
          <p:cNvPr id="13" name="Group 12">
            <a:extLst>
              <a:ext uri="{FF2B5EF4-FFF2-40B4-BE49-F238E27FC236}">
                <a16:creationId xmlns:a16="http://schemas.microsoft.com/office/drawing/2014/main" id="{CC2CA52D-83A2-4AE9-B136-524A9854E755}"/>
              </a:ext>
            </a:extLst>
          </p:cNvPr>
          <p:cNvGrpSpPr/>
          <p:nvPr/>
        </p:nvGrpSpPr>
        <p:grpSpPr>
          <a:xfrm>
            <a:off x="2074594" y="1854837"/>
            <a:ext cx="478272" cy="3086734"/>
            <a:chOff x="520964" y="1720530"/>
            <a:chExt cx="478272" cy="3384869"/>
          </a:xfrm>
        </p:grpSpPr>
        <p:grpSp>
          <p:nvGrpSpPr>
            <p:cNvPr id="14" name="Group 13">
              <a:extLst>
                <a:ext uri="{FF2B5EF4-FFF2-40B4-BE49-F238E27FC236}">
                  <a16:creationId xmlns:a16="http://schemas.microsoft.com/office/drawing/2014/main" id="{B5F98A7C-2B8E-4292-A600-EC447D851862}"/>
                </a:ext>
              </a:extLst>
            </p:cNvPr>
            <p:cNvGrpSpPr/>
            <p:nvPr/>
          </p:nvGrpSpPr>
          <p:grpSpPr>
            <a:xfrm>
              <a:off x="520964" y="1720530"/>
              <a:ext cx="478272" cy="3384869"/>
              <a:chOff x="6360501" y="1812390"/>
              <a:chExt cx="478272" cy="2884101"/>
            </a:xfrm>
          </p:grpSpPr>
          <p:sp>
            <p:nvSpPr>
              <p:cNvPr id="22" name="TextBox 21">
                <a:extLst>
                  <a:ext uri="{FF2B5EF4-FFF2-40B4-BE49-F238E27FC236}">
                    <a16:creationId xmlns:a16="http://schemas.microsoft.com/office/drawing/2014/main" id="{658D7A78-3FD4-4A47-9709-7FD425F38719}"/>
                  </a:ext>
                </a:extLst>
              </p:cNvPr>
              <p:cNvSpPr txBox="1"/>
              <p:nvPr/>
            </p:nvSpPr>
            <p:spPr bwMode="auto">
              <a:xfrm>
                <a:off x="6360501" y="1812390"/>
                <a:ext cx="458780" cy="2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3" name="TextBox 22">
                <a:extLst>
                  <a:ext uri="{FF2B5EF4-FFF2-40B4-BE49-F238E27FC236}">
                    <a16:creationId xmlns:a16="http://schemas.microsoft.com/office/drawing/2014/main" id="{C62A6D05-DFC4-4479-9030-9FF14B06A435}"/>
                  </a:ext>
                </a:extLst>
              </p:cNvPr>
              <p:cNvSpPr txBox="1"/>
              <p:nvPr/>
            </p:nvSpPr>
            <p:spPr bwMode="auto">
              <a:xfrm>
                <a:off x="6461620" y="2316646"/>
                <a:ext cx="367408" cy="2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4" name="TextBox 23">
                <a:extLst>
                  <a:ext uri="{FF2B5EF4-FFF2-40B4-BE49-F238E27FC236}">
                    <a16:creationId xmlns:a16="http://schemas.microsoft.com/office/drawing/2014/main" id="{FFDDC97C-0AF1-4E7E-91FF-DFD0BE7FAC66}"/>
                  </a:ext>
                </a:extLst>
              </p:cNvPr>
              <p:cNvSpPr txBox="1"/>
              <p:nvPr/>
            </p:nvSpPr>
            <p:spPr bwMode="auto">
              <a:xfrm>
                <a:off x="6461620" y="2835554"/>
                <a:ext cx="367408" cy="2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5" name="TextBox 24">
                <a:extLst>
                  <a:ext uri="{FF2B5EF4-FFF2-40B4-BE49-F238E27FC236}">
                    <a16:creationId xmlns:a16="http://schemas.microsoft.com/office/drawing/2014/main" id="{BBCA3142-3DDC-410B-B06C-BAECF45360B8}"/>
                  </a:ext>
                </a:extLst>
              </p:cNvPr>
              <p:cNvSpPr txBox="1"/>
              <p:nvPr/>
            </p:nvSpPr>
            <p:spPr bwMode="auto">
              <a:xfrm>
                <a:off x="6461620" y="3366486"/>
                <a:ext cx="367408" cy="2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6" name="TextBox 25">
                <a:extLst>
                  <a:ext uri="{FF2B5EF4-FFF2-40B4-BE49-F238E27FC236}">
                    <a16:creationId xmlns:a16="http://schemas.microsoft.com/office/drawing/2014/main" id="{98A57B5D-77F1-4F05-A030-587EA299293F}"/>
                  </a:ext>
                </a:extLst>
              </p:cNvPr>
              <p:cNvSpPr txBox="1"/>
              <p:nvPr/>
            </p:nvSpPr>
            <p:spPr bwMode="auto">
              <a:xfrm>
                <a:off x="6471365" y="3870743"/>
                <a:ext cx="367408" cy="262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7" name="TextBox 26">
                <a:extLst>
                  <a:ext uri="{FF2B5EF4-FFF2-40B4-BE49-F238E27FC236}">
                    <a16:creationId xmlns:a16="http://schemas.microsoft.com/office/drawing/2014/main" id="{0AA704E1-C957-4CAE-A226-114F564B0EEF}"/>
                  </a:ext>
                </a:extLst>
              </p:cNvPr>
              <p:cNvSpPr txBox="1"/>
              <p:nvPr/>
            </p:nvSpPr>
            <p:spPr bwMode="auto">
              <a:xfrm>
                <a:off x="6562736" y="4389650"/>
                <a:ext cx="276037" cy="306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5" name="Group 14">
              <a:extLst>
                <a:ext uri="{FF2B5EF4-FFF2-40B4-BE49-F238E27FC236}">
                  <a16:creationId xmlns:a16="http://schemas.microsoft.com/office/drawing/2014/main" id="{CFB3587C-657B-4B38-94F5-E4B3319ECA0E}"/>
                </a:ext>
              </a:extLst>
            </p:cNvPr>
            <p:cNvGrpSpPr/>
            <p:nvPr/>
          </p:nvGrpSpPr>
          <p:grpSpPr>
            <a:xfrm>
              <a:off x="912987" y="1886672"/>
              <a:ext cx="83964" cy="3009178"/>
              <a:chOff x="772160" y="2001520"/>
              <a:chExt cx="86360" cy="2804160"/>
            </a:xfrm>
          </p:grpSpPr>
          <p:cxnSp>
            <p:nvCxnSpPr>
              <p:cNvPr id="16" name="Straight Connector 15">
                <a:extLst>
                  <a:ext uri="{FF2B5EF4-FFF2-40B4-BE49-F238E27FC236}">
                    <a16:creationId xmlns:a16="http://schemas.microsoft.com/office/drawing/2014/main" id="{A22975B6-395A-4144-BA19-69752F178C62}"/>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2C9095F-5E79-479A-97D7-D3FCDA304CD2}"/>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8386B05-638A-4EF6-816F-4898EBA5EFFB}"/>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27754D8-F340-4B4B-A007-71322EBE7701}"/>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810816B-F260-4A66-A682-E5E0C942FEA6}"/>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CB957BD-16D7-4E6A-A8DE-8D58B301A1FD}"/>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8" name="TextBox 27">
            <a:extLst>
              <a:ext uri="{FF2B5EF4-FFF2-40B4-BE49-F238E27FC236}">
                <a16:creationId xmlns:a16="http://schemas.microsoft.com/office/drawing/2014/main" id="{33752341-3043-4C77-A611-2BE40DFC0B88}"/>
              </a:ext>
            </a:extLst>
          </p:cNvPr>
          <p:cNvSpPr txBox="1"/>
          <p:nvPr/>
        </p:nvSpPr>
        <p:spPr bwMode="auto">
          <a:xfrm rot="16200000">
            <a:off x="1694902" y="3158106"/>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grpSp>
        <p:nvGrpSpPr>
          <p:cNvPr id="29" name="Group 28">
            <a:extLst>
              <a:ext uri="{FF2B5EF4-FFF2-40B4-BE49-F238E27FC236}">
                <a16:creationId xmlns:a16="http://schemas.microsoft.com/office/drawing/2014/main" id="{F1C6B524-13E8-4CED-8BCB-377EF378BA4C}"/>
              </a:ext>
            </a:extLst>
          </p:cNvPr>
          <p:cNvGrpSpPr/>
          <p:nvPr/>
        </p:nvGrpSpPr>
        <p:grpSpPr>
          <a:xfrm>
            <a:off x="2470150" y="4772571"/>
            <a:ext cx="5035550" cy="311378"/>
            <a:chOff x="6938620" y="4788768"/>
            <a:chExt cx="7076627" cy="311378"/>
          </a:xfrm>
        </p:grpSpPr>
        <p:sp>
          <p:nvSpPr>
            <p:cNvPr id="30" name="TextBox 29">
              <a:extLst>
                <a:ext uri="{FF2B5EF4-FFF2-40B4-BE49-F238E27FC236}">
                  <a16:creationId xmlns:a16="http://schemas.microsoft.com/office/drawing/2014/main" id="{7D98F5E0-C83C-4870-854B-F8313C598821}"/>
                </a:ext>
              </a:extLst>
            </p:cNvPr>
            <p:cNvSpPr txBox="1"/>
            <p:nvPr/>
          </p:nvSpPr>
          <p:spPr bwMode="auto">
            <a:xfrm>
              <a:off x="6938620" y="479236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25893785-7107-4A31-8353-416C9DDA275D}"/>
                </a:ext>
              </a:extLst>
            </p:cNvPr>
            <p:cNvSpPr txBox="1"/>
            <p:nvPr/>
          </p:nvSpPr>
          <p:spPr bwMode="auto">
            <a:xfrm>
              <a:off x="7667147" y="4792369"/>
              <a:ext cx="276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32" name="TextBox 31">
              <a:extLst>
                <a:ext uri="{FF2B5EF4-FFF2-40B4-BE49-F238E27FC236}">
                  <a16:creationId xmlns:a16="http://schemas.microsoft.com/office/drawing/2014/main" id="{697E6276-2383-4529-A2B4-B558FFFF2D4A}"/>
                </a:ext>
              </a:extLst>
            </p:cNvPr>
            <p:cNvSpPr txBox="1"/>
            <p:nvPr/>
          </p:nvSpPr>
          <p:spPr bwMode="auto">
            <a:xfrm>
              <a:off x="8406944" y="4792369"/>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3" name="TextBox 32">
              <a:extLst>
                <a:ext uri="{FF2B5EF4-FFF2-40B4-BE49-F238E27FC236}">
                  <a16:creationId xmlns:a16="http://schemas.microsoft.com/office/drawing/2014/main" id="{2B612AFD-A714-4854-AA07-CEE94F24030E}"/>
                </a:ext>
              </a:extLst>
            </p:cNvPr>
            <p:cNvSpPr txBox="1"/>
            <p:nvPr/>
          </p:nvSpPr>
          <p:spPr bwMode="auto">
            <a:xfrm>
              <a:off x="9148296" y="4792369"/>
              <a:ext cx="2760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34" name="TextBox 33">
              <a:extLst>
                <a:ext uri="{FF2B5EF4-FFF2-40B4-BE49-F238E27FC236}">
                  <a16:creationId xmlns:a16="http://schemas.microsoft.com/office/drawing/2014/main" id="{0EEE3CF4-DA2D-41AF-B4DA-FF6647A6D982}"/>
                </a:ext>
              </a:extLst>
            </p:cNvPr>
            <p:cNvSpPr txBox="1"/>
            <p:nvPr/>
          </p:nvSpPr>
          <p:spPr bwMode="auto">
            <a:xfrm>
              <a:off x="9830889" y="479091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5" name="TextBox 34">
              <a:extLst>
                <a:ext uri="{FF2B5EF4-FFF2-40B4-BE49-F238E27FC236}">
                  <a16:creationId xmlns:a16="http://schemas.microsoft.com/office/drawing/2014/main" id="{6BDFA6F4-6483-4B82-A4CE-8F8AD7F916D7}"/>
                </a:ext>
              </a:extLst>
            </p:cNvPr>
            <p:cNvSpPr txBox="1"/>
            <p:nvPr/>
          </p:nvSpPr>
          <p:spPr bwMode="auto">
            <a:xfrm>
              <a:off x="10465439" y="4790916"/>
              <a:ext cx="5793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36" name="TextBox 35">
              <a:extLst>
                <a:ext uri="{FF2B5EF4-FFF2-40B4-BE49-F238E27FC236}">
                  <a16:creationId xmlns:a16="http://schemas.microsoft.com/office/drawing/2014/main" id="{C0F6E631-7CF3-4607-A7E4-15D1B7D68BD7}"/>
                </a:ext>
              </a:extLst>
            </p:cNvPr>
            <p:cNvSpPr txBox="1"/>
            <p:nvPr/>
          </p:nvSpPr>
          <p:spPr bwMode="auto">
            <a:xfrm>
              <a:off x="11194568" y="4788768"/>
              <a:ext cx="5793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7" name="TextBox 36">
              <a:extLst>
                <a:ext uri="{FF2B5EF4-FFF2-40B4-BE49-F238E27FC236}">
                  <a16:creationId xmlns:a16="http://schemas.microsoft.com/office/drawing/2014/main" id="{C6D53D45-6E69-46D2-8CB6-D191F76B444D}"/>
                </a:ext>
              </a:extLst>
            </p:cNvPr>
            <p:cNvSpPr txBox="1"/>
            <p:nvPr/>
          </p:nvSpPr>
          <p:spPr bwMode="auto">
            <a:xfrm>
              <a:off x="11858237" y="4790916"/>
              <a:ext cx="6873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38" name="TextBox 37">
              <a:extLst>
                <a:ext uri="{FF2B5EF4-FFF2-40B4-BE49-F238E27FC236}">
                  <a16:creationId xmlns:a16="http://schemas.microsoft.com/office/drawing/2014/main" id="{1B67BE0C-BCA6-4438-8FF5-9F179377E81B}"/>
                </a:ext>
              </a:extLst>
            </p:cNvPr>
            <p:cNvSpPr txBox="1"/>
            <p:nvPr/>
          </p:nvSpPr>
          <p:spPr bwMode="auto">
            <a:xfrm>
              <a:off x="12598734" y="4790916"/>
              <a:ext cx="6873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9" name="TextBox 38">
              <a:extLst>
                <a:ext uri="{FF2B5EF4-FFF2-40B4-BE49-F238E27FC236}">
                  <a16:creationId xmlns:a16="http://schemas.microsoft.com/office/drawing/2014/main" id="{165D8199-EE05-4A6C-BAC9-3F1F91CAFA91}"/>
                </a:ext>
              </a:extLst>
            </p:cNvPr>
            <p:cNvSpPr txBox="1"/>
            <p:nvPr/>
          </p:nvSpPr>
          <p:spPr bwMode="auto">
            <a:xfrm>
              <a:off x="13327863" y="4788768"/>
              <a:ext cx="6873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grpSp>
      <p:sp>
        <p:nvSpPr>
          <p:cNvPr id="40" name="Freeform: Shape 39">
            <a:extLst>
              <a:ext uri="{FF2B5EF4-FFF2-40B4-BE49-F238E27FC236}">
                <a16:creationId xmlns:a16="http://schemas.microsoft.com/office/drawing/2014/main" id="{4719C8F6-8E24-4B86-B6E7-CDAB2D56FEB3}"/>
              </a:ext>
            </a:extLst>
          </p:cNvPr>
          <p:cNvSpPr/>
          <p:nvPr/>
        </p:nvSpPr>
        <p:spPr bwMode="auto">
          <a:xfrm>
            <a:off x="2550581" y="1857959"/>
            <a:ext cx="4707469" cy="2892519"/>
          </a:xfrm>
          <a:custGeom>
            <a:avLst/>
            <a:gdLst>
              <a:gd name="connsiteX0" fmla="*/ 0 w 4709160"/>
              <a:gd name="connsiteY0" fmla="*/ 0 h 3053080"/>
              <a:gd name="connsiteX1" fmla="*/ 0 w 4709160"/>
              <a:gd name="connsiteY1" fmla="*/ 3053080 h 3053080"/>
              <a:gd name="connsiteX2" fmla="*/ 4709160 w 4709160"/>
              <a:gd name="connsiteY2" fmla="*/ 3053080 h 3053080"/>
            </a:gdLst>
            <a:ahLst/>
            <a:cxnLst>
              <a:cxn ang="0">
                <a:pos x="connsiteX0" y="connsiteY0"/>
              </a:cxn>
              <a:cxn ang="0">
                <a:pos x="connsiteX1" y="connsiteY1"/>
              </a:cxn>
              <a:cxn ang="0">
                <a:pos x="connsiteX2" y="connsiteY2"/>
              </a:cxn>
            </a:cxnLst>
            <a:rect l="l" t="t" r="r" b="b"/>
            <a:pathLst>
              <a:path w="4709160" h="3053080">
                <a:moveTo>
                  <a:pt x="0" y="0"/>
                </a:moveTo>
                <a:lnTo>
                  <a:pt x="0" y="3053080"/>
                </a:lnTo>
                <a:lnTo>
                  <a:pt x="4709160" y="305308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41" name="Group 40">
            <a:extLst>
              <a:ext uri="{FF2B5EF4-FFF2-40B4-BE49-F238E27FC236}">
                <a16:creationId xmlns:a16="http://schemas.microsoft.com/office/drawing/2014/main" id="{4387E5B4-E670-4A3F-ABE1-EDADE7F6655E}"/>
              </a:ext>
            </a:extLst>
          </p:cNvPr>
          <p:cNvGrpSpPr/>
          <p:nvPr/>
        </p:nvGrpSpPr>
        <p:grpSpPr>
          <a:xfrm>
            <a:off x="2552700" y="4736029"/>
            <a:ext cx="4705349" cy="103941"/>
            <a:chOff x="6804669" y="4975988"/>
            <a:chExt cx="6501456" cy="51188"/>
          </a:xfrm>
        </p:grpSpPr>
        <p:grpSp>
          <p:nvGrpSpPr>
            <p:cNvPr id="42" name="Group 41">
              <a:extLst>
                <a:ext uri="{FF2B5EF4-FFF2-40B4-BE49-F238E27FC236}">
                  <a16:creationId xmlns:a16="http://schemas.microsoft.com/office/drawing/2014/main" id="{13D5D674-66B4-449E-A1FF-821B07A41DE4}"/>
                </a:ext>
              </a:extLst>
            </p:cNvPr>
            <p:cNvGrpSpPr/>
            <p:nvPr/>
          </p:nvGrpSpPr>
          <p:grpSpPr>
            <a:xfrm rot="5400000">
              <a:off x="8593974" y="3186683"/>
              <a:ext cx="48016" cy="3626626"/>
              <a:chOff x="772160" y="2001520"/>
              <a:chExt cx="86360" cy="2804160"/>
            </a:xfrm>
          </p:grpSpPr>
          <p:cxnSp>
            <p:nvCxnSpPr>
              <p:cNvPr id="47" name="Straight Connector 46">
                <a:extLst>
                  <a:ext uri="{FF2B5EF4-FFF2-40B4-BE49-F238E27FC236}">
                    <a16:creationId xmlns:a16="http://schemas.microsoft.com/office/drawing/2014/main" id="{1BCC45D8-DFA0-4818-9209-2204D36B190E}"/>
                  </a:ext>
                </a:extLst>
              </p:cNvPr>
              <p:cNvCxnSpPr/>
              <p:nvPr/>
            </p:nvCxnSpPr>
            <p:spPr bwMode="auto">
              <a:xfrm>
                <a:off x="772160" y="2001520"/>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4582DF73-258C-4FC2-842B-DFA3CE5442C4}"/>
                  </a:ext>
                </a:extLst>
              </p:cNvPr>
              <p:cNvCxnSpPr/>
              <p:nvPr/>
            </p:nvCxnSpPr>
            <p:spPr bwMode="auto">
              <a:xfrm>
                <a:off x="772160" y="2562352"/>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B14CB7E-FA01-464F-BD6A-C10D89F35FE2}"/>
                  </a:ext>
                </a:extLst>
              </p:cNvPr>
              <p:cNvCxnSpPr/>
              <p:nvPr/>
            </p:nvCxnSpPr>
            <p:spPr bwMode="auto">
              <a:xfrm>
                <a:off x="772160" y="3123184"/>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406AE07-00F6-48A8-96A5-EE54711B6B65}"/>
                  </a:ext>
                </a:extLst>
              </p:cNvPr>
              <p:cNvCxnSpPr/>
              <p:nvPr/>
            </p:nvCxnSpPr>
            <p:spPr bwMode="auto">
              <a:xfrm>
                <a:off x="772160" y="3684016"/>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AC9AC48-8790-4819-A3F4-1F20C2E15741}"/>
                  </a:ext>
                </a:extLst>
              </p:cNvPr>
              <p:cNvCxnSpPr/>
              <p:nvPr/>
            </p:nvCxnSpPr>
            <p:spPr bwMode="auto">
              <a:xfrm>
                <a:off x="772160" y="4244848"/>
                <a:ext cx="8636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6D5391D-02A2-4B59-BCBA-26E574177FAC}"/>
                  </a:ext>
                </a:extLst>
              </p:cNvPr>
              <p:cNvCxnSpPr/>
              <p:nvPr/>
            </p:nvCxnSpPr>
            <p:spPr bwMode="auto">
              <a:xfrm>
                <a:off x="772160" y="4805680"/>
                <a:ext cx="86360" cy="0"/>
              </a:xfrm>
              <a:prstGeom prst="line">
                <a:avLst/>
              </a:prstGeom>
              <a:noFill/>
              <a:ln w="28575" cap="flat" cmpd="sng" algn="ctr">
                <a:solidFill>
                  <a:schemeClr val="bg1"/>
                </a:solidFill>
                <a:prstDash val="solid"/>
                <a:round/>
                <a:headEnd type="none" w="med" len="med"/>
                <a:tailEnd type="none" w="med" len="med"/>
              </a:ln>
              <a:effectLst/>
            </p:spPr>
          </p:cxnSp>
        </p:grpSp>
        <p:cxnSp>
          <p:nvCxnSpPr>
            <p:cNvPr id="43" name="Straight Connector 42">
              <a:extLst>
                <a:ext uri="{FF2B5EF4-FFF2-40B4-BE49-F238E27FC236}">
                  <a16:creationId xmlns:a16="http://schemas.microsoft.com/office/drawing/2014/main" id="{EB41F224-8252-4E10-A117-9B1579EDCBA5}"/>
                </a:ext>
              </a:extLst>
            </p:cNvPr>
            <p:cNvCxnSpPr/>
            <p:nvPr/>
          </p:nvCxnSpPr>
          <p:spPr bwMode="auto">
            <a:xfrm rot="5400000">
              <a:off x="11130636" y="5003168"/>
              <a:ext cx="48016"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70B4E79-6EE4-4448-B060-76DF2B342CCB}"/>
                </a:ext>
              </a:extLst>
            </p:cNvPr>
            <p:cNvCxnSpPr/>
            <p:nvPr/>
          </p:nvCxnSpPr>
          <p:spPr bwMode="auto">
            <a:xfrm rot="5400000">
              <a:off x="11868537" y="5003168"/>
              <a:ext cx="48016"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D92A36B8-32A4-4978-9C7B-9D7A8477AEDC}"/>
                </a:ext>
              </a:extLst>
            </p:cNvPr>
            <p:cNvCxnSpPr/>
            <p:nvPr/>
          </p:nvCxnSpPr>
          <p:spPr bwMode="auto">
            <a:xfrm rot="5400000">
              <a:off x="12586692" y="5003168"/>
              <a:ext cx="4801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09E59D9-7E8C-4CE5-8900-1FF2F828E5BC}"/>
                </a:ext>
              </a:extLst>
            </p:cNvPr>
            <p:cNvCxnSpPr/>
            <p:nvPr/>
          </p:nvCxnSpPr>
          <p:spPr bwMode="auto">
            <a:xfrm rot="5400000">
              <a:off x="13282117" y="5003168"/>
              <a:ext cx="48016"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C4109B2A-166D-41DE-9B99-46F41F5B4DCA}"/>
              </a:ext>
            </a:extLst>
          </p:cNvPr>
          <p:cNvSpPr txBox="1"/>
          <p:nvPr/>
        </p:nvSpPr>
        <p:spPr bwMode="auto">
          <a:xfrm>
            <a:off x="3077645" y="4945509"/>
            <a:ext cx="37223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(Mo)</a:t>
            </a:r>
          </a:p>
        </p:txBody>
      </p:sp>
      <p:grpSp>
        <p:nvGrpSpPr>
          <p:cNvPr id="54" name="Group 53">
            <a:extLst>
              <a:ext uri="{FF2B5EF4-FFF2-40B4-BE49-F238E27FC236}">
                <a16:creationId xmlns:a16="http://schemas.microsoft.com/office/drawing/2014/main" id="{CD573C56-C23E-4FD6-BA5B-E03A36F0E558}"/>
              </a:ext>
            </a:extLst>
          </p:cNvPr>
          <p:cNvGrpSpPr/>
          <p:nvPr/>
        </p:nvGrpSpPr>
        <p:grpSpPr>
          <a:xfrm>
            <a:off x="2384656" y="5160984"/>
            <a:ext cx="5014499" cy="742265"/>
            <a:chOff x="6818473" y="4788768"/>
            <a:chExt cx="7047045" cy="742265"/>
          </a:xfrm>
        </p:grpSpPr>
        <p:sp>
          <p:nvSpPr>
            <p:cNvPr id="55" name="TextBox 54">
              <a:extLst>
                <a:ext uri="{FF2B5EF4-FFF2-40B4-BE49-F238E27FC236}">
                  <a16:creationId xmlns:a16="http://schemas.microsoft.com/office/drawing/2014/main" id="{18A6993C-FDCE-4D9F-9F63-9D2222436C1B}"/>
                </a:ext>
              </a:extLst>
            </p:cNvPr>
            <p:cNvSpPr txBox="1"/>
            <p:nvPr/>
          </p:nvSpPr>
          <p:spPr bwMode="auto">
            <a:xfrm>
              <a:off x="6818473" y="4792369"/>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56" name="TextBox 55">
              <a:extLst>
                <a:ext uri="{FF2B5EF4-FFF2-40B4-BE49-F238E27FC236}">
                  <a16:creationId xmlns:a16="http://schemas.microsoft.com/office/drawing/2014/main" id="{B221DE80-3B37-4AC2-89CC-D8FC66196E1C}"/>
                </a:ext>
              </a:extLst>
            </p:cNvPr>
            <p:cNvSpPr txBox="1"/>
            <p:nvPr/>
          </p:nvSpPr>
          <p:spPr bwMode="auto">
            <a:xfrm>
              <a:off x="7546999" y="4792369"/>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p:txBody>
        </p:sp>
        <p:sp>
          <p:nvSpPr>
            <p:cNvPr id="57" name="TextBox 56">
              <a:extLst>
                <a:ext uri="{FF2B5EF4-FFF2-40B4-BE49-F238E27FC236}">
                  <a16:creationId xmlns:a16="http://schemas.microsoft.com/office/drawing/2014/main" id="{75ABAF3D-3BCC-4C70-A863-DE5351B9D289}"/>
                </a:ext>
              </a:extLst>
            </p:cNvPr>
            <p:cNvSpPr txBox="1"/>
            <p:nvPr/>
          </p:nvSpPr>
          <p:spPr bwMode="auto">
            <a:xfrm>
              <a:off x="8286798" y="4792369"/>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58" name="TextBox 57">
              <a:extLst>
                <a:ext uri="{FF2B5EF4-FFF2-40B4-BE49-F238E27FC236}">
                  <a16:creationId xmlns:a16="http://schemas.microsoft.com/office/drawing/2014/main" id="{9A46F1AE-59A8-4363-BCC8-71F49EF69EE0}"/>
                </a:ext>
              </a:extLst>
            </p:cNvPr>
            <p:cNvSpPr txBox="1"/>
            <p:nvPr/>
          </p:nvSpPr>
          <p:spPr bwMode="auto">
            <a:xfrm>
              <a:off x="9028148" y="4792369"/>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59" name="TextBox 58">
              <a:extLst>
                <a:ext uri="{FF2B5EF4-FFF2-40B4-BE49-F238E27FC236}">
                  <a16:creationId xmlns:a16="http://schemas.microsoft.com/office/drawing/2014/main" id="{47BB49BD-19F6-49B8-938D-183A367713DB}"/>
                </a:ext>
              </a:extLst>
            </p:cNvPr>
            <p:cNvSpPr txBox="1"/>
            <p:nvPr/>
          </p:nvSpPr>
          <p:spPr bwMode="auto">
            <a:xfrm>
              <a:off x="9756427" y="4790916"/>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60" name="TextBox 59">
              <a:extLst>
                <a:ext uri="{FF2B5EF4-FFF2-40B4-BE49-F238E27FC236}">
                  <a16:creationId xmlns:a16="http://schemas.microsoft.com/office/drawing/2014/main" id="{66D5F9C5-E044-4415-9FDE-08E657B5BBA5}"/>
                </a:ext>
              </a:extLst>
            </p:cNvPr>
            <p:cNvSpPr txBox="1"/>
            <p:nvPr/>
          </p:nvSpPr>
          <p:spPr bwMode="auto">
            <a:xfrm>
              <a:off x="10496924" y="4790916"/>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p:txBody>
        </p:sp>
        <p:sp>
          <p:nvSpPr>
            <p:cNvPr id="61" name="TextBox 60">
              <a:extLst>
                <a:ext uri="{FF2B5EF4-FFF2-40B4-BE49-F238E27FC236}">
                  <a16:creationId xmlns:a16="http://schemas.microsoft.com/office/drawing/2014/main" id="{3DB36019-E77E-414E-AAAF-44DAD7D3218E}"/>
                </a:ext>
              </a:extLst>
            </p:cNvPr>
            <p:cNvSpPr txBox="1"/>
            <p:nvPr/>
          </p:nvSpPr>
          <p:spPr bwMode="auto">
            <a:xfrm>
              <a:off x="11226053" y="4788768"/>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62" name="TextBox 61">
              <a:extLst>
                <a:ext uri="{FF2B5EF4-FFF2-40B4-BE49-F238E27FC236}">
                  <a16:creationId xmlns:a16="http://schemas.microsoft.com/office/drawing/2014/main" id="{B33122DF-B964-44CB-898A-1A646D5831B6}"/>
                </a:ext>
              </a:extLst>
            </p:cNvPr>
            <p:cNvSpPr txBox="1"/>
            <p:nvPr/>
          </p:nvSpPr>
          <p:spPr bwMode="auto">
            <a:xfrm>
              <a:off x="11943763" y="4790916"/>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63" name="TextBox 62">
              <a:extLst>
                <a:ext uri="{FF2B5EF4-FFF2-40B4-BE49-F238E27FC236}">
                  <a16:creationId xmlns:a16="http://schemas.microsoft.com/office/drawing/2014/main" id="{D2A6E095-D644-436E-996A-8075BEFE1D12}"/>
                </a:ext>
              </a:extLst>
            </p:cNvPr>
            <p:cNvSpPr txBox="1"/>
            <p:nvPr/>
          </p:nvSpPr>
          <p:spPr bwMode="auto">
            <a:xfrm>
              <a:off x="12684260" y="4790916"/>
              <a:ext cx="5163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64" name="TextBox 63">
              <a:extLst>
                <a:ext uri="{FF2B5EF4-FFF2-40B4-BE49-F238E27FC236}">
                  <a16:creationId xmlns:a16="http://schemas.microsoft.com/office/drawing/2014/main" id="{563570EB-6374-454B-A2A6-3578C4356069}"/>
                </a:ext>
              </a:extLst>
            </p:cNvPr>
            <p:cNvSpPr txBox="1"/>
            <p:nvPr/>
          </p:nvSpPr>
          <p:spPr bwMode="auto">
            <a:xfrm>
              <a:off x="13477592" y="4788768"/>
              <a:ext cx="38792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grpSp>
      <p:sp>
        <p:nvSpPr>
          <p:cNvPr id="65" name="TextBox 64">
            <a:extLst>
              <a:ext uri="{FF2B5EF4-FFF2-40B4-BE49-F238E27FC236}">
                <a16:creationId xmlns:a16="http://schemas.microsoft.com/office/drawing/2014/main" id="{647E401E-6C5F-4368-A4A7-322408C0224B}"/>
              </a:ext>
            </a:extLst>
          </p:cNvPr>
          <p:cNvSpPr txBox="1"/>
          <p:nvPr/>
        </p:nvSpPr>
        <p:spPr bwMode="auto">
          <a:xfrm>
            <a:off x="507811" y="4948858"/>
            <a:ext cx="196688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Lenvatinib + everolimus</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Single-agent lenvatinib</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Single-agent everolimus</a:t>
            </a:r>
          </a:p>
        </p:txBody>
      </p:sp>
      <p:sp>
        <p:nvSpPr>
          <p:cNvPr id="66" name="TextBox 65">
            <a:extLst>
              <a:ext uri="{FF2B5EF4-FFF2-40B4-BE49-F238E27FC236}">
                <a16:creationId xmlns:a16="http://schemas.microsoft.com/office/drawing/2014/main" id="{142121D5-C813-426C-93C9-A9DF25F19669}"/>
              </a:ext>
            </a:extLst>
          </p:cNvPr>
          <p:cNvSpPr txBox="1"/>
          <p:nvPr/>
        </p:nvSpPr>
        <p:spPr bwMode="auto">
          <a:xfrm>
            <a:off x="5669543" y="1870525"/>
            <a:ext cx="1931298"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Lenvatinib + everolimus</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Single-agent lenvatinib</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Single-agent everolimus</a:t>
            </a:r>
          </a:p>
        </p:txBody>
      </p:sp>
      <p:cxnSp>
        <p:nvCxnSpPr>
          <p:cNvPr id="5" name="Straight Connector 4">
            <a:extLst>
              <a:ext uri="{FF2B5EF4-FFF2-40B4-BE49-F238E27FC236}">
                <a16:creationId xmlns:a16="http://schemas.microsoft.com/office/drawing/2014/main" id="{7EE3591F-917A-426B-978C-0377A1A40E13}"/>
              </a:ext>
            </a:extLst>
          </p:cNvPr>
          <p:cNvCxnSpPr/>
          <p:nvPr/>
        </p:nvCxnSpPr>
        <p:spPr bwMode="auto">
          <a:xfrm>
            <a:off x="5391963" y="2050204"/>
            <a:ext cx="323850" cy="0"/>
          </a:xfrm>
          <a:prstGeom prst="line">
            <a:avLst/>
          </a:prstGeom>
          <a:noFill/>
          <a:ln w="28575"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9C847CA-E1AB-4C7E-81B3-DD4A4D5BD395}"/>
              </a:ext>
            </a:extLst>
          </p:cNvPr>
          <p:cNvCxnSpPr/>
          <p:nvPr/>
        </p:nvCxnSpPr>
        <p:spPr bwMode="auto">
          <a:xfrm>
            <a:off x="5391963" y="2239857"/>
            <a:ext cx="323850" cy="0"/>
          </a:xfrm>
          <a:prstGeom prst="line">
            <a:avLst/>
          </a:prstGeom>
          <a:noFill/>
          <a:ln w="28575" cap="flat" cmpd="sng" algn="ctr">
            <a:solidFill>
              <a:schemeClr val="accent3"/>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165F72D-3FE0-49E4-9467-4527A3D2A391}"/>
              </a:ext>
            </a:extLst>
          </p:cNvPr>
          <p:cNvCxnSpPr/>
          <p:nvPr/>
        </p:nvCxnSpPr>
        <p:spPr bwMode="auto">
          <a:xfrm>
            <a:off x="5391963" y="2447291"/>
            <a:ext cx="323850" cy="0"/>
          </a:xfrm>
          <a:prstGeom prst="line">
            <a:avLst/>
          </a:prstGeom>
          <a:noFill/>
          <a:ln w="28575" cap="flat" cmpd="sng" algn="ctr">
            <a:solidFill>
              <a:schemeClr val="accent4"/>
            </a:solidFill>
            <a:prstDash val="solid"/>
            <a:round/>
            <a:headEnd type="none" w="med" len="med"/>
            <a:tailEnd type="none" w="med" len="med"/>
          </a:ln>
          <a:effectLst/>
        </p:spPr>
      </p:cxnSp>
      <p:sp>
        <p:nvSpPr>
          <p:cNvPr id="69" name="TextBox 68">
            <a:extLst>
              <a:ext uri="{FF2B5EF4-FFF2-40B4-BE49-F238E27FC236}">
                <a16:creationId xmlns:a16="http://schemas.microsoft.com/office/drawing/2014/main" id="{1086602F-041A-4D2F-AEFC-A80C465262D7}"/>
              </a:ext>
            </a:extLst>
          </p:cNvPr>
          <p:cNvSpPr txBox="1"/>
          <p:nvPr/>
        </p:nvSpPr>
        <p:spPr bwMode="auto">
          <a:xfrm>
            <a:off x="2567788" y="3494169"/>
            <a:ext cx="271033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Lenvatinib + everolimus vs everolimus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0.51 (95% CI: 0.30-0.88;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.024)</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Lenvatinib + everolimus vs lenvatinib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0.75 (95% CI: 0.43-1.30;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.32)</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Lenvatinib vs everolimus</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0.68 (95% CI: 0.41-1.41; </a:t>
            </a: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.12)</a:t>
            </a:r>
          </a:p>
        </p:txBody>
      </p:sp>
      <p:sp>
        <p:nvSpPr>
          <p:cNvPr id="6" name="Freeform: Shape 5">
            <a:extLst>
              <a:ext uri="{FF2B5EF4-FFF2-40B4-BE49-F238E27FC236}">
                <a16:creationId xmlns:a16="http://schemas.microsoft.com/office/drawing/2014/main" id="{3A0D4D0E-7843-44B6-A9BC-37302D817505}"/>
              </a:ext>
            </a:extLst>
          </p:cNvPr>
          <p:cNvSpPr/>
          <p:nvPr/>
        </p:nvSpPr>
        <p:spPr bwMode="auto">
          <a:xfrm>
            <a:off x="2561167" y="2005753"/>
            <a:ext cx="4656666" cy="1905000"/>
          </a:xfrm>
          <a:custGeom>
            <a:avLst/>
            <a:gdLst>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89866 w 4656666"/>
              <a:gd name="connsiteY67" fmla="*/ 1820334 h 1905000"/>
              <a:gd name="connsiteX68" fmla="*/ 3729566 w 4656666"/>
              <a:gd name="connsiteY68" fmla="*/ 1820334 h 1905000"/>
              <a:gd name="connsiteX69" fmla="*/ 3729566 w 4656666"/>
              <a:gd name="connsiteY69" fmla="*/ 1905000 h 1905000"/>
              <a:gd name="connsiteX70" fmla="*/ 4656666 w 4656666"/>
              <a:gd name="connsiteY70" fmla="*/ 1905000 h 1905000"/>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83516 w 4656666"/>
              <a:gd name="connsiteY67" fmla="*/ 1833034 h 1905000"/>
              <a:gd name="connsiteX68" fmla="*/ 3729566 w 4656666"/>
              <a:gd name="connsiteY68" fmla="*/ 1820334 h 1905000"/>
              <a:gd name="connsiteX69" fmla="*/ 3729566 w 4656666"/>
              <a:gd name="connsiteY69" fmla="*/ 1905000 h 1905000"/>
              <a:gd name="connsiteX70" fmla="*/ 4656666 w 4656666"/>
              <a:gd name="connsiteY70" fmla="*/ 1905000 h 1905000"/>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83516 w 4656666"/>
              <a:gd name="connsiteY67" fmla="*/ 1833034 h 1905000"/>
              <a:gd name="connsiteX68" fmla="*/ 3731683 w 4656666"/>
              <a:gd name="connsiteY68" fmla="*/ 1837267 h 1905000"/>
              <a:gd name="connsiteX69" fmla="*/ 3729566 w 4656666"/>
              <a:gd name="connsiteY69" fmla="*/ 1905000 h 1905000"/>
              <a:gd name="connsiteX70" fmla="*/ 4656666 w 4656666"/>
              <a:gd name="connsiteY70" fmla="*/ 1905000 h 1905000"/>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85633 w 4656666"/>
              <a:gd name="connsiteY67" fmla="*/ 1833034 h 1905000"/>
              <a:gd name="connsiteX68" fmla="*/ 3731683 w 4656666"/>
              <a:gd name="connsiteY68" fmla="*/ 1837267 h 1905000"/>
              <a:gd name="connsiteX69" fmla="*/ 3729566 w 4656666"/>
              <a:gd name="connsiteY69" fmla="*/ 1905000 h 1905000"/>
              <a:gd name="connsiteX70" fmla="*/ 4656666 w 4656666"/>
              <a:gd name="connsiteY70" fmla="*/ 1905000 h 1905000"/>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94100 w 4656666"/>
              <a:gd name="connsiteY67" fmla="*/ 1833034 h 1905000"/>
              <a:gd name="connsiteX68" fmla="*/ 3731683 w 4656666"/>
              <a:gd name="connsiteY68" fmla="*/ 1837267 h 1905000"/>
              <a:gd name="connsiteX69" fmla="*/ 3729566 w 4656666"/>
              <a:gd name="connsiteY69" fmla="*/ 1905000 h 1905000"/>
              <a:gd name="connsiteX70" fmla="*/ 4656666 w 4656666"/>
              <a:gd name="connsiteY70" fmla="*/ 1905000 h 1905000"/>
              <a:gd name="connsiteX0" fmla="*/ 0 w 4656666"/>
              <a:gd name="connsiteY0" fmla="*/ 0 h 1905000"/>
              <a:gd name="connsiteX1" fmla="*/ 215900 w 4656666"/>
              <a:gd name="connsiteY1" fmla="*/ 0 h 1905000"/>
              <a:gd name="connsiteX2" fmla="*/ 215900 w 4656666"/>
              <a:gd name="connsiteY2" fmla="*/ 46567 h 1905000"/>
              <a:gd name="connsiteX3" fmla="*/ 444500 w 4656666"/>
              <a:gd name="connsiteY3" fmla="*/ 46567 h 1905000"/>
              <a:gd name="connsiteX4" fmla="*/ 444500 w 4656666"/>
              <a:gd name="connsiteY4" fmla="*/ 110067 h 1905000"/>
              <a:gd name="connsiteX5" fmla="*/ 486833 w 4656666"/>
              <a:gd name="connsiteY5" fmla="*/ 110067 h 1905000"/>
              <a:gd name="connsiteX6" fmla="*/ 486833 w 4656666"/>
              <a:gd name="connsiteY6" fmla="*/ 165100 h 1905000"/>
              <a:gd name="connsiteX7" fmla="*/ 486833 w 4656666"/>
              <a:gd name="connsiteY7" fmla="*/ 165100 h 1905000"/>
              <a:gd name="connsiteX8" fmla="*/ 524933 w 4656666"/>
              <a:gd name="connsiteY8" fmla="*/ 165100 h 1905000"/>
              <a:gd name="connsiteX9" fmla="*/ 524933 w 4656666"/>
              <a:gd name="connsiteY9" fmla="*/ 220134 h 1905000"/>
              <a:gd name="connsiteX10" fmla="*/ 647700 w 4656666"/>
              <a:gd name="connsiteY10" fmla="*/ 220134 h 1905000"/>
              <a:gd name="connsiteX11" fmla="*/ 647700 w 4656666"/>
              <a:gd name="connsiteY11" fmla="*/ 275167 h 1905000"/>
              <a:gd name="connsiteX12" fmla="*/ 762000 w 4656666"/>
              <a:gd name="connsiteY12" fmla="*/ 275167 h 1905000"/>
              <a:gd name="connsiteX13" fmla="*/ 762000 w 4656666"/>
              <a:gd name="connsiteY13" fmla="*/ 334434 h 1905000"/>
              <a:gd name="connsiteX14" fmla="*/ 863600 w 4656666"/>
              <a:gd name="connsiteY14" fmla="*/ 334434 h 1905000"/>
              <a:gd name="connsiteX15" fmla="*/ 863600 w 4656666"/>
              <a:gd name="connsiteY15" fmla="*/ 393700 h 1905000"/>
              <a:gd name="connsiteX16" fmla="*/ 1024466 w 4656666"/>
              <a:gd name="connsiteY16" fmla="*/ 393700 h 1905000"/>
              <a:gd name="connsiteX17" fmla="*/ 1024466 w 4656666"/>
              <a:gd name="connsiteY17" fmla="*/ 448734 h 1905000"/>
              <a:gd name="connsiteX18" fmla="*/ 1117600 w 4656666"/>
              <a:gd name="connsiteY18" fmla="*/ 448734 h 1905000"/>
              <a:gd name="connsiteX19" fmla="*/ 1117600 w 4656666"/>
              <a:gd name="connsiteY19" fmla="*/ 499534 h 1905000"/>
              <a:gd name="connsiteX20" fmla="*/ 1210733 w 4656666"/>
              <a:gd name="connsiteY20" fmla="*/ 499534 h 1905000"/>
              <a:gd name="connsiteX21" fmla="*/ 1210733 w 4656666"/>
              <a:gd name="connsiteY21" fmla="*/ 563034 h 1905000"/>
              <a:gd name="connsiteX22" fmla="*/ 1371600 w 4656666"/>
              <a:gd name="connsiteY22" fmla="*/ 563034 h 1905000"/>
              <a:gd name="connsiteX23" fmla="*/ 1371600 w 4656666"/>
              <a:gd name="connsiteY23" fmla="*/ 609600 h 1905000"/>
              <a:gd name="connsiteX24" fmla="*/ 1371600 w 4656666"/>
              <a:gd name="connsiteY24" fmla="*/ 609600 h 1905000"/>
              <a:gd name="connsiteX25" fmla="*/ 1397000 w 4656666"/>
              <a:gd name="connsiteY25" fmla="*/ 609600 h 1905000"/>
              <a:gd name="connsiteX26" fmla="*/ 1397000 w 4656666"/>
              <a:gd name="connsiteY26" fmla="*/ 664634 h 1905000"/>
              <a:gd name="connsiteX27" fmla="*/ 1684866 w 4656666"/>
              <a:gd name="connsiteY27" fmla="*/ 664634 h 1905000"/>
              <a:gd name="connsiteX28" fmla="*/ 1684866 w 4656666"/>
              <a:gd name="connsiteY28" fmla="*/ 719667 h 1905000"/>
              <a:gd name="connsiteX29" fmla="*/ 1824566 w 4656666"/>
              <a:gd name="connsiteY29" fmla="*/ 719667 h 1905000"/>
              <a:gd name="connsiteX30" fmla="*/ 1824566 w 4656666"/>
              <a:gd name="connsiteY30" fmla="*/ 766234 h 1905000"/>
              <a:gd name="connsiteX31" fmla="*/ 1841500 w 4656666"/>
              <a:gd name="connsiteY31" fmla="*/ 766234 h 1905000"/>
              <a:gd name="connsiteX32" fmla="*/ 1841500 w 4656666"/>
              <a:gd name="connsiteY32" fmla="*/ 846667 h 1905000"/>
              <a:gd name="connsiteX33" fmla="*/ 1926166 w 4656666"/>
              <a:gd name="connsiteY33" fmla="*/ 846667 h 1905000"/>
              <a:gd name="connsiteX34" fmla="*/ 1926166 w 4656666"/>
              <a:gd name="connsiteY34" fmla="*/ 897467 h 1905000"/>
              <a:gd name="connsiteX35" fmla="*/ 1989666 w 4656666"/>
              <a:gd name="connsiteY35" fmla="*/ 897467 h 1905000"/>
              <a:gd name="connsiteX36" fmla="*/ 1989666 w 4656666"/>
              <a:gd name="connsiteY36" fmla="*/ 948267 h 1905000"/>
              <a:gd name="connsiteX37" fmla="*/ 2044700 w 4656666"/>
              <a:gd name="connsiteY37" fmla="*/ 948267 h 1905000"/>
              <a:gd name="connsiteX38" fmla="*/ 2044700 w 4656666"/>
              <a:gd name="connsiteY38" fmla="*/ 999067 h 1905000"/>
              <a:gd name="connsiteX39" fmla="*/ 2048933 w 4656666"/>
              <a:gd name="connsiteY39" fmla="*/ 994834 h 1905000"/>
              <a:gd name="connsiteX40" fmla="*/ 2048933 w 4656666"/>
              <a:gd name="connsiteY40" fmla="*/ 1058334 h 1905000"/>
              <a:gd name="connsiteX41" fmla="*/ 2112433 w 4656666"/>
              <a:gd name="connsiteY41" fmla="*/ 1058334 h 1905000"/>
              <a:gd name="connsiteX42" fmla="*/ 2112433 w 4656666"/>
              <a:gd name="connsiteY42" fmla="*/ 1121834 h 1905000"/>
              <a:gd name="connsiteX43" fmla="*/ 2120900 w 4656666"/>
              <a:gd name="connsiteY43" fmla="*/ 1121834 h 1905000"/>
              <a:gd name="connsiteX44" fmla="*/ 2120900 w 4656666"/>
              <a:gd name="connsiteY44" fmla="*/ 1189567 h 1905000"/>
              <a:gd name="connsiteX45" fmla="*/ 2311400 w 4656666"/>
              <a:gd name="connsiteY45" fmla="*/ 1189567 h 1905000"/>
              <a:gd name="connsiteX46" fmla="*/ 2311400 w 4656666"/>
              <a:gd name="connsiteY46" fmla="*/ 1227667 h 1905000"/>
              <a:gd name="connsiteX47" fmla="*/ 2603500 w 4656666"/>
              <a:gd name="connsiteY47" fmla="*/ 1227667 h 1905000"/>
              <a:gd name="connsiteX48" fmla="*/ 2603500 w 4656666"/>
              <a:gd name="connsiteY48" fmla="*/ 1286934 h 1905000"/>
              <a:gd name="connsiteX49" fmla="*/ 2654300 w 4656666"/>
              <a:gd name="connsiteY49" fmla="*/ 1286934 h 1905000"/>
              <a:gd name="connsiteX50" fmla="*/ 2654300 w 4656666"/>
              <a:gd name="connsiteY50" fmla="*/ 1337734 h 1905000"/>
              <a:gd name="connsiteX51" fmla="*/ 2667000 w 4656666"/>
              <a:gd name="connsiteY51" fmla="*/ 1337734 h 1905000"/>
              <a:gd name="connsiteX52" fmla="*/ 2667000 w 4656666"/>
              <a:gd name="connsiteY52" fmla="*/ 1401234 h 1905000"/>
              <a:gd name="connsiteX53" fmla="*/ 2726266 w 4656666"/>
              <a:gd name="connsiteY53" fmla="*/ 1401234 h 1905000"/>
              <a:gd name="connsiteX54" fmla="*/ 2726266 w 4656666"/>
              <a:gd name="connsiteY54" fmla="*/ 1460500 h 1905000"/>
              <a:gd name="connsiteX55" fmla="*/ 2984500 w 4656666"/>
              <a:gd name="connsiteY55" fmla="*/ 1460500 h 1905000"/>
              <a:gd name="connsiteX56" fmla="*/ 2984500 w 4656666"/>
              <a:gd name="connsiteY56" fmla="*/ 1511300 h 1905000"/>
              <a:gd name="connsiteX57" fmla="*/ 3014133 w 4656666"/>
              <a:gd name="connsiteY57" fmla="*/ 1511300 h 1905000"/>
              <a:gd name="connsiteX58" fmla="*/ 3014133 w 4656666"/>
              <a:gd name="connsiteY58" fmla="*/ 1574800 h 1905000"/>
              <a:gd name="connsiteX59" fmla="*/ 3014133 w 4656666"/>
              <a:gd name="connsiteY59" fmla="*/ 1574800 h 1905000"/>
              <a:gd name="connsiteX60" fmla="*/ 3052233 w 4656666"/>
              <a:gd name="connsiteY60" fmla="*/ 1574800 h 1905000"/>
              <a:gd name="connsiteX61" fmla="*/ 3052233 w 4656666"/>
              <a:gd name="connsiteY61" fmla="*/ 1638300 h 1905000"/>
              <a:gd name="connsiteX62" fmla="*/ 3382433 w 4656666"/>
              <a:gd name="connsiteY62" fmla="*/ 1638300 h 1905000"/>
              <a:gd name="connsiteX63" fmla="*/ 3382433 w 4656666"/>
              <a:gd name="connsiteY63" fmla="*/ 1684867 h 1905000"/>
              <a:gd name="connsiteX64" fmla="*/ 3407833 w 4656666"/>
              <a:gd name="connsiteY64" fmla="*/ 1684867 h 1905000"/>
              <a:gd name="connsiteX65" fmla="*/ 3407833 w 4656666"/>
              <a:gd name="connsiteY65" fmla="*/ 1761067 h 1905000"/>
              <a:gd name="connsiteX66" fmla="*/ 3589866 w 4656666"/>
              <a:gd name="connsiteY66" fmla="*/ 1761067 h 1905000"/>
              <a:gd name="connsiteX67" fmla="*/ 3594100 w 4656666"/>
              <a:gd name="connsiteY67" fmla="*/ 1833034 h 1905000"/>
              <a:gd name="connsiteX68" fmla="*/ 3731683 w 4656666"/>
              <a:gd name="connsiteY68" fmla="*/ 1837267 h 1905000"/>
              <a:gd name="connsiteX69" fmla="*/ 3729566 w 4656666"/>
              <a:gd name="connsiteY69" fmla="*/ 1905000 h 1905000"/>
              <a:gd name="connsiteX70" fmla="*/ 4656666 w 4656666"/>
              <a:gd name="connsiteY70" fmla="*/ 1905000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4656666" h="1905000">
                <a:moveTo>
                  <a:pt x="0" y="0"/>
                </a:moveTo>
                <a:lnTo>
                  <a:pt x="215900" y="0"/>
                </a:lnTo>
                <a:lnTo>
                  <a:pt x="215900" y="46567"/>
                </a:lnTo>
                <a:lnTo>
                  <a:pt x="444500" y="46567"/>
                </a:lnTo>
                <a:lnTo>
                  <a:pt x="444500" y="110067"/>
                </a:lnTo>
                <a:lnTo>
                  <a:pt x="486833" y="110067"/>
                </a:lnTo>
                <a:lnTo>
                  <a:pt x="486833" y="165100"/>
                </a:lnTo>
                <a:lnTo>
                  <a:pt x="486833" y="165100"/>
                </a:lnTo>
                <a:lnTo>
                  <a:pt x="524933" y="165100"/>
                </a:lnTo>
                <a:lnTo>
                  <a:pt x="524933" y="220134"/>
                </a:lnTo>
                <a:lnTo>
                  <a:pt x="647700" y="220134"/>
                </a:lnTo>
                <a:lnTo>
                  <a:pt x="647700" y="275167"/>
                </a:lnTo>
                <a:lnTo>
                  <a:pt x="762000" y="275167"/>
                </a:lnTo>
                <a:lnTo>
                  <a:pt x="762000" y="334434"/>
                </a:lnTo>
                <a:lnTo>
                  <a:pt x="863600" y="334434"/>
                </a:lnTo>
                <a:lnTo>
                  <a:pt x="863600" y="393700"/>
                </a:lnTo>
                <a:lnTo>
                  <a:pt x="1024466" y="393700"/>
                </a:lnTo>
                <a:lnTo>
                  <a:pt x="1024466" y="448734"/>
                </a:lnTo>
                <a:lnTo>
                  <a:pt x="1117600" y="448734"/>
                </a:lnTo>
                <a:lnTo>
                  <a:pt x="1117600" y="499534"/>
                </a:lnTo>
                <a:lnTo>
                  <a:pt x="1210733" y="499534"/>
                </a:lnTo>
                <a:lnTo>
                  <a:pt x="1210733" y="563034"/>
                </a:lnTo>
                <a:lnTo>
                  <a:pt x="1371600" y="563034"/>
                </a:lnTo>
                <a:lnTo>
                  <a:pt x="1371600" y="609600"/>
                </a:lnTo>
                <a:lnTo>
                  <a:pt x="1371600" y="609600"/>
                </a:lnTo>
                <a:lnTo>
                  <a:pt x="1397000" y="609600"/>
                </a:lnTo>
                <a:lnTo>
                  <a:pt x="1397000" y="664634"/>
                </a:lnTo>
                <a:lnTo>
                  <a:pt x="1684866" y="664634"/>
                </a:lnTo>
                <a:lnTo>
                  <a:pt x="1684866" y="719667"/>
                </a:lnTo>
                <a:lnTo>
                  <a:pt x="1824566" y="719667"/>
                </a:lnTo>
                <a:lnTo>
                  <a:pt x="1824566" y="766234"/>
                </a:lnTo>
                <a:lnTo>
                  <a:pt x="1841500" y="766234"/>
                </a:lnTo>
                <a:lnTo>
                  <a:pt x="1841500" y="846667"/>
                </a:lnTo>
                <a:lnTo>
                  <a:pt x="1926166" y="846667"/>
                </a:lnTo>
                <a:lnTo>
                  <a:pt x="1926166" y="897467"/>
                </a:lnTo>
                <a:lnTo>
                  <a:pt x="1989666" y="897467"/>
                </a:lnTo>
                <a:lnTo>
                  <a:pt x="1989666" y="948267"/>
                </a:lnTo>
                <a:lnTo>
                  <a:pt x="2044700" y="948267"/>
                </a:lnTo>
                <a:lnTo>
                  <a:pt x="2044700" y="999067"/>
                </a:lnTo>
                <a:lnTo>
                  <a:pt x="2048933" y="994834"/>
                </a:lnTo>
                <a:lnTo>
                  <a:pt x="2048933" y="1058334"/>
                </a:lnTo>
                <a:lnTo>
                  <a:pt x="2112433" y="1058334"/>
                </a:lnTo>
                <a:lnTo>
                  <a:pt x="2112433" y="1121834"/>
                </a:lnTo>
                <a:lnTo>
                  <a:pt x="2120900" y="1121834"/>
                </a:lnTo>
                <a:lnTo>
                  <a:pt x="2120900" y="1189567"/>
                </a:lnTo>
                <a:lnTo>
                  <a:pt x="2311400" y="1189567"/>
                </a:lnTo>
                <a:lnTo>
                  <a:pt x="2311400" y="1227667"/>
                </a:lnTo>
                <a:lnTo>
                  <a:pt x="2603500" y="1227667"/>
                </a:lnTo>
                <a:lnTo>
                  <a:pt x="2603500" y="1286934"/>
                </a:lnTo>
                <a:lnTo>
                  <a:pt x="2654300" y="1286934"/>
                </a:lnTo>
                <a:lnTo>
                  <a:pt x="2654300" y="1337734"/>
                </a:lnTo>
                <a:lnTo>
                  <a:pt x="2667000" y="1337734"/>
                </a:lnTo>
                <a:lnTo>
                  <a:pt x="2667000" y="1401234"/>
                </a:lnTo>
                <a:lnTo>
                  <a:pt x="2726266" y="1401234"/>
                </a:lnTo>
                <a:lnTo>
                  <a:pt x="2726266" y="1460500"/>
                </a:lnTo>
                <a:lnTo>
                  <a:pt x="2984500" y="1460500"/>
                </a:lnTo>
                <a:lnTo>
                  <a:pt x="2984500" y="1511300"/>
                </a:lnTo>
                <a:lnTo>
                  <a:pt x="3014133" y="1511300"/>
                </a:lnTo>
                <a:lnTo>
                  <a:pt x="3014133" y="1574800"/>
                </a:lnTo>
                <a:lnTo>
                  <a:pt x="3014133" y="1574800"/>
                </a:lnTo>
                <a:lnTo>
                  <a:pt x="3052233" y="1574800"/>
                </a:lnTo>
                <a:lnTo>
                  <a:pt x="3052233" y="1638300"/>
                </a:lnTo>
                <a:lnTo>
                  <a:pt x="3382433" y="1638300"/>
                </a:lnTo>
                <a:lnTo>
                  <a:pt x="3382433" y="1684867"/>
                </a:lnTo>
                <a:lnTo>
                  <a:pt x="3407833" y="1684867"/>
                </a:lnTo>
                <a:lnTo>
                  <a:pt x="3407833" y="1761067"/>
                </a:lnTo>
                <a:lnTo>
                  <a:pt x="3589866" y="1761067"/>
                </a:lnTo>
                <a:lnTo>
                  <a:pt x="3594100" y="1833034"/>
                </a:lnTo>
                <a:lnTo>
                  <a:pt x="3731683" y="1837267"/>
                </a:lnTo>
                <a:cubicBezTo>
                  <a:pt x="3730977" y="1859845"/>
                  <a:pt x="3730272" y="1882422"/>
                  <a:pt x="3729566" y="1905000"/>
                </a:cubicBezTo>
                <a:lnTo>
                  <a:pt x="4656666" y="190500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 name="Freeform: Shape 6">
            <a:extLst>
              <a:ext uri="{FF2B5EF4-FFF2-40B4-BE49-F238E27FC236}">
                <a16:creationId xmlns:a16="http://schemas.microsoft.com/office/drawing/2014/main" id="{677D4800-D626-477B-AB4E-DB1B51367803}"/>
              </a:ext>
            </a:extLst>
          </p:cNvPr>
          <p:cNvSpPr/>
          <p:nvPr/>
        </p:nvSpPr>
        <p:spPr bwMode="auto">
          <a:xfrm>
            <a:off x="2565399" y="2001521"/>
            <a:ext cx="4560887" cy="1958446"/>
          </a:xfrm>
          <a:custGeom>
            <a:avLst/>
            <a:gdLst>
              <a:gd name="connsiteX0" fmla="*/ 0 w 4559300"/>
              <a:gd name="connsiteY0" fmla="*/ 0 h 1947333"/>
              <a:gd name="connsiteX1" fmla="*/ 215900 w 4559300"/>
              <a:gd name="connsiteY1" fmla="*/ 0 h 1947333"/>
              <a:gd name="connsiteX2" fmla="*/ 215900 w 4559300"/>
              <a:gd name="connsiteY2" fmla="*/ 59267 h 1947333"/>
              <a:gd name="connsiteX3" fmla="*/ 249767 w 4559300"/>
              <a:gd name="connsiteY3" fmla="*/ 59267 h 1947333"/>
              <a:gd name="connsiteX4" fmla="*/ 249767 w 4559300"/>
              <a:gd name="connsiteY4" fmla="*/ 110067 h 1947333"/>
              <a:gd name="connsiteX5" fmla="*/ 537633 w 4559300"/>
              <a:gd name="connsiteY5" fmla="*/ 110067 h 1947333"/>
              <a:gd name="connsiteX6" fmla="*/ 537633 w 4559300"/>
              <a:gd name="connsiteY6" fmla="*/ 169333 h 1947333"/>
              <a:gd name="connsiteX7" fmla="*/ 732367 w 4559300"/>
              <a:gd name="connsiteY7" fmla="*/ 169333 h 1947333"/>
              <a:gd name="connsiteX8" fmla="*/ 732367 w 4559300"/>
              <a:gd name="connsiteY8" fmla="*/ 220133 h 1947333"/>
              <a:gd name="connsiteX9" fmla="*/ 762000 w 4559300"/>
              <a:gd name="connsiteY9" fmla="*/ 220133 h 1947333"/>
              <a:gd name="connsiteX10" fmla="*/ 762000 w 4559300"/>
              <a:gd name="connsiteY10" fmla="*/ 275167 h 1947333"/>
              <a:gd name="connsiteX11" fmla="*/ 935567 w 4559300"/>
              <a:gd name="connsiteY11" fmla="*/ 275167 h 1947333"/>
              <a:gd name="connsiteX12" fmla="*/ 935567 w 4559300"/>
              <a:gd name="connsiteY12" fmla="*/ 372533 h 1947333"/>
              <a:gd name="connsiteX13" fmla="*/ 1049867 w 4559300"/>
              <a:gd name="connsiteY13" fmla="*/ 372533 h 1947333"/>
              <a:gd name="connsiteX14" fmla="*/ 1049867 w 4559300"/>
              <a:gd name="connsiteY14" fmla="*/ 431800 h 1947333"/>
              <a:gd name="connsiteX15" fmla="*/ 1117600 w 4559300"/>
              <a:gd name="connsiteY15" fmla="*/ 431800 h 1947333"/>
              <a:gd name="connsiteX16" fmla="*/ 1117600 w 4559300"/>
              <a:gd name="connsiteY16" fmla="*/ 486833 h 1947333"/>
              <a:gd name="connsiteX17" fmla="*/ 1405467 w 4559300"/>
              <a:gd name="connsiteY17" fmla="*/ 486833 h 1947333"/>
              <a:gd name="connsiteX18" fmla="*/ 1405467 w 4559300"/>
              <a:gd name="connsiteY18" fmla="*/ 537633 h 1947333"/>
              <a:gd name="connsiteX19" fmla="*/ 1617133 w 4559300"/>
              <a:gd name="connsiteY19" fmla="*/ 537633 h 1947333"/>
              <a:gd name="connsiteX20" fmla="*/ 1617133 w 4559300"/>
              <a:gd name="connsiteY20" fmla="*/ 588433 h 1947333"/>
              <a:gd name="connsiteX21" fmla="*/ 1684867 w 4559300"/>
              <a:gd name="connsiteY21" fmla="*/ 588433 h 1947333"/>
              <a:gd name="connsiteX22" fmla="*/ 1684867 w 4559300"/>
              <a:gd name="connsiteY22" fmla="*/ 635000 h 1947333"/>
              <a:gd name="connsiteX23" fmla="*/ 1794933 w 4559300"/>
              <a:gd name="connsiteY23" fmla="*/ 635000 h 1947333"/>
              <a:gd name="connsiteX24" fmla="*/ 1794933 w 4559300"/>
              <a:gd name="connsiteY24" fmla="*/ 698500 h 1947333"/>
              <a:gd name="connsiteX25" fmla="*/ 1833033 w 4559300"/>
              <a:gd name="connsiteY25" fmla="*/ 698500 h 1947333"/>
              <a:gd name="connsiteX26" fmla="*/ 1833033 w 4559300"/>
              <a:gd name="connsiteY26" fmla="*/ 753533 h 1947333"/>
              <a:gd name="connsiteX27" fmla="*/ 1930400 w 4559300"/>
              <a:gd name="connsiteY27" fmla="*/ 753533 h 1947333"/>
              <a:gd name="connsiteX28" fmla="*/ 1930400 w 4559300"/>
              <a:gd name="connsiteY28" fmla="*/ 795867 h 1947333"/>
              <a:gd name="connsiteX29" fmla="*/ 2171700 w 4559300"/>
              <a:gd name="connsiteY29" fmla="*/ 795867 h 1947333"/>
              <a:gd name="connsiteX30" fmla="*/ 2171700 w 4559300"/>
              <a:gd name="connsiteY30" fmla="*/ 855133 h 1947333"/>
              <a:gd name="connsiteX31" fmla="*/ 2243667 w 4559300"/>
              <a:gd name="connsiteY31" fmla="*/ 855133 h 1947333"/>
              <a:gd name="connsiteX32" fmla="*/ 2243667 w 4559300"/>
              <a:gd name="connsiteY32" fmla="*/ 914400 h 1947333"/>
              <a:gd name="connsiteX33" fmla="*/ 2324100 w 4559300"/>
              <a:gd name="connsiteY33" fmla="*/ 914400 h 1947333"/>
              <a:gd name="connsiteX34" fmla="*/ 2324100 w 4559300"/>
              <a:gd name="connsiteY34" fmla="*/ 965200 h 1947333"/>
              <a:gd name="connsiteX35" fmla="*/ 2362200 w 4559300"/>
              <a:gd name="connsiteY35" fmla="*/ 965200 h 1947333"/>
              <a:gd name="connsiteX36" fmla="*/ 2362200 w 4559300"/>
              <a:gd name="connsiteY36" fmla="*/ 1024467 h 1947333"/>
              <a:gd name="connsiteX37" fmla="*/ 2434167 w 4559300"/>
              <a:gd name="connsiteY37" fmla="*/ 1024467 h 1947333"/>
              <a:gd name="connsiteX38" fmla="*/ 2434167 w 4559300"/>
              <a:gd name="connsiteY38" fmla="*/ 1066800 h 1947333"/>
              <a:gd name="connsiteX39" fmla="*/ 2484967 w 4559300"/>
              <a:gd name="connsiteY39" fmla="*/ 1066800 h 1947333"/>
              <a:gd name="connsiteX40" fmla="*/ 2484967 w 4559300"/>
              <a:gd name="connsiteY40" fmla="*/ 1117600 h 1947333"/>
              <a:gd name="connsiteX41" fmla="*/ 2777067 w 4559300"/>
              <a:gd name="connsiteY41" fmla="*/ 1117600 h 1947333"/>
              <a:gd name="connsiteX42" fmla="*/ 2777067 w 4559300"/>
              <a:gd name="connsiteY42" fmla="*/ 1181100 h 1947333"/>
              <a:gd name="connsiteX43" fmla="*/ 2857500 w 4559300"/>
              <a:gd name="connsiteY43" fmla="*/ 1181100 h 1947333"/>
              <a:gd name="connsiteX44" fmla="*/ 2857500 w 4559300"/>
              <a:gd name="connsiteY44" fmla="*/ 1231900 h 1947333"/>
              <a:gd name="connsiteX45" fmla="*/ 3179233 w 4559300"/>
              <a:gd name="connsiteY45" fmla="*/ 1231900 h 1947333"/>
              <a:gd name="connsiteX46" fmla="*/ 3179233 w 4559300"/>
              <a:gd name="connsiteY46" fmla="*/ 1299633 h 1947333"/>
              <a:gd name="connsiteX47" fmla="*/ 3200400 w 4559300"/>
              <a:gd name="connsiteY47" fmla="*/ 1299633 h 1947333"/>
              <a:gd name="connsiteX48" fmla="*/ 3200400 w 4559300"/>
              <a:gd name="connsiteY48" fmla="*/ 1341967 h 1947333"/>
              <a:gd name="connsiteX49" fmla="*/ 3318933 w 4559300"/>
              <a:gd name="connsiteY49" fmla="*/ 1341967 h 1947333"/>
              <a:gd name="connsiteX50" fmla="*/ 3318933 w 4559300"/>
              <a:gd name="connsiteY50" fmla="*/ 1418167 h 1947333"/>
              <a:gd name="connsiteX51" fmla="*/ 3852333 w 4559300"/>
              <a:gd name="connsiteY51" fmla="*/ 1418167 h 1947333"/>
              <a:gd name="connsiteX52" fmla="*/ 3852333 w 4559300"/>
              <a:gd name="connsiteY52" fmla="*/ 1524000 h 1947333"/>
              <a:gd name="connsiteX53" fmla="*/ 3979333 w 4559300"/>
              <a:gd name="connsiteY53" fmla="*/ 1524000 h 1947333"/>
              <a:gd name="connsiteX54" fmla="*/ 3979333 w 4559300"/>
              <a:gd name="connsiteY54" fmla="*/ 1646767 h 1947333"/>
              <a:gd name="connsiteX55" fmla="*/ 4013200 w 4559300"/>
              <a:gd name="connsiteY55" fmla="*/ 1646767 h 1947333"/>
              <a:gd name="connsiteX56" fmla="*/ 4013200 w 4559300"/>
              <a:gd name="connsiteY56" fmla="*/ 1761067 h 1947333"/>
              <a:gd name="connsiteX57" fmla="*/ 4559300 w 4559300"/>
              <a:gd name="connsiteY57" fmla="*/ 1761067 h 1947333"/>
              <a:gd name="connsiteX58" fmla="*/ 4559300 w 4559300"/>
              <a:gd name="connsiteY58" fmla="*/ 1947333 h 1947333"/>
              <a:gd name="connsiteX0" fmla="*/ 0 w 4559300"/>
              <a:gd name="connsiteY0" fmla="*/ 0 h 1958446"/>
              <a:gd name="connsiteX1" fmla="*/ 215900 w 4559300"/>
              <a:gd name="connsiteY1" fmla="*/ 0 h 1958446"/>
              <a:gd name="connsiteX2" fmla="*/ 215900 w 4559300"/>
              <a:gd name="connsiteY2" fmla="*/ 59267 h 1958446"/>
              <a:gd name="connsiteX3" fmla="*/ 249767 w 4559300"/>
              <a:gd name="connsiteY3" fmla="*/ 59267 h 1958446"/>
              <a:gd name="connsiteX4" fmla="*/ 249767 w 4559300"/>
              <a:gd name="connsiteY4" fmla="*/ 110067 h 1958446"/>
              <a:gd name="connsiteX5" fmla="*/ 537633 w 4559300"/>
              <a:gd name="connsiteY5" fmla="*/ 110067 h 1958446"/>
              <a:gd name="connsiteX6" fmla="*/ 537633 w 4559300"/>
              <a:gd name="connsiteY6" fmla="*/ 169333 h 1958446"/>
              <a:gd name="connsiteX7" fmla="*/ 732367 w 4559300"/>
              <a:gd name="connsiteY7" fmla="*/ 169333 h 1958446"/>
              <a:gd name="connsiteX8" fmla="*/ 732367 w 4559300"/>
              <a:gd name="connsiteY8" fmla="*/ 220133 h 1958446"/>
              <a:gd name="connsiteX9" fmla="*/ 762000 w 4559300"/>
              <a:gd name="connsiteY9" fmla="*/ 220133 h 1958446"/>
              <a:gd name="connsiteX10" fmla="*/ 762000 w 4559300"/>
              <a:gd name="connsiteY10" fmla="*/ 275167 h 1958446"/>
              <a:gd name="connsiteX11" fmla="*/ 935567 w 4559300"/>
              <a:gd name="connsiteY11" fmla="*/ 275167 h 1958446"/>
              <a:gd name="connsiteX12" fmla="*/ 935567 w 4559300"/>
              <a:gd name="connsiteY12" fmla="*/ 372533 h 1958446"/>
              <a:gd name="connsiteX13" fmla="*/ 1049867 w 4559300"/>
              <a:gd name="connsiteY13" fmla="*/ 372533 h 1958446"/>
              <a:gd name="connsiteX14" fmla="*/ 1049867 w 4559300"/>
              <a:gd name="connsiteY14" fmla="*/ 431800 h 1958446"/>
              <a:gd name="connsiteX15" fmla="*/ 1117600 w 4559300"/>
              <a:gd name="connsiteY15" fmla="*/ 431800 h 1958446"/>
              <a:gd name="connsiteX16" fmla="*/ 1117600 w 4559300"/>
              <a:gd name="connsiteY16" fmla="*/ 486833 h 1958446"/>
              <a:gd name="connsiteX17" fmla="*/ 1405467 w 4559300"/>
              <a:gd name="connsiteY17" fmla="*/ 486833 h 1958446"/>
              <a:gd name="connsiteX18" fmla="*/ 1405467 w 4559300"/>
              <a:gd name="connsiteY18" fmla="*/ 537633 h 1958446"/>
              <a:gd name="connsiteX19" fmla="*/ 1617133 w 4559300"/>
              <a:gd name="connsiteY19" fmla="*/ 537633 h 1958446"/>
              <a:gd name="connsiteX20" fmla="*/ 1617133 w 4559300"/>
              <a:gd name="connsiteY20" fmla="*/ 588433 h 1958446"/>
              <a:gd name="connsiteX21" fmla="*/ 1684867 w 4559300"/>
              <a:gd name="connsiteY21" fmla="*/ 588433 h 1958446"/>
              <a:gd name="connsiteX22" fmla="*/ 1684867 w 4559300"/>
              <a:gd name="connsiteY22" fmla="*/ 635000 h 1958446"/>
              <a:gd name="connsiteX23" fmla="*/ 1794933 w 4559300"/>
              <a:gd name="connsiteY23" fmla="*/ 635000 h 1958446"/>
              <a:gd name="connsiteX24" fmla="*/ 1794933 w 4559300"/>
              <a:gd name="connsiteY24" fmla="*/ 698500 h 1958446"/>
              <a:gd name="connsiteX25" fmla="*/ 1833033 w 4559300"/>
              <a:gd name="connsiteY25" fmla="*/ 698500 h 1958446"/>
              <a:gd name="connsiteX26" fmla="*/ 1833033 w 4559300"/>
              <a:gd name="connsiteY26" fmla="*/ 753533 h 1958446"/>
              <a:gd name="connsiteX27" fmla="*/ 1930400 w 4559300"/>
              <a:gd name="connsiteY27" fmla="*/ 753533 h 1958446"/>
              <a:gd name="connsiteX28" fmla="*/ 1930400 w 4559300"/>
              <a:gd name="connsiteY28" fmla="*/ 795867 h 1958446"/>
              <a:gd name="connsiteX29" fmla="*/ 2171700 w 4559300"/>
              <a:gd name="connsiteY29" fmla="*/ 795867 h 1958446"/>
              <a:gd name="connsiteX30" fmla="*/ 2171700 w 4559300"/>
              <a:gd name="connsiteY30" fmla="*/ 855133 h 1958446"/>
              <a:gd name="connsiteX31" fmla="*/ 2243667 w 4559300"/>
              <a:gd name="connsiteY31" fmla="*/ 855133 h 1958446"/>
              <a:gd name="connsiteX32" fmla="*/ 2243667 w 4559300"/>
              <a:gd name="connsiteY32" fmla="*/ 914400 h 1958446"/>
              <a:gd name="connsiteX33" fmla="*/ 2324100 w 4559300"/>
              <a:gd name="connsiteY33" fmla="*/ 914400 h 1958446"/>
              <a:gd name="connsiteX34" fmla="*/ 2324100 w 4559300"/>
              <a:gd name="connsiteY34" fmla="*/ 965200 h 1958446"/>
              <a:gd name="connsiteX35" fmla="*/ 2362200 w 4559300"/>
              <a:gd name="connsiteY35" fmla="*/ 965200 h 1958446"/>
              <a:gd name="connsiteX36" fmla="*/ 2362200 w 4559300"/>
              <a:gd name="connsiteY36" fmla="*/ 1024467 h 1958446"/>
              <a:gd name="connsiteX37" fmla="*/ 2434167 w 4559300"/>
              <a:gd name="connsiteY37" fmla="*/ 1024467 h 1958446"/>
              <a:gd name="connsiteX38" fmla="*/ 2434167 w 4559300"/>
              <a:gd name="connsiteY38" fmla="*/ 1066800 h 1958446"/>
              <a:gd name="connsiteX39" fmla="*/ 2484967 w 4559300"/>
              <a:gd name="connsiteY39" fmla="*/ 1066800 h 1958446"/>
              <a:gd name="connsiteX40" fmla="*/ 2484967 w 4559300"/>
              <a:gd name="connsiteY40" fmla="*/ 1117600 h 1958446"/>
              <a:gd name="connsiteX41" fmla="*/ 2777067 w 4559300"/>
              <a:gd name="connsiteY41" fmla="*/ 1117600 h 1958446"/>
              <a:gd name="connsiteX42" fmla="*/ 2777067 w 4559300"/>
              <a:gd name="connsiteY42" fmla="*/ 1181100 h 1958446"/>
              <a:gd name="connsiteX43" fmla="*/ 2857500 w 4559300"/>
              <a:gd name="connsiteY43" fmla="*/ 1181100 h 1958446"/>
              <a:gd name="connsiteX44" fmla="*/ 2857500 w 4559300"/>
              <a:gd name="connsiteY44" fmla="*/ 1231900 h 1958446"/>
              <a:gd name="connsiteX45" fmla="*/ 3179233 w 4559300"/>
              <a:gd name="connsiteY45" fmla="*/ 1231900 h 1958446"/>
              <a:gd name="connsiteX46" fmla="*/ 3179233 w 4559300"/>
              <a:gd name="connsiteY46" fmla="*/ 1299633 h 1958446"/>
              <a:gd name="connsiteX47" fmla="*/ 3200400 w 4559300"/>
              <a:gd name="connsiteY47" fmla="*/ 1299633 h 1958446"/>
              <a:gd name="connsiteX48" fmla="*/ 3200400 w 4559300"/>
              <a:gd name="connsiteY48" fmla="*/ 1341967 h 1958446"/>
              <a:gd name="connsiteX49" fmla="*/ 3318933 w 4559300"/>
              <a:gd name="connsiteY49" fmla="*/ 1341967 h 1958446"/>
              <a:gd name="connsiteX50" fmla="*/ 3318933 w 4559300"/>
              <a:gd name="connsiteY50" fmla="*/ 1418167 h 1958446"/>
              <a:gd name="connsiteX51" fmla="*/ 3852333 w 4559300"/>
              <a:gd name="connsiteY51" fmla="*/ 1418167 h 1958446"/>
              <a:gd name="connsiteX52" fmla="*/ 3852333 w 4559300"/>
              <a:gd name="connsiteY52" fmla="*/ 1524000 h 1958446"/>
              <a:gd name="connsiteX53" fmla="*/ 3979333 w 4559300"/>
              <a:gd name="connsiteY53" fmla="*/ 1524000 h 1958446"/>
              <a:gd name="connsiteX54" fmla="*/ 3979333 w 4559300"/>
              <a:gd name="connsiteY54" fmla="*/ 1646767 h 1958446"/>
              <a:gd name="connsiteX55" fmla="*/ 4013200 w 4559300"/>
              <a:gd name="connsiteY55" fmla="*/ 1646767 h 1958446"/>
              <a:gd name="connsiteX56" fmla="*/ 4013200 w 4559300"/>
              <a:gd name="connsiteY56" fmla="*/ 1761067 h 1958446"/>
              <a:gd name="connsiteX57" fmla="*/ 4559300 w 4559300"/>
              <a:gd name="connsiteY57" fmla="*/ 1761067 h 1958446"/>
              <a:gd name="connsiteX58" fmla="*/ 4556125 w 4559300"/>
              <a:gd name="connsiteY58" fmla="*/ 1958446 h 1958446"/>
              <a:gd name="connsiteX0" fmla="*/ 0 w 4564062"/>
              <a:gd name="connsiteY0" fmla="*/ 0 h 1958446"/>
              <a:gd name="connsiteX1" fmla="*/ 215900 w 4564062"/>
              <a:gd name="connsiteY1" fmla="*/ 0 h 1958446"/>
              <a:gd name="connsiteX2" fmla="*/ 215900 w 4564062"/>
              <a:gd name="connsiteY2" fmla="*/ 59267 h 1958446"/>
              <a:gd name="connsiteX3" fmla="*/ 249767 w 4564062"/>
              <a:gd name="connsiteY3" fmla="*/ 59267 h 1958446"/>
              <a:gd name="connsiteX4" fmla="*/ 249767 w 4564062"/>
              <a:gd name="connsiteY4" fmla="*/ 110067 h 1958446"/>
              <a:gd name="connsiteX5" fmla="*/ 537633 w 4564062"/>
              <a:gd name="connsiteY5" fmla="*/ 110067 h 1958446"/>
              <a:gd name="connsiteX6" fmla="*/ 537633 w 4564062"/>
              <a:gd name="connsiteY6" fmla="*/ 169333 h 1958446"/>
              <a:gd name="connsiteX7" fmla="*/ 732367 w 4564062"/>
              <a:gd name="connsiteY7" fmla="*/ 169333 h 1958446"/>
              <a:gd name="connsiteX8" fmla="*/ 732367 w 4564062"/>
              <a:gd name="connsiteY8" fmla="*/ 220133 h 1958446"/>
              <a:gd name="connsiteX9" fmla="*/ 762000 w 4564062"/>
              <a:gd name="connsiteY9" fmla="*/ 220133 h 1958446"/>
              <a:gd name="connsiteX10" fmla="*/ 762000 w 4564062"/>
              <a:gd name="connsiteY10" fmla="*/ 275167 h 1958446"/>
              <a:gd name="connsiteX11" fmla="*/ 935567 w 4564062"/>
              <a:gd name="connsiteY11" fmla="*/ 275167 h 1958446"/>
              <a:gd name="connsiteX12" fmla="*/ 935567 w 4564062"/>
              <a:gd name="connsiteY12" fmla="*/ 372533 h 1958446"/>
              <a:gd name="connsiteX13" fmla="*/ 1049867 w 4564062"/>
              <a:gd name="connsiteY13" fmla="*/ 372533 h 1958446"/>
              <a:gd name="connsiteX14" fmla="*/ 1049867 w 4564062"/>
              <a:gd name="connsiteY14" fmla="*/ 431800 h 1958446"/>
              <a:gd name="connsiteX15" fmla="*/ 1117600 w 4564062"/>
              <a:gd name="connsiteY15" fmla="*/ 431800 h 1958446"/>
              <a:gd name="connsiteX16" fmla="*/ 1117600 w 4564062"/>
              <a:gd name="connsiteY16" fmla="*/ 486833 h 1958446"/>
              <a:gd name="connsiteX17" fmla="*/ 1405467 w 4564062"/>
              <a:gd name="connsiteY17" fmla="*/ 486833 h 1958446"/>
              <a:gd name="connsiteX18" fmla="*/ 1405467 w 4564062"/>
              <a:gd name="connsiteY18" fmla="*/ 537633 h 1958446"/>
              <a:gd name="connsiteX19" fmla="*/ 1617133 w 4564062"/>
              <a:gd name="connsiteY19" fmla="*/ 537633 h 1958446"/>
              <a:gd name="connsiteX20" fmla="*/ 1617133 w 4564062"/>
              <a:gd name="connsiteY20" fmla="*/ 588433 h 1958446"/>
              <a:gd name="connsiteX21" fmla="*/ 1684867 w 4564062"/>
              <a:gd name="connsiteY21" fmla="*/ 588433 h 1958446"/>
              <a:gd name="connsiteX22" fmla="*/ 1684867 w 4564062"/>
              <a:gd name="connsiteY22" fmla="*/ 635000 h 1958446"/>
              <a:gd name="connsiteX23" fmla="*/ 1794933 w 4564062"/>
              <a:gd name="connsiteY23" fmla="*/ 635000 h 1958446"/>
              <a:gd name="connsiteX24" fmla="*/ 1794933 w 4564062"/>
              <a:gd name="connsiteY24" fmla="*/ 698500 h 1958446"/>
              <a:gd name="connsiteX25" fmla="*/ 1833033 w 4564062"/>
              <a:gd name="connsiteY25" fmla="*/ 698500 h 1958446"/>
              <a:gd name="connsiteX26" fmla="*/ 1833033 w 4564062"/>
              <a:gd name="connsiteY26" fmla="*/ 753533 h 1958446"/>
              <a:gd name="connsiteX27" fmla="*/ 1930400 w 4564062"/>
              <a:gd name="connsiteY27" fmla="*/ 753533 h 1958446"/>
              <a:gd name="connsiteX28" fmla="*/ 1930400 w 4564062"/>
              <a:gd name="connsiteY28" fmla="*/ 795867 h 1958446"/>
              <a:gd name="connsiteX29" fmla="*/ 2171700 w 4564062"/>
              <a:gd name="connsiteY29" fmla="*/ 795867 h 1958446"/>
              <a:gd name="connsiteX30" fmla="*/ 2171700 w 4564062"/>
              <a:gd name="connsiteY30" fmla="*/ 855133 h 1958446"/>
              <a:gd name="connsiteX31" fmla="*/ 2243667 w 4564062"/>
              <a:gd name="connsiteY31" fmla="*/ 855133 h 1958446"/>
              <a:gd name="connsiteX32" fmla="*/ 2243667 w 4564062"/>
              <a:gd name="connsiteY32" fmla="*/ 914400 h 1958446"/>
              <a:gd name="connsiteX33" fmla="*/ 2324100 w 4564062"/>
              <a:gd name="connsiteY33" fmla="*/ 914400 h 1958446"/>
              <a:gd name="connsiteX34" fmla="*/ 2324100 w 4564062"/>
              <a:gd name="connsiteY34" fmla="*/ 965200 h 1958446"/>
              <a:gd name="connsiteX35" fmla="*/ 2362200 w 4564062"/>
              <a:gd name="connsiteY35" fmla="*/ 965200 h 1958446"/>
              <a:gd name="connsiteX36" fmla="*/ 2362200 w 4564062"/>
              <a:gd name="connsiteY36" fmla="*/ 1024467 h 1958446"/>
              <a:gd name="connsiteX37" fmla="*/ 2434167 w 4564062"/>
              <a:gd name="connsiteY37" fmla="*/ 1024467 h 1958446"/>
              <a:gd name="connsiteX38" fmla="*/ 2434167 w 4564062"/>
              <a:gd name="connsiteY38" fmla="*/ 1066800 h 1958446"/>
              <a:gd name="connsiteX39" fmla="*/ 2484967 w 4564062"/>
              <a:gd name="connsiteY39" fmla="*/ 1066800 h 1958446"/>
              <a:gd name="connsiteX40" fmla="*/ 2484967 w 4564062"/>
              <a:gd name="connsiteY40" fmla="*/ 1117600 h 1958446"/>
              <a:gd name="connsiteX41" fmla="*/ 2777067 w 4564062"/>
              <a:gd name="connsiteY41" fmla="*/ 1117600 h 1958446"/>
              <a:gd name="connsiteX42" fmla="*/ 2777067 w 4564062"/>
              <a:gd name="connsiteY42" fmla="*/ 1181100 h 1958446"/>
              <a:gd name="connsiteX43" fmla="*/ 2857500 w 4564062"/>
              <a:gd name="connsiteY43" fmla="*/ 1181100 h 1958446"/>
              <a:gd name="connsiteX44" fmla="*/ 2857500 w 4564062"/>
              <a:gd name="connsiteY44" fmla="*/ 1231900 h 1958446"/>
              <a:gd name="connsiteX45" fmla="*/ 3179233 w 4564062"/>
              <a:gd name="connsiteY45" fmla="*/ 1231900 h 1958446"/>
              <a:gd name="connsiteX46" fmla="*/ 3179233 w 4564062"/>
              <a:gd name="connsiteY46" fmla="*/ 1299633 h 1958446"/>
              <a:gd name="connsiteX47" fmla="*/ 3200400 w 4564062"/>
              <a:gd name="connsiteY47" fmla="*/ 1299633 h 1958446"/>
              <a:gd name="connsiteX48" fmla="*/ 3200400 w 4564062"/>
              <a:gd name="connsiteY48" fmla="*/ 1341967 h 1958446"/>
              <a:gd name="connsiteX49" fmla="*/ 3318933 w 4564062"/>
              <a:gd name="connsiteY49" fmla="*/ 1341967 h 1958446"/>
              <a:gd name="connsiteX50" fmla="*/ 3318933 w 4564062"/>
              <a:gd name="connsiteY50" fmla="*/ 1418167 h 1958446"/>
              <a:gd name="connsiteX51" fmla="*/ 3852333 w 4564062"/>
              <a:gd name="connsiteY51" fmla="*/ 1418167 h 1958446"/>
              <a:gd name="connsiteX52" fmla="*/ 3852333 w 4564062"/>
              <a:gd name="connsiteY52" fmla="*/ 1524000 h 1958446"/>
              <a:gd name="connsiteX53" fmla="*/ 3979333 w 4564062"/>
              <a:gd name="connsiteY53" fmla="*/ 1524000 h 1958446"/>
              <a:gd name="connsiteX54" fmla="*/ 3979333 w 4564062"/>
              <a:gd name="connsiteY54" fmla="*/ 1646767 h 1958446"/>
              <a:gd name="connsiteX55" fmla="*/ 4013200 w 4564062"/>
              <a:gd name="connsiteY55" fmla="*/ 1646767 h 1958446"/>
              <a:gd name="connsiteX56" fmla="*/ 4013200 w 4564062"/>
              <a:gd name="connsiteY56" fmla="*/ 1761067 h 1958446"/>
              <a:gd name="connsiteX57" fmla="*/ 4559300 w 4564062"/>
              <a:gd name="connsiteY57" fmla="*/ 1761067 h 1958446"/>
              <a:gd name="connsiteX58" fmla="*/ 4564062 w 4564062"/>
              <a:gd name="connsiteY58" fmla="*/ 1958446 h 1958446"/>
              <a:gd name="connsiteX0" fmla="*/ 0 w 4560887"/>
              <a:gd name="connsiteY0" fmla="*/ 0 h 1958446"/>
              <a:gd name="connsiteX1" fmla="*/ 215900 w 4560887"/>
              <a:gd name="connsiteY1" fmla="*/ 0 h 1958446"/>
              <a:gd name="connsiteX2" fmla="*/ 215900 w 4560887"/>
              <a:gd name="connsiteY2" fmla="*/ 59267 h 1958446"/>
              <a:gd name="connsiteX3" fmla="*/ 249767 w 4560887"/>
              <a:gd name="connsiteY3" fmla="*/ 59267 h 1958446"/>
              <a:gd name="connsiteX4" fmla="*/ 249767 w 4560887"/>
              <a:gd name="connsiteY4" fmla="*/ 110067 h 1958446"/>
              <a:gd name="connsiteX5" fmla="*/ 537633 w 4560887"/>
              <a:gd name="connsiteY5" fmla="*/ 110067 h 1958446"/>
              <a:gd name="connsiteX6" fmla="*/ 537633 w 4560887"/>
              <a:gd name="connsiteY6" fmla="*/ 169333 h 1958446"/>
              <a:gd name="connsiteX7" fmla="*/ 732367 w 4560887"/>
              <a:gd name="connsiteY7" fmla="*/ 169333 h 1958446"/>
              <a:gd name="connsiteX8" fmla="*/ 732367 w 4560887"/>
              <a:gd name="connsiteY8" fmla="*/ 220133 h 1958446"/>
              <a:gd name="connsiteX9" fmla="*/ 762000 w 4560887"/>
              <a:gd name="connsiteY9" fmla="*/ 220133 h 1958446"/>
              <a:gd name="connsiteX10" fmla="*/ 762000 w 4560887"/>
              <a:gd name="connsiteY10" fmla="*/ 275167 h 1958446"/>
              <a:gd name="connsiteX11" fmla="*/ 935567 w 4560887"/>
              <a:gd name="connsiteY11" fmla="*/ 275167 h 1958446"/>
              <a:gd name="connsiteX12" fmla="*/ 935567 w 4560887"/>
              <a:gd name="connsiteY12" fmla="*/ 372533 h 1958446"/>
              <a:gd name="connsiteX13" fmla="*/ 1049867 w 4560887"/>
              <a:gd name="connsiteY13" fmla="*/ 372533 h 1958446"/>
              <a:gd name="connsiteX14" fmla="*/ 1049867 w 4560887"/>
              <a:gd name="connsiteY14" fmla="*/ 431800 h 1958446"/>
              <a:gd name="connsiteX15" fmla="*/ 1117600 w 4560887"/>
              <a:gd name="connsiteY15" fmla="*/ 431800 h 1958446"/>
              <a:gd name="connsiteX16" fmla="*/ 1117600 w 4560887"/>
              <a:gd name="connsiteY16" fmla="*/ 486833 h 1958446"/>
              <a:gd name="connsiteX17" fmla="*/ 1405467 w 4560887"/>
              <a:gd name="connsiteY17" fmla="*/ 486833 h 1958446"/>
              <a:gd name="connsiteX18" fmla="*/ 1405467 w 4560887"/>
              <a:gd name="connsiteY18" fmla="*/ 537633 h 1958446"/>
              <a:gd name="connsiteX19" fmla="*/ 1617133 w 4560887"/>
              <a:gd name="connsiteY19" fmla="*/ 537633 h 1958446"/>
              <a:gd name="connsiteX20" fmla="*/ 1617133 w 4560887"/>
              <a:gd name="connsiteY20" fmla="*/ 588433 h 1958446"/>
              <a:gd name="connsiteX21" fmla="*/ 1684867 w 4560887"/>
              <a:gd name="connsiteY21" fmla="*/ 588433 h 1958446"/>
              <a:gd name="connsiteX22" fmla="*/ 1684867 w 4560887"/>
              <a:gd name="connsiteY22" fmla="*/ 635000 h 1958446"/>
              <a:gd name="connsiteX23" fmla="*/ 1794933 w 4560887"/>
              <a:gd name="connsiteY23" fmla="*/ 635000 h 1958446"/>
              <a:gd name="connsiteX24" fmla="*/ 1794933 w 4560887"/>
              <a:gd name="connsiteY24" fmla="*/ 698500 h 1958446"/>
              <a:gd name="connsiteX25" fmla="*/ 1833033 w 4560887"/>
              <a:gd name="connsiteY25" fmla="*/ 698500 h 1958446"/>
              <a:gd name="connsiteX26" fmla="*/ 1833033 w 4560887"/>
              <a:gd name="connsiteY26" fmla="*/ 753533 h 1958446"/>
              <a:gd name="connsiteX27" fmla="*/ 1930400 w 4560887"/>
              <a:gd name="connsiteY27" fmla="*/ 753533 h 1958446"/>
              <a:gd name="connsiteX28" fmla="*/ 1930400 w 4560887"/>
              <a:gd name="connsiteY28" fmla="*/ 795867 h 1958446"/>
              <a:gd name="connsiteX29" fmla="*/ 2171700 w 4560887"/>
              <a:gd name="connsiteY29" fmla="*/ 795867 h 1958446"/>
              <a:gd name="connsiteX30" fmla="*/ 2171700 w 4560887"/>
              <a:gd name="connsiteY30" fmla="*/ 855133 h 1958446"/>
              <a:gd name="connsiteX31" fmla="*/ 2243667 w 4560887"/>
              <a:gd name="connsiteY31" fmla="*/ 855133 h 1958446"/>
              <a:gd name="connsiteX32" fmla="*/ 2243667 w 4560887"/>
              <a:gd name="connsiteY32" fmla="*/ 914400 h 1958446"/>
              <a:gd name="connsiteX33" fmla="*/ 2324100 w 4560887"/>
              <a:gd name="connsiteY33" fmla="*/ 914400 h 1958446"/>
              <a:gd name="connsiteX34" fmla="*/ 2324100 w 4560887"/>
              <a:gd name="connsiteY34" fmla="*/ 965200 h 1958446"/>
              <a:gd name="connsiteX35" fmla="*/ 2362200 w 4560887"/>
              <a:gd name="connsiteY35" fmla="*/ 965200 h 1958446"/>
              <a:gd name="connsiteX36" fmla="*/ 2362200 w 4560887"/>
              <a:gd name="connsiteY36" fmla="*/ 1024467 h 1958446"/>
              <a:gd name="connsiteX37" fmla="*/ 2434167 w 4560887"/>
              <a:gd name="connsiteY37" fmla="*/ 1024467 h 1958446"/>
              <a:gd name="connsiteX38" fmla="*/ 2434167 w 4560887"/>
              <a:gd name="connsiteY38" fmla="*/ 1066800 h 1958446"/>
              <a:gd name="connsiteX39" fmla="*/ 2484967 w 4560887"/>
              <a:gd name="connsiteY39" fmla="*/ 1066800 h 1958446"/>
              <a:gd name="connsiteX40" fmla="*/ 2484967 w 4560887"/>
              <a:gd name="connsiteY40" fmla="*/ 1117600 h 1958446"/>
              <a:gd name="connsiteX41" fmla="*/ 2777067 w 4560887"/>
              <a:gd name="connsiteY41" fmla="*/ 1117600 h 1958446"/>
              <a:gd name="connsiteX42" fmla="*/ 2777067 w 4560887"/>
              <a:gd name="connsiteY42" fmla="*/ 1181100 h 1958446"/>
              <a:gd name="connsiteX43" fmla="*/ 2857500 w 4560887"/>
              <a:gd name="connsiteY43" fmla="*/ 1181100 h 1958446"/>
              <a:gd name="connsiteX44" fmla="*/ 2857500 w 4560887"/>
              <a:gd name="connsiteY44" fmla="*/ 1231900 h 1958446"/>
              <a:gd name="connsiteX45" fmla="*/ 3179233 w 4560887"/>
              <a:gd name="connsiteY45" fmla="*/ 1231900 h 1958446"/>
              <a:gd name="connsiteX46" fmla="*/ 3179233 w 4560887"/>
              <a:gd name="connsiteY46" fmla="*/ 1299633 h 1958446"/>
              <a:gd name="connsiteX47" fmla="*/ 3200400 w 4560887"/>
              <a:gd name="connsiteY47" fmla="*/ 1299633 h 1958446"/>
              <a:gd name="connsiteX48" fmla="*/ 3200400 w 4560887"/>
              <a:gd name="connsiteY48" fmla="*/ 1341967 h 1958446"/>
              <a:gd name="connsiteX49" fmla="*/ 3318933 w 4560887"/>
              <a:gd name="connsiteY49" fmla="*/ 1341967 h 1958446"/>
              <a:gd name="connsiteX50" fmla="*/ 3318933 w 4560887"/>
              <a:gd name="connsiteY50" fmla="*/ 1418167 h 1958446"/>
              <a:gd name="connsiteX51" fmla="*/ 3852333 w 4560887"/>
              <a:gd name="connsiteY51" fmla="*/ 1418167 h 1958446"/>
              <a:gd name="connsiteX52" fmla="*/ 3852333 w 4560887"/>
              <a:gd name="connsiteY52" fmla="*/ 1524000 h 1958446"/>
              <a:gd name="connsiteX53" fmla="*/ 3979333 w 4560887"/>
              <a:gd name="connsiteY53" fmla="*/ 1524000 h 1958446"/>
              <a:gd name="connsiteX54" fmla="*/ 3979333 w 4560887"/>
              <a:gd name="connsiteY54" fmla="*/ 1646767 h 1958446"/>
              <a:gd name="connsiteX55" fmla="*/ 4013200 w 4560887"/>
              <a:gd name="connsiteY55" fmla="*/ 1646767 h 1958446"/>
              <a:gd name="connsiteX56" fmla="*/ 4013200 w 4560887"/>
              <a:gd name="connsiteY56" fmla="*/ 1761067 h 1958446"/>
              <a:gd name="connsiteX57" fmla="*/ 4559300 w 4560887"/>
              <a:gd name="connsiteY57" fmla="*/ 1761067 h 1958446"/>
              <a:gd name="connsiteX58" fmla="*/ 4560887 w 4560887"/>
              <a:gd name="connsiteY58" fmla="*/ 1958446 h 1958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4560887" h="1958446">
                <a:moveTo>
                  <a:pt x="0" y="0"/>
                </a:moveTo>
                <a:lnTo>
                  <a:pt x="215900" y="0"/>
                </a:lnTo>
                <a:lnTo>
                  <a:pt x="215900" y="59267"/>
                </a:lnTo>
                <a:lnTo>
                  <a:pt x="249767" y="59267"/>
                </a:lnTo>
                <a:lnTo>
                  <a:pt x="249767" y="110067"/>
                </a:lnTo>
                <a:lnTo>
                  <a:pt x="537633" y="110067"/>
                </a:lnTo>
                <a:lnTo>
                  <a:pt x="537633" y="169333"/>
                </a:lnTo>
                <a:lnTo>
                  <a:pt x="732367" y="169333"/>
                </a:lnTo>
                <a:lnTo>
                  <a:pt x="732367" y="220133"/>
                </a:lnTo>
                <a:lnTo>
                  <a:pt x="762000" y="220133"/>
                </a:lnTo>
                <a:lnTo>
                  <a:pt x="762000" y="275167"/>
                </a:lnTo>
                <a:lnTo>
                  <a:pt x="935567" y="275167"/>
                </a:lnTo>
                <a:lnTo>
                  <a:pt x="935567" y="372533"/>
                </a:lnTo>
                <a:lnTo>
                  <a:pt x="1049867" y="372533"/>
                </a:lnTo>
                <a:lnTo>
                  <a:pt x="1049867" y="431800"/>
                </a:lnTo>
                <a:lnTo>
                  <a:pt x="1117600" y="431800"/>
                </a:lnTo>
                <a:lnTo>
                  <a:pt x="1117600" y="486833"/>
                </a:lnTo>
                <a:lnTo>
                  <a:pt x="1405467" y="486833"/>
                </a:lnTo>
                <a:lnTo>
                  <a:pt x="1405467" y="537633"/>
                </a:lnTo>
                <a:lnTo>
                  <a:pt x="1617133" y="537633"/>
                </a:lnTo>
                <a:lnTo>
                  <a:pt x="1617133" y="588433"/>
                </a:lnTo>
                <a:lnTo>
                  <a:pt x="1684867" y="588433"/>
                </a:lnTo>
                <a:lnTo>
                  <a:pt x="1684867" y="635000"/>
                </a:lnTo>
                <a:lnTo>
                  <a:pt x="1794933" y="635000"/>
                </a:lnTo>
                <a:lnTo>
                  <a:pt x="1794933" y="698500"/>
                </a:lnTo>
                <a:lnTo>
                  <a:pt x="1833033" y="698500"/>
                </a:lnTo>
                <a:lnTo>
                  <a:pt x="1833033" y="753533"/>
                </a:lnTo>
                <a:lnTo>
                  <a:pt x="1930400" y="753533"/>
                </a:lnTo>
                <a:lnTo>
                  <a:pt x="1930400" y="795867"/>
                </a:lnTo>
                <a:lnTo>
                  <a:pt x="2171700" y="795867"/>
                </a:lnTo>
                <a:lnTo>
                  <a:pt x="2171700" y="855133"/>
                </a:lnTo>
                <a:lnTo>
                  <a:pt x="2243667" y="855133"/>
                </a:lnTo>
                <a:lnTo>
                  <a:pt x="2243667" y="914400"/>
                </a:lnTo>
                <a:lnTo>
                  <a:pt x="2324100" y="914400"/>
                </a:lnTo>
                <a:lnTo>
                  <a:pt x="2324100" y="965200"/>
                </a:lnTo>
                <a:lnTo>
                  <a:pt x="2362200" y="965200"/>
                </a:lnTo>
                <a:lnTo>
                  <a:pt x="2362200" y="1024467"/>
                </a:lnTo>
                <a:lnTo>
                  <a:pt x="2434167" y="1024467"/>
                </a:lnTo>
                <a:lnTo>
                  <a:pt x="2434167" y="1066800"/>
                </a:lnTo>
                <a:lnTo>
                  <a:pt x="2484967" y="1066800"/>
                </a:lnTo>
                <a:lnTo>
                  <a:pt x="2484967" y="1117600"/>
                </a:lnTo>
                <a:lnTo>
                  <a:pt x="2777067" y="1117600"/>
                </a:lnTo>
                <a:lnTo>
                  <a:pt x="2777067" y="1181100"/>
                </a:lnTo>
                <a:lnTo>
                  <a:pt x="2857500" y="1181100"/>
                </a:lnTo>
                <a:lnTo>
                  <a:pt x="2857500" y="1231900"/>
                </a:lnTo>
                <a:lnTo>
                  <a:pt x="3179233" y="1231900"/>
                </a:lnTo>
                <a:lnTo>
                  <a:pt x="3179233" y="1299633"/>
                </a:lnTo>
                <a:lnTo>
                  <a:pt x="3200400" y="1299633"/>
                </a:lnTo>
                <a:lnTo>
                  <a:pt x="3200400" y="1341967"/>
                </a:lnTo>
                <a:lnTo>
                  <a:pt x="3318933" y="1341967"/>
                </a:lnTo>
                <a:lnTo>
                  <a:pt x="3318933" y="1418167"/>
                </a:lnTo>
                <a:lnTo>
                  <a:pt x="3852333" y="1418167"/>
                </a:lnTo>
                <a:lnTo>
                  <a:pt x="3852333" y="1524000"/>
                </a:lnTo>
                <a:lnTo>
                  <a:pt x="3979333" y="1524000"/>
                </a:lnTo>
                <a:lnTo>
                  <a:pt x="3979333" y="1646767"/>
                </a:lnTo>
                <a:lnTo>
                  <a:pt x="4013200" y="1646767"/>
                </a:lnTo>
                <a:lnTo>
                  <a:pt x="4013200" y="1761067"/>
                </a:lnTo>
                <a:lnTo>
                  <a:pt x="4559300" y="1761067"/>
                </a:lnTo>
                <a:cubicBezTo>
                  <a:pt x="4559300" y="1823156"/>
                  <a:pt x="4560887" y="1896357"/>
                  <a:pt x="4560887" y="1958446"/>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8" name="Freeform: Shape 7">
            <a:extLst>
              <a:ext uri="{FF2B5EF4-FFF2-40B4-BE49-F238E27FC236}">
                <a16:creationId xmlns:a16="http://schemas.microsoft.com/office/drawing/2014/main" id="{9BFD473B-D630-489D-9AA2-51D791B2932D}"/>
              </a:ext>
            </a:extLst>
          </p:cNvPr>
          <p:cNvSpPr/>
          <p:nvPr/>
        </p:nvSpPr>
        <p:spPr bwMode="auto">
          <a:xfrm>
            <a:off x="2573867" y="1997287"/>
            <a:ext cx="4640262" cy="1639888"/>
          </a:xfrm>
          <a:custGeom>
            <a:avLst/>
            <a:gdLst>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5900 w 4622800"/>
              <a:gd name="connsiteY16" fmla="*/ 867833 h 1638300"/>
              <a:gd name="connsiteX17" fmla="*/ 2429933 w 4622800"/>
              <a:gd name="connsiteY17" fmla="*/ 867833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5900 w 4622800"/>
              <a:gd name="connsiteY16" fmla="*/ 867833 h 1638300"/>
              <a:gd name="connsiteX17" fmla="*/ 2431521 w 4622800"/>
              <a:gd name="connsiteY17" fmla="*/ 877358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4312 w 4622800"/>
              <a:gd name="connsiteY16" fmla="*/ 872595 h 1638300"/>
              <a:gd name="connsiteX17" fmla="*/ 2431521 w 4622800"/>
              <a:gd name="connsiteY17" fmla="*/ 877358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7487 w 4622800"/>
              <a:gd name="connsiteY16" fmla="*/ 875770 h 1638300"/>
              <a:gd name="connsiteX17" fmla="*/ 2431521 w 4622800"/>
              <a:gd name="connsiteY17" fmla="*/ 877358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2724 w 4622800"/>
              <a:gd name="connsiteY16" fmla="*/ 874183 h 1638300"/>
              <a:gd name="connsiteX17" fmla="*/ 2431521 w 4622800"/>
              <a:gd name="connsiteY17" fmla="*/ 877358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22800 w 4622800"/>
              <a:gd name="connsiteY0" fmla="*/ 1638300 h 1638300"/>
              <a:gd name="connsiteX1" fmla="*/ 4483100 w 4622800"/>
              <a:gd name="connsiteY1" fmla="*/ 1638300 h 1638300"/>
              <a:gd name="connsiteX2" fmla="*/ 4483100 w 4622800"/>
              <a:gd name="connsiteY2" fmla="*/ 1481666 h 1638300"/>
              <a:gd name="connsiteX3" fmla="*/ 4419600 w 4622800"/>
              <a:gd name="connsiteY3" fmla="*/ 1481666 h 1638300"/>
              <a:gd name="connsiteX4" fmla="*/ 4419600 w 4622800"/>
              <a:gd name="connsiteY4" fmla="*/ 1303866 h 1638300"/>
              <a:gd name="connsiteX5" fmla="*/ 3771900 w 4622800"/>
              <a:gd name="connsiteY5" fmla="*/ 1303866 h 1638300"/>
              <a:gd name="connsiteX6" fmla="*/ 3771900 w 4622800"/>
              <a:gd name="connsiteY6" fmla="*/ 1223433 h 1638300"/>
              <a:gd name="connsiteX7" fmla="*/ 3742266 w 4622800"/>
              <a:gd name="connsiteY7" fmla="*/ 1223433 h 1638300"/>
              <a:gd name="connsiteX8" fmla="*/ 3742266 w 4622800"/>
              <a:gd name="connsiteY8" fmla="*/ 1143000 h 1638300"/>
              <a:gd name="connsiteX9" fmla="*/ 3611033 w 4622800"/>
              <a:gd name="connsiteY9" fmla="*/ 1143000 h 1638300"/>
              <a:gd name="connsiteX10" fmla="*/ 3611033 w 4622800"/>
              <a:gd name="connsiteY10" fmla="*/ 1062566 h 1638300"/>
              <a:gd name="connsiteX11" fmla="*/ 3556000 w 4622800"/>
              <a:gd name="connsiteY11" fmla="*/ 1062566 h 1638300"/>
              <a:gd name="connsiteX12" fmla="*/ 3556000 w 4622800"/>
              <a:gd name="connsiteY12" fmla="*/ 986366 h 1638300"/>
              <a:gd name="connsiteX13" fmla="*/ 2836333 w 4622800"/>
              <a:gd name="connsiteY13" fmla="*/ 986366 h 1638300"/>
              <a:gd name="connsiteX14" fmla="*/ 2836333 w 4622800"/>
              <a:gd name="connsiteY14" fmla="*/ 935566 h 1638300"/>
              <a:gd name="connsiteX15" fmla="*/ 2755900 w 4622800"/>
              <a:gd name="connsiteY15" fmla="*/ 935566 h 1638300"/>
              <a:gd name="connsiteX16" fmla="*/ 2752724 w 4622800"/>
              <a:gd name="connsiteY16" fmla="*/ 880533 h 1638300"/>
              <a:gd name="connsiteX17" fmla="*/ 2431521 w 4622800"/>
              <a:gd name="connsiteY17" fmla="*/ 877358 h 1638300"/>
              <a:gd name="connsiteX18" fmla="*/ 2429933 w 4622800"/>
              <a:gd name="connsiteY18" fmla="*/ 829733 h 1638300"/>
              <a:gd name="connsiteX19" fmla="*/ 2188633 w 4622800"/>
              <a:gd name="connsiteY19" fmla="*/ 829733 h 1638300"/>
              <a:gd name="connsiteX20" fmla="*/ 2188633 w 4622800"/>
              <a:gd name="connsiteY20" fmla="*/ 770466 h 1638300"/>
              <a:gd name="connsiteX21" fmla="*/ 2146300 w 4622800"/>
              <a:gd name="connsiteY21" fmla="*/ 770466 h 1638300"/>
              <a:gd name="connsiteX22" fmla="*/ 2146300 w 4622800"/>
              <a:gd name="connsiteY22" fmla="*/ 719666 h 1638300"/>
              <a:gd name="connsiteX23" fmla="*/ 2048933 w 4622800"/>
              <a:gd name="connsiteY23" fmla="*/ 719666 h 1638300"/>
              <a:gd name="connsiteX24" fmla="*/ 2048933 w 4622800"/>
              <a:gd name="connsiteY24" fmla="*/ 605366 h 1638300"/>
              <a:gd name="connsiteX25" fmla="*/ 1913466 w 4622800"/>
              <a:gd name="connsiteY25" fmla="*/ 605366 h 1638300"/>
              <a:gd name="connsiteX26" fmla="*/ 1913466 w 4622800"/>
              <a:gd name="connsiteY26" fmla="*/ 550333 h 1638300"/>
              <a:gd name="connsiteX27" fmla="*/ 1841500 w 4622800"/>
              <a:gd name="connsiteY27" fmla="*/ 550333 h 1638300"/>
              <a:gd name="connsiteX28" fmla="*/ 1841500 w 4622800"/>
              <a:gd name="connsiteY28" fmla="*/ 508000 h 1638300"/>
              <a:gd name="connsiteX29" fmla="*/ 1782233 w 4622800"/>
              <a:gd name="connsiteY29" fmla="*/ 508000 h 1638300"/>
              <a:gd name="connsiteX30" fmla="*/ 1782233 w 4622800"/>
              <a:gd name="connsiteY30" fmla="*/ 448733 h 1638300"/>
              <a:gd name="connsiteX31" fmla="*/ 1629833 w 4622800"/>
              <a:gd name="connsiteY31" fmla="*/ 448733 h 1638300"/>
              <a:gd name="connsiteX32" fmla="*/ 1629833 w 4622800"/>
              <a:gd name="connsiteY32" fmla="*/ 406400 h 1638300"/>
              <a:gd name="connsiteX33" fmla="*/ 1358900 w 4622800"/>
              <a:gd name="connsiteY33" fmla="*/ 406400 h 1638300"/>
              <a:gd name="connsiteX34" fmla="*/ 1358900 w 4622800"/>
              <a:gd name="connsiteY34" fmla="*/ 342900 h 1638300"/>
              <a:gd name="connsiteX35" fmla="*/ 1286933 w 4622800"/>
              <a:gd name="connsiteY35" fmla="*/ 342900 h 1638300"/>
              <a:gd name="connsiteX36" fmla="*/ 1286933 w 4622800"/>
              <a:gd name="connsiteY36" fmla="*/ 275166 h 1638300"/>
              <a:gd name="connsiteX37" fmla="*/ 855133 w 4622800"/>
              <a:gd name="connsiteY37" fmla="*/ 275166 h 1638300"/>
              <a:gd name="connsiteX38" fmla="*/ 855133 w 4622800"/>
              <a:gd name="connsiteY38" fmla="*/ 224366 h 1638300"/>
              <a:gd name="connsiteX39" fmla="*/ 673100 w 4622800"/>
              <a:gd name="connsiteY39" fmla="*/ 224366 h 1638300"/>
              <a:gd name="connsiteX40" fmla="*/ 673100 w 4622800"/>
              <a:gd name="connsiteY40" fmla="*/ 173566 h 1638300"/>
              <a:gd name="connsiteX41" fmla="*/ 474133 w 4622800"/>
              <a:gd name="connsiteY41" fmla="*/ 173566 h 1638300"/>
              <a:gd name="connsiteX42" fmla="*/ 474133 w 4622800"/>
              <a:gd name="connsiteY42" fmla="*/ 118533 h 1638300"/>
              <a:gd name="connsiteX43" fmla="*/ 131233 w 4622800"/>
              <a:gd name="connsiteY43" fmla="*/ 118533 h 1638300"/>
              <a:gd name="connsiteX44" fmla="*/ 131233 w 4622800"/>
              <a:gd name="connsiteY44" fmla="*/ 55033 h 1638300"/>
              <a:gd name="connsiteX45" fmla="*/ 105833 w 4622800"/>
              <a:gd name="connsiteY45" fmla="*/ 55033 h 1638300"/>
              <a:gd name="connsiteX46" fmla="*/ 105833 w 4622800"/>
              <a:gd name="connsiteY46" fmla="*/ 0 h 1638300"/>
              <a:gd name="connsiteX47" fmla="*/ 0 w 4622800"/>
              <a:gd name="connsiteY47" fmla="*/ 0 h 1638300"/>
              <a:gd name="connsiteX0" fmla="*/ 4640262 w 4640262"/>
              <a:gd name="connsiteY0" fmla="*/ 1639888 h 1639888"/>
              <a:gd name="connsiteX1" fmla="*/ 4483100 w 4640262"/>
              <a:gd name="connsiteY1" fmla="*/ 1638300 h 1639888"/>
              <a:gd name="connsiteX2" fmla="*/ 4483100 w 4640262"/>
              <a:gd name="connsiteY2" fmla="*/ 1481666 h 1639888"/>
              <a:gd name="connsiteX3" fmla="*/ 4419600 w 4640262"/>
              <a:gd name="connsiteY3" fmla="*/ 1481666 h 1639888"/>
              <a:gd name="connsiteX4" fmla="*/ 4419600 w 4640262"/>
              <a:gd name="connsiteY4" fmla="*/ 1303866 h 1639888"/>
              <a:gd name="connsiteX5" fmla="*/ 3771900 w 4640262"/>
              <a:gd name="connsiteY5" fmla="*/ 1303866 h 1639888"/>
              <a:gd name="connsiteX6" fmla="*/ 3771900 w 4640262"/>
              <a:gd name="connsiteY6" fmla="*/ 1223433 h 1639888"/>
              <a:gd name="connsiteX7" fmla="*/ 3742266 w 4640262"/>
              <a:gd name="connsiteY7" fmla="*/ 1223433 h 1639888"/>
              <a:gd name="connsiteX8" fmla="*/ 3742266 w 4640262"/>
              <a:gd name="connsiteY8" fmla="*/ 1143000 h 1639888"/>
              <a:gd name="connsiteX9" fmla="*/ 3611033 w 4640262"/>
              <a:gd name="connsiteY9" fmla="*/ 1143000 h 1639888"/>
              <a:gd name="connsiteX10" fmla="*/ 3611033 w 4640262"/>
              <a:gd name="connsiteY10" fmla="*/ 1062566 h 1639888"/>
              <a:gd name="connsiteX11" fmla="*/ 3556000 w 4640262"/>
              <a:gd name="connsiteY11" fmla="*/ 1062566 h 1639888"/>
              <a:gd name="connsiteX12" fmla="*/ 3556000 w 4640262"/>
              <a:gd name="connsiteY12" fmla="*/ 986366 h 1639888"/>
              <a:gd name="connsiteX13" fmla="*/ 2836333 w 4640262"/>
              <a:gd name="connsiteY13" fmla="*/ 986366 h 1639888"/>
              <a:gd name="connsiteX14" fmla="*/ 2836333 w 4640262"/>
              <a:gd name="connsiteY14" fmla="*/ 935566 h 1639888"/>
              <a:gd name="connsiteX15" fmla="*/ 2755900 w 4640262"/>
              <a:gd name="connsiteY15" fmla="*/ 935566 h 1639888"/>
              <a:gd name="connsiteX16" fmla="*/ 2752724 w 4640262"/>
              <a:gd name="connsiteY16" fmla="*/ 880533 h 1639888"/>
              <a:gd name="connsiteX17" fmla="*/ 2431521 w 4640262"/>
              <a:gd name="connsiteY17" fmla="*/ 877358 h 1639888"/>
              <a:gd name="connsiteX18" fmla="*/ 2429933 w 4640262"/>
              <a:gd name="connsiteY18" fmla="*/ 829733 h 1639888"/>
              <a:gd name="connsiteX19" fmla="*/ 2188633 w 4640262"/>
              <a:gd name="connsiteY19" fmla="*/ 829733 h 1639888"/>
              <a:gd name="connsiteX20" fmla="*/ 2188633 w 4640262"/>
              <a:gd name="connsiteY20" fmla="*/ 770466 h 1639888"/>
              <a:gd name="connsiteX21" fmla="*/ 2146300 w 4640262"/>
              <a:gd name="connsiteY21" fmla="*/ 770466 h 1639888"/>
              <a:gd name="connsiteX22" fmla="*/ 2146300 w 4640262"/>
              <a:gd name="connsiteY22" fmla="*/ 719666 h 1639888"/>
              <a:gd name="connsiteX23" fmla="*/ 2048933 w 4640262"/>
              <a:gd name="connsiteY23" fmla="*/ 719666 h 1639888"/>
              <a:gd name="connsiteX24" fmla="*/ 2048933 w 4640262"/>
              <a:gd name="connsiteY24" fmla="*/ 605366 h 1639888"/>
              <a:gd name="connsiteX25" fmla="*/ 1913466 w 4640262"/>
              <a:gd name="connsiteY25" fmla="*/ 605366 h 1639888"/>
              <a:gd name="connsiteX26" fmla="*/ 1913466 w 4640262"/>
              <a:gd name="connsiteY26" fmla="*/ 550333 h 1639888"/>
              <a:gd name="connsiteX27" fmla="*/ 1841500 w 4640262"/>
              <a:gd name="connsiteY27" fmla="*/ 550333 h 1639888"/>
              <a:gd name="connsiteX28" fmla="*/ 1841500 w 4640262"/>
              <a:gd name="connsiteY28" fmla="*/ 508000 h 1639888"/>
              <a:gd name="connsiteX29" fmla="*/ 1782233 w 4640262"/>
              <a:gd name="connsiteY29" fmla="*/ 508000 h 1639888"/>
              <a:gd name="connsiteX30" fmla="*/ 1782233 w 4640262"/>
              <a:gd name="connsiteY30" fmla="*/ 448733 h 1639888"/>
              <a:gd name="connsiteX31" fmla="*/ 1629833 w 4640262"/>
              <a:gd name="connsiteY31" fmla="*/ 448733 h 1639888"/>
              <a:gd name="connsiteX32" fmla="*/ 1629833 w 4640262"/>
              <a:gd name="connsiteY32" fmla="*/ 406400 h 1639888"/>
              <a:gd name="connsiteX33" fmla="*/ 1358900 w 4640262"/>
              <a:gd name="connsiteY33" fmla="*/ 406400 h 1639888"/>
              <a:gd name="connsiteX34" fmla="*/ 1358900 w 4640262"/>
              <a:gd name="connsiteY34" fmla="*/ 342900 h 1639888"/>
              <a:gd name="connsiteX35" fmla="*/ 1286933 w 4640262"/>
              <a:gd name="connsiteY35" fmla="*/ 342900 h 1639888"/>
              <a:gd name="connsiteX36" fmla="*/ 1286933 w 4640262"/>
              <a:gd name="connsiteY36" fmla="*/ 275166 h 1639888"/>
              <a:gd name="connsiteX37" fmla="*/ 855133 w 4640262"/>
              <a:gd name="connsiteY37" fmla="*/ 275166 h 1639888"/>
              <a:gd name="connsiteX38" fmla="*/ 855133 w 4640262"/>
              <a:gd name="connsiteY38" fmla="*/ 224366 h 1639888"/>
              <a:gd name="connsiteX39" fmla="*/ 673100 w 4640262"/>
              <a:gd name="connsiteY39" fmla="*/ 224366 h 1639888"/>
              <a:gd name="connsiteX40" fmla="*/ 673100 w 4640262"/>
              <a:gd name="connsiteY40" fmla="*/ 173566 h 1639888"/>
              <a:gd name="connsiteX41" fmla="*/ 474133 w 4640262"/>
              <a:gd name="connsiteY41" fmla="*/ 173566 h 1639888"/>
              <a:gd name="connsiteX42" fmla="*/ 474133 w 4640262"/>
              <a:gd name="connsiteY42" fmla="*/ 118533 h 1639888"/>
              <a:gd name="connsiteX43" fmla="*/ 131233 w 4640262"/>
              <a:gd name="connsiteY43" fmla="*/ 118533 h 1639888"/>
              <a:gd name="connsiteX44" fmla="*/ 131233 w 4640262"/>
              <a:gd name="connsiteY44" fmla="*/ 55033 h 1639888"/>
              <a:gd name="connsiteX45" fmla="*/ 105833 w 4640262"/>
              <a:gd name="connsiteY45" fmla="*/ 55033 h 1639888"/>
              <a:gd name="connsiteX46" fmla="*/ 105833 w 4640262"/>
              <a:gd name="connsiteY46" fmla="*/ 0 h 1639888"/>
              <a:gd name="connsiteX47" fmla="*/ 0 w 4640262"/>
              <a:gd name="connsiteY47" fmla="*/ 0 h 163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640262" h="1639888">
                <a:moveTo>
                  <a:pt x="4640262" y="1639888"/>
                </a:moveTo>
                <a:lnTo>
                  <a:pt x="4483100" y="1638300"/>
                </a:lnTo>
                <a:lnTo>
                  <a:pt x="4483100" y="1481666"/>
                </a:lnTo>
                <a:lnTo>
                  <a:pt x="4419600" y="1481666"/>
                </a:lnTo>
                <a:lnTo>
                  <a:pt x="4419600" y="1303866"/>
                </a:lnTo>
                <a:lnTo>
                  <a:pt x="3771900" y="1303866"/>
                </a:lnTo>
                <a:lnTo>
                  <a:pt x="3771900" y="1223433"/>
                </a:lnTo>
                <a:lnTo>
                  <a:pt x="3742266" y="1223433"/>
                </a:lnTo>
                <a:lnTo>
                  <a:pt x="3742266" y="1143000"/>
                </a:lnTo>
                <a:lnTo>
                  <a:pt x="3611033" y="1143000"/>
                </a:lnTo>
                <a:lnTo>
                  <a:pt x="3611033" y="1062566"/>
                </a:lnTo>
                <a:lnTo>
                  <a:pt x="3556000" y="1062566"/>
                </a:lnTo>
                <a:lnTo>
                  <a:pt x="3556000" y="986366"/>
                </a:lnTo>
                <a:lnTo>
                  <a:pt x="2836333" y="986366"/>
                </a:lnTo>
                <a:lnTo>
                  <a:pt x="2836333" y="935566"/>
                </a:lnTo>
                <a:lnTo>
                  <a:pt x="2755900" y="935566"/>
                </a:lnTo>
                <a:cubicBezTo>
                  <a:pt x="2755371" y="914576"/>
                  <a:pt x="2753253" y="901523"/>
                  <a:pt x="2752724" y="880533"/>
                </a:cubicBezTo>
                <a:lnTo>
                  <a:pt x="2431521" y="877358"/>
                </a:lnTo>
                <a:cubicBezTo>
                  <a:pt x="2430992" y="861483"/>
                  <a:pt x="2430462" y="845608"/>
                  <a:pt x="2429933" y="829733"/>
                </a:cubicBezTo>
                <a:lnTo>
                  <a:pt x="2188633" y="829733"/>
                </a:lnTo>
                <a:lnTo>
                  <a:pt x="2188633" y="770466"/>
                </a:lnTo>
                <a:lnTo>
                  <a:pt x="2146300" y="770466"/>
                </a:lnTo>
                <a:lnTo>
                  <a:pt x="2146300" y="719666"/>
                </a:lnTo>
                <a:lnTo>
                  <a:pt x="2048933" y="719666"/>
                </a:lnTo>
                <a:lnTo>
                  <a:pt x="2048933" y="605366"/>
                </a:lnTo>
                <a:lnTo>
                  <a:pt x="1913466" y="605366"/>
                </a:lnTo>
                <a:lnTo>
                  <a:pt x="1913466" y="550333"/>
                </a:lnTo>
                <a:lnTo>
                  <a:pt x="1841500" y="550333"/>
                </a:lnTo>
                <a:lnTo>
                  <a:pt x="1841500" y="508000"/>
                </a:lnTo>
                <a:lnTo>
                  <a:pt x="1782233" y="508000"/>
                </a:lnTo>
                <a:lnTo>
                  <a:pt x="1782233" y="448733"/>
                </a:lnTo>
                <a:lnTo>
                  <a:pt x="1629833" y="448733"/>
                </a:lnTo>
                <a:lnTo>
                  <a:pt x="1629833" y="406400"/>
                </a:lnTo>
                <a:lnTo>
                  <a:pt x="1358900" y="406400"/>
                </a:lnTo>
                <a:lnTo>
                  <a:pt x="1358900" y="342900"/>
                </a:lnTo>
                <a:lnTo>
                  <a:pt x="1286933" y="342900"/>
                </a:lnTo>
                <a:lnTo>
                  <a:pt x="1286933" y="275166"/>
                </a:lnTo>
                <a:lnTo>
                  <a:pt x="855133" y="275166"/>
                </a:lnTo>
                <a:lnTo>
                  <a:pt x="855133" y="224366"/>
                </a:lnTo>
                <a:lnTo>
                  <a:pt x="673100" y="224366"/>
                </a:lnTo>
                <a:lnTo>
                  <a:pt x="673100" y="173566"/>
                </a:lnTo>
                <a:lnTo>
                  <a:pt x="474133" y="173566"/>
                </a:lnTo>
                <a:lnTo>
                  <a:pt x="474133" y="118533"/>
                </a:lnTo>
                <a:lnTo>
                  <a:pt x="131233" y="118533"/>
                </a:lnTo>
                <a:lnTo>
                  <a:pt x="131233" y="55033"/>
                </a:lnTo>
                <a:lnTo>
                  <a:pt x="105833" y="55033"/>
                </a:lnTo>
                <a:lnTo>
                  <a:pt x="105833"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72" name="Group 71">
            <a:extLst>
              <a:ext uri="{FF2B5EF4-FFF2-40B4-BE49-F238E27FC236}">
                <a16:creationId xmlns:a16="http://schemas.microsoft.com/office/drawing/2014/main" id="{ADB74316-D8DA-42FE-8729-18722BF58B79}"/>
              </a:ext>
            </a:extLst>
          </p:cNvPr>
          <p:cNvGrpSpPr/>
          <p:nvPr/>
        </p:nvGrpSpPr>
        <p:grpSpPr>
          <a:xfrm>
            <a:off x="4173356" y="2625673"/>
            <a:ext cx="99032" cy="99033"/>
            <a:chOff x="3701299" y="4151938"/>
            <a:chExt cx="163920" cy="163920"/>
          </a:xfrm>
        </p:grpSpPr>
        <p:cxnSp>
          <p:nvCxnSpPr>
            <p:cNvPr id="73" name="Straight Connector 72">
              <a:extLst>
                <a:ext uri="{FF2B5EF4-FFF2-40B4-BE49-F238E27FC236}">
                  <a16:creationId xmlns:a16="http://schemas.microsoft.com/office/drawing/2014/main" id="{4E524563-536D-401A-B82B-28F5ABAB466F}"/>
                </a:ext>
              </a:extLst>
            </p:cNvPr>
            <p:cNvCxnSpPr>
              <a:cxnSpLocks/>
            </p:cNvCxnSpPr>
            <p:nvPr/>
          </p:nvCxnSpPr>
          <p:spPr bwMode="auto">
            <a:xfrm>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ECAA1C1-6CEA-4083-BEAA-BEB917859604}"/>
                </a:ext>
              </a:extLst>
            </p:cNvPr>
            <p:cNvCxnSpPr>
              <a:cxnSpLocks/>
            </p:cNvCxnSpPr>
            <p:nvPr/>
          </p:nvCxnSpPr>
          <p:spPr bwMode="auto">
            <a:xfrm rot="16200000">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grpSp>
      <p:grpSp>
        <p:nvGrpSpPr>
          <p:cNvPr id="75" name="Group 74">
            <a:extLst>
              <a:ext uri="{FF2B5EF4-FFF2-40B4-BE49-F238E27FC236}">
                <a16:creationId xmlns:a16="http://schemas.microsoft.com/office/drawing/2014/main" id="{9A0E7D3C-A2AE-4A38-BB84-6FC3ECCCE961}"/>
              </a:ext>
            </a:extLst>
          </p:cNvPr>
          <p:cNvGrpSpPr/>
          <p:nvPr/>
        </p:nvGrpSpPr>
        <p:grpSpPr>
          <a:xfrm>
            <a:off x="5705640" y="3595226"/>
            <a:ext cx="99032" cy="99033"/>
            <a:chOff x="3701299" y="4151938"/>
            <a:chExt cx="163920" cy="163920"/>
          </a:xfrm>
        </p:grpSpPr>
        <p:cxnSp>
          <p:nvCxnSpPr>
            <p:cNvPr id="76" name="Straight Connector 75">
              <a:extLst>
                <a:ext uri="{FF2B5EF4-FFF2-40B4-BE49-F238E27FC236}">
                  <a16:creationId xmlns:a16="http://schemas.microsoft.com/office/drawing/2014/main" id="{01DBD9D5-9402-4084-AAD1-6667637909A0}"/>
                </a:ext>
              </a:extLst>
            </p:cNvPr>
            <p:cNvCxnSpPr>
              <a:cxnSpLocks/>
            </p:cNvCxnSpPr>
            <p:nvPr/>
          </p:nvCxnSpPr>
          <p:spPr bwMode="auto">
            <a:xfrm>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7367067E-F7AA-4629-BBAA-A5B45CBE30B6}"/>
                </a:ext>
              </a:extLst>
            </p:cNvPr>
            <p:cNvCxnSpPr>
              <a:cxnSpLocks/>
            </p:cNvCxnSpPr>
            <p:nvPr/>
          </p:nvCxnSpPr>
          <p:spPr bwMode="auto">
            <a:xfrm rot="16200000">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grpSp>
      <p:grpSp>
        <p:nvGrpSpPr>
          <p:cNvPr id="78" name="Group 77">
            <a:extLst>
              <a:ext uri="{FF2B5EF4-FFF2-40B4-BE49-F238E27FC236}">
                <a16:creationId xmlns:a16="http://schemas.microsoft.com/office/drawing/2014/main" id="{9D453B55-C203-4D5F-8C04-8137D0845371}"/>
              </a:ext>
            </a:extLst>
          </p:cNvPr>
          <p:cNvGrpSpPr/>
          <p:nvPr/>
        </p:nvGrpSpPr>
        <p:grpSpPr>
          <a:xfrm>
            <a:off x="5772316" y="3594539"/>
            <a:ext cx="99032" cy="99033"/>
            <a:chOff x="3701299" y="4151938"/>
            <a:chExt cx="163920" cy="163920"/>
          </a:xfrm>
        </p:grpSpPr>
        <p:cxnSp>
          <p:nvCxnSpPr>
            <p:cNvPr id="79" name="Straight Connector 78">
              <a:extLst>
                <a:ext uri="{FF2B5EF4-FFF2-40B4-BE49-F238E27FC236}">
                  <a16:creationId xmlns:a16="http://schemas.microsoft.com/office/drawing/2014/main" id="{C539BF26-909E-4563-9A8F-7D7703C50D49}"/>
                </a:ext>
              </a:extLst>
            </p:cNvPr>
            <p:cNvCxnSpPr>
              <a:cxnSpLocks/>
            </p:cNvCxnSpPr>
            <p:nvPr/>
          </p:nvCxnSpPr>
          <p:spPr bwMode="auto">
            <a:xfrm>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88B7A906-C5CB-474A-A0CC-8721327684A0}"/>
                </a:ext>
              </a:extLst>
            </p:cNvPr>
            <p:cNvCxnSpPr>
              <a:cxnSpLocks/>
            </p:cNvCxnSpPr>
            <p:nvPr/>
          </p:nvCxnSpPr>
          <p:spPr bwMode="auto">
            <a:xfrm rot="16200000">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1" name="Group 80">
            <a:extLst>
              <a:ext uri="{FF2B5EF4-FFF2-40B4-BE49-F238E27FC236}">
                <a16:creationId xmlns:a16="http://schemas.microsoft.com/office/drawing/2014/main" id="{0B1704DA-E667-421F-8A70-0CB065B613EA}"/>
              </a:ext>
            </a:extLst>
          </p:cNvPr>
          <p:cNvGrpSpPr/>
          <p:nvPr/>
        </p:nvGrpSpPr>
        <p:grpSpPr>
          <a:xfrm>
            <a:off x="5996968" y="3717064"/>
            <a:ext cx="99032" cy="99033"/>
            <a:chOff x="3701299" y="4151938"/>
            <a:chExt cx="163920" cy="163920"/>
          </a:xfrm>
        </p:grpSpPr>
        <p:cxnSp>
          <p:nvCxnSpPr>
            <p:cNvPr id="82" name="Straight Connector 81">
              <a:extLst>
                <a:ext uri="{FF2B5EF4-FFF2-40B4-BE49-F238E27FC236}">
                  <a16:creationId xmlns:a16="http://schemas.microsoft.com/office/drawing/2014/main" id="{E7A08B2D-FDC7-43A1-A95A-332DBF3A223B}"/>
                </a:ext>
              </a:extLst>
            </p:cNvPr>
            <p:cNvCxnSpPr>
              <a:cxnSpLocks/>
            </p:cNvCxnSpPr>
            <p:nvPr/>
          </p:nvCxnSpPr>
          <p:spPr bwMode="auto">
            <a:xfrm>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FAAB4B1B-F9AD-4750-9254-1E0E014DF2EB}"/>
                </a:ext>
              </a:extLst>
            </p:cNvPr>
            <p:cNvCxnSpPr>
              <a:cxnSpLocks/>
            </p:cNvCxnSpPr>
            <p:nvPr/>
          </p:nvCxnSpPr>
          <p:spPr bwMode="auto">
            <a:xfrm rot="16200000">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4" name="Group 83">
            <a:extLst>
              <a:ext uri="{FF2B5EF4-FFF2-40B4-BE49-F238E27FC236}">
                <a16:creationId xmlns:a16="http://schemas.microsoft.com/office/drawing/2014/main" id="{6AD7D9FF-10C2-40AE-B9CF-0B06B525940F}"/>
              </a:ext>
            </a:extLst>
          </p:cNvPr>
          <p:cNvGrpSpPr/>
          <p:nvPr/>
        </p:nvGrpSpPr>
        <p:grpSpPr>
          <a:xfrm>
            <a:off x="6168299" y="3781101"/>
            <a:ext cx="99032" cy="99033"/>
            <a:chOff x="3701299" y="4151938"/>
            <a:chExt cx="163920" cy="163920"/>
          </a:xfrm>
        </p:grpSpPr>
        <p:cxnSp>
          <p:nvCxnSpPr>
            <p:cNvPr id="85" name="Straight Connector 84">
              <a:extLst>
                <a:ext uri="{FF2B5EF4-FFF2-40B4-BE49-F238E27FC236}">
                  <a16:creationId xmlns:a16="http://schemas.microsoft.com/office/drawing/2014/main" id="{8DE10FC0-4D71-4946-96C7-79B07AF327D5}"/>
                </a:ext>
              </a:extLst>
            </p:cNvPr>
            <p:cNvCxnSpPr>
              <a:cxnSpLocks/>
            </p:cNvCxnSpPr>
            <p:nvPr/>
          </p:nvCxnSpPr>
          <p:spPr bwMode="auto">
            <a:xfrm>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6472B09A-3DF9-4A64-A094-ECE535E84805}"/>
                </a:ext>
              </a:extLst>
            </p:cNvPr>
            <p:cNvCxnSpPr>
              <a:cxnSpLocks/>
            </p:cNvCxnSpPr>
            <p:nvPr/>
          </p:nvCxnSpPr>
          <p:spPr bwMode="auto">
            <a:xfrm rot="16200000">
              <a:off x="3783259" y="4151938"/>
              <a:ext cx="0" cy="163920"/>
            </a:xfrm>
            <a:prstGeom prst="line">
              <a:avLst/>
            </a:prstGeom>
            <a:noFill/>
            <a:ln w="28575" cap="flat" cmpd="sng" algn="ctr">
              <a:solidFill>
                <a:schemeClr val="accent4"/>
              </a:solidFill>
              <a:prstDash val="solid"/>
              <a:round/>
              <a:headEnd type="none" w="med" len="med"/>
              <a:tailEnd type="none" w="med" len="med"/>
            </a:ln>
            <a:effectLst/>
          </p:spPr>
        </p:cxnSp>
      </p:grpSp>
      <p:grpSp>
        <p:nvGrpSpPr>
          <p:cNvPr id="87" name="Group 86">
            <a:extLst>
              <a:ext uri="{FF2B5EF4-FFF2-40B4-BE49-F238E27FC236}">
                <a16:creationId xmlns:a16="http://schemas.microsoft.com/office/drawing/2014/main" id="{0F09A6A1-A497-4776-845E-C89D3A92AFA8}"/>
              </a:ext>
            </a:extLst>
          </p:cNvPr>
          <p:cNvGrpSpPr/>
          <p:nvPr/>
        </p:nvGrpSpPr>
        <p:grpSpPr>
          <a:xfrm>
            <a:off x="5391213" y="3181039"/>
            <a:ext cx="99032" cy="99033"/>
            <a:chOff x="3701299" y="4151938"/>
            <a:chExt cx="163920" cy="163920"/>
          </a:xfrm>
        </p:grpSpPr>
        <p:cxnSp>
          <p:nvCxnSpPr>
            <p:cNvPr id="88" name="Straight Connector 87">
              <a:extLst>
                <a:ext uri="{FF2B5EF4-FFF2-40B4-BE49-F238E27FC236}">
                  <a16:creationId xmlns:a16="http://schemas.microsoft.com/office/drawing/2014/main" id="{E1A38EF2-8572-4A15-BDC9-1483F1386D5A}"/>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259AB8E5-154B-4867-AA7B-0B866876C1C0}"/>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0" name="Group 89">
            <a:extLst>
              <a:ext uri="{FF2B5EF4-FFF2-40B4-BE49-F238E27FC236}">
                <a16:creationId xmlns:a16="http://schemas.microsoft.com/office/drawing/2014/main" id="{2B3AD165-0B7C-40C0-A1CD-EC2078999067}"/>
              </a:ext>
            </a:extLst>
          </p:cNvPr>
          <p:cNvGrpSpPr/>
          <p:nvPr/>
        </p:nvGrpSpPr>
        <p:grpSpPr>
          <a:xfrm>
            <a:off x="5524693" y="3181039"/>
            <a:ext cx="99032" cy="99033"/>
            <a:chOff x="3701299" y="4151938"/>
            <a:chExt cx="163920" cy="163920"/>
          </a:xfrm>
        </p:grpSpPr>
        <p:cxnSp>
          <p:nvCxnSpPr>
            <p:cNvPr id="91" name="Straight Connector 90">
              <a:extLst>
                <a:ext uri="{FF2B5EF4-FFF2-40B4-BE49-F238E27FC236}">
                  <a16:creationId xmlns:a16="http://schemas.microsoft.com/office/drawing/2014/main" id="{AFA3C068-8F64-4B50-86B0-8413CB98F0EC}"/>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1201E86-EF58-4D91-B37E-CE563E8DB715}"/>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BD47C7AA-F2A9-4D08-9579-D6F3050D6F5D}"/>
              </a:ext>
            </a:extLst>
          </p:cNvPr>
          <p:cNvGrpSpPr/>
          <p:nvPr/>
        </p:nvGrpSpPr>
        <p:grpSpPr>
          <a:xfrm>
            <a:off x="5609140" y="3185275"/>
            <a:ext cx="99032" cy="99033"/>
            <a:chOff x="3701299" y="4151938"/>
            <a:chExt cx="163920" cy="163920"/>
          </a:xfrm>
        </p:grpSpPr>
        <p:cxnSp>
          <p:nvCxnSpPr>
            <p:cNvPr id="94" name="Straight Connector 93">
              <a:extLst>
                <a:ext uri="{FF2B5EF4-FFF2-40B4-BE49-F238E27FC236}">
                  <a16:creationId xmlns:a16="http://schemas.microsoft.com/office/drawing/2014/main" id="{2B88A376-2513-4976-8321-FA78B0B28AB9}"/>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1635BEB-7F2A-44B3-A19F-199B40400ADA}"/>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0A3B479E-2502-41BC-B961-8CFEB68515C0}"/>
              </a:ext>
            </a:extLst>
          </p:cNvPr>
          <p:cNvGrpSpPr/>
          <p:nvPr/>
        </p:nvGrpSpPr>
        <p:grpSpPr>
          <a:xfrm>
            <a:off x="5722800" y="3311994"/>
            <a:ext cx="99032" cy="99033"/>
            <a:chOff x="3701299" y="4151938"/>
            <a:chExt cx="163920" cy="163920"/>
          </a:xfrm>
        </p:grpSpPr>
        <p:cxnSp>
          <p:nvCxnSpPr>
            <p:cNvPr id="97" name="Straight Connector 96">
              <a:extLst>
                <a:ext uri="{FF2B5EF4-FFF2-40B4-BE49-F238E27FC236}">
                  <a16:creationId xmlns:a16="http://schemas.microsoft.com/office/drawing/2014/main" id="{A6044FD9-5022-4BF0-A740-D23D148C0F35}"/>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D16939D3-F635-46B9-8CF3-2B9F788F6339}"/>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9" name="Group 98">
            <a:extLst>
              <a:ext uri="{FF2B5EF4-FFF2-40B4-BE49-F238E27FC236}">
                <a16:creationId xmlns:a16="http://schemas.microsoft.com/office/drawing/2014/main" id="{8070538A-D9DC-422F-A472-8315D3ACA892}"/>
              </a:ext>
            </a:extLst>
          </p:cNvPr>
          <p:cNvGrpSpPr/>
          <p:nvPr/>
        </p:nvGrpSpPr>
        <p:grpSpPr>
          <a:xfrm>
            <a:off x="5755827" y="3310174"/>
            <a:ext cx="99032" cy="99033"/>
            <a:chOff x="3701299" y="4151938"/>
            <a:chExt cx="163920" cy="163920"/>
          </a:xfrm>
        </p:grpSpPr>
        <p:cxnSp>
          <p:nvCxnSpPr>
            <p:cNvPr id="100" name="Straight Connector 99">
              <a:extLst>
                <a:ext uri="{FF2B5EF4-FFF2-40B4-BE49-F238E27FC236}">
                  <a16:creationId xmlns:a16="http://schemas.microsoft.com/office/drawing/2014/main" id="{AD7C0C0F-FC8B-4C37-88E3-2B431F615D4B}"/>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9B9AD6F1-60D5-41D2-A379-4C763F70E751}"/>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2" name="Group 101">
            <a:extLst>
              <a:ext uri="{FF2B5EF4-FFF2-40B4-BE49-F238E27FC236}">
                <a16:creationId xmlns:a16="http://schemas.microsoft.com/office/drawing/2014/main" id="{43BCB6BC-556B-4084-AF03-60995B526BB7}"/>
              </a:ext>
            </a:extLst>
          </p:cNvPr>
          <p:cNvGrpSpPr/>
          <p:nvPr/>
        </p:nvGrpSpPr>
        <p:grpSpPr>
          <a:xfrm>
            <a:off x="5869611" y="3370275"/>
            <a:ext cx="99032" cy="99033"/>
            <a:chOff x="3701299" y="4151938"/>
            <a:chExt cx="163920" cy="163920"/>
          </a:xfrm>
        </p:grpSpPr>
        <p:cxnSp>
          <p:nvCxnSpPr>
            <p:cNvPr id="103" name="Straight Connector 102">
              <a:extLst>
                <a:ext uri="{FF2B5EF4-FFF2-40B4-BE49-F238E27FC236}">
                  <a16:creationId xmlns:a16="http://schemas.microsoft.com/office/drawing/2014/main" id="{247CCBB7-8DFB-4E0A-AF6D-96553D9D38F5}"/>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F8651E0-A7BD-4552-84AE-886993DB1F6E}"/>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7814B02A-8E2E-4452-BFDF-0F2519490C5B}"/>
              </a:ext>
            </a:extLst>
          </p:cNvPr>
          <p:cNvGrpSpPr/>
          <p:nvPr/>
        </p:nvGrpSpPr>
        <p:grpSpPr>
          <a:xfrm>
            <a:off x="5993923" y="3370275"/>
            <a:ext cx="99032" cy="99033"/>
            <a:chOff x="3701299" y="4151938"/>
            <a:chExt cx="163920" cy="163920"/>
          </a:xfrm>
        </p:grpSpPr>
        <p:cxnSp>
          <p:nvCxnSpPr>
            <p:cNvPr id="106" name="Straight Connector 105">
              <a:extLst>
                <a:ext uri="{FF2B5EF4-FFF2-40B4-BE49-F238E27FC236}">
                  <a16:creationId xmlns:a16="http://schemas.microsoft.com/office/drawing/2014/main" id="{7D372306-1E7F-4818-9B9F-84B34F1E0E1E}"/>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0EF78D-C6AA-4790-91E5-4C91A5597FFF}"/>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08" name="Group 107">
            <a:extLst>
              <a:ext uri="{FF2B5EF4-FFF2-40B4-BE49-F238E27FC236}">
                <a16:creationId xmlns:a16="http://schemas.microsoft.com/office/drawing/2014/main" id="{A42E574A-E604-4A54-A929-227F74DACECF}"/>
              </a:ext>
            </a:extLst>
          </p:cNvPr>
          <p:cNvGrpSpPr/>
          <p:nvPr/>
        </p:nvGrpSpPr>
        <p:grpSpPr>
          <a:xfrm>
            <a:off x="6035205" y="3367256"/>
            <a:ext cx="99032" cy="99033"/>
            <a:chOff x="3701299" y="4151938"/>
            <a:chExt cx="163920" cy="163920"/>
          </a:xfrm>
        </p:grpSpPr>
        <p:cxnSp>
          <p:nvCxnSpPr>
            <p:cNvPr id="109" name="Straight Connector 108">
              <a:extLst>
                <a:ext uri="{FF2B5EF4-FFF2-40B4-BE49-F238E27FC236}">
                  <a16:creationId xmlns:a16="http://schemas.microsoft.com/office/drawing/2014/main" id="{8E2E47D1-A731-40A6-A6C9-F43253320635}"/>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B0F4C085-31F2-48B0-99D8-13400710477F}"/>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1" name="Group 110">
            <a:extLst>
              <a:ext uri="{FF2B5EF4-FFF2-40B4-BE49-F238E27FC236}">
                <a16:creationId xmlns:a16="http://schemas.microsoft.com/office/drawing/2014/main" id="{6C46D1A8-B135-4CA8-B966-C653D1136CF7}"/>
              </a:ext>
            </a:extLst>
          </p:cNvPr>
          <p:cNvGrpSpPr/>
          <p:nvPr/>
        </p:nvGrpSpPr>
        <p:grpSpPr>
          <a:xfrm>
            <a:off x="6192577" y="3371865"/>
            <a:ext cx="99032" cy="99033"/>
            <a:chOff x="3701299" y="4151938"/>
            <a:chExt cx="163920" cy="163920"/>
          </a:xfrm>
        </p:grpSpPr>
        <p:cxnSp>
          <p:nvCxnSpPr>
            <p:cNvPr id="112" name="Straight Connector 111">
              <a:extLst>
                <a:ext uri="{FF2B5EF4-FFF2-40B4-BE49-F238E27FC236}">
                  <a16:creationId xmlns:a16="http://schemas.microsoft.com/office/drawing/2014/main" id="{658A13FE-2A98-43E1-A909-74AE09EDD063}"/>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5032904B-EC53-421D-9C92-BB9EC512A0DC}"/>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66DF061F-FA16-4F88-BD67-52BBF49F9883}"/>
              </a:ext>
            </a:extLst>
          </p:cNvPr>
          <p:cNvGrpSpPr/>
          <p:nvPr/>
        </p:nvGrpSpPr>
        <p:grpSpPr>
          <a:xfrm>
            <a:off x="6317480" y="3367256"/>
            <a:ext cx="99032" cy="99033"/>
            <a:chOff x="3701299" y="4151938"/>
            <a:chExt cx="163920" cy="163920"/>
          </a:xfrm>
        </p:grpSpPr>
        <p:cxnSp>
          <p:nvCxnSpPr>
            <p:cNvPr id="115" name="Straight Connector 114">
              <a:extLst>
                <a:ext uri="{FF2B5EF4-FFF2-40B4-BE49-F238E27FC236}">
                  <a16:creationId xmlns:a16="http://schemas.microsoft.com/office/drawing/2014/main" id="{EC41D0F8-CD1A-4C01-AD0E-829B411A82D9}"/>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A83933E2-B9A9-42E5-832E-DE0792BB1C25}"/>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7" name="Group 116">
            <a:extLst>
              <a:ext uri="{FF2B5EF4-FFF2-40B4-BE49-F238E27FC236}">
                <a16:creationId xmlns:a16="http://schemas.microsoft.com/office/drawing/2014/main" id="{8503E47E-AC8D-4469-84EC-D0EAC75987A5}"/>
              </a:ext>
            </a:extLst>
          </p:cNvPr>
          <p:cNvGrpSpPr/>
          <p:nvPr/>
        </p:nvGrpSpPr>
        <p:grpSpPr>
          <a:xfrm>
            <a:off x="6364098" y="3367256"/>
            <a:ext cx="99032" cy="99033"/>
            <a:chOff x="3701299" y="4151938"/>
            <a:chExt cx="163920" cy="163920"/>
          </a:xfrm>
        </p:grpSpPr>
        <p:cxnSp>
          <p:nvCxnSpPr>
            <p:cNvPr id="118" name="Straight Connector 117">
              <a:extLst>
                <a:ext uri="{FF2B5EF4-FFF2-40B4-BE49-F238E27FC236}">
                  <a16:creationId xmlns:a16="http://schemas.microsoft.com/office/drawing/2014/main" id="{89CC8FA4-F4BD-49B5-8C9C-3480EFC4F77B}"/>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43409C39-9291-43B3-B188-FC3152A857E9}"/>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EE48D32-0BCC-45E2-A7CF-69BE72FE0136}"/>
              </a:ext>
            </a:extLst>
          </p:cNvPr>
          <p:cNvGrpSpPr/>
          <p:nvPr/>
        </p:nvGrpSpPr>
        <p:grpSpPr>
          <a:xfrm>
            <a:off x="6399091" y="3482269"/>
            <a:ext cx="99032" cy="99033"/>
            <a:chOff x="3701299" y="4151938"/>
            <a:chExt cx="163920" cy="163920"/>
          </a:xfrm>
        </p:grpSpPr>
        <p:cxnSp>
          <p:nvCxnSpPr>
            <p:cNvPr id="121" name="Straight Connector 120">
              <a:extLst>
                <a:ext uri="{FF2B5EF4-FFF2-40B4-BE49-F238E27FC236}">
                  <a16:creationId xmlns:a16="http://schemas.microsoft.com/office/drawing/2014/main" id="{45F36DEC-EC41-4D3D-ADEA-1D1513A3EC19}"/>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98B6C653-A589-4940-AE5B-D5AC98289F70}"/>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C4AC4BF4-088D-46C0-A441-FB7AF450522C}"/>
              </a:ext>
            </a:extLst>
          </p:cNvPr>
          <p:cNvGrpSpPr/>
          <p:nvPr/>
        </p:nvGrpSpPr>
        <p:grpSpPr>
          <a:xfrm>
            <a:off x="6526147" y="3712869"/>
            <a:ext cx="99032" cy="99033"/>
            <a:chOff x="3701299" y="4151938"/>
            <a:chExt cx="163920" cy="163920"/>
          </a:xfrm>
        </p:grpSpPr>
        <p:cxnSp>
          <p:nvCxnSpPr>
            <p:cNvPr id="124" name="Straight Connector 123">
              <a:extLst>
                <a:ext uri="{FF2B5EF4-FFF2-40B4-BE49-F238E27FC236}">
                  <a16:creationId xmlns:a16="http://schemas.microsoft.com/office/drawing/2014/main" id="{B0424D80-7C52-4F7C-9AE6-BE2ACE1C5667}"/>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AE374DA-90BE-49EA-ADE8-8C45B1DCA945}"/>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0642C1FD-4AF0-4701-B435-1998F7C1FB8B}"/>
              </a:ext>
            </a:extLst>
          </p:cNvPr>
          <p:cNvGrpSpPr/>
          <p:nvPr/>
        </p:nvGrpSpPr>
        <p:grpSpPr>
          <a:xfrm>
            <a:off x="6643274" y="3712869"/>
            <a:ext cx="99032" cy="99033"/>
            <a:chOff x="3701299" y="4151938"/>
            <a:chExt cx="163920" cy="163920"/>
          </a:xfrm>
        </p:grpSpPr>
        <p:cxnSp>
          <p:nvCxnSpPr>
            <p:cNvPr id="127" name="Straight Connector 126">
              <a:extLst>
                <a:ext uri="{FF2B5EF4-FFF2-40B4-BE49-F238E27FC236}">
                  <a16:creationId xmlns:a16="http://schemas.microsoft.com/office/drawing/2014/main" id="{D7F1A0EC-88D8-4A91-9142-9EBCD5A6F714}"/>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CB954A35-56E7-4BD9-892C-264A69E15FD2}"/>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65DFDA53-9576-470A-B878-D3DD9DBEBB5D}"/>
              </a:ext>
            </a:extLst>
          </p:cNvPr>
          <p:cNvGrpSpPr/>
          <p:nvPr/>
        </p:nvGrpSpPr>
        <p:grpSpPr>
          <a:xfrm>
            <a:off x="6766366" y="3715782"/>
            <a:ext cx="99032" cy="99033"/>
            <a:chOff x="3701299" y="4151938"/>
            <a:chExt cx="163920" cy="163920"/>
          </a:xfrm>
        </p:grpSpPr>
        <p:cxnSp>
          <p:nvCxnSpPr>
            <p:cNvPr id="130" name="Straight Connector 129">
              <a:extLst>
                <a:ext uri="{FF2B5EF4-FFF2-40B4-BE49-F238E27FC236}">
                  <a16:creationId xmlns:a16="http://schemas.microsoft.com/office/drawing/2014/main" id="{FF7D352E-DCA9-4007-B737-986F669D4407}"/>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5816D0AA-A1FB-4511-90CE-4AD8DD4D7A8E}"/>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5AAF2AD0-AFAD-420A-8DFF-9289D80C3E37}"/>
              </a:ext>
            </a:extLst>
          </p:cNvPr>
          <p:cNvGrpSpPr/>
          <p:nvPr/>
        </p:nvGrpSpPr>
        <p:grpSpPr>
          <a:xfrm>
            <a:off x="6848909" y="3715782"/>
            <a:ext cx="99032" cy="99033"/>
            <a:chOff x="3701299" y="4151938"/>
            <a:chExt cx="163920" cy="163920"/>
          </a:xfrm>
        </p:grpSpPr>
        <p:cxnSp>
          <p:nvCxnSpPr>
            <p:cNvPr id="133" name="Straight Connector 132">
              <a:extLst>
                <a:ext uri="{FF2B5EF4-FFF2-40B4-BE49-F238E27FC236}">
                  <a16:creationId xmlns:a16="http://schemas.microsoft.com/office/drawing/2014/main" id="{6F98148E-9CEE-45DC-9616-D8A53A030B94}"/>
                </a:ext>
              </a:extLst>
            </p:cNvPr>
            <p:cNvCxnSpPr>
              <a:cxnSpLocks/>
            </p:cNvCxnSpPr>
            <p:nvPr/>
          </p:nvCxnSpPr>
          <p:spPr bwMode="auto">
            <a:xfrm>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0300A850-E786-4B4B-BEE8-ACD6BB21014F}"/>
                </a:ext>
              </a:extLst>
            </p:cNvPr>
            <p:cNvCxnSpPr>
              <a:cxnSpLocks/>
            </p:cNvCxnSpPr>
            <p:nvPr/>
          </p:nvCxnSpPr>
          <p:spPr bwMode="auto">
            <a:xfrm rot="16200000">
              <a:off x="3783259" y="4151938"/>
              <a:ext cx="0" cy="16392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FB4AF6B8-DD2C-4AFD-810C-C742D5992066}"/>
              </a:ext>
            </a:extLst>
          </p:cNvPr>
          <p:cNvGrpSpPr/>
          <p:nvPr/>
        </p:nvGrpSpPr>
        <p:grpSpPr>
          <a:xfrm>
            <a:off x="6716850" y="3251677"/>
            <a:ext cx="99032" cy="99033"/>
            <a:chOff x="3701299" y="4151938"/>
            <a:chExt cx="163920" cy="163920"/>
          </a:xfrm>
        </p:grpSpPr>
        <p:cxnSp>
          <p:nvCxnSpPr>
            <p:cNvPr id="136" name="Straight Connector 135">
              <a:extLst>
                <a:ext uri="{FF2B5EF4-FFF2-40B4-BE49-F238E27FC236}">
                  <a16:creationId xmlns:a16="http://schemas.microsoft.com/office/drawing/2014/main" id="{A6AC3FAA-8801-48EC-A4E3-579008095C76}"/>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64FD6E97-1256-41F9-99AD-3625C09DC2AF}"/>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105D14C5-62EB-4A52-84A8-03F977700412}"/>
              </a:ext>
            </a:extLst>
          </p:cNvPr>
          <p:cNvGrpSpPr/>
          <p:nvPr/>
        </p:nvGrpSpPr>
        <p:grpSpPr>
          <a:xfrm>
            <a:off x="6914957" y="3251569"/>
            <a:ext cx="99032" cy="99033"/>
            <a:chOff x="3701299" y="4151938"/>
            <a:chExt cx="163920" cy="163920"/>
          </a:xfrm>
        </p:grpSpPr>
        <p:cxnSp>
          <p:nvCxnSpPr>
            <p:cNvPr id="139" name="Straight Connector 138">
              <a:extLst>
                <a:ext uri="{FF2B5EF4-FFF2-40B4-BE49-F238E27FC236}">
                  <a16:creationId xmlns:a16="http://schemas.microsoft.com/office/drawing/2014/main" id="{B56EBCD2-6F9A-414D-AC6E-18C62B122228}"/>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4CDAA78-05EF-4CA1-84D9-C4675073C57C}"/>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C4DAB76B-8A68-46D0-BDBE-D93B40C04B7D}"/>
              </a:ext>
            </a:extLst>
          </p:cNvPr>
          <p:cNvGrpSpPr/>
          <p:nvPr/>
        </p:nvGrpSpPr>
        <p:grpSpPr>
          <a:xfrm>
            <a:off x="6756624" y="3251531"/>
            <a:ext cx="99032" cy="99033"/>
            <a:chOff x="3701299" y="4151938"/>
            <a:chExt cx="163920" cy="163920"/>
          </a:xfrm>
        </p:grpSpPr>
        <p:cxnSp>
          <p:nvCxnSpPr>
            <p:cNvPr id="142" name="Straight Connector 141">
              <a:extLst>
                <a:ext uri="{FF2B5EF4-FFF2-40B4-BE49-F238E27FC236}">
                  <a16:creationId xmlns:a16="http://schemas.microsoft.com/office/drawing/2014/main" id="{46076455-033F-4412-B8A3-87F4E83AF5C6}"/>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F414640E-9A27-4828-B83A-660332CD6784}"/>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6" name="Group 145">
            <a:extLst>
              <a:ext uri="{FF2B5EF4-FFF2-40B4-BE49-F238E27FC236}">
                <a16:creationId xmlns:a16="http://schemas.microsoft.com/office/drawing/2014/main" id="{9323395C-78B4-4FAE-98E5-B5AA8B599665}"/>
              </a:ext>
            </a:extLst>
          </p:cNvPr>
          <p:cNvGrpSpPr/>
          <p:nvPr/>
        </p:nvGrpSpPr>
        <p:grpSpPr>
          <a:xfrm>
            <a:off x="6790230" y="3251530"/>
            <a:ext cx="99032" cy="99033"/>
            <a:chOff x="3701299" y="4151938"/>
            <a:chExt cx="163920" cy="163920"/>
          </a:xfrm>
        </p:grpSpPr>
        <p:cxnSp>
          <p:nvCxnSpPr>
            <p:cNvPr id="147" name="Straight Connector 146">
              <a:extLst>
                <a:ext uri="{FF2B5EF4-FFF2-40B4-BE49-F238E27FC236}">
                  <a16:creationId xmlns:a16="http://schemas.microsoft.com/office/drawing/2014/main" id="{3692C3B2-9025-4877-835D-32C2B6AB7348}"/>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89B5594-9D99-4BA7-9C0C-35D8FA5A2727}"/>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92DB7557-D961-4573-9F9A-D1BEA32E1BFF}"/>
              </a:ext>
            </a:extLst>
          </p:cNvPr>
          <p:cNvGrpSpPr/>
          <p:nvPr/>
        </p:nvGrpSpPr>
        <p:grpSpPr>
          <a:xfrm>
            <a:off x="6551384" y="3248618"/>
            <a:ext cx="99032" cy="99033"/>
            <a:chOff x="3701299" y="4151938"/>
            <a:chExt cx="163920" cy="163920"/>
          </a:xfrm>
        </p:grpSpPr>
        <p:cxnSp>
          <p:nvCxnSpPr>
            <p:cNvPr id="151" name="Straight Connector 150">
              <a:extLst>
                <a:ext uri="{FF2B5EF4-FFF2-40B4-BE49-F238E27FC236}">
                  <a16:creationId xmlns:a16="http://schemas.microsoft.com/office/drawing/2014/main" id="{366BF5A9-9C60-40EB-B54B-33A6DE029D0C}"/>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A6A6F348-4D6F-43C5-98EE-1A047E2F5793}"/>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A3415061-1267-4675-9F84-10F3318DE441}"/>
              </a:ext>
            </a:extLst>
          </p:cNvPr>
          <p:cNvGrpSpPr/>
          <p:nvPr/>
        </p:nvGrpSpPr>
        <p:grpSpPr>
          <a:xfrm>
            <a:off x="6363336" y="3251629"/>
            <a:ext cx="99032" cy="99033"/>
            <a:chOff x="3701299" y="4151938"/>
            <a:chExt cx="163920" cy="163920"/>
          </a:xfrm>
        </p:grpSpPr>
        <p:cxnSp>
          <p:nvCxnSpPr>
            <p:cNvPr id="154" name="Straight Connector 153">
              <a:extLst>
                <a:ext uri="{FF2B5EF4-FFF2-40B4-BE49-F238E27FC236}">
                  <a16:creationId xmlns:a16="http://schemas.microsoft.com/office/drawing/2014/main" id="{D3F809FC-3CA1-4F53-AFBE-F306DBF27002}"/>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16536435-7F71-4643-A468-3E2C6A3E2C54}"/>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20EA0DEF-70D1-4747-8616-C315E8A3F88C}"/>
              </a:ext>
            </a:extLst>
          </p:cNvPr>
          <p:cNvGrpSpPr/>
          <p:nvPr/>
        </p:nvGrpSpPr>
        <p:grpSpPr>
          <a:xfrm>
            <a:off x="6315476" y="3253671"/>
            <a:ext cx="99032" cy="99033"/>
            <a:chOff x="3701299" y="4151938"/>
            <a:chExt cx="163920" cy="163920"/>
          </a:xfrm>
        </p:grpSpPr>
        <p:cxnSp>
          <p:nvCxnSpPr>
            <p:cNvPr id="157" name="Straight Connector 156">
              <a:extLst>
                <a:ext uri="{FF2B5EF4-FFF2-40B4-BE49-F238E27FC236}">
                  <a16:creationId xmlns:a16="http://schemas.microsoft.com/office/drawing/2014/main" id="{8B9457E0-C84F-46B6-8AD6-0B4E857911BB}"/>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522163CB-5A2B-4485-9036-E3E21C22861C}"/>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B102425D-4992-47A5-A72C-132BCEA9BD04}"/>
              </a:ext>
            </a:extLst>
          </p:cNvPr>
          <p:cNvGrpSpPr/>
          <p:nvPr/>
        </p:nvGrpSpPr>
        <p:grpSpPr>
          <a:xfrm>
            <a:off x="6168157" y="3086242"/>
            <a:ext cx="99032" cy="99033"/>
            <a:chOff x="3701299" y="4151938"/>
            <a:chExt cx="163920" cy="163920"/>
          </a:xfrm>
        </p:grpSpPr>
        <p:cxnSp>
          <p:nvCxnSpPr>
            <p:cNvPr id="160" name="Straight Connector 159">
              <a:extLst>
                <a:ext uri="{FF2B5EF4-FFF2-40B4-BE49-F238E27FC236}">
                  <a16:creationId xmlns:a16="http://schemas.microsoft.com/office/drawing/2014/main" id="{0BD10B53-89BD-45B2-99CC-668813D39E9D}"/>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ABB73F7-79A8-4F90-96CB-AA6D55889A63}"/>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DEE25B77-252D-441C-9229-C219B6FF6A0A}"/>
              </a:ext>
            </a:extLst>
          </p:cNvPr>
          <p:cNvGrpSpPr/>
          <p:nvPr/>
        </p:nvGrpSpPr>
        <p:grpSpPr>
          <a:xfrm>
            <a:off x="6070800" y="2939209"/>
            <a:ext cx="99032" cy="99033"/>
            <a:chOff x="3701299" y="4151938"/>
            <a:chExt cx="163920" cy="163920"/>
          </a:xfrm>
        </p:grpSpPr>
        <p:cxnSp>
          <p:nvCxnSpPr>
            <p:cNvPr id="163" name="Straight Connector 162">
              <a:extLst>
                <a:ext uri="{FF2B5EF4-FFF2-40B4-BE49-F238E27FC236}">
                  <a16:creationId xmlns:a16="http://schemas.microsoft.com/office/drawing/2014/main" id="{79C8B0CD-754A-4F15-B733-25DAFE31B484}"/>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58F46E8C-94B4-4595-B8BA-22D2337365BC}"/>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5" name="Group 164">
            <a:extLst>
              <a:ext uri="{FF2B5EF4-FFF2-40B4-BE49-F238E27FC236}">
                <a16:creationId xmlns:a16="http://schemas.microsoft.com/office/drawing/2014/main" id="{C2918A7F-4F3E-4665-863D-2C8953EF2486}"/>
              </a:ext>
            </a:extLst>
          </p:cNvPr>
          <p:cNvGrpSpPr/>
          <p:nvPr/>
        </p:nvGrpSpPr>
        <p:grpSpPr>
          <a:xfrm>
            <a:off x="6015991" y="2937021"/>
            <a:ext cx="99032" cy="99033"/>
            <a:chOff x="3701299" y="4151938"/>
            <a:chExt cx="163920" cy="163920"/>
          </a:xfrm>
        </p:grpSpPr>
        <p:cxnSp>
          <p:nvCxnSpPr>
            <p:cNvPr id="166" name="Straight Connector 165">
              <a:extLst>
                <a:ext uri="{FF2B5EF4-FFF2-40B4-BE49-F238E27FC236}">
                  <a16:creationId xmlns:a16="http://schemas.microsoft.com/office/drawing/2014/main" id="{4CF3CB35-F2BF-4F7E-B6FA-B11D8463A240}"/>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8C75EB4-C825-4EFF-A7E2-BA447F1B0748}"/>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2940CB32-6352-4C2D-9D88-EAF61AACC0EC}"/>
              </a:ext>
            </a:extLst>
          </p:cNvPr>
          <p:cNvGrpSpPr/>
          <p:nvPr/>
        </p:nvGrpSpPr>
        <p:grpSpPr>
          <a:xfrm>
            <a:off x="5993880" y="2936693"/>
            <a:ext cx="99032" cy="99033"/>
            <a:chOff x="3701299" y="4151938"/>
            <a:chExt cx="163920" cy="163920"/>
          </a:xfrm>
        </p:grpSpPr>
        <p:cxnSp>
          <p:nvCxnSpPr>
            <p:cNvPr id="169" name="Straight Connector 168">
              <a:extLst>
                <a:ext uri="{FF2B5EF4-FFF2-40B4-BE49-F238E27FC236}">
                  <a16:creationId xmlns:a16="http://schemas.microsoft.com/office/drawing/2014/main" id="{7BFDFA1D-54F3-4C30-AFA3-BCF065A4A38B}"/>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2DB611EA-9BA1-44D9-B76F-962B64521E84}"/>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1" name="Group 170">
            <a:extLst>
              <a:ext uri="{FF2B5EF4-FFF2-40B4-BE49-F238E27FC236}">
                <a16:creationId xmlns:a16="http://schemas.microsoft.com/office/drawing/2014/main" id="{18C0CB93-9347-45B4-A28D-638F95F35CF6}"/>
              </a:ext>
            </a:extLst>
          </p:cNvPr>
          <p:cNvGrpSpPr/>
          <p:nvPr/>
        </p:nvGrpSpPr>
        <p:grpSpPr>
          <a:xfrm>
            <a:off x="5906520" y="2936693"/>
            <a:ext cx="99032" cy="99033"/>
            <a:chOff x="3701299" y="4151938"/>
            <a:chExt cx="163920" cy="163920"/>
          </a:xfrm>
        </p:grpSpPr>
        <p:cxnSp>
          <p:nvCxnSpPr>
            <p:cNvPr id="172" name="Straight Connector 171">
              <a:extLst>
                <a:ext uri="{FF2B5EF4-FFF2-40B4-BE49-F238E27FC236}">
                  <a16:creationId xmlns:a16="http://schemas.microsoft.com/office/drawing/2014/main" id="{06990F6A-9E78-4C2B-809C-8F6991C01EB7}"/>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CD19A13-26A9-42A4-9C97-F25D3AAB674B}"/>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54D526D1-B81A-4958-B6AA-BF4886DE3FF9}"/>
              </a:ext>
            </a:extLst>
          </p:cNvPr>
          <p:cNvGrpSpPr/>
          <p:nvPr/>
        </p:nvGrpSpPr>
        <p:grpSpPr>
          <a:xfrm>
            <a:off x="5832045" y="2936693"/>
            <a:ext cx="99032" cy="99033"/>
            <a:chOff x="3701299" y="4151938"/>
            <a:chExt cx="163920" cy="163920"/>
          </a:xfrm>
        </p:grpSpPr>
        <p:cxnSp>
          <p:nvCxnSpPr>
            <p:cNvPr id="175" name="Straight Connector 174">
              <a:extLst>
                <a:ext uri="{FF2B5EF4-FFF2-40B4-BE49-F238E27FC236}">
                  <a16:creationId xmlns:a16="http://schemas.microsoft.com/office/drawing/2014/main" id="{6DBCD264-A9E2-4E9F-97A8-E8FAAD4C9AE8}"/>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DC70AA3-0A14-4F44-8AFA-21C813DC4EC1}"/>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7" name="Group 176">
            <a:extLst>
              <a:ext uri="{FF2B5EF4-FFF2-40B4-BE49-F238E27FC236}">
                <a16:creationId xmlns:a16="http://schemas.microsoft.com/office/drawing/2014/main" id="{E1A336AD-2C08-470A-883D-C353C9D89E63}"/>
              </a:ext>
            </a:extLst>
          </p:cNvPr>
          <p:cNvGrpSpPr/>
          <p:nvPr/>
        </p:nvGrpSpPr>
        <p:grpSpPr>
          <a:xfrm>
            <a:off x="5794102" y="2934921"/>
            <a:ext cx="99032" cy="99033"/>
            <a:chOff x="3701299" y="4151938"/>
            <a:chExt cx="163920" cy="163920"/>
          </a:xfrm>
        </p:grpSpPr>
        <p:cxnSp>
          <p:nvCxnSpPr>
            <p:cNvPr id="178" name="Straight Connector 177">
              <a:extLst>
                <a:ext uri="{FF2B5EF4-FFF2-40B4-BE49-F238E27FC236}">
                  <a16:creationId xmlns:a16="http://schemas.microsoft.com/office/drawing/2014/main" id="{DD53695E-7D62-4748-957A-027582A45DDC}"/>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C58581DC-1911-4E32-BE9E-E09E9DCB090A}"/>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85E3BA81-B4C2-4002-9C07-CEAE160B9A02}"/>
              </a:ext>
            </a:extLst>
          </p:cNvPr>
          <p:cNvGrpSpPr/>
          <p:nvPr/>
        </p:nvGrpSpPr>
        <p:grpSpPr>
          <a:xfrm>
            <a:off x="5607711" y="2931757"/>
            <a:ext cx="99032" cy="99033"/>
            <a:chOff x="3701299" y="4151938"/>
            <a:chExt cx="163920" cy="163920"/>
          </a:xfrm>
        </p:grpSpPr>
        <p:cxnSp>
          <p:nvCxnSpPr>
            <p:cNvPr id="181" name="Straight Connector 180">
              <a:extLst>
                <a:ext uri="{FF2B5EF4-FFF2-40B4-BE49-F238E27FC236}">
                  <a16:creationId xmlns:a16="http://schemas.microsoft.com/office/drawing/2014/main" id="{BD8575FB-013A-4997-9F6D-C73CC283213C}"/>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D8BD6936-F0DD-4788-8233-DA1FF15D8F3F}"/>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DB05E54A-6E6C-4980-9605-C85B53B6D854}"/>
              </a:ext>
            </a:extLst>
          </p:cNvPr>
          <p:cNvGrpSpPr/>
          <p:nvPr/>
        </p:nvGrpSpPr>
        <p:grpSpPr>
          <a:xfrm>
            <a:off x="5569768" y="2931756"/>
            <a:ext cx="99032" cy="99033"/>
            <a:chOff x="3701299" y="4151938"/>
            <a:chExt cx="163920" cy="163920"/>
          </a:xfrm>
        </p:grpSpPr>
        <p:cxnSp>
          <p:nvCxnSpPr>
            <p:cNvPr id="184" name="Straight Connector 183">
              <a:extLst>
                <a:ext uri="{FF2B5EF4-FFF2-40B4-BE49-F238E27FC236}">
                  <a16:creationId xmlns:a16="http://schemas.microsoft.com/office/drawing/2014/main" id="{E15C85A2-586E-4C83-BE65-794413EF1E9C}"/>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0308753-B887-4FA8-9EAB-34EC77A4AA35}"/>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6" name="Group 185">
            <a:extLst>
              <a:ext uri="{FF2B5EF4-FFF2-40B4-BE49-F238E27FC236}">
                <a16:creationId xmlns:a16="http://schemas.microsoft.com/office/drawing/2014/main" id="{0D280B8B-3947-4949-A119-18074BC1D808}"/>
              </a:ext>
            </a:extLst>
          </p:cNvPr>
          <p:cNvGrpSpPr/>
          <p:nvPr/>
        </p:nvGrpSpPr>
        <p:grpSpPr>
          <a:xfrm>
            <a:off x="5520958" y="2931755"/>
            <a:ext cx="99032" cy="99033"/>
            <a:chOff x="3701299" y="4151938"/>
            <a:chExt cx="163920" cy="163920"/>
          </a:xfrm>
        </p:grpSpPr>
        <p:cxnSp>
          <p:nvCxnSpPr>
            <p:cNvPr id="187" name="Straight Connector 186">
              <a:extLst>
                <a:ext uri="{FF2B5EF4-FFF2-40B4-BE49-F238E27FC236}">
                  <a16:creationId xmlns:a16="http://schemas.microsoft.com/office/drawing/2014/main" id="{9789D67C-046D-47C5-A0A0-FC7D4D34F654}"/>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B0DF97AA-0C81-4E3B-98A4-1C7E45FF88DC}"/>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9" name="Group 188">
            <a:extLst>
              <a:ext uri="{FF2B5EF4-FFF2-40B4-BE49-F238E27FC236}">
                <a16:creationId xmlns:a16="http://schemas.microsoft.com/office/drawing/2014/main" id="{5517468F-009F-4E42-95E1-27F3EB09DF5D}"/>
              </a:ext>
            </a:extLst>
          </p:cNvPr>
          <p:cNvGrpSpPr/>
          <p:nvPr/>
        </p:nvGrpSpPr>
        <p:grpSpPr>
          <a:xfrm>
            <a:off x="5403311" y="2931755"/>
            <a:ext cx="99032" cy="99033"/>
            <a:chOff x="3701299" y="4151938"/>
            <a:chExt cx="163920" cy="163920"/>
          </a:xfrm>
        </p:grpSpPr>
        <p:cxnSp>
          <p:nvCxnSpPr>
            <p:cNvPr id="190" name="Straight Connector 189">
              <a:extLst>
                <a:ext uri="{FF2B5EF4-FFF2-40B4-BE49-F238E27FC236}">
                  <a16:creationId xmlns:a16="http://schemas.microsoft.com/office/drawing/2014/main" id="{5AE84176-4232-45EF-B0F4-9544E1D7DDFB}"/>
                </a:ext>
              </a:extLst>
            </p:cNvPr>
            <p:cNvCxnSpPr>
              <a:cxnSpLocks/>
            </p:cNvCxnSpPr>
            <p:nvPr/>
          </p:nvCxnSpPr>
          <p:spPr bwMode="auto">
            <a:xfrm>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26800FBC-2D6C-4A09-B78F-B795ECA92F60}"/>
                </a:ext>
              </a:extLst>
            </p:cNvPr>
            <p:cNvCxnSpPr>
              <a:cxnSpLocks/>
            </p:cNvCxnSpPr>
            <p:nvPr/>
          </p:nvCxnSpPr>
          <p:spPr bwMode="auto">
            <a:xfrm rot="16200000">
              <a:off x="3783259" y="4151938"/>
              <a:ext cx="0" cy="16392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0983856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9" name="Group 98">
            <a:extLst>
              <a:ext uri="{FF2B5EF4-FFF2-40B4-BE49-F238E27FC236}">
                <a16:creationId xmlns:a16="http://schemas.microsoft.com/office/drawing/2014/main" id="{C54A344D-372E-4440-8CAC-B7C7B21C5C53}"/>
              </a:ext>
            </a:extLst>
          </p:cNvPr>
          <p:cNvGrpSpPr/>
          <p:nvPr/>
        </p:nvGrpSpPr>
        <p:grpSpPr>
          <a:xfrm>
            <a:off x="2906528" y="1708502"/>
            <a:ext cx="4718954" cy="2890085"/>
            <a:chOff x="2682591" y="3749826"/>
            <a:chExt cx="4718954" cy="1825784"/>
          </a:xfrm>
        </p:grpSpPr>
        <p:cxnSp>
          <p:nvCxnSpPr>
            <p:cNvPr id="83" name="Straight Connector 82">
              <a:extLst>
                <a:ext uri="{FF2B5EF4-FFF2-40B4-BE49-F238E27FC236}">
                  <a16:creationId xmlns:a16="http://schemas.microsoft.com/office/drawing/2014/main" id="{1175FE51-E73F-7945-93E9-FC77640BBC99}"/>
                </a:ext>
              </a:extLst>
            </p:cNvPr>
            <p:cNvCxnSpPr>
              <a:cxnSpLocks/>
            </p:cNvCxnSpPr>
            <p:nvPr/>
          </p:nvCxnSpPr>
          <p:spPr bwMode="auto">
            <a:xfrm>
              <a:off x="2682591"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4" name="Straight Connector 83">
              <a:extLst>
                <a:ext uri="{FF2B5EF4-FFF2-40B4-BE49-F238E27FC236}">
                  <a16:creationId xmlns:a16="http://schemas.microsoft.com/office/drawing/2014/main" id="{AE1611E1-9A39-6749-BF24-5EB542BCEB4A}"/>
                </a:ext>
              </a:extLst>
            </p:cNvPr>
            <p:cNvCxnSpPr>
              <a:cxnSpLocks/>
            </p:cNvCxnSpPr>
            <p:nvPr/>
          </p:nvCxnSpPr>
          <p:spPr bwMode="auto">
            <a:xfrm>
              <a:off x="3356324"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5" name="Straight Connector 84">
              <a:extLst>
                <a:ext uri="{FF2B5EF4-FFF2-40B4-BE49-F238E27FC236}">
                  <a16:creationId xmlns:a16="http://schemas.microsoft.com/office/drawing/2014/main" id="{D154C16F-4113-BA4C-B0D8-398FAA93E924}"/>
                </a:ext>
              </a:extLst>
            </p:cNvPr>
            <p:cNvCxnSpPr>
              <a:cxnSpLocks/>
            </p:cNvCxnSpPr>
            <p:nvPr/>
          </p:nvCxnSpPr>
          <p:spPr bwMode="auto">
            <a:xfrm>
              <a:off x="4031433"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6" name="Straight Connector 85">
              <a:extLst>
                <a:ext uri="{FF2B5EF4-FFF2-40B4-BE49-F238E27FC236}">
                  <a16:creationId xmlns:a16="http://schemas.microsoft.com/office/drawing/2014/main" id="{33974D1D-26E0-0943-B8E0-47A02A2D65C7}"/>
                </a:ext>
              </a:extLst>
            </p:cNvPr>
            <p:cNvCxnSpPr>
              <a:cxnSpLocks/>
            </p:cNvCxnSpPr>
            <p:nvPr/>
          </p:nvCxnSpPr>
          <p:spPr bwMode="auto">
            <a:xfrm>
              <a:off x="4709304"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7" name="Straight Connector 86">
              <a:extLst>
                <a:ext uri="{FF2B5EF4-FFF2-40B4-BE49-F238E27FC236}">
                  <a16:creationId xmlns:a16="http://schemas.microsoft.com/office/drawing/2014/main" id="{4BC828FC-D34C-0F41-91E9-846626E10C28}"/>
                </a:ext>
              </a:extLst>
            </p:cNvPr>
            <p:cNvCxnSpPr>
              <a:cxnSpLocks/>
            </p:cNvCxnSpPr>
            <p:nvPr/>
          </p:nvCxnSpPr>
          <p:spPr bwMode="auto">
            <a:xfrm>
              <a:off x="5383037"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8" name="Straight Connector 87">
              <a:extLst>
                <a:ext uri="{FF2B5EF4-FFF2-40B4-BE49-F238E27FC236}">
                  <a16:creationId xmlns:a16="http://schemas.microsoft.com/office/drawing/2014/main" id="{7D03C4A8-493E-7B4C-8B04-CA6387E43F73}"/>
                </a:ext>
              </a:extLst>
            </p:cNvPr>
            <p:cNvCxnSpPr>
              <a:cxnSpLocks/>
            </p:cNvCxnSpPr>
            <p:nvPr/>
          </p:nvCxnSpPr>
          <p:spPr bwMode="auto">
            <a:xfrm>
              <a:off x="6049941"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89" name="Straight Connector 88">
              <a:extLst>
                <a:ext uri="{FF2B5EF4-FFF2-40B4-BE49-F238E27FC236}">
                  <a16:creationId xmlns:a16="http://schemas.microsoft.com/office/drawing/2014/main" id="{CC36704D-601C-D642-AD95-439730653DDD}"/>
                </a:ext>
              </a:extLst>
            </p:cNvPr>
            <p:cNvCxnSpPr>
              <a:cxnSpLocks/>
            </p:cNvCxnSpPr>
            <p:nvPr/>
          </p:nvCxnSpPr>
          <p:spPr bwMode="auto">
            <a:xfrm>
              <a:off x="6727812" y="3749826"/>
              <a:ext cx="0" cy="1825784"/>
            </a:xfrm>
            <a:prstGeom prst="line">
              <a:avLst/>
            </a:prstGeom>
            <a:noFill/>
            <a:ln w="28575" cap="flat" cmpd="sng" algn="ctr">
              <a:solidFill>
                <a:schemeClr val="tx2"/>
              </a:solidFill>
              <a:prstDash val="sysDash"/>
              <a:round/>
              <a:headEnd type="none" w="med" len="med"/>
              <a:tailEnd type="none" w="med" len="med"/>
            </a:ln>
            <a:effectLst/>
          </p:spPr>
        </p:cxnSp>
        <p:cxnSp>
          <p:nvCxnSpPr>
            <p:cNvPr id="90" name="Straight Connector 89">
              <a:extLst>
                <a:ext uri="{FF2B5EF4-FFF2-40B4-BE49-F238E27FC236}">
                  <a16:creationId xmlns:a16="http://schemas.microsoft.com/office/drawing/2014/main" id="{A2886F24-A9E7-F145-A215-4E32F67D2D28}"/>
                </a:ext>
              </a:extLst>
            </p:cNvPr>
            <p:cNvCxnSpPr>
              <a:cxnSpLocks/>
            </p:cNvCxnSpPr>
            <p:nvPr/>
          </p:nvCxnSpPr>
          <p:spPr bwMode="auto">
            <a:xfrm>
              <a:off x="7401545" y="3749826"/>
              <a:ext cx="0" cy="1825784"/>
            </a:xfrm>
            <a:prstGeom prst="line">
              <a:avLst/>
            </a:prstGeom>
            <a:noFill/>
            <a:ln w="28575" cap="flat" cmpd="sng" algn="ctr">
              <a:solidFill>
                <a:schemeClr val="tx2"/>
              </a:solidFill>
              <a:prstDash val="sysDash"/>
              <a:round/>
              <a:headEnd type="none" w="med" len="med"/>
              <a:tailEnd type="none" w="med" len="med"/>
            </a:ln>
            <a:effectLst/>
          </p:spPr>
        </p:cxnSp>
      </p:grpSp>
      <p:sp>
        <p:nvSpPr>
          <p:cNvPr id="3" name="Title 2"/>
          <p:cNvSpPr>
            <a:spLocks noGrp="1"/>
          </p:cNvSpPr>
          <p:nvPr>
            <p:ph type="title"/>
          </p:nvPr>
        </p:nvSpPr>
        <p:spPr/>
        <p:txBody>
          <a:bodyPr/>
          <a:lstStyle/>
          <a:p>
            <a:r>
              <a:rPr lang="en-US" dirty="0"/>
              <a:t>TIVO-3: Phase III Trial With Tivozanib vs Sorafenib in </a:t>
            </a:r>
            <a:br>
              <a:rPr lang="en-US" dirty="0"/>
            </a:br>
            <a:r>
              <a:rPr lang="en-US" dirty="0"/>
              <a:t>Advanced RCC After VEGF TKI Therapy (Prior IO Allowed)</a:t>
            </a:r>
          </a:p>
        </p:txBody>
      </p:sp>
      <p:sp>
        <p:nvSpPr>
          <p:cNvPr id="12" name="Text Box 11">
            <a:extLst>
              <a:ext uri="{FF2B5EF4-FFF2-40B4-BE49-F238E27FC236}">
                <a16:creationId xmlns:a16="http://schemas.microsoft.com/office/drawing/2014/main" id="{6E1C4693-8C98-40BB-B744-BDD69AAC50EB}"/>
              </a:ext>
            </a:extLst>
          </p:cNvPr>
          <p:cNvSpPr txBox="1">
            <a:spLocks noChangeArrowheads="1"/>
          </p:cNvSpPr>
          <p:nvPr/>
        </p:nvSpPr>
        <p:spPr bwMode="auto">
          <a:xfrm>
            <a:off x="414340" y="6385740"/>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Rini. Lancet Oncol. 2020;21:95. Atkins. ASCO GU 2022. Abstr 362.</a:t>
            </a:r>
          </a:p>
        </p:txBody>
      </p:sp>
      <p:sp>
        <p:nvSpPr>
          <p:cNvPr id="63" name="TextBox 62">
            <a:extLst>
              <a:ext uri="{FF2B5EF4-FFF2-40B4-BE49-F238E27FC236}">
                <a16:creationId xmlns:a16="http://schemas.microsoft.com/office/drawing/2014/main" id="{F021DC7D-5AFA-499D-B9AA-D17FBCEC6182}"/>
              </a:ext>
            </a:extLst>
          </p:cNvPr>
          <p:cNvSpPr txBox="1"/>
          <p:nvPr/>
        </p:nvSpPr>
        <p:spPr bwMode="auto">
          <a:xfrm>
            <a:off x="8069775" y="1976292"/>
            <a:ext cx="3536070" cy="197233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of patients received previous therapy with an ICI + TKI</a:t>
            </a:r>
          </a:p>
          <a:p>
            <a:pPr marL="342891" marR="0" lvl="0" indent="-342891"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18% with tivozanib vs 8% with sorafenib</a:t>
            </a:r>
          </a:p>
        </p:txBody>
      </p:sp>
      <p:sp>
        <p:nvSpPr>
          <p:cNvPr id="7" name="TextBox 6">
            <a:extLst>
              <a:ext uri="{FF2B5EF4-FFF2-40B4-BE49-F238E27FC236}">
                <a16:creationId xmlns:a16="http://schemas.microsoft.com/office/drawing/2014/main" id="{141D245E-18B7-9E4B-A6A0-518329470001}"/>
              </a:ext>
            </a:extLst>
          </p:cNvPr>
          <p:cNvSpPr txBox="1"/>
          <p:nvPr/>
        </p:nvSpPr>
        <p:spPr bwMode="auto">
          <a:xfrm rot="16200000">
            <a:off x="1074539" y="2914805"/>
            <a:ext cx="8853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cxnSp>
        <p:nvCxnSpPr>
          <p:cNvPr id="9" name="Straight Connector 8">
            <a:extLst>
              <a:ext uri="{FF2B5EF4-FFF2-40B4-BE49-F238E27FC236}">
                <a16:creationId xmlns:a16="http://schemas.microsoft.com/office/drawing/2014/main" id="{9DF7676B-8EBE-C24B-A1E3-318DB3F90C89}"/>
              </a:ext>
            </a:extLst>
          </p:cNvPr>
          <p:cNvCxnSpPr/>
          <p:nvPr/>
        </p:nvCxnSpPr>
        <p:spPr bwMode="auto">
          <a:xfrm>
            <a:off x="2225580"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C85E3F0-46E2-7442-9DAC-650910A042F8}"/>
              </a:ext>
            </a:extLst>
          </p:cNvPr>
          <p:cNvCxnSpPr>
            <a:cxnSpLocks/>
          </p:cNvCxnSpPr>
          <p:nvPr/>
        </p:nvCxnSpPr>
        <p:spPr bwMode="auto">
          <a:xfrm>
            <a:off x="2903451"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69DCA98-0B69-9145-B3BC-8AA4C1421F10}"/>
              </a:ext>
            </a:extLst>
          </p:cNvPr>
          <p:cNvCxnSpPr>
            <a:cxnSpLocks/>
          </p:cNvCxnSpPr>
          <p:nvPr/>
        </p:nvCxnSpPr>
        <p:spPr bwMode="auto">
          <a:xfrm>
            <a:off x="3577184"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61EA16B-BB43-BF49-920C-ACF60B1B87C8}"/>
              </a:ext>
            </a:extLst>
          </p:cNvPr>
          <p:cNvCxnSpPr/>
          <p:nvPr/>
        </p:nvCxnSpPr>
        <p:spPr bwMode="auto">
          <a:xfrm>
            <a:off x="4252293"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0CD219F-B1D3-9549-B984-39065CAA55D3}"/>
              </a:ext>
            </a:extLst>
          </p:cNvPr>
          <p:cNvCxnSpPr>
            <a:cxnSpLocks/>
          </p:cNvCxnSpPr>
          <p:nvPr/>
        </p:nvCxnSpPr>
        <p:spPr bwMode="auto">
          <a:xfrm>
            <a:off x="4930164"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D631B58-0DAC-C048-BBCB-96A94B5A306E}"/>
              </a:ext>
            </a:extLst>
          </p:cNvPr>
          <p:cNvCxnSpPr>
            <a:cxnSpLocks/>
          </p:cNvCxnSpPr>
          <p:nvPr/>
        </p:nvCxnSpPr>
        <p:spPr bwMode="auto">
          <a:xfrm>
            <a:off x="5603897"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F650202-C088-2842-94DE-C33A32A1A57F}"/>
              </a:ext>
            </a:extLst>
          </p:cNvPr>
          <p:cNvCxnSpPr/>
          <p:nvPr/>
        </p:nvCxnSpPr>
        <p:spPr bwMode="auto">
          <a:xfrm>
            <a:off x="6270801"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34E3D4A-5C06-554A-BBD0-80BEAE147CC4}"/>
              </a:ext>
            </a:extLst>
          </p:cNvPr>
          <p:cNvCxnSpPr>
            <a:cxnSpLocks/>
          </p:cNvCxnSpPr>
          <p:nvPr/>
        </p:nvCxnSpPr>
        <p:spPr bwMode="auto">
          <a:xfrm>
            <a:off x="6948672" y="4598587"/>
            <a:ext cx="0" cy="7861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7D171E5-B114-9441-92F0-DCE74907217A}"/>
              </a:ext>
            </a:extLst>
          </p:cNvPr>
          <p:cNvCxnSpPr>
            <a:cxnSpLocks/>
          </p:cNvCxnSpPr>
          <p:nvPr/>
        </p:nvCxnSpPr>
        <p:spPr bwMode="auto">
          <a:xfrm>
            <a:off x="7622405" y="4598587"/>
            <a:ext cx="0" cy="78613"/>
          </a:xfrm>
          <a:prstGeom prst="line">
            <a:avLst/>
          </a:prstGeom>
          <a:noFill/>
          <a:ln w="28575" cap="flat" cmpd="sng" algn="ctr">
            <a:solidFill>
              <a:schemeClr val="bg1"/>
            </a:solidFill>
            <a:prstDash val="solid"/>
            <a:round/>
            <a:headEnd type="none" w="med" len="med"/>
            <a:tailEnd type="none" w="med" len="med"/>
          </a:ln>
          <a:effectLst/>
        </p:spPr>
      </p:cxnSp>
      <p:sp>
        <p:nvSpPr>
          <p:cNvPr id="11" name="TextBox 10">
            <a:extLst>
              <a:ext uri="{FF2B5EF4-FFF2-40B4-BE49-F238E27FC236}">
                <a16:creationId xmlns:a16="http://schemas.microsoft.com/office/drawing/2014/main" id="{6FA7F814-75BE-FF43-9364-96D67F0A0C04}"/>
              </a:ext>
            </a:extLst>
          </p:cNvPr>
          <p:cNvSpPr txBox="1"/>
          <p:nvPr/>
        </p:nvSpPr>
        <p:spPr bwMode="auto">
          <a:xfrm>
            <a:off x="2076928" y="462174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7" name="TextBox 26">
            <a:extLst>
              <a:ext uri="{FF2B5EF4-FFF2-40B4-BE49-F238E27FC236}">
                <a16:creationId xmlns:a16="http://schemas.microsoft.com/office/drawing/2014/main" id="{2FD613D5-1CBD-FA42-B715-41A74452489A}"/>
              </a:ext>
            </a:extLst>
          </p:cNvPr>
          <p:cNvSpPr txBox="1"/>
          <p:nvPr/>
        </p:nvSpPr>
        <p:spPr bwMode="auto">
          <a:xfrm>
            <a:off x="2756245" y="4621745"/>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8" name="TextBox 27">
            <a:extLst>
              <a:ext uri="{FF2B5EF4-FFF2-40B4-BE49-F238E27FC236}">
                <a16:creationId xmlns:a16="http://schemas.microsoft.com/office/drawing/2014/main" id="{F2018717-1FB3-7B46-8BF4-8FD125297877}"/>
              </a:ext>
            </a:extLst>
          </p:cNvPr>
          <p:cNvSpPr txBox="1"/>
          <p:nvPr/>
        </p:nvSpPr>
        <p:spPr bwMode="auto">
          <a:xfrm>
            <a:off x="3367331"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9" name="TextBox 28">
            <a:extLst>
              <a:ext uri="{FF2B5EF4-FFF2-40B4-BE49-F238E27FC236}">
                <a16:creationId xmlns:a16="http://schemas.microsoft.com/office/drawing/2014/main" id="{F995D701-F84C-2D44-858B-F89742A047FB}"/>
              </a:ext>
            </a:extLst>
          </p:cNvPr>
          <p:cNvSpPr txBox="1"/>
          <p:nvPr/>
        </p:nvSpPr>
        <p:spPr bwMode="auto">
          <a:xfrm>
            <a:off x="4046001"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0" name="TextBox 29">
            <a:extLst>
              <a:ext uri="{FF2B5EF4-FFF2-40B4-BE49-F238E27FC236}">
                <a16:creationId xmlns:a16="http://schemas.microsoft.com/office/drawing/2014/main" id="{99223428-AD42-F54B-AF9B-BBD9464FC63A}"/>
              </a:ext>
            </a:extLst>
          </p:cNvPr>
          <p:cNvSpPr txBox="1"/>
          <p:nvPr/>
        </p:nvSpPr>
        <p:spPr bwMode="auto">
          <a:xfrm>
            <a:off x="4721387"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1" name="TextBox 30">
            <a:extLst>
              <a:ext uri="{FF2B5EF4-FFF2-40B4-BE49-F238E27FC236}">
                <a16:creationId xmlns:a16="http://schemas.microsoft.com/office/drawing/2014/main" id="{8257BC6C-23FB-F245-9A53-BB7790FF1873}"/>
              </a:ext>
            </a:extLst>
          </p:cNvPr>
          <p:cNvSpPr txBox="1"/>
          <p:nvPr/>
        </p:nvSpPr>
        <p:spPr bwMode="auto">
          <a:xfrm>
            <a:off x="5397491"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2" name="TextBox 31">
            <a:extLst>
              <a:ext uri="{FF2B5EF4-FFF2-40B4-BE49-F238E27FC236}">
                <a16:creationId xmlns:a16="http://schemas.microsoft.com/office/drawing/2014/main" id="{894DAB37-C888-3048-9332-CD1D0835CB52}"/>
              </a:ext>
            </a:extLst>
          </p:cNvPr>
          <p:cNvSpPr txBox="1"/>
          <p:nvPr/>
        </p:nvSpPr>
        <p:spPr bwMode="auto">
          <a:xfrm>
            <a:off x="6060463"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3" name="TextBox 32">
            <a:extLst>
              <a:ext uri="{FF2B5EF4-FFF2-40B4-BE49-F238E27FC236}">
                <a16:creationId xmlns:a16="http://schemas.microsoft.com/office/drawing/2014/main" id="{B5E417A4-3062-2940-A2B0-4BAF03BB28AF}"/>
              </a:ext>
            </a:extLst>
          </p:cNvPr>
          <p:cNvSpPr txBox="1"/>
          <p:nvPr/>
        </p:nvSpPr>
        <p:spPr bwMode="auto">
          <a:xfrm>
            <a:off x="6740705"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4" name="TextBox 33">
            <a:extLst>
              <a:ext uri="{FF2B5EF4-FFF2-40B4-BE49-F238E27FC236}">
                <a16:creationId xmlns:a16="http://schemas.microsoft.com/office/drawing/2014/main" id="{D635A1B2-7B37-DF48-8C2F-504E1B4F3EFE}"/>
              </a:ext>
            </a:extLst>
          </p:cNvPr>
          <p:cNvSpPr txBox="1"/>
          <p:nvPr/>
        </p:nvSpPr>
        <p:spPr bwMode="auto">
          <a:xfrm>
            <a:off x="7416091" y="462174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cxnSp>
        <p:nvCxnSpPr>
          <p:cNvPr id="35" name="Straight Connector 34">
            <a:extLst>
              <a:ext uri="{FF2B5EF4-FFF2-40B4-BE49-F238E27FC236}">
                <a16:creationId xmlns:a16="http://schemas.microsoft.com/office/drawing/2014/main" id="{C0A87E2D-3384-B047-8575-FBC949A7B37C}"/>
              </a:ext>
            </a:extLst>
          </p:cNvPr>
          <p:cNvCxnSpPr/>
          <p:nvPr/>
        </p:nvCxnSpPr>
        <p:spPr bwMode="auto">
          <a:xfrm>
            <a:off x="2138691" y="4594449"/>
            <a:ext cx="86889"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E4788F69-F8B7-6544-8DEF-20CE257CFADD}"/>
              </a:ext>
            </a:extLst>
          </p:cNvPr>
          <p:cNvCxnSpPr/>
          <p:nvPr/>
        </p:nvCxnSpPr>
        <p:spPr bwMode="auto">
          <a:xfrm>
            <a:off x="2138691" y="4018639"/>
            <a:ext cx="86889"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BB38FC-41CB-B343-AD64-1186EBE3BF09}"/>
              </a:ext>
            </a:extLst>
          </p:cNvPr>
          <p:cNvCxnSpPr/>
          <p:nvPr/>
        </p:nvCxnSpPr>
        <p:spPr bwMode="auto">
          <a:xfrm>
            <a:off x="2138691" y="3443519"/>
            <a:ext cx="86889"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6A1AB2B-D815-8344-BBFE-1B498D9ACC55}"/>
              </a:ext>
            </a:extLst>
          </p:cNvPr>
          <p:cNvCxnSpPr/>
          <p:nvPr/>
        </p:nvCxnSpPr>
        <p:spPr bwMode="auto">
          <a:xfrm>
            <a:off x="2138691" y="2867709"/>
            <a:ext cx="86889"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DB6CFC-4FB7-6A4B-A5C4-1D3FD25E54BA}"/>
              </a:ext>
            </a:extLst>
          </p:cNvPr>
          <p:cNvCxnSpPr/>
          <p:nvPr/>
        </p:nvCxnSpPr>
        <p:spPr bwMode="auto">
          <a:xfrm>
            <a:off x="2138691" y="2284312"/>
            <a:ext cx="86889"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05B7228-D61C-EB40-ADDE-06ABC3332A7A}"/>
              </a:ext>
            </a:extLst>
          </p:cNvPr>
          <p:cNvCxnSpPr/>
          <p:nvPr/>
        </p:nvCxnSpPr>
        <p:spPr bwMode="auto">
          <a:xfrm>
            <a:off x="2138691" y="1708502"/>
            <a:ext cx="86889" cy="0"/>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61F151A1-35D2-1E4F-9547-6C38FB5AA67F}"/>
              </a:ext>
            </a:extLst>
          </p:cNvPr>
          <p:cNvSpPr txBox="1"/>
          <p:nvPr/>
        </p:nvSpPr>
        <p:spPr bwMode="auto">
          <a:xfrm>
            <a:off x="1850099" y="4406904"/>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E7F1EEF6-4C7C-4A4C-A8C8-C04D96E52910}"/>
              </a:ext>
            </a:extLst>
          </p:cNvPr>
          <p:cNvSpPr txBox="1"/>
          <p:nvPr/>
        </p:nvSpPr>
        <p:spPr bwMode="auto">
          <a:xfrm>
            <a:off x="1732474" y="38310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4" name="TextBox 43">
            <a:extLst>
              <a:ext uri="{FF2B5EF4-FFF2-40B4-BE49-F238E27FC236}">
                <a16:creationId xmlns:a16="http://schemas.microsoft.com/office/drawing/2014/main" id="{F5096DB3-F57A-6F43-9A13-1AFBF184D49A}"/>
              </a:ext>
            </a:extLst>
          </p:cNvPr>
          <p:cNvSpPr txBox="1"/>
          <p:nvPr/>
        </p:nvSpPr>
        <p:spPr bwMode="auto">
          <a:xfrm>
            <a:off x="1732474" y="324468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45" name="TextBox 44">
            <a:extLst>
              <a:ext uri="{FF2B5EF4-FFF2-40B4-BE49-F238E27FC236}">
                <a16:creationId xmlns:a16="http://schemas.microsoft.com/office/drawing/2014/main" id="{81DE6B0C-B123-BC4A-AC8F-678A01849CC9}"/>
              </a:ext>
            </a:extLst>
          </p:cNvPr>
          <p:cNvSpPr txBox="1"/>
          <p:nvPr/>
        </p:nvSpPr>
        <p:spPr bwMode="auto">
          <a:xfrm>
            <a:off x="1732473" y="265581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6" name="TextBox 45">
            <a:extLst>
              <a:ext uri="{FF2B5EF4-FFF2-40B4-BE49-F238E27FC236}">
                <a16:creationId xmlns:a16="http://schemas.microsoft.com/office/drawing/2014/main" id="{4DC26AD0-25FA-2B44-939A-F72D9385EE3D}"/>
              </a:ext>
            </a:extLst>
          </p:cNvPr>
          <p:cNvSpPr txBox="1"/>
          <p:nvPr/>
        </p:nvSpPr>
        <p:spPr bwMode="auto">
          <a:xfrm>
            <a:off x="1732473" y="20694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7" name="TextBox 46">
            <a:extLst>
              <a:ext uri="{FF2B5EF4-FFF2-40B4-BE49-F238E27FC236}">
                <a16:creationId xmlns:a16="http://schemas.microsoft.com/office/drawing/2014/main" id="{42FD6D6E-3E5E-6D4E-850D-338799191B75}"/>
              </a:ext>
            </a:extLst>
          </p:cNvPr>
          <p:cNvSpPr txBox="1"/>
          <p:nvPr/>
        </p:nvSpPr>
        <p:spPr bwMode="auto">
          <a:xfrm>
            <a:off x="1617975" y="1505660"/>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9" name="Freeform 48">
            <a:extLst>
              <a:ext uri="{FF2B5EF4-FFF2-40B4-BE49-F238E27FC236}">
                <a16:creationId xmlns:a16="http://schemas.microsoft.com/office/drawing/2014/main" id="{46C8D992-FA9E-FA4B-8FAD-DCA62221F30C}"/>
              </a:ext>
            </a:extLst>
          </p:cNvPr>
          <p:cNvSpPr/>
          <p:nvPr/>
        </p:nvSpPr>
        <p:spPr bwMode="auto">
          <a:xfrm>
            <a:off x="2228583" y="1702872"/>
            <a:ext cx="5546188" cy="2708031"/>
          </a:xfrm>
          <a:custGeom>
            <a:avLst/>
            <a:gdLst>
              <a:gd name="connsiteX0" fmla="*/ 0 w 5546188"/>
              <a:gd name="connsiteY0" fmla="*/ 0 h 2708031"/>
              <a:gd name="connsiteX1" fmla="*/ 77372 w 5546188"/>
              <a:gd name="connsiteY1" fmla="*/ 0 h 2708031"/>
              <a:gd name="connsiteX2" fmla="*/ 77372 w 5546188"/>
              <a:gd name="connsiteY2" fmla="*/ 42203 h 2708031"/>
              <a:gd name="connsiteX3" fmla="*/ 130126 w 5546188"/>
              <a:gd name="connsiteY3" fmla="*/ 42203 h 2708031"/>
              <a:gd name="connsiteX4" fmla="*/ 130126 w 5546188"/>
              <a:gd name="connsiteY4" fmla="*/ 63305 h 2708031"/>
              <a:gd name="connsiteX5" fmla="*/ 186397 w 5546188"/>
              <a:gd name="connsiteY5" fmla="*/ 63305 h 2708031"/>
              <a:gd name="connsiteX6" fmla="*/ 186397 w 5546188"/>
              <a:gd name="connsiteY6" fmla="*/ 256736 h 2708031"/>
              <a:gd name="connsiteX7" fmla="*/ 218049 w 5546188"/>
              <a:gd name="connsiteY7" fmla="*/ 256736 h 2708031"/>
              <a:gd name="connsiteX8" fmla="*/ 218049 w 5546188"/>
              <a:gd name="connsiteY8" fmla="*/ 383345 h 2708031"/>
              <a:gd name="connsiteX9" fmla="*/ 274320 w 5546188"/>
              <a:gd name="connsiteY9" fmla="*/ 383345 h 2708031"/>
              <a:gd name="connsiteX10" fmla="*/ 274320 w 5546188"/>
              <a:gd name="connsiteY10" fmla="*/ 439616 h 2708031"/>
              <a:gd name="connsiteX11" fmla="*/ 386862 w 5546188"/>
              <a:gd name="connsiteY11" fmla="*/ 439616 h 2708031"/>
              <a:gd name="connsiteX12" fmla="*/ 386862 w 5546188"/>
              <a:gd name="connsiteY12" fmla="*/ 562708 h 2708031"/>
              <a:gd name="connsiteX13" fmla="*/ 386862 w 5546188"/>
              <a:gd name="connsiteY13" fmla="*/ 562708 h 2708031"/>
              <a:gd name="connsiteX14" fmla="*/ 422031 w 5546188"/>
              <a:gd name="connsiteY14" fmla="*/ 562708 h 2708031"/>
              <a:gd name="connsiteX15" fmla="*/ 422031 w 5546188"/>
              <a:gd name="connsiteY15" fmla="*/ 794825 h 2708031"/>
              <a:gd name="connsiteX16" fmla="*/ 464234 w 5546188"/>
              <a:gd name="connsiteY16" fmla="*/ 794825 h 2708031"/>
              <a:gd name="connsiteX17" fmla="*/ 464234 w 5546188"/>
              <a:gd name="connsiteY17" fmla="*/ 882748 h 2708031"/>
              <a:gd name="connsiteX18" fmla="*/ 548640 w 5546188"/>
              <a:gd name="connsiteY18" fmla="*/ 882748 h 2708031"/>
              <a:gd name="connsiteX19" fmla="*/ 548640 w 5546188"/>
              <a:gd name="connsiteY19" fmla="*/ 882748 h 2708031"/>
              <a:gd name="connsiteX20" fmla="*/ 548640 w 5546188"/>
              <a:gd name="connsiteY20" fmla="*/ 921434 h 2708031"/>
              <a:gd name="connsiteX21" fmla="*/ 594360 w 5546188"/>
              <a:gd name="connsiteY21" fmla="*/ 921434 h 2708031"/>
              <a:gd name="connsiteX22" fmla="*/ 594360 w 5546188"/>
              <a:gd name="connsiteY22" fmla="*/ 1037493 h 2708031"/>
              <a:gd name="connsiteX23" fmla="*/ 640080 w 5546188"/>
              <a:gd name="connsiteY23" fmla="*/ 1037493 h 2708031"/>
              <a:gd name="connsiteX24" fmla="*/ 640080 w 5546188"/>
              <a:gd name="connsiteY24" fmla="*/ 1329397 h 2708031"/>
              <a:gd name="connsiteX25" fmla="*/ 640080 w 5546188"/>
              <a:gd name="connsiteY25" fmla="*/ 1329397 h 2708031"/>
              <a:gd name="connsiteX26" fmla="*/ 640080 w 5546188"/>
              <a:gd name="connsiteY26" fmla="*/ 1431388 h 2708031"/>
              <a:gd name="connsiteX27" fmla="*/ 685800 w 5546188"/>
              <a:gd name="connsiteY27" fmla="*/ 1431388 h 2708031"/>
              <a:gd name="connsiteX28" fmla="*/ 685800 w 5546188"/>
              <a:gd name="connsiteY28" fmla="*/ 1463040 h 2708031"/>
              <a:gd name="connsiteX29" fmla="*/ 759656 w 5546188"/>
              <a:gd name="connsiteY29" fmla="*/ 1463040 h 2708031"/>
              <a:gd name="connsiteX30" fmla="*/ 759656 w 5546188"/>
              <a:gd name="connsiteY30" fmla="*/ 1463040 h 2708031"/>
              <a:gd name="connsiteX31" fmla="*/ 822960 w 5546188"/>
              <a:gd name="connsiteY31" fmla="*/ 1463040 h 2708031"/>
              <a:gd name="connsiteX32" fmla="*/ 822960 w 5546188"/>
              <a:gd name="connsiteY32" fmla="*/ 1649437 h 2708031"/>
              <a:gd name="connsiteX33" fmla="*/ 861646 w 5546188"/>
              <a:gd name="connsiteY33" fmla="*/ 1649437 h 2708031"/>
              <a:gd name="connsiteX34" fmla="*/ 963637 w 5546188"/>
              <a:gd name="connsiteY34" fmla="*/ 1649437 h 2708031"/>
              <a:gd name="connsiteX35" fmla="*/ 963637 w 5546188"/>
              <a:gd name="connsiteY35" fmla="*/ 1684607 h 2708031"/>
              <a:gd name="connsiteX36" fmla="*/ 1019908 w 5546188"/>
              <a:gd name="connsiteY36" fmla="*/ 1684607 h 2708031"/>
              <a:gd name="connsiteX37" fmla="*/ 1019908 w 5546188"/>
              <a:gd name="connsiteY37" fmla="*/ 1733843 h 2708031"/>
              <a:gd name="connsiteX38" fmla="*/ 1019908 w 5546188"/>
              <a:gd name="connsiteY38" fmla="*/ 1733843 h 2708031"/>
              <a:gd name="connsiteX39" fmla="*/ 1048043 w 5546188"/>
              <a:gd name="connsiteY39" fmla="*/ 1733843 h 2708031"/>
              <a:gd name="connsiteX40" fmla="*/ 1048043 w 5546188"/>
              <a:gd name="connsiteY40" fmla="*/ 1818250 h 2708031"/>
              <a:gd name="connsiteX41" fmla="*/ 1153551 w 5546188"/>
              <a:gd name="connsiteY41" fmla="*/ 1818250 h 2708031"/>
              <a:gd name="connsiteX42" fmla="*/ 1153551 w 5546188"/>
              <a:gd name="connsiteY42" fmla="*/ 1818250 h 2708031"/>
              <a:gd name="connsiteX43" fmla="*/ 1195754 w 5546188"/>
              <a:gd name="connsiteY43" fmla="*/ 1818250 h 2708031"/>
              <a:gd name="connsiteX44" fmla="*/ 1195754 w 5546188"/>
              <a:gd name="connsiteY44" fmla="*/ 1853419 h 2708031"/>
              <a:gd name="connsiteX45" fmla="*/ 1237957 w 5546188"/>
              <a:gd name="connsiteY45" fmla="*/ 1853419 h 2708031"/>
              <a:gd name="connsiteX46" fmla="*/ 1237957 w 5546188"/>
              <a:gd name="connsiteY46" fmla="*/ 1923757 h 2708031"/>
              <a:gd name="connsiteX47" fmla="*/ 1280160 w 5546188"/>
              <a:gd name="connsiteY47" fmla="*/ 1923757 h 2708031"/>
              <a:gd name="connsiteX48" fmla="*/ 1280160 w 5546188"/>
              <a:gd name="connsiteY48" fmla="*/ 1994096 h 2708031"/>
              <a:gd name="connsiteX49" fmla="*/ 1438422 w 5546188"/>
              <a:gd name="connsiteY49" fmla="*/ 1994096 h 2708031"/>
              <a:gd name="connsiteX50" fmla="*/ 1438422 w 5546188"/>
              <a:gd name="connsiteY50" fmla="*/ 2057400 h 2708031"/>
              <a:gd name="connsiteX51" fmla="*/ 1470074 w 5546188"/>
              <a:gd name="connsiteY51" fmla="*/ 2057400 h 2708031"/>
              <a:gd name="connsiteX52" fmla="*/ 1470074 w 5546188"/>
              <a:gd name="connsiteY52" fmla="*/ 2113671 h 2708031"/>
              <a:gd name="connsiteX53" fmla="*/ 1649437 w 5546188"/>
              <a:gd name="connsiteY53" fmla="*/ 2113671 h 2708031"/>
              <a:gd name="connsiteX54" fmla="*/ 1649437 w 5546188"/>
              <a:gd name="connsiteY54" fmla="*/ 2145323 h 2708031"/>
              <a:gd name="connsiteX55" fmla="*/ 1649437 w 5546188"/>
              <a:gd name="connsiteY55" fmla="*/ 2145323 h 2708031"/>
              <a:gd name="connsiteX56" fmla="*/ 1649437 w 5546188"/>
              <a:gd name="connsiteY56" fmla="*/ 2145323 h 2708031"/>
              <a:gd name="connsiteX57" fmla="*/ 1649437 w 5546188"/>
              <a:gd name="connsiteY57" fmla="*/ 2145323 h 2708031"/>
              <a:gd name="connsiteX58" fmla="*/ 1649437 w 5546188"/>
              <a:gd name="connsiteY58" fmla="*/ 2145323 h 2708031"/>
              <a:gd name="connsiteX59" fmla="*/ 1681089 w 5546188"/>
              <a:gd name="connsiteY59" fmla="*/ 2145323 h 2708031"/>
              <a:gd name="connsiteX60" fmla="*/ 1681089 w 5546188"/>
              <a:gd name="connsiteY60" fmla="*/ 2194560 h 2708031"/>
              <a:gd name="connsiteX61" fmla="*/ 2113671 w 5546188"/>
              <a:gd name="connsiteY61" fmla="*/ 2194560 h 2708031"/>
              <a:gd name="connsiteX62" fmla="*/ 2113671 w 5546188"/>
              <a:gd name="connsiteY62" fmla="*/ 2226213 h 2708031"/>
              <a:gd name="connsiteX63" fmla="*/ 2271932 w 5546188"/>
              <a:gd name="connsiteY63" fmla="*/ 2226213 h 2708031"/>
              <a:gd name="connsiteX64" fmla="*/ 2271932 w 5546188"/>
              <a:gd name="connsiteY64" fmla="*/ 2254348 h 2708031"/>
              <a:gd name="connsiteX65" fmla="*/ 2479431 w 5546188"/>
              <a:gd name="connsiteY65" fmla="*/ 2254348 h 2708031"/>
              <a:gd name="connsiteX66" fmla="*/ 2479431 w 5546188"/>
              <a:gd name="connsiteY66" fmla="*/ 2300068 h 2708031"/>
              <a:gd name="connsiteX67" fmla="*/ 2514600 w 5546188"/>
              <a:gd name="connsiteY67" fmla="*/ 2300068 h 2708031"/>
              <a:gd name="connsiteX68" fmla="*/ 2514600 w 5546188"/>
              <a:gd name="connsiteY68" fmla="*/ 2345788 h 2708031"/>
              <a:gd name="connsiteX69" fmla="*/ 2690446 w 5546188"/>
              <a:gd name="connsiteY69" fmla="*/ 2345788 h 2708031"/>
              <a:gd name="connsiteX70" fmla="*/ 2690446 w 5546188"/>
              <a:gd name="connsiteY70" fmla="*/ 2373923 h 2708031"/>
              <a:gd name="connsiteX71" fmla="*/ 2883877 w 5546188"/>
              <a:gd name="connsiteY71" fmla="*/ 2373923 h 2708031"/>
              <a:gd name="connsiteX72" fmla="*/ 2883877 w 5546188"/>
              <a:gd name="connsiteY72" fmla="*/ 2409093 h 2708031"/>
              <a:gd name="connsiteX73" fmla="*/ 2950699 w 5546188"/>
              <a:gd name="connsiteY73" fmla="*/ 2409093 h 2708031"/>
              <a:gd name="connsiteX74" fmla="*/ 2950699 w 5546188"/>
              <a:gd name="connsiteY74" fmla="*/ 2409093 h 2708031"/>
              <a:gd name="connsiteX75" fmla="*/ 3108960 w 5546188"/>
              <a:gd name="connsiteY75" fmla="*/ 2409093 h 2708031"/>
              <a:gd name="connsiteX76" fmla="*/ 3108960 w 5546188"/>
              <a:gd name="connsiteY76" fmla="*/ 2458330 h 2708031"/>
              <a:gd name="connsiteX77" fmla="*/ 3341077 w 5546188"/>
              <a:gd name="connsiteY77" fmla="*/ 2458330 h 2708031"/>
              <a:gd name="connsiteX78" fmla="*/ 3341077 w 5546188"/>
              <a:gd name="connsiteY78" fmla="*/ 2489982 h 2708031"/>
              <a:gd name="connsiteX79" fmla="*/ 3552092 w 5546188"/>
              <a:gd name="connsiteY79" fmla="*/ 2489982 h 2708031"/>
              <a:gd name="connsiteX80" fmla="*/ 3552092 w 5546188"/>
              <a:gd name="connsiteY80" fmla="*/ 2489982 h 2708031"/>
              <a:gd name="connsiteX81" fmla="*/ 3552092 w 5546188"/>
              <a:gd name="connsiteY81" fmla="*/ 2521634 h 2708031"/>
              <a:gd name="connsiteX82" fmla="*/ 3727939 w 5546188"/>
              <a:gd name="connsiteY82" fmla="*/ 2521634 h 2708031"/>
              <a:gd name="connsiteX83" fmla="*/ 3727939 w 5546188"/>
              <a:gd name="connsiteY83" fmla="*/ 2521634 h 2708031"/>
              <a:gd name="connsiteX84" fmla="*/ 3727939 w 5546188"/>
              <a:gd name="connsiteY84" fmla="*/ 2553287 h 2708031"/>
              <a:gd name="connsiteX85" fmla="*/ 4128868 w 5546188"/>
              <a:gd name="connsiteY85" fmla="*/ 2553287 h 2708031"/>
              <a:gd name="connsiteX86" fmla="*/ 4128868 w 5546188"/>
              <a:gd name="connsiteY86" fmla="*/ 2584939 h 2708031"/>
              <a:gd name="connsiteX87" fmla="*/ 4491111 w 5546188"/>
              <a:gd name="connsiteY87" fmla="*/ 2584939 h 2708031"/>
              <a:gd name="connsiteX88" fmla="*/ 4491111 w 5546188"/>
              <a:gd name="connsiteY88" fmla="*/ 2584939 h 2708031"/>
              <a:gd name="connsiteX89" fmla="*/ 4491111 w 5546188"/>
              <a:gd name="connsiteY89" fmla="*/ 2613074 h 2708031"/>
              <a:gd name="connsiteX90" fmla="*/ 4554416 w 5546188"/>
              <a:gd name="connsiteY90" fmla="*/ 2613074 h 2708031"/>
              <a:gd name="connsiteX91" fmla="*/ 4554416 w 5546188"/>
              <a:gd name="connsiteY91" fmla="*/ 2613074 h 2708031"/>
              <a:gd name="connsiteX92" fmla="*/ 4554416 w 5546188"/>
              <a:gd name="connsiteY92" fmla="*/ 2644727 h 2708031"/>
              <a:gd name="connsiteX93" fmla="*/ 5359791 w 5546188"/>
              <a:gd name="connsiteY93" fmla="*/ 2644727 h 2708031"/>
              <a:gd name="connsiteX94" fmla="*/ 5359791 w 5546188"/>
              <a:gd name="connsiteY94" fmla="*/ 2676379 h 2708031"/>
              <a:gd name="connsiteX95" fmla="*/ 5426612 w 5546188"/>
              <a:gd name="connsiteY95" fmla="*/ 2676379 h 2708031"/>
              <a:gd name="connsiteX96" fmla="*/ 5426612 w 5546188"/>
              <a:gd name="connsiteY96" fmla="*/ 2676379 h 2708031"/>
              <a:gd name="connsiteX97" fmla="*/ 5426612 w 5546188"/>
              <a:gd name="connsiteY97" fmla="*/ 2708031 h 2708031"/>
              <a:gd name="connsiteX98" fmla="*/ 5546188 w 5546188"/>
              <a:gd name="connsiteY98" fmla="*/ 2708031 h 2708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5546188" h="2708031">
                <a:moveTo>
                  <a:pt x="0" y="0"/>
                </a:moveTo>
                <a:lnTo>
                  <a:pt x="77372" y="0"/>
                </a:lnTo>
                <a:lnTo>
                  <a:pt x="77372" y="42203"/>
                </a:lnTo>
                <a:lnTo>
                  <a:pt x="130126" y="42203"/>
                </a:lnTo>
                <a:lnTo>
                  <a:pt x="130126" y="63305"/>
                </a:lnTo>
                <a:lnTo>
                  <a:pt x="186397" y="63305"/>
                </a:lnTo>
                <a:lnTo>
                  <a:pt x="186397" y="256736"/>
                </a:lnTo>
                <a:lnTo>
                  <a:pt x="218049" y="256736"/>
                </a:lnTo>
                <a:lnTo>
                  <a:pt x="218049" y="383345"/>
                </a:lnTo>
                <a:lnTo>
                  <a:pt x="274320" y="383345"/>
                </a:lnTo>
                <a:lnTo>
                  <a:pt x="274320" y="439616"/>
                </a:lnTo>
                <a:lnTo>
                  <a:pt x="386862" y="439616"/>
                </a:lnTo>
                <a:lnTo>
                  <a:pt x="386862" y="562708"/>
                </a:lnTo>
                <a:lnTo>
                  <a:pt x="386862" y="562708"/>
                </a:lnTo>
                <a:lnTo>
                  <a:pt x="422031" y="562708"/>
                </a:lnTo>
                <a:lnTo>
                  <a:pt x="422031" y="794825"/>
                </a:lnTo>
                <a:lnTo>
                  <a:pt x="464234" y="794825"/>
                </a:lnTo>
                <a:lnTo>
                  <a:pt x="464234" y="882748"/>
                </a:lnTo>
                <a:lnTo>
                  <a:pt x="548640" y="882748"/>
                </a:lnTo>
                <a:lnTo>
                  <a:pt x="548640" y="882748"/>
                </a:lnTo>
                <a:lnTo>
                  <a:pt x="548640" y="921434"/>
                </a:lnTo>
                <a:lnTo>
                  <a:pt x="594360" y="921434"/>
                </a:lnTo>
                <a:lnTo>
                  <a:pt x="594360" y="1037493"/>
                </a:lnTo>
                <a:lnTo>
                  <a:pt x="640080" y="1037493"/>
                </a:lnTo>
                <a:lnTo>
                  <a:pt x="640080" y="1329397"/>
                </a:lnTo>
                <a:lnTo>
                  <a:pt x="640080" y="1329397"/>
                </a:lnTo>
                <a:lnTo>
                  <a:pt x="640080" y="1431388"/>
                </a:lnTo>
                <a:lnTo>
                  <a:pt x="685800" y="1431388"/>
                </a:lnTo>
                <a:lnTo>
                  <a:pt x="685800" y="1463040"/>
                </a:lnTo>
                <a:lnTo>
                  <a:pt x="759656" y="1463040"/>
                </a:lnTo>
                <a:lnTo>
                  <a:pt x="759656" y="1463040"/>
                </a:lnTo>
                <a:lnTo>
                  <a:pt x="822960" y="1463040"/>
                </a:lnTo>
                <a:lnTo>
                  <a:pt x="822960" y="1649437"/>
                </a:lnTo>
                <a:lnTo>
                  <a:pt x="861646" y="1649437"/>
                </a:lnTo>
                <a:lnTo>
                  <a:pt x="963637" y="1649437"/>
                </a:lnTo>
                <a:lnTo>
                  <a:pt x="963637" y="1684607"/>
                </a:lnTo>
                <a:lnTo>
                  <a:pt x="1019908" y="1684607"/>
                </a:lnTo>
                <a:lnTo>
                  <a:pt x="1019908" y="1733843"/>
                </a:lnTo>
                <a:lnTo>
                  <a:pt x="1019908" y="1733843"/>
                </a:lnTo>
                <a:lnTo>
                  <a:pt x="1048043" y="1733843"/>
                </a:lnTo>
                <a:lnTo>
                  <a:pt x="1048043" y="1818250"/>
                </a:lnTo>
                <a:lnTo>
                  <a:pt x="1153551" y="1818250"/>
                </a:lnTo>
                <a:lnTo>
                  <a:pt x="1153551" y="1818250"/>
                </a:lnTo>
                <a:lnTo>
                  <a:pt x="1195754" y="1818250"/>
                </a:lnTo>
                <a:lnTo>
                  <a:pt x="1195754" y="1853419"/>
                </a:lnTo>
                <a:lnTo>
                  <a:pt x="1237957" y="1853419"/>
                </a:lnTo>
                <a:lnTo>
                  <a:pt x="1237957" y="1923757"/>
                </a:lnTo>
                <a:lnTo>
                  <a:pt x="1280160" y="1923757"/>
                </a:lnTo>
                <a:lnTo>
                  <a:pt x="1280160" y="1994096"/>
                </a:lnTo>
                <a:lnTo>
                  <a:pt x="1438422" y="1994096"/>
                </a:lnTo>
                <a:lnTo>
                  <a:pt x="1438422" y="2057400"/>
                </a:lnTo>
                <a:lnTo>
                  <a:pt x="1470074" y="2057400"/>
                </a:lnTo>
                <a:lnTo>
                  <a:pt x="1470074" y="2113671"/>
                </a:lnTo>
                <a:lnTo>
                  <a:pt x="1649437" y="2113671"/>
                </a:lnTo>
                <a:lnTo>
                  <a:pt x="1649437" y="2145323"/>
                </a:lnTo>
                <a:lnTo>
                  <a:pt x="1649437" y="2145323"/>
                </a:lnTo>
                <a:lnTo>
                  <a:pt x="1649437" y="2145323"/>
                </a:lnTo>
                <a:lnTo>
                  <a:pt x="1649437" y="2145323"/>
                </a:lnTo>
                <a:lnTo>
                  <a:pt x="1649437" y="2145323"/>
                </a:lnTo>
                <a:lnTo>
                  <a:pt x="1681089" y="2145323"/>
                </a:lnTo>
                <a:lnTo>
                  <a:pt x="1681089" y="2194560"/>
                </a:lnTo>
                <a:lnTo>
                  <a:pt x="2113671" y="2194560"/>
                </a:lnTo>
                <a:lnTo>
                  <a:pt x="2113671" y="2226213"/>
                </a:lnTo>
                <a:lnTo>
                  <a:pt x="2271932" y="2226213"/>
                </a:lnTo>
                <a:lnTo>
                  <a:pt x="2271932" y="2254348"/>
                </a:lnTo>
                <a:lnTo>
                  <a:pt x="2479431" y="2254348"/>
                </a:lnTo>
                <a:lnTo>
                  <a:pt x="2479431" y="2300068"/>
                </a:lnTo>
                <a:lnTo>
                  <a:pt x="2514600" y="2300068"/>
                </a:lnTo>
                <a:lnTo>
                  <a:pt x="2514600" y="2345788"/>
                </a:lnTo>
                <a:lnTo>
                  <a:pt x="2690446" y="2345788"/>
                </a:lnTo>
                <a:lnTo>
                  <a:pt x="2690446" y="2373923"/>
                </a:lnTo>
                <a:lnTo>
                  <a:pt x="2883877" y="2373923"/>
                </a:lnTo>
                <a:lnTo>
                  <a:pt x="2883877" y="2409093"/>
                </a:lnTo>
                <a:lnTo>
                  <a:pt x="2950699" y="2409093"/>
                </a:lnTo>
                <a:lnTo>
                  <a:pt x="2950699" y="2409093"/>
                </a:lnTo>
                <a:lnTo>
                  <a:pt x="3108960" y="2409093"/>
                </a:lnTo>
                <a:lnTo>
                  <a:pt x="3108960" y="2458330"/>
                </a:lnTo>
                <a:lnTo>
                  <a:pt x="3341077" y="2458330"/>
                </a:lnTo>
                <a:lnTo>
                  <a:pt x="3341077" y="2489982"/>
                </a:lnTo>
                <a:lnTo>
                  <a:pt x="3552092" y="2489982"/>
                </a:lnTo>
                <a:lnTo>
                  <a:pt x="3552092" y="2489982"/>
                </a:lnTo>
                <a:lnTo>
                  <a:pt x="3552092" y="2521634"/>
                </a:lnTo>
                <a:lnTo>
                  <a:pt x="3727939" y="2521634"/>
                </a:lnTo>
                <a:lnTo>
                  <a:pt x="3727939" y="2521634"/>
                </a:lnTo>
                <a:lnTo>
                  <a:pt x="3727939" y="2553287"/>
                </a:lnTo>
                <a:lnTo>
                  <a:pt x="4128868" y="2553287"/>
                </a:lnTo>
                <a:lnTo>
                  <a:pt x="4128868" y="2584939"/>
                </a:lnTo>
                <a:lnTo>
                  <a:pt x="4491111" y="2584939"/>
                </a:lnTo>
                <a:lnTo>
                  <a:pt x="4491111" y="2584939"/>
                </a:lnTo>
                <a:lnTo>
                  <a:pt x="4491111" y="2613074"/>
                </a:lnTo>
                <a:lnTo>
                  <a:pt x="4554416" y="2613074"/>
                </a:lnTo>
                <a:lnTo>
                  <a:pt x="4554416" y="2613074"/>
                </a:lnTo>
                <a:lnTo>
                  <a:pt x="4554416" y="2644727"/>
                </a:lnTo>
                <a:lnTo>
                  <a:pt x="5359791" y="2644727"/>
                </a:lnTo>
                <a:lnTo>
                  <a:pt x="5359791" y="2676379"/>
                </a:lnTo>
                <a:lnTo>
                  <a:pt x="5426612" y="2676379"/>
                </a:lnTo>
                <a:lnTo>
                  <a:pt x="5426612" y="2676379"/>
                </a:lnTo>
                <a:lnTo>
                  <a:pt x="5426612" y="2708031"/>
                </a:lnTo>
                <a:lnTo>
                  <a:pt x="5546188" y="2708031"/>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1" name="TextBox 50">
            <a:extLst>
              <a:ext uri="{FF2B5EF4-FFF2-40B4-BE49-F238E27FC236}">
                <a16:creationId xmlns:a16="http://schemas.microsoft.com/office/drawing/2014/main" id="{A5E33EDD-FB3C-F94A-8D3C-24352CEFE133}"/>
              </a:ext>
            </a:extLst>
          </p:cNvPr>
          <p:cNvSpPr txBox="1"/>
          <p:nvPr/>
        </p:nvSpPr>
        <p:spPr bwMode="auto">
          <a:xfrm>
            <a:off x="7238974" y="415096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52" name="TextBox 51">
            <a:extLst>
              <a:ext uri="{FF2B5EF4-FFF2-40B4-BE49-F238E27FC236}">
                <a16:creationId xmlns:a16="http://schemas.microsoft.com/office/drawing/2014/main" id="{5E1F8C1E-788C-6E4F-8210-2FB124D627C0}"/>
              </a:ext>
            </a:extLst>
          </p:cNvPr>
          <p:cNvSpPr txBox="1"/>
          <p:nvPr/>
        </p:nvSpPr>
        <p:spPr bwMode="auto">
          <a:xfrm>
            <a:off x="5200331" y="3955907"/>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53" name="TextBox 52">
            <a:extLst>
              <a:ext uri="{FF2B5EF4-FFF2-40B4-BE49-F238E27FC236}">
                <a16:creationId xmlns:a16="http://schemas.microsoft.com/office/drawing/2014/main" id="{9C12767B-3AD0-E84A-BCAF-E464E3E8E389}"/>
              </a:ext>
            </a:extLst>
          </p:cNvPr>
          <p:cNvSpPr txBox="1"/>
          <p:nvPr/>
        </p:nvSpPr>
        <p:spPr bwMode="auto">
          <a:xfrm>
            <a:off x="3553631" y="360416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4" name="TextBox 53">
            <a:extLst>
              <a:ext uri="{FF2B5EF4-FFF2-40B4-BE49-F238E27FC236}">
                <a16:creationId xmlns:a16="http://schemas.microsoft.com/office/drawing/2014/main" id="{07E0723B-37F3-E149-88EC-E78007E862C4}"/>
              </a:ext>
            </a:extLst>
          </p:cNvPr>
          <p:cNvSpPr txBox="1"/>
          <p:nvPr/>
        </p:nvSpPr>
        <p:spPr bwMode="auto">
          <a:xfrm>
            <a:off x="3131377" y="328345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5" name="TextBox 54">
            <a:extLst>
              <a:ext uri="{FF2B5EF4-FFF2-40B4-BE49-F238E27FC236}">
                <a16:creationId xmlns:a16="http://schemas.microsoft.com/office/drawing/2014/main" id="{E9646D9F-D864-CE4A-9528-0E0CF39A2B21}"/>
              </a:ext>
            </a:extLst>
          </p:cNvPr>
          <p:cNvSpPr txBox="1"/>
          <p:nvPr/>
        </p:nvSpPr>
        <p:spPr bwMode="auto">
          <a:xfrm>
            <a:off x="7474500" y="418326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56" name="TextBox 55">
            <a:extLst>
              <a:ext uri="{FF2B5EF4-FFF2-40B4-BE49-F238E27FC236}">
                <a16:creationId xmlns:a16="http://schemas.microsoft.com/office/drawing/2014/main" id="{0E51221D-6497-D14D-9B09-2685FE9F8C66}"/>
              </a:ext>
            </a:extLst>
          </p:cNvPr>
          <p:cNvSpPr txBox="1"/>
          <p:nvPr/>
        </p:nvSpPr>
        <p:spPr bwMode="auto">
          <a:xfrm>
            <a:off x="3298472" y="33543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7" name="TextBox 56">
            <a:extLst>
              <a:ext uri="{FF2B5EF4-FFF2-40B4-BE49-F238E27FC236}">
                <a16:creationId xmlns:a16="http://schemas.microsoft.com/office/drawing/2014/main" id="{6E5C12AD-62EB-3B4B-A393-26E6603167E9}"/>
              </a:ext>
            </a:extLst>
          </p:cNvPr>
          <p:cNvSpPr txBox="1"/>
          <p:nvPr/>
        </p:nvSpPr>
        <p:spPr bwMode="auto">
          <a:xfrm>
            <a:off x="3326185" y="3375231"/>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58" name="TextBox 57">
            <a:extLst>
              <a:ext uri="{FF2B5EF4-FFF2-40B4-BE49-F238E27FC236}">
                <a16:creationId xmlns:a16="http://schemas.microsoft.com/office/drawing/2014/main" id="{2ECD44B0-7F80-7343-8DF1-A9965F0DFE42}"/>
              </a:ext>
            </a:extLst>
          </p:cNvPr>
          <p:cNvSpPr txBox="1"/>
          <p:nvPr/>
        </p:nvSpPr>
        <p:spPr bwMode="auto">
          <a:xfrm>
            <a:off x="2903217" y="2984976"/>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59" name="TextBox 58">
            <a:extLst>
              <a:ext uri="{FF2B5EF4-FFF2-40B4-BE49-F238E27FC236}">
                <a16:creationId xmlns:a16="http://schemas.microsoft.com/office/drawing/2014/main" id="{39918340-E2C0-924E-9745-08490DBFFFB3}"/>
              </a:ext>
            </a:extLst>
          </p:cNvPr>
          <p:cNvSpPr txBox="1"/>
          <p:nvPr/>
        </p:nvSpPr>
        <p:spPr bwMode="auto">
          <a:xfrm>
            <a:off x="2910756" y="306244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60" name="TextBox 59">
            <a:extLst>
              <a:ext uri="{FF2B5EF4-FFF2-40B4-BE49-F238E27FC236}">
                <a16:creationId xmlns:a16="http://schemas.microsoft.com/office/drawing/2014/main" id="{6D94DAAA-6ED4-054C-A2BC-589907CBF212}"/>
              </a:ext>
            </a:extLst>
          </p:cNvPr>
          <p:cNvSpPr txBox="1"/>
          <p:nvPr/>
        </p:nvSpPr>
        <p:spPr bwMode="auto">
          <a:xfrm>
            <a:off x="2674865" y="242264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61" name="TextBox 60">
            <a:extLst>
              <a:ext uri="{FF2B5EF4-FFF2-40B4-BE49-F238E27FC236}">
                <a16:creationId xmlns:a16="http://schemas.microsoft.com/office/drawing/2014/main" id="{E583D3A6-8A49-454A-AD2C-B5B07F2936CC}"/>
              </a:ext>
            </a:extLst>
          </p:cNvPr>
          <p:cNvSpPr txBox="1"/>
          <p:nvPr/>
        </p:nvSpPr>
        <p:spPr bwMode="auto">
          <a:xfrm>
            <a:off x="2493382" y="206399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62" name="TextBox 61">
            <a:extLst>
              <a:ext uri="{FF2B5EF4-FFF2-40B4-BE49-F238E27FC236}">
                <a16:creationId xmlns:a16="http://schemas.microsoft.com/office/drawing/2014/main" id="{06ECDCF4-E423-2140-90BB-54B25EC01DE3}"/>
              </a:ext>
            </a:extLst>
          </p:cNvPr>
          <p:cNvSpPr txBox="1"/>
          <p:nvPr/>
        </p:nvSpPr>
        <p:spPr bwMode="auto">
          <a:xfrm>
            <a:off x="2334088" y="1910708"/>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libri" panose="020F0502020204030204" pitchFamily="34" charset="0"/>
                <a:ea typeface="+mn-ea"/>
                <a:cs typeface="+mn-cs"/>
              </a:rPr>
              <a:t>+</a:t>
            </a:r>
          </a:p>
        </p:txBody>
      </p:sp>
      <p:sp>
        <p:nvSpPr>
          <p:cNvPr id="64" name="TextBox 63">
            <a:extLst>
              <a:ext uri="{FF2B5EF4-FFF2-40B4-BE49-F238E27FC236}">
                <a16:creationId xmlns:a16="http://schemas.microsoft.com/office/drawing/2014/main" id="{38146951-BFE4-AA48-B529-0F9680227C73}"/>
              </a:ext>
            </a:extLst>
          </p:cNvPr>
          <p:cNvSpPr txBox="1"/>
          <p:nvPr/>
        </p:nvSpPr>
        <p:spPr bwMode="auto">
          <a:xfrm>
            <a:off x="2300922" y="1779934"/>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65" name="TextBox 64">
            <a:extLst>
              <a:ext uri="{FF2B5EF4-FFF2-40B4-BE49-F238E27FC236}">
                <a16:creationId xmlns:a16="http://schemas.microsoft.com/office/drawing/2014/main" id="{F5C0FF78-9F83-8242-922B-9C55E274FC4E}"/>
              </a:ext>
            </a:extLst>
          </p:cNvPr>
          <p:cNvSpPr txBox="1"/>
          <p:nvPr/>
        </p:nvSpPr>
        <p:spPr bwMode="auto">
          <a:xfrm>
            <a:off x="2275615" y="1684145"/>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66" name="TextBox 65">
            <a:extLst>
              <a:ext uri="{FF2B5EF4-FFF2-40B4-BE49-F238E27FC236}">
                <a16:creationId xmlns:a16="http://schemas.microsoft.com/office/drawing/2014/main" id="{0A8153F2-7724-584D-AA21-E4961E5C2154}"/>
              </a:ext>
            </a:extLst>
          </p:cNvPr>
          <p:cNvSpPr txBox="1"/>
          <p:nvPr/>
        </p:nvSpPr>
        <p:spPr bwMode="auto">
          <a:xfrm>
            <a:off x="2859998" y="2789985"/>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49.6%</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(42-57)</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6B8929F4-BA48-4145-85E2-4E038B797460}"/>
              </a:ext>
            </a:extLst>
          </p:cNvPr>
          <p:cNvSpPr txBox="1"/>
          <p:nvPr/>
        </p:nvSpPr>
        <p:spPr bwMode="auto">
          <a:xfrm>
            <a:off x="3524236" y="3382153"/>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31.2%</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(24-39)</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68" name="TextBox 67">
            <a:extLst>
              <a:ext uri="{FF2B5EF4-FFF2-40B4-BE49-F238E27FC236}">
                <a16:creationId xmlns:a16="http://schemas.microsoft.com/office/drawing/2014/main" id="{1F71B0FF-9F6E-A84F-9216-5EE13ADA345A}"/>
              </a:ext>
            </a:extLst>
          </p:cNvPr>
          <p:cNvSpPr txBox="1"/>
          <p:nvPr/>
        </p:nvSpPr>
        <p:spPr bwMode="auto">
          <a:xfrm>
            <a:off x="4201178" y="3559897"/>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24.2%</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(18-31)</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69" name="TextBox 68">
            <a:extLst>
              <a:ext uri="{FF2B5EF4-FFF2-40B4-BE49-F238E27FC236}">
                <a16:creationId xmlns:a16="http://schemas.microsoft.com/office/drawing/2014/main" id="{56437302-0628-8D4F-BC4E-EB2773D150D3}"/>
              </a:ext>
            </a:extLst>
          </p:cNvPr>
          <p:cNvSpPr txBox="1"/>
          <p:nvPr/>
        </p:nvSpPr>
        <p:spPr bwMode="auto">
          <a:xfrm>
            <a:off x="4149535" y="370724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t>
            </a:r>
          </a:p>
        </p:txBody>
      </p:sp>
      <p:sp>
        <p:nvSpPr>
          <p:cNvPr id="70" name="TextBox 69">
            <a:extLst>
              <a:ext uri="{FF2B5EF4-FFF2-40B4-BE49-F238E27FC236}">
                <a16:creationId xmlns:a16="http://schemas.microsoft.com/office/drawing/2014/main" id="{D244AB03-DCEF-F746-94EA-BD45B27E9159}"/>
              </a:ext>
            </a:extLst>
          </p:cNvPr>
          <p:cNvSpPr txBox="1"/>
          <p:nvPr/>
        </p:nvSpPr>
        <p:spPr bwMode="auto">
          <a:xfrm>
            <a:off x="4862126" y="3758023"/>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18.3%</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(13-25)</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71" name="TextBox 70">
            <a:extLst>
              <a:ext uri="{FF2B5EF4-FFF2-40B4-BE49-F238E27FC236}">
                <a16:creationId xmlns:a16="http://schemas.microsoft.com/office/drawing/2014/main" id="{DE5C7D0D-4F9F-F64E-B154-429565B05B20}"/>
              </a:ext>
            </a:extLst>
          </p:cNvPr>
          <p:cNvSpPr txBox="1"/>
          <p:nvPr/>
        </p:nvSpPr>
        <p:spPr bwMode="auto">
          <a:xfrm>
            <a:off x="5569879" y="3881895"/>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13.9%</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(9-20)</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72" name="TextBox 71">
            <a:extLst>
              <a:ext uri="{FF2B5EF4-FFF2-40B4-BE49-F238E27FC236}">
                <a16:creationId xmlns:a16="http://schemas.microsoft.com/office/drawing/2014/main" id="{D6B92DC8-0754-7E43-BBD1-D19A53AABFC8}"/>
              </a:ext>
            </a:extLst>
          </p:cNvPr>
          <p:cNvSpPr txBox="1"/>
          <p:nvPr/>
        </p:nvSpPr>
        <p:spPr bwMode="auto">
          <a:xfrm>
            <a:off x="6247136" y="3924709"/>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12.3%</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(8-18)</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310E6FCE-995B-994B-8676-EC4EA0B59B25}"/>
              </a:ext>
            </a:extLst>
          </p:cNvPr>
          <p:cNvSpPr txBox="1"/>
          <p:nvPr/>
        </p:nvSpPr>
        <p:spPr bwMode="auto">
          <a:xfrm>
            <a:off x="6918092" y="4019998"/>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9.2%</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(5-15)</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74" name="TextBox 73">
            <a:extLst>
              <a:ext uri="{FF2B5EF4-FFF2-40B4-BE49-F238E27FC236}">
                <a16:creationId xmlns:a16="http://schemas.microsoft.com/office/drawing/2014/main" id="{D1AE6557-A474-404C-9213-F9A845E0B91A}"/>
              </a:ext>
            </a:extLst>
          </p:cNvPr>
          <p:cNvSpPr txBox="1"/>
          <p:nvPr/>
        </p:nvSpPr>
        <p:spPr bwMode="auto">
          <a:xfrm>
            <a:off x="7571582" y="4048142"/>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7.6%</a:t>
            </a:r>
            <a:br>
              <a:rPr kumimoji="0" lang="en-US" sz="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(4-13)</a:t>
            </a:r>
            <a:endParaRPr kumimoji="0" lang="en-US" sz="800" b="1" i="0" u="none" strike="noStrike" kern="1200" cap="none" spc="0" normalizeH="0" baseline="30000" noProof="0" dirty="0">
              <a:ln>
                <a:noFill/>
              </a:ln>
              <a:solidFill>
                <a:srgbClr val="E1471D"/>
              </a:solidFill>
              <a:effectLst/>
              <a:uLnTx/>
              <a:uFillTx/>
              <a:latin typeface="Calibri" panose="020F0502020204030204" pitchFamily="34" charset="0"/>
              <a:ea typeface="+mn-ea"/>
              <a:cs typeface="+mn-cs"/>
            </a:endParaRPr>
          </a:p>
        </p:txBody>
      </p:sp>
      <p:sp>
        <p:nvSpPr>
          <p:cNvPr id="50" name="Freeform 49">
            <a:extLst>
              <a:ext uri="{FF2B5EF4-FFF2-40B4-BE49-F238E27FC236}">
                <a16:creationId xmlns:a16="http://schemas.microsoft.com/office/drawing/2014/main" id="{3AAD0EF7-F471-D846-9F04-F1EAE5DBF4B9}"/>
              </a:ext>
            </a:extLst>
          </p:cNvPr>
          <p:cNvSpPr/>
          <p:nvPr/>
        </p:nvSpPr>
        <p:spPr bwMode="auto">
          <a:xfrm>
            <a:off x="2242447" y="1701676"/>
            <a:ext cx="5535724" cy="2853231"/>
          </a:xfrm>
          <a:custGeom>
            <a:avLst/>
            <a:gdLst>
              <a:gd name="connsiteX0" fmla="*/ 0 w 5535724"/>
              <a:gd name="connsiteY0" fmla="*/ 0 h 2853231"/>
              <a:gd name="connsiteX1" fmla="*/ 83472 w 5535724"/>
              <a:gd name="connsiteY1" fmla="*/ 0 h 2853231"/>
              <a:gd name="connsiteX2" fmla="*/ 83472 w 5535724"/>
              <a:gd name="connsiteY2" fmla="*/ 60707 h 2853231"/>
              <a:gd name="connsiteX3" fmla="*/ 117619 w 5535724"/>
              <a:gd name="connsiteY3" fmla="*/ 60707 h 2853231"/>
              <a:gd name="connsiteX4" fmla="*/ 117619 w 5535724"/>
              <a:gd name="connsiteY4" fmla="*/ 132796 h 2853231"/>
              <a:gd name="connsiteX5" fmla="*/ 174532 w 5535724"/>
              <a:gd name="connsiteY5" fmla="*/ 132796 h 2853231"/>
              <a:gd name="connsiteX6" fmla="*/ 174532 w 5535724"/>
              <a:gd name="connsiteY6" fmla="*/ 303535 h 2853231"/>
              <a:gd name="connsiteX7" fmla="*/ 174532 w 5535724"/>
              <a:gd name="connsiteY7" fmla="*/ 303535 h 2853231"/>
              <a:gd name="connsiteX8" fmla="*/ 174532 w 5535724"/>
              <a:gd name="connsiteY8" fmla="*/ 478068 h 2853231"/>
              <a:gd name="connsiteX9" fmla="*/ 246622 w 5535724"/>
              <a:gd name="connsiteY9" fmla="*/ 478068 h 2853231"/>
              <a:gd name="connsiteX10" fmla="*/ 246622 w 5535724"/>
              <a:gd name="connsiteY10" fmla="*/ 561540 h 2853231"/>
              <a:gd name="connsiteX11" fmla="*/ 292152 w 5535724"/>
              <a:gd name="connsiteY11" fmla="*/ 561540 h 2853231"/>
              <a:gd name="connsiteX12" fmla="*/ 292152 w 5535724"/>
              <a:gd name="connsiteY12" fmla="*/ 633630 h 2853231"/>
              <a:gd name="connsiteX13" fmla="*/ 364242 w 5535724"/>
              <a:gd name="connsiteY13" fmla="*/ 633630 h 2853231"/>
              <a:gd name="connsiteX14" fmla="*/ 364242 w 5535724"/>
              <a:gd name="connsiteY14" fmla="*/ 686748 h 2853231"/>
              <a:gd name="connsiteX15" fmla="*/ 409772 w 5535724"/>
              <a:gd name="connsiteY15" fmla="*/ 686748 h 2853231"/>
              <a:gd name="connsiteX16" fmla="*/ 409772 w 5535724"/>
              <a:gd name="connsiteY16" fmla="*/ 1009255 h 2853231"/>
              <a:gd name="connsiteX17" fmla="*/ 409772 w 5535724"/>
              <a:gd name="connsiteY17" fmla="*/ 1164816 h 2853231"/>
              <a:gd name="connsiteX18" fmla="*/ 409772 w 5535724"/>
              <a:gd name="connsiteY18" fmla="*/ 1164816 h 2853231"/>
              <a:gd name="connsiteX19" fmla="*/ 409772 w 5535724"/>
              <a:gd name="connsiteY19" fmla="*/ 1297613 h 2853231"/>
              <a:gd name="connsiteX20" fmla="*/ 500833 w 5535724"/>
              <a:gd name="connsiteY20" fmla="*/ 1297613 h 2853231"/>
              <a:gd name="connsiteX21" fmla="*/ 500833 w 5535724"/>
              <a:gd name="connsiteY21" fmla="*/ 1350732 h 2853231"/>
              <a:gd name="connsiteX22" fmla="*/ 584305 w 5535724"/>
              <a:gd name="connsiteY22" fmla="*/ 1350732 h 2853231"/>
              <a:gd name="connsiteX23" fmla="*/ 584305 w 5535724"/>
              <a:gd name="connsiteY23" fmla="*/ 1400056 h 2853231"/>
              <a:gd name="connsiteX24" fmla="*/ 584305 w 5535724"/>
              <a:gd name="connsiteY24" fmla="*/ 1494911 h 2853231"/>
              <a:gd name="connsiteX25" fmla="*/ 614658 w 5535724"/>
              <a:gd name="connsiteY25" fmla="*/ 1494911 h 2853231"/>
              <a:gd name="connsiteX26" fmla="*/ 614658 w 5535724"/>
              <a:gd name="connsiteY26" fmla="*/ 1828800 h 2853231"/>
              <a:gd name="connsiteX27" fmla="*/ 648806 w 5535724"/>
              <a:gd name="connsiteY27" fmla="*/ 1828800 h 2853231"/>
              <a:gd name="connsiteX28" fmla="*/ 648806 w 5535724"/>
              <a:gd name="connsiteY28" fmla="*/ 1897095 h 2853231"/>
              <a:gd name="connsiteX29" fmla="*/ 736073 w 5535724"/>
              <a:gd name="connsiteY29" fmla="*/ 1897095 h 2853231"/>
              <a:gd name="connsiteX30" fmla="*/ 736073 w 5535724"/>
              <a:gd name="connsiteY30" fmla="*/ 1935037 h 2853231"/>
              <a:gd name="connsiteX31" fmla="*/ 811956 w 5535724"/>
              <a:gd name="connsiteY31" fmla="*/ 1935037 h 2853231"/>
              <a:gd name="connsiteX32" fmla="*/ 811956 w 5535724"/>
              <a:gd name="connsiteY32" fmla="*/ 2120952 h 2853231"/>
              <a:gd name="connsiteX33" fmla="*/ 853692 w 5535724"/>
              <a:gd name="connsiteY33" fmla="*/ 2120952 h 2853231"/>
              <a:gd name="connsiteX34" fmla="*/ 853692 w 5535724"/>
              <a:gd name="connsiteY34" fmla="*/ 2181660 h 2853231"/>
              <a:gd name="connsiteX35" fmla="*/ 1009254 w 5535724"/>
              <a:gd name="connsiteY35" fmla="*/ 2181660 h 2853231"/>
              <a:gd name="connsiteX36" fmla="*/ 1009254 w 5535724"/>
              <a:gd name="connsiteY36" fmla="*/ 2234778 h 2853231"/>
              <a:gd name="connsiteX37" fmla="*/ 1062373 w 5535724"/>
              <a:gd name="connsiteY37" fmla="*/ 2234778 h 2853231"/>
              <a:gd name="connsiteX38" fmla="*/ 1062373 w 5535724"/>
              <a:gd name="connsiteY38" fmla="*/ 2268926 h 2853231"/>
              <a:gd name="connsiteX39" fmla="*/ 1221729 w 5535724"/>
              <a:gd name="connsiteY39" fmla="*/ 2268926 h 2853231"/>
              <a:gd name="connsiteX40" fmla="*/ 1221729 w 5535724"/>
              <a:gd name="connsiteY40" fmla="*/ 2325839 h 2853231"/>
              <a:gd name="connsiteX41" fmla="*/ 1244494 w 5535724"/>
              <a:gd name="connsiteY41" fmla="*/ 2325839 h 2853231"/>
              <a:gd name="connsiteX42" fmla="*/ 1244494 w 5535724"/>
              <a:gd name="connsiteY42" fmla="*/ 2371369 h 2853231"/>
              <a:gd name="connsiteX43" fmla="*/ 1434204 w 5535724"/>
              <a:gd name="connsiteY43" fmla="*/ 2371369 h 2853231"/>
              <a:gd name="connsiteX44" fmla="*/ 1434204 w 5535724"/>
              <a:gd name="connsiteY44" fmla="*/ 2466224 h 2853231"/>
              <a:gd name="connsiteX45" fmla="*/ 1468351 w 5535724"/>
              <a:gd name="connsiteY45" fmla="*/ 2466224 h 2853231"/>
              <a:gd name="connsiteX46" fmla="*/ 1468351 w 5535724"/>
              <a:gd name="connsiteY46" fmla="*/ 2511754 h 2853231"/>
              <a:gd name="connsiteX47" fmla="*/ 1623913 w 5535724"/>
              <a:gd name="connsiteY47" fmla="*/ 2511754 h 2853231"/>
              <a:gd name="connsiteX48" fmla="*/ 1623913 w 5535724"/>
              <a:gd name="connsiteY48" fmla="*/ 2542108 h 2853231"/>
              <a:gd name="connsiteX49" fmla="*/ 1665649 w 5535724"/>
              <a:gd name="connsiteY49" fmla="*/ 2542108 h 2853231"/>
              <a:gd name="connsiteX50" fmla="*/ 1665649 w 5535724"/>
              <a:gd name="connsiteY50" fmla="*/ 2602815 h 2853231"/>
              <a:gd name="connsiteX51" fmla="*/ 1840182 w 5535724"/>
              <a:gd name="connsiteY51" fmla="*/ 2602815 h 2853231"/>
              <a:gd name="connsiteX52" fmla="*/ 1912272 w 5535724"/>
              <a:gd name="connsiteY52" fmla="*/ 2602815 h 2853231"/>
              <a:gd name="connsiteX53" fmla="*/ 1912272 w 5535724"/>
              <a:gd name="connsiteY53" fmla="*/ 2648345 h 2853231"/>
              <a:gd name="connsiteX54" fmla="*/ 2052657 w 5535724"/>
              <a:gd name="connsiteY54" fmla="*/ 2648345 h 2853231"/>
              <a:gd name="connsiteX55" fmla="*/ 2052657 w 5535724"/>
              <a:gd name="connsiteY55" fmla="*/ 2682493 h 2853231"/>
              <a:gd name="connsiteX56" fmla="*/ 2249955 w 5535724"/>
              <a:gd name="connsiteY56" fmla="*/ 2682493 h 2853231"/>
              <a:gd name="connsiteX57" fmla="*/ 2249955 w 5535724"/>
              <a:gd name="connsiteY57" fmla="*/ 2716640 h 2853231"/>
              <a:gd name="connsiteX58" fmla="*/ 2481400 w 5535724"/>
              <a:gd name="connsiteY58" fmla="*/ 2716640 h 2853231"/>
              <a:gd name="connsiteX59" fmla="*/ 2481400 w 5535724"/>
              <a:gd name="connsiteY59" fmla="*/ 2754582 h 2853231"/>
              <a:gd name="connsiteX60" fmla="*/ 2826672 w 5535724"/>
              <a:gd name="connsiteY60" fmla="*/ 2754582 h 2853231"/>
              <a:gd name="connsiteX61" fmla="*/ 2826672 w 5535724"/>
              <a:gd name="connsiteY61" fmla="*/ 2754582 h 2853231"/>
              <a:gd name="connsiteX62" fmla="*/ 2826672 w 5535724"/>
              <a:gd name="connsiteY62" fmla="*/ 2784936 h 2853231"/>
              <a:gd name="connsiteX63" fmla="*/ 2875996 w 5535724"/>
              <a:gd name="connsiteY63" fmla="*/ 2784936 h 2853231"/>
              <a:gd name="connsiteX64" fmla="*/ 2875996 w 5535724"/>
              <a:gd name="connsiteY64" fmla="*/ 2811495 h 2853231"/>
              <a:gd name="connsiteX65" fmla="*/ 3672776 w 5535724"/>
              <a:gd name="connsiteY65" fmla="*/ 2811495 h 2853231"/>
              <a:gd name="connsiteX66" fmla="*/ 3672776 w 5535724"/>
              <a:gd name="connsiteY66" fmla="*/ 2830466 h 2853231"/>
              <a:gd name="connsiteX67" fmla="*/ 4128079 w 5535724"/>
              <a:gd name="connsiteY67" fmla="*/ 2830466 h 2853231"/>
              <a:gd name="connsiteX68" fmla="*/ 4128079 w 5535724"/>
              <a:gd name="connsiteY68" fmla="*/ 2853231 h 2853231"/>
              <a:gd name="connsiteX69" fmla="*/ 5535724 w 5535724"/>
              <a:gd name="connsiteY69" fmla="*/ 2853231 h 285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535724" h="2853231">
                <a:moveTo>
                  <a:pt x="0" y="0"/>
                </a:moveTo>
                <a:lnTo>
                  <a:pt x="83472" y="0"/>
                </a:lnTo>
                <a:lnTo>
                  <a:pt x="83472" y="60707"/>
                </a:lnTo>
                <a:lnTo>
                  <a:pt x="117619" y="60707"/>
                </a:lnTo>
                <a:lnTo>
                  <a:pt x="117619" y="132796"/>
                </a:lnTo>
                <a:lnTo>
                  <a:pt x="174532" y="132796"/>
                </a:lnTo>
                <a:lnTo>
                  <a:pt x="174532" y="303535"/>
                </a:lnTo>
                <a:lnTo>
                  <a:pt x="174532" y="303535"/>
                </a:lnTo>
                <a:lnTo>
                  <a:pt x="174532" y="478068"/>
                </a:lnTo>
                <a:lnTo>
                  <a:pt x="246622" y="478068"/>
                </a:lnTo>
                <a:lnTo>
                  <a:pt x="246622" y="561540"/>
                </a:lnTo>
                <a:lnTo>
                  <a:pt x="292152" y="561540"/>
                </a:lnTo>
                <a:lnTo>
                  <a:pt x="292152" y="633630"/>
                </a:lnTo>
                <a:lnTo>
                  <a:pt x="364242" y="633630"/>
                </a:lnTo>
                <a:lnTo>
                  <a:pt x="364242" y="686748"/>
                </a:lnTo>
                <a:lnTo>
                  <a:pt x="409772" y="686748"/>
                </a:lnTo>
                <a:lnTo>
                  <a:pt x="409772" y="1009255"/>
                </a:lnTo>
                <a:lnTo>
                  <a:pt x="409772" y="1164816"/>
                </a:lnTo>
                <a:lnTo>
                  <a:pt x="409772" y="1164816"/>
                </a:lnTo>
                <a:lnTo>
                  <a:pt x="409772" y="1297613"/>
                </a:lnTo>
                <a:lnTo>
                  <a:pt x="500833" y="1297613"/>
                </a:lnTo>
                <a:lnTo>
                  <a:pt x="500833" y="1350732"/>
                </a:lnTo>
                <a:lnTo>
                  <a:pt x="584305" y="1350732"/>
                </a:lnTo>
                <a:lnTo>
                  <a:pt x="584305" y="1400056"/>
                </a:lnTo>
                <a:lnTo>
                  <a:pt x="584305" y="1494911"/>
                </a:lnTo>
                <a:lnTo>
                  <a:pt x="614658" y="1494911"/>
                </a:lnTo>
                <a:lnTo>
                  <a:pt x="614658" y="1828800"/>
                </a:lnTo>
                <a:lnTo>
                  <a:pt x="648806" y="1828800"/>
                </a:lnTo>
                <a:lnTo>
                  <a:pt x="648806" y="1897095"/>
                </a:lnTo>
                <a:lnTo>
                  <a:pt x="736073" y="1897095"/>
                </a:lnTo>
                <a:lnTo>
                  <a:pt x="736073" y="1935037"/>
                </a:lnTo>
                <a:lnTo>
                  <a:pt x="811956" y="1935037"/>
                </a:lnTo>
                <a:lnTo>
                  <a:pt x="811956" y="2120952"/>
                </a:lnTo>
                <a:lnTo>
                  <a:pt x="853692" y="2120952"/>
                </a:lnTo>
                <a:lnTo>
                  <a:pt x="853692" y="2181660"/>
                </a:lnTo>
                <a:lnTo>
                  <a:pt x="1009254" y="2181660"/>
                </a:lnTo>
                <a:lnTo>
                  <a:pt x="1009254" y="2234778"/>
                </a:lnTo>
                <a:lnTo>
                  <a:pt x="1062373" y="2234778"/>
                </a:lnTo>
                <a:lnTo>
                  <a:pt x="1062373" y="2268926"/>
                </a:lnTo>
                <a:lnTo>
                  <a:pt x="1221729" y="2268926"/>
                </a:lnTo>
                <a:lnTo>
                  <a:pt x="1221729" y="2325839"/>
                </a:lnTo>
                <a:lnTo>
                  <a:pt x="1244494" y="2325839"/>
                </a:lnTo>
                <a:lnTo>
                  <a:pt x="1244494" y="2371369"/>
                </a:lnTo>
                <a:lnTo>
                  <a:pt x="1434204" y="2371369"/>
                </a:lnTo>
                <a:lnTo>
                  <a:pt x="1434204" y="2466224"/>
                </a:lnTo>
                <a:lnTo>
                  <a:pt x="1468351" y="2466224"/>
                </a:lnTo>
                <a:lnTo>
                  <a:pt x="1468351" y="2511754"/>
                </a:lnTo>
                <a:lnTo>
                  <a:pt x="1623913" y="2511754"/>
                </a:lnTo>
                <a:lnTo>
                  <a:pt x="1623913" y="2542108"/>
                </a:lnTo>
                <a:lnTo>
                  <a:pt x="1665649" y="2542108"/>
                </a:lnTo>
                <a:lnTo>
                  <a:pt x="1665649" y="2602815"/>
                </a:lnTo>
                <a:lnTo>
                  <a:pt x="1840182" y="2602815"/>
                </a:lnTo>
                <a:lnTo>
                  <a:pt x="1912272" y="2602815"/>
                </a:lnTo>
                <a:lnTo>
                  <a:pt x="1912272" y="2648345"/>
                </a:lnTo>
                <a:lnTo>
                  <a:pt x="2052657" y="2648345"/>
                </a:lnTo>
                <a:lnTo>
                  <a:pt x="2052657" y="2682493"/>
                </a:lnTo>
                <a:lnTo>
                  <a:pt x="2249955" y="2682493"/>
                </a:lnTo>
                <a:lnTo>
                  <a:pt x="2249955" y="2716640"/>
                </a:lnTo>
                <a:lnTo>
                  <a:pt x="2481400" y="2716640"/>
                </a:lnTo>
                <a:lnTo>
                  <a:pt x="2481400" y="2754582"/>
                </a:lnTo>
                <a:lnTo>
                  <a:pt x="2826672" y="2754582"/>
                </a:lnTo>
                <a:lnTo>
                  <a:pt x="2826672" y="2754582"/>
                </a:lnTo>
                <a:lnTo>
                  <a:pt x="2826672" y="2784936"/>
                </a:lnTo>
                <a:lnTo>
                  <a:pt x="2875996" y="2784936"/>
                </a:lnTo>
                <a:lnTo>
                  <a:pt x="2875996" y="2811495"/>
                </a:lnTo>
                <a:lnTo>
                  <a:pt x="3672776" y="2811495"/>
                </a:lnTo>
                <a:lnTo>
                  <a:pt x="3672776" y="2830466"/>
                </a:lnTo>
                <a:lnTo>
                  <a:pt x="4128079" y="2830466"/>
                </a:lnTo>
                <a:lnTo>
                  <a:pt x="4128079" y="2853231"/>
                </a:lnTo>
                <a:lnTo>
                  <a:pt x="5535724" y="2853231"/>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75" name="TextBox 74">
            <a:extLst>
              <a:ext uri="{FF2B5EF4-FFF2-40B4-BE49-F238E27FC236}">
                <a16:creationId xmlns:a16="http://schemas.microsoft.com/office/drawing/2014/main" id="{724CC24F-F699-1B47-BAC1-C4E0F9323C69}"/>
              </a:ext>
            </a:extLst>
          </p:cNvPr>
          <p:cNvSpPr txBox="1"/>
          <p:nvPr/>
        </p:nvSpPr>
        <p:spPr bwMode="auto">
          <a:xfrm>
            <a:off x="2859998" y="3865436"/>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35.1%</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(27-43)</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1E9CE48F-4FA7-F849-99D6-70128F01F690}"/>
              </a:ext>
            </a:extLst>
          </p:cNvPr>
          <p:cNvSpPr txBox="1"/>
          <p:nvPr/>
        </p:nvSpPr>
        <p:spPr bwMode="auto">
          <a:xfrm>
            <a:off x="3626598" y="3869523"/>
            <a:ext cx="4828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18.4%</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(12-25)</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77" name="TextBox 76">
            <a:extLst>
              <a:ext uri="{FF2B5EF4-FFF2-40B4-BE49-F238E27FC236}">
                <a16:creationId xmlns:a16="http://schemas.microsoft.com/office/drawing/2014/main" id="{5BB14E32-9D89-534F-84D5-8179025B0C2C}"/>
              </a:ext>
            </a:extLst>
          </p:cNvPr>
          <p:cNvSpPr txBox="1"/>
          <p:nvPr/>
        </p:nvSpPr>
        <p:spPr bwMode="auto">
          <a:xfrm>
            <a:off x="4211672" y="4025626"/>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8.8%</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(5-14)</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78" name="TextBox 77">
            <a:extLst>
              <a:ext uri="{FF2B5EF4-FFF2-40B4-BE49-F238E27FC236}">
                <a16:creationId xmlns:a16="http://schemas.microsoft.com/office/drawing/2014/main" id="{08EEA274-8CE1-644F-BCEE-FCA918F39F52}"/>
              </a:ext>
            </a:extLst>
          </p:cNvPr>
          <p:cNvSpPr txBox="1"/>
          <p:nvPr/>
        </p:nvSpPr>
        <p:spPr bwMode="auto">
          <a:xfrm>
            <a:off x="4879449" y="4146975"/>
            <a:ext cx="4315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4.8%</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(2-10)</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79" name="TextBox 78">
            <a:extLst>
              <a:ext uri="{FF2B5EF4-FFF2-40B4-BE49-F238E27FC236}">
                <a16:creationId xmlns:a16="http://schemas.microsoft.com/office/drawing/2014/main" id="{B005A9E8-C5EF-6545-8499-5FF10285DF3E}"/>
              </a:ext>
            </a:extLst>
          </p:cNvPr>
          <p:cNvSpPr txBox="1"/>
          <p:nvPr/>
        </p:nvSpPr>
        <p:spPr bwMode="auto">
          <a:xfrm>
            <a:off x="5560704" y="4203590"/>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3.2%</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(1-7)</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80" name="TextBox 79">
            <a:extLst>
              <a:ext uri="{FF2B5EF4-FFF2-40B4-BE49-F238E27FC236}">
                <a16:creationId xmlns:a16="http://schemas.microsoft.com/office/drawing/2014/main" id="{AA052C8B-E856-9B40-853F-1DEAC6813F34}"/>
              </a:ext>
            </a:extLst>
          </p:cNvPr>
          <p:cNvSpPr txBox="1"/>
          <p:nvPr/>
        </p:nvSpPr>
        <p:spPr bwMode="auto">
          <a:xfrm>
            <a:off x="6229264" y="4232595"/>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2.4%</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(1-6)</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81" name="TextBox 80">
            <a:extLst>
              <a:ext uri="{FF2B5EF4-FFF2-40B4-BE49-F238E27FC236}">
                <a16:creationId xmlns:a16="http://schemas.microsoft.com/office/drawing/2014/main" id="{8BCA0447-F90B-1747-A6BB-5648F1C6BEC1}"/>
              </a:ext>
            </a:extLst>
          </p:cNvPr>
          <p:cNvSpPr txBox="1"/>
          <p:nvPr/>
        </p:nvSpPr>
        <p:spPr bwMode="auto">
          <a:xfrm>
            <a:off x="6910388" y="4279166"/>
            <a:ext cx="3898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1.6%</a:t>
            </a:r>
            <a:b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br>
            <a:r>
              <a:rPr kumimoji="0" lang="en-US" sz="800" b="0"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(0-5)</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82" name="TextBox 81">
            <a:extLst>
              <a:ext uri="{FF2B5EF4-FFF2-40B4-BE49-F238E27FC236}">
                <a16:creationId xmlns:a16="http://schemas.microsoft.com/office/drawing/2014/main" id="{041D35D2-1CC4-7048-B558-8EA706EBBAA4}"/>
              </a:ext>
            </a:extLst>
          </p:cNvPr>
          <p:cNvSpPr txBox="1"/>
          <p:nvPr/>
        </p:nvSpPr>
        <p:spPr bwMode="auto">
          <a:xfrm>
            <a:off x="7559330" y="4380852"/>
            <a:ext cx="3113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800" b="1" i="0" u="none" strike="noStrike" kern="1200" cap="none" spc="0" normalizeH="0" baseline="0" noProof="0" dirty="0">
                <a:ln>
                  <a:noFill/>
                </a:ln>
                <a:solidFill>
                  <a:srgbClr val="4DA1BB"/>
                </a:solidFill>
                <a:effectLst/>
                <a:uLnTx/>
                <a:uFillTx/>
                <a:latin typeface="Calibri" panose="020F0502020204030204" pitchFamily="34" charset="0"/>
                <a:ea typeface="+mn-ea"/>
                <a:cs typeface="+mn-cs"/>
              </a:rPr>
              <a:t>0%</a:t>
            </a:r>
            <a:endParaRPr kumimoji="0" lang="en-US" sz="800" b="1" i="0" u="none" strike="noStrike" kern="1200" cap="none" spc="0" normalizeH="0" baseline="30000" noProof="0" dirty="0">
              <a:ln>
                <a:noFill/>
              </a:ln>
              <a:solidFill>
                <a:srgbClr val="4DA1BB"/>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CE6BF44D-3307-4140-8C62-A289E6770AD4}"/>
              </a:ext>
            </a:extLst>
          </p:cNvPr>
          <p:cNvSpPr/>
          <p:nvPr/>
        </p:nvSpPr>
        <p:spPr bwMode="auto">
          <a:xfrm>
            <a:off x="6573665" y="1640387"/>
            <a:ext cx="1296969" cy="928914"/>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 name="Straight Connector 3">
            <a:extLst>
              <a:ext uri="{FF2B5EF4-FFF2-40B4-BE49-F238E27FC236}">
                <a16:creationId xmlns:a16="http://schemas.microsoft.com/office/drawing/2014/main" id="{8DF7DED4-A383-054E-98E8-E2737BC1AA1D}"/>
              </a:ext>
            </a:extLst>
          </p:cNvPr>
          <p:cNvCxnSpPr/>
          <p:nvPr/>
        </p:nvCxnSpPr>
        <p:spPr bwMode="auto">
          <a:xfrm>
            <a:off x="6696211" y="1841982"/>
            <a:ext cx="222678" cy="0"/>
          </a:xfrm>
          <a:prstGeom prst="line">
            <a:avLst/>
          </a:prstGeom>
          <a:noFill/>
          <a:ln w="28575" cap="flat" cmpd="sng" algn="ctr">
            <a:solidFill>
              <a:schemeClr val="accent3"/>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1256669-A2B5-4A42-A41C-C29BD51B4DD1}"/>
              </a:ext>
            </a:extLst>
          </p:cNvPr>
          <p:cNvCxnSpPr/>
          <p:nvPr/>
        </p:nvCxnSpPr>
        <p:spPr bwMode="auto">
          <a:xfrm>
            <a:off x="6696211" y="2051236"/>
            <a:ext cx="222678" cy="0"/>
          </a:xfrm>
          <a:prstGeom prst="line">
            <a:avLst/>
          </a:prstGeom>
          <a:noFill/>
          <a:ln w="28575" cap="flat" cmpd="sng" algn="ctr">
            <a:solidFill>
              <a:schemeClr val="accent2"/>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8840BD2A-D78B-6849-9B08-10740AFD20F5}"/>
              </a:ext>
            </a:extLst>
          </p:cNvPr>
          <p:cNvSpPr txBox="1"/>
          <p:nvPr/>
        </p:nvSpPr>
        <p:spPr bwMode="auto">
          <a:xfrm>
            <a:off x="6873455" y="1687654"/>
            <a:ext cx="87600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Tivozanib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Censored</a:t>
            </a:r>
          </a:p>
        </p:txBody>
      </p:sp>
      <p:sp>
        <p:nvSpPr>
          <p:cNvPr id="36" name="TextBox 35">
            <a:extLst>
              <a:ext uri="{FF2B5EF4-FFF2-40B4-BE49-F238E27FC236}">
                <a16:creationId xmlns:a16="http://schemas.microsoft.com/office/drawing/2014/main" id="{1499EDCB-FF5E-4741-B816-10932756A3E9}"/>
              </a:ext>
            </a:extLst>
          </p:cNvPr>
          <p:cNvSpPr txBox="1"/>
          <p:nvPr/>
        </p:nvSpPr>
        <p:spPr bwMode="auto">
          <a:xfrm>
            <a:off x="6657509" y="2063990"/>
            <a:ext cx="3000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6" name="Freeform 5">
            <a:extLst>
              <a:ext uri="{FF2B5EF4-FFF2-40B4-BE49-F238E27FC236}">
                <a16:creationId xmlns:a16="http://schemas.microsoft.com/office/drawing/2014/main" id="{9C73858F-30AD-2C4B-97EC-4CDBF97DC43E}"/>
              </a:ext>
            </a:extLst>
          </p:cNvPr>
          <p:cNvSpPr/>
          <p:nvPr/>
        </p:nvSpPr>
        <p:spPr bwMode="auto">
          <a:xfrm>
            <a:off x="2225580" y="1682543"/>
            <a:ext cx="5581185" cy="2916044"/>
          </a:xfrm>
          <a:custGeom>
            <a:avLst/>
            <a:gdLst>
              <a:gd name="connsiteX0" fmla="*/ 0 w 5675970"/>
              <a:gd name="connsiteY0" fmla="*/ 0 h 2916044"/>
              <a:gd name="connsiteX1" fmla="*/ 0 w 5675970"/>
              <a:gd name="connsiteY1" fmla="*/ 2916044 h 2916044"/>
              <a:gd name="connsiteX2" fmla="*/ 5675970 w 5675970"/>
              <a:gd name="connsiteY2" fmla="*/ 2916044 h 2916044"/>
            </a:gdLst>
            <a:ahLst/>
            <a:cxnLst>
              <a:cxn ang="0">
                <a:pos x="connsiteX0" y="connsiteY0"/>
              </a:cxn>
              <a:cxn ang="0">
                <a:pos x="connsiteX1" y="connsiteY1"/>
              </a:cxn>
              <a:cxn ang="0">
                <a:pos x="connsiteX2" y="connsiteY2"/>
              </a:cxn>
            </a:cxnLst>
            <a:rect l="l" t="t" r="r" b="b"/>
            <a:pathLst>
              <a:path w="5675970" h="2916044">
                <a:moveTo>
                  <a:pt x="0" y="0"/>
                </a:moveTo>
                <a:lnTo>
                  <a:pt x="0" y="2916044"/>
                </a:lnTo>
                <a:lnTo>
                  <a:pt x="5675970" y="2916044"/>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01" name="TextBox 100">
            <a:extLst>
              <a:ext uri="{FF2B5EF4-FFF2-40B4-BE49-F238E27FC236}">
                <a16:creationId xmlns:a16="http://schemas.microsoft.com/office/drawing/2014/main" id="{E81D326F-FB07-2E48-A678-2009B262A8CD}"/>
              </a:ext>
            </a:extLst>
          </p:cNvPr>
          <p:cNvSpPr txBox="1"/>
          <p:nvPr/>
        </p:nvSpPr>
        <p:spPr bwMode="auto">
          <a:xfrm>
            <a:off x="508117" y="4668624"/>
            <a:ext cx="150663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Tivozanib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Sorafenib</a:t>
            </a:r>
          </a:p>
        </p:txBody>
      </p:sp>
      <p:sp>
        <p:nvSpPr>
          <p:cNvPr id="102" name="TextBox 101">
            <a:extLst>
              <a:ext uri="{FF2B5EF4-FFF2-40B4-BE49-F238E27FC236}">
                <a16:creationId xmlns:a16="http://schemas.microsoft.com/office/drawing/2014/main" id="{7B7C5ECA-44B1-1A46-8886-31DE48D2DA02}"/>
              </a:ext>
            </a:extLst>
          </p:cNvPr>
          <p:cNvSpPr txBox="1"/>
          <p:nvPr/>
        </p:nvSpPr>
        <p:spPr bwMode="auto">
          <a:xfrm>
            <a:off x="2010658" y="4878688"/>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175</a:t>
            </a:r>
          </a:p>
        </p:txBody>
      </p:sp>
      <p:sp>
        <p:nvSpPr>
          <p:cNvPr id="103" name="TextBox 102">
            <a:extLst>
              <a:ext uri="{FF2B5EF4-FFF2-40B4-BE49-F238E27FC236}">
                <a16:creationId xmlns:a16="http://schemas.microsoft.com/office/drawing/2014/main" id="{1C77F089-089A-DC4B-B30B-59C9C7F41B21}"/>
              </a:ext>
            </a:extLst>
          </p:cNvPr>
          <p:cNvSpPr txBox="1"/>
          <p:nvPr/>
        </p:nvSpPr>
        <p:spPr bwMode="auto">
          <a:xfrm>
            <a:off x="2715762" y="48786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104" name="TextBox 103">
            <a:extLst>
              <a:ext uri="{FF2B5EF4-FFF2-40B4-BE49-F238E27FC236}">
                <a16:creationId xmlns:a16="http://schemas.microsoft.com/office/drawing/2014/main" id="{6F826830-3FB5-6547-A64B-6A97C66C7D06}"/>
              </a:ext>
            </a:extLst>
          </p:cNvPr>
          <p:cNvSpPr txBox="1"/>
          <p:nvPr/>
        </p:nvSpPr>
        <p:spPr bwMode="auto">
          <a:xfrm>
            <a:off x="3404133" y="48786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105" name="TextBox 104">
            <a:extLst>
              <a:ext uri="{FF2B5EF4-FFF2-40B4-BE49-F238E27FC236}">
                <a16:creationId xmlns:a16="http://schemas.microsoft.com/office/drawing/2014/main" id="{3FCD21AF-DE04-D946-AB51-A17AC937DCF8}"/>
              </a:ext>
            </a:extLst>
          </p:cNvPr>
          <p:cNvSpPr txBox="1"/>
          <p:nvPr/>
        </p:nvSpPr>
        <p:spPr bwMode="auto">
          <a:xfrm>
            <a:off x="4070926" y="4878688"/>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06" name="TextBox 105">
            <a:extLst>
              <a:ext uri="{FF2B5EF4-FFF2-40B4-BE49-F238E27FC236}">
                <a16:creationId xmlns:a16="http://schemas.microsoft.com/office/drawing/2014/main" id="{DA2B4746-8CE8-DB4A-8B4E-206ED5093216}"/>
              </a:ext>
            </a:extLst>
          </p:cNvPr>
          <p:cNvSpPr txBox="1"/>
          <p:nvPr/>
        </p:nvSpPr>
        <p:spPr bwMode="auto">
          <a:xfrm>
            <a:off x="4758029" y="48803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07" name="TextBox 106">
            <a:extLst>
              <a:ext uri="{FF2B5EF4-FFF2-40B4-BE49-F238E27FC236}">
                <a16:creationId xmlns:a16="http://schemas.microsoft.com/office/drawing/2014/main" id="{952664BC-E68F-1947-A12E-EB40C3FC2437}"/>
              </a:ext>
            </a:extLst>
          </p:cNvPr>
          <p:cNvSpPr txBox="1"/>
          <p:nvPr/>
        </p:nvSpPr>
        <p:spPr bwMode="auto">
          <a:xfrm>
            <a:off x="5417447" y="48803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108" name="TextBox 107">
            <a:extLst>
              <a:ext uri="{FF2B5EF4-FFF2-40B4-BE49-F238E27FC236}">
                <a16:creationId xmlns:a16="http://schemas.microsoft.com/office/drawing/2014/main" id="{41DC77E1-A453-2B43-978C-451F1E432CEE}"/>
              </a:ext>
            </a:extLst>
          </p:cNvPr>
          <p:cNvSpPr txBox="1"/>
          <p:nvPr/>
        </p:nvSpPr>
        <p:spPr bwMode="auto">
          <a:xfrm>
            <a:off x="6105818" y="48803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09" name="TextBox 108">
            <a:extLst>
              <a:ext uri="{FF2B5EF4-FFF2-40B4-BE49-F238E27FC236}">
                <a16:creationId xmlns:a16="http://schemas.microsoft.com/office/drawing/2014/main" id="{41A2E7D0-31A8-0B4D-89EF-ECEDF9F3E300}"/>
              </a:ext>
            </a:extLst>
          </p:cNvPr>
          <p:cNvSpPr txBox="1"/>
          <p:nvPr/>
        </p:nvSpPr>
        <p:spPr bwMode="auto">
          <a:xfrm>
            <a:off x="6772611" y="4880320"/>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110" name="TextBox 109">
            <a:extLst>
              <a:ext uri="{FF2B5EF4-FFF2-40B4-BE49-F238E27FC236}">
                <a16:creationId xmlns:a16="http://schemas.microsoft.com/office/drawing/2014/main" id="{B2F1660F-1F4D-2F47-B144-1CE5F819412A}"/>
              </a:ext>
            </a:extLst>
          </p:cNvPr>
          <p:cNvSpPr txBox="1"/>
          <p:nvPr/>
        </p:nvSpPr>
        <p:spPr bwMode="auto">
          <a:xfrm>
            <a:off x="7491460" y="4882488"/>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Tree>
    <p:extLst>
      <p:ext uri="{BB962C8B-B14F-4D97-AF65-F5344CB8AC3E}">
        <p14:creationId xmlns:p14="http://schemas.microsoft.com/office/powerpoint/2010/main" val="5950797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50F54-EC2A-B0BC-D382-4E9B0941A9E6}"/>
              </a:ext>
            </a:extLst>
          </p:cNvPr>
          <p:cNvSpPr>
            <a:spLocks noGrp="1"/>
          </p:cNvSpPr>
          <p:nvPr>
            <p:ph type="title"/>
          </p:nvPr>
        </p:nvSpPr>
        <p:spPr>
          <a:xfrm>
            <a:off x="609758" y="238127"/>
            <a:ext cx="11163141" cy="1103313"/>
          </a:xfrm>
        </p:spPr>
        <p:txBody>
          <a:bodyPr/>
          <a:lstStyle/>
          <a:p>
            <a:r>
              <a:rPr lang="en-US" altLang="en-US" dirty="0"/>
              <a:t>CaboPoint: Cabozantinib Following Checkpoint Inhibitor–Based Combination Therapy for Advanced ccRCC</a:t>
            </a:r>
            <a:endParaRPr lang="en-US" dirty="0"/>
          </a:p>
        </p:txBody>
      </p:sp>
      <p:sp>
        <p:nvSpPr>
          <p:cNvPr id="3" name="Content Placeholder 2">
            <a:extLst>
              <a:ext uri="{FF2B5EF4-FFF2-40B4-BE49-F238E27FC236}">
                <a16:creationId xmlns:a16="http://schemas.microsoft.com/office/drawing/2014/main" id="{320D10D2-24E8-E3CB-713D-31ADCCE13DE5}"/>
              </a:ext>
            </a:extLst>
          </p:cNvPr>
          <p:cNvSpPr>
            <a:spLocks noGrp="1"/>
          </p:cNvSpPr>
          <p:nvPr>
            <p:ph idx="1"/>
          </p:nvPr>
        </p:nvSpPr>
        <p:spPr/>
        <p:txBody>
          <a:bodyPr/>
          <a:lstStyle/>
          <a:p>
            <a:r>
              <a:rPr lang="en-US" sz="2400" dirty="0"/>
              <a:t>Ongoing nonrandomized, international, open-label phase II study</a:t>
            </a:r>
          </a:p>
          <a:p>
            <a:pPr lvl="1"/>
            <a:r>
              <a:rPr lang="en-US" sz="2400" dirty="0"/>
              <a:t>Cohort A: PD after Ipi/Nivo</a:t>
            </a:r>
          </a:p>
          <a:p>
            <a:pPr lvl="1"/>
            <a:r>
              <a:rPr lang="en-US" sz="2400" dirty="0"/>
              <a:t>Cohort B: PD after checkpoint inhibitor/VEGF TKI</a:t>
            </a:r>
          </a:p>
          <a:p>
            <a:pPr lvl="1"/>
            <a:r>
              <a:rPr lang="en-US" sz="2400" dirty="0"/>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 (per RECIST v1.1) in Cohort A by ICR</a:t>
            </a:r>
            <a:endParaRPr lang="en-US" sz="2400" dirty="0"/>
          </a:p>
          <a:p>
            <a:endParaRPr lang="en-US" sz="2400" dirty="0"/>
          </a:p>
        </p:txBody>
      </p:sp>
      <p:sp>
        <p:nvSpPr>
          <p:cNvPr id="6" name="TextBox 5">
            <a:extLst>
              <a:ext uri="{FF2B5EF4-FFF2-40B4-BE49-F238E27FC236}">
                <a16:creationId xmlns:a16="http://schemas.microsoft.com/office/drawing/2014/main" id="{34768C1F-2815-D4C9-1432-4A7DA90285E9}"/>
              </a:ext>
            </a:extLst>
          </p:cNvPr>
          <p:cNvSpPr txBox="1"/>
          <p:nvPr/>
        </p:nvSpPr>
        <p:spPr bwMode="auto">
          <a:xfrm>
            <a:off x="441606" y="6350796"/>
            <a:ext cx="2348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Albiges. </a:t>
            </a:r>
            <a:r>
              <a:rPr lang="en-US" sz="1200" dirty="0">
                <a:solidFill>
                  <a:srgbClr val="455560"/>
                </a:solidFill>
                <a:latin typeface="Calibri" panose="020F0502020204030204" pitchFamily="34" charset="0"/>
                <a:cs typeface="Arial" panose="020B0604020202020204" pitchFamily="34" charset="0"/>
              </a:rPr>
              <a:t>GU ASCO</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2023. Abstr 606.</a:t>
            </a:r>
          </a:p>
        </p:txBody>
      </p:sp>
      <p:graphicFrame>
        <p:nvGraphicFramePr>
          <p:cNvPr id="4" name="Group 3">
            <a:extLst>
              <a:ext uri="{FF2B5EF4-FFF2-40B4-BE49-F238E27FC236}">
                <a16:creationId xmlns:a16="http://schemas.microsoft.com/office/drawing/2014/main" id="{5DBF3EB9-AC65-4E18-32EC-10B0122BCF16}"/>
              </a:ext>
            </a:extLst>
          </p:cNvPr>
          <p:cNvGraphicFramePr>
            <a:graphicFrameLocks/>
          </p:cNvGraphicFramePr>
          <p:nvPr>
            <p:extLst>
              <p:ext uri="{D42A27DB-BD31-4B8C-83A1-F6EECF244321}">
                <p14:modId xmlns:p14="http://schemas.microsoft.com/office/powerpoint/2010/main" val="2678943407"/>
              </p:ext>
            </p:extLst>
          </p:nvPr>
        </p:nvGraphicFramePr>
        <p:xfrm>
          <a:off x="723900" y="3666812"/>
          <a:ext cx="10759795" cy="2468928"/>
        </p:xfrm>
        <a:graphic>
          <a:graphicData uri="http://schemas.openxmlformats.org/drawingml/2006/table">
            <a:tbl>
              <a:tblPr/>
              <a:tblGrid>
                <a:gridCol w="2855779">
                  <a:extLst>
                    <a:ext uri="{9D8B030D-6E8A-4147-A177-3AD203B41FA5}">
                      <a16:colId xmlns:a16="http://schemas.microsoft.com/office/drawing/2014/main" val="20000"/>
                    </a:ext>
                  </a:extLst>
                </a:gridCol>
                <a:gridCol w="2634672">
                  <a:extLst>
                    <a:ext uri="{9D8B030D-6E8A-4147-A177-3AD203B41FA5}">
                      <a16:colId xmlns:a16="http://schemas.microsoft.com/office/drawing/2014/main" val="20001"/>
                    </a:ext>
                  </a:extLst>
                </a:gridCol>
                <a:gridCol w="2634672">
                  <a:extLst>
                    <a:ext uri="{9D8B030D-6E8A-4147-A177-3AD203B41FA5}">
                      <a16:colId xmlns:a16="http://schemas.microsoft.com/office/drawing/2014/main" val="20002"/>
                    </a:ext>
                  </a:extLst>
                </a:gridCol>
                <a:gridCol w="2634672">
                  <a:extLst>
                    <a:ext uri="{9D8B030D-6E8A-4147-A177-3AD203B41FA5}">
                      <a16:colId xmlns:a16="http://schemas.microsoft.com/office/drawing/2014/main" val="1947541489"/>
                    </a:ext>
                  </a:extLst>
                </a:gridCol>
              </a:tblGrid>
              <a:tr h="399176">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A</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Cohort 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2810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31.7 (20.3-45.0)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25.0 (10.7-44.9)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29.5 (20.3-40.2)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91238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Best overall response,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 (33.3)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29 (50.9)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(15.8)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(30.5)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(51.2)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431016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3EE7F-BCCA-47C1-9C74-B7A129410C72}"/>
              </a:ext>
            </a:extLst>
          </p:cNvPr>
          <p:cNvSpPr>
            <a:spLocks noGrp="1"/>
          </p:cNvSpPr>
          <p:nvPr>
            <p:ph type="title"/>
          </p:nvPr>
        </p:nvSpPr>
        <p:spPr/>
        <p:txBody>
          <a:bodyPr/>
          <a:lstStyle/>
          <a:p>
            <a:r>
              <a:rPr lang="en-US" dirty="0"/>
              <a:t>Phase Ib/II KEYNOTE-146/Study 111: Response to Lenvatinib + Pembrolizumab by Previous Therapy</a:t>
            </a:r>
          </a:p>
        </p:txBody>
      </p:sp>
      <p:sp>
        <p:nvSpPr>
          <p:cNvPr id="10" name="Content Placeholder 9">
            <a:extLst>
              <a:ext uri="{FF2B5EF4-FFF2-40B4-BE49-F238E27FC236}">
                <a16:creationId xmlns:a16="http://schemas.microsoft.com/office/drawing/2014/main" id="{E4C4B85F-AEDB-427D-AFA8-098C5DEACE92}"/>
              </a:ext>
            </a:extLst>
          </p:cNvPr>
          <p:cNvSpPr>
            <a:spLocks noGrp="1"/>
          </p:cNvSpPr>
          <p:nvPr>
            <p:ph idx="1"/>
          </p:nvPr>
        </p:nvSpPr>
        <p:spPr/>
        <p:txBody>
          <a:bodyPr/>
          <a:lstStyle/>
          <a:p>
            <a:pPr>
              <a:spcAft>
                <a:spcPts val="0"/>
              </a:spcAft>
            </a:pPr>
            <a:r>
              <a:rPr lang="en-US" sz="2600" dirty="0"/>
              <a:t>A multicenter, open-label phase Ib/II study, mRCC cohort (N = 145)</a:t>
            </a:r>
          </a:p>
          <a:p>
            <a:pPr lvl="1">
              <a:spcAft>
                <a:spcPts val="0"/>
              </a:spcAft>
            </a:pPr>
            <a:r>
              <a:rPr lang="en-US" sz="2400" dirty="0"/>
              <a:t>Patients received 0-2 lines of previous therapy</a:t>
            </a:r>
            <a:endParaRPr lang="en-US" dirty="0"/>
          </a:p>
          <a:p>
            <a:endParaRPr lang="en-US" dirty="0"/>
          </a:p>
          <a:p>
            <a:endParaRPr lang="en-US" dirty="0"/>
          </a:p>
        </p:txBody>
      </p:sp>
      <p:sp>
        <p:nvSpPr>
          <p:cNvPr id="4" name="Text Box 11">
            <a:extLst>
              <a:ext uri="{FF2B5EF4-FFF2-40B4-BE49-F238E27FC236}">
                <a16:creationId xmlns:a16="http://schemas.microsoft.com/office/drawing/2014/main" id="{8F0F4041-EF3B-4623-8E89-3BE31FE21E2B}"/>
              </a:ext>
            </a:extLst>
          </p:cNvPr>
          <p:cNvSpPr txBox="1">
            <a:spLocks noChangeArrowheads="1"/>
          </p:cNvSpPr>
          <p:nvPr/>
        </p:nvSpPr>
        <p:spPr bwMode="auto">
          <a:xfrm>
            <a:off x="412628" y="6380838"/>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121917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Lee. Lancet Oncol. 2021;22:946.</a:t>
            </a:r>
            <a:endParaRPr kumimoji="0" lang="en-US" altLang="en-US" sz="1400" b="0" i="0" u="none" strike="noStrike" kern="1200" cap="none" spc="0" normalizeH="0" baseline="0" noProof="0" dirty="0">
              <a:ln>
                <a:noFill/>
              </a:ln>
              <a:solidFill>
                <a:srgbClr val="455560"/>
              </a:solidFill>
              <a:effectLst/>
              <a:uLnTx/>
              <a:uFillTx/>
              <a:latin typeface="Arial" panose="020B0604020202020204" pitchFamily="34" charset="0"/>
              <a:ea typeface="+mn-ea"/>
              <a:cs typeface="+mn-cs"/>
            </a:endParaRPr>
          </a:p>
        </p:txBody>
      </p:sp>
      <p:graphicFrame>
        <p:nvGraphicFramePr>
          <p:cNvPr id="9" name="Group 3">
            <a:extLst>
              <a:ext uri="{FF2B5EF4-FFF2-40B4-BE49-F238E27FC236}">
                <a16:creationId xmlns:a16="http://schemas.microsoft.com/office/drawing/2014/main" id="{635EE85B-8E2E-44FC-B29D-D249A0511E00}"/>
              </a:ext>
            </a:extLst>
          </p:cNvPr>
          <p:cNvGraphicFramePr>
            <a:graphicFrameLocks/>
          </p:cNvGraphicFramePr>
          <p:nvPr/>
        </p:nvGraphicFramePr>
        <p:xfrm>
          <a:off x="755987" y="2425812"/>
          <a:ext cx="10720053" cy="3413824"/>
        </p:xfrm>
        <a:graphic>
          <a:graphicData uri="http://schemas.openxmlformats.org/drawingml/2006/table">
            <a:tbl>
              <a:tblPr/>
              <a:tblGrid>
                <a:gridCol w="4000613">
                  <a:extLst>
                    <a:ext uri="{9D8B030D-6E8A-4147-A177-3AD203B41FA5}">
                      <a16:colId xmlns:a16="http://schemas.microsoft.com/office/drawing/2014/main" val="20000"/>
                    </a:ext>
                  </a:extLst>
                </a:gridCol>
                <a:gridCol w="3359720">
                  <a:extLst>
                    <a:ext uri="{9D8B030D-6E8A-4147-A177-3AD203B41FA5}">
                      <a16:colId xmlns:a16="http://schemas.microsoft.com/office/drawing/2014/main" val="20001"/>
                    </a:ext>
                  </a:extLst>
                </a:gridCol>
                <a:gridCol w="3359720">
                  <a:extLst>
                    <a:ext uri="{9D8B030D-6E8A-4147-A177-3AD203B41FA5}">
                      <a16:colId xmlns:a16="http://schemas.microsoft.com/office/drawing/2014/main" val="2492395068"/>
                    </a:ext>
                  </a:extLst>
                </a:gridCol>
              </a:tblGrid>
              <a:tr h="325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IO Naive</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17)</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Previous IO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104)</a:t>
                      </a:r>
                      <a:endParaRPr kumimoji="0" lang="en-US" sz="2000" b="1" i="0" u="none" strike="noStrike" cap="none" normalizeH="0" baseline="3000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128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at 24 wk,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41.2 (18.4-67.1)</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55.8 (45.7-65.5)</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5220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Best objective response, %</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CR</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PR</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SD</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PD</a:t>
                      </a:r>
                    </a:p>
                    <a:p>
                      <a:pPr marL="342900" marR="0" lvl="0" indent="-342900" algn="l" defTabSz="914400" rtl="0" eaLnBrk="1" fontAlgn="base" latinLnBrk="0" hangingPunct="1">
                        <a:lnSpc>
                          <a:spcPct val="100000"/>
                        </a:lnSpc>
                        <a:spcBef>
                          <a:spcPct val="0"/>
                        </a:spcBef>
                        <a:spcAft>
                          <a:spcPct val="0"/>
                        </a:spcAft>
                        <a:buClrTx/>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80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ORR,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52.9 (27.8-77.0)</a:t>
                      </a:r>
                    </a:p>
                  </a:txBody>
                  <a:tcPr marL="121699" marR="121699" marT="45728" marB="45728" anchor="ctr" horzOverflow="overflow">
                    <a:lnL w="381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62.5 (52.5-71.8)</a:t>
                      </a:r>
                    </a:p>
                  </a:txBody>
                  <a:tcPr marL="121699" marR="121699" marT="45728" marB="45728" anchor="ctr" horzOverflow="overflow">
                    <a:lnL w="127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41636850"/>
                  </a:ext>
                </a:extLst>
              </a:tr>
            </a:tbl>
          </a:graphicData>
        </a:graphic>
      </p:graphicFrame>
      <p:sp>
        <p:nvSpPr>
          <p:cNvPr id="14" name="TextBox 13">
            <a:extLst>
              <a:ext uri="{FF2B5EF4-FFF2-40B4-BE49-F238E27FC236}">
                <a16:creationId xmlns:a16="http://schemas.microsoft.com/office/drawing/2014/main" id="{0BB8802D-0CB9-1558-B87C-6D89C5B00184}"/>
              </a:ext>
            </a:extLst>
          </p:cNvPr>
          <p:cNvSpPr txBox="1"/>
          <p:nvPr/>
        </p:nvSpPr>
        <p:spPr bwMode="auto">
          <a:xfrm>
            <a:off x="713259" y="5883535"/>
            <a:ext cx="5534657" cy="461665"/>
          </a:xfrm>
          <a:prstGeom prst="rect">
            <a:avLst/>
          </a:prstGeom>
          <a:solidFill>
            <a:schemeClr val="tx1"/>
          </a:solidFill>
          <a:ln>
            <a:noFill/>
          </a:ln>
        </p:spPr>
        <p:txBody>
          <a:bodyPr wrap="none" rtlCol="0">
            <a:spAutoFit/>
          </a:bodyPr>
          <a:lstStyle/>
          <a:p>
            <a:pPr marL="342900" marR="0" lvl="0" indent="-342900" algn="ctr" defTabSz="121917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 PFS: 12.2 mo (95% CI: 9.5-17.7)</a:t>
            </a:r>
          </a:p>
        </p:txBody>
      </p:sp>
      <p:sp>
        <p:nvSpPr>
          <p:cNvPr id="15" name="Rectangle: Rounded Corners 3">
            <a:extLst>
              <a:ext uri="{FF2B5EF4-FFF2-40B4-BE49-F238E27FC236}">
                <a16:creationId xmlns:a16="http://schemas.microsoft.com/office/drawing/2014/main" id="{F004D198-3A0F-E482-1B4E-79E0DF9A6A52}"/>
              </a:ext>
            </a:extLst>
          </p:cNvPr>
          <p:cNvSpPr/>
          <p:nvPr/>
        </p:nvSpPr>
        <p:spPr bwMode="auto">
          <a:xfrm>
            <a:off x="765809" y="4185274"/>
            <a:ext cx="10720053" cy="602993"/>
          </a:xfrm>
          <a:prstGeom prst="round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726631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TextBox 113">
            <a:extLst>
              <a:ext uri="{FF2B5EF4-FFF2-40B4-BE49-F238E27FC236}">
                <a16:creationId xmlns:a16="http://schemas.microsoft.com/office/drawing/2014/main" id="{1C162C35-C3AD-3036-ABA8-D328C19D1D79}"/>
              </a:ext>
            </a:extLst>
          </p:cNvPr>
          <p:cNvSpPr txBox="1"/>
          <p:nvPr/>
        </p:nvSpPr>
        <p:spPr bwMode="auto">
          <a:xfrm>
            <a:off x="7175132" y="5646937"/>
            <a:ext cx="7879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CACGTG</a:t>
            </a:r>
          </a:p>
        </p:txBody>
      </p:sp>
      <p:pic>
        <p:nvPicPr>
          <p:cNvPr id="7" name="Picture 6">
            <a:extLst>
              <a:ext uri="{FF2B5EF4-FFF2-40B4-BE49-F238E27FC236}">
                <a16:creationId xmlns:a16="http://schemas.microsoft.com/office/drawing/2014/main" id="{725EC7A4-01DD-9451-EF40-01A7328A94C3}"/>
              </a:ext>
            </a:extLst>
          </p:cNvPr>
          <p:cNvPicPr>
            <a:picLocks noChangeAspect="1"/>
          </p:cNvPicPr>
          <p:nvPr/>
        </p:nvPicPr>
        <p:blipFill>
          <a:blip r:embed="rId3"/>
          <a:stretch>
            <a:fillRect/>
          </a:stretch>
        </p:blipFill>
        <p:spPr>
          <a:xfrm>
            <a:off x="1252819" y="4404468"/>
            <a:ext cx="2203520" cy="1887297"/>
          </a:xfrm>
          <a:prstGeom prst="rect">
            <a:avLst/>
          </a:prstGeom>
        </p:spPr>
      </p:pic>
      <p:sp>
        <p:nvSpPr>
          <p:cNvPr id="2" name="Title 1">
            <a:extLst>
              <a:ext uri="{FF2B5EF4-FFF2-40B4-BE49-F238E27FC236}">
                <a16:creationId xmlns:a16="http://schemas.microsoft.com/office/drawing/2014/main" id="{A125371F-856B-4345-B3EB-8D95535B5F8C}"/>
              </a:ext>
            </a:extLst>
          </p:cNvPr>
          <p:cNvSpPr>
            <a:spLocks noGrp="1"/>
          </p:cNvSpPr>
          <p:nvPr>
            <p:ph type="title"/>
          </p:nvPr>
        </p:nvSpPr>
        <p:spPr/>
        <p:txBody>
          <a:bodyPr/>
          <a:lstStyle/>
          <a:p>
            <a:r>
              <a:rPr lang="en-US" dirty="0"/>
              <a:t>Belzutifan in Advanced Clear-Cell RCC: Study Design</a:t>
            </a:r>
          </a:p>
        </p:txBody>
      </p:sp>
      <p:sp>
        <p:nvSpPr>
          <p:cNvPr id="27" name="Content Placeholder 2">
            <a:extLst>
              <a:ext uri="{FF2B5EF4-FFF2-40B4-BE49-F238E27FC236}">
                <a16:creationId xmlns:a16="http://schemas.microsoft.com/office/drawing/2014/main" id="{CD50811D-1CCA-50A3-B3B2-109CA08AFA61}"/>
              </a:ext>
            </a:extLst>
          </p:cNvPr>
          <p:cNvSpPr>
            <a:spLocks noGrp="1"/>
          </p:cNvSpPr>
          <p:nvPr>
            <p:ph idx="1"/>
          </p:nvPr>
        </p:nvSpPr>
        <p:spPr/>
        <p:txBody>
          <a:bodyPr/>
          <a:lstStyle/>
          <a:p>
            <a:r>
              <a:rPr lang="en-US" sz="2200" dirty="0">
                <a:cs typeface="Calibri" panose="020F0502020204030204" pitchFamily="34" charset="0"/>
              </a:rPr>
              <a:t>Dose-escalation/expansion phase I/II study of belzutifan (MK-6482), a potent, selective, </a:t>
            </a:r>
            <a:br>
              <a:rPr lang="en-US" sz="2200" dirty="0">
                <a:cs typeface="Calibri" panose="020F0502020204030204" pitchFamily="34" charset="0"/>
              </a:rPr>
            </a:br>
            <a:r>
              <a:rPr lang="en-US" sz="2200" dirty="0">
                <a:cs typeface="Calibri" panose="020F0502020204030204" pitchFamily="34" charset="0"/>
              </a:rPr>
              <a:t>oral small-molecule HIF-2</a:t>
            </a:r>
            <a:r>
              <a:rPr lang="el-GR" sz="2200" dirty="0">
                <a:cs typeface="Calibri" panose="020F0502020204030204" pitchFamily="34" charset="0"/>
              </a:rPr>
              <a:t>α</a:t>
            </a:r>
            <a:r>
              <a:rPr lang="en-US" sz="2200" dirty="0">
                <a:cs typeface="Calibri" panose="020F0502020204030204" pitchFamily="34" charset="0"/>
              </a:rPr>
              <a:t> inhibitor with antitumor activity in clear-cell RCC</a:t>
            </a:r>
            <a:endParaRPr lang="en-US" sz="2200" baseline="30000" dirty="0">
              <a:cs typeface="Calibri" panose="020F0502020204030204" pitchFamily="34" charset="0"/>
            </a:endParaRPr>
          </a:p>
          <a:p>
            <a:pPr lvl="1"/>
            <a:r>
              <a:rPr lang="en-US" sz="2000" b="1" dirty="0">
                <a:solidFill>
                  <a:schemeClr val="accent3"/>
                </a:solidFill>
                <a:cs typeface="Calibri" panose="020F0502020204030204" pitchFamily="34" charset="0"/>
              </a:rPr>
              <a:t>Current analysis: updated follow-up of dose-expansion cohort in advanced clear-cell RCC</a:t>
            </a:r>
          </a:p>
          <a:p>
            <a:pPr marL="457200" lvl="1" indent="0">
              <a:buNone/>
            </a:pPr>
            <a:endParaRPr lang="en-US" sz="2000" baseline="30000" dirty="0">
              <a:solidFill>
                <a:schemeClr val="accent3"/>
              </a:solidFill>
              <a:cs typeface="Calibri" panose="020F0502020204030204" pitchFamily="34" charset="0"/>
            </a:endParaRPr>
          </a:p>
          <a:p>
            <a:pPr marL="0" indent="0">
              <a:buNone/>
            </a:pPr>
            <a:endParaRPr lang="en-US" dirty="0"/>
          </a:p>
        </p:txBody>
      </p:sp>
      <p:sp>
        <p:nvSpPr>
          <p:cNvPr id="4" name="Text Box 15">
            <a:extLst>
              <a:ext uri="{FF2B5EF4-FFF2-40B4-BE49-F238E27FC236}">
                <a16:creationId xmlns:a16="http://schemas.microsoft.com/office/drawing/2014/main" id="{C6313C0F-BDEB-4158-BF0F-A2B143281E1E}"/>
              </a:ext>
            </a:extLst>
          </p:cNvPr>
          <p:cNvSpPr txBox="1">
            <a:spLocks noChangeArrowheads="1"/>
          </p:cNvSpPr>
          <p:nvPr/>
        </p:nvSpPr>
        <p:spPr bwMode="auto">
          <a:xfrm>
            <a:off x="421613" y="6387968"/>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Bauer. ASCO GU 2021. Abstr 273. Choueiri. Nat Med. 2021;27:802. Jonasch. ASCO 2022. Abstr 4509.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8" name="Text Box 45">
            <a:extLst>
              <a:ext uri="{FF2B5EF4-FFF2-40B4-BE49-F238E27FC236}">
                <a16:creationId xmlns:a16="http://schemas.microsoft.com/office/drawing/2014/main" id="{232D7E3E-7C5B-094B-3D26-3BE95EB056E9}"/>
              </a:ext>
            </a:extLst>
          </p:cNvPr>
          <p:cNvSpPr txBox="1">
            <a:spLocks noChangeArrowheads="1"/>
          </p:cNvSpPr>
          <p:nvPr/>
        </p:nvSpPr>
        <p:spPr bwMode="auto">
          <a:xfrm>
            <a:off x="691377" y="2740085"/>
            <a:ext cx="3440656"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377"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 patients with previously treated advanced clear-cell RCC with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 previous therapy;</a:t>
            </a:r>
          </a:p>
          <a:p>
            <a:pPr marL="0" marR="0" lvl="0" indent="0" algn="ctr" defTabSz="914377"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0/1</a:t>
            </a:r>
          </a:p>
          <a:p>
            <a:pPr marL="0" marR="0" lvl="0" indent="0" algn="ctr" defTabSz="914377"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55)</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Rectangle 49">
            <a:extLst>
              <a:ext uri="{FF2B5EF4-FFF2-40B4-BE49-F238E27FC236}">
                <a16:creationId xmlns:a16="http://schemas.microsoft.com/office/drawing/2014/main" id="{8030DA41-D8F9-73B2-5EB0-54403D3A2183}"/>
              </a:ext>
            </a:extLst>
          </p:cNvPr>
          <p:cNvSpPr>
            <a:spLocks noChangeArrowheads="1"/>
          </p:cNvSpPr>
          <p:nvPr/>
        </p:nvSpPr>
        <p:spPr bwMode="auto">
          <a:xfrm>
            <a:off x="5238298" y="3021414"/>
            <a:ext cx="2886767" cy="86867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377"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Belzutifan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120 mg PO QD*</a:t>
            </a:r>
            <a:endParaRPr kumimoji="0" lang="en-US" alt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Line 52">
            <a:extLst>
              <a:ext uri="{FF2B5EF4-FFF2-40B4-BE49-F238E27FC236}">
                <a16:creationId xmlns:a16="http://schemas.microsoft.com/office/drawing/2014/main" id="{AC351718-56CA-F64B-85FF-9FD53459EB35}"/>
              </a:ext>
            </a:extLst>
          </p:cNvPr>
          <p:cNvSpPr>
            <a:spLocks noChangeShapeType="1"/>
          </p:cNvSpPr>
          <p:nvPr/>
        </p:nvSpPr>
        <p:spPr bwMode="auto">
          <a:xfrm>
            <a:off x="4132033" y="3430489"/>
            <a:ext cx="934547"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1" name="TextBox 30">
            <a:extLst>
              <a:ext uri="{FF2B5EF4-FFF2-40B4-BE49-F238E27FC236}">
                <a16:creationId xmlns:a16="http://schemas.microsoft.com/office/drawing/2014/main" id="{CC0147C5-56FD-0B8D-9814-A7822A98DB95}"/>
              </a:ext>
            </a:extLst>
          </p:cNvPr>
          <p:cNvSpPr txBox="1"/>
          <p:nvPr/>
        </p:nvSpPr>
        <p:spPr bwMode="auto">
          <a:xfrm>
            <a:off x="5160896" y="3845974"/>
            <a:ext cx="309373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*21-day DLT period in dose-escalation. </a:t>
            </a:r>
          </a:p>
        </p:txBody>
      </p:sp>
      <p:sp>
        <p:nvSpPr>
          <p:cNvPr id="32" name="Line 52">
            <a:extLst>
              <a:ext uri="{FF2B5EF4-FFF2-40B4-BE49-F238E27FC236}">
                <a16:creationId xmlns:a16="http://schemas.microsoft.com/office/drawing/2014/main" id="{279D4865-07F9-E03B-932C-B78437D13E9B}"/>
              </a:ext>
            </a:extLst>
          </p:cNvPr>
          <p:cNvSpPr>
            <a:spLocks noChangeShapeType="1"/>
          </p:cNvSpPr>
          <p:nvPr/>
        </p:nvSpPr>
        <p:spPr bwMode="auto">
          <a:xfrm>
            <a:off x="8152687" y="3445209"/>
            <a:ext cx="538816"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4AC407DE-0F53-F650-7FEC-D37CF3F81B85}"/>
              </a:ext>
            </a:extLst>
          </p:cNvPr>
          <p:cNvSpPr txBox="1"/>
          <p:nvPr/>
        </p:nvSpPr>
        <p:spPr bwMode="auto">
          <a:xfrm>
            <a:off x="8471451" y="2960508"/>
            <a:ext cx="196321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Until PD or unacceptable toxicity</a:t>
            </a:r>
          </a:p>
        </p:txBody>
      </p:sp>
      <p:sp>
        <p:nvSpPr>
          <p:cNvPr id="12" name="TextBox 11">
            <a:extLst>
              <a:ext uri="{FF2B5EF4-FFF2-40B4-BE49-F238E27FC236}">
                <a16:creationId xmlns:a16="http://schemas.microsoft.com/office/drawing/2014/main" id="{7C4130C8-83EB-3C2B-B686-DAE6CD524B04}"/>
              </a:ext>
            </a:extLst>
          </p:cNvPr>
          <p:cNvSpPr txBox="1"/>
          <p:nvPr/>
        </p:nvSpPr>
        <p:spPr bwMode="auto">
          <a:xfrm>
            <a:off x="4844234" y="4563530"/>
            <a:ext cx="6944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HIF-</a:t>
            </a:r>
            <a:r>
              <a:rPr kumimoji="0" lang="el-G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α</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8" name="TextBox 37">
            <a:extLst>
              <a:ext uri="{FF2B5EF4-FFF2-40B4-BE49-F238E27FC236}">
                <a16:creationId xmlns:a16="http://schemas.microsoft.com/office/drawing/2014/main" id="{9A01945D-A527-DEA8-225F-912687EE7420}"/>
              </a:ext>
            </a:extLst>
          </p:cNvPr>
          <p:cNvSpPr txBox="1"/>
          <p:nvPr/>
        </p:nvSpPr>
        <p:spPr bwMode="auto">
          <a:xfrm>
            <a:off x="10763625" y="4539485"/>
            <a:ext cx="6944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HIF-</a:t>
            </a:r>
            <a:r>
              <a:rPr kumimoji="0" lang="el-G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β</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3" name="Arrow: Down 12">
            <a:extLst>
              <a:ext uri="{FF2B5EF4-FFF2-40B4-BE49-F238E27FC236}">
                <a16:creationId xmlns:a16="http://schemas.microsoft.com/office/drawing/2014/main" id="{C6543ED4-293E-39DA-58C5-4BEFDC698C97}"/>
              </a:ext>
            </a:extLst>
          </p:cNvPr>
          <p:cNvSpPr/>
          <p:nvPr/>
        </p:nvSpPr>
        <p:spPr bwMode="auto">
          <a:xfrm>
            <a:off x="5320747" y="5685720"/>
            <a:ext cx="115957" cy="307777"/>
          </a:xfrm>
          <a:prstGeom prst="down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TextBox 56">
            <a:extLst>
              <a:ext uri="{FF2B5EF4-FFF2-40B4-BE49-F238E27FC236}">
                <a16:creationId xmlns:a16="http://schemas.microsoft.com/office/drawing/2014/main" id="{5B4858E7-8AA3-4377-652A-0BB71CA994D0}"/>
              </a:ext>
            </a:extLst>
          </p:cNvPr>
          <p:cNvSpPr txBox="1"/>
          <p:nvPr/>
        </p:nvSpPr>
        <p:spPr bwMode="auto">
          <a:xfrm>
            <a:off x="3915492" y="5939087"/>
            <a:ext cx="2550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Proteasomal degradation</a:t>
            </a:r>
          </a:p>
        </p:txBody>
      </p:sp>
      <p:sp>
        <p:nvSpPr>
          <p:cNvPr id="58" name="TextBox 57">
            <a:extLst>
              <a:ext uri="{FF2B5EF4-FFF2-40B4-BE49-F238E27FC236}">
                <a16:creationId xmlns:a16="http://schemas.microsoft.com/office/drawing/2014/main" id="{7E5C214D-572A-70D8-CD2A-77E1C854773D}"/>
              </a:ext>
            </a:extLst>
          </p:cNvPr>
          <p:cNvSpPr txBox="1"/>
          <p:nvPr/>
        </p:nvSpPr>
        <p:spPr bwMode="auto">
          <a:xfrm>
            <a:off x="4098247" y="4217775"/>
            <a:ext cx="2299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Normal Oxygen Levels</a:t>
            </a:r>
          </a:p>
        </p:txBody>
      </p:sp>
      <p:sp>
        <p:nvSpPr>
          <p:cNvPr id="59" name="TextBox 58">
            <a:extLst>
              <a:ext uri="{FF2B5EF4-FFF2-40B4-BE49-F238E27FC236}">
                <a16:creationId xmlns:a16="http://schemas.microsoft.com/office/drawing/2014/main" id="{9B7348EA-0F4B-3F6D-1FDB-58871789B335}"/>
              </a:ext>
            </a:extLst>
          </p:cNvPr>
          <p:cNvSpPr txBox="1"/>
          <p:nvPr/>
        </p:nvSpPr>
        <p:spPr bwMode="auto">
          <a:xfrm>
            <a:off x="7028739" y="4237314"/>
            <a:ext cx="957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Hypoxia</a:t>
            </a:r>
          </a:p>
        </p:txBody>
      </p:sp>
      <p:sp>
        <p:nvSpPr>
          <p:cNvPr id="17" name="Freeform: Shape 16">
            <a:extLst>
              <a:ext uri="{FF2B5EF4-FFF2-40B4-BE49-F238E27FC236}">
                <a16:creationId xmlns:a16="http://schemas.microsoft.com/office/drawing/2014/main" id="{F170B460-0561-9DE9-BF21-31D13CAEF0CD}"/>
              </a:ext>
            </a:extLst>
          </p:cNvPr>
          <p:cNvSpPr/>
          <p:nvPr/>
        </p:nvSpPr>
        <p:spPr bwMode="auto">
          <a:xfrm>
            <a:off x="6473220" y="4442774"/>
            <a:ext cx="297363" cy="1887297"/>
          </a:xfrm>
          <a:custGeom>
            <a:avLst/>
            <a:gdLst>
              <a:gd name="connsiteX0" fmla="*/ 297363 w 297363"/>
              <a:gd name="connsiteY0" fmla="*/ 0 h 1887297"/>
              <a:gd name="connsiteX1" fmla="*/ 1799 w 297363"/>
              <a:gd name="connsiteY1" fmla="*/ 945188 h 1887297"/>
              <a:gd name="connsiteX2" fmla="*/ 195763 w 297363"/>
              <a:gd name="connsiteY2" fmla="*/ 1887297 h 1887297"/>
            </a:gdLst>
            <a:ahLst/>
            <a:cxnLst>
              <a:cxn ang="0">
                <a:pos x="connsiteX0" y="connsiteY0"/>
              </a:cxn>
              <a:cxn ang="0">
                <a:pos x="connsiteX1" y="connsiteY1"/>
              </a:cxn>
              <a:cxn ang="0">
                <a:pos x="connsiteX2" y="connsiteY2"/>
              </a:cxn>
            </a:cxnLst>
            <a:rect l="l" t="t" r="r" b="b"/>
            <a:pathLst>
              <a:path w="297363" h="1887297">
                <a:moveTo>
                  <a:pt x="297363" y="0"/>
                </a:moveTo>
                <a:cubicBezTo>
                  <a:pt x="158047" y="315319"/>
                  <a:pt x="18732" y="630638"/>
                  <a:pt x="1799" y="945188"/>
                </a:cubicBezTo>
                <a:cubicBezTo>
                  <a:pt x="-15134" y="1259738"/>
                  <a:pt x="90314" y="1573517"/>
                  <a:pt x="195763" y="1887297"/>
                </a:cubicBezTo>
              </a:path>
            </a:pathLst>
          </a:custGeom>
          <a:noFill/>
          <a:ln w="38100">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0" name="TextBox 59">
            <a:extLst>
              <a:ext uri="{FF2B5EF4-FFF2-40B4-BE49-F238E27FC236}">
                <a16:creationId xmlns:a16="http://schemas.microsoft.com/office/drawing/2014/main" id="{5FC9EEA1-123A-B3D5-81E3-4FAA817D631F}"/>
              </a:ext>
            </a:extLst>
          </p:cNvPr>
          <p:cNvSpPr txBox="1"/>
          <p:nvPr/>
        </p:nvSpPr>
        <p:spPr bwMode="auto">
          <a:xfrm>
            <a:off x="6903922" y="6030912"/>
            <a:ext cx="13334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HIF complex</a:t>
            </a:r>
          </a:p>
        </p:txBody>
      </p:sp>
      <p:cxnSp>
        <p:nvCxnSpPr>
          <p:cNvPr id="20" name="Straight Connector 19">
            <a:extLst>
              <a:ext uri="{FF2B5EF4-FFF2-40B4-BE49-F238E27FC236}">
                <a16:creationId xmlns:a16="http://schemas.microsoft.com/office/drawing/2014/main" id="{756B0A35-DF74-E586-8144-151005617A36}"/>
              </a:ext>
            </a:extLst>
          </p:cNvPr>
          <p:cNvCxnSpPr>
            <a:cxnSpLocks/>
          </p:cNvCxnSpPr>
          <p:nvPr/>
        </p:nvCxnSpPr>
        <p:spPr bwMode="auto">
          <a:xfrm>
            <a:off x="7884567" y="5808689"/>
            <a:ext cx="643206"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40B9F17-807B-BBEA-25AE-37A04086F16E}"/>
              </a:ext>
            </a:extLst>
          </p:cNvPr>
          <p:cNvCxnSpPr>
            <a:cxnSpLocks/>
            <a:stCxn id="115" idx="3"/>
          </p:cNvCxnSpPr>
          <p:nvPr/>
        </p:nvCxnSpPr>
        <p:spPr bwMode="auto">
          <a:xfrm flipV="1">
            <a:off x="10591091" y="5812402"/>
            <a:ext cx="1086330" cy="3812"/>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504E0F4-7856-D044-D541-A5F52E297D05}"/>
              </a:ext>
            </a:extLst>
          </p:cNvPr>
          <p:cNvCxnSpPr>
            <a:cxnSpLocks/>
          </p:cNvCxnSpPr>
          <p:nvPr/>
        </p:nvCxnSpPr>
        <p:spPr bwMode="auto">
          <a:xfrm>
            <a:off x="6790888" y="5808689"/>
            <a:ext cx="47875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6457775B-1F16-DD88-8A8E-0221057F8D5D}"/>
              </a:ext>
            </a:extLst>
          </p:cNvPr>
          <p:cNvCxnSpPr>
            <a:cxnSpLocks/>
          </p:cNvCxnSpPr>
          <p:nvPr/>
        </p:nvCxnSpPr>
        <p:spPr bwMode="auto">
          <a:xfrm>
            <a:off x="9240724" y="5828183"/>
            <a:ext cx="478753" cy="0"/>
          </a:xfrm>
          <a:prstGeom prst="line">
            <a:avLst/>
          </a:prstGeom>
          <a:noFill/>
          <a:ln w="28575" cap="flat" cmpd="sng" algn="ctr">
            <a:solidFill>
              <a:schemeClr val="bg1"/>
            </a:solidFill>
            <a:prstDash val="solid"/>
            <a:round/>
            <a:headEnd type="none" w="med" len="med"/>
            <a:tailEnd type="none" w="med" len="med"/>
          </a:ln>
          <a:effectLst/>
        </p:spPr>
      </p:cxnSp>
      <p:cxnSp>
        <p:nvCxnSpPr>
          <p:cNvPr id="69" name="Connector: Elbow 68">
            <a:extLst>
              <a:ext uri="{FF2B5EF4-FFF2-40B4-BE49-F238E27FC236}">
                <a16:creationId xmlns:a16="http://schemas.microsoft.com/office/drawing/2014/main" id="{33475A39-E731-8335-4C83-D5098787BEC8}"/>
              </a:ext>
            </a:extLst>
          </p:cNvPr>
          <p:cNvCxnSpPr/>
          <p:nvPr/>
        </p:nvCxnSpPr>
        <p:spPr bwMode="auto">
          <a:xfrm flipV="1">
            <a:off x="8095470" y="5551831"/>
            <a:ext cx="432303" cy="213401"/>
          </a:xfrm>
          <a:prstGeom prst="bentConnector3">
            <a:avLst>
              <a:gd name="adj1" fmla="val -580"/>
            </a:avLst>
          </a:prstGeom>
          <a:noFill/>
          <a:ln w="28575" cap="flat" cmpd="sng" algn="ctr">
            <a:solidFill>
              <a:schemeClr val="bg1"/>
            </a:solidFill>
            <a:prstDash val="solid"/>
            <a:round/>
            <a:headEnd type="none" w="med" len="med"/>
            <a:tailEnd type="triangle"/>
          </a:ln>
          <a:effectLst/>
        </p:spPr>
      </p:cxnSp>
      <p:cxnSp>
        <p:nvCxnSpPr>
          <p:cNvPr id="73" name="Connector: Elbow 72">
            <a:extLst>
              <a:ext uri="{FF2B5EF4-FFF2-40B4-BE49-F238E27FC236}">
                <a16:creationId xmlns:a16="http://schemas.microsoft.com/office/drawing/2014/main" id="{77FDA3A5-FB3D-AD97-1263-D49EC8511433}"/>
              </a:ext>
            </a:extLst>
          </p:cNvPr>
          <p:cNvCxnSpPr/>
          <p:nvPr/>
        </p:nvCxnSpPr>
        <p:spPr bwMode="auto">
          <a:xfrm flipV="1">
            <a:off x="11155667" y="5571709"/>
            <a:ext cx="432303" cy="213401"/>
          </a:xfrm>
          <a:prstGeom prst="bentConnector3">
            <a:avLst>
              <a:gd name="adj1" fmla="val -580"/>
            </a:avLst>
          </a:prstGeom>
          <a:noFill/>
          <a:ln w="28575" cap="flat" cmpd="sng" algn="ctr">
            <a:solidFill>
              <a:schemeClr val="bg1"/>
            </a:solidFill>
            <a:prstDash val="sysDash"/>
            <a:round/>
            <a:headEnd type="none" w="med" len="med"/>
            <a:tailEnd type="triangle"/>
          </a:ln>
          <a:effectLst/>
        </p:spPr>
      </p:cxnSp>
      <p:sp>
        <p:nvSpPr>
          <p:cNvPr id="74" name="TextBox 73">
            <a:extLst>
              <a:ext uri="{FF2B5EF4-FFF2-40B4-BE49-F238E27FC236}">
                <a16:creationId xmlns:a16="http://schemas.microsoft.com/office/drawing/2014/main" id="{574A17A3-905E-EEED-2E20-0F4D5539826B}"/>
              </a:ext>
            </a:extLst>
          </p:cNvPr>
          <p:cNvSpPr txBox="1"/>
          <p:nvPr/>
        </p:nvSpPr>
        <p:spPr bwMode="auto">
          <a:xfrm>
            <a:off x="7115498" y="5806275"/>
            <a:ext cx="868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HRE site</a:t>
            </a:r>
          </a:p>
        </p:txBody>
      </p:sp>
      <p:sp>
        <p:nvSpPr>
          <p:cNvPr id="75" name="Hexagon 74">
            <a:extLst>
              <a:ext uri="{FF2B5EF4-FFF2-40B4-BE49-F238E27FC236}">
                <a16:creationId xmlns:a16="http://schemas.microsoft.com/office/drawing/2014/main" id="{0E83C7D4-D145-87B2-9057-EBB0100CFB42}"/>
              </a:ext>
            </a:extLst>
          </p:cNvPr>
          <p:cNvSpPr/>
          <p:nvPr/>
        </p:nvSpPr>
        <p:spPr bwMode="auto">
          <a:xfrm>
            <a:off x="8703431" y="5194229"/>
            <a:ext cx="357021" cy="307777"/>
          </a:xfrm>
          <a:prstGeom prst="hexagon">
            <a:avLst/>
          </a:prstGeom>
          <a:solidFill>
            <a:schemeClr val="accent3">
              <a:lumMod val="20000"/>
              <a:lumOff val="80000"/>
            </a:schemeClr>
          </a:solid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82" name="Group 81">
            <a:extLst>
              <a:ext uri="{FF2B5EF4-FFF2-40B4-BE49-F238E27FC236}">
                <a16:creationId xmlns:a16="http://schemas.microsoft.com/office/drawing/2014/main" id="{EC6BFF12-15B8-8F0B-B493-732C639C36AE}"/>
              </a:ext>
            </a:extLst>
          </p:cNvPr>
          <p:cNvGrpSpPr/>
          <p:nvPr/>
        </p:nvGrpSpPr>
        <p:grpSpPr>
          <a:xfrm rot="16200000">
            <a:off x="6927634" y="4842002"/>
            <a:ext cx="1006917" cy="977718"/>
            <a:chOff x="675273" y="5019104"/>
            <a:chExt cx="669592" cy="650175"/>
          </a:xfrm>
        </p:grpSpPr>
        <p:sp>
          <p:nvSpPr>
            <p:cNvPr id="83" name="Freeform: Shape 82">
              <a:extLst>
                <a:ext uri="{FF2B5EF4-FFF2-40B4-BE49-F238E27FC236}">
                  <a16:creationId xmlns:a16="http://schemas.microsoft.com/office/drawing/2014/main" id="{1C65FD34-F04E-1522-BB4B-627C0EE1B0A2}"/>
                </a:ext>
              </a:extLst>
            </p:cNvPr>
            <p:cNvSpPr/>
            <p:nvPr/>
          </p:nvSpPr>
          <p:spPr bwMode="auto">
            <a:xfrm>
              <a:off x="1126107" y="5019104"/>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84" name="Group 83">
              <a:extLst>
                <a:ext uri="{FF2B5EF4-FFF2-40B4-BE49-F238E27FC236}">
                  <a16:creationId xmlns:a16="http://schemas.microsoft.com/office/drawing/2014/main" id="{C5DD0744-FBD0-377E-F19F-1C5DF63291F7}"/>
                </a:ext>
              </a:extLst>
            </p:cNvPr>
            <p:cNvGrpSpPr/>
            <p:nvPr/>
          </p:nvGrpSpPr>
          <p:grpSpPr>
            <a:xfrm rot="2245080">
              <a:off x="815009" y="5118652"/>
              <a:ext cx="308113" cy="501386"/>
              <a:chOff x="815009" y="5118652"/>
              <a:chExt cx="308113" cy="501386"/>
            </a:xfrm>
          </p:grpSpPr>
          <p:sp>
            <p:nvSpPr>
              <p:cNvPr id="86" name="Oval 85">
                <a:extLst>
                  <a:ext uri="{FF2B5EF4-FFF2-40B4-BE49-F238E27FC236}">
                    <a16:creationId xmlns:a16="http://schemas.microsoft.com/office/drawing/2014/main" id="{AE170DF2-1FCC-E846-BE8E-5423422DBB12}"/>
                  </a:ext>
                </a:extLst>
              </p:cNvPr>
              <p:cNvSpPr/>
              <p:nvPr/>
            </p:nvSpPr>
            <p:spPr bwMode="auto">
              <a:xfrm>
                <a:off x="815009" y="5118652"/>
                <a:ext cx="308113" cy="307777"/>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Oval 86">
                <a:extLst>
                  <a:ext uri="{FF2B5EF4-FFF2-40B4-BE49-F238E27FC236}">
                    <a16:creationId xmlns:a16="http://schemas.microsoft.com/office/drawing/2014/main" id="{1901836F-AA91-E13D-B005-F6BD66360920}"/>
                  </a:ext>
                </a:extLst>
              </p:cNvPr>
              <p:cNvSpPr/>
              <p:nvPr/>
            </p:nvSpPr>
            <p:spPr bwMode="auto">
              <a:xfrm>
                <a:off x="815009" y="5312261"/>
                <a:ext cx="308113" cy="307777"/>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5" name="Freeform: Shape 84">
              <a:extLst>
                <a:ext uri="{FF2B5EF4-FFF2-40B4-BE49-F238E27FC236}">
                  <a16:creationId xmlns:a16="http://schemas.microsoft.com/office/drawing/2014/main" id="{2289B8D4-259C-0FB5-7FA2-34D07BE0811B}"/>
                </a:ext>
              </a:extLst>
            </p:cNvPr>
            <p:cNvSpPr/>
            <p:nvPr/>
          </p:nvSpPr>
          <p:spPr bwMode="auto">
            <a:xfrm rot="10014138">
              <a:off x="675273" y="5501076"/>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76" name="Group 75">
            <a:extLst>
              <a:ext uri="{FF2B5EF4-FFF2-40B4-BE49-F238E27FC236}">
                <a16:creationId xmlns:a16="http://schemas.microsoft.com/office/drawing/2014/main" id="{451B2E4D-75F0-A003-599B-F3A4C23918AB}"/>
              </a:ext>
            </a:extLst>
          </p:cNvPr>
          <p:cNvGrpSpPr/>
          <p:nvPr/>
        </p:nvGrpSpPr>
        <p:grpSpPr>
          <a:xfrm>
            <a:off x="7015640" y="4856602"/>
            <a:ext cx="1006917" cy="977718"/>
            <a:chOff x="675273" y="5019104"/>
            <a:chExt cx="669592" cy="650175"/>
          </a:xfrm>
        </p:grpSpPr>
        <p:sp>
          <p:nvSpPr>
            <p:cNvPr id="77" name="Freeform: Shape 76">
              <a:extLst>
                <a:ext uri="{FF2B5EF4-FFF2-40B4-BE49-F238E27FC236}">
                  <a16:creationId xmlns:a16="http://schemas.microsoft.com/office/drawing/2014/main" id="{BBDBE106-9FB4-EFBC-AE7F-829C8BA0A78F}"/>
                </a:ext>
              </a:extLst>
            </p:cNvPr>
            <p:cNvSpPr/>
            <p:nvPr/>
          </p:nvSpPr>
          <p:spPr bwMode="auto">
            <a:xfrm>
              <a:off x="1126107" y="5019104"/>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78" name="Group 77">
              <a:extLst>
                <a:ext uri="{FF2B5EF4-FFF2-40B4-BE49-F238E27FC236}">
                  <a16:creationId xmlns:a16="http://schemas.microsoft.com/office/drawing/2014/main" id="{AC8BE374-9704-D97C-3BCF-7415C90DA9F3}"/>
                </a:ext>
              </a:extLst>
            </p:cNvPr>
            <p:cNvGrpSpPr/>
            <p:nvPr/>
          </p:nvGrpSpPr>
          <p:grpSpPr>
            <a:xfrm rot="2245080">
              <a:off x="815009" y="5118652"/>
              <a:ext cx="308113" cy="501386"/>
              <a:chOff x="815009" y="5118652"/>
              <a:chExt cx="308113" cy="501386"/>
            </a:xfrm>
          </p:grpSpPr>
          <p:sp>
            <p:nvSpPr>
              <p:cNvPr id="80" name="Oval 79">
                <a:extLst>
                  <a:ext uri="{FF2B5EF4-FFF2-40B4-BE49-F238E27FC236}">
                    <a16:creationId xmlns:a16="http://schemas.microsoft.com/office/drawing/2014/main" id="{98177801-BFA2-957F-DF09-E36BB80E09B7}"/>
                  </a:ext>
                </a:extLst>
              </p:cNvPr>
              <p:cNvSpPr/>
              <p:nvPr/>
            </p:nvSpPr>
            <p:spPr bwMode="auto">
              <a:xfrm>
                <a:off x="815009" y="5118652"/>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36C6BCDF-E956-798F-EB15-A51B4A3D5E69}"/>
                  </a:ext>
                </a:extLst>
              </p:cNvPr>
              <p:cNvSpPr/>
              <p:nvPr/>
            </p:nvSpPr>
            <p:spPr bwMode="auto">
              <a:xfrm>
                <a:off x="815009" y="5312261"/>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79" name="Freeform: Shape 78">
              <a:extLst>
                <a:ext uri="{FF2B5EF4-FFF2-40B4-BE49-F238E27FC236}">
                  <a16:creationId xmlns:a16="http://schemas.microsoft.com/office/drawing/2014/main" id="{ED64DB9A-F561-414E-B310-E8FAC6529345}"/>
                </a:ext>
              </a:extLst>
            </p:cNvPr>
            <p:cNvSpPr/>
            <p:nvPr/>
          </p:nvSpPr>
          <p:spPr bwMode="auto">
            <a:xfrm rot="10014138">
              <a:off x="675273" y="5501076"/>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101" name="Group 100">
            <a:extLst>
              <a:ext uri="{FF2B5EF4-FFF2-40B4-BE49-F238E27FC236}">
                <a16:creationId xmlns:a16="http://schemas.microsoft.com/office/drawing/2014/main" id="{554304CC-3686-C806-BDFA-FFFBD49D4DA5}"/>
              </a:ext>
            </a:extLst>
          </p:cNvPr>
          <p:cNvGrpSpPr/>
          <p:nvPr/>
        </p:nvGrpSpPr>
        <p:grpSpPr>
          <a:xfrm>
            <a:off x="4843633" y="4723228"/>
            <a:ext cx="1058369" cy="1125013"/>
            <a:chOff x="5618886" y="4663594"/>
            <a:chExt cx="1058369" cy="1125013"/>
          </a:xfrm>
        </p:grpSpPr>
        <p:grpSp>
          <p:nvGrpSpPr>
            <p:cNvPr id="11" name="Group 10">
              <a:extLst>
                <a:ext uri="{FF2B5EF4-FFF2-40B4-BE49-F238E27FC236}">
                  <a16:creationId xmlns:a16="http://schemas.microsoft.com/office/drawing/2014/main" id="{719ADF25-1C43-42A1-DA14-FA0B6C4FAE71}"/>
                </a:ext>
              </a:extLst>
            </p:cNvPr>
            <p:cNvGrpSpPr/>
            <p:nvPr/>
          </p:nvGrpSpPr>
          <p:grpSpPr>
            <a:xfrm>
              <a:off x="5670338" y="4663594"/>
              <a:ext cx="1006917" cy="977718"/>
              <a:chOff x="675273" y="5019104"/>
              <a:chExt cx="669592" cy="650175"/>
            </a:xfrm>
          </p:grpSpPr>
          <p:sp>
            <p:nvSpPr>
              <p:cNvPr id="10" name="Freeform: Shape 9">
                <a:extLst>
                  <a:ext uri="{FF2B5EF4-FFF2-40B4-BE49-F238E27FC236}">
                    <a16:creationId xmlns:a16="http://schemas.microsoft.com/office/drawing/2014/main" id="{4AE15BEC-BA2F-432C-7AE0-AB8AB0234C7B}"/>
                  </a:ext>
                </a:extLst>
              </p:cNvPr>
              <p:cNvSpPr/>
              <p:nvPr/>
            </p:nvSpPr>
            <p:spPr bwMode="auto">
              <a:xfrm>
                <a:off x="1126107" y="5019104"/>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 name="Group 8">
                <a:extLst>
                  <a:ext uri="{FF2B5EF4-FFF2-40B4-BE49-F238E27FC236}">
                    <a16:creationId xmlns:a16="http://schemas.microsoft.com/office/drawing/2014/main" id="{30180B09-FA39-80C8-FADA-29B8ACDEC8AD}"/>
                  </a:ext>
                </a:extLst>
              </p:cNvPr>
              <p:cNvGrpSpPr/>
              <p:nvPr/>
            </p:nvGrpSpPr>
            <p:grpSpPr>
              <a:xfrm rot="2245080">
                <a:off x="815009" y="5118652"/>
                <a:ext cx="308113" cy="501386"/>
                <a:chOff x="815009" y="5118652"/>
                <a:chExt cx="308113" cy="501386"/>
              </a:xfrm>
            </p:grpSpPr>
            <p:sp>
              <p:nvSpPr>
                <p:cNvPr id="8" name="Oval 7">
                  <a:extLst>
                    <a:ext uri="{FF2B5EF4-FFF2-40B4-BE49-F238E27FC236}">
                      <a16:creationId xmlns:a16="http://schemas.microsoft.com/office/drawing/2014/main" id="{64FE7C44-4E55-C3AE-E556-4166A6C783E3}"/>
                    </a:ext>
                  </a:extLst>
                </p:cNvPr>
                <p:cNvSpPr/>
                <p:nvPr/>
              </p:nvSpPr>
              <p:spPr bwMode="auto">
                <a:xfrm>
                  <a:off x="815009" y="5118652"/>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9" name="Oval 18">
                  <a:extLst>
                    <a:ext uri="{FF2B5EF4-FFF2-40B4-BE49-F238E27FC236}">
                      <a16:creationId xmlns:a16="http://schemas.microsoft.com/office/drawing/2014/main" id="{CAFDF692-47EB-B2D4-0CED-61140EF9D20E}"/>
                    </a:ext>
                  </a:extLst>
                </p:cNvPr>
                <p:cNvSpPr/>
                <p:nvPr/>
              </p:nvSpPr>
              <p:spPr bwMode="auto">
                <a:xfrm>
                  <a:off x="815009" y="5312261"/>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4" name="Freeform: Shape 23">
                <a:extLst>
                  <a:ext uri="{FF2B5EF4-FFF2-40B4-BE49-F238E27FC236}">
                    <a16:creationId xmlns:a16="http://schemas.microsoft.com/office/drawing/2014/main" id="{DB2D1D69-F9CF-A0C3-6BA8-022515F4917F}"/>
                  </a:ext>
                </a:extLst>
              </p:cNvPr>
              <p:cNvSpPr/>
              <p:nvPr/>
            </p:nvSpPr>
            <p:spPr bwMode="auto">
              <a:xfrm rot="10014138">
                <a:off x="675273" y="5501076"/>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00" name="Rectangle 99">
              <a:extLst>
                <a:ext uri="{FF2B5EF4-FFF2-40B4-BE49-F238E27FC236}">
                  <a16:creationId xmlns:a16="http://schemas.microsoft.com/office/drawing/2014/main" id="{343B31FD-9162-9709-2F5D-301B3E7CB6F2}"/>
                </a:ext>
              </a:extLst>
            </p:cNvPr>
            <p:cNvSpPr/>
            <p:nvPr/>
          </p:nvSpPr>
          <p:spPr bwMode="auto">
            <a:xfrm rot="2037293">
              <a:off x="5618886" y="5479161"/>
              <a:ext cx="160298" cy="30944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02" name="Rectangle 101">
            <a:extLst>
              <a:ext uri="{FF2B5EF4-FFF2-40B4-BE49-F238E27FC236}">
                <a16:creationId xmlns:a16="http://schemas.microsoft.com/office/drawing/2014/main" id="{D5D98F05-869C-61E2-440A-B24BA2B71997}"/>
              </a:ext>
            </a:extLst>
          </p:cNvPr>
          <p:cNvSpPr/>
          <p:nvPr/>
        </p:nvSpPr>
        <p:spPr bwMode="auto">
          <a:xfrm rot="2037293">
            <a:off x="6964149" y="5662544"/>
            <a:ext cx="160298" cy="30944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BB3FB367-2F7F-E1F5-2A0F-70761F614BEF}"/>
              </a:ext>
            </a:extLst>
          </p:cNvPr>
          <p:cNvSpPr/>
          <p:nvPr/>
        </p:nvSpPr>
        <p:spPr bwMode="auto">
          <a:xfrm rot="18577743">
            <a:off x="7832222" y="5673460"/>
            <a:ext cx="160298" cy="309446"/>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8" name="Group 107">
            <a:extLst>
              <a:ext uri="{FF2B5EF4-FFF2-40B4-BE49-F238E27FC236}">
                <a16:creationId xmlns:a16="http://schemas.microsoft.com/office/drawing/2014/main" id="{1C4D738D-3D98-49AD-0AD1-48ADAC4D6E47}"/>
              </a:ext>
            </a:extLst>
          </p:cNvPr>
          <p:cNvGrpSpPr/>
          <p:nvPr/>
        </p:nvGrpSpPr>
        <p:grpSpPr>
          <a:xfrm>
            <a:off x="10178917" y="4482294"/>
            <a:ext cx="977718" cy="1221080"/>
            <a:chOff x="10457214" y="4323270"/>
            <a:chExt cx="977718" cy="1221080"/>
          </a:xfrm>
        </p:grpSpPr>
        <p:grpSp>
          <p:nvGrpSpPr>
            <p:cNvPr id="88" name="Group 87">
              <a:extLst>
                <a:ext uri="{FF2B5EF4-FFF2-40B4-BE49-F238E27FC236}">
                  <a16:creationId xmlns:a16="http://schemas.microsoft.com/office/drawing/2014/main" id="{9C669CCB-9D48-D78D-195B-1747ECA1E3AE}"/>
                </a:ext>
              </a:extLst>
            </p:cNvPr>
            <p:cNvGrpSpPr/>
            <p:nvPr/>
          </p:nvGrpSpPr>
          <p:grpSpPr>
            <a:xfrm rot="17648222">
              <a:off x="10442614" y="4337870"/>
              <a:ext cx="1006917" cy="977718"/>
              <a:chOff x="675273" y="5019104"/>
              <a:chExt cx="669592" cy="650175"/>
            </a:xfrm>
          </p:grpSpPr>
          <p:sp>
            <p:nvSpPr>
              <p:cNvPr id="89" name="Freeform: Shape 88">
                <a:extLst>
                  <a:ext uri="{FF2B5EF4-FFF2-40B4-BE49-F238E27FC236}">
                    <a16:creationId xmlns:a16="http://schemas.microsoft.com/office/drawing/2014/main" id="{C1BFD000-3A19-89FC-2106-06058D449407}"/>
                  </a:ext>
                </a:extLst>
              </p:cNvPr>
              <p:cNvSpPr/>
              <p:nvPr/>
            </p:nvSpPr>
            <p:spPr bwMode="auto">
              <a:xfrm>
                <a:off x="1126107" y="5019104"/>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0" name="Group 89">
                <a:extLst>
                  <a:ext uri="{FF2B5EF4-FFF2-40B4-BE49-F238E27FC236}">
                    <a16:creationId xmlns:a16="http://schemas.microsoft.com/office/drawing/2014/main" id="{71F2DA6D-1103-95E6-6406-33D88FC81F96}"/>
                  </a:ext>
                </a:extLst>
              </p:cNvPr>
              <p:cNvGrpSpPr/>
              <p:nvPr/>
            </p:nvGrpSpPr>
            <p:grpSpPr>
              <a:xfrm rot="2245080">
                <a:off x="815009" y="5118652"/>
                <a:ext cx="308113" cy="501386"/>
                <a:chOff x="815009" y="5118652"/>
                <a:chExt cx="308113" cy="501386"/>
              </a:xfrm>
            </p:grpSpPr>
            <p:sp>
              <p:nvSpPr>
                <p:cNvPr id="92" name="Oval 91">
                  <a:extLst>
                    <a:ext uri="{FF2B5EF4-FFF2-40B4-BE49-F238E27FC236}">
                      <a16:creationId xmlns:a16="http://schemas.microsoft.com/office/drawing/2014/main" id="{BD714910-5E26-887A-96ED-8B45199A54F3}"/>
                    </a:ext>
                  </a:extLst>
                </p:cNvPr>
                <p:cNvSpPr/>
                <p:nvPr/>
              </p:nvSpPr>
              <p:spPr bwMode="auto">
                <a:xfrm>
                  <a:off x="815009" y="5118652"/>
                  <a:ext cx="308113" cy="307777"/>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Oval 92">
                  <a:extLst>
                    <a:ext uri="{FF2B5EF4-FFF2-40B4-BE49-F238E27FC236}">
                      <a16:creationId xmlns:a16="http://schemas.microsoft.com/office/drawing/2014/main" id="{05B3FA09-21EE-7463-4D70-9A6B7FD2A79C}"/>
                    </a:ext>
                  </a:extLst>
                </p:cNvPr>
                <p:cNvSpPr/>
                <p:nvPr/>
              </p:nvSpPr>
              <p:spPr bwMode="auto">
                <a:xfrm>
                  <a:off x="815009" y="5312261"/>
                  <a:ext cx="308113" cy="307777"/>
                </a:xfrm>
                <a:prstGeom prst="ellipse">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1" name="Freeform: Shape 90">
                <a:extLst>
                  <a:ext uri="{FF2B5EF4-FFF2-40B4-BE49-F238E27FC236}">
                    <a16:creationId xmlns:a16="http://schemas.microsoft.com/office/drawing/2014/main" id="{8BC30575-4688-9DD0-28AE-0529FEAE76FE}"/>
                  </a:ext>
                </a:extLst>
              </p:cNvPr>
              <p:cNvSpPr/>
              <p:nvPr/>
            </p:nvSpPr>
            <p:spPr bwMode="auto">
              <a:xfrm rot="10014138">
                <a:off x="675273" y="5501076"/>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04" name="Rectangle 103">
              <a:extLst>
                <a:ext uri="{FF2B5EF4-FFF2-40B4-BE49-F238E27FC236}">
                  <a16:creationId xmlns:a16="http://schemas.microsoft.com/office/drawing/2014/main" id="{BE21C9C9-12C0-E988-E083-F85C9A9F223D}"/>
                </a:ext>
              </a:extLst>
            </p:cNvPr>
            <p:cNvSpPr/>
            <p:nvPr/>
          </p:nvSpPr>
          <p:spPr bwMode="auto">
            <a:xfrm rot="18577743">
              <a:off x="11123173" y="5309478"/>
              <a:ext cx="160298" cy="309446"/>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7" name="Group 106">
            <a:extLst>
              <a:ext uri="{FF2B5EF4-FFF2-40B4-BE49-F238E27FC236}">
                <a16:creationId xmlns:a16="http://schemas.microsoft.com/office/drawing/2014/main" id="{B5D3AA0A-68B3-7897-F13D-B75CACD5DA3E}"/>
              </a:ext>
            </a:extLst>
          </p:cNvPr>
          <p:cNvGrpSpPr/>
          <p:nvPr/>
        </p:nvGrpSpPr>
        <p:grpSpPr>
          <a:xfrm>
            <a:off x="9339067" y="4454248"/>
            <a:ext cx="1006917" cy="1289684"/>
            <a:chOff x="9955294" y="4295224"/>
            <a:chExt cx="1006917" cy="1289684"/>
          </a:xfrm>
        </p:grpSpPr>
        <p:grpSp>
          <p:nvGrpSpPr>
            <p:cNvPr id="94" name="Group 93">
              <a:extLst>
                <a:ext uri="{FF2B5EF4-FFF2-40B4-BE49-F238E27FC236}">
                  <a16:creationId xmlns:a16="http://schemas.microsoft.com/office/drawing/2014/main" id="{41EB0B60-AC31-9976-7E9C-F9DFC8D8DFA2}"/>
                </a:ext>
              </a:extLst>
            </p:cNvPr>
            <p:cNvGrpSpPr/>
            <p:nvPr/>
          </p:nvGrpSpPr>
          <p:grpSpPr>
            <a:xfrm rot="20240780">
              <a:off x="9955294" y="4295224"/>
              <a:ext cx="1006917" cy="977718"/>
              <a:chOff x="675273" y="5019104"/>
              <a:chExt cx="669592" cy="650175"/>
            </a:xfrm>
          </p:grpSpPr>
          <p:sp>
            <p:nvSpPr>
              <p:cNvPr id="95" name="Freeform: Shape 94">
                <a:extLst>
                  <a:ext uri="{FF2B5EF4-FFF2-40B4-BE49-F238E27FC236}">
                    <a16:creationId xmlns:a16="http://schemas.microsoft.com/office/drawing/2014/main" id="{E7DA49DF-A91A-6243-D77F-F8CEAD2D6298}"/>
                  </a:ext>
                </a:extLst>
              </p:cNvPr>
              <p:cNvSpPr/>
              <p:nvPr/>
            </p:nvSpPr>
            <p:spPr bwMode="auto">
              <a:xfrm>
                <a:off x="1126107" y="5019104"/>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96" name="Group 95">
                <a:extLst>
                  <a:ext uri="{FF2B5EF4-FFF2-40B4-BE49-F238E27FC236}">
                    <a16:creationId xmlns:a16="http://schemas.microsoft.com/office/drawing/2014/main" id="{4BEE5E9A-1386-A517-5280-8C8B15839603}"/>
                  </a:ext>
                </a:extLst>
              </p:cNvPr>
              <p:cNvGrpSpPr/>
              <p:nvPr/>
            </p:nvGrpSpPr>
            <p:grpSpPr>
              <a:xfrm rot="2245080">
                <a:off x="815009" y="5118652"/>
                <a:ext cx="308113" cy="501386"/>
                <a:chOff x="815009" y="5118652"/>
                <a:chExt cx="308113" cy="501386"/>
              </a:xfrm>
            </p:grpSpPr>
            <p:sp>
              <p:nvSpPr>
                <p:cNvPr id="98" name="Oval 97">
                  <a:extLst>
                    <a:ext uri="{FF2B5EF4-FFF2-40B4-BE49-F238E27FC236}">
                      <a16:creationId xmlns:a16="http://schemas.microsoft.com/office/drawing/2014/main" id="{4D517383-2E74-BBEA-A9F7-5D8D4C1CFA87}"/>
                    </a:ext>
                  </a:extLst>
                </p:cNvPr>
                <p:cNvSpPr/>
                <p:nvPr/>
              </p:nvSpPr>
              <p:spPr bwMode="auto">
                <a:xfrm>
                  <a:off x="815009" y="5118652"/>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Oval 98">
                  <a:extLst>
                    <a:ext uri="{FF2B5EF4-FFF2-40B4-BE49-F238E27FC236}">
                      <a16:creationId xmlns:a16="http://schemas.microsoft.com/office/drawing/2014/main" id="{0C75B9A5-3170-DCB0-EE0E-026BF123451F}"/>
                    </a:ext>
                  </a:extLst>
                </p:cNvPr>
                <p:cNvSpPr/>
                <p:nvPr/>
              </p:nvSpPr>
              <p:spPr bwMode="auto">
                <a:xfrm>
                  <a:off x="815009" y="5312261"/>
                  <a:ext cx="308113" cy="307777"/>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97" name="Freeform: Shape 96">
                <a:extLst>
                  <a:ext uri="{FF2B5EF4-FFF2-40B4-BE49-F238E27FC236}">
                    <a16:creationId xmlns:a16="http://schemas.microsoft.com/office/drawing/2014/main" id="{43927D47-3F02-601A-264F-B9F25ED2F204}"/>
                  </a:ext>
                </a:extLst>
              </p:cNvPr>
              <p:cNvSpPr/>
              <p:nvPr/>
            </p:nvSpPr>
            <p:spPr bwMode="auto">
              <a:xfrm rot="10014138">
                <a:off x="675273" y="5501076"/>
                <a:ext cx="218758" cy="168203"/>
              </a:xfrm>
              <a:custGeom>
                <a:avLst/>
                <a:gdLst>
                  <a:gd name="connsiteX0" fmla="*/ 0 w 337930"/>
                  <a:gd name="connsiteY0" fmla="*/ 258418 h 258418"/>
                  <a:gd name="connsiteX1" fmla="*/ 49696 w 337930"/>
                  <a:gd name="connsiteY1" fmla="*/ 218661 h 258418"/>
                  <a:gd name="connsiteX2" fmla="*/ 99391 w 337930"/>
                  <a:gd name="connsiteY2" fmla="*/ 168966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38539 w 337930"/>
                  <a:gd name="connsiteY4" fmla="*/ 149087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308113 w 337930"/>
                  <a:gd name="connsiteY6" fmla="*/ 39757 h 258418"/>
                  <a:gd name="connsiteX7" fmla="*/ 337930 w 337930"/>
                  <a:gd name="connsiteY7" fmla="*/ 0 h 258418"/>
                  <a:gd name="connsiteX0" fmla="*/ 0 w 337930"/>
                  <a:gd name="connsiteY0" fmla="*/ 258418 h 258418"/>
                  <a:gd name="connsiteX1" fmla="*/ 49696 w 337930"/>
                  <a:gd name="connsiteY1" fmla="*/ 218661 h 258418"/>
                  <a:gd name="connsiteX2" fmla="*/ 110966 w 337930"/>
                  <a:gd name="connsiteY2" fmla="*/ 145817 h 258418"/>
                  <a:gd name="connsiteX3" fmla="*/ 208722 w 337930"/>
                  <a:gd name="connsiteY3" fmla="*/ 159027 h 258418"/>
                  <a:gd name="connsiteX4" fmla="*/ 250114 w 337930"/>
                  <a:gd name="connsiteY4" fmla="*/ 151981 h 258418"/>
                  <a:gd name="connsiteX5" fmla="*/ 298174 w 337930"/>
                  <a:gd name="connsiteY5" fmla="*/ 69574 h 258418"/>
                  <a:gd name="connsiteX6" fmla="*/ 299432 w 337930"/>
                  <a:gd name="connsiteY6" fmla="*/ 28182 h 258418"/>
                  <a:gd name="connsiteX7" fmla="*/ 337930 w 337930"/>
                  <a:gd name="connsiteY7" fmla="*/ 0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7930" h="258418">
                    <a:moveTo>
                      <a:pt x="0" y="258418"/>
                    </a:moveTo>
                    <a:cubicBezTo>
                      <a:pt x="16565" y="245166"/>
                      <a:pt x="31202" y="237428"/>
                      <a:pt x="49696" y="218661"/>
                    </a:cubicBezTo>
                    <a:cubicBezTo>
                      <a:pt x="68190" y="199894"/>
                      <a:pt x="37861" y="160438"/>
                      <a:pt x="110966" y="145817"/>
                    </a:cubicBezTo>
                    <a:cubicBezTo>
                      <a:pt x="146849" y="138640"/>
                      <a:pt x="172278" y="162340"/>
                      <a:pt x="208722" y="159027"/>
                    </a:cubicBezTo>
                    <a:cubicBezTo>
                      <a:pt x="218661" y="155714"/>
                      <a:pt x="242706" y="159389"/>
                      <a:pt x="250114" y="151981"/>
                    </a:cubicBezTo>
                    <a:cubicBezTo>
                      <a:pt x="273541" y="128554"/>
                      <a:pt x="289954" y="90207"/>
                      <a:pt x="298174" y="69574"/>
                    </a:cubicBezTo>
                    <a:cubicBezTo>
                      <a:pt x="306394" y="48941"/>
                      <a:pt x="294747" y="37553"/>
                      <a:pt x="299432" y="28182"/>
                    </a:cubicBezTo>
                    <a:cubicBezTo>
                      <a:pt x="310669" y="5707"/>
                      <a:pt x="323954" y="13978"/>
                      <a:pt x="337930" y="0"/>
                    </a:cubicBezTo>
                  </a:path>
                </a:pathLst>
              </a:custGeom>
              <a:noFill/>
              <a:ln w="19050">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sp>
          <p:nvSpPr>
            <p:cNvPr id="106" name="Rectangle 105">
              <a:extLst>
                <a:ext uri="{FF2B5EF4-FFF2-40B4-BE49-F238E27FC236}">
                  <a16:creationId xmlns:a16="http://schemas.microsoft.com/office/drawing/2014/main" id="{E282271B-6EB1-624A-5330-2DF24AFD8826}"/>
                </a:ext>
              </a:extLst>
            </p:cNvPr>
            <p:cNvSpPr/>
            <p:nvPr/>
          </p:nvSpPr>
          <p:spPr bwMode="auto">
            <a:xfrm rot="2037293">
              <a:off x="10079030" y="5275462"/>
              <a:ext cx="160298" cy="30944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10" name="Arrow: Down 109">
            <a:extLst>
              <a:ext uri="{FF2B5EF4-FFF2-40B4-BE49-F238E27FC236}">
                <a16:creationId xmlns:a16="http://schemas.microsoft.com/office/drawing/2014/main" id="{ABFCC83F-5371-E32F-CBB7-45920C4D22C2}"/>
              </a:ext>
            </a:extLst>
          </p:cNvPr>
          <p:cNvSpPr/>
          <p:nvPr/>
        </p:nvSpPr>
        <p:spPr bwMode="auto">
          <a:xfrm rot="16200000">
            <a:off x="8843657" y="5465913"/>
            <a:ext cx="115957" cy="307777"/>
          </a:xfrm>
          <a:prstGeom prst="downArrow">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TextBox 110">
            <a:extLst>
              <a:ext uri="{FF2B5EF4-FFF2-40B4-BE49-F238E27FC236}">
                <a16:creationId xmlns:a16="http://schemas.microsoft.com/office/drawing/2014/main" id="{E9C7056B-B33C-5329-D55C-89C7FBA72B98}"/>
              </a:ext>
            </a:extLst>
          </p:cNvPr>
          <p:cNvSpPr txBox="1"/>
          <p:nvPr/>
        </p:nvSpPr>
        <p:spPr bwMode="auto">
          <a:xfrm>
            <a:off x="8403205" y="4557030"/>
            <a:ext cx="9855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HIF-2</a:t>
            </a:r>
            <a:r>
              <a:rPr kumimoji="0" lang="el-GR"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α</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inhibitor</a:t>
            </a:r>
          </a:p>
        </p:txBody>
      </p:sp>
      <p:sp>
        <p:nvSpPr>
          <p:cNvPr id="112" name="Hexagon 111">
            <a:extLst>
              <a:ext uri="{FF2B5EF4-FFF2-40B4-BE49-F238E27FC236}">
                <a16:creationId xmlns:a16="http://schemas.microsoft.com/office/drawing/2014/main" id="{E48E289E-3486-8C5C-0BB3-3D554568FB59}"/>
              </a:ext>
            </a:extLst>
          </p:cNvPr>
          <p:cNvSpPr/>
          <p:nvPr/>
        </p:nvSpPr>
        <p:spPr bwMode="auto">
          <a:xfrm>
            <a:off x="9670712" y="4710382"/>
            <a:ext cx="357021" cy="307777"/>
          </a:xfrm>
          <a:prstGeom prst="hexagon">
            <a:avLst/>
          </a:prstGeom>
          <a:solidFill>
            <a:schemeClr val="accent3">
              <a:lumMod val="20000"/>
              <a:lumOff val="80000"/>
            </a:schemeClr>
          </a:solidFill>
          <a:ln w="38100">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3" name="TextBox 112">
            <a:extLst>
              <a:ext uri="{FF2B5EF4-FFF2-40B4-BE49-F238E27FC236}">
                <a16:creationId xmlns:a16="http://schemas.microsoft.com/office/drawing/2014/main" id="{C644FCA7-992E-9EE4-FCA5-4923C08A19ED}"/>
              </a:ext>
            </a:extLst>
          </p:cNvPr>
          <p:cNvSpPr txBox="1"/>
          <p:nvPr/>
        </p:nvSpPr>
        <p:spPr bwMode="auto">
          <a:xfrm>
            <a:off x="725369" y="4323255"/>
            <a:ext cx="114319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Belzutifan</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Structure</a:t>
            </a:r>
          </a:p>
        </p:txBody>
      </p:sp>
      <p:sp>
        <p:nvSpPr>
          <p:cNvPr id="115" name="TextBox 114">
            <a:extLst>
              <a:ext uri="{FF2B5EF4-FFF2-40B4-BE49-F238E27FC236}">
                <a16:creationId xmlns:a16="http://schemas.microsoft.com/office/drawing/2014/main" id="{5A699CB9-A247-4F23-57F3-45FCEF525FAA}"/>
              </a:ext>
            </a:extLst>
          </p:cNvPr>
          <p:cNvSpPr txBox="1"/>
          <p:nvPr/>
        </p:nvSpPr>
        <p:spPr bwMode="auto">
          <a:xfrm>
            <a:off x="9720916" y="5646937"/>
            <a:ext cx="8701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CACGTG</a:t>
            </a:r>
          </a:p>
        </p:txBody>
      </p:sp>
    </p:spTree>
    <p:extLst>
      <p:ext uri="{BB962C8B-B14F-4D97-AF65-F5344CB8AC3E}">
        <p14:creationId xmlns:p14="http://schemas.microsoft.com/office/powerpoint/2010/main" val="39798850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5371F-856B-4345-B3EB-8D95535B5F8C}"/>
              </a:ext>
            </a:extLst>
          </p:cNvPr>
          <p:cNvSpPr>
            <a:spLocks noGrp="1"/>
          </p:cNvSpPr>
          <p:nvPr>
            <p:ph type="title"/>
          </p:nvPr>
        </p:nvSpPr>
        <p:spPr/>
        <p:txBody>
          <a:bodyPr/>
          <a:lstStyle/>
          <a:p>
            <a:r>
              <a:rPr lang="en-US" dirty="0"/>
              <a:t>Belzutifan in Advanced RCC: Max Change </a:t>
            </a:r>
            <a:br>
              <a:rPr lang="en-US" dirty="0"/>
            </a:br>
            <a:r>
              <a:rPr lang="en-US" dirty="0"/>
              <a:t>From Baseline in Target Lesions </a:t>
            </a:r>
          </a:p>
        </p:txBody>
      </p:sp>
      <p:sp>
        <p:nvSpPr>
          <p:cNvPr id="10" name="Text Box 15">
            <a:extLst>
              <a:ext uri="{FF2B5EF4-FFF2-40B4-BE49-F238E27FC236}">
                <a16:creationId xmlns:a16="http://schemas.microsoft.com/office/drawing/2014/main" id="{8223723F-86C5-484F-9B49-C7DC7859BF1B}"/>
              </a:ext>
            </a:extLst>
          </p:cNvPr>
          <p:cNvSpPr txBox="1">
            <a:spLocks noChangeArrowheads="1"/>
          </p:cNvSpPr>
          <p:nvPr/>
        </p:nvSpPr>
        <p:spPr bwMode="auto">
          <a:xfrm>
            <a:off x="405429" y="6371784"/>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Jonasch. ASCO 2022. Abstr 4509.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53B90603-5D2E-6F48-71B0-5DB37D734942}"/>
              </a:ext>
            </a:extLst>
          </p:cNvPr>
          <p:cNvSpPr txBox="1"/>
          <p:nvPr/>
        </p:nvSpPr>
        <p:spPr bwMode="auto">
          <a:xfrm>
            <a:off x="1536057" y="1716952"/>
            <a:ext cx="4296369" cy="400110"/>
          </a:xfrm>
          <a:prstGeom prst="rect">
            <a:avLst/>
          </a:prstGeom>
          <a:solidFill>
            <a:schemeClr val="tx1"/>
          </a:solidFill>
          <a:ln>
            <a:noFill/>
          </a:ln>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ORR: 25% (CR: 2%; PR: 24%); DCR: 80%</a:t>
            </a:r>
          </a:p>
        </p:txBody>
      </p:sp>
      <p:sp>
        <p:nvSpPr>
          <p:cNvPr id="17" name="TextBox 16">
            <a:extLst>
              <a:ext uri="{FF2B5EF4-FFF2-40B4-BE49-F238E27FC236}">
                <a16:creationId xmlns:a16="http://schemas.microsoft.com/office/drawing/2014/main" id="{C69A81F0-898F-780E-416C-51816A0F1774}"/>
              </a:ext>
            </a:extLst>
          </p:cNvPr>
          <p:cNvSpPr txBox="1"/>
          <p:nvPr/>
        </p:nvSpPr>
        <p:spPr bwMode="auto">
          <a:xfrm>
            <a:off x="8828885" y="1649132"/>
            <a:ext cx="5563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cxnSp>
        <p:nvCxnSpPr>
          <p:cNvPr id="4" name="Straight Connector 3">
            <a:extLst>
              <a:ext uri="{FF2B5EF4-FFF2-40B4-BE49-F238E27FC236}">
                <a16:creationId xmlns:a16="http://schemas.microsoft.com/office/drawing/2014/main" id="{D414C2C9-6125-9D44-E839-D15AC6CA19B1}"/>
              </a:ext>
            </a:extLst>
          </p:cNvPr>
          <p:cNvCxnSpPr>
            <a:cxnSpLocks/>
          </p:cNvCxnSpPr>
          <p:nvPr/>
        </p:nvCxnSpPr>
        <p:spPr bwMode="auto">
          <a:xfrm>
            <a:off x="1278467" y="2095500"/>
            <a:ext cx="0" cy="3928533"/>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E282BA3-A868-3F84-1FE4-0BD0BD30ECC0}"/>
              </a:ext>
            </a:extLst>
          </p:cNvPr>
          <p:cNvCxnSpPr/>
          <p:nvPr/>
        </p:nvCxnSpPr>
        <p:spPr bwMode="auto">
          <a:xfrm>
            <a:off x="1201186" y="20955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FE13B9E-AB50-3C24-3532-D75A821D2B4B}"/>
              </a:ext>
            </a:extLst>
          </p:cNvPr>
          <p:cNvCxnSpPr/>
          <p:nvPr/>
        </p:nvCxnSpPr>
        <p:spPr bwMode="auto">
          <a:xfrm>
            <a:off x="1201186" y="249343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84E34B1B-1B13-B079-0DA0-E68F784A9F1C}"/>
              </a:ext>
            </a:extLst>
          </p:cNvPr>
          <p:cNvCxnSpPr/>
          <p:nvPr/>
        </p:nvCxnSpPr>
        <p:spPr bwMode="auto">
          <a:xfrm>
            <a:off x="1201186" y="287443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96275C60-769F-4058-DE04-FEDD4E7B1A83}"/>
              </a:ext>
            </a:extLst>
          </p:cNvPr>
          <p:cNvCxnSpPr/>
          <p:nvPr/>
        </p:nvCxnSpPr>
        <p:spPr bwMode="auto">
          <a:xfrm>
            <a:off x="1201186" y="327660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509AB74D-5338-46EB-F48F-273A3B09B9B1}"/>
              </a:ext>
            </a:extLst>
          </p:cNvPr>
          <p:cNvCxnSpPr/>
          <p:nvPr/>
        </p:nvCxnSpPr>
        <p:spPr bwMode="auto">
          <a:xfrm>
            <a:off x="1201186" y="366183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17A6269-4391-495D-A388-6F4935E8B2A2}"/>
              </a:ext>
            </a:extLst>
          </p:cNvPr>
          <p:cNvCxnSpPr/>
          <p:nvPr/>
        </p:nvCxnSpPr>
        <p:spPr bwMode="auto">
          <a:xfrm>
            <a:off x="1201186" y="405553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23FFC99F-64DA-028A-5870-3091405BC63F}"/>
              </a:ext>
            </a:extLst>
          </p:cNvPr>
          <p:cNvCxnSpPr/>
          <p:nvPr/>
        </p:nvCxnSpPr>
        <p:spPr bwMode="auto">
          <a:xfrm>
            <a:off x="1201186" y="4453467"/>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E7A4C81-3078-8712-3E50-E4429CF16410}"/>
              </a:ext>
            </a:extLst>
          </p:cNvPr>
          <p:cNvCxnSpPr/>
          <p:nvPr/>
        </p:nvCxnSpPr>
        <p:spPr bwMode="auto">
          <a:xfrm>
            <a:off x="1201186" y="4842933"/>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3930B199-D74E-2EA7-C89B-7F9951B81946}"/>
              </a:ext>
            </a:extLst>
          </p:cNvPr>
          <p:cNvCxnSpPr/>
          <p:nvPr/>
        </p:nvCxnSpPr>
        <p:spPr bwMode="auto">
          <a:xfrm>
            <a:off x="1201186" y="5232400"/>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5FFE778-19F3-0595-AD20-CDFA2BD57B00}"/>
              </a:ext>
            </a:extLst>
          </p:cNvPr>
          <p:cNvCxnSpPr/>
          <p:nvPr/>
        </p:nvCxnSpPr>
        <p:spPr bwMode="auto">
          <a:xfrm>
            <a:off x="1201186" y="562186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7A85569-0B55-BBC8-DFF8-56798F2E19E1}"/>
              </a:ext>
            </a:extLst>
          </p:cNvPr>
          <p:cNvCxnSpPr/>
          <p:nvPr/>
        </p:nvCxnSpPr>
        <p:spPr bwMode="auto">
          <a:xfrm>
            <a:off x="1201186" y="6019799"/>
            <a:ext cx="91440" cy="0"/>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8F4EF0CD-FA02-BDF7-7E78-2DAFA6AD3CA3}"/>
              </a:ext>
            </a:extLst>
          </p:cNvPr>
          <p:cNvSpPr txBox="1"/>
          <p:nvPr/>
        </p:nvSpPr>
        <p:spPr bwMode="auto">
          <a:xfrm>
            <a:off x="848346" y="196954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1" name="TextBox 30">
            <a:extLst>
              <a:ext uri="{FF2B5EF4-FFF2-40B4-BE49-F238E27FC236}">
                <a16:creationId xmlns:a16="http://schemas.microsoft.com/office/drawing/2014/main" id="{E7EA1B46-ED89-A983-22E7-5A7A1FB740CF}"/>
              </a:ext>
            </a:extLst>
          </p:cNvPr>
          <p:cNvSpPr txBox="1"/>
          <p:nvPr/>
        </p:nvSpPr>
        <p:spPr bwMode="auto">
          <a:xfrm>
            <a:off x="848346" y="2371715"/>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2" name="TextBox 31">
            <a:extLst>
              <a:ext uri="{FF2B5EF4-FFF2-40B4-BE49-F238E27FC236}">
                <a16:creationId xmlns:a16="http://schemas.microsoft.com/office/drawing/2014/main" id="{65A050A4-700D-66A6-8724-8C21E9A3407D}"/>
              </a:ext>
            </a:extLst>
          </p:cNvPr>
          <p:cNvSpPr txBox="1"/>
          <p:nvPr/>
        </p:nvSpPr>
        <p:spPr bwMode="auto">
          <a:xfrm>
            <a:off x="848346" y="275694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4" name="TextBox 33">
            <a:extLst>
              <a:ext uri="{FF2B5EF4-FFF2-40B4-BE49-F238E27FC236}">
                <a16:creationId xmlns:a16="http://schemas.microsoft.com/office/drawing/2014/main" id="{44745A48-5068-A910-D0D3-2CAF6A6D4D20}"/>
              </a:ext>
            </a:extLst>
          </p:cNvPr>
          <p:cNvSpPr txBox="1"/>
          <p:nvPr/>
        </p:nvSpPr>
        <p:spPr bwMode="auto">
          <a:xfrm>
            <a:off x="848346" y="3171813"/>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5" name="TextBox 34">
            <a:extLst>
              <a:ext uri="{FF2B5EF4-FFF2-40B4-BE49-F238E27FC236}">
                <a16:creationId xmlns:a16="http://schemas.microsoft.com/office/drawing/2014/main" id="{7CC3BB4B-3B6F-6D92-B285-80F7E2AD45A4}"/>
              </a:ext>
            </a:extLst>
          </p:cNvPr>
          <p:cNvSpPr txBox="1"/>
          <p:nvPr/>
        </p:nvSpPr>
        <p:spPr bwMode="auto">
          <a:xfrm>
            <a:off x="848346" y="3552813"/>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6" name="TextBox 35">
            <a:extLst>
              <a:ext uri="{FF2B5EF4-FFF2-40B4-BE49-F238E27FC236}">
                <a16:creationId xmlns:a16="http://schemas.microsoft.com/office/drawing/2014/main" id="{9A44AB15-474D-716C-F8E6-290172AA1B9C}"/>
              </a:ext>
            </a:extLst>
          </p:cNvPr>
          <p:cNvSpPr txBox="1"/>
          <p:nvPr/>
        </p:nvSpPr>
        <p:spPr bwMode="auto">
          <a:xfrm>
            <a:off x="848346" y="3938047"/>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7" name="TextBox 36">
            <a:extLst>
              <a:ext uri="{FF2B5EF4-FFF2-40B4-BE49-F238E27FC236}">
                <a16:creationId xmlns:a16="http://schemas.microsoft.com/office/drawing/2014/main" id="{F603AC5D-87EF-659D-9A7B-9050DA1B2114}"/>
              </a:ext>
            </a:extLst>
          </p:cNvPr>
          <p:cNvSpPr txBox="1"/>
          <p:nvPr/>
        </p:nvSpPr>
        <p:spPr bwMode="auto">
          <a:xfrm>
            <a:off x="848346" y="4323281"/>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8" name="TextBox 37">
            <a:extLst>
              <a:ext uri="{FF2B5EF4-FFF2-40B4-BE49-F238E27FC236}">
                <a16:creationId xmlns:a16="http://schemas.microsoft.com/office/drawing/2014/main" id="{A1514A2C-F3A1-B118-D4B1-54CC545D3EFE}"/>
              </a:ext>
            </a:extLst>
          </p:cNvPr>
          <p:cNvSpPr txBox="1"/>
          <p:nvPr/>
        </p:nvSpPr>
        <p:spPr bwMode="auto">
          <a:xfrm>
            <a:off x="848346" y="4716981"/>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B6D4022A-88AD-65D3-7B02-BEB2384157BC}"/>
              </a:ext>
            </a:extLst>
          </p:cNvPr>
          <p:cNvSpPr txBox="1"/>
          <p:nvPr/>
        </p:nvSpPr>
        <p:spPr bwMode="auto">
          <a:xfrm>
            <a:off x="848346" y="5102215"/>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B69C764C-1EFE-F7A2-0F1B-957F723EC32C}"/>
              </a:ext>
            </a:extLst>
          </p:cNvPr>
          <p:cNvSpPr txBox="1"/>
          <p:nvPr/>
        </p:nvSpPr>
        <p:spPr bwMode="auto">
          <a:xfrm>
            <a:off x="848346" y="5495915"/>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41" name="TextBox 40">
            <a:extLst>
              <a:ext uri="{FF2B5EF4-FFF2-40B4-BE49-F238E27FC236}">
                <a16:creationId xmlns:a16="http://schemas.microsoft.com/office/drawing/2014/main" id="{5AF6AE1C-313E-1EE2-B2D9-9F30235B41B3}"/>
              </a:ext>
            </a:extLst>
          </p:cNvPr>
          <p:cNvSpPr txBox="1"/>
          <p:nvPr/>
        </p:nvSpPr>
        <p:spPr bwMode="auto">
          <a:xfrm>
            <a:off x="848346" y="5916781"/>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42" name="TextBox 41">
            <a:extLst>
              <a:ext uri="{FF2B5EF4-FFF2-40B4-BE49-F238E27FC236}">
                <a16:creationId xmlns:a16="http://schemas.microsoft.com/office/drawing/2014/main" id="{9D81F315-E5B6-1253-1CF0-BDDEBCCBCA31}"/>
              </a:ext>
            </a:extLst>
          </p:cNvPr>
          <p:cNvSpPr txBox="1"/>
          <p:nvPr/>
        </p:nvSpPr>
        <p:spPr bwMode="auto">
          <a:xfrm rot="16200000">
            <a:off x="-1262206" y="3898775"/>
            <a:ext cx="4131870"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Change in Target Lesion Size From Baseline (%)</a:t>
            </a:r>
          </a:p>
        </p:txBody>
      </p:sp>
      <p:sp>
        <p:nvSpPr>
          <p:cNvPr id="43" name="Rectangle 42">
            <a:extLst>
              <a:ext uri="{FF2B5EF4-FFF2-40B4-BE49-F238E27FC236}">
                <a16:creationId xmlns:a16="http://schemas.microsoft.com/office/drawing/2014/main" id="{FDCD2C72-BEBE-AEC2-B49D-FAA9F5177079}"/>
              </a:ext>
            </a:extLst>
          </p:cNvPr>
          <p:cNvSpPr/>
          <p:nvPr/>
        </p:nvSpPr>
        <p:spPr bwMode="auto">
          <a:xfrm>
            <a:off x="1305214" y="2972392"/>
            <a:ext cx="54864" cy="108313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4" name="Rectangle 43">
            <a:extLst>
              <a:ext uri="{FF2B5EF4-FFF2-40B4-BE49-F238E27FC236}">
                <a16:creationId xmlns:a16="http://schemas.microsoft.com/office/drawing/2014/main" id="{D8CFAFBB-ABE6-2A21-5B42-EFB8B554E37B}"/>
              </a:ext>
            </a:extLst>
          </p:cNvPr>
          <p:cNvSpPr/>
          <p:nvPr/>
        </p:nvSpPr>
        <p:spPr bwMode="auto">
          <a:xfrm>
            <a:off x="1391700" y="3577471"/>
            <a:ext cx="54864" cy="4780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5" name="Rectangle 44">
            <a:extLst>
              <a:ext uri="{FF2B5EF4-FFF2-40B4-BE49-F238E27FC236}">
                <a16:creationId xmlns:a16="http://schemas.microsoft.com/office/drawing/2014/main" id="{2DEEFBC6-08FD-C6FA-DAFB-5E06A134DED6}"/>
              </a:ext>
            </a:extLst>
          </p:cNvPr>
          <p:cNvSpPr/>
          <p:nvPr/>
        </p:nvSpPr>
        <p:spPr bwMode="auto">
          <a:xfrm>
            <a:off x="1478186" y="3582233"/>
            <a:ext cx="54864" cy="4780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6" name="Rectangle 45">
            <a:extLst>
              <a:ext uri="{FF2B5EF4-FFF2-40B4-BE49-F238E27FC236}">
                <a16:creationId xmlns:a16="http://schemas.microsoft.com/office/drawing/2014/main" id="{FDBE18AD-B027-77FA-8CC9-174F47F94BCF}"/>
              </a:ext>
            </a:extLst>
          </p:cNvPr>
          <p:cNvSpPr/>
          <p:nvPr/>
        </p:nvSpPr>
        <p:spPr bwMode="auto">
          <a:xfrm>
            <a:off x="1564672" y="3625097"/>
            <a:ext cx="54864" cy="43043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83F743DB-2435-42A5-A114-CEC5830754A2}"/>
              </a:ext>
            </a:extLst>
          </p:cNvPr>
          <p:cNvSpPr/>
          <p:nvPr/>
        </p:nvSpPr>
        <p:spPr bwMode="auto">
          <a:xfrm>
            <a:off x="1651158" y="3629859"/>
            <a:ext cx="54864" cy="4304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Rectangle 47">
            <a:extLst>
              <a:ext uri="{FF2B5EF4-FFF2-40B4-BE49-F238E27FC236}">
                <a16:creationId xmlns:a16="http://schemas.microsoft.com/office/drawing/2014/main" id="{6CEE3102-3580-6CE2-8991-A7F53E6E05F5}"/>
              </a:ext>
            </a:extLst>
          </p:cNvPr>
          <p:cNvSpPr/>
          <p:nvPr/>
        </p:nvSpPr>
        <p:spPr bwMode="auto">
          <a:xfrm>
            <a:off x="1737644" y="3720347"/>
            <a:ext cx="54864" cy="3351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9D3C8FEF-A6CD-73B9-73ED-46EFD931ECD1}"/>
              </a:ext>
            </a:extLst>
          </p:cNvPr>
          <p:cNvSpPr/>
          <p:nvPr/>
        </p:nvSpPr>
        <p:spPr bwMode="auto">
          <a:xfrm>
            <a:off x="1910616" y="3860841"/>
            <a:ext cx="54864" cy="1994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A7727865-0D98-D6EC-0533-1F1974061944}"/>
              </a:ext>
            </a:extLst>
          </p:cNvPr>
          <p:cNvSpPr/>
          <p:nvPr/>
        </p:nvSpPr>
        <p:spPr bwMode="auto">
          <a:xfrm>
            <a:off x="2855948" y="4055528"/>
            <a:ext cx="54864" cy="523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1E90C661-7B51-4CAC-CA20-D1591D2A6A10}"/>
              </a:ext>
            </a:extLst>
          </p:cNvPr>
          <p:cNvSpPr/>
          <p:nvPr/>
        </p:nvSpPr>
        <p:spPr bwMode="auto">
          <a:xfrm>
            <a:off x="1824130" y="3858459"/>
            <a:ext cx="54864" cy="19706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60F2DCA3-C9F6-D12A-4DE3-81D48B981275}"/>
              </a:ext>
            </a:extLst>
          </p:cNvPr>
          <p:cNvSpPr/>
          <p:nvPr/>
        </p:nvSpPr>
        <p:spPr bwMode="auto">
          <a:xfrm>
            <a:off x="1997102" y="3891796"/>
            <a:ext cx="54864" cy="16373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47534FE4-F3C4-099F-FC5F-CC0EDE509F4A}"/>
              </a:ext>
            </a:extLst>
          </p:cNvPr>
          <p:cNvSpPr/>
          <p:nvPr/>
        </p:nvSpPr>
        <p:spPr bwMode="auto">
          <a:xfrm>
            <a:off x="2083588" y="3906085"/>
            <a:ext cx="54864" cy="15763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5" name="Rectangle 54">
            <a:extLst>
              <a:ext uri="{FF2B5EF4-FFF2-40B4-BE49-F238E27FC236}">
                <a16:creationId xmlns:a16="http://schemas.microsoft.com/office/drawing/2014/main" id="{E51B448E-9763-1510-D1B9-CDA8C9D44CE8}"/>
              </a:ext>
            </a:extLst>
          </p:cNvPr>
          <p:cNvSpPr/>
          <p:nvPr/>
        </p:nvSpPr>
        <p:spPr bwMode="auto">
          <a:xfrm>
            <a:off x="2170074" y="3917990"/>
            <a:ext cx="54864" cy="13753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4A07EF38-6EC0-EA33-09F7-4F4FACAC1133}"/>
              </a:ext>
            </a:extLst>
          </p:cNvPr>
          <p:cNvSpPr/>
          <p:nvPr/>
        </p:nvSpPr>
        <p:spPr bwMode="auto">
          <a:xfrm>
            <a:off x="2256560" y="3922754"/>
            <a:ext cx="54864" cy="1327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F77054AB-E9B3-8E80-0336-E8DA47EFF197}"/>
              </a:ext>
            </a:extLst>
          </p:cNvPr>
          <p:cNvSpPr/>
          <p:nvPr/>
        </p:nvSpPr>
        <p:spPr bwMode="auto">
          <a:xfrm>
            <a:off x="2343046" y="3984667"/>
            <a:ext cx="54864" cy="7905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AFDDEA15-94DF-F294-D6B3-DA5DDF3882D0}"/>
              </a:ext>
            </a:extLst>
          </p:cNvPr>
          <p:cNvSpPr/>
          <p:nvPr/>
        </p:nvSpPr>
        <p:spPr bwMode="auto">
          <a:xfrm>
            <a:off x="2429532" y="3996572"/>
            <a:ext cx="54864" cy="637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54066CA4-10D4-C759-6D2B-A17785C6D649}"/>
              </a:ext>
            </a:extLst>
          </p:cNvPr>
          <p:cNvSpPr/>
          <p:nvPr/>
        </p:nvSpPr>
        <p:spPr bwMode="auto">
          <a:xfrm>
            <a:off x="2516018" y="4018003"/>
            <a:ext cx="54864" cy="365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68EDB3CD-205F-1C07-CC89-521055883841}"/>
              </a:ext>
            </a:extLst>
          </p:cNvPr>
          <p:cNvSpPr/>
          <p:nvPr/>
        </p:nvSpPr>
        <p:spPr bwMode="auto">
          <a:xfrm>
            <a:off x="2602504" y="4018003"/>
            <a:ext cx="54864"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C102F23E-EA83-6D8E-DD0F-141590A1140E}"/>
              </a:ext>
            </a:extLst>
          </p:cNvPr>
          <p:cNvSpPr/>
          <p:nvPr/>
        </p:nvSpPr>
        <p:spPr bwMode="auto">
          <a:xfrm>
            <a:off x="2769462" y="4055527"/>
            <a:ext cx="54864" cy="5238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Rectangle 61">
            <a:extLst>
              <a:ext uri="{FF2B5EF4-FFF2-40B4-BE49-F238E27FC236}">
                <a16:creationId xmlns:a16="http://schemas.microsoft.com/office/drawing/2014/main" id="{08776E12-5D37-4D6A-59A9-CF7DD2D2D20A}"/>
              </a:ext>
            </a:extLst>
          </p:cNvPr>
          <p:cNvSpPr/>
          <p:nvPr/>
        </p:nvSpPr>
        <p:spPr bwMode="auto">
          <a:xfrm>
            <a:off x="2942434" y="4045986"/>
            <a:ext cx="54864" cy="738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140EFEC9-7B97-672A-1F9F-3C534601BFCF}"/>
              </a:ext>
            </a:extLst>
          </p:cNvPr>
          <p:cNvSpPr/>
          <p:nvPr/>
        </p:nvSpPr>
        <p:spPr bwMode="auto">
          <a:xfrm>
            <a:off x="3028920" y="4045986"/>
            <a:ext cx="54864" cy="8574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4BC63CA1-4ABE-D5F4-CC72-27240679D869}"/>
              </a:ext>
            </a:extLst>
          </p:cNvPr>
          <p:cNvSpPr/>
          <p:nvPr/>
        </p:nvSpPr>
        <p:spPr bwMode="auto">
          <a:xfrm>
            <a:off x="3115406" y="4045986"/>
            <a:ext cx="54864" cy="9288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BA810D02-811B-CC74-5CAA-1069E71FEF1F}"/>
              </a:ext>
            </a:extLst>
          </p:cNvPr>
          <p:cNvSpPr/>
          <p:nvPr/>
        </p:nvSpPr>
        <p:spPr bwMode="auto">
          <a:xfrm>
            <a:off x="3201892" y="4045986"/>
            <a:ext cx="54864" cy="1547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AFCEB4C8-8BAB-2613-8D37-90AB6D550E91}"/>
              </a:ext>
            </a:extLst>
          </p:cNvPr>
          <p:cNvSpPr/>
          <p:nvPr/>
        </p:nvSpPr>
        <p:spPr bwMode="auto">
          <a:xfrm>
            <a:off x="3288378" y="4055528"/>
            <a:ext cx="54864" cy="16430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12482805-9F55-557D-4FD0-C0DD069A2E62}"/>
              </a:ext>
            </a:extLst>
          </p:cNvPr>
          <p:cNvSpPr/>
          <p:nvPr/>
        </p:nvSpPr>
        <p:spPr bwMode="auto">
          <a:xfrm>
            <a:off x="3374864" y="4045986"/>
            <a:ext cx="54864" cy="18575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69EBBAFA-940E-E60B-37B8-C3EA42F6DE4F}"/>
              </a:ext>
            </a:extLst>
          </p:cNvPr>
          <p:cNvSpPr/>
          <p:nvPr/>
        </p:nvSpPr>
        <p:spPr bwMode="auto">
          <a:xfrm>
            <a:off x="3461350" y="4045986"/>
            <a:ext cx="54864" cy="2190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F9F01931-9694-3055-97C7-C3314153DF72}"/>
              </a:ext>
            </a:extLst>
          </p:cNvPr>
          <p:cNvSpPr/>
          <p:nvPr/>
        </p:nvSpPr>
        <p:spPr bwMode="auto">
          <a:xfrm>
            <a:off x="3547836" y="4060273"/>
            <a:ext cx="54864" cy="2190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Rectangle 69">
            <a:extLst>
              <a:ext uri="{FF2B5EF4-FFF2-40B4-BE49-F238E27FC236}">
                <a16:creationId xmlns:a16="http://schemas.microsoft.com/office/drawing/2014/main" id="{6DA1BF62-33CF-1D3B-87DC-7A9940B7AD53}"/>
              </a:ext>
            </a:extLst>
          </p:cNvPr>
          <p:cNvSpPr/>
          <p:nvPr/>
        </p:nvSpPr>
        <p:spPr bwMode="auto">
          <a:xfrm>
            <a:off x="3634322" y="4060274"/>
            <a:ext cx="54864" cy="23338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Rectangle 70">
            <a:extLst>
              <a:ext uri="{FF2B5EF4-FFF2-40B4-BE49-F238E27FC236}">
                <a16:creationId xmlns:a16="http://schemas.microsoft.com/office/drawing/2014/main" id="{21D0A8C6-1602-E7AB-4143-A1FA8ED5D6B2}"/>
              </a:ext>
            </a:extLst>
          </p:cNvPr>
          <p:cNvSpPr/>
          <p:nvPr/>
        </p:nvSpPr>
        <p:spPr bwMode="auto">
          <a:xfrm>
            <a:off x="3720808" y="4050795"/>
            <a:ext cx="54864" cy="33096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Rectangle 71">
            <a:extLst>
              <a:ext uri="{FF2B5EF4-FFF2-40B4-BE49-F238E27FC236}">
                <a16:creationId xmlns:a16="http://schemas.microsoft.com/office/drawing/2014/main" id="{5DB40355-DC1B-BA2F-B2A3-7BF61E0F6458}"/>
              </a:ext>
            </a:extLst>
          </p:cNvPr>
          <p:cNvSpPr/>
          <p:nvPr/>
        </p:nvSpPr>
        <p:spPr bwMode="auto">
          <a:xfrm>
            <a:off x="3807294" y="4050796"/>
            <a:ext cx="54864" cy="34763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Rectangle 72">
            <a:extLst>
              <a:ext uri="{FF2B5EF4-FFF2-40B4-BE49-F238E27FC236}">
                <a16:creationId xmlns:a16="http://schemas.microsoft.com/office/drawing/2014/main" id="{F441DE6E-A2A5-E109-052F-F211812F552F}"/>
              </a:ext>
            </a:extLst>
          </p:cNvPr>
          <p:cNvSpPr/>
          <p:nvPr/>
        </p:nvSpPr>
        <p:spPr bwMode="auto">
          <a:xfrm>
            <a:off x="3893780" y="4060273"/>
            <a:ext cx="54864" cy="37149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FB261548-BE0B-E597-B11E-22C92D28E831}"/>
              </a:ext>
            </a:extLst>
          </p:cNvPr>
          <p:cNvSpPr/>
          <p:nvPr/>
        </p:nvSpPr>
        <p:spPr bwMode="auto">
          <a:xfrm>
            <a:off x="3980266" y="4060274"/>
            <a:ext cx="54864" cy="41673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Rectangle 74">
            <a:extLst>
              <a:ext uri="{FF2B5EF4-FFF2-40B4-BE49-F238E27FC236}">
                <a16:creationId xmlns:a16="http://schemas.microsoft.com/office/drawing/2014/main" id="{5BFD1EE7-D704-E0CC-B0E4-417690814E2A}"/>
              </a:ext>
            </a:extLst>
          </p:cNvPr>
          <p:cNvSpPr/>
          <p:nvPr/>
        </p:nvSpPr>
        <p:spPr bwMode="auto">
          <a:xfrm>
            <a:off x="4066752" y="4060273"/>
            <a:ext cx="54864" cy="43340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Rectangle 75">
            <a:extLst>
              <a:ext uri="{FF2B5EF4-FFF2-40B4-BE49-F238E27FC236}">
                <a16:creationId xmlns:a16="http://schemas.microsoft.com/office/drawing/2014/main" id="{5B9E840E-28A3-5BC1-0C91-1FA372834BC3}"/>
              </a:ext>
            </a:extLst>
          </p:cNvPr>
          <p:cNvSpPr/>
          <p:nvPr/>
        </p:nvSpPr>
        <p:spPr bwMode="auto">
          <a:xfrm>
            <a:off x="4153238" y="4055557"/>
            <a:ext cx="54864" cy="43992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Rectangle 76">
            <a:extLst>
              <a:ext uri="{FF2B5EF4-FFF2-40B4-BE49-F238E27FC236}">
                <a16:creationId xmlns:a16="http://schemas.microsoft.com/office/drawing/2014/main" id="{DBC311CE-4BC9-1DA4-A640-538D14245D4C}"/>
              </a:ext>
            </a:extLst>
          </p:cNvPr>
          <p:cNvSpPr/>
          <p:nvPr/>
        </p:nvSpPr>
        <p:spPr bwMode="auto">
          <a:xfrm>
            <a:off x="4239724" y="4050796"/>
            <a:ext cx="54864" cy="46669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Rectangle 77">
            <a:extLst>
              <a:ext uri="{FF2B5EF4-FFF2-40B4-BE49-F238E27FC236}">
                <a16:creationId xmlns:a16="http://schemas.microsoft.com/office/drawing/2014/main" id="{5EF1BDF3-4A2D-E3FF-BBAF-7EA85FACCDB8}"/>
              </a:ext>
            </a:extLst>
          </p:cNvPr>
          <p:cNvSpPr/>
          <p:nvPr/>
        </p:nvSpPr>
        <p:spPr bwMode="auto">
          <a:xfrm>
            <a:off x="4326210" y="4050795"/>
            <a:ext cx="54864" cy="50717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3C23819A-6C88-7794-E4B1-0CE4424ECF35}"/>
              </a:ext>
            </a:extLst>
          </p:cNvPr>
          <p:cNvSpPr/>
          <p:nvPr/>
        </p:nvSpPr>
        <p:spPr bwMode="auto">
          <a:xfrm>
            <a:off x="4412696" y="4050795"/>
            <a:ext cx="54864" cy="5690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E8F9D701-C5AE-EB19-F6D5-19057311EE0F}"/>
              </a:ext>
            </a:extLst>
          </p:cNvPr>
          <p:cNvSpPr/>
          <p:nvPr/>
        </p:nvSpPr>
        <p:spPr bwMode="auto">
          <a:xfrm>
            <a:off x="4499182" y="4055527"/>
            <a:ext cx="56743" cy="60483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AA9D1B65-1375-158E-602F-98DB8169B97D}"/>
              </a:ext>
            </a:extLst>
          </p:cNvPr>
          <p:cNvSpPr/>
          <p:nvPr/>
        </p:nvSpPr>
        <p:spPr bwMode="auto">
          <a:xfrm>
            <a:off x="4587547" y="4055527"/>
            <a:ext cx="51817" cy="77628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299ED8B0-012D-87A0-8B98-9870C8376D99}"/>
              </a:ext>
            </a:extLst>
          </p:cNvPr>
          <p:cNvSpPr/>
          <p:nvPr/>
        </p:nvSpPr>
        <p:spPr bwMode="auto">
          <a:xfrm>
            <a:off x="4670986" y="4054113"/>
            <a:ext cx="56737" cy="8896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220BE368-1A7F-0941-8BA2-103579870E1D}"/>
              </a:ext>
            </a:extLst>
          </p:cNvPr>
          <p:cNvSpPr/>
          <p:nvPr/>
        </p:nvSpPr>
        <p:spPr bwMode="auto">
          <a:xfrm>
            <a:off x="4759345" y="4063722"/>
            <a:ext cx="61507" cy="918113"/>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FD8B2A3-DAB2-1801-8DD0-95424B941A3C}"/>
              </a:ext>
            </a:extLst>
          </p:cNvPr>
          <p:cNvSpPr/>
          <p:nvPr/>
        </p:nvSpPr>
        <p:spPr bwMode="auto">
          <a:xfrm>
            <a:off x="4852474" y="4054113"/>
            <a:ext cx="54864" cy="100154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6AB417B1-7C7E-6463-C552-43D308AB4E7C}"/>
              </a:ext>
            </a:extLst>
          </p:cNvPr>
          <p:cNvSpPr/>
          <p:nvPr/>
        </p:nvSpPr>
        <p:spPr bwMode="auto">
          <a:xfrm>
            <a:off x="4938960" y="4054113"/>
            <a:ext cx="58383" cy="123252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A4FB7C41-59C9-535A-460A-8B5051A6A805}"/>
              </a:ext>
            </a:extLst>
          </p:cNvPr>
          <p:cNvSpPr/>
          <p:nvPr/>
        </p:nvSpPr>
        <p:spPr bwMode="auto">
          <a:xfrm>
            <a:off x="5028965" y="4054113"/>
            <a:ext cx="54863" cy="13063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FDA99670-3275-97C0-1D71-38682E22F914}"/>
              </a:ext>
            </a:extLst>
          </p:cNvPr>
          <p:cNvSpPr/>
          <p:nvPr/>
        </p:nvSpPr>
        <p:spPr bwMode="auto">
          <a:xfrm>
            <a:off x="5115450" y="4045986"/>
            <a:ext cx="51814" cy="13287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E2893F15-5232-A8EE-F089-E5F7EC978E4A}"/>
              </a:ext>
            </a:extLst>
          </p:cNvPr>
          <p:cNvSpPr/>
          <p:nvPr/>
        </p:nvSpPr>
        <p:spPr bwMode="auto">
          <a:xfrm>
            <a:off x="5198886" y="4053129"/>
            <a:ext cx="56749" cy="132875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2E51ABE2-14DE-B1FC-EF1A-D44FA6381F26}"/>
              </a:ext>
            </a:extLst>
          </p:cNvPr>
          <p:cNvSpPr/>
          <p:nvPr/>
        </p:nvSpPr>
        <p:spPr bwMode="auto">
          <a:xfrm>
            <a:off x="5287257" y="4045986"/>
            <a:ext cx="54864" cy="135494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FA69E181-33E6-9FEF-4915-A4709BFCC0CB}"/>
              </a:ext>
            </a:extLst>
          </p:cNvPr>
          <p:cNvSpPr/>
          <p:nvPr/>
        </p:nvSpPr>
        <p:spPr bwMode="auto">
          <a:xfrm>
            <a:off x="5373743" y="4053129"/>
            <a:ext cx="53702" cy="141448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2" name="Rectangle 91">
            <a:extLst>
              <a:ext uri="{FF2B5EF4-FFF2-40B4-BE49-F238E27FC236}">
                <a16:creationId xmlns:a16="http://schemas.microsoft.com/office/drawing/2014/main" id="{E9D9E657-1681-62FA-6ECF-C2653D7A63D2}"/>
              </a:ext>
            </a:extLst>
          </p:cNvPr>
          <p:cNvSpPr/>
          <p:nvPr/>
        </p:nvSpPr>
        <p:spPr bwMode="auto">
          <a:xfrm>
            <a:off x="5459067" y="4055527"/>
            <a:ext cx="54864" cy="1481138"/>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Rectangle 92">
            <a:extLst>
              <a:ext uri="{FF2B5EF4-FFF2-40B4-BE49-F238E27FC236}">
                <a16:creationId xmlns:a16="http://schemas.microsoft.com/office/drawing/2014/main" id="{9289341D-4C95-FD4E-25D9-EB3036B9D17E}"/>
              </a:ext>
            </a:extLst>
          </p:cNvPr>
          <p:cNvSpPr/>
          <p:nvPr/>
        </p:nvSpPr>
        <p:spPr bwMode="auto">
          <a:xfrm>
            <a:off x="5545553" y="4045986"/>
            <a:ext cx="54864" cy="168117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BBD3C3B2-284C-E06E-C66F-1F75BF08AF0A}"/>
              </a:ext>
            </a:extLst>
          </p:cNvPr>
          <p:cNvSpPr/>
          <p:nvPr/>
        </p:nvSpPr>
        <p:spPr bwMode="auto">
          <a:xfrm>
            <a:off x="5632051" y="4053129"/>
            <a:ext cx="54864" cy="1957405"/>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9B0E3610-ABFF-C308-AB5B-F4A6EDE534A2}"/>
              </a:ext>
            </a:extLst>
          </p:cNvPr>
          <p:cNvSpPr/>
          <p:nvPr/>
        </p:nvSpPr>
        <p:spPr bwMode="auto">
          <a:xfrm>
            <a:off x="2688990" y="4052670"/>
            <a:ext cx="48850" cy="274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28" name="Straight Connector 27">
            <a:extLst>
              <a:ext uri="{FF2B5EF4-FFF2-40B4-BE49-F238E27FC236}">
                <a16:creationId xmlns:a16="http://schemas.microsoft.com/office/drawing/2014/main" id="{E283CB01-DD4C-C22A-89C2-F4199D1F8368}"/>
              </a:ext>
            </a:extLst>
          </p:cNvPr>
          <p:cNvCxnSpPr>
            <a:cxnSpLocks/>
          </p:cNvCxnSpPr>
          <p:nvPr/>
        </p:nvCxnSpPr>
        <p:spPr bwMode="auto">
          <a:xfrm>
            <a:off x="1260453" y="4055534"/>
            <a:ext cx="4501114" cy="0"/>
          </a:xfrm>
          <a:prstGeom prst="line">
            <a:avLst/>
          </a:prstGeom>
          <a:noFill/>
          <a:ln w="28575" cap="flat" cmpd="sng" algn="ctr">
            <a:solidFill>
              <a:schemeClr val="bg1"/>
            </a:solidFill>
            <a:prstDash val="solid"/>
            <a:round/>
            <a:headEnd type="none" w="med" len="med"/>
            <a:tailEnd type="none" w="med" len="med"/>
          </a:ln>
          <a:effectLst/>
        </p:spPr>
      </p:cxnSp>
      <p:sp>
        <p:nvSpPr>
          <p:cNvPr id="99" name="TextBox 98">
            <a:extLst>
              <a:ext uri="{FF2B5EF4-FFF2-40B4-BE49-F238E27FC236}">
                <a16:creationId xmlns:a16="http://schemas.microsoft.com/office/drawing/2014/main" id="{017C0A85-24F0-EF8F-7BDC-6A998B6FA136}"/>
              </a:ext>
            </a:extLst>
          </p:cNvPr>
          <p:cNvSpPr txBox="1"/>
          <p:nvPr/>
        </p:nvSpPr>
        <p:spPr bwMode="auto">
          <a:xfrm>
            <a:off x="1345832" y="344215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0" name="TextBox 99">
            <a:extLst>
              <a:ext uri="{FF2B5EF4-FFF2-40B4-BE49-F238E27FC236}">
                <a16:creationId xmlns:a16="http://schemas.microsoft.com/office/drawing/2014/main" id="{3030C956-983F-AF26-158A-B84723BFB38A}"/>
              </a:ext>
            </a:extLst>
          </p:cNvPr>
          <p:cNvSpPr txBox="1"/>
          <p:nvPr/>
        </p:nvSpPr>
        <p:spPr bwMode="auto">
          <a:xfrm>
            <a:off x="1441274" y="344215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1" name="TextBox 100">
            <a:extLst>
              <a:ext uri="{FF2B5EF4-FFF2-40B4-BE49-F238E27FC236}">
                <a16:creationId xmlns:a16="http://schemas.microsoft.com/office/drawing/2014/main" id="{319894FF-2530-81EC-A5B9-2AA5E897884A}"/>
              </a:ext>
            </a:extLst>
          </p:cNvPr>
          <p:cNvSpPr txBox="1"/>
          <p:nvPr/>
        </p:nvSpPr>
        <p:spPr bwMode="auto">
          <a:xfrm>
            <a:off x="1526839" y="3494567"/>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2" name="TextBox 101">
            <a:extLst>
              <a:ext uri="{FF2B5EF4-FFF2-40B4-BE49-F238E27FC236}">
                <a16:creationId xmlns:a16="http://schemas.microsoft.com/office/drawing/2014/main" id="{4D14B122-0B20-AA0F-9254-2457019F5658}"/>
              </a:ext>
            </a:extLst>
          </p:cNvPr>
          <p:cNvSpPr txBox="1"/>
          <p:nvPr/>
        </p:nvSpPr>
        <p:spPr bwMode="auto">
          <a:xfrm>
            <a:off x="1613046" y="3503804"/>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3" name="TextBox 102">
            <a:extLst>
              <a:ext uri="{FF2B5EF4-FFF2-40B4-BE49-F238E27FC236}">
                <a16:creationId xmlns:a16="http://schemas.microsoft.com/office/drawing/2014/main" id="{36B3C591-D4E2-2268-3B2C-EE429D355CBB}"/>
              </a:ext>
            </a:extLst>
          </p:cNvPr>
          <p:cNvSpPr txBox="1"/>
          <p:nvPr/>
        </p:nvSpPr>
        <p:spPr bwMode="auto">
          <a:xfrm>
            <a:off x="1700783" y="3590634"/>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4" name="TextBox 103">
            <a:extLst>
              <a:ext uri="{FF2B5EF4-FFF2-40B4-BE49-F238E27FC236}">
                <a16:creationId xmlns:a16="http://schemas.microsoft.com/office/drawing/2014/main" id="{A9FC6FBC-30FC-9AFA-99CF-64BB0D03FA61}"/>
              </a:ext>
            </a:extLst>
          </p:cNvPr>
          <p:cNvSpPr txBox="1"/>
          <p:nvPr/>
        </p:nvSpPr>
        <p:spPr bwMode="auto">
          <a:xfrm>
            <a:off x="1872632" y="3734509"/>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5" name="TextBox 104">
            <a:extLst>
              <a:ext uri="{FF2B5EF4-FFF2-40B4-BE49-F238E27FC236}">
                <a16:creationId xmlns:a16="http://schemas.microsoft.com/office/drawing/2014/main" id="{96A82E79-C629-35E2-4862-6861714E86B3}"/>
              </a:ext>
            </a:extLst>
          </p:cNvPr>
          <p:cNvSpPr txBox="1"/>
          <p:nvPr/>
        </p:nvSpPr>
        <p:spPr bwMode="auto">
          <a:xfrm>
            <a:off x="1962764" y="3765192"/>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6" name="TextBox 105">
            <a:extLst>
              <a:ext uri="{FF2B5EF4-FFF2-40B4-BE49-F238E27FC236}">
                <a16:creationId xmlns:a16="http://schemas.microsoft.com/office/drawing/2014/main" id="{760045E0-98F7-D609-A098-66431A2E4C5B}"/>
              </a:ext>
            </a:extLst>
          </p:cNvPr>
          <p:cNvSpPr txBox="1"/>
          <p:nvPr/>
        </p:nvSpPr>
        <p:spPr bwMode="auto">
          <a:xfrm>
            <a:off x="2053791" y="377871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7" name="TextBox 106">
            <a:extLst>
              <a:ext uri="{FF2B5EF4-FFF2-40B4-BE49-F238E27FC236}">
                <a16:creationId xmlns:a16="http://schemas.microsoft.com/office/drawing/2014/main" id="{12FFB269-98DB-158C-7FE9-012AFA1694C0}"/>
              </a:ext>
            </a:extLst>
          </p:cNvPr>
          <p:cNvSpPr txBox="1"/>
          <p:nvPr/>
        </p:nvSpPr>
        <p:spPr bwMode="auto">
          <a:xfrm>
            <a:off x="2217109" y="3796467"/>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9" name="TextBox 108">
            <a:extLst>
              <a:ext uri="{FF2B5EF4-FFF2-40B4-BE49-F238E27FC236}">
                <a16:creationId xmlns:a16="http://schemas.microsoft.com/office/drawing/2014/main" id="{C504E13A-BA53-8891-E337-BACD9816E831}"/>
              </a:ext>
            </a:extLst>
          </p:cNvPr>
          <p:cNvSpPr txBox="1"/>
          <p:nvPr/>
        </p:nvSpPr>
        <p:spPr bwMode="auto">
          <a:xfrm>
            <a:off x="2478270" y="388846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0" name="TextBox 109">
            <a:extLst>
              <a:ext uri="{FF2B5EF4-FFF2-40B4-BE49-F238E27FC236}">
                <a16:creationId xmlns:a16="http://schemas.microsoft.com/office/drawing/2014/main" id="{7BFB5DB8-09AC-9588-5194-EFD8CF2A9C53}"/>
              </a:ext>
            </a:extLst>
          </p:cNvPr>
          <p:cNvSpPr txBox="1"/>
          <p:nvPr/>
        </p:nvSpPr>
        <p:spPr bwMode="auto">
          <a:xfrm>
            <a:off x="2573713" y="3885389"/>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1" name="TextBox 110">
            <a:extLst>
              <a:ext uri="{FF2B5EF4-FFF2-40B4-BE49-F238E27FC236}">
                <a16:creationId xmlns:a16="http://schemas.microsoft.com/office/drawing/2014/main" id="{427CFA1E-3644-E24A-DE19-DD806C38D63A}"/>
              </a:ext>
            </a:extLst>
          </p:cNvPr>
          <p:cNvSpPr txBox="1"/>
          <p:nvPr/>
        </p:nvSpPr>
        <p:spPr bwMode="auto">
          <a:xfrm>
            <a:off x="2646130" y="405054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2" name="TextBox 111">
            <a:extLst>
              <a:ext uri="{FF2B5EF4-FFF2-40B4-BE49-F238E27FC236}">
                <a16:creationId xmlns:a16="http://schemas.microsoft.com/office/drawing/2014/main" id="{9BE17F09-F4F0-C83A-361E-1F966B55F84E}"/>
              </a:ext>
            </a:extLst>
          </p:cNvPr>
          <p:cNvSpPr txBox="1"/>
          <p:nvPr/>
        </p:nvSpPr>
        <p:spPr bwMode="auto">
          <a:xfrm>
            <a:off x="2739651" y="4077152"/>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3" name="TextBox 112">
            <a:extLst>
              <a:ext uri="{FF2B5EF4-FFF2-40B4-BE49-F238E27FC236}">
                <a16:creationId xmlns:a16="http://schemas.microsoft.com/office/drawing/2014/main" id="{151603FC-C7E5-2BE8-1DCA-855C7EE003F0}"/>
              </a:ext>
            </a:extLst>
          </p:cNvPr>
          <p:cNvSpPr txBox="1"/>
          <p:nvPr/>
        </p:nvSpPr>
        <p:spPr bwMode="auto">
          <a:xfrm>
            <a:off x="2817251" y="4075431"/>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4" name="TextBox 113">
            <a:extLst>
              <a:ext uri="{FF2B5EF4-FFF2-40B4-BE49-F238E27FC236}">
                <a16:creationId xmlns:a16="http://schemas.microsoft.com/office/drawing/2014/main" id="{C104C4E1-D414-A46A-35A6-F88BD367C5F0}"/>
              </a:ext>
            </a:extLst>
          </p:cNvPr>
          <p:cNvSpPr txBox="1"/>
          <p:nvPr/>
        </p:nvSpPr>
        <p:spPr bwMode="auto">
          <a:xfrm>
            <a:off x="2911185" y="4094252"/>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5" name="TextBox 114">
            <a:extLst>
              <a:ext uri="{FF2B5EF4-FFF2-40B4-BE49-F238E27FC236}">
                <a16:creationId xmlns:a16="http://schemas.microsoft.com/office/drawing/2014/main" id="{AD24A024-E2A9-2522-5617-F603A71D0A0D}"/>
              </a:ext>
            </a:extLst>
          </p:cNvPr>
          <p:cNvSpPr txBox="1"/>
          <p:nvPr/>
        </p:nvSpPr>
        <p:spPr bwMode="auto">
          <a:xfrm>
            <a:off x="2992734" y="4099732"/>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6" name="TextBox 115">
            <a:extLst>
              <a:ext uri="{FF2B5EF4-FFF2-40B4-BE49-F238E27FC236}">
                <a16:creationId xmlns:a16="http://schemas.microsoft.com/office/drawing/2014/main" id="{4CC8DFFB-5559-0832-292A-0DFA6FDEE845}"/>
              </a:ext>
            </a:extLst>
          </p:cNvPr>
          <p:cNvSpPr txBox="1"/>
          <p:nvPr/>
        </p:nvSpPr>
        <p:spPr bwMode="auto">
          <a:xfrm>
            <a:off x="3080546" y="4114497"/>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7" name="TextBox 116">
            <a:extLst>
              <a:ext uri="{FF2B5EF4-FFF2-40B4-BE49-F238E27FC236}">
                <a16:creationId xmlns:a16="http://schemas.microsoft.com/office/drawing/2014/main" id="{0AD39B70-E9D7-4121-93B1-98FF80EE7299}"/>
              </a:ext>
            </a:extLst>
          </p:cNvPr>
          <p:cNvSpPr txBox="1"/>
          <p:nvPr/>
        </p:nvSpPr>
        <p:spPr bwMode="auto">
          <a:xfrm>
            <a:off x="3167891" y="4175213"/>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8" name="TextBox 117">
            <a:extLst>
              <a:ext uri="{FF2B5EF4-FFF2-40B4-BE49-F238E27FC236}">
                <a16:creationId xmlns:a16="http://schemas.microsoft.com/office/drawing/2014/main" id="{D7A4BD64-2E68-CBE3-147D-54372A267C4C}"/>
              </a:ext>
            </a:extLst>
          </p:cNvPr>
          <p:cNvSpPr txBox="1"/>
          <p:nvPr/>
        </p:nvSpPr>
        <p:spPr bwMode="auto">
          <a:xfrm>
            <a:off x="3258284" y="4194263"/>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19" name="TextBox 118">
            <a:extLst>
              <a:ext uri="{FF2B5EF4-FFF2-40B4-BE49-F238E27FC236}">
                <a16:creationId xmlns:a16="http://schemas.microsoft.com/office/drawing/2014/main" id="{48C86AD8-D4B7-DA8E-AAE4-1A9B9F44C617}"/>
              </a:ext>
            </a:extLst>
          </p:cNvPr>
          <p:cNvSpPr txBox="1"/>
          <p:nvPr/>
        </p:nvSpPr>
        <p:spPr bwMode="auto">
          <a:xfrm>
            <a:off x="3421387" y="4238540"/>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0" name="TextBox 119">
            <a:extLst>
              <a:ext uri="{FF2B5EF4-FFF2-40B4-BE49-F238E27FC236}">
                <a16:creationId xmlns:a16="http://schemas.microsoft.com/office/drawing/2014/main" id="{DA728EA7-1562-19FE-25C5-42DD94259D50}"/>
              </a:ext>
            </a:extLst>
          </p:cNvPr>
          <p:cNvSpPr txBox="1"/>
          <p:nvPr/>
        </p:nvSpPr>
        <p:spPr bwMode="auto">
          <a:xfrm>
            <a:off x="3510899" y="4251857"/>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1" name="TextBox 120">
            <a:extLst>
              <a:ext uri="{FF2B5EF4-FFF2-40B4-BE49-F238E27FC236}">
                <a16:creationId xmlns:a16="http://schemas.microsoft.com/office/drawing/2014/main" id="{4A3B083C-2689-E11A-2B90-0A5274DB3177}"/>
              </a:ext>
            </a:extLst>
          </p:cNvPr>
          <p:cNvSpPr txBox="1"/>
          <p:nvPr/>
        </p:nvSpPr>
        <p:spPr bwMode="auto">
          <a:xfrm>
            <a:off x="3596480" y="4272756"/>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2" name="TextBox 121">
            <a:extLst>
              <a:ext uri="{FF2B5EF4-FFF2-40B4-BE49-F238E27FC236}">
                <a16:creationId xmlns:a16="http://schemas.microsoft.com/office/drawing/2014/main" id="{CEF3EFE5-812A-73C1-D4AF-4FAC0B39AC7D}"/>
              </a:ext>
            </a:extLst>
          </p:cNvPr>
          <p:cNvSpPr txBox="1"/>
          <p:nvPr/>
        </p:nvSpPr>
        <p:spPr bwMode="auto">
          <a:xfrm>
            <a:off x="3682061" y="4357946"/>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3" name="TextBox 122">
            <a:extLst>
              <a:ext uri="{FF2B5EF4-FFF2-40B4-BE49-F238E27FC236}">
                <a16:creationId xmlns:a16="http://schemas.microsoft.com/office/drawing/2014/main" id="{DE89D6D2-8E62-516F-B9BD-5E5D20420578}"/>
              </a:ext>
            </a:extLst>
          </p:cNvPr>
          <p:cNvSpPr txBox="1"/>
          <p:nvPr/>
        </p:nvSpPr>
        <p:spPr bwMode="auto">
          <a:xfrm>
            <a:off x="3770504" y="4374217"/>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5" name="TextBox 124">
            <a:extLst>
              <a:ext uri="{FF2B5EF4-FFF2-40B4-BE49-F238E27FC236}">
                <a16:creationId xmlns:a16="http://schemas.microsoft.com/office/drawing/2014/main" id="{B33C78A6-4691-9E62-4E96-1A5BDC320C03}"/>
              </a:ext>
            </a:extLst>
          </p:cNvPr>
          <p:cNvSpPr txBox="1"/>
          <p:nvPr/>
        </p:nvSpPr>
        <p:spPr bwMode="auto">
          <a:xfrm>
            <a:off x="3955759" y="4451849"/>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6" name="TextBox 125">
            <a:extLst>
              <a:ext uri="{FF2B5EF4-FFF2-40B4-BE49-F238E27FC236}">
                <a16:creationId xmlns:a16="http://schemas.microsoft.com/office/drawing/2014/main" id="{4FC2647B-F451-3B0A-BF60-9AC8341F3118}"/>
              </a:ext>
            </a:extLst>
          </p:cNvPr>
          <p:cNvSpPr txBox="1"/>
          <p:nvPr/>
        </p:nvSpPr>
        <p:spPr bwMode="auto">
          <a:xfrm>
            <a:off x="4034132" y="4470044"/>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7" name="TextBox 126">
            <a:extLst>
              <a:ext uri="{FF2B5EF4-FFF2-40B4-BE49-F238E27FC236}">
                <a16:creationId xmlns:a16="http://schemas.microsoft.com/office/drawing/2014/main" id="{0CA3FED8-5565-368D-BD22-CD2ACED5645E}"/>
              </a:ext>
            </a:extLst>
          </p:cNvPr>
          <p:cNvSpPr txBox="1"/>
          <p:nvPr/>
        </p:nvSpPr>
        <p:spPr bwMode="auto">
          <a:xfrm>
            <a:off x="4122573" y="4471142"/>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8" name="TextBox 127">
            <a:extLst>
              <a:ext uri="{FF2B5EF4-FFF2-40B4-BE49-F238E27FC236}">
                <a16:creationId xmlns:a16="http://schemas.microsoft.com/office/drawing/2014/main" id="{58E06903-E540-221C-9357-E1BBDAA0A2D6}"/>
              </a:ext>
            </a:extLst>
          </p:cNvPr>
          <p:cNvSpPr txBox="1"/>
          <p:nvPr/>
        </p:nvSpPr>
        <p:spPr bwMode="auto">
          <a:xfrm>
            <a:off x="4820852" y="5029274"/>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29" name="TextBox 128">
            <a:extLst>
              <a:ext uri="{FF2B5EF4-FFF2-40B4-BE49-F238E27FC236}">
                <a16:creationId xmlns:a16="http://schemas.microsoft.com/office/drawing/2014/main" id="{F780421E-7C59-881F-7299-80D0BB723961}"/>
              </a:ext>
            </a:extLst>
          </p:cNvPr>
          <p:cNvSpPr txBox="1"/>
          <p:nvPr/>
        </p:nvSpPr>
        <p:spPr bwMode="auto">
          <a:xfrm>
            <a:off x="4998501" y="5333750"/>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0" name="TextBox 129">
            <a:extLst>
              <a:ext uri="{FF2B5EF4-FFF2-40B4-BE49-F238E27FC236}">
                <a16:creationId xmlns:a16="http://schemas.microsoft.com/office/drawing/2014/main" id="{C19561F0-BCCC-5736-DE15-6B372E6BE223}"/>
              </a:ext>
            </a:extLst>
          </p:cNvPr>
          <p:cNvSpPr txBox="1"/>
          <p:nvPr/>
        </p:nvSpPr>
        <p:spPr bwMode="auto">
          <a:xfrm>
            <a:off x="5081702" y="5349060"/>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1" name="TextBox 130">
            <a:extLst>
              <a:ext uri="{FF2B5EF4-FFF2-40B4-BE49-F238E27FC236}">
                <a16:creationId xmlns:a16="http://schemas.microsoft.com/office/drawing/2014/main" id="{CF3C6702-690F-39DF-CC31-8D74345D1DD9}"/>
              </a:ext>
            </a:extLst>
          </p:cNvPr>
          <p:cNvSpPr txBox="1"/>
          <p:nvPr/>
        </p:nvSpPr>
        <p:spPr bwMode="auto">
          <a:xfrm>
            <a:off x="5167029" y="5353051"/>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2" name="TextBox 131">
            <a:extLst>
              <a:ext uri="{FF2B5EF4-FFF2-40B4-BE49-F238E27FC236}">
                <a16:creationId xmlns:a16="http://schemas.microsoft.com/office/drawing/2014/main" id="{F71C06A1-B08E-2644-966A-CA4136C7A03E}"/>
              </a:ext>
            </a:extLst>
          </p:cNvPr>
          <p:cNvSpPr txBox="1"/>
          <p:nvPr/>
        </p:nvSpPr>
        <p:spPr bwMode="auto">
          <a:xfrm>
            <a:off x="5251507" y="5377385"/>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3" name="TextBox 132">
            <a:extLst>
              <a:ext uri="{FF2B5EF4-FFF2-40B4-BE49-F238E27FC236}">
                <a16:creationId xmlns:a16="http://schemas.microsoft.com/office/drawing/2014/main" id="{BC2794A5-00DA-C4E1-7A80-471CAED620ED}"/>
              </a:ext>
            </a:extLst>
          </p:cNvPr>
          <p:cNvSpPr txBox="1"/>
          <p:nvPr/>
        </p:nvSpPr>
        <p:spPr bwMode="auto">
          <a:xfrm>
            <a:off x="5343072" y="5441726"/>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4" name="TextBox 133">
            <a:extLst>
              <a:ext uri="{FF2B5EF4-FFF2-40B4-BE49-F238E27FC236}">
                <a16:creationId xmlns:a16="http://schemas.microsoft.com/office/drawing/2014/main" id="{13767EAB-33DA-23E0-544F-66182AA570E1}"/>
              </a:ext>
            </a:extLst>
          </p:cNvPr>
          <p:cNvSpPr txBox="1"/>
          <p:nvPr/>
        </p:nvSpPr>
        <p:spPr bwMode="auto">
          <a:xfrm>
            <a:off x="5515048" y="5703731"/>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5" name="TextBox 134">
            <a:extLst>
              <a:ext uri="{FF2B5EF4-FFF2-40B4-BE49-F238E27FC236}">
                <a16:creationId xmlns:a16="http://schemas.microsoft.com/office/drawing/2014/main" id="{CD1473EF-FDD1-18D1-AD91-1FBBE28EDE47}"/>
              </a:ext>
            </a:extLst>
          </p:cNvPr>
          <p:cNvSpPr txBox="1"/>
          <p:nvPr/>
        </p:nvSpPr>
        <p:spPr bwMode="auto">
          <a:xfrm>
            <a:off x="5600417" y="5989656"/>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36" name="TextBox 135">
            <a:extLst>
              <a:ext uri="{FF2B5EF4-FFF2-40B4-BE49-F238E27FC236}">
                <a16:creationId xmlns:a16="http://schemas.microsoft.com/office/drawing/2014/main" id="{71C9086D-60AF-5C22-81BC-A0F527195197}"/>
              </a:ext>
            </a:extLst>
          </p:cNvPr>
          <p:cNvSpPr txBox="1"/>
          <p:nvPr/>
        </p:nvSpPr>
        <p:spPr bwMode="auto">
          <a:xfrm>
            <a:off x="3038651" y="2267942"/>
            <a:ext cx="318575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Best objective response (n = 55)</a:t>
            </a:r>
          </a:p>
          <a:p>
            <a:pPr marL="169863"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*Prior treatment with IO and VEGF</a:t>
            </a:r>
            <a:endPar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endParaRPr>
          </a:p>
        </p:txBody>
      </p:sp>
      <p:sp>
        <p:nvSpPr>
          <p:cNvPr id="51" name="Rectangle 50">
            <a:extLst>
              <a:ext uri="{FF2B5EF4-FFF2-40B4-BE49-F238E27FC236}">
                <a16:creationId xmlns:a16="http://schemas.microsoft.com/office/drawing/2014/main" id="{2D40BBAE-D4E1-0CE0-C45B-0FE944959765}"/>
              </a:ext>
            </a:extLst>
          </p:cNvPr>
          <p:cNvSpPr/>
          <p:nvPr/>
        </p:nvSpPr>
        <p:spPr bwMode="auto">
          <a:xfrm>
            <a:off x="3159011" y="3235025"/>
            <a:ext cx="91440" cy="914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Rectangle 79">
            <a:extLst>
              <a:ext uri="{FF2B5EF4-FFF2-40B4-BE49-F238E27FC236}">
                <a16:creationId xmlns:a16="http://schemas.microsoft.com/office/drawing/2014/main" id="{E257816D-D77D-DE83-BFDF-BFB7D99B1532}"/>
              </a:ext>
            </a:extLst>
          </p:cNvPr>
          <p:cNvSpPr/>
          <p:nvPr/>
        </p:nvSpPr>
        <p:spPr bwMode="auto">
          <a:xfrm>
            <a:off x="3159011" y="3025598"/>
            <a:ext cx="91440" cy="914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A642E411-B3FC-B1DE-7AF6-B8D8DECE33E2}"/>
              </a:ext>
            </a:extLst>
          </p:cNvPr>
          <p:cNvSpPr/>
          <p:nvPr/>
        </p:nvSpPr>
        <p:spPr bwMode="auto">
          <a:xfrm>
            <a:off x="3159011" y="2816171"/>
            <a:ext cx="91440" cy="91440"/>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57608D0B-E76F-C6B5-A366-9AE939AA42E6}"/>
              </a:ext>
            </a:extLst>
          </p:cNvPr>
          <p:cNvSpPr/>
          <p:nvPr/>
        </p:nvSpPr>
        <p:spPr bwMode="auto">
          <a:xfrm>
            <a:off x="3159011" y="2606744"/>
            <a:ext cx="91440" cy="9144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668C53EB-165B-B669-55FC-29EE3781C6DF}"/>
              </a:ext>
            </a:extLst>
          </p:cNvPr>
          <p:cNvSpPr/>
          <p:nvPr/>
        </p:nvSpPr>
        <p:spPr bwMode="auto">
          <a:xfrm>
            <a:off x="3159011" y="3444450"/>
            <a:ext cx="91440" cy="91440"/>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75" name="Straight Connector 174">
            <a:extLst>
              <a:ext uri="{FF2B5EF4-FFF2-40B4-BE49-F238E27FC236}">
                <a16:creationId xmlns:a16="http://schemas.microsoft.com/office/drawing/2014/main" id="{364B5D4C-DEBE-8A94-A140-71183E39F2EE}"/>
              </a:ext>
            </a:extLst>
          </p:cNvPr>
          <p:cNvCxnSpPr>
            <a:cxnSpLocks/>
          </p:cNvCxnSpPr>
          <p:nvPr/>
        </p:nvCxnSpPr>
        <p:spPr bwMode="auto">
          <a:xfrm>
            <a:off x="6555317" y="2352675"/>
            <a:ext cx="0" cy="2407694"/>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B1CDFB7C-0F18-F390-2FA6-D000C1CB5D88}"/>
              </a:ext>
            </a:extLst>
          </p:cNvPr>
          <p:cNvCxnSpPr/>
          <p:nvPr/>
        </p:nvCxnSpPr>
        <p:spPr bwMode="auto">
          <a:xfrm>
            <a:off x="6478036" y="235267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F36B8953-9BDE-A722-44C8-F3FF20D0D80A}"/>
              </a:ext>
            </a:extLst>
          </p:cNvPr>
          <p:cNvCxnSpPr/>
          <p:nvPr/>
        </p:nvCxnSpPr>
        <p:spPr bwMode="auto">
          <a:xfrm>
            <a:off x="6478036" y="282876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E8AE90FD-9432-CDEE-C38B-EC0404F61C4D}"/>
              </a:ext>
            </a:extLst>
          </p:cNvPr>
          <p:cNvCxnSpPr/>
          <p:nvPr/>
        </p:nvCxnSpPr>
        <p:spPr bwMode="auto">
          <a:xfrm>
            <a:off x="6478036" y="3310955"/>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8AD9FBF8-F465-AA2B-CECE-5498A7FEA13D}"/>
              </a:ext>
            </a:extLst>
          </p:cNvPr>
          <p:cNvCxnSpPr/>
          <p:nvPr/>
        </p:nvCxnSpPr>
        <p:spPr bwMode="auto">
          <a:xfrm>
            <a:off x="6478036" y="378427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9DECA861-255E-42AE-3758-A449743B1993}"/>
              </a:ext>
            </a:extLst>
          </p:cNvPr>
          <p:cNvCxnSpPr/>
          <p:nvPr/>
        </p:nvCxnSpPr>
        <p:spPr bwMode="auto">
          <a:xfrm>
            <a:off x="6478036" y="4265079"/>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EE22154-C064-358B-2611-BD70D691EF31}"/>
              </a:ext>
            </a:extLst>
          </p:cNvPr>
          <p:cNvCxnSpPr/>
          <p:nvPr/>
        </p:nvCxnSpPr>
        <p:spPr bwMode="auto">
          <a:xfrm>
            <a:off x="6478036" y="4740046"/>
            <a:ext cx="91440" cy="0"/>
          </a:xfrm>
          <a:prstGeom prst="line">
            <a:avLst/>
          </a:prstGeom>
          <a:noFill/>
          <a:ln w="28575" cap="flat" cmpd="sng" algn="ctr">
            <a:solidFill>
              <a:schemeClr val="bg1"/>
            </a:solidFill>
            <a:prstDash val="solid"/>
            <a:round/>
            <a:headEnd type="none" w="med" len="med"/>
            <a:tailEnd type="none" w="med" len="med"/>
          </a:ln>
          <a:effectLst/>
        </p:spPr>
      </p:cxnSp>
      <p:sp>
        <p:nvSpPr>
          <p:cNvPr id="187" name="TextBox 186">
            <a:extLst>
              <a:ext uri="{FF2B5EF4-FFF2-40B4-BE49-F238E27FC236}">
                <a16:creationId xmlns:a16="http://schemas.microsoft.com/office/drawing/2014/main" id="{7A3A3FCB-7B08-659F-50B6-A2B14D857164}"/>
              </a:ext>
            </a:extLst>
          </p:cNvPr>
          <p:cNvSpPr txBox="1"/>
          <p:nvPr/>
        </p:nvSpPr>
        <p:spPr bwMode="auto">
          <a:xfrm>
            <a:off x="6125196" y="2226723"/>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88" name="TextBox 187">
            <a:extLst>
              <a:ext uri="{FF2B5EF4-FFF2-40B4-BE49-F238E27FC236}">
                <a16:creationId xmlns:a16="http://schemas.microsoft.com/office/drawing/2014/main" id="{03134855-FF08-74DD-C107-8261264FFB24}"/>
              </a:ext>
            </a:extLst>
          </p:cNvPr>
          <p:cNvSpPr txBox="1"/>
          <p:nvPr/>
        </p:nvSpPr>
        <p:spPr bwMode="auto">
          <a:xfrm>
            <a:off x="6125196" y="2707046"/>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89" name="TextBox 188">
            <a:extLst>
              <a:ext uri="{FF2B5EF4-FFF2-40B4-BE49-F238E27FC236}">
                <a16:creationId xmlns:a16="http://schemas.microsoft.com/office/drawing/2014/main" id="{797EB772-BF5A-0052-0BEE-1D7377465F61}"/>
              </a:ext>
            </a:extLst>
          </p:cNvPr>
          <p:cNvSpPr txBox="1"/>
          <p:nvPr/>
        </p:nvSpPr>
        <p:spPr bwMode="auto">
          <a:xfrm>
            <a:off x="6125196" y="3193469"/>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90" name="TextBox 189">
            <a:extLst>
              <a:ext uri="{FF2B5EF4-FFF2-40B4-BE49-F238E27FC236}">
                <a16:creationId xmlns:a16="http://schemas.microsoft.com/office/drawing/2014/main" id="{73C531EC-27CD-4B3B-B13A-42FC9A9D1CD7}"/>
              </a:ext>
            </a:extLst>
          </p:cNvPr>
          <p:cNvSpPr txBox="1"/>
          <p:nvPr/>
        </p:nvSpPr>
        <p:spPr bwMode="auto">
          <a:xfrm>
            <a:off x="6125196" y="3679490"/>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91" name="TextBox 190">
            <a:extLst>
              <a:ext uri="{FF2B5EF4-FFF2-40B4-BE49-F238E27FC236}">
                <a16:creationId xmlns:a16="http://schemas.microsoft.com/office/drawing/2014/main" id="{0DF0E496-9809-E767-B30A-7A7746AB5AF6}"/>
              </a:ext>
            </a:extLst>
          </p:cNvPr>
          <p:cNvSpPr txBox="1"/>
          <p:nvPr/>
        </p:nvSpPr>
        <p:spPr bwMode="auto">
          <a:xfrm>
            <a:off x="6125196" y="415605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92" name="TextBox 191">
            <a:extLst>
              <a:ext uri="{FF2B5EF4-FFF2-40B4-BE49-F238E27FC236}">
                <a16:creationId xmlns:a16="http://schemas.microsoft.com/office/drawing/2014/main" id="{8701F6AF-A069-76DA-4E66-599E7FE2C92F}"/>
              </a:ext>
            </a:extLst>
          </p:cNvPr>
          <p:cNvSpPr txBox="1"/>
          <p:nvPr/>
        </p:nvSpPr>
        <p:spPr bwMode="auto">
          <a:xfrm>
            <a:off x="6125196" y="4622559"/>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8" name="TextBox 197">
            <a:extLst>
              <a:ext uri="{FF2B5EF4-FFF2-40B4-BE49-F238E27FC236}">
                <a16:creationId xmlns:a16="http://schemas.microsoft.com/office/drawing/2014/main" id="{CAB7CA9F-4C4B-C662-6CB8-1B8F043C44C3}"/>
              </a:ext>
            </a:extLst>
          </p:cNvPr>
          <p:cNvSpPr txBox="1"/>
          <p:nvPr/>
        </p:nvSpPr>
        <p:spPr bwMode="auto">
          <a:xfrm rot="16200000">
            <a:off x="4876732" y="3448800"/>
            <a:ext cx="240769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cxnSp>
        <p:nvCxnSpPr>
          <p:cNvPr id="200" name="Straight Connector 199">
            <a:extLst>
              <a:ext uri="{FF2B5EF4-FFF2-40B4-BE49-F238E27FC236}">
                <a16:creationId xmlns:a16="http://schemas.microsoft.com/office/drawing/2014/main" id="{9BF21BDE-F98A-C33E-2E29-2955CA79A304}"/>
              </a:ext>
            </a:extLst>
          </p:cNvPr>
          <p:cNvCxnSpPr>
            <a:cxnSpLocks/>
          </p:cNvCxnSpPr>
          <p:nvPr/>
        </p:nvCxnSpPr>
        <p:spPr bwMode="auto">
          <a:xfrm rot="16200000">
            <a:off x="6509597"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2A6A015-3FD3-548D-4AC1-08AF4B8344BD}"/>
              </a:ext>
            </a:extLst>
          </p:cNvPr>
          <p:cNvCxnSpPr>
            <a:cxnSpLocks/>
          </p:cNvCxnSpPr>
          <p:nvPr/>
        </p:nvCxnSpPr>
        <p:spPr bwMode="auto">
          <a:xfrm rot="16200000">
            <a:off x="7068397"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1592390E-FE57-FD5B-5ABD-B7FA9313A0B3}"/>
              </a:ext>
            </a:extLst>
          </p:cNvPr>
          <p:cNvCxnSpPr>
            <a:cxnSpLocks/>
          </p:cNvCxnSpPr>
          <p:nvPr/>
        </p:nvCxnSpPr>
        <p:spPr bwMode="auto">
          <a:xfrm rot="16200000">
            <a:off x="7631105"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D38042B3-218E-F534-7D7B-F689973CC54A}"/>
              </a:ext>
            </a:extLst>
          </p:cNvPr>
          <p:cNvCxnSpPr>
            <a:cxnSpLocks/>
          </p:cNvCxnSpPr>
          <p:nvPr/>
        </p:nvCxnSpPr>
        <p:spPr bwMode="auto">
          <a:xfrm rot="16200000">
            <a:off x="8182089"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2F03D5AA-D87C-E2B9-E44F-D8E84B0591F1}"/>
              </a:ext>
            </a:extLst>
          </p:cNvPr>
          <p:cNvCxnSpPr>
            <a:cxnSpLocks/>
          </p:cNvCxnSpPr>
          <p:nvPr/>
        </p:nvCxnSpPr>
        <p:spPr bwMode="auto">
          <a:xfrm rot="16200000">
            <a:off x="8733074"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B5698C76-0449-DD15-2017-77C6099DEED2}"/>
              </a:ext>
            </a:extLst>
          </p:cNvPr>
          <p:cNvCxnSpPr>
            <a:cxnSpLocks/>
          </p:cNvCxnSpPr>
          <p:nvPr/>
        </p:nvCxnSpPr>
        <p:spPr bwMode="auto">
          <a:xfrm rot="16200000">
            <a:off x="9295782"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BF9EF3B-3B30-F081-B27B-B37A1E6AC861}"/>
              </a:ext>
            </a:extLst>
          </p:cNvPr>
          <p:cNvCxnSpPr>
            <a:cxnSpLocks/>
          </p:cNvCxnSpPr>
          <p:nvPr/>
        </p:nvCxnSpPr>
        <p:spPr bwMode="auto">
          <a:xfrm rot="16200000">
            <a:off x="9854582"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A2ECF3FF-D065-51D5-3C45-A53F45FACBB3}"/>
              </a:ext>
            </a:extLst>
          </p:cNvPr>
          <p:cNvCxnSpPr>
            <a:cxnSpLocks/>
          </p:cNvCxnSpPr>
          <p:nvPr/>
        </p:nvCxnSpPr>
        <p:spPr bwMode="auto">
          <a:xfrm rot="16200000">
            <a:off x="10405566"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B426403-EE7A-E8BB-9C09-2F5878D048A7}"/>
              </a:ext>
            </a:extLst>
          </p:cNvPr>
          <p:cNvCxnSpPr>
            <a:cxnSpLocks/>
          </p:cNvCxnSpPr>
          <p:nvPr/>
        </p:nvCxnSpPr>
        <p:spPr bwMode="auto">
          <a:xfrm rot="16200000">
            <a:off x="10964366"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72BDCFB4-EE4E-36B2-E0F9-79E7E770C3E5}"/>
              </a:ext>
            </a:extLst>
          </p:cNvPr>
          <p:cNvCxnSpPr>
            <a:cxnSpLocks/>
          </p:cNvCxnSpPr>
          <p:nvPr/>
        </p:nvCxnSpPr>
        <p:spPr bwMode="auto">
          <a:xfrm rot="16200000">
            <a:off x="11511443" y="47860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CC9A67EE-A756-7DE5-045E-CE1F1A98A95C}"/>
              </a:ext>
            </a:extLst>
          </p:cNvPr>
          <p:cNvCxnSpPr>
            <a:cxnSpLocks/>
          </p:cNvCxnSpPr>
          <p:nvPr/>
        </p:nvCxnSpPr>
        <p:spPr bwMode="auto">
          <a:xfrm>
            <a:off x="6564006" y="4740046"/>
            <a:ext cx="4993157" cy="0"/>
          </a:xfrm>
          <a:prstGeom prst="line">
            <a:avLst/>
          </a:prstGeom>
          <a:noFill/>
          <a:ln w="28575" cap="flat" cmpd="sng" algn="ctr">
            <a:solidFill>
              <a:schemeClr val="bg1"/>
            </a:solidFill>
            <a:prstDash val="solid"/>
            <a:round/>
            <a:headEnd type="none" w="med" len="med"/>
            <a:tailEnd type="none" w="med" len="med"/>
          </a:ln>
          <a:effectLst/>
        </p:spPr>
      </p:cxnSp>
      <p:sp>
        <p:nvSpPr>
          <p:cNvPr id="213" name="TextBox 212">
            <a:extLst>
              <a:ext uri="{FF2B5EF4-FFF2-40B4-BE49-F238E27FC236}">
                <a16:creationId xmlns:a16="http://schemas.microsoft.com/office/drawing/2014/main" id="{3250AE3D-2777-B02B-3B09-357BC84887ED}"/>
              </a:ext>
            </a:extLst>
          </p:cNvPr>
          <p:cNvSpPr txBox="1"/>
          <p:nvPr/>
        </p:nvSpPr>
        <p:spPr bwMode="auto">
          <a:xfrm>
            <a:off x="6394719"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14" name="TextBox 213">
            <a:extLst>
              <a:ext uri="{FF2B5EF4-FFF2-40B4-BE49-F238E27FC236}">
                <a16:creationId xmlns:a16="http://schemas.microsoft.com/office/drawing/2014/main" id="{81AA4DC1-E65E-2853-2274-B72E7E0BD52E}"/>
              </a:ext>
            </a:extLst>
          </p:cNvPr>
          <p:cNvSpPr txBox="1"/>
          <p:nvPr/>
        </p:nvSpPr>
        <p:spPr bwMode="auto">
          <a:xfrm>
            <a:off x="6949611"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215" name="TextBox 214">
            <a:extLst>
              <a:ext uri="{FF2B5EF4-FFF2-40B4-BE49-F238E27FC236}">
                <a16:creationId xmlns:a16="http://schemas.microsoft.com/office/drawing/2014/main" id="{F5E72892-094B-AFFE-1F04-2DC93B56A0CE}"/>
              </a:ext>
            </a:extLst>
          </p:cNvPr>
          <p:cNvSpPr txBox="1"/>
          <p:nvPr/>
        </p:nvSpPr>
        <p:spPr bwMode="auto">
          <a:xfrm>
            <a:off x="7527950"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16" name="TextBox 215">
            <a:extLst>
              <a:ext uri="{FF2B5EF4-FFF2-40B4-BE49-F238E27FC236}">
                <a16:creationId xmlns:a16="http://schemas.microsoft.com/office/drawing/2014/main" id="{6E4D85CB-E0AE-496C-C332-BE680172FA77}"/>
              </a:ext>
            </a:extLst>
          </p:cNvPr>
          <p:cNvSpPr txBox="1"/>
          <p:nvPr/>
        </p:nvSpPr>
        <p:spPr bwMode="auto">
          <a:xfrm>
            <a:off x="8067211"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17" name="TextBox 216">
            <a:extLst>
              <a:ext uri="{FF2B5EF4-FFF2-40B4-BE49-F238E27FC236}">
                <a16:creationId xmlns:a16="http://schemas.microsoft.com/office/drawing/2014/main" id="{0ED65153-D4D3-0ED9-88E6-231A6FFC58F0}"/>
              </a:ext>
            </a:extLst>
          </p:cNvPr>
          <p:cNvSpPr txBox="1"/>
          <p:nvPr/>
        </p:nvSpPr>
        <p:spPr bwMode="auto">
          <a:xfrm>
            <a:off x="8602564"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18" name="TextBox 217">
            <a:extLst>
              <a:ext uri="{FF2B5EF4-FFF2-40B4-BE49-F238E27FC236}">
                <a16:creationId xmlns:a16="http://schemas.microsoft.com/office/drawing/2014/main" id="{DAB4050A-4CF3-75D4-F5D6-29140FB017CB}"/>
              </a:ext>
            </a:extLst>
          </p:cNvPr>
          <p:cNvSpPr txBox="1"/>
          <p:nvPr/>
        </p:nvSpPr>
        <p:spPr bwMode="auto">
          <a:xfrm>
            <a:off x="9169179"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19" name="TextBox 218">
            <a:extLst>
              <a:ext uri="{FF2B5EF4-FFF2-40B4-BE49-F238E27FC236}">
                <a16:creationId xmlns:a16="http://schemas.microsoft.com/office/drawing/2014/main" id="{EFBE2DA5-C2F8-251E-E107-759FF8B38DA8}"/>
              </a:ext>
            </a:extLst>
          </p:cNvPr>
          <p:cNvSpPr txBox="1"/>
          <p:nvPr/>
        </p:nvSpPr>
        <p:spPr bwMode="auto">
          <a:xfrm>
            <a:off x="9727979"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20" name="TextBox 219">
            <a:extLst>
              <a:ext uri="{FF2B5EF4-FFF2-40B4-BE49-F238E27FC236}">
                <a16:creationId xmlns:a16="http://schemas.microsoft.com/office/drawing/2014/main" id="{61C85477-A42B-169C-FD72-F946AFA31658}"/>
              </a:ext>
            </a:extLst>
          </p:cNvPr>
          <p:cNvSpPr txBox="1"/>
          <p:nvPr/>
        </p:nvSpPr>
        <p:spPr bwMode="auto">
          <a:xfrm>
            <a:off x="10278964"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221" name="TextBox 220">
            <a:extLst>
              <a:ext uri="{FF2B5EF4-FFF2-40B4-BE49-F238E27FC236}">
                <a16:creationId xmlns:a16="http://schemas.microsoft.com/office/drawing/2014/main" id="{7816F8BB-10EF-A730-B480-76A207D84388}"/>
              </a:ext>
            </a:extLst>
          </p:cNvPr>
          <p:cNvSpPr txBox="1"/>
          <p:nvPr/>
        </p:nvSpPr>
        <p:spPr bwMode="auto">
          <a:xfrm>
            <a:off x="10840786"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22" name="TextBox 221">
            <a:extLst>
              <a:ext uri="{FF2B5EF4-FFF2-40B4-BE49-F238E27FC236}">
                <a16:creationId xmlns:a16="http://schemas.microsoft.com/office/drawing/2014/main" id="{57DC00AB-A554-93B6-68C2-A763C0C11F4F}"/>
              </a:ext>
            </a:extLst>
          </p:cNvPr>
          <p:cNvSpPr txBox="1"/>
          <p:nvPr/>
        </p:nvSpPr>
        <p:spPr bwMode="auto">
          <a:xfrm>
            <a:off x="11383956" y="4814038"/>
            <a:ext cx="3378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223" name="TextBox 222">
            <a:extLst>
              <a:ext uri="{FF2B5EF4-FFF2-40B4-BE49-F238E27FC236}">
                <a16:creationId xmlns:a16="http://schemas.microsoft.com/office/drawing/2014/main" id="{9411EF27-C956-FBBF-FC10-0417CE1B4064}"/>
              </a:ext>
            </a:extLst>
          </p:cNvPr>
          <p:cNvSpPr txBox="1"/>
          <p:nvPr/>
        </p:nvSpPr>
        <p:spPr bwMode="auto">
          <a:xfrm>
            <a:off x="6555318" y="5043172"/>
            <a:ext cx="500184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sp>
        <p:nvSpPr>
          <p:cNvPr id="224" name="Freeform: Shape 223">
            <a:extLst>
              <a:ext uri="{FF2B5EF4-FFF2-40B4-BE49-F238E27FC236}">
                <a16:creationId xmlns:a16="http://schemas.microsoft.com/office/drawing/2014/main" id="{5504CFEE-ECCA-ABB4-14F1-DC90BE05674F}"/>
              </a:ext>
            </a:extLst>
          </p:cNvPr>
          <p:cNvSpPr/>
          <p:nvPr/>
        </p:nvSpPr>
        <p:spPr bwMode="auto">
          <a:xfrm>
            <a:off x="6564923" y="2340708"/>
            <a:ext cx="4904154" cy="1863969"/>
          </a:xfrm>
          <a:custGeom>
            <a:avLst/>
            <a:gdLst>
              <a:gd name="connsiteX0" fmla="*/ 0 w 4904154"/>
              <a:gd name="connsiteY0" fmla="*/ 0 h 1863969"/>
              <a:gd name="connsiteX1" fmla="*/ 27354 w 4904154"/>
              <a:gd name="connsiteY1" fmla="*/ 27354 h 1863969"/>
              <a:gd name="connsiteX2" fmla="*/ 27354 w 4904154"/>
              <a:gd name="connsiteY2" fmla="*/ 54707 h 1863969"/>
              <a:gd name="connsiteX3" fmla="*/ 85969 w 4904154"/>
              <a:gd name="connsiteY3" fmla="*/ 54707 h 1863969"/>
              <a:gd name="connsiteX4" fmla="*/ 85969 w 4904154"/>
              <a:gd name="connsiteY4" fmla="*/ 101600 h 1863969"/>
              <a:gd name="connsiteX5" fmla="*/ 183662 w 4904154"/>
              <a:gd name="connsiteY5" fmla="*/ 101600 h 1863969"/>
              <a:gd name="connsiteX6" fmla="*/ 183662 w 4904154"/>
              <a:gd name="connsiteY6" fmla="*/ 230554 h 1863969"/>
              <a:gd name="connsiteX7" fmla="*/ 199292 w 4904154"/>
              <a:gd name="connsiteY7" fmla="*/ 230554 h 1863969"/>
              <a:gd name="connsiteX8" fmla="*/ 199292 w 4904154"/>
              <a:gd name="connsiteY8" fmla="*/ 382954 h 1863969"/>
              <a:gd name="connsiteX9" fmla="*/ 367323 w 4904154"/>
              <a:gd name="connsiteY9" fmla="*/ 382954 h 1863969"/>
              <a:gd name="connsiteX10" fmla="*/ 367323 w 4904154"/>
              <a:gd name="connsiteY10" fmla="*/ 488461 h 1863969"/>
              <a:gd name="connsiteX11" fmla="*/ 402492 w 4904154"/>
              <a:gd name="connsiteY11" fmla="*/ 488461 h 1863969"/>
              <a:gd name="connsiteX12" fmla="*/ 402492 w 4904154"/>
              <a:gd name="connsiteY12" fmla="*/ 656492 h 1863969"/>
              <a:gd name="connsiteX13" fmla="*/ 586154 w 4904154"/>
              <a:gd name="connsiteY13" fmla="*/ 656492 h 1863969"/>
              <a:gd name="connsiteX14" fmla="*/ 586154 w 4904154"/>
              <a:gd name="connsiteY14" fmla="*/ 711200 h 1863969"/>
              <a:gd name="connsiteX15" fmla="*/ 625231 w 4904154"/>
              <a:gd name="connsiteY15" fmla="*/ 711200 h 1863969"/>
              <a:gd name="connsiteX16" fmla="*/ 625231 w 4904154"/>
              <a:gd name="connsiteY16" fmla="*/ 769815 h 1863969"/>
              <a:gd name="connsiteX17" fmla="*/ 793262 w 4904154"/>
              <a:gd name="connsiteY17" fmla="*/ 769815 h 1863969"/>
              <a:gd name="connsiteX18" fmla="*/ 793262 w 4904154"/>
              <a:gd name="connsiteY18" fmla="*/ 836246 h 1863969"/>
              <a:gd name="connsiteX19" fmla="*/ 816708 w 4904154"/>
              <a:gd name="connsiteY19" fmla="*/ 836246 h 1863969"/>
              <a:gd name="connsiteX20" fmla="*/ 816708 w 4904154"/>
              <a:gd name="connsiteY20" fmla="*/ 890954 h 1863969"/>
              <a:gd name="connsiteX21" fmla="*/ 847969 w 4904154"/>
              <a:gd name="connsiteY21" fmla="*/ 890954 h 1863969"/>
              <a:gd name="connsiteX22" fmla="*/ 847969 w 4904154"/>
              <a:gd name="connsiteY22" fmla="*/ 957384 h 1863969"/>
              <a:gd name="connsiteX23" fmla="*/ 1008185 w 4904154"/>
              <a:gd name="connsiteY23" fmla="*/ 957384 h 1863969"/>
              <a:gd name="connsiteX24" fmla="*/ 1008185 w 4904154"/>
              <a:gd name="connsiteY24" fmla="*/ 1019907 h 1863969"/>
              <a:gd name="connsiteX25" fmla="*/ 1219200 w 4904154"/>
              <a:gd name="connsiteY25" fmla="*/ 1019907 h 1863969"/>
              <a:gd name="connsiteX26" fmla="*/ 1219200 w 4904154"/>
              <a:gd name="connsiteY26" fmla="*/ 1168400 h 1863969"/>
              <a:gd name="connsiteX27" fmla="*/ 1594339 w 4904154"/>
              <a:gd name="connsiteY27" fmla="*/ 1168400 h 1863969"/>
              <a:gd name="connsiteX28" fmla="*/ 1594339 w 4904154"/>
              <a:gd name="connsiteY28" fmla="*/ 1246554 h 1863969"/>
              <a:gd name="connsiteX29" fmla="*/ 1719385 w 4904154"/>
              <a:gd name="connsiteY29" fmla="*/ 1246554 h 1863969"/>
              <a:gd name="connsiteX30" fmla="*/ 1719385 w 4904154"/>
              <a:gd name="connsiteY30" fmla="*/ 1324707 h 1863969"/>
              <a:gd name="connsiteX31" fmla="*/ 1813169 w 4904154"/>
              <a:gd name="connsiteY31" fmla="*/ 1324707 h 1863969"/>
              <a:gd name="connsiteX32" fmla="*/ 1813169 w 4904154"/>
              <a:gd name="connsiteY32" fmla="*/ 1410677 h 1863969"/>
              <a:gd name="connsiteX33" fmla="*/ 2434492 w 4904154"/>
              <a:gd name="connsiteY33" fmla="*/ 1410677 h 1863969"/>
              <a:gd name="connsiteX34" fmla="*/ 2434492 w 4904154"/>
              <a:gd name="connsiteY34" fmla="*/ 1504461 h 1863969"/>
              <a:gd name="connsiteX35" fmla="*/ 2457939 w 4904154"/>
              <a:gd name="connsiteY35" fmla="*/ 1504461 h 1863969"/>
              <a:gd name="connsiteX36" fmla="*/ 2457939 w 4904154"/>
              <a:gd name="connsiteY36" fmla="*/ 1590430 h 1863969"/>
              <a:gd name="connsiteX37" fmla="*/ 4575908 w 4904154"/>
              <a:gd name="connsiteY37" fmla="*/ 1590430 h 1863969"/>
              <a:gd name="connsiteX38" fmla="*/ 4575908 w 4904154"/>
              <a:gd name="connsiteY38" fmla="*/ 1863969 h 1863969"/>
              <a:gd name="connsiteX39" fmla="*/ 4904154 w 4904154"/>
              <a:gd name="connsiteY39" fmla="*/ 1863969 h 1863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904154" h="1863969">
                <a:moveTo>
                  <a:pt x="0" y="0"/>
                </a:moveTo>
                <a:lnTo>
                  <a:pt x="27354" y="27354"/>
                </a:lnTo>
                <a:lnTo>
                  <a:pt x="27354" y="54707"/>
                </a:lnTo>
                <a:lnTo>
                  <a:pt x="85969" y="54707"/>
                </a:lnTo>
                <a:lnTo>
                  <a:pt x="85969" y="101600"/>
                </a:lnTo>
                <a:lnTo>
                  <a:pt x="183662" y="101600"/>
                </a:lnTo>
                <a:lnTo>
                  <a:pt x="183662" y="230554"/>
                </a:lnTo>
                <a:lnTo>
                  <a:pt x="199292" y="230554"/>
                </a:lnTo>
                <a:lnTo>
                  <a:pt x="199292" y="382954"/>
                </a:lnTo>
                <a:lnTo>
                  <a:pt x="367323" y="382954"/>
                </a:lnTo>
                <a:lnTo>
                  <a:pt x="367323" y="488461"/>
                </a:lnTo>
                <a:lnTo>
                  <a:pt x="402492" y="488461"/>
                </a:lnTo>
                <a:lnTo>
                  <a:pt x="402492" y="656492"/>
                </a:lnTo>
                <a:lnTo>
                  <a:pt x="586154" y="656492"/>
                </a:lnTo>
                <a:lnTo>
                  <a:pt x="586154" y="711200"/>
                </a:lnTo>
                <a:lnTo>
                  <a:pt x="625231" y="711200"/>
                </a:lnTo>
                <a:lnTo>
                  <a:pt x="625231" y="769815"/>
                </a:lnTo>
                <a:lnTo>
                  <a:pt x="793262" y="769815"/>
                </a:lnTo>
                <a:lnTo>
                  <a:pt x="793262" y="836246"/>
                </a:lnTo>
                <a:lnTo>
                  <a:pt x="816708" y="836246"/>
                </a:lnTo>
                <a:lnTo>
                  <a:pt x="816708" y="890954"/>
                </a:lnTo>
                <a:lnTo>
                  <a:pt x="847969" y="890954"/>
                </a:lnTo>
                <a:lnTo>
                  <a:pt x="847969" y="957384"/>
                </a:lnTo>
                <a:lnTo>
                  <a:pt x="1008185" y="957384"/>
                </a:lnTo>
                <a:lnTo>
                  <a:pt x="1008185" y="1019907"/>
                </a:lnTo>
                <a:lnTo>
                  <a:pt x="1219200" y="1019907"/>
                </a:lnTo>
                <a:lnTo>
                  <a:pt x="1219200" y="1168400"/>
                </a:lnTo>
                <a:lnTo>
                  <a:pt x="1594339" y="1168400"/>
                </a:lnTo>
                <a:lnTo>
                  <a:pt x="1594339" y="1246554"/>
                </a:lnTo>
                <a:lnTo>
                  <a:pt x="1719385" y="1246554"/>
                </a:lnTo>
                <a:lnTo>
                  <a:pt x="1719385" y="1324707"/>
                </a:lnTo>
                <a:lnTo>
                  <a:pt x="1813169" y="1324707"/>
                </a:lnTo>
                <a:lnTo>
                  <a:pt x="1813169" y="1410677"/>
                </a:lnTo>
                <a:lnTo>
                  <a:pt x="2434492" y="1410677"/>
                </a:lnTo>
                <a:lnTo>
                  <a:pt x="2434492" y="1504461"/>
                </a:lnTo>
                <a:lnTo>
                  <a:pt x="2457939" y="1504461"/>
                </a:lnTo>
                <a:lnTo>
                  <a:pt x="2457939" y="1590430"/>
                </a:lnTo>
                <a:lnTo>
                  <a:pt x="4575908" y="1590430"/>
                </a:lnTo>
                <a:lnTo>
                  <a:pt x="4575908" y="1863969"/>
                </a:lnTo>
                <a:lnTo>
                  <a:pt x="4904154" y="1863969"/>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cxnSp>
        <p:nvCxnSpPr>
          <p:cNvPr id="228" name="Straight Connector 227">
            <a:extLst>
              <a:ext uri="{FF2B5EF4-FFF2-40B4-BE49-F238E27FC236}">
                <a16:creationId xmlns:a16="http://schemas.microsoft.com/office/drawing/2014/main" id="{17560C97-6941-7570-FB62-90546C416F4B}"/>
              </a:ext>
            </a:extLst>
          </p:cNvPr>
          <p:cNvCxnSpPr/>
          <p:nvPr/>
        </p:nvCxnSpPr>
        <p:spPr bwMode="auto">
          <a:xfrm>
            <a:off x="6564006" y="2280275"/>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AD37FD40-3F28-3C9F-F049-B2A775A10A4C}"/>
              </a:ext>
            </a:extLst>
          </p:cNvPr>
          <p:cNvCxnSpPr/>
          <p:nvPr/>
        </p:nvCxnSpPr>
        <p:spPr bwMode="auto">
          <a:xfrm>
            <a:off x="6657791" y="2346706"/>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76C66830-DE32-BE13-594A-1764C443B4E7}"/>
              </a:ext>
            </a:extLst>
          </p:cNvPr>
          <p:cNvCxnSpPr/>
          <p:nvPr/>
        </p:nvCxnSpPr>
        <p:spPr bwMode="auto">
          <a:xfrm>
            <a:off x="6724222" y="2366244"/>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22979ECD-70A1-183E-F636-F80A791337A1}"/>
              </a:ext>
            </a:extLst>
          </p:cNvPr>
          <p:cNvCxnSpPr/>
          <p:nvPr/>
        </p:nvCxnSpPr>
        <p:spPr bwMode="auto">
          <a:xfrm>
            <a:off x="6864899" y="2639783"/>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4BF37A93-EE7D-D5A6-CABD-8AF26932A7E1}"/>
              </a:ext>
            </a:extLst>
          </p:cNvPr>
          <p:cNvCxnSpPr/>
          <p:nvPr/>
        </p:nvCxnSpPr>
        <p:spPr bwMode="auto">
          <a:xfrm>
            <a:off x="7150161" y="2913321"/>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07E6EE12-C970-E602-3881-1EBD4FEA5B34}"/>
              </a:ext>
            </a:extLst>
          </p:cNvPr>
          <p:cNvCxnSpPr/>
          <p:nvPr/>
        </p:nvCxnSpPr>
        <p:spPr bwMode="auto">
          <a:xfrm>
            <a:off x="7509668" y="3210306"/>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67146A45-7BEA-3807-846D-F6ED63190246}"/>
              </a:ext>
            </a:extLst>
          </p:cNvPr>
          <p:cNvCxnSpPr/>
          <p:nvPr/>
        </p:nvCxnSpPr>
        <p:spPr bwMode="auto">
          <a:xfrm>
            <a:off x="8080191" y="3429137"/>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1D59571F-55B3-77DA-8761-05F3795D566C}"/>
              </a:ext>
            </a:extLst>
          </p:cNvPr>
          <p:cNvCxnSpPr/>
          <p:nvPr/>
        </p:nvCxnSpPr>
        <p:spPr bwMode="auto">
          <a:xfrm>
            <a:off x="8603821" y="3651876"/>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EE201677-E1E6-72FC-3AFA-1C63809E7F07}"/>
              </a:ext>
            </a:extLst>
          </p:cNvPr>
          <p:cNvCxnSpPr/>
          <p:nvPr/>
        </p:nvCxnSpPr>
        <p:spPr bwMode="auto">
          <a:xfrm>
            <a:off x="9928528" y="3835537"/>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7992E7A-B6A9-232F-979D-94FF4010548D}"/>
              </a:ext>
            </a:extLst>
          </p:cNvPr>
          <p:cNvCxnSpPr/>
          <p:nvPr/>
        </p:nvCxnSpPr>
        <p:spPr bwMode="auto">
          <a:xfrm>
            <a:off x="10620189" y="3847260"/>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D342E36C-3B7A-1BCE-6431-7EBD68901F62}"/>
              </a:ext>
            </a:extLst>
          </p:cNvPr>
          <p:cNvCxnSpPr/>
          <p:nvPr/>
        </p:nvCxnSpPr>
        <p:spPr bwMode="auto">
          <a:xfrm>
            <a:off x="10807758" y="3847260"/>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6B11D8A7-864B-4C63-4FC1-609762DB2BC5}"/>
              </a:ext>
            </a:extLst>
          </p:cNvPr>
          <p:cNvCxnSpPr/>
          <p:nvPr/>
        </p:nvCxnSpPr>
        <p:spPr bwMode="auto">
          <a:xfrm>
            <a:off x="10835112" y="3847260"/>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8159551C-B475-7093-998C-386C6061834E}"/>
              </a:ext>
            </a:extLst>
          </p:cNvPr>
          <p:cNvCxnSpPr/>
          <p:nvPr/>
        </p:nvCxnSpPr>
        <p:spPr bwMode="auto">
          <a:xfrm>
            <a:off x="10870281" y="3847260"/>
            <a:ext cx="0" cy="9144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99F9D8C2-5CBB-972B-DB1E-1E54D6362A7C}"/>
              </a:ext>
            </a:extLst>
          </p:cNvPr>
          <p:cNvCxnSpPr/>
          <p:nvPr/>
        </p:nvCxnSpPr>
        <p:spPr bwMode="auto">
          <a:xfrm>
            <a:off x="11464250" y="4116891"/>
            <a:ext cx="0" cy="91440"/>
          </a:xfrm>
          <a:prstGeom prst="line">
            <a:avLst/>
          </a:prstGeom>
          <a:noFill/>
          <a:ln w="28575" cap="flat" cmpd="sng" algn="ctr">
            <a:solidFill>
              <a:schemeClr val="accent1"/>
            </a:solidFill>
            <a:prstDash val="solid"/>
            <a:round/>
            <a:headEnd type="none" w="med" len="med"/>
            <a:tailEnd type="none" w="med" len="med"/>
          </a:ln>
          <a:effectLst/>
        </p:spPr>
      </p:cxnSp>
      <p:graphicFrame>
        <p:nvGraphicFramePr>
          <p:cNvPr id="242" name="Table 242">
            <a:extLst>
              <a:ext uri="{FF2B5EF4-FFF2-40B4-BE49-F238E27FC236}">
                <a16:creationId xmlns:a16="http://schemas.microsoft.com/office/drawing/2014/main" id="{ECF79DB6-AC0C-BA9D-9DDD-9F79425706ED}"/>
              </a:ext>
            </a:extLst>
          </p:cNvPr>
          <p:cNvGraphicFramePr>
            <a:graphicFrameLocks noGrp="1"/>
          </p:cNvGraphicFramePr>
          <p:nvPr/>
        </p:nvGraphicFramePr>
        <p:xfrm>
          <a:off x="7690992" y="2272824"/>
          <a:ext cx="3940857" cy="780034"/>
        </p:xfrm>
        <a:graphic>
          <a:graphicData uri="http://schemas.openxmlformats.org/drawingml/2006/table">
            <a:tbl>
              <a:tblPr firstRow="1" bandRow="1">
                <a:tableStyleId>{5C22544A-7EE6-4342-B048-85BDC9FD1C3A}</a:tableStyleId>
              </a:tblPr>
              <a:tblGrid>
                <a:gridCol w="1586604">
                  <a:extLst>
                    <a:ext uri="{9D8B030D-6E8A-4147-A177-3AD203B41FA5}">
                      <a16:colId xmlns:a16="http://schemas.microsoft.com/office/drawing/2014/main" val="3249487340"/>
                    </a:ext>
                  </a:extLst>
                </a:gridCol>
                <a:gridCol w="1040634">
                  <a:extLst>
                    <a:ext uri="{9D8B030D-6E8A-4147-A177-3AD203B41FA5}">
                      <a16:colId xmlns:a16="http://schemas.microsoft.com/office/drawing/2014/main" val="1916927879"/>
                    </a:ext>
                  </a:extLst>
                </a:gridCol>
                <a:gridCol w="1313619">
                  <a:extLst>
                    <a:ext uri="{9D8B030D-6E8A-4147-A177-3AD203B41FA5}">
                      <a16:colId xmlns:a16="http://schemas.microsoft.com/office/drawing/2014/main" val="4012184067"/>
                    </a:ext>
                  </a:extLst>
                </a:gridCol>
              </a:tblGrid>
              <a:tr h="287317">
                <a:tc>
                  <a:txBody>
                    <a:bodyPr/>
                    <a:lstStyle/>
                    <a:p>
                      <a:pPr algn="ctr">
                        <a:lnSpc>
                          <a:spcPts val="1600"/>
                        </a:lnSpc>
                      </a:pP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600"/>
                        </a:lnSpc>
                      </a:pPr>
                      <a:r>
                        <a:rPr lang="en-US" sz="1600" b="1" dirty="0">
                          <a:solidFill>
                            <a:schemeClr val="bg1"/>
                          </a:solidFill>
                        </a:rPr>
                        <a:t>Events,</a:t>
                      </a:r>
                      <a:br>
                        <a:rPr lang="en-US" sz="1600" b="1" dirty="0">
                          <a:solidFill>
                            <a:schemeClr val="bg1"/>
                          </a:solidFill>
                        </a:rPr>
                      </a:br>
                      <a:r>
                        <a:rPr lang="en-US" sz="1600" b="1" dirty="0">
                          <a:solidFill>
                            <a:schemeClr val="bg1"/>
                          </a:solidFill>
                        </a:rPr>
                        <a:t>n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600"/>
                        </a:lnSpc>
                      </a:pPr>
                      <a:r>
                        <a:rPr lang="en-US" sz="1600" b="1" dirty="0">
                          <a:solidFill>
                            <a:schemeClr val="bg1"/>
                          </a:solidFill>
                        </a:rPr>
                        <a:t>Median PFS,</a:t>
                      </a:r>
                      <a:br>
                        <a:rPr lang="en-US" sz="1600" b="1" dirty="0">
                          <a:solidFill>
                            <a:schemeClr val="bg1"/>
                          </a:solidFill>
                        </a:rPr>
                      </a:br>
                      <a:r>
                        <a:rPr lang="en-US" sz="1600" b="1" dirty="0">
                          <a:solidFill>
                            <a:schemeClr val="bg1"/>
                          </a:solidFill>
                        </a:rPr>
                        <a:t>Mo (Range)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34235081"/>
                  </a:ext>
                </a:extLst>
              </a:tr>
              <a:tr h="370840">
                <a:tc>
                  <a:txBody>
                    <a:bodyPr/>
                    <a:lstStyle/>
                    <a:p>
                      <a:pPr algn="ctr">
                        <a:lnSpc>
                          <a:spcPts val="1700"/>
                        </a:lnSpc>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Belzutifan (n = 55) </a:t>
                      </a:r>
                      <a:endParaRPr lang="en-US" sz="1600" b="0" dirty="0">
                        <a:solidFill>
                          <a:schemeClr val="bg1"/>
                        </a:solidFill>
                      </a:endParaRP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700"/>
                        </a:lnSpc>
                      </a:pPr>
                      <a:r>
                        <a:rPr lang="en-US" sz="1600" b="0" dirty="0">
                          <a:solidFill>
                            <a:schemeClr val="bg1"/>
                          </a:solidFill>
                        </a:rPr>
                        <a:t>27 (49)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lnSpc>
                          <a:spcPts val="1700"/>
                        </a:lnSpc>
                      </a:pPr>
                      <a:r>
                        <a:rPr lang="en-US" sz="1600" b="0" dirty="0">
                          <a:solidFill>
                            <a:schemeClr val="bg1"/>
                          </a:solidFill>
                        </a:rPr>
                        <a:t>14.5 (7.3-22.1)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58593764"/>
                  </a:ext>
                </a:extLst>
              </a:tr>
            </a:tbl>
          </a:graphicData>
        </a:graphic>
      </p:graphicFrame>
      <p:graphicFrame>
        <p:nvGraphicFramePr>
          <p:cNvPr id="243" name="Table 243">
            <a:extLst>
              <a:ext uri="{FF2B5EF4-FFF2-40B4-BE49-F238E27FC236}">
                <a16:creationId xmlns:a16="http://schemas.microsoft.com/office/drawing/2014/main" id="{41C28DD4-9C3C-1602-6732-9528C34E5193}"/>
              </a:ext>
            </a:extLst>
          </p:cNvPr>
          <p:cNvGraphicFramePr>
            <a:graphicFrameLocks noGrp="1"/>
          </p:cNvGraphicFramePr>
          <p:nvPr>
            <p:extLst>
              <p:ext uri="{D42A27DB-BD31-4B8C-83A1-F6EECF244321}">
                <p14:modId xmlns:p14="http://schemas.microsoft.com/office/powerpoint/2010/main" val="321683255"/>
              </p:ext>
            </p:extLst>
          </p:nvPr>
        </p:nvGraphicFramePr>
        <p:xfrm>
          <a:off x="6224400" y="5300501"/>
          <a:ext cx="5624700" cy="426720"/>
        </p:xfrm>
        <a:graphic>
          <a:graphicData uri="http://schemas.openxmlformats.org/drawingml/2006/table">
            <a:tbl>
              <a:tblPr firstRow="1" bandRow="1">
                <a:tableStyleId>{5C22544A-7EE6-4342-B048-85BDC9FD1C3A}</a:tableStyleId>
              </a:tblPr>
              <a:tblGrid>
                <a:gridCol w="562470">
                  <a:extLst>
                    <a:ext uri="{9D8B030D-6E8A-4147-A177-3AD203B41FA5}">
                      <a16:colId xmlns:a16="http://schemas.microsoft.com/office/drawing/2014/main" val="535053796"/>
                    </a:ext>
                  </a:extLst>
                </a:gridCol>
                <a:gridCol w="562470">
                  <a:extLst>
                    <a:ext uri="{9D8B030D-6E8A-4147-A177-3AD203B41FA5}">
                      <a16:colId xmlns:a16="http://schemas.microsoft.com/office/drawing/2014/main" val="3610932137"/>
                    </a:ext>
                  </a:extLst>
                </a:gridCol>
                <a:gridCol w="562470">
                  <a:extLst>
                    <a:ext uri="{9D8B030D-6E8A-4147-A177-3AD203B41FA5}">
                      <a16:colId xmlns:a16="http://schemas.microsoft.com/office/drawing/2014/main" val="1972712739"/>
                    </a:ext>
                  </a:extLst>
                </a:gridCol>
                <a:gridCol w="562470">
                  <a:extLst>
                    <a:ext uri="{9D8B030D-6E8A-4147-A177-3AD203B41FA5}">
                      <a16:colId xmlns:a16="http://schemas.microsoft.com/office/drawing/2014/main" val="3931143656"/>
                    </a:ext>
                  </a:extLst>
                </a:gridCol>
                <a:gridCol w="562470">
                  <a:extLst>
                    <a:ext uri="{9D8B030D-6E8A-4147-A177-3AD203B41FA5}">
                      <a16:colId xmlns:a16="http://schemas.microsoft.com/office/drawing/2014/main" val="211270215"/>
                    </a:ext>
                  </a:extLst>
                </a:gridCol>
                <a:gridCol w="562470">
                  <a:extLst>
                    <a:ext uri="{9D8B030D-6E8A-4147-A177-3AD203B41FA5}">
                      <a16:colId xmlns:a16="http://schemas.microsoft.com/office/drawing/2014/main" val="1766404544"/>
                    </a:ext>
                  </a:extLst>
                </a:gridCol>
                <a:gridCol w="562470">
                  <a:extLst>
                    <a:ext uri="{9D8B030D-6E8A-4147-A177-3AD203B41FA5}">
                      <a16:colId xmlns:a16="http://schemas.microsoft.com/office/drawing/2014/main" val="3997991312"/>
                    </a:ext>
                  </a:extLst>
                </a:gridCol>
                <a:gridCol w="562470">
                  <a:extLst>
                    <a:ext uri="{9D8B030D-6E8A-4147-A177-3AD203B41FA5}">
                      <a16:colId xmlns:a16="http://schemas.microsoft.com/office/drawing/2014/main" val="1795770513"/>
                    </a:ext>
                  </a:extLst>
                </a:gridCol>
                <a:gridCol w="562470">
                  <a:extLst>
                    <a:ext uri="{9D8B030D-6E8A-4147-A177-3AD203B41FA5}">
                      <a16:colId xmlns:a16="http://schemas.microsoft.com/office/drawing/2014/main" val="272159113"/>
                    </a:ext>
                  </a:extLst>
                </a:gridCol>
                <a:gridCol w="562470">
                  <a:extLst>
                    <a:ext uri="{9D8B030D-6E8A-4147-A177-3AD203B41FA5}">
                      <a16:colId xmlns:a16="http://schemas.microsoft.com/office/drawing/2014/main" val="4135823338"/>
                    </a:ext>
                  </a:extLst>
                </a:gridCol>
              </a:tblGrid>
              <a:tr h="201106">
                <a:tc gridSpan="10">
                  <a:txBody>
                    <a:bodyPr/>
                    <a:lstStyle/>
                    <a:p>
                      <a:pPr algn="l"/>
                      <a:r>
                        <a:rPr lang="en-US" sz="1400" b="1" dirty="0">
                          <a:solidFill>
                            <a:schemeClr val="bg1"/>
                          </a:solidFill>
                        </a:rPr>
                        <a:t>Patients at Risk, n</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tc hMerge="1">
                  <a:txBody>
                    <a:bodyPr/>
                    <a:lstStyle/>
                    <a:p>
                      <a:pPr algn="ctr"/>
                      <a:endParaRPr lang="en-US" sz="1400" b="1" dirty="0">
                        <a:solidFill>
                          <a:schemeClr val="bg1"/>
                        </a:solidFill>
                      </a:endParaRPr>
                    </a:p>
                  </a:txBody>
                  <a:tcPr marL="0" marR="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tx1"/>
                    </a:solidFill>
                  </a:tcPr>
                </a:tc>
                <a:extLst>
                  <a:ext uri="{0D108BD9-81ED-4DB2-BD59-A6C34878D82A}">
                    <a16:rowId xmlns:a16="http://schemas.microsoft.com/office/drawing/2014/main" val="4194177090"/>
                  </a:ext>
                </a:extLst>
              </a:tr>
              <a:tr h="201106">
                <a:tc>
                  <a:txBody>
                    <a:bodyPr/>
                    <a:lstStyle/>
                    <a:p>
                      <a:pPr algn="ctr"/>
                      <a:r>
                        <a:rPr lang="en-US" sz="1400" b="0" dirty="0">
                          <a:solidFill>
                            <a:schemeClr val="bg1"/>
                          </a:solidFill>
                        </a:rPr>
                        <a:t>55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400" b="0" dirty="0">
                          <a:solidFill>
                            <a:schemeClr val="bg1"/>
                          </a:solidFill>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58765988"/>
                  </a:ext>
                </a:extLst>
              </a:tr>
            </a:tbl>
          </a:graphicData>
        </a:graphic>
      </p:graphicFrame>
      <p:sp>
        <p:nvSpPr>
          <p:cNvPr id="3" name="TextBox 2">
            <a:extLst>
              <a:ext uri="{FF2B5EF4-FFF2-40B4-BE49-F238E27FC236}">
                <a16:creationId xmlns:a16="http://schemas.microsoft.com/office/drawing/2014/main" id="{06591DF4-C608-C604-809F-9F597D35B77E}"/>
              </a:ext>
            </a:extLst>
          </p:cNvPr>
          <p:cNvSpPr txBox="1"/>
          <p:nvPr/>
        </p:nvSpPr>
        <p:spPr bwMode="auto">
          <a:xfrm>
            <a:off x="4296545" y="4525148"/>
            <a:ext cx="12782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Tree>
    <p:extLst>
      <p:ext uri="{BB962C8B-B14F-4D97-AF65-F5344CB8AC3E}">
        <p14:creationId xmlns:p14="http://schemas.microsoft.com/office/powerpoint/2010/main" val="152653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Considerations for Treatment After Progression</a:t>
            </a:r>
            <a:endParaRPr lang="en-US" dirty="0"/>
          </a:p>
        </p:txBody>
      </p:sp>
      <p:sp>
        <p:nvSpPr>
          <p:cNvPr id="4" name="Content Placeholder 3">
            <a:extLst>
              <a:ext uri="{FF2B5EF4-FFF2-40B4-BE49-F238E27FC236}">
                <a16:creationId xmlns:a16="http://schemas.microsoft.com/office/drawing/2014/main" id="{21C623E2-BD5A-B82A-13C0-189B29C81385}"/>
              </a:ext>
            </a:extLst>
          </p:cNvPr>
          <p:cNvSpPr>
            <a:spLocks noGrp="1"/>
          </p:cNvSpPr>
          <p:nvPr>
            <p:ph idx="1"/>
          </p:nvPr>
        </p:nvSpPr>
        <p:spPr/>
        <p:txBody>
          <a:bodyPr/>
          <a:lstStyle/>
          <a:p>
            <a:r>
              <a:rPr lang="en-US" dirty="0"/>
              <a:t>Treatment options for second-line therapy and beyond are guided by: </a:t>
            </a:r>
          </a:p>
          <a:p>
            <a:pPr lvl="1"/>
            <a:r>
              <a:rPr lang="en-US" dirty="0"/>
              <a:t>Previous treatment received</a:t>
            </a:r>
          </a:p>
          <a:p>
            <a:pPr lvl="1"/>
            <a:r>
              <a:rPr lang="en-US" dirty="0"/>
              <a:t>Strength of evidence</a:t>
            </a:r>
          </a:p>
          <a:p>
            <a:pPr lvl="1"/>
            <a:r>
              <a:rPr lang="en-US" dirty="0"/>
              <a:t>Toxicity profile and patient comorbidities</a:t>
            </a:r>
          </a:p>
          <a:p>
            <a:pPr lvl="1"/>
            <a:r>
              <a:rPr lang="en-US" dirty="0"/>
              <a:t>Patient and physician preference and financial concerns </a:t>
            </a:r>
          </a:p>
          <a:p>
            <a:r>
              <a:rPr lang="en-US" dirty="0"/>
              <a:t>Various therapeutic options can be used to sequence therapy at each progression depending on what a patient previously received</a:t>
            </a:r>
          </a:p>
          <a:p>
            <a:pPr marL="0" indent="0">
              <a:buNone/>
            </a:pPr>
            <a:endParaRPr lang="en-US" sz="2600" dirty="0"/>
          </a:p>
          <a:p>
            <a:endParaRPr lang="en-US" dirty="0"/>
          </a:p>
        </p:txBody>
      </p:sp>
    </p:spTree>
    <p:extLst>
      <p:ext uri="{BB962C8B-B14F-4D97-AF65-F5344CB8AC3E}">
        <p14:creationId xmlns:p14="http://schemas.microsoft.com/office/powerpoint/2010/main" val="16374369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07EFDB-34AC-E6A3-85FB-CBFE30B50A1F}"/>
              </a:ext>
            </a:extLst>
          </p:cNvPr>
          <p:cNvSpPr>
            <a:spLocks noGrp="1"/>
          </p:cNvSpPr>
          <p:nvPr>
            <p:ph type="title"/>
          </p:nvPr>
        </p:nvSpPr>
        <p:spPr/>
        <p:txBody>
          <a:bodyPr/>
          <a:lstStyle/>
          <a:p>
            <a:r>
              <a:rPr lang="en-US" dirty="0"/>
              <a:t>Ongoing Phase III Trials in the Post-IO Setting</a:t>
            </a:r>
          </a:p>
        </p:txBody>
      </p:sp>
      <p:graphicFrame>
        <p:nvGraphicFramePr>
          <p:cNvPr id="5" name="Table 3">
            <a:extLst>
              <a:ext uri="{FF2B5EF4-FFF2-40B4-BE49-F238E27FC236}">
                <a16:creationId xmlns:a16="http://schemas.microsoft.com/office/drawing/2014/main" id="{0C9148BF-B02A-A3AD-C7F4-C055F19D440C}"/>
              </a:ext>
            </a:extLst>
          </p:cNvPr>
          <p:cNvGraphicFramePr>
            <a:graphicFrameLocks noGrp="1"/>
          </p:cNvGraphicFramePr>
          <p:nvPr>
            <p:extLst>
              <p:ext uri="{D42A27DB-BD31-4B8C-83A1-F6EECF244321}">
                <p14:modId xmlns:p14="http://schemas.microsoft.com/office/powerpoint/2010/main" val="50212809"/>
              </p:ext>
            </p:extLst>
          </p:nvPr>
        </p:nvGraphicFramePr>
        <p:xfrm>
          <a:off x="514350" y="1607357"/>
          <a:ext cx="11244263" cy="4480560"/>
        </p:xfrm>
        <a:graphic>
          <a:graphicData uri="http://schemas.openxmlformats.org/drawingml/2006/table">
            <a:tbl>
              <a:tblPr firstRow="1" bandRow="1">
                <a:tableStyleId>{5C22544A-7EE6-4342-B048-85BDC9FD1C3A}</a:tableStyleId>
              </a:tblPr>
              <a:tblGrid>
                <a:gridCol w="3637287">
                  <a:extLst>
                    <a:ext uri="{9D8B030D-6E8A-4147-A177-3AD203B41FA5}">
                      <a16:colId xmlns:a16="http://schemas.microsoft.com/office/drawing/2014/main" val="2019233149"/>
                    </a:ext>
                  </a:extLst>
                </a:gridCol>
                <a:gridCol w="5414520">
                  <a:extLst>
                    <a:ext uri="{9D8B030D-6E8A-4147-A177-3AD203B41FA5}">
                      <a16:colId xmlns:a16="http://schemas.microsoft.com/office/drawing/2014/main" val="1234950841"/>
                    </a:ext>
                  </a:extLst>
                </a:gridCol>
                <a:gridCol w="2192456">
                  <a:extLst>
                    <a:ext uri="{9D8B030D-6E8A-4147-A177-3AD203B41FA5}">
                      <a16:colId xmlns:a16="http://schemas.microsoft.com/office/drawing/2014/main" val="2073571720"/>
                    </a:ext>
                  </a:extLst>
                </a:gridCol>
              </a:tblGrid>
              <a:tr h="192748">
                <a:tc>
                  <a:txBody>
                    <a:bodyPr/>
                    <a:lstStyle/>
                    <a:p>
                      <a:pPr algn="ctr"/>
                      <a:r>
                        <a:rPr lang="en-US" sz="1800" dirty="0">
                          <a:latin typeface="Calibri" panose="020F0502020204030204" pitchFamily="34" charset="0"/>
                          <a:cs typeface="Calibri" panose="020F0502020204030204" pitchFamily="34" charset="0"/>
                        </a:rPr>
                        <a:t>Title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Inclusion</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latin typeface="Calibri" panose="020F0502020204030204" pitchFamily="34" charset="0"/>
                          <a:cs typeface="Calibri" panose="020F0502020204030204" pitchFamily="34" charset="0"/>
                        </a:rPr>
                        <a:t>Treatment Arms</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978730727"/>
                  </a:ext>
                </a:extLst>
              </a:tr>
              <a:tr h="637551">
                <a:tc>
                  <a:txBody>
                    <a:bodyPr/>
                    <a:lstStyle/>
                    <a:p>
                      <a:pPr algn="l"/>
                      <a:r>
                        <a:rPr lang="en-US" sz="1800" dirty="0">
                          <a:solidFill>
                            <a:schemeClr val="bg1"/>
                          </a:solidFill>
                          <a:latin typeface="Calibri" panose="020F0502020204030204" pitchFamily="34" charset="0"/>
                          <a:cs typeface="Calibri" panose="020F0502020204030204" pitchFamily="34" charset="0"/>
                        </a:rPr>
                        <a:t>MK-6482-005: Phase III Trial of Belzutifan vs Everolimus in Advanced RCC After PD-1/PD-L1 and TKI Therapy (n = 736)</a:t>
                      </a:r>
                      <a:r>
                        <a:rPr lang="en-US" sz="1800" baseline="30000" dirty="0">
                          <a:solidFill>
                            <a:schemeClr val="bg1"/>
                          </a:solidFill>
                          <a:latin typeface="Calibri" panose="020F0502020204030204" pitchFamily="34" charset="0"/>
                          <a:cs typeface="Calibri" panose="020F0502020204030204" pitchFamily="34" charset="0"/>
                        </a:rPr>
                        <a:t>1,2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indent="-342900">
                        <a:buFont typeface="Wingdings" panose="05000000000000000000" pitchFamily="2" charset="2"/>
                        <a:buChar cha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Clear-cell RCC </a:t>
                      </a:r>
                    </a:p>
                    <a:p>
                      <a:pPr marL="342900" indent="-342900">
                        <a:buFont typeface="Wingdings" panose="05000000000000000000" pitchFamily="2" charset="2"/>
                        <a:buChar cha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Prior therapy with PD-1/PD-L1 inhibitor and </a:t>
                      </a:r>
                      <a:b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VEGF TKI, as monotherapy or in combination</a:t>
                      </a:r>
                    </a:p>
                    <a:p>
                      <a:pPr marL="342900" indent="-342900">
                        <a:buFont typeface="Wingdings" panose="05000000000000000000" pitchFamily="2" charset="2"/>
                        <a:buChar cha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≤3 prior therapies</a:t>
                      </a:r>
                      <a:endParaRPr lang="en-US" sz="1800" b="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Belzutifan </a:t>
                      </a:r>
                    </a:p>
                    <a:p>
                      <a:r>
                        <a:rPr lang="en-US" sz="1800" dirty="0">
                          <a:solidFill>
                            <a:schemeClr val="bg1"/>
                          </a:solidFill>
                          <a:latin typeface="Calibri" panose="020F0502020204030204" pitchFamily="34" charset="0"/>
                          <a:cs typeface="Calibri" panose="020F0502020204030204" pitchFamily="34" charset="0"/>
                        </a:rPr>
                        <a:t>vs </a:t>
                      </a:r>
                    </a:p>
                    <a:p>
                      <a:r>
                        <a:rPr lang="en-US" sz="1800" dirty="0">
                          <a:solidFill>
                            <a:schemeClr val="bg1"/>
                          </a:solidFill>
                          <a:latin typeface="Calibri" panose="020F0502020204030204" pitchFamily="34" charset="0"/>
                          <a:cs typeface="Calibri" panose="020F0502020204030204" pitchFamily="34" charset="0"/>
                        </a:rPr>
                        <a:t>Everolimus</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12790263"/>
                  </a:ext>
                </a:extLst>
              </a:tr>
              <a:tr h="934086">
                <a:tc>
                  <a:txBody>
                    <a:bodyPr/>
                    <a:lstStyle/>
                    <a:p>
                      <a:pPr algn="l"/>
                      <a:r>
                        <a:rPr lang="en-US" sz="1800" dirty="0">
                          <a:solidFill>
                            <a:schemeClr val="bg1"/>
                          </a:solidFill>
                          <a:latin typeface="Calibri" panose="020F0502020204030204" pitchFamily="34" charset="0"/>
                          <a:cs typeface="Calibri" panose="020F0502020204030204" pitchFamily="34" charset="0"/>
                        </a:rPr>
                        <a:t>CONTACT-03: Phase III Trial </a:t>
                      </a:r>
                      <a:br>
                        <a:rPr lang="en-US" sz="1800" dirty="0">
                          <a:solidFill>
                            <a:schemeClr val="bg1"/>
                          </a:solidFill>
                          <a:latin typeface="Calibri" panose="020F0502020204030204" pitchFamily="34" charset="0"/>
                          <a:cs typeface="Calibri" panose="020F0502020204030204" pitchFamily="34" charset="0"/>
                        </a:rPr>
                      </a:br>
                      <a:r>
                        <a:rPr lang="en-US" sz="1800" dirty="0">
                          <a:solidFill>
                            <a:schemeClr val="bg1"/>
                          </a:solidFill>
                          <a:latin typeface="Calibri" panose="020F0502020204030204" pitchFamily="34" charset="0"/>
                          <a:cs typeface="Calibri" panose="020F0502020204030204" pitchFamily="34" charset="0"/>
                        </a:rPr>
                        <a:t>of Atezo + Cabo vs Cabo in Advanced RCC After PD-1/PD-L1 Therapy (n = 500)</a:t>
                      </a:r>
                      <a:r>
                        <a:rPr lang="en-US" sz="1800" baseline="30000" dirty="0">
                          <a:solidFill>
                            <a:schemeClr val="bg1"/>
                          </a:solidFill>
                          <a:latin typeface="Calibri" panose="020F0502020204030204" pitchFamily="34" charset="0"/>
                          <a:cs typeface="Calibri" panose="020F0502020204030204" pitchFamily="34" charset="0"/>
                        </a:rPr>
                        <a:t>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marR="0" lvl="0" indent="-342900" algn="l" defTabSz="914377"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Clear-cell RCC or non</a:t>
                      </a:r>
                      <a:r>
                        <a:rPr kumimoji="0" lang="en-US" altLang="en-US" sz="1800" b="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a:t>
                      </a: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clear-cell RCC </a:t>
                      </a:r>
                      <a:b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(papillary or unclassified)</a:t>
                      </a:r>
                    </a:p>
                    <a:p>
                      <a:pPr marL="342900" marR="0" lvl="0" indent="-342900" algn="l" defTabSz="914377"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Prior first- or second-line therapy with </a:t>
                      </a:r>
                      <a:b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PD-1/PD-L1 inhibitor as immediate </a:t>
                      </a:r>
                      <a:b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preceding therapy</a:t>
                      </a:r>
                    </a:p>
                    <a:p>
                      <a:pPr marL="342900" marR="0" lvl="0" indent="-342900" algn="l" defTabSz="914377"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No more than 1 previous PD-1/PD-L1 inhibitor</a:t>
                      </a:r>
                      <a:endParaRPr lang="en-US" sz="1800" b="0" dirty="0">
                        <a:solidFill>
                          <a:schemeClr val="bg1"/>
                        </a:solidFill>
                        <a:latin typeface="Calibri" panose="020F0502020204030204" pitchFamily="34" charset="0"/>
                        <a:cs typeface="Calibri" panose="020F050202020403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800" dirty="0">
                          <a:solidFill>
                            <a:schemeClr val="bg1"/>
                          </a:solidFill>
                          <a:latin typeface="Calibri" panose="020F0502020204030204" pitchFamily="34" charset="0"/>
                          <a:cs typeface="Calibri" panose="020F0502020204030204" pitchFamily="34" charset="0"/>
                        </a:rPr>
                        <a:t>Atezolizumab + cabozantinib </a:t>
                      </a:r>
                    </a:p>
                    <a:p>
                      <a:r>
                        <a:rPr lang="en-US" sz="1800" dirty="0">
                          <a:solidFill>
                            <a:schemeClr val="bg1"/>
                          </a:solidFill>
                          <a:latin typeface="Calibri" panose="020F0502020204030204" pitchFamily="34" charset="0"/>
                          <a:cs typeface="Calibri" panose="020F0502020204030204" pitchFamily="34" charset="0"/>
                        </a:rPr>
                        <a:t>vs </a:t>
                      </a:r>
                    </a:p>
                    <a:p>
                      <a:r>
                        <a:rPr lang="en-US" sz="1800" dirty="0">
                          <a:solidFill>
                            <a:schemeClr val="bg1"/>
                          </a:solidFill>
                          <a:latin typeface="Calibri" panose="020F0502020204030204" pitchFamily="34" charset="0"/>
                          <a:cs typeface="Calibri" panose="020F0502020204030204" pitchFamily="34" charset="0"/>
                        </a:rPr>
                        <a:t>Cabozantinib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18036281"/>
                  </a:ext>
                </a:extLst>
              </a:tr>
              <a:tr h="637551">
                <a:tc>
                  <a:txBody>
                    <a:bodyPr/>
                    <a:lstStyle/>
                    <a:p>
                      <a:pPr algn="l"/>
                      <a:r>
                        <a:rPr lang="en-US" sz="1800" dirty="0">
                          <a:solidFill>
                            <a:schemeClr val="bg1"/>
                          </a:solidFill>
                          <a:latin typeface="Calibri" panose="020F0502020204030204" pitchFamily="34" charset="0"/>
                          <a:cs typeface="Calibri" panose="020F0502020204030204" pitchFamily="34" charset="0"/>
                        </a:rPr>
                        <a:t>TiNivo-2: Phase III Trial of Tivozanib + Nivolumab vs Tivozanib in Advanced RCC After IO Therapy (n = 326)</a:t>
                      </a:r>
                      <a:r>
                        <a:rPr lang="en-US" sz="1800" baseline="30000" dirty="0">
                          <a:solidFill>
                            <a:schemeClr val="bg1"/>
                          </a:solidFill>
                          <a:latin typeface="Calibri" panose="020F0502020204030204" pitchFamily="34" charset="0"/>
                          <a:cs typeface="Calibri" panose="020F0502020204030204" pitchFamily="34" charset="0"/>
                        </a:rPr>
                        <a:t>5,6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Clear-cell RCC </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PD during or following ≥6 wk of treatment </a:t>
                      </a:r>
                      <a:b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b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with an IO therapy</a:t>
                      </a:r>
                    </a:p>
                    <a:p>
                      <a:pPr marL="342900" marR="0" lvl="0"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altLang="en-US" sz="1800" b="0" i="0" u="none" strike="noStrike" kern="1200" cap="none" spc="0" normalizeH="0" baseline="0" noProof="0" dirty="0">
                          <a:ln>
                            <a:noFill/>
                          </a:ln>
                          <a:solidFill>
                            <a:schemeClr val="bg1"/>
                          </a:solidFill>
                          <a:effectLst/>
                          <a:uLnTx/>
                          <a:uFillTx/>
                          <a:latin typeface="Calibri" panose="020F0502020204030204" pitchFamily="34" charset="0"/>
                          <a:ea typeface="+mn-ea"/>
                          <a:cs typeface="Calibri" panose="020F0502020204030204" pitchFamily="34" charset="0"/>
                        </a:rPr>
                        <a:t>≤2 previous lines of therapy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800" dirty="0">
                          <a:solidFill>
                            <a:schemeClr val="bg1"/>
                          </a:solidFill>
                          <a:latin typeface="Calibri" panose="020F0502020204030204" pitchFamily="34" charset="0"/>
                          <a:cs typeface="Calibri" panose="020F0502020204030204" pitchFamily="34" charset="0"/>
                        </a:rPr>
                        <a:t>Nivolumab + tivozanib </a:t>
                      </a:r>
                    </a:p>
                    <a:p>
                      <a:r>
                        <a:rPr lang="en-US" sz="1800" dirty="0">
                          <a:solidFill>
                            <a:schemeClr val="bg1"/>
                          </a:solidFill>
                          <a:latin typeface="Calibri" panose="020F0502020204030204" pitchFamily="34" charset="0"/>
                          <a:cs typeface="Calibri" panose="020F0502020204030204" pitchFamily="34" charset="0"/>
                        </a:rPr>
                        <a:t>vs </a:t>
                      </a:r>
                    </a:p>
                    <a:p>
                      <a:r>
                        <a:rPr lang="en-US" sz="1800" dirty="0">
                          <a:solidFill>
                            <a:schemeClr val="bg1"/>
                          </a:solidFill>
                          <a:latin typeface="Calibri" panose="020F0502020204030204" pitchFamily="34" charset="0"/>
                          <a:cs typeface="Calibri" panose="020F0502020204030204" pitchFamily="34" charset="0"/>
                        </a:rPr>
                        <a:t>Tivozanib</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38215238"/>
                  </a:ext>
                </a:extLst>
              </a:tr>
            </a:tbl>
          </a:graphicData>
        </a:graphic>
      </p:graphicFrame>
      <p:sp>
        <p:nvSpPr>
          <p:cNvPr id="6" name="Text Box 11">
            <a:extLst>
              <a:ext uri="{FF2B5EF4-FFF2-40B4-BE49-F238E27FC236}">
                <a16:creationId xmlns:a16="http://schemas.microsoft.com/office/drawing/2014/main" id="{D104201A-3904-E180-B96F-28B482EBE55D}"/>
              </a:ext>
            </a:extLst>
          </p:cNvPr>
          <p:cNvSpPr txBox="1">
            <a:spLocks noChangeArrowheads="1"/>
          </p:cNvSpPr>
          <p:nvPr/>
        </p:nvSpPr>
        <p:spPr bwMode="auto">
          <a:xfrm>
            <a:off x="414340" y="6201074"/>
            <a:ext cx="80105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377"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NCT04195750. 2. Choueiri. GU ASCO 2021. Abstr TPS368. 3. NCT04338269. 4. Pal. GU ASCO 2021. Abstr TPS370.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5. NCT04987203. 6. Choueiri. </a:t>
            </a:r>
            <a:r>
              <a:rPr lang="en-US" altLang="en-US" sz="1200" dirty="0">
                <a:solidFill>
                  <a:srgbClr val="455560"/>
                </a:solidFill>
                <a:latin typeface="Calibri" panose="020F0502020204030204" pitchFamily="34" charset="0"/>
                <a:cs typeface="Arial" panose="020B0604020202020204" pitchFamily="34" charset="0"/>
              </a:rPr>
              <a:t>GU ASCO 2022. Abstr TPS405.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73A4172C-FBC0-47F1-56EF-59E7538063D5}"/>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9F5B69BF-6A1F-DE5E-179E-CC4AC0CAA6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AE37D3C2-3EA2-17B5-5362-1D073997837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9688108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B8922-F0FD-40D7-A36D-8FADBFD5EDD6}"/>
              </a:ext>
            </a:extLst>
          </p:cNvPr>
          <p:cNvSpPr>
            <a:spLocks noGrp="1"/>
          </p:cNvSpPr>
          <p:nvPr>
            <p:ph type="title"/>
          </p:nvPr>
        </p:nvSpPr>
        <p:spPr/>
        <p:txBody>
          <a:bodyPr>
            <a:normAutofit fontScale="90000"/>
          </a:bodyPr>
          <a:lstStyle/>
          <a:p>
            <a:r>
              <a:rPr lang="en-US" dirty="0"/>
              <a:t>A New Spectrum of Adverse Events With IO-Based Therapy</a:t>
            </a:r>
          </a:p>
        </p:txBody>
      </p:sp>
      <p:sp>
        <p:nvSpPr>
          <p:cNvPr id="7" name="Text Box 15">
            <a:extLst>
              <a:ext uri="{FF2B5EF4-FFF2-40B4-BE49-F238E27FC236}">
                <a16:creationId xmlns:a16="http://schemas.microsoft.com/office/drawing/2014/main" id="{F46E562A-C00E-4B84-B581-F9B376BA12B6}"/>
              </a:ext>
            </a:extLst>
          </p:cNvPr>
          <p:cNvSpPr txBox="1">
            <a:spLocks noChangeArrowheads="1"/>
          </p:cNvSpPr>
          <p:nvPr/>
        </p:nvSpPr>
        <p:spPr bwMode="auto">
          <a:xfrm>
            <a:off x="411480" y="6204026"/>
            <a:ext cx="8821520"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Michot. Eur J Cancer. 2016;54:139. Steven. Rheumatology (Oxford). 2019;58(suppl 7):vii29. </a:t>
            </a:r>
            <a:b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Winer. J Thorac Dis. 2018;10(suppl 3):S480.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Robert. ASCO 2017. Education session: checkpoint inhibitor immunotherapy. </a:t>
            </a:r>
          </a:p>
        </p:txBody>
      </p:sp>
      <p:pic>
        <p:nvPicPr>
          <p:cNvPr id="37" name="Picture 3">
            <a:extLst>
              <a:ext uri="{FF2B5EF4-FFF2-40B4-BE49-F238E27FC236}">
                <a16:creationId xmlns:a16="http://schemas.microsoft.com/office/drawing/2014/main" id="{985564A7-B3AF-AC44-9446-BDC437C635A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028852" y="1552278"/>
            <a:ext cx="2020887" cy="452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25">
            <a:extLst>
              <a:ext uri="{FF2B5EF4-FFF2-40B4-BE49-F238E27FC236}">
                <a16:creationId xmlns:a16="http://schemas.microsoft.com/office/drawing/2014/main" id="{FA68F0FC-F93E-4409-9FE3-BC9FB899D46C}"/>
              </a:ext>
            </a:extLst>
          </p:cNvPr>
          <p:cNvSpPr txBox="1">
            <a:spLocks noChangeArrowheads="1"/>
          </p:cNvSpPr>
          <p:nvPr/>
        </p:nvSpPr>
        <p:spPr bwMode="auto">
          <a:xfrm>
            <a:off x="6390690" y="1687519"/>
            <a:ext cx="21404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Uveitis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Orbital inflammation</a:t>
            </a:r>
          </a:p>
        </p:txBody>
      </p:sp>
      <p:sp>
        <p:nvSpPr>
          <p:cNvPr id="15" name="TextBox 26">
            <a:extLst>
              <a:ext uri="{FF2B5EF4-FFF2-40B4-BE49-F238E27FC236}">
                <a16:creationId xmlns:a16="http://schemas.microsoft.com/office/drawing/2014/main" id="{3DB0C856-FDD4-4F5F-A9CE-FD4038F249CF}"/>
              </a:ext>
            </a:extLst>
          </p:cNvPr>
          <p:cNvSpPr txBox="1">
            <a:spLocks noChangeArrowheads="1"/>
          </p:cNvSpPr>
          <p:nvPr/>
        </p:nvSpPr>
        <p:spPr bwMode="auto">
          <a:xfrm>
            <a:off x="6562873" y="2310240"/>
            <a:ext cx="13628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Pneumonitis</a:t>
            </a:r>
          </a:p>
        </p:txBody>
      </p:sp>
      <p:sp>
        <p:nvSpPr>
          <p:cNvPr id="16" name="TextBox 27">
            <a:extLst>
              <a:ext uri="{FF2B5EF4-FFF2-40B4-BE49-F238E27FC236}">
                <a16:creationId xmlns:a16="http://schemas.microsoft.com/office/drawing/2014/main" id="{E0288FC2-2793-4915-A697-E5F65598D402}"/>
              </a:ext>
            </a:extLst>
          </p:cNvPr>
          <p:cNvSpPr txBox="1">
            <a:spLocks noChangeArrowheads="1"/>
          </p:cNvSpPr>
          <p:nvPr/>
        </p:nvSpPr>
        <p:spPr bwMode="auto">
          <a:xfrm>
            <a:off x="3570438" y="2188099"/>
            <a:ext cx="18383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Hypothyroidism</a:t>
            </a:r>
          </a:p>
        </p:txBody>
      </p:sp>
      <p:sp>
        <p:nvSpPr>
          <p:cNvPr id="17" name="TextBox 28">
            <a:extLst>
              <a:ext uri="{FF2B5EF4-FFF2-40B4-BE49-F238E27FC236}">
                <a16:creationId xmlns:a16="http://schemas.microsoft.com/office/drawing/2014/main" id="{A9DF6490-359F-455E-AF6E-294AC03AD606}"/>
              </a:ext>
            </a:extLst>
          </p:cNvPr>
          <p:cNvSpPr txBox="1">
            <a:spLocks noChangeArrowheads="1"/>
          </p:cNvSpPr>
          <p:nvPr/>
        </p:nvSpPr>
        <p:spPr bwMode="auto">
          <a:xfrm>
            <a:off x="4078098" y="2676708"/>
            <a:ext cx="10241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Hepatitis</a:t>
            </a:r>
          </a:p>
        </p:txBody>
      </p:sp>
      <p:sp>
        <p:nvSpPr>
          <p:cNvPr id="18" name="TextBox 29">
            <a:extLst>
              <a:ext uri="{FF2B5EF4-FFF2-40B4-BE49-F238E27FC236}">
                <a16:creationId xmlns:a16="http://schemas.microsoft.com/office/drawing/2014/main" id="{2957DA18-89C5-40ED-8A9E-3BFA4322DC05}"/>
              </a:ext>
            </a:extLst>
          </p:cNvPr>
          <p:cNvSpPr txBox="1">
            <a:spLocks noChangeArrowheads="1"/>
          </p:cNvSpPr>
          <p:nvPr/>
        </p:nvSpPr>
        <p:spPr bwMode="auto">
          <a:xfrm>
            <a:off x="3105406" y="3915939"/>
            <a:ext cx="183634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Rash and vitiligo</a:t>
            </a:r>
          </a:p>
        </p:txBody>
      </p:sp>
      <p:sp>
        <p:nvSpPr>
          <p:cNvPr id="19" name="TextBox 30">
            <a:extLst>
              <a:ext uri="{FF2B5EF4-FFF2-40B4-BE49-F238E27FC236}">
                <a16:creationId xmlns:a16="http://schemas.microsoft.com/office/drawing/2014/main" id="{0BD19682-E01D-4471-8AFD-F0570A082FAB}"/>
              </a:ext>
            </a:extLst>
          </p:cNvPr>
          <p:cNvSpPr txBox="1">
            <a:spLocks noChangeArrowheads="1"/>
          </p:cNvSpPr>
          <p:nvPr/>
        </p:nvSpPr>
        <p:spPr bwMode="auto">
          <a:xfrm>
            <a:off x="2849576" y="3212611"/>
            <a:ext cx="22914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Pancreatitis</a:t>
            </a:r>
          </a:p>
          <a:p>
            <a:pPr marL="0" marR="0" lvl="0" indent="0" algn="r"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Autoimmune diabetes</a:t>
            </a:r>
          </a:p>
        </p:txBody>
      </p:sp>
      <p:sp>
        <p:nvSpPr>
          <p:cNvPr id="20" name="TextBox 31">
            <a:extLst>
              <a:ext uri="{FF2B5EF4-FFF2-40B4-BE49-F238E27FC236}">
                <a16:creationId xmlns:a16="http://schemas.microsoft.com/office/drawing/2014/main" id="{A0474F8A-5BB9-44DF-BECD-C3979700A65A}"/>
              </a:ext>
            </a:extLst>
          </p:cNvPr>
          <p:cNvSpPr txBox="1">
            <a:spLocks noChangeArrowheads="1"/>
          </p:cNvSpPr>
          <p:nvPr/>
        </p:nvSpPr>
        <p:spPr bwMode="auto">
          <a:xfrm>
            <a:off x="6647879" y="3116932"/>
            <a:ext cx="13526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Adrenal </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insufficiency</a:t>
            </a:r>
          </a:p>
        </p:txBody>
      </p:sp>
      <p:sp>
        <p:nvSpPr>
          <p:cNvPr id="21" name="TextBox 32">
            <a:extLst>
              <a:ext uri="{FF2B5EF4-FFF2-40B4-BE49-F238E27FC236}">
                <a16:creationId xmlns:a16="http://schemas.microsoft.com/office/drawing/2014/main" id="{50ECB8D9-F97F-4981-8935-FF3CD1EDF29A}"/>
              </a:ext>
            </a:extLst>
          </p:cNvPr>
          <p:cNvSpPr txBox="1">
            <a:spLocks noChangeArrowheads="1"/>
          </p:cNvSpPr>
          <p:nvPr/>
        </p:nvSpPr>
        <p:spPr bwMode="auto">
          <a:xfrm>
            <a:off x="6670277" y="3835086"/>
            <a:ext cx="13478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Enterocolitis</a:t>
            </a:r>
          </a:p>
        </p:txBody>
      </p:sp>
      <p:sp>
        <p:nvSpPr>
          <p:cNvPr id="22" name="TextBox 33">
            <a:extLst>
              <a:ext uri="{FF2B5EF4-FFF2-40B4-BE49-F238E27FC236}">
                <a16:creationId xmlns:a16="http://schemas.microsoft.com/office/drawing/2014/main" id="{A9E9C230-090C-4C69-942D-8371C6B08537}"/>
              </a:ext>
            </a:extLst>
          </p:cNvPr>
          <p:cNvSpPr txBox="1">
            <a:spLocks noChangeArrowheads="1"/>
          </p:cNvSpPr>
          <p:nvPr/>
        </p:nvSpPr>
        <p:spPr bwMode="auto">
          <a:xfrm>
            <a:off x="4141290" y="4893979"/>
            <a:ext cx="1108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Arthralgia</a:t>
            </a:r>
          </a:p>
        </p:txBody>
      </p:sp>
      <p:cxnSp>
        <p:nvCxnSpPr>
          <p:cNvPr id="23" name="Straight Connector 23">
            <a:extLst>
              <a:ext uri="{FF2B5EF4-FFF2-40B4-BE49-F238E27FC236}">
                <a16:creationId xmlns:a16="http://schemas.microsoft.com/office/drawing/2014/main" id="{0297472B-60B9-4B20-A903-D3645D4FF95B}"/>
              </a:ext>
            </a:extLst>
          </p:cNvPr>
          <p:cNvCxnSpPr>
            <a:cxnSpLocks/>
          </p:cNvCxnSpPr>
          <p:nvPr/>
        </p:nvCxnSpPr>
        <p:spPr bwMode="auto">
          <a:xfrm>
            <a:off x="5621148" y="1544149"/>
            <a:ext cx="188913" cy="13176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4" name="Straight Connector 36">
            <a:extLst>
              <a:ext uri="{FF2B5EF4-FFF2-40B4-BE49-F238E27FC236}">
                <a16:creationId xmlns:a16="http://schemas.microsoft.com/office/drawing/2014/main" id="{C4A4819F-A59B-43B9-858F-E66243A54D11}"/>
              </a:ext>
            </a:extLst>
          </p:cNvPr>
          <p:cNvCxnSpPr>
            <a:cxnSpLocks/>
          </p:cNvCxnSpPr>
          <p:nvPr/>
        </p:nvCxnSpPr>
        <p:spPr bwMode="auto">
          <a:xfrm>
            <a:off x="5994211" y="1833076"/>
            <a:ext cx="409737" cy="3659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5" name="Straight Connector 39">
            <a:extLst>
              <a:ext uri="{FF2B5EF4-FFF2-40B4-BE49-F238E27FC236}">
                <a16:creationId xmlns:a16="http://schemas.microsoft.com/office/drawing/2014/main" id="{310F135B-F0AC-4344-AF23-662522835581}"/>
              </a:ext>
            </a:extLst>
          </p:cNvPr>
          <p:cNvCxnSpPr>
            <a:cxnSpLocks/>
            <a:endCxn id="15" idx="1"/>
          </p:cNvCxnSpPr>
          <p:nvPr/>
        </p:nvCxnSpPr>
        <p:spPr bwMode="auto">
          <a:xfrm flipV="1">
            <a:off x="6159311" y="2494906"/>
            <a:ext cx="403562" cy="12874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6" name="Straight Connector 42">
            <a:extLst>
              <a:ext uri="{FF2B5EF4-FFF2-40B4-BE49-F238E27FC236}">
                <a16:creationId xmlns:a16="http://schemas.microsoft.com/office/drawing/2014/main" id="{B465C21D-CC94-472F-8E0F-E59DC794B6C2}"/>
              </a:ext>
            </a:extLst>
          </p:cNvPr>
          <p:cNvCxnSpPr>
            <a:cxnSpLocks/>
          </p:cNvCxnSpPr>
          <p:nvPr/>
        </p:nvCxnSpPr>
        <p:spPr bwMode="auto">
          <a:xfrm>
            <a:off x="6159311" y="3212611"/>
            <a:ext cx="510966" cy="1119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7" name="Straight Connector 45">
            <a:extLst>
              <a:ext uri="{FF2B5EF4-FFF2-40B4-BE49-F238E27FC236}">
                <a16:creationId xmlns:a16="http://schemas.microsoft.com/office/drawing/2014/main" id="{A3B88E70-F3CD-489B-9FD8-EA4B6FB880A2}"/>
              </a:ext>
            </a:extLst>
          </p:cNvPr>
          <p:cNvCxnSpPr>
            <a:cxnSpLocks/>
          </p:cNvCxnSpPr>
          <p:nvPr/>
        </p:nvCxnSpPr>
        <p:spPr bwMode="auto">
          <a:xfrm>
            <a:off x="6133911" y="3549162"/>
            <a:ext cx="587375" cy="384147"/>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8" name="Straight Connector 48">
            <a:extLst>
              <a:ext uri="{FF2B5EF4-FFF2-40B4-BE49-F238E27FC236}">
                <a16:creationId xmlns:a16="http://schemas.microsoft.com/office/drawing/2014/main" id="{2CF70EA5-2238-4F1F-83CD-3324BED0E43C}"/>
              </a:ext>
            </a:extLst>
          </p:cNvPr>
          <p:cNvCxnSpPr>
            <a:cxnSpLocks/>
          </p:cNvCxnSpPr>
          <p:nvPr/>
        </p:nvCxnSpPr>
        <p:spPr bwMode="auto">
          <a:xfrm flipV="1">
            <a:off x="5224273" y="4801905"/>
            <a:ext cx="415925" cy="24447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29" name="Straight Connector 51">
            <a:extLst>
              <a:ext uri="{FF2B5EF4-FFF2-40B4-BE49-F238E27FC236}">
                <a16:creationId xmlns:a16="http://schemas.microsoft.com/office/drawing/2014/main" id="{1DFAA22F-D114-4477-AD39-3865ADF5CAC6}"/>
              </a:ext>
            </a:extLst>
          </p:cNvPr>
          <p:cNvCxnSpPr>
            <a:cxnSpLocks/>
            <a:stCxn id="18" idx="3"/>
          </p:cNvCxnSpPr>
          <p:nvPr/>
        </p:nvCxnSpPr>
        <p:spPr bwMode="auto">
          <a:xfrm flipV="1">
            <a:off x="4941750" y="3957151"/>
            <a:ext cx="236486" cy="1434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0" name="Straight Connector 53">
            <a:extLst>
              <a:ext uri="{FF2B5EF4-FFF2-40B4-BE49-F238E27FC236}">
                <a16:creationId xmlns:a16="http://schemas.microsoft.com/office/drawing/2014/main" id="{F41C2EF9-8580-4521-9640-4F3245706F56}"/>
              </a:ext>
            </a:extLst>
          </p:cNvPr>
          <p:cNvCxnSpPr>
            <a:cxnSpLocks/>
          </p:cNvCxnSpPr>
          <p:nvPr/>
        </p:nvCxnSpPr>
        <p:spPr bwMode="auto">
          <a:xfrm flipV="1">
            <a:off x="5192220" y="2120411"/>
            <a:ext cx="640066" cy="21165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1" name="Straight Connector 56">
            <a:extLst>
              <a:ext uri="{FF2B5EF4-FFF2-40B4-BE49-F238E27FC236}">
                <a16:creationId xmlns:a16="http://schemas.microsoft.com/office/drawing/2014/main" id="{5E78A269-38E8-4FD9-B6BE-78030C2D1019}"/>
              </a:ext>
            </a:extLst>
          </p:cNvPr>
          <p:cNvCxnSpPr>
            <a:cxnSpLocks/>
            <a:stCxn id="17" idx="3"/>
          </p:cNvCxnSpPr>
          <p:nvPr/>
        </p:nvCxnSpPr>
        <p:spPr bwMode="auto">
          <a:xfrm>
            <a:off x="5102225" y="2861374"/>
            <a:ext cx="537973" cy="12422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cxnSp>
        <p:nvCxnSpPr>
          <p:cNvPr id="32" name="Straight Connector 59">
            <a:extLst>
              <a:ext uri="{FF2B5EF4-FFF2-40B4-BE49-F238E27FC236}">
                <a16:creationId xmlns:a16="http://schemas.microsoft.com/office/drawing/2014/main" id="{9C8D02BC-9552-487E-9D53-FE20560CAEB9}"/>
              </a:ext>
            </a:extLst>
          </p:cNvPr>
          <p:cNvCxnSpPr>
            <a:cxnSpLocks/>
          </p:cNvCxnSpPr>
          <p:nvPr/>
        </p:nvCxnSpPr>
        <p:spPr bwMode="auto">
          <a:xfrm flipV="1">
            <a:off x="5116322" y="3231661"/>
            <a:ext cx="598488" cy="173038"/>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3" name="TextBox 62">
            <a:extLst>
              <a:ext uri="{FF2B5EF4-FFF2-40B4-BE49-F238E27FC236}">
                <a16:creationId xmlns:a16="http://schemas.microsoft.com/office/drawing/2014/main" id="{14E507ED-11FB-477C-AAF2-3CD38BAEBED5}"/>
              </a:ext>
            </a:extLst>
          </p:cNvPr>
          <p:cNvSpPr txBox="1">
            <a:spLocks noChangeArrowheads="1"/>
          </p:cNvSpPr>
          <p:nvPr/>
        </p:nvSpPr>
        <p:spPr bwMode="auto">
          <a:xfrm>
            <a:off x="4270540" y="1766717"/>
            <a:ext cx="12053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Dry mouth</a:t>
            </a:r>
          </a:p>
        </p:txBody>
      </p:sp>
      <p:cxnSp>
        <p:nvCxnSpPr>
          <p:cNvPr id="34" name="Straight Connector 63">
            <a:extLst>
              <a:ext uri="{FF2B5EF4-FFF2-40B4-BE49-F238E27FC236}">
                <a16:creationId xmlns:a16="http://schemas.microsoft.com/office/drawing/2014/main" id="{BC3EF290-3EA0-41FE-AF7B-66529ECA5EA0}"/>
              </a:ext>
            </a:extLst>
          </p:cNvPr>
          <p:cNvCxnSpPr>
            <a:cxnSpLocks/>
            <a:stCxn id="33" idx="3"/>
          </p:cNvCxnSpPr>
          <p:nvPr/>
        </p:nvCxnSpPr>
        <p:spPr bwMode="auto">
          <a:xfrm>
            <a:off x="5475870" y="1951383"/>
            <a:ext cx="304027" cy="67429"/>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5" name="TextBox 44">
            <a:extLst>
              <a:ext uri="{FF2B5EF4-FFF2-40B4-BE49-F238E27FC236}">
                <a16:creationId xmlns:a16="http://schemas.microsoft.com/office/drawing/2014/main" id="{BBD42482-01E5-4958-A7B5-5BB9B303E7C7}"/>
              </a:ext>
            </a:extLst>
          </p:cNvPr>
          <p:cNvSpPr txBox="1">
            <a:spLocks noChangeArrowheads="1"/>
          </p:cNvSpPr>
          <p:nvPr/>
        </p:nvSpPr>
        <p:spPr bwMode="auto">
          <a:xfrm>
            <a:off x="4266152" y="1276162"/>
            <a:ext cx="13805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Hypophysitis</a:t>
            </a:r>
          </a:p>
        </p:txBody>
      </p:sp>
      <p:cxnSp>
        <p:nvCxnSpPr>
          <p:cNvPr id="36" name="Straight Connector 35">
            <a:extLst>
              <a:ext uri="{FF2B5EF4-FFF2-40B4-BE49-F238E27FC236}">
                <a16:creationId xmlns:a16="http://schemas.microsoft.com/office/drawing/2014/main" id="{BAC86CE3-7DF4-2944-BB91-56AD9BD2DC44}"/>
              </a:ext>
            </a:extLst>
          </p:cNvPr>
          <p:cNvCxnSpPr>
            <a:cxnSpLocks/>
          </p:cNvCxnSpPr>
          <p:nvPr/>
        </p:nvCxnSpPr>
        <p:spPr bwMode="auto">
          <a:xfrm>
            <a:off x="6018968" y="2691149"/>
            <a:ext cx="617561" cy="209506"/>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38" name="Rectangle 37">
            <a:extLst>
              <a:ext uri="{FF2B5EF4-FFF2-40B4-BE49-F238E27FC236}">
                <a16:creationId xmlns:a16="http://schemas.microsoft.com/office/drawing/2014/main" id="{25D285F6-E0F7-FE42-ACE7-1E4C3B450D7D}"/>
              </a:ext>
            </a:extLst>
          </p:cNvPr>
          <p:cNvSpPr/>
          <p:nvPr/>
        </p:nvSpPr>
        <p:spPr>
          <a:xfrm>
            <a:off x="6575557" y="2715989"/>
            <a:ext cx="1468415"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Cardiotoxicity</a:t>
            </a:r>
          </a:p>
        </p:txBody>
      </p:sp>
      <p:cxnSp>
        <p:nvCxnSpPr>
          <p:cNvPr id="39" name="Straight Connector 51">
            <a:extLst>
              <a:ext uri="{FF2B5EF4-FFF2-40B4-BE49-F238E27FC236}">
                <a16:creationId xmlns:a16="http://schemas.microsoft.com/office/drawing/2014/main" id="{6E586C08-6024-0241-8DF9-E88C150508C0}"/>
              </a:ext>
            </a:extLst>
          </p:cNvPr>
          <p:cNvCxnSpPr>
            <a:cxnSpLocks/>
          </p:cNvCxnSpPr>
          <p:nvPr/>
        </p:nvCxnSpPr>
        <p:spPr bwMode="auto">
          <a:xfrm flipV="1">
            <a:off x="4833552" y="4216197"/>
            <a:ext cx="268673" cy="199892"/>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 name="Rectangle 3">
            <a:extLst>
              <a:ext uri="{FF2B5EF4-FFF2-40B4-BE49-F238E27FC236}">
                <a16:creationId xmlns:a16="http://schemas.microsoft.com/office/drawing/2014/main" id="{BA6B0195-DC4C-6F49-A104-4BB84E69F593}"/>
              </a:ext>
            </a:extLst>
          </p:cNvPr>
          <p:cNvSpPr/>
          <p:nvPr/>
        </p:nvSpPr>
        <p:spPr>
          <a:xfrm>
            <a:off x="4121485" y="4364843"/>
            <a:ext cx="1070735"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Pruritus</a:t>
            </a: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cxnSp>
        <p:nvCxnSpPr>
          <p:cNvPr id="40" name="Straight Connector 39">
            <a:extLst>
              <a:ext uri="{FF2B5EF4-FFF2-40B4-BE49-F238E27FC236}">
                <a16:creationId xmlns:a16="http://schemas.microsoft.com/office/drawing/2014/main" id="{75F9961F-57E9-4CBB-B0FD-F276E9E679A9}"/>
              </a:ext>
            </a:extLst>
          </p:cNvPr>
          <p:cNvCxnSpPr>
            <a:cxnSpLocks/>
          </p:cNvCxnSpPr>
          <p:nvPr/>
        </p:nvCxnSpPr>
        <p:spPr bwMode="auto">
          <a:xfrm>
            <a:off x="6171368" y="4328805"/>
            <a:ext cx="465161" cy="147754"/>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
        <p:nvSpPr>
          <p:cNvPr id="41" name="Rectangle 40">
            <a:extLst>
              <a:ext uri="{FF2B5EF4-FFF2-40B4-BE49-F238E27FC236}">
                <a16:creationId xmlns:a16="http://schemas.microsoft.com/office/drawing/2014/main" id="{78674428-7919-429D-B01B-0098F471A8E9}"/>
              </a:ext>
            </a:extLst>
          </p:cNvPr>
          <p:cNvSpPr/>
          <p:nvPr/>
        </p:nvSpPr>
        <p:spPr>
          <a:xfrm>
            <a:off x="6597906" y="4416089"/>
            <a:ext cx="1791131" cy="369332"/>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Myalgia/myositis</a:t>
            </a:r>
          </a:p>
        </p:txBody>
      </p:sp>
      <p:sp>
        <p:nvSpPr>
          <p:cNvPr id="42" name="TextBox 26">
            <a:extLst>
              <a:ext uri="{FF2B5EF4-FFF2-40B4-BE49-F238E27FC236}">
                <a16:creationId xmlns:a16="http://schemas.microsoft.com/office/drawing/2014/main" id="{A6C396F0-A068-4E1E-9941-D7AC2AE7490A}"/>
              </a:ext>
            </a:extLst>
          </p:cNvPr>
          <p:cNvSpPr txBox="1">
            <a:spLocks noChangeArrowheads="1"/>
          </p:cNvSpPr>
          <p:nvPr/>
        </p:nvSpPr>
        <p:spPr bwMode="auto">
          <a:xfrm>
            <a:off x="6239948" y="1035733"/>
            <a:ext cx="191488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Encephalitis</a:t>
            </a:r>
          </a:p>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Aseptic meningitis</a:t>
            </a:r>
          </a:p>
        </p:txBody>
      </p:sp>
      <p:cxnSp>
        <p:nvCxnSpPr>
          <p:cNvPr id="43" name="Straight Connector 39">
            <a:extLst>
              <a:ext uri="{FF2B5EF4-FFF2-40B4-BE49-F238E27FC236}">
                <a16:creationId xmlns:a16="http://schemas.microsoft.com/office/drawing/2014/main" id="{C18651BE-1F10-42C6-9F9B-1F656F2D6AE6}"/>
              </a:ext>
            </a:extLst>
          </p:cNvPr>
          <p:cNvCxnSpPr>
            <a:cxnSpLocks/>
          </p:cNvCxnSpPr>
          <p:nvPr/>
        </p:nvCxnSpPr>
        <p:spPr bwMode="auto">
          <a:xfrm flipV="1">
            <a:off x="5895787" y="1486997"/>
            <a:ext cx="354436" cy="153195"/>
          </a:xfrm>
          <a:prstGeom prst="line">
            <a:avLst/>
          </a:prstGeom>
          <a:noFill/>
          <a:ln w="28575" algn="ctr">
            <a:solidFill>
              <a:schemeClr val="accent4"/>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350355922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21CB9-5155-4055-8012-195B773309B2}"/>
              </a:ext>
            </a:extLst>
          </p:cNvPr>
          <p:cNvSpPr>
            <a:spLocks noGrp="1"/>
          </p:cNvSpPr>
          <p:nvPr>
            <p:ph type="title"/>
          </p:nvPr>
        </p:nvSpPr>
        <p:spPr/>
        <p:txBody>
          <a:bodyPr>
            <a:normAutofit fontScale="90000"/>
          </a:bodyPr>
          <a:lstStyle/>
          <a:p>
            <a:r>
              <a:rPr lang="en-US" dirty="0"/>
              <a:t>Time of Onset and Toxicity Grade of Immune-Related </a:t>
            </a:r>
            <a:br>
              <a:rPr lang="en-US" dirty="0"/>
            </a:br>
            <a:r>
              <a:rPr lang="en-US" dirty="0"/>
              <a:t>Adverse Events in Patients Receiving PD-1/PD-L1 Antibodies</a:t>
            </a:r>
          </a:p>
        </p:txBody>
      </p:sp>
      <p:sp>
        <p:nvSpPr>
          <p:cNvPr id="5" name="Rectangle 4">
            <a:extLst>
              <a:ext uri="{FF2B5EF4-FFF2-40B4-BE49-F238E27FC236}">
                <a16:creationId xmlns:a16="http://schemas.microsoft.com/office/drawing/2014/main" id="{99C5C173-684A-4A47-86F1-594C2CB642EE}"/>
              </a:ext>
            </a:extLst>
          </p:cNvPr>
          <p:cNvSpPr/>
          <p:nvPr/>
        </p:nvSpPr>
        <p:spPr>
          <a:xfrm>
            <a:off x="415290" y="6372807"/>
            <a:ext cx="6210300"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Martins. Nat Rev Clin Oncol. 2019:16;563. </a:t>
            </a:r>
          </a:p>
        </p:txBody>
      </p:sp>
      <p:sp>
        <p:nvSpPr>
          <p:cNvPr id="30" name="TextBox 29">
            <a:extLst>
              <a:ext uri="{FF2B5EF4-FFF2-40B4-BE49-F238E27FC236}">
                <a16:creationId xmlns:a16="http://schemas.microsoft.com/office/drawing/2014/main" id="{A453EBA3-7A2D-4FB1-95C2-DEDAC07E77BB}"/>
              </a:ext>
            </a:extLst>
          </p:cNvPr>
          <p:cNvSpPr txBox="1"/>
          <p:nvPr/>
        </p:nvSpPr>
        <p:spPr bwMode="auto">
          <a:xfrm>
            <a:off x="9438599" y="1973180"/>
            <a:ext cx="2188484" cy="2446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Colitis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Endocrinopathy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Nephritis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Liver toxicity</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Skin, rash, or pruritus</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Pneumonitis</a:t>
            </a:r>
          </a:p>
        </p:txBody>
      </p:sp>
      <p:cxnSp>
        <p:nvCxnSpPr>
          <p:cNvPr id="31" name="Straight Connector 30">
            <a:extLst>
              <a:ext uri="{FF2B5EF4-FFF2-40B4-BE49-F238E27FC236}">
                <a16:creationId xmlns:a16="http://schemas.microsoft.com/office/drawing/2014/main" id="{C4356B02-8DDC-4121-9F68-BF98164B3A05}"/>
              </a:ext>
            </a:extLst>
          </p:cNvPr>
          <p:cNvCxnSpPr>
            <a:cxnSpLocks/>
          </p:cNvCxnSpPr>
          <p:nvPr/>
        </p:nvCxnSpPr>
        <p:spPr bwMode="auto">
          <a:xfrm>
            <a:off x="9174659" y="2151539"/>
            <a:ext cx="272649"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CD68381E-2C0F-4C62-B8C4-EFC4C086C85E}"/>
              </a:ext>
            </a:extLst>
          </p:cNvPr>
          <p:cNvCxnSpPr>
            <a:cxnSpLocks/>
          </p:cNvCxnSpPr>
          <p:nvPr/>
        </p:nvCxnSpPr>
        <p:spPr bwMode="auto">
          <a:xfrm>
            <a:off x="9174659" y="2565196"/>
            <a:ext cx="272649" cy="0"/>
          </a:xfrm>
          <a:prstGeom prst="line">
            <a:avLst/>
          </a:prstGeom>
          <a:noFill/>
          <a:ln w="28575"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A38A916-24B9-47CC-8504-9957C82C8491}"/>
              </a:ext>
            </a:extLst>
          </p:cNvPr>
          <p:cNvCxnSpPr>
            <a:cxnSpLocks/>
          </p:cNvCxnSpPr>
          <p:nvPr/>
        </p:nvCxnSpPr>
        <p:spPr bwMode="auto">
          <a:xfrm>
            <a:off x="9174659" y="2987227"/>
            <a:ext cx="272649" cy="0"/>
          </a:xfrm>
          <a:prstGeom prst="line">
            <a:avLst/>
          </a:prstGeom>
          <a:noFill/>
          <a:ln w="28575" cap="flat" cmpd="sng" algn="ctr">
            <a:solidFill>
              <a:schemeClr val="accent4"/>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6784AF6-E998-4B06-9F8D-C9C8E0F7B8C4}"/>
              </a:ext>
            </a:extLst>
          </p:cNvPr>
          <p:cNvCxnSpPr>
            <a:cxnSpLocks/>
          </p:cNvCxnSpPr>
          <p:nvPr/>
        </p:nvCxnSpPr>
        <p:spPr bwMode="auto">
          <a:xfrm>
            <a:off x="9174659" y="3400884"/>
            <a:ext cx="272649" cy="0"/>
          </a:xfrm>
          <a:prstGeom prst="line">
            <a:avLst/>
          </a:prstGeom>
          <a:noFill/>
          <a:ln w="28575" cap="flat" cmpd="sng" algn="ctr">
            <a:solidFill>
              <a:schemeClr val="accent6"/>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9BD4FA0-DEF2-4DBF-89EE-B3AF336B79B2}"/>
              </a:ext>
            </a:extLst>
          </p:cNvPr>
          <p:cNvCxnSpPr>
            <a:cxnSpLocks/>
          </p:cNvCxnSpPr>
          <p:nvPr/>
        </p:nvCxnSpPr>
        <p:spPr bwMode="auto">
          <a:xfrm>
            <a:off x="9174659" y="3792770"/>
            <a:ext cx="272649" cy="0"/>
          </a:xfrm>
          <a:prstGeom prst="line">
            <a:avLst/>
          </a:prstGeom>
          <a:noFill/>
          <a:ln w="28575" cap="flat" cmpd="sng" algn="ctr">
            <a:solidFill>
              <a:schemeClr val="accent5"/>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54AE5F6-C123-4E01-B69C-540E248F5F10}"/>
              </a:ext>
            </a:extLst>
          </p:cNvPr>
          <p:cNvCxnSpPr>
            <a:cxnSpLocks/>
          </p:cNvCxnSpPr>
          <p:nvPr/>
        </p:nvCxnSpPr>
        <p:spPr bwMode="auto">
          <a:xfrm>
            <a:off x="9174659" y="4206427"/>
            <a:ext cx="272649" cy="0"/>
          </a:xfrm>
          <a:prstGeom prst="line">
            <a:avLst/>
          </a:prstGeom>
          <a:noFill/>
          <a:ln w="28575" cap="flat" cmpd="sng" algn="ctr">
            <a:solidFill>
              <a:schemeClr val="accent2"/>
            </a:solidFill>
            <a:prstDash val="solid"/>
            <a:round/>
            <a:headEnd type="none" w="med" len="med"/>
            <a:tailEnd type="none" w="med" len="med"/>
          </a:ln>
          <a:effectLst/>
        </p:spPr>
      </p:cxnSp>
      <p:grpSp>
        <p:nvGrpSpPr>
          <p:cNvPr id="14" name="Group 13">
            <a:extLst>
              <a:ext uri="{FF2B5EF4-FFF2-40B4-BE49-F238E27FC236}">
                <a16:creationId xmlns:a16="http://schemas.microsoft.com/office/drawing/2014/main" id="{9889D724-3563-41FB-9CBF-2EED2701F55D}"/>
              </a:ext>
            </a:extLst>
          </p:cNvPr>
          <p:cNvGrpSpPr/>
          <p:nvPr/>
        </p:nvGrpSpPr>
        <p:grpSpPr>
          <a:xfrm>
            <a:off x="1998931" y="5304354"/>
            <a:ext cx="5594300" cy="137565"/>
            <a:chOff x="3086100" y="4314825"/>
            <a:chExt cx="4648200" cy="114300"/>
          </a:xfrm>
        </p:grpSpPr>
        <p:grpSp>
          <p:nvGrpSpPr>
            <p:cNvPr id="7" name="Group 6">
              <a:extLst>
                <a:ext uri="{FF2B5EF4-FFF2-40B4-BE49-F238E27FC236}">
                  <a16:creationId xmlns:a16="http://schemas.microsoft.com/office/drawing/2014/main" id="{FC555E01-B25D-42FD-A01A-BDE6937C86E9}"/>
                </a:ext>
              </a:extLst>
            </p:cNvPr>
            <p:cNvGrpSpPr/>
            <p:nvPr/>
          </p:nvGrpSpPr>
          <p:grpSpPr>
            <a:xfrm>
              <a:off x="3086100" y="4314825"/>
              <a:ext cx="3124200" cy="114300"/>
              <a:chOff x="3086100" y="4314825"/>
              <a:chExt cx="3124200" cy="114300"/>
            </a:xfrm>
          </p:grpSpPr>
          <p:cxnSp>
            <p:nvCxnSpPr>
              <p:cNvPr id="6" name="Straight Connector 5">
                <a:extLst>
                  <a:ext uri="{FF2B5EF4-FFF2-40B4-BE49-F238E27FC236}">
                    <a16:creationId xmlns:a16="http://schemas.microsoft.com/office/drawing/2014/main" id="{CEDF6DB7-6E45-4C44-BC86-736BBC3BE5AD}"/>
                  </a:ext>
                </a:extLst>
              </p:cNvPr>
              <p:cNvCxnSpPr/>
              <p:nvPr/>
            </p:nvCxnSpPr>
            <p:spPr bwMode="auto">
              <a:xfrm>
                <a:off x="308610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08C50B3A-8277-4207-B3B9-879D6F86DC0F}"/>
                  </a:ext>
                </a:extLst>
              </p:cNvPr>
              <p:cNvCxnSpPr/>
              <p:nvPr/>
            </p:nvCxnSpPr>
            <p:spPr bwMode="auto">
              <a:xfrm>
                <a:off x="371094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CB38008-ABDD-452C-B27C-8053070EBD08}"/>
                  </a:ext>
                </a:extLst>
              </p:cNvPr>
              <p:cNvCxnSpPr/>
              <p:nvPr/>
            </p:nvCxnSpPr>
            <p:spPr bwMode="auto">
              <a:xfrm>
                <a:off x="433578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4CCA58DA-E0BD-4648-8BB0-1A88584C20E4}"/>
                  </a:ext>
                </a:extLst>
              </p:cNvPr>
              <p:cNvCxnSpPr/>
              <p:nvPr/>
            </p:nvCxnSpPr>
            <p:spPr bwMode="auto">
              <a:xfrm>
                <a:off x="496062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EE262DD-2D8D-4F5C-96F4-0E7E27F64615}"/>
                  </a:ext>
                </a:extLst>
              </p:cNvPr>
              <p:cNvCxnSpPr/>
              <p:nvPr/>
            </p:nvCxnSpPr>
            <p:spPr bwMode="auto">
              <a:xfrm>
                <a:off x="5585460" y="4314825"/>
                <a:ext cx="0" cy="11430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3095534D-DB24-4B00-A940-0D34BF4E1345}"/>
                  </a:ext>
                </a:extLst>
              </p:cNvPr>
              <p:cNvCxnSpPr/>
              <p:nvPr/>
            </p:nvCxnSpPr>
            <p:spPr bwMode="auto">
              <a:xfrm>
                <a:off x="6210300" y="4314825"/>
                <a:ext cx="0" cy="114300"/>
              </a:xfrm>
              <a:prstGeom prst="line">
                <a:avLst/>
              </a:prstGeom>
              <a:noFill/>
              <a:ln w="28575" cap="flat" cmpd="sng" algn="ctr">
                <a:solidFill>
                  <a:schemeClr val="bg1"/>
                </a:solidFill>
                <a:prstDash val="solid"/>
                <a:round/>
                <a:headEnd type="none" w="med" len="med"/>
                <a:tailEnd type="none" w="med" len="med"/>
              </a:ln>
              <a:effectLst/>
            </p:spPr>
          </p:cxnSp>
        </p:grpSp>
        <p:cxnSp>
          <p:nvCxnSpPr>
            <p:cNvPr id="13" name="Straight Connector 12">
              <a:extLst>
                <a:ext uri="{FF2B5EF4-FFF2-40B4-BE49-F238E27FC236}">
                  <a16:creationId xmlns:a16="http://schemas.microsoft.com/office/drawing/2014/main" id="{86B20F22-ECEE-49EB-B1A8-52A9AC14CB4C}"/>
                </a:ext>
              </a:extLst>
            </p:cNvPr>
            <p:cNvCxnSpPr/>
            <p:nvPr/>
          </p:nvCxnSpPr>
          <p:spPr bwMode="auto">
            <a:xfrm>
              <a:off x="7734300" y="4314825"/>
              <a:ext cx="0" cy="11430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DA5DD4EB-D913-4ABE-A879-917C13CAB65F}"/>
              </a:ext>
            </a:extLst>
          </p:cNvPr>
          <p:cNvSpPr txBox="1"/>
          <p:nvPr/>
        </p:nvSpPr>
        <p:spPr bwMode="auto">
          <a:xfrm rot="16200000">
            <a:off x="243398" y="3337161"/>
            <a:ext cx="1530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Toxicity Grade</a:t>
            </a:r>
          </a:p>
        </p:txBody>
      </p:sp>
      <p:sp>
        <p:nvSpPr>
          <p:cNvPr id="22" name="TextBox 21">
            <a:extLst>
              <a:ext uri="{FF2B5EF4-FFF2-40B4-BE49-F238E27FC236}">
                <a16:creationId xmlns:a16="http://schemas.microsoft.com/office/drawing/2014/main" id="{C03FFE14-D7CF-4FF0-9C2F-D9D667CC8ECC}"/>
              </a:ext>
            </a:extLst>
          </p:cNvPr>
          <p:cNvSpPr txBox="1"/>
          <p:nvPr/>
        </p:nvSpPr>
        <p:spPr bwMode="auto">
          <a:xfrm>
            <a:off x="3545552" y="5731727"/>
            <a:ext cx="28390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Duration of Treatment (Wk)</a:t>
            </a:r>
          </a:p>
        </p:txBody>
      </p:sp>
      <p:sp>
        <p:nvSpPr>
          <p:cNvPr id="21" name="TextBox 20">
            <a:extLst>
              <a:ext uri="{FF2B5EF4-FFF2-40B4-BE49-F238E27FC236}">
                <a16:creationId xmlns:a16="http://schemas.microsoft.com/office/drawing/2014/main" id="{99B19D6D-78EF-47C0-A66E-B1F4A4D5A99B}"/>
              </a:ext>
            </a:extLst>
          </p:cNvPr>
          <p:cNvSpPr txBox="1"/>
          <p:nvPr/>
        </p:nvSpPr>
        <p:spPr bwMode="auto">
          <a:xfrm>
            <a:off x="1791497"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24" name="TextBox 23">
            <a:extLst>
              <a:ext uri="{FF2B5EF4-FFF2-40B4-BE49-F238E27FC236}">
                <a16:creationId xmlns:a16="http://schemas.microsoft.com/office/drawing/2014/main" id="{CBEB523E-D3C9-4EAE-A93E-38508BE1BAAB}"/>
              </a:ext>
            </a:extLst>
          </p:cNvPr>
          <p:cNvSpPr txBox="1"/>
          <p:nvPr/>
        </p:nvSpPr>
        <p:spPr bwMode="auto">
          <a:xfrm>
            <a:off x="2558307"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5" name="TextBox 24">
            <a:extLst>
              <a:ext uri="{FF2B5EF4-FFF2-40B4-BE49-F238E27FC236}">
                <a16:creationId xmlns:a16="http://schemas.microsoft.com/office/drawing/2014/main" id="{BA4D3F40-3F54-4BB2-95DC-B94D315CAC98}"/>
              </a:ext>
            </a:extLst>
          </p:cNvPr>
          <p:cNvSpPr txBox="1"/>
          <p:nvPr/>
        </p:nvSpPr>
        <p:spPr bwMode="auto">
          <a:xfrm>
            <a:off x="3310921" y="5365560"/>
            <a:ext cx="363092"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26" name="TextBox 25">
            <a:extLst>
              <a:ext uri="{FF2B5EF4-FFF2-40B4-BE49-F238E27FC236}">
                <a16:creationId xmlns:a16="http://schemas.microsoft.com/office/drawing/2014/main" id="{1C38542B-C4E6-4DC9-8BB2-A31ED96F9B4B}"/>
              </a:ext>
            </a:extLst>
          </p:cNvPr>
          <p:cNvSpPr txBox="1"/>
          <p:nvPr/>
        </p:nvSpPr>
        <p:spPr bwMode="auto">
          <a:xfrm>
            <a:off x="4008281"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7" name="TextBox 26">
            <a:extLst>
              <a:ext uri="{FF2B5EF4-FFF2-40B4-BE49-F238E27FC236}">
                <a16:creationId xmlns:a16="http://schemas.microsoft.com/office/drawing/2014/main" id="{F4C12628-EA78-4077-9ECE-22C4B59AD7E8}"/>
              </a:ext>
            </a:extLst>
          </p:cNvPr>
          <p:cNvSpPr txBox="1"/>
          <p:nvPr/>
        </p:nvSpPr>
        <p:spPr bwMode="auto">
          <a:xfrm>
            <a:off x="4740442"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A1E19CB9-FE66-418E-8BB0-3F895F8289D3}"/>
              </a:ext>
            </a:extLst>
          </p:cNvPr>
          <p:cNvSpPr txBox="1"/>
          <p:nvPr/>
        </p:nvSpPr>
        <p:spPr bwMode="auto">
          <a:xfrm>
            <a:off x="5499249" y="5365560"/>
            <a:ext cx="503928" cy="444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29" name="TextBox 28">
            <a:extLst>
              <a:ext uri="{FF2B5EF4-FFF2-40B4-BE49-F238E27FC236}">
                <a16:creationId xmlns:a16="http://schemas.microsoft.com/office/drawing/2014/main" id="{3F33460D-9279-4D72-B110-501852E2C597}"/>
              </a:ext>
            </a:extLst>
          </p:cNvPr>
          <p:cNvSpPr txBox="1"/>
          <p:nvPr/>
        </p:nvSpPr>
        <p:spPr bwMode="auto">
          <a:xfrm>
            <a:off x="7349262" y="5365560"/>
            <a:ext cx="5341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&gt;30</a:t>
            </a:r>
          </a:p>
        </p:txBody>
      </p:sp>
      <p:sp>
        <p:nvSpPr>
          <p:cNvPr id="38" name="Freeform: Shape 37">
            <a:extLst>
              <a:ext uri="{FF2B5EF4-FFF2-40B4-BE49-F238E27FC236}">
                <a16:creationId xmlns:a16="http://schemas.microsoft.com/office/drawing/2014/main" id="{0A9986AB-CB97-400D-BBF8-BF3EE6AE7E5E}"/>
              </a:ext>
            </a:extLst>
          </p:cNvPr>
          <p:cNvSpPr/>
          <p:nvPr/>
        </p:nvSpPr>
        <p:spPr bwMode="auto">
          <a:xfrm>
            <a:off x="2153326" y="3110894"/>
            <a:ext cx="2184205" cy="2195483"/>
          </a:xfrm>
          <a:custGeom>
            <a:avLst/>
            <a:gdLst>
              <a:gd name="connsiteX0" fmla="*/ 0 w 1822076"/>
              <a:gd name="connsiteY0" fmla="*/ 1828144 h 1834868"/>
              <a:gd name="connsiteX1" fmla="*/ 60511 w 1822076"/>
              <a:gd name="connsiteY1" fmla="*/ 1075109 h 1834868"/>
              <a:gd name="connsiteX2" fmla="*/ 174811 w 1822076"/>
              <a:gd name="connsiteY2" fmla="*/ 362415 h 1834868"/>
              <a:gd name="connsiteX3" fmla="*/ 369794 w 1822076"/>
              <a:gd name="connsiteY3" fmla="*/ 19515 h 1834868"/>
              <a:gd name="connsiteX4" fmla="*/ 564776 w 1822076"/>
              <a:gd name="connsiteY4" fmla="*/ 86750 h 1834868"/>
              <a:gd name="connsiteX5" fmla="*/ 732864 w 1822076"/>
              <a:gd name="connsiteY5" fmla="*/ 456544 h 1834868"/>
              <a:gd name="connsiteX6" fmla="*/ 934570 w 1822076"/>
              <a:gd name="connsiteY6" fmla="*/ 1014597 h 1834868"/>
              <a:gd name="connsiteX7" fmla="*/ 1156447 w 1822076"/>
              <a:gd name="connsiteY7" fmla="*/ 1424733 h 1834868"/>
              <a:gd name="connsiteX8" fmla="*/ 1371600 w 1822076"/>
              <a:gd name="connsiteY8" fmla="*/ 1666780 h 1834868"/>
              <a:gd name="connsiteX9" fmla="*/ 1586752 w 1822076"/>
              <a:gd name="connsiteY9" fmla="*/ 1781080 h 1834868"/>
              <a:gd name="connsiteX10" fmla="*/ 1822076 w 1822076"/>
              <a:gd name="connsiteY10" fmla="*/ 1834868 h 183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22076" h="1834868">
                <a:moveTo>
                  <a:pt x="0" y="1828144"/>
                </a:moveTo>
                <a:cubicBezTo>
                  <a:pt x="15688" y="1573770"/>
                  <a:pt x="31376" y="1319397"/>
                  <a:pt x="60511" y="1075109"/>
                </a:cubicBezTo>
                <a:cubicBezTo>
                  <a:pt x="89646" y="830821"/>
                  <a:pt x="123264" y="538347"/>
                  <a:pt x="174811" y="362415"/>
                </a:cubicBezTo>
                <a:cubicBezTo>
                  <a:pt x="226358" y="186483"/>
                  <a:pt x="304800" y="65459"/>
                  <a:pt x="369794" y="19515"/>
                </a:cubicBezTo>
                <a:cubicBezTo>
                  <a:pt x="434788" y="-26429"/>
                  <a:pt x="504264" y="13912"/>
                  <a:pt x="564776" y="86750"/>
                </a:cubicBezTo>
                <a:cubicBezTo>
                  <a:pt x="625288" y="159588"/>
                  <a:pt x="671232" y="301903"/>
                  <a:pt x="732864" y="456544"/>
                </a:cubicBezTo>
                <a:cubicBezTo>
                  <a:pt x="794496" y="611185"/>
                  <a:pt x="863973" y="853232"/>
                  <a:pt x="934570" y="1014597"/>
                </a:cubicBezTo>
                <a:cubicBezTo>
                  <a:pt x="1005167" y="1175962"/>
                  <a:pt x="1083609" y="1316036"/>
                  <a:pt x="1156447" y="1424733"/>
                </a:cubicBezTo>
                <a:cubicBezTo>
                  <a:pt x="1229285" y="1533430"/>
                  <a:pt x="1299883" y="1607389"/>
                  <a:pt x="1371600" y="1666780"/>
                </a:cubicBezTo>
                <a:cubicBezTo>
                  <a:pt x="1443318" y="1726171"/>
                  <a:pt x="1511673" y="1753065"/>
                  <a:pt x="1586752" y="1781080"/>
                </a:cubicBezTo>
                <a:cubicBezTo>
                  <a:pt x="1661831" y="1809095"/>
                  <a:pt x="1741953" y="1821981"/>
                  <a:pt x="1822076" y="1834868"/>
                </a:cubicBez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0" name="Freeform: Shape 39">
            <a:extLst>
              <a:ext uri="{FF2B5EF4-FFF2-40B4-BE49-F238E27FC236}">
                <a16:creationId xmlns:a16="http://schemas.microsoft.com/office/drawing/2014/main" id="{6E1F83CC-C61E-430E-B78E-A3C870898070}"/>
              </a:ext>
            </a:extLst>
          </p:cNvPr>
          <p:cNvSpPr/>
          <p:nvPr/>
        </p:nvSpPr>
        <p:spPr bwMode="auto">
          <a:xfrm>
            <a:off x="2943598" y="4181582"/>
            <a:ext cx="5852651" cy="1116702"/>
          </a:xfrm>
          <a:custGeom>
            <a:avLst/>
            <a:gdLst>
              <a:gd name="connsiteX0" fmla="*/ 0 w 4881283"/>
              <a:gd name="connsiteY0" fmla="*/ 927847 h 927847"/>
              <a:gd name="connsiteX1" fmla="*/ 40342 w 4881283"/>
              <a:gd name="connsiteY1" fmla="*/ 625289 h 927847"/>
              <a:gd name="connsiteX2" fmla="*/ 154642 w 4881283"/>
              <a:gd name="connsiteY2" fmla="*/ 262218 h 927847"/>
              <a:gd name="connsiteX3" fmla="*/ 309283 w 4881283"/>
              <a:gd name="connsiteY3" fmla="*/ 67236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443753 w 4881283"/>
              <a:gd name="connsiteY4" fmla="*/ 33618 h 927847"/>
              <a:gd name="connsiteX5" fmla="*/ 1008530 w 4881283"/>
              <a:gd name="connsiteY5" fmla="*/ 26894 h 927847"/>
              <a:gd name="connsiteX6" fmla="*/ 4881283 w 4881283"/>
              <a:gd name="connsiteY6" fmla="*/ 0 h 927847"/>
              <a:gd name="connsiteX0" fmla="*/ 0 w 4881283"/>
              <a:gd name="connsiteY0" fmla="*/ 927847 h 927847"/>
              <a:gd name="connsiteX1" fmla="*/ 40342 w 4881283"/>
              <a:gd name="connsiteY1" fmla="*/ 625289 h 927847"/>
              <a:gd name="connsiteX2" fmla="*/ 154642 w 4881283"/>
              <a:gd name="connsiteY2" fmla="*/ 262218 h 927847"/>
              <a:gd name="connsiteX3" fmla="*/ 289113 w 4881283"/>
              <a:gd name="connsiteY3" fmla="*/ 94130 h 927847"/>
              <a:gd name="connsiteX4" fmla="*/ 524435 w 4881283"/>
              <a:gd name="connsiteY4" fmla="*/ 33618 h 927847"/>
              <a:gd name="connsiteX5" fmla="*/ 1008530 w 4881283"/>
              <a:gd name="connsiteY5" fmla="*/ 26894 h 927847"/>
              <a:gd name="connsiteX6" fmla="*/ 4881283 w 4881283"/>
              <a:gd name="connsiteY6" fmla="*/ 0 h 9278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81283" h="927847">
                <a:moveTo>
                  <a:pt x="0" y="927847"/>
                </a:moveTo>
                <a:cubicBezTo>
                  <a:pt x="7284" y="832037"/>
                  <a:pt x="14568" y="736227"/>
                  <a:pt x="40342" y="625289"/>
                </a:cubicBezTo>
                <a:cubicBezTo>
                  <a:pt x="66116" y="514351"/>
                  <a:pt x="113180" y="350745"/>
                  <a:pt x="154642" y="262218"/>
                </a:cubicBezTo>
                <a:cubicBezTo>
                  <a:pt x="196104" y="173691"/>
                  <a:pt x="227481" y="132230"/>
                  <a:pt x="289113" y="94130"/>
                </a:cubicBezTo>
                <a:cubicBezTo>
                  <a:pt x="350745" y="56030"/>
                  <a:pt x="404532" y="44824"/>
                  <a:pt x="524435" y="33618"/>
                </a:cubicBezTo>
                <a:cubicBezTo>
                  <a:pt x="644338" y="22412"/>
                  <a:pt x="1008530" y="26894"/>
                  <a:pt x="1008530" y="26894"/>
                </a:cubicBezTo>
                <a:lnTo>
                  <a:pt x="488128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1" name="Freeform: Shape 40">
            <a:extLst>
              <a:ext uri="{FF2B5EF4-FFF2-40B4-BE49-F238E27FC236}">
                <a16:creationId xmlns:a16="http://schemas.microsoft.com/office/drawing/2014/main" id="{D98E4176-5F61-48D2-A1D5-BF8E0059BB04}"/>
              </a:ext>
            </a:extLst>
          </p:cNvPr>
          <p:cNvSpPr/>
          <p:nvPr/>
        </p:nvSpPr>
        <p:spPr bwMode="auto">
          <a:xfrm>
            <a:off x="6854159" y="4234453"/>
            <a:ext cx="1958275" cy="991003"/>
          </a:xfrm>
          <a:custGeom>
            <a:avLst/>
            <a:gdLst>
              <a:gd name="connsiteX0" fmla="*/ 0 w 1627094"/>
              <a:gd name="connsiteY0" fmla="*/ 844420 h 844420"/>
              <a:gd name="connsiteX1" fmla="*/ 94129 w 1627094"/>
              <a:gd name="connsiteY1" fmla="*/ 461178 h 844420"/>
              <a:gd name="connsiteX2" fmla="*/ 235323 w 1627094"/>
              <a:gd name="connsiteY2" fmla="*/ 138449 h 844420"/>
              <a:gd name="connsiteX3" fmla="*/ 369794 w 1627094"/>
              <a:gd name="connsiteY3" fmla="*/ 24149 h 844420"/>
              <a:gd name="connsiteX4" fmla="*/ 490817 w 1627094"/>
              <a:gd name="connsiteY4" fmla="*/ 30873 h 844420"/>
              <a:gd name="connsiteX5" fmla="*/ 1627094 w 1627094"/>
              <a:gd name="connsiteY5" fmla="*/ 346878 h 844420"/>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20572 h 820572"/>
              <a:gd name="connsiteX1" fmla="*/ 94129 w 1627094"/>
              <a:gd name="connsiteY1" fmla="*/ 437330 h 820572"/>
              <a:gd name="connsiteX2" fmla="*/ 235323 w 1627094"/>
              <a:gd name="connsiteY2" fmla="*/ 114601 h 820572"/>
              <a:gd name="connsiteX3" fmla="*/ 369794 w 1627094"/>
              <a:gd name="connsiteY3" fmla="*/ 301 h 820572"/>
              <a:gd name="connsiteX4" fmla="*/ 927847 w 1627094"/>
              <a:gd name="connsiteY4" fmla="*/ 141495 h 820572"/>
              <a:gd name="connsiteX5" fmla="*/ 1627094 w 1627094"/>
              <a:gd name="connsiteY5" fmla="*/ 323030 h 820572"/>
              <a:gd name="connsiteX0" fmla="*/ 0 w 1627094"/>
              <a:gd name="connsiteY0" fmla="*/ 833965 h 833965"/>
              <a:gd name="connsiteX1" fmla="*/ 94129 w 1627094"/>
              <a:gd name="connsiteY1" fmla="*/ 450723 h 833965"/>
              <a:gd name="connsiteX2" fmla="*/ 235323 w 1627094"/>
              <a:gd name="connsiteY2" fmla="*/ 127994 h 833965"/>
              <a:gd name="connsiteX3" fmla="*/ 437029 w 1627094"/>
              <a:gd name="connsiteY3" fmla="*/ 246 h 833965"/>
              <a:gd name="connsiteX4" fmla="*/ 927847 w 1627094"/>
              <a:gd name="connsiteY4" fmla="*/ 154888 h 833965"/>
              <a:gd name="connsiteX5" fmla="*/ 1627094 w 1627094"/>
              <a:gd name="connsiteY5" fmla="*/ 336423 h 833965"/>
              <a:gd name="connsiteX0" fmla="*/ 0 w 1627094"/>
              <a:gd name="connsiteY0" fmla="*/ 836542 h 836542"/>
              <a:gd name="connsiteX1" fmla="*/ 94129 w 1627094"/>
              <a:gd name="connsiteY1" fmla="*/ 453300 h 836542"/>
              <a:gd name="connsiteX2" fmla="*/ 235323 w 1627094"/>
              <a:gd name="connsiteY2" fmla="*/ 130571 h 836542"/>
              <a:gd name="connsiteX3" fmla="*/ 437029 w 1627094"/>
              <a:gd name="connsiteY3" fmla="*/ 2823 h 836542"/>
              <a:gd name="connsiteX4" fmla="*/ 927847 w 1627094"/>
              <a:gd name="connsiteY4" fmla="*/ 157465 h 836542"/>
              <a:gd name="connsiteX5" fmla="*/ 1627094 w 1627094"/>
              <a:gd name="connsiteY5" fmla="*/ 339000 h 836542"/>
              <a:gd name="connsiteX0" fmla="*/ 0 w 1627094"/>
              <a:gd name="connsiteY0" fmla="*/ 823406 h 823406"/>
              <a:gd name="connsiteX1" fmla="*/ 94129 w 1627094"/>
              <a:gd name="connsiteY1" fmla="*/ 440164 h 823406"/>
              <a:gd name="connsiteX2" fmla="*/ 235323 w 1627094"/>
              <a:gd name="connsiteY2" fmla="*/ 117435 h 823406"/>
              <a:gd name="connsiteX3" fmla="*/ 410134 w 1627094"/>
              <a:gd name="connsiteY3" fmla="*/ 3134 h 823406"/>
              <a:gd name="connsiteX4" fmla="*/ 927847 w 1627094"/>
              <a:gd name="connsiteY4" fmla="*/ 144329 h 823406"/>
              <a:gd name="connsiteX5" fmla="*/ 1627094 w 1627094"/>
              <a:gd name="connsiteY5" fmla="*/ 325864 h 823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27094" h="823406">
                <a:moveTo>
                  <a:pt x="0" y="823406"/>
                </a:moveTo>
                <a:cubicBezTo>
                  <a:pt x="27454" y="690616"/>
                  <a:pt x="54908" y="557826"/>
                  <a:pt x="94129" y="440164"/>
                </a:cubicBezTo>
                <a:cubicBezTo>
                  <a:pt x="133350" y="322502"/>
                  <a:pt x="182655" y="190273"/>
                  <a:pt x="235323" y="117435"/>
                </a:cubicBezTo>
                <a:cubicBezTo>
                  <a:pt x="287991" y="44597"/>
                  <a:pt x="308160" y="25546"/>
                  <a:pt x="410134" y="3134"/>
                </a:cubicBezTo>
                <a:cubicBezTo>
                  <a:pt x="512108" y="-19278"/>
                  <a:pt x="718297" y="83818"/>
                  <a:pt x="927847" y="144329"/>
                </a:cubicBezTo>
                <a:cubicBezTo>
                  <a:pt x="1144121" y="218287"/>
                  <a:pt x="1163730" y="194755"/>
                  <a:pt x="1627094" y="325864"/>
                </a:cubicBez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2" name="Freeform: Shape 41">
            <a:extLst>
              <a:ext uri="{FF2B5EF4-FFF2-40B4-BE49-F238E27FC236}">
                <a16:creationId xmlns:a16="http://schemas.microsoft.com/office/drawing/2014/main" id="{C9C3F43F-BD99-4836-BEEF-281F337E1C7B}"/>
              </a:ext>
            </a:extLst>
          </p:cNvPr>
          <p:cNvSpPr/>
          <p:nvPr/>
        </p:nvSpPr>
        <p:spPr bwMode="auto">
          <a:xfrm>
            <a:off x="2945701" y="4732742"/>
            <a:ext cx="3091161" cy="581727"/>
          </a:xfrm>
          <a:custGeom>
            <a:avLst/>
            <a:gdLst>
              <a:gd name="connsiteX0" fmla="*/ 0 w 2568388"/>
              <a:gd name="connsiteY0" fmla="*/ 463176 h 483346"/>
              <a:gd name="connsiteX1" fmla="*/ 60512 w 2568388"/>
              <a:gd name="connsiteY1" fmla="*/ 261470 h 483346"/>
              <a:gd name="connsiteX2" fmla="*/ 181535 w 2568388"/>
              <a:gd name="connsiteY2" fmla="*/ 86658 h 483346"/>
              <a:gd name="connsiteX3" fmla="*/ 349623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18153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59106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49823 w 2568388"/>
              <a:gd name="connsiteY5" fmla="*/ 12699 h 483346"/>
              <a:gd name="connsiteX6" fmla="*/ 2232212 w 2568388"/>
              <a:gd name="connsiteY6" fmla="*/ 59764 h 483346"/>
              <a:gd name="connsiteX7" fmla="*/ 2467535 w 2568388"/>
              <a:gd name="connsiteY7" fmla="*/ 268193 h 483346"/>
              <a:gd name="connsiteX8" fmla="*/ 2568388 w 2568388"/>
              <a:gd name="connsiteY8" fmla="*/ 483346 h 483346"/>
              <a:gd name="connsiteX0" fmla="*/ 0 w 2568388"/>
              <a:gd name="connsiteY0" fmla="*/ 463176 h 483346"/>
              <a:gd name="connsiteX1" fmla="*/ 60512 w 2568388"/>
              <a:gd name="connsiteY1" fmla="*/ 261470 h 483346"/>
              <a:gd name="connsiteX2" fmla="*/ 201705 w 2568388"/>
              <a:gd name="connsiteY2" fmla="*/ 86658 h 483346"/>
              <a:gd name="connsiteX3" fmla="*/ 470647 w 2568388"/>
              <a:gd name="connsiteY3" fmla="*/ 5976 h 483346"/>
              <a:gd name="connsiteX4" fmla="*/ 1028700 w 2568388"/>
              <a:gd name="connsiteY4" fmla="*/ 5976 h 483346"/>
              <a:gd name="connsiteX5" fmla="*/ 1902758 w 2568388"/>
              <a:gd name="connsiteY5" fmla="*/ 5976 h 483346"/>
              <a:gd name="connsiteX6" fmla="*/ 2232212 w 2568388"/>
              <a:gd name="connsiteY6" fmla="*/ 59764 h 483346"/>
              <a:gd name="connsiteX7" fmla="*/ 2467535 w 2568388"/>
              <a:gd name="connsiteY7" fmla="*/ 268193 h 483346"/>
              <a:gd name="connsiteX8" fmla="*/ 2568388 w 2568388"/>
              <a:gd name="connsiteY8" fmla="*/ 483346 h 483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68388" h="483346">
                <a:moveTo>
                  <a:pt x="0" y="463176"/>
                </a:moveTo>
                <a:cubicBezTo>
                  <a:pt x="15128" y="393699"/>
                  <a:pt x="26894" y="324223"/>
                  <a:pt x="60512" y="261470"/>
                </a:cubicBezTo>
                <a:cubicBezTo>
                  <a:pt x="94130" y="198717"/>
                  <a:pt x="133349" y="129240"/>
                  <a:pt x="201705" y="86658"/>
                </a:cubicBezTo>
                <a:cubicBezTo>
                  <a:pt x="270061" y="44076"/>
                  <a:pt x="332815" y="19423"/>
                  <a:pt x="470647" y="5976"/>
                </a:cubicBezTo>
                <a:cubicBezTo>
                  <a:pt x="608480" y="-7471"/>
                  <a:pt x="1028700" y="5976"/>
                  <a:pt x="1028700" y="5976"/>
                </a:cubicBezTo>
                <a:lnTo>
                  <a:pt x="1902758" y="5976"/>
                </a:lnTo>
                <a:cubicBezTo>
                  <a:pt x="2107826" y="14941"/>
                  <a:pt x="2138083" y="16061"/>
                  <a:pt x="2232212" y="59764"/>
                </a:cubicBezTo>
                <a:cubicBezTo>
                  <a:pt x="2326341" y="103467"/>
                  <a:pt x="2415988" y="197596"/>
                  <a:pt x="2467535" y="268193"/>
                </a:cubicBezTo>
                <a:cubicBezTo>
                  <a:pt x="2519082" y="338790"/>
                  <a:pt x="2543735" y="411068"/>
                  <a:pt x="2568388" y="483346"/>
                </a:cubicBez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3" name="Freeform: Shape 42">
            <a:extLst>
              <a:ext uri="{FF2B5EF4-FFF2-40B4-BE49-F238E27FC236}">
                <a16:creationId xmlns:a16="http://schemas.microsoft.com/office/drawing/2014/main" id="{12F94EF2-2520-498A-9E20-D289A1AB4173}"/>
              </a:ext>
            </a:extLst>
          </p:cNvPr>
          <p:cNvSpPr/>
          <p:nvPr/>
        </p:nvSpPr>
        <p:spPr bwMode="auto">
          <a:xfrm>
            <a:off x="1901827" y="4599094"/>
            <a:ext cx="930585" cy="707282"/>
          </a:xfrm>
          <a:custGeom>
            <a:avLst/>
            <a:gdLst>
              <a:gd name="connsiteX0" fmla="*/ 0 w 773206"/>
              <a:gd name="connsiteY0" fmla="*/ 580494 h 587218"/>
              <a:gd name="connsiteX1" fmla="*/ 73958 w 773206"/>
              <a:gd name="connsiteY1" fmla="*/ 325000 h 587218"/>
              <a:gd name="connsiteX2" fmla="*/ 181535 w 773206"/>
              <a:gd name="connsiteY2" fmla="*/ 82953 h 587218"/>
              <a:gd name="connsiteX3" fmla="*/ 322729 w 773206"/>
              <a:gd name="connsiteY3" fmla="*/ 2271 h 587218"/>
              <a:gd name="connsiteX4" fmla="*/ 457200 w 773206"/>
              <a:gd name="connsiteY4" fmla="*/ 42612 h 587218"/>
              <a:gd name="connsiteX5" fmla="*/ 611841 w 773206"/>
              <a:gd name="connsiteY5" fmla="*/ 244318 h 587218"/>
              <a:gd name="connsiteX6" fmla="*/ 773206 w 773206"/>
              <a:gd name="connsiteY6" fmla="*/ 587218 h 587218"/>
              <a:gd name="connsiteX0" fmla="*/ 0 w 773206"/>
              <a:gd name="connsiteY0" fmla="*/ 580943 h 587667"/>
              <a:gd name="connsiteX1" fmla="*/ 73958 w 773206"/>
              <a:gd name="connsiteY1" fmla="*/ 325449 h 587667"/>
              <a:gd name="connsiteX2" fmla="*/ 194982 w 773206"/>
              <a:gd name="connsiteY2" fmla="*/ 90125 h 587667"/>
              <a:gd name="connsiteX3" fmla="*/ 322729 w 773206"/>
              <a:gd name="connsiteY3" fmla="*/ 2720 h 587667"/>
              <a:gd name="connsiteX4" fmla="*/ 457200 w 773206"/>
              <a:gd name="connsiteY4" fmla="*/ 43061 h 587667"/>
              <a:gd name="connsiteX5" fmla="*/ 611841 w 773206"/>
              <a:gd name="connsiteY5" fmla="*/ 244767 h 587667"/>
              <a:gd name="connsiteX6" fmla="*/ 773206 w 773206"/>
              <a:gd name="connsiteY6" fmla="*/ 587667 h 587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73206" h="587667">
                <a:moveTo>
                  <a:pt x="0" y="580943"/>
                </a:moveTo>
                <a:cubicBezTo>
                  <a:pt x="21851" y="494657"/>
                  <a:pt x="41461" y="407252"/>
                  <a:pt x="73958" y="325449"/>
                </a:cubicBezTo>
                <a:cubicBezTo>
                  <a:pt x="106455" y="243646"/>
                  <a:pt x="153520" y="143913"/>
                  <a:pt x="194982" y="90125"/>
                </a:cubicBezTo>
                <a:cubicBezTo>
                  <a:pt x="236444" y="36337"/>
                  <a:pt x="279026" y="10564"/>
                  <a:pt x="322729" y="2720"/>
                </a:cubicBezTo>
                <a:cubicBezTo>
                  <a:pt x="366432" y="-5124"/>
                  <a:pt x="409015" y="2720"/>
                  <a:pt x="457200" y="43061"/>
                </a:cubicBezTo>
                <a:cubicBezTo>
                  <a:pt x="505385" y="83402"/>
                  <a:pt x="559173" y="153999"/>
                  <a:pt x="611841" y="244767"/>
                </a:cubicBezTo>
                <a:cubicBezTo>
                  <a:pt x="664509" y="335535"/>
                  <a:pt x="718857" y="461601"/>
                  <a:pt x="773206" y="587667"/>
                </a:cubicBez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Freeform: Shape 43">
            <a:extLst>
              <a:ext uri="{FF2B5EF4-FFF2-40B4-BE49-F238E27FC236}">
                <a16:creationId xmlns:a16="http://schemas.microsoft.com/office/drawing/2014/main" id="{2794BFB5-E3A6-4021-A35E-279CF8315BB3}"/>
              </a:ext>
            </a:extLst>
          </p:cNvPr>
          <p:cNvSpPr/>
          <p:nvPr/>
        </p:nvSpPr>
        <p:spPr bwMode="auto">
          <a:xfrm>
            <a:off x="4340886" y="3107145"/>
            <a:ext cx="2391891" cy="2199232"/>
          </a:xfrm>
          <a:custGeom>
            <a:avLst/>
            <a:gdLst>
              <a:gd name="connsiteX0" fmla="*/ 0 w 1983441"/>
              <a:gd name="connsiteY0" fmla="*/ 1815373 h 1840366"/>
              <a:gd name="connsiteX1" fmla="*/ 33617 w 1983441"/>
              <a:gd name="connsiteY1" fmla="*/ 1075785 h 1840366"/>
              <a:gd name="connsiteX2" fmla="*/ 127747 w 1983441"/>
              <a:gd name="connsiteY2" fmla="*/ 437050 h 1840366"/>
              <a:gd name="connsiteX3" fmla="*/ 248770 w 1983441"/>
              <a:gd name="connsiteY3" fmla="*/ 80703 h 1840366"/>
              <a:gd name="connsiteX4" fmla="*/ 389964 w 1983441"/>
              <a:gd name="connsiteY4" fmla="*/ 6744 h 1840366"/>
              <a:gd name="connsiteX5" fmla="*/ 537882 w 1983441"/>
              <a:gd name="connsiteY5" fmla="*/ 100873 h 1840366"/>
              <a:gd name="connsiteX6" fmla="*/ 900952 w 1983441"/>
              <a:gd name="connsiteY6" fmla="*/ 867356 h 1840366"/>
              <a:gd name="connsiteX7" fmla="*/ 1176617 w 1983441"/>
              <a:gd name="connsiteY7" fmla="*/ 1364897 h 1840366"/>
              <a:gd name="connsiteX8" fmla="*/ 1506070 w 1983441"/>
              <a:gd name="connsiteY8" fmla="*/ 1687626 h 1840366"/>
              <a:gd name="connsiteX9" fmla="*/ 1815352 w 1983441"/>
              <a:gd name="connsiteY9" fmla="*/ 1822097 h 1840366"/>
              <a:gd name="connsiteX10" fmla="*/ 1983441 w 1983441"/>
              <a:gd name="connsiteY10" fmla="*/ 1835544 h 1840366"/>
              <a:gd name="connsiteX0" fmla="*/ 0 w 1983441"/>
              <a:gd name="connsiteY0" fmla="*/ 1818976 h 1843969"/>
              <a:gd name="connsiteX1" fmla="*/ 33617 w 1983441"/>
              <a:gd name="connsiteY1" fmla="*/ 1079388 h 1843969"/>
              <a:gd name="connsiteX2" fmla="*/ 127747 w 1983441"/>
              <a:gd name="connsiteY2" fmla="*/ 440653 h 1843969"/>
              <a:gd name="connsiteX3" fmla="*/ 248770 w 1983441"/>
              <a:gd name="connsiteY3" fmla="*/ 84306 h 1843969"/>
              <a:gd name="connsiteX4" fmla="*/ 389964 w 1983441"/>
              <a:gd name="connsiteY4" fmla="*/ 10347 h 1843969"/>
              <a:gd name="connsiteX5" fmla="*/ 618565 w 1983441"/>
              <a:gd name="connsiteY5" fmla="*/ 252393 h 1843969"/>
              <a:gd name="connsiteX6" fmla="*/ 900952 w 1983441"/>
              <a:gd name="connsiteY6" fmla="*/ 870959 h 1843969"/>
              <a:gd name="connsiteX7" fmla="*/ 1176617 w 1983441"/>
              <a:gd name="connsiteY7" fmla="*/ 1368500 h 1843969"/>
              <a:gd name="connsiteX8" fmla="*/ 1506070 w 1983441"/>
              <a:gd name="connsiteY8" fmla="*/ 1691229 h 1843969"/>
              <a:gd name="connsiteX9" fmla="*/ 1815352 w 1983441"/>
              <a:gd name="connsiteY9" fmla="*/ 1825700 h 1843969"/>
              <a:gd name="connsiteX10" fmla="*/ 1983441 w 1983441"/>
              <a:gd name="connsiteY10" fmla="*/ 1839147 h 1843969"/>
              <a:gd name="connsiteX0" fmla="*/ 0 w 1983441"/>
              <a:gd name="connsiteY0" fmla="*/ 1813211 h 1838204"/>
              <a:gd name="connsiteX1" fmla="*/ 33617 w 1983441"/>
              <a:gd name="connsiteY1" fmla="*/ 1073623 h 1838204"/>
              <a:gd name="connsiteX2" fmla="*/ 127747 w 1983441"/>
              <a:gd name="connsiteY2" fmla="*/ 434888 h 1838204"/>
              <a:gd name="connsiteX3" fmla="*/ 248770 w 1983441"/>
              <a:gd name="connsiteY3" fmla="*/ 78541 h 1838204"/>
              <a:gd name="connsiteX4" fmla="*/ 423582 w 1983441"/>
              <a:gd name="connsiteY4" fmla="*/ 11306 h 1838204"/>
              <a:gd name="connsiteX5" fmla="*/ 618565 w 1983441"/>
              <a:gd name="connsiteY5" fmla="*/ 246628 h 1838204"/>
              <a:gd name="connsiteX6" fmla="*/ 900952 w 1983441"/>
              <a:gd name="connsiteY6" fmla="*/ 865194 h 1838204"/>
              <a:gd name="connsiteX7" fmla="*/ 1176617 w 1983441"/>
              <a:gd name="connsiteY7" fmla="*/ 1362735 h 1838204"/>
              <a:gd name="connsiteX8" fmla="*/ 1506070 w 1983441"/>
              <a:gd name="connsiteY8" fmla="*/ 1685464 h 1838204"/>
              <a:gd name="connsiteX9" fmla="*/ 1815352 w 1983441"/>
              <a:gd name="connsiteY9" fmla="*/ 1819935 h 1838204"/>
              <a:gd name="connsiteX10" fmla="*/ 1983441 w 1983441"/>
              <a:gd name="connsiteY10" fmla="*/ 1833382 h 183820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76617 w 1983441"/>
              <a:gd name="connsiteY7" fmla="*/ 1356655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9384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0952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3441"/>
              <a:gd name="connsiteY0" fmla="*/ 1807131 h 1832124"/>
              <a:gd name="connsiteX1" fmla="*/ 33617 w 1983441"/>
              <a:gd name="connsiteY1" fmla="*/ 1067543 h 1832124"/>
              <a:gd name="connsiteX2" fmla="*/ 127747 w 1983441"/>
              <a:gd name="connsiteY2" fmla="*/ 428808 h 1832124"/>
              <a:gd name="connsiteX3" fmla="*/ 235323 w 1983441"/>
              <a:gd name="connsiteY3" fmla="*/ 106079 h 1832124"/>
              <a:gd name="connsiteX4" fmla="*/ 423582 w 1983441"/>
              <a:gd name="connsiteY4" fmla="*/ 5226 h 1832124"/>
              <a:gd name="connsiteX5" fmla="*/ 618565 w 1983441"/>
              <a:gd name="connsiteY5" fmla="*/ 240548 h 1832124"/>
              <a:gd name="connsiteX6" fmla="*/ 907675 w 1983441"/>
              <a:gd name="connsiteY6" fmla="*/ 859114 h 1832124"/>
              <a:gd name="connsiteX7" fmla="*/ 1196787 w 1983441"/>
              <a:gd name="connsiteY7" fmla="*/ 1343208 h 1832124"/>
              <a:gd name="connsiteX8" fmla="*/ 1506070 w 1983441"/>
              <a:gd name="connsiteY8" fmla="*/ 1672661 h 1832124"/>
              <a:gd name="connsiteX9" fmla="*/ 1815352 w 1983441"/>
              <a:gd name="connsiteY9" fmla="*/ 1813855 h 1832124"/>
              <a:gd name="connsiteX10" fmla="*/ 1983441 w 1983441"/>
              <a:gd name="connsiteY10" fmla="*/ 1827302 h 1832124"/>
              <a:gd name="connsiteX0" fmla="*/ 0 w 1987378"/>
              <a:gd name="connsiteY0" fmla="*/ 1830813 h 1832124"/>
              <a:gd name="connsiteX1" fmla="*/ 37554 w 1987378"/>
              <a:gd name="connsiteY1" fmla="*/ 1067543 h 1832124"/>
              <a:gd name="connsiteX2" fmla="*/ 131684 w 1987378"/>
              <a:gd name="connsiteY2" fmla="*/ 428808 h 1832124"/>
              <a:gd name="connsiteX3" fmla="*/ 239260 w 1987378"/>
              <a:gd name="connsiteY3" fmla="*/ 106079 h 1832124"/>
              <a:gd name="connsiteX4" fmla="*/ 427519 w 1987378"/>
              <a:gd name="connsiteY4" fmla="*/ 5226 h 1832124"/>
              <a:gd name="connsiteX5" fmla="*/ 622502 w 1987378"/>
              <a:gd name="connsiteY5" fmla="*/ 240548 h 1832124"/>
              <a:gd name="connsiteX6" fmla="*/ 911612 w 1987378"/>
              <a:gd name="connsiteY6" fmla="*/ 859114 h 1832124"/>
              <a:gd name="connsiteX7" fmla="*/ 1200724 w 1987378"/>
              <a:gd name="connsiteY7" fmla="*/ 1343208 h 1832124"/>
              <a:gd name="connsiteX8" fmla="*/ 1510007 w 1987378"/>
              <a:gd name="connsiteY8" fmla="*/ 1672661 h 1832124"/>
              <a:gd name="connsiteX9" fmla="*/ 1819289 w 1987378"/>
              <a:gd name="connsiteY9" fmla="*/ 1813855 h 1832124"/>
              <a:gd name="connsiteX10" fmla="*/ 1987378 w 1987378"/>
              <a:gd name="connsiteY10" fmla="*/ 1827302 h 183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87378" h="1832124">
                <a:moveTo>
                  <a:pt x="0" y="1830813"/>
                </a:moveTo>
                <a:cubicBezTo>
                  <a:pt x="6163" y="1575879"/>
                  <a:pt x="15607" y="1301210"/>
                  <a:pt x="37554" y="1067543"/>
                </a:cubicBezTo>
                <a:cubicBezTo>
                  <a:pt x="59501" y="833876"/>
                  <a:pt x="98066" y="589052"/>
                  <a:pt x="131684" y="428808"/>
                </a:cubicBezTo>
                <a:cubicBezTo>
                  <a:pt x="165302" y="268564"/>
                  <a:pt x="203401" y="176676"/>
                  <a:pt x="239260" y="106079"/>
                </a:cubicBezTo>
                <a:cubicBezTo>
                  <a:pt x="275119" y="35482"/>
                  <a:pt x="363645" y="-17186"/>
                  <a:pt x="427519" y="5226"/>
                </a:cubicBezTo>
                <a:cubicBezTo>
                  <a:pt x="491393" y="27638"/>
                  <a:pt x="541820" y="98233"/>
                  <a:pt x="622502" y="240548"/>
                </a:cubicBezTo>
                <a:cubicBezTo>
                  <a:pt x="703184" y="382863"/>
                  <a:pt x="821966" y="661890"/>
                  <a:pt x="911612" y="859114"/>
                </a:cubicBezTo>
                <a:cubicBezTo>
                  <a:pt x="1001258" y="1056338"/>
                  <a:pt x="1100992" y="1207617"/>
                  <a:pt x="1200724" y="1343208"/>
                </a:cubicBezTo>
                <a:cubicBezTo>
                  <a:pt x="1300456" y="1478799"/>
                  <a:pt x="1406913" y="1594220"/>
                  <a:pt x="1510007" y="1672661"/>
                </a:cubicBezTo>
                <a:cubicBezTo>
                  <a:pt x="1613101" y="1751102"/>
                  <a:pt x="1739727" y="1789202"/>
                  <a:pt x="1819289" y="1813855"/>
                </a:cubicBezTo>
                <a:cubicBezTo>
                  <a:pt x="1898851" y="1838508"/>
                  <a:pt x="1943114" y="1832905"/>
                  <a:pt x="1987378" y="1827302"/>
                </a:cubicBez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 name="Freeform: Shape 2">
            <a:extLst>
              <a:ext uri="{FF2B5EF4-FFF2-40B4-BE49-F238E27FC236}">
                <a16:creationId xmlns:a16="http://schemas.microsoft.com/office/drawing/2014/main" id="{5A8510E2-4E33-42C9-BD1D-F1FD0C05D2C8}"/>
              </a:ext>
            </a:extLst>
          </p:cNvPr>
          <p:cNvSpPr/>
          <p:nvPr/>
        </p:nvSpPr>
        <p:spPr bwMode="auto">
          <a:xfrm>
            <a:off x="1230861" y="1979872"/>
            <a:ext cx="7623381" cy="3324482"/>
          </a:xfrm>
          <a:custGeom>
            <a:avLst/>
            <a:gdLst>
              <a:gd name="connsiteX0" fmla="*/ 0 w 6334125"/>
              <a:gd name="connsiteY0" fmla="*/ 0 h 2762250"/>
              <a:gd name="connsiteX1" fmla="*/ 0 w 6334125"/>
              <a:gd name="connsiteY1" fmla="*/ 2762250 h 2762250"/>
              <a:gd name="connsiteX2" fmla="*/ 6334125 w 6334125"/>
              <a:gd name="connsiteY2" fmla="*/ 2762250 h 2762250"/>
            </a:gdLst>
            <a:ahLst/>
            <a:cxnLst>
              <a:cxn ang="0">
                <a:pos x="connsiteX0" y="connsiteY0"/>
              </a:cxn>
              <a:cxn ang="0">
                <a:pos x="connsiteX1" y="connsiteY1"/>
              </a:cxn>
              <a:cxn ang="0">
                <a:pos x="connsiteX2" y="connsiteY2"/>
              </a:cxn>
            </a:cxnLst>
            <a:rect l="l" t="t" r="r" b="b"/>
            <a:pathLst>
              <a:path w="6334125" h="2762250">
                <a:moveTo>
                  <a:pt x="0" y="0"/>
                </a:moveTo>
                <a:lnTo>
                  <a:pt x="0" y="2762250"/>
                </a:lnTo>
                <a:lnTo>
                  <a:pt x="6334125" y="276225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714C963E-5DAF-4D2C-9DB1-F332128F6DDC}"/>
              </a:ext>
            </a:extLst>
          </p:cNvPr>
          <p:cNvGrpSpPr/>
          <p:nvPr/>
        </p:nvGrpSpPr>
        <p:grpSpPr>
          <a:xfrm>
            <a:off x="6681502" y="5205429"/>
            <a:ext cx="210931" cy="229275"/>
            <a:chOff x="6976761" y="4232630"/>
            <a:chExt cx="175259" cy="190500"/>
          </a:xfrm>
        </p:grpSpPr>
        <p:cxnSp>
          <p:nvCxnSpPr>
            <p:cNvPr id="16" name="Straight Connector 15">
              <a:extLst>
                <a:ext uri="{FF2B5EF4-FFF2-40B4-BE49-F238E27FC236}">
                  <a16:creationId xmlns:a16="http://schemas.microsoft.com/office/drawing/2014/main" id="{E8527A5F-DE62-4EBB-953F-0F152D0155D0}"/>
                </a:ext>
              </a:extLst>
            </p:cNvPr>
            <p:cNvCxnSpPr/>
            <p:nvPr/>
          </p:nvCxnSpPr>
          <p:spPr bwMode="auto">
            <a:xfrm flipV="1">
              <a:off x="6976761" y="4238625"/>
              <a:ext cx="76200" cy="1524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7DA4CE0-1E41-400E-9A80-15EDED903FED}"/>
                </a:ext>
              </a:extLst>
            </p:cNvPr>
            <p:cNvCxnSpPr/>
            <p:nvPr/>
          </p:nvCxnSpPr>
          <p:spPr bwMode="auto">
            <a:xfrm flipV="1">
              <a:off x="7075820" y="4245733"/>
              <a:ext cx="76200" cy="152400"/>
            </a:xfrm>
            <a:prstGeom prst="line">
              <a:avLst/>
            </a:prstGeom>
            <a:noFill/>
            <a:ln w="28575" cap="flat" cmpd="sng" algn="ctr">
              <a:solidFill>
                <a:schemeClr val="bg1"/>
              </a:solidFill>
              <a:prstDash val="solid"/>
              <a:round/>
              <a:headEnd type="none" w="med" len="med"/>
              <a:tailEnd type="none" w="med" len="med"/>
            </a:ln>
            <a:effectLst/>
          </p:spPr>
        </p:cxnSp>
        <p:sp>
          <p:nvSpPr>
            <p:cNvPr id="17" name="Rectangle 16">
              <a:extLst>
                <a:ext uri="{FF2B5EF4-FFF2-40B4-BE49-F238E27FC236}">
                  <a16:creationId xmlns:a16="http://schemas.microsoft.com/office/drawing/2014/main" id="{C2DC2EE1-1849-4A40-8696-CE06BD5B2BA7}"/>
                </a:ext>
              </a:extLst>
            </p:cNvPr>
            <p:cNvSpPr/>
            <p:nvPr/>
          </p:nvSpPr>
          <p:spPr bwMode="auto">
            <a:xfrm rot="1546686">
              <a:off x="7024084" y="4232630"/>
              <a:ext cx="66675" cy="190500"/>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8742652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6F94FB0-7C10-09BD-6F1A-EC4178801CC7}"/>
              </a:ext>
            </a:extLst>
          </p:cNvPr>
          <p:cNvSpPr>
            <a:spLocks noGrp="1"/>
          </p:cNvSpPr>
          <p:nvPr>
            <p:ph type="title"/>
          </p:nvPr>
        </p:nvSpPr>
        <p:spPr/>
        <p:txBody>
          <a:bodyPr/>
          <a:lstStyle/>
          <a:p>
            <a:r>
              <a:rPr lang="en-US" dirty="0"/>
              <a:t>Rates of AEs in IO-Based Combination Therapy for RCC</a:t>
            </a:r>
          </a:p>
        </p:txBody>
      </p:sp>
      <p:sp>
        <p:nvSpPr>
          <p:cNvPr id="4" name="Text Box 15">
            <a:extLst>
              <a:ext uri="{FF2B5EF4-FFF2-40B4-BE49-F238E27FC236}">
                <a16:creationId xmlns:a16="http://schemas.microsoft.com/office/drawing/2014/main" id="{7A89668D-1952-EBA3-6A06-33C14B1E1811}"/>
              </a:ext>
            </a:extLst>
          </p:cNvPr>
          <p:cNvSpPr txBox="1">
            <a:spLocks noChangeArrowheads="1"/>
          </p:cNvSpPr>
          <p:nvPr/>
        </p:nvSpPr>
        <p:spPr bwMode="auto">
          <a:xfrm>
            <a:off x="418026" y="6191798"/>
            <a:ext cx="9381271"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S PGothic" pitchFamily="34" charset="-128"/>
                <a:cs typeface="+mn-cs"/>
              </a:rPr>
              <a:t>Motzer. Lancet Oncol. 2019;20:1370.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 Choueiri. NEJM. 2021;384:829.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br>
            <a:r>
              <a:rPr lang="en-US" altLang="en-US" sz="1200" b="0" spc="-10" dirty="0">
                <a:solidFill>
                  <a:srgbClr val="455560"/>
                </a:solidFill>
                <a:latin typeface="Calibri" panose="020F0502020204030204" pitchFamily="34" charset="0"/>
              </a:rPr>
              <a:t>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lang="en-US" altLang="en-US" sz="1200" b="0" spc="-10" dirty="0">
                <a:solidFill>
                  <a:schemeClr val="bg2"/>
                </a:solidFill>
                <a:latin typeface="Calibri" panose="020F0502020204030204" pitchFamily="34" charset="0"/>
              </a:rPr>
              <a:t>Powles. Lancet Oncol. 2020;21:1563</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4. Motzer. NEJM. 2021;384:1289.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aphicFrame>
        <p:nvGraphicFramePr>
          <p:cNvPr id="6" name="Group 32">
            <a:extLst>
              <a:ext uri="{FF2B5EF4-FFF2-40B4-BE49-F238E27FC236}">
                <a16:creationId xmlns:a16="http://schemas.microsoft.com/office/drawing/2014/main" id="{69388029-9F09-01D9-B36A-BA8695A61E31}"/>
              </a:ext>
            </a:extLst>
          </p:cNvPr>
          <p:cNvGraphicFramePr>
            <a:graphicFrameLocks noGrp="1"/>
          </p:cNvGraphicFramePr>
          <p:nvPr>
            <p:extLst>
              <p:ext uri="{D42A27DB-BD31-4B8C-83A1-F6EECF244321}">
                <p14:modId xmlns:p14="http://schemas.microsoft.com/office/powerpoint/2010/main" val="1867410160"/>
              </p:ext>
            </p:extLst>
          </p:nvPr>
        </p:nvGraphicFramePr>
        <p:xfrm>
          <a:off x="723900" y="1525155"/>
          <a:ext cx="10744202" cy="4480784"/>
        </p:xfrm>
        <a:graphic>
          <a:graphicData uri="http://schemas.openxmlformats.org/drawingml/2006/table">
            <a:tbl>
              <a:tblPr/>
              <a:tblGrid>
                <a:gridCol w="2833030">
                  <a:extLst>
                    <a:ext uri="{9D8B030D-6E8A-4147-A177-3AD203B41FA5}">
                      <a16:colId xmlns:a16="http://schemas.microsoft.com/office/drawing/2014/main" val="20000"/>
                    </a:ext>
                  </a:extLst>
                </a:gridCol>
                <a:gridCol w="1977793">
                  <a:extLst>
                    <a:ext uri="{9D8B030D-6E8A-4147-A177-3AD203B41FA5}">
                      <a16:colId xmlns:a16="http://schemas.microsoft.com/office/drawing/2014/main" val="20001"/>
                    </a:ext>
                  </a:extLst>
                </a:gridCol>
                <a:gridCol w="1977793">
                  <a:extLst>
                    <a:ext uri="{9D8B030D-6E8A-4147-A177-3AD203B41FA5}">
                      <a16:colId xmlns:a16="http://schemas.microsoft.com/office/drawing/2014/main" val="20002"/>
                    </a:ext>
                  </a:extLst>
                </a:gridCol>
                <a:gridCol w="1977793">
                  <a:extLst>
                    <a:ext uri="{9D8B030D-6E8A-4147-A177-3AD203B41FA5}">
                      <a16:colId xmlns:a16="http://schemas.microsoft.com/office/drawing/2014/main" val="2624950642"/>
                    </a:ext>
                  </a:extLst>
                </a:gridCol>
                <a:gridCol w="1977793">
                  <a:extLst>
                    <a:ext uri="{9D8B030D-6E8A-4147-A177-3AD203B41FA5}">
                      <a16:colId xmlns:a16="http://schemas.microsoft.com/office/drawing/2014/main" val="353590634"/>
                    </a:ext>
                  </a:extLst>
                </a:gridCol>
              </a:tblGrid>
              <a:tr h="39707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 AE,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Ipi/Nivo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(CheckMate 214)</a:t>
                      </a:r>
                      <a:r>
                        <a:rPr kumimoji="0" lang="en-US" sz="1400" b="1" i="0" u="none" strike="noStrike" cap="none" normalizeH="0" baseline="30000" dirty="0">
                          <a:ln>
                            <a:noFill/>
                          </a:ln>
                          <a:solidFill>
                            <a:schemeClr val="tx1"/>
                          </a:solidFill>
                          <a:effectLst/>
                          <a:latin typeface="Calibri" panose="020F0502020204030204" pitchFamily="34" charset="0"/>
                        </a:rPr>
                        <a:t>1</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Nivo/Cabo</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(CheckMate 9ER)</a:t>
                      </a:r>
                      <a:r>
                        <a:rPr kumimoji="0" lang="en-US" sz="1400" b="1" i="0" u="none" strike="noStrike" cap="none" normalizeH="0" baseline="30000" dirty="0">
                          <a:ln>
                            <a:noFill/>
                          </a:ln>
                          <a:solidFill>
                            <a:schemeClr val="tx1"/>
                          </a:solidFill>
                          <a:effectLst/>
                          <a:latin typeface="Calibri" panose="020F0502020204030204" pitchFamily="34" charset="0"/>
                        </a:rPr>
                        <a:t>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Pembro/Axi</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(KEYNOTE-426)</a:t>
                      </a:r>
                      <a:r>
                        <a:rPr kumimoji="0" lang="en-US" sz="1400" b="1" i="0" u="none" strike="noStrike" cap="none" normalizeH="0" baseline="30000" dirty="0">
                          <a:ln>
                            <a:noFill/>
                          </a:ln>
                          <a:solidFill>
                            <a:schemeClr val="tx1"/>
                          </a:solidFill>
                          <a:effectLst/>
                          <a:latin typeface="Calibri" panose="020F0502020204030204" pitchFamily="34" charset="0"/>
                        </a:rPr>
                        <a:t>3</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1" i="0" u="none" strike="noStrike" cap="none" normalizeH="0" baseline="0" dirty="0">
                          <a:ln>
                            <a:noFill/>
                          </a:ln>
                          <a:solidFill>
                            <a:schemeClr val="tx1"/>
                          </a:solidFill>
                          <a:effectLst/>
                          <a:latin typeface="Calibri" panose="020F0502020204030204" pitchFamily="34" charset="0"/>
                        </a:rPr>
                        <a:t>Pembro/Lenvatinib</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(CLEAR)</a:t>
                      </a:r>
                      <a:r>
                        <a:rPr kumimoji="0" lang="en-US" sz="1400" b="1" i="0" u="none" strike="noStrike" cap="none" normalizeH="0" baseline="30000" dirty="0">
                          <a:ln>
                            <a:noFill/>
                          </a:ln>
                          <a:solidFill>
                            <a:schemeClr val="tx1"/>
                          </a:solidFill>
                          <a:effectLst/>
                          <a:latin typeface="Calibri" panose="020F0502020204030204" pitchFamily="34" charset="0"/>
                        </a:rPr>
                        <a:t>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 and/or colitis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Hypertension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1003650"/>
                  </a:ext>
                </a:extLst>
              </a:tr>
              <a:tr h="23358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691613650"/>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Adrenal insufficiency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631358559"/>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Hypophysitis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7923825"/>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Diabetes mellitus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19027532"/>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AST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47140327"/>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ALT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19125445"/>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lipase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09272946"/>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Increased amylase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5838157"/>
                  </a:ext>
                </a:extLst>
              </a:tr>
              <a:tr h="23358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Pneumonitis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07453986"/>
                  </a:ext>
                </a:extLst>
              </a:tr>
            </a:tbl>
          </a:graphicData>
        </a:graphic>
      </p:graphicFrame>
      <p:sp>
        <p:nvSpPr>
          <p:cNvPr id="7" name="TextBox 6">
            <a:extLst>
              <a:ext uri="{FF2B5EF4-FFF2-40B4-BE49-F238E27FC236}">
                <a16:creationId xmlns:a16="http://schemas.microsoft.com/office/drawing/2014/main" id="{E70450AC-3440-C2B5-876E-3044E39CBA84}"/>
              </a:ext>
            </a:extLst>
          </p:cNvPr>
          <p:cNvSpPr txBox="1"/>
          <p:nvPr/>
        </p:nvSpPr>
        <p:spPr bwMode="auto">
          <a:xfrm>
            <a:off x="723900" y="6005940"/>
            <a:ext cx="67491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R="0" lvl="0" algn="l" defTabSz="608013" rtl="0" eaLnBrk="1" fontAlgn="auto" latinLnBrk="0" hangingPunct="1">
              <a:lnSpc>
                <a:spcPct val="100000"/>
              </a:lnSpc>
              <a:spcBef>
                <a:spcPct val="50000"/>
              </a:spcBef>
              <a:spcAft>
                <a:spcPts val="0"/>
              </a:spcAft>
              <a:buClrTx/>
              <a:buSzTx/>
              <a:tabLst/>
              <a:defRPr/>
            </a:pPr>
            <a:r>
              <a:rPr lang="en-US" sz="1200" dirty="0">
                <a:solidFill>
                  <a:srgbClr val="000000"/>
                </a:solidFill>
                <a:latin typeface="Calibri" pitchFamily="34" charset="0"/>
                <a:ea typeface="MS PGothic" pitchFamily="34" charset="-128"/>
              </a:rPr>
              <a:t>*1 episode of grade </a:t>
            </a:r>
            <a:r>
              <a:rPr lang="en-US" sz="1200">
                <a:solidFill>
                  <a:srgbClr val="000000"/>
                </a:solidFill>
                <a:latin typeface="Calibri" pitchFamily="34" charset="0"/>
                <a:ea typeface="MS PGothic" pitchFamily="34" charset="-128"/>
              </a:rPr>
              <a:t>5 pneumonitis.</a:t>
            </a:r>
            <a:endParaRPr kumimoji="0" lang="en-US" sz="1200" b="0" i="0" u="none" strike="noStrike" kern="1200" cap="none" spc="0" normalizeH="0" baseline="0" noProof="0" dirty="0">
              <a:ln>
                <a:noFill/>
              </a:ln>
              <a:solidFill>
                <a:srgbClr val="000000"/>
              </a:solidFill>
              <a:effectLst/>
              <a:uLnTx/>
              <a:uFillTx/>
              <a:latin typeface="Calibri" pitchFamily="34" charset="0"/>
              <a:ea typeface="MS PGothic" pitchFamily="34" charset="-128"/>
              <a:cs typeface="+mn-cs"/>
            </a:endParaRPr>
          </a:p>
        </p:txBody>
      </p:sp>
    </p:spTree>
    <p:extLst>
      <p:ext uri="{BB962C8B-B14F-4D97-AF65-F5344CB8AC3E}">
        <p14:creationId xmlns:p14="http://schemas.microsoft.com/office/powerpoint/2010/main" val="38960212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90CAC370-7BDE-49AA-95C5-5BE15BC23E23}"/>
              </a:ext>
            </a:extLst>
          </p:cNvPr>
          <p:cNvSpPr txBox="1">
            <a:spLocks/>
          </p:cNvSpPr>
          <p:nvPr/>
        </p:nvSpPr>
        <p:spPr bwMode="auto">
          <a:xfrm>
            <a:off x="623500" y="1523273"/>
            <a:ext cx="10877550" cy="4948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Consult promptly with relevant specialists for affected organ systems (eg, GI, dermatology) </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3000"/>
              </a:spcBef>
              <a:spcAft>
                <a:spcPts val="40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For steroid-refractory AEs, consider adding infliximab, mycophenolate mofetil, etc</a:t>
            </a:r>
          </a:p>
          <a:p>
            <a:pPr marL="742950" marR="0" lvl="1" indent="-285750" algn="l" defTabSz="914400" rtl="0" eaLnBrk="1" fontAlgn="base" latinLnBrk="0" hangingPunct="1">
              <a:lnSpc>
                <a:spcPct val="90000"/>
              </a:lnSpc>
              <a:spcBef>
                <a:spcPts val="10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Diarrhea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consider adding infliximab or vedolizumab; fecal transplantation an investigational approach</a:t>
            </a:r>
          </a:p>
          <a:p>
            <a:pPr marL="742950" marR="0" lvl="1" indent="-285750" algn="l" defTabSz="914400" rtl="0" eaLnBrk="1" fontAlgn="base" latinLnBrk="0" hangingPunct="1">
              <a:lnSpc>
                <a:spcPct val="90000"/>
              </a:lnSpc>
              <a:spcBef>
                <a:spcPts val="1000"/>
              </a:spcBef>
              <a:spcAft>
                <a:spcPts val="400"/>
              </a:spcAft>
              <a:buClr>
                <a:srgbClr val="000000"/>
              </a:buClr>
              <a:buSzTx/>
              <a:buFont typeface="Arial" panose="020B0604020202020204" pitchFamily="34" charset="0"/>
              <a:buChar char="‒"/>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Hepatitis </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sym typeface="Wingdings" panose="05000000000000000000" pitchFamily="2" charset="2"/>
              </a:rPr>
              <a:t></a:t>
            </a: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consider adding mycophenolate mofetil</a:t>
            </a:r>
          </a:p>
        </p:txBody>
      </p:sp>
      <p:sp>
        <p:nvSpPr>
          <p:cNvPr id="54274" name="Title 1"/>
          <p:cNvSpPr>
            <a:spLocks noGrp="1"/>
          </p:cNvSpPr>
          <p:nvPr>
            <p:ph type="title"/>
          </p:nvPr>
        </p:nvSpPr>
        <p:spPr/>
        <p:txBody>
          <a:bodyPr/>
          <a:lstStyle/>
          <a:p>
            <a:r>
              <a:rPr lang="en-US" dirty="0"/>
              <a:t>General Guidelines for Management of irAEs</a:t>
            </a:r>
          </a:p>
        </p:txBody>
      </p:sp>
      <p:sp>
        <p:nvSpPr>
          <p:cNvPr id="13315" name="Content Placeholder 2"/>
          <p:cNvSpPr>
            <a:spLocks noGrp="1"/>
          </p:cNvSpPr>
          <p:nvPr>
            <p:ph sz="half" idx="1"/>
          </p:nvPr>
        </p:nvSpPr>
        <p:spPr>
          <a:xfrm>
            <a:off x="620482" y="1963742"/>
            <a:ext cx="5309278" cy="3189515"/>
          </a:xfrm>
          <a:ln w="38100">
            <a:solidFill>
              <a:schemeClr val="accent6"/>
            </a:solidFill>
          </a:ln>
        </p:spPr>
        <p:txBody>
          <a:bodyPr>
            <a:normAutofit fontScale="92500" lnSpcReduction="10000"/>
          </a:bodyPr>
          <a:lstStyle/>
          <a:p>
            <a:pPr>
              <a:spcAft>
                <a:spcPts val="400"/>
              </a:spcAft>
            </a:pPr>
            <a:r>
              <a:rPr lang="en-US" altLang="en-US" sz="1800" b="1" dirty="0">
                <a:solidFill>
                  <a:schemeClr val="accent3"/>
                </a:solidFill>
              </a:rPr>
              <a:t>Grade 1: Asymptomatic to Mild Symptoms</a:t>
            </a:r>
          </a:p>
          <a:p>
            <a:pPr lvl="1">
              <a:spcBef>
                <a:spcPts val="400"/>
              </a:spcBef>
              <a:spcAft>
                <a:spcPts val="400"/>
              </a:spcAft>
            </a:pPr>
            <a:r>
              <a:rPr lang="en-US" sz="1600" dirty="0"/>
              <a:t>Observation</a:t>
            </a:r>
          </a:p>
          <a:p>
            <a:pPr lvl="1">
              <a:spcBef>
                <a:spcPts val="400"/>
              </a:spcBef>
              <a:spcAft>
                <a:spcPts val="400"/>
              </a:spcAft>
            </a:pPr>
            <a:r>
              <a:rPr lang="en-US" sz="1600" dirty="0"/>
              <a:t>Supportive care</a:t>
            </a:r>
          </a:p>
          <a:p>
            <a:pPr lvl="1">
              <a:spcBef>
                <a:spcPts val="400"/>
              </a:spcBef>
              <a:spcAft>
                <a:spcPts val="400"/>
              </a:spcAft>
            </a:pPr>
            <a:r>
              <a:rPr lang="en-US" sz="1600" dirty="0"/>
              <a:t>Continue ICI therapy or consider holding ICI as needed due to patient discomfort</a:t>
            </a:r>
            <a:endParaRPr lang="en-US" altLang="en-US" sz="1600" dirty="0"/>
          </a:p>
          <a:p>
            <a:pPr>
              <a:spcAft>
                <a:spcPts val="400"/>
              </a:spcAft>
            </a:pPr>
            <a:r>
              <a:rPr lang="en-US" altLang="en-US" sz="1800" b="1" dirty="0">
                <a:solidFill>
                  <a:schemeClr val="accent3"/>
                </a:solidFill>
              </a:rPr>
              <a:t>Grade 2: Moderate Symptoms</a:t>
            </a:r>
          </a:p>
          <a:p>
            <a:pPr lvl="1">
              <a:spcBef>
                <a:spcPts val="400"/>
              </a:spcBef>
              <a:spcAft>
                <a:spcPts val="400"/>
              </a:spcAft>
            </a:pPr>
            <a:r>
              <a:rPr lang="en-US" sz="1600" dirty="0"/>
              <a:t>Local or noninvasive intervention indicated </a:t>
            </a:r>
          </a:p>
          <a:p>
            <a:pPr lvl="1">
              <a:spcBef>
                <a:spcPts val="400"/>
              </a:spcBef>
              <a:spcAft>
                <a:spcPts val="400"/>
              </a:spcAft>
            </a:pPr>
            <a:r>
              <a:rPr lang="en-US" altLang="en-US" sz="1600" dirty="0"/>
              <a:t>Hold ICI; consider redose if AE resolves to grade ≤1</a:t>
            </a:r>
          </a:p>
          <a:p>
            <a:pPr lvl="1">
              <a:spcBef>
                <a:spcPts val="400"/>
              </a:spcBef>
              <a:spcAft>
                <a:spcPts val="400"/>
              </a:spcAft>
            </a:pPr>
            <a:r>
              <a:rPr lang="en-US" altLang="en-US" sz="1600" dirty="0"/>
              <a:t>Consider low-dose steroids (prednisone </a:t>
            </a:r>
            <a:br>
              <a:rPr lang="en-US" altLang="en-US" sz="1600" dirty="0"/>
            </a:br>
            <a:r>
              <a:rPr lang="en-US" altLang="en-US" sz="1600" dirty="0"/>
              <a:t>0.5-1 mg/kg/day)</a:t>
            </a:r>
          </a:p>
          <a:p>
            <a:pPr lvl="1">
              <a:spcBef>
                <a:spcPts val="400"/>
              </a:spcBef>
              <a:spcAft>
                <a:spcPts val="400"/>
              </a:spcAft>
            </a:pPr>
            <a:r>
              <a:rPr lang="en-US" sz="1600" dirty="0"/>
              <a:t>May be able to continue treatment  </a:t>
            </a:r>
            <a:endParaRPr lang="en-US" altLang="en-US" sz="1600" dirty="0"/>
          </a:p>
        </p:txBody>
      </p:sp>
      <p:sp>
        <p:nvSpPr>
          <p:cNvPr id="10" name="Content Placeholder 9">
            <a:extLst>
              <a:ext uri="{FF2B5EF4-FFF2-40B4-BE49-F238E27FC236}">
                <a16:creationId xmlns:a16="http://schemas.microsoft.com/office/drawing/2014/main" id="{77E5EAC8-BA07-4F6A-9A04-EC4801A7D282}"/>
              </a:ext>
            </a:extLst>
          </p:cNvPr>
          <p:cNvSpPr>
            <a:spLocks noGrp="1"/>
          </p:cNvSpPr>
          <p:nvPr>
            <p:ph sz="half" idx="2"/>
          </p:nvPr>
        </p:nvSpPr>
        <p:spPr>
          <a:xfrm>
            <a:off x="6252634" y="1963742"/>
            <a:ext cx="5309278" cy="3189515"/>
          </a:xfrm>
          <a:ln w="38100">
            <a:solidFill>
              <a:schemeClr val="accent6"/>
            </a:solidFill>
          </a:ln>
        </p:spPr>
        <p:txBody>
          <a:bodyPr>
            <a:normAutofit fontScale="92500" lnSpcReduction="10000"/>
          </a:bodyPr>
          <a:lstStyle/>
          <a:p>
            <a:pPr>
              <a:spcAft>
                <a:spcPts val="400"/>
              </a:spcAft>
            </a:pPr>
            <a:r>
              <a:rPr lang="en-US" altLang="en-US" sz="1800" b="1" dirty="0">
                <a:solidFill>
                  <a:schemeClr val="accent3"/>
                </a:solidFill>
              </a:rPr>
              <a:t>Grade 3: Medically Significant but </a:t>
            </a:r>
            <a:br>
              <a:rPr lang="en-US" altLang="en-US" sz="1800" b="1" dirty="0">
                <a:solidFill>
                  <a:schemeClr val="accent3"/>
                </a:solidFill>
              </a:rPr>
            </a:br>
            <a:r>
              <a:rPr lang="en-US" altLang="en-US" sz="1800" b="1" dirty="0">
                <a:solidFill>
                  <a:schemeClr val="accent3"/>
                </a:solidFill>
              </a:rPr>
              <a:t>Not Immediately Life-threatening</a:t>
            </a:r>
          </a:p>
          <a:p>
            <a:pPr lvl="1">
              <a:spcBef>
                <a:spcPts val="400"/>
              </a:spcBef>
              <a:spcAft>
                <a:spcPts val="400"/>
              </a:spcAft>
            </a:pPr>
            <a:r>
              <a:rPr lang="en-US" sz="1600" dirty="0"/>
              <a:t>Discontinue ICI</a:t>
            </a:r>
          </a:p>
          <a:p>
            <a:pPr lvl="1">
              <a:spcBef>
                <a:spcPts val="400"/>
              </a:spcBef>
              <a:spcAft>
                <a:spcPts val="400"/>
              </a:spcAft>
            </a:pPr>
            <a:r>
              <a:rPr lang="en-US" sz="1600" dirty="0"/>
              <a:t>Monitor closely (likely inpatient)</a:t>
            </a:r>
          </a:p>
          <a:p>
            <a:pPr lvl="1">
              <a:spcBef>
                <a:spcPts val="400"/>
              </a:spcBef>
              <a:spcAft>
                <a:spcPts val="400"/>
              </a:spcAft>
            </a:pPr>
            <a:r>
              <a:rPr lang="en-US" sz="1600" dirty="0"/>
              <a:t>Start high-dose steroids (prednisone 1-2 mg/kg/day)</a:t>
            </a:r>
          </a:p>
          <a:p>
            <a:pPr lvl="1">
              <a:spcBef>
                <a:spcPts val="400"/>
              </a:spcBef>
              <a:spcAft>
                <a:spcPts val="400"/>
              </a:spcAft>
            </a:pPr>
            <a:r>
              <a:rPr lang="en-US" sz="1600" dirty="0"/>
              <a:t>Slow steroid taper over ≥1 mo once </a:t>
            </a:r>
            <a:r>
              <a:rPr lang="en-US" altLang="en-US" sz="1600" dirty="0"/>
              <a:t>toxicity resolves to grade ≤1 </a:t>
            </a:r>
            <a:r>
              <a:rPr lang="en-US" altLang="en-US" sz="1600" dirty="0">
                <a:sym typeface="Wingdings" panose="05000000000000000000" pitchFamily="2" charset="2"/>
              </a:rPr>
              <a:t> </a:t>
            </a:r>
            <a:r>
              <a:rPr lang="en-US" altLang="en-US" sz="1600" dirty="0"/>
              <a:t>If not improving in 1-3 days, increase immunosuppression</a:t>
            </a:r>
            <a:endParaRPr lang="en-US" sz="1600" dirty="0"/>
          </a:p>
          <a:p>
            <a:pPr>
              <a:spcAft>
                <a:spcPts val="400"/>
              </a:spcAft>
            </a:pPr>
            <a:r>
              <a:rPr lang="en-US" altLang="en-US" sz="1800" b="1" dirty="0">
                <a:solidFill>
                  <a:schemeClr val="accent3"/>
                </a:solidFill>
              </a:rPr>
              <a:t>Grade 4: Life-threatening Consequences </a:t>
            </a:r>
          </a:p>
          <a:p>
            <a:pPr lvl="1">
              <a:spcBef>
                <a:spcPts val="600"/>
              </a:spcBef>
              <a:spcAft>
                <a:spcPts val="400"/>
              </a:spcAft>
            </a:pPr>
            <a:r>
              <a:rPr lang="en-US" sz="1600" dirty="0"/>
              <a:t>Urgent intervention </a:t>
            </a:r>
          </a:p>
          <a:p>
            <a:pPr lvl="1">
              <a:spcBef>
                <a:spcPts val="600"/>
              </a:spcBef>
              <a:spcAft>
                <a:spcPts val="400"/>
              </a:spcAft>
            </a:pPr>
            <a:r>
              <a:rPr lang="en-US" sz="1600" dirty="0"/>
              <a:t>Permanently discontinue ICI therapy</a:t>
            </a:r>
          </a:p>
          <a:p>
            <a:pPr marL="457200" lvl="1" indent="0">
              <a:spcAft>
                <a:spcPts val="400"/>
              </a:spcAft>
              <a:buNone/>
            </a:pPr>
            <a:endParaRPr lang="en-US" altLang="en-US" sz="1800" dirty="0"/>
          </a:p>
          <a:p>
            <a:pPr marL="457200" lvl="1" indent="0">
              <a:spcAft>
                <a:spcPts val="400"/>
              </a:spcAft>
              <a:buNone/>
            </a:pPr>
            <a:endParaRPr lang="en-US" altLang="en-US" sz="1800" dirty="0"/>
          </a:p>
        </p:txBody>
      </p:sp>
      <p:sp>
        <p:nvSpPr>
          <p:cNvPr id="17" name="Text Box 11">
            <a:extLst>
              <a:ext uri="{FF2B5EF4-FFF2-40B4-BE49-F238E27FC236}">
                <a16:creationId xmlns:a16="http://schemas.microsoft.com/office/drawing/2014/main" id="{5890A353-624E-4A93-9F1B-1F110291F394}"/>
              </a:ext>
            </a:extLst>
          </p:cNvPr>
          <p:cNvSpPr txBox="1">
            <a:spLocks noChangeArrowheads="1"/>
          </p:cNvSpPr>
          <p:nvPr/>
        </p:nvSpPr>
        <p:spPr bwMode="auto">
          <a:xfrm>
            <a:off x="411480" y="638141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Brahmer. JCO. 2018;36:1714.</a:t>
            </a:r>
          </a:p>
        </p:txBody>
      </p:sp>
      <p:grpSp>
        <p:nvGrpSpPr>
          <p:cNvPr id="13" name="Group 12">
            <a:extLst>
              <a:ext uri="{FF2B5EF4-FFF2-40B4-BE49-F238E27FC236}">
                <a16:creationId xmlns:a16="http://schemas.microsoft.com/office/drawing/2014/main" id="{6196A505-16DC-4E45-B124-F30AF0E76C85}"/>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CAC1D691-E06D-4F1C-9B1A-7F71CE7192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8" name="Rectangle 8">
              <a:extLst>
                <a:ext uri="{FF2B5EF4-FFF2-40B4-BE49-F238E27FC236}">
                  <a16:creationId xmlns:a16="http://schemas.microsoft.com/office/drawing/2014/main" id="{C7FAD0B6-BE8C-4792-ABAD-9481CF3FE5B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12078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8077B-F8B9-4E1D-9908-DD85A0B45024}"/>
              </a:ext>
            </a:extLst>
          </p:cNvPr>
          <p:cNvSpPr>
            <a:spLocks noGrp="1"/>
          </p:cNvSpPr>
          <p:nvPr>
            <p:ph type="title"/>
          </p:nvPr>
        </p:nvSpPr>
        <p:spPr/>
        <p:txBody>
          <a:bodyPr>
            <a:normAutofit fontScale="90000"/>
          </a:bodyPr>
          <a:lstStyle/>
          <a:p>
            <a:r>
              <a:rPr lang="en-US" dirty="0"/>
              <a:t>Expert Consensus on Managing AEs Associated </a:t>
            </a:r>
            <a:br>
              <a:rPr lang="en-US" dirty="0"/>
            </a:br>
            <a:r>
              <a:rPr lang="en-US" dirty="0"/>
              <a:t>With IO/VEGF TKI Combination Therapy</a:t>
            </a:r>
          </a:p>
        </p:txBody>
      </p:sp>
      <p:sp>
        <p:nvSpPr>
          <p:cNvPr id="10" name="Text Box 15">
            <a:extLst>
              <a:ext uri="{FF2B5EF4-FFF2-40B4-BE49-F238E27FC236}">
                <a16:creationId xmlns:a16="http://schemas.microsoft.com/office/drawing/2014/main" id="{0CB85B61-833D-47E0-B7EB-05C1D2F92A7B}"/>
              </a:ext>
            </a:extLst>
          </p:cNvPr>
          <p:cNvSpPr txBox="1">
            <a:spLocks noChangeArrowheads="1"/>
          </p:cNvSpPr>
          <p:nvPr/>
        </p:nvSpPr>
        <p:spPr bwMode="auto">
          <a:xfrm>
            <a:off x="395167" y="637733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Grünwald. Br J Cancer. 2020;123:898. McGregor. Cancer Treat Rev. </a:t>
            </a:r>
            <a:r>
              <a:rPr kumimoji="0" lang="sv-SE" altLang="en-US" sz="1200" b="0" i="0" u="none" strike="noStrike" kern="1200" cap="none" spc="-10" normalizeH="0" baseline="0" noProof="0">
                <a:ln>
                  <a:noFill/>
                </a:ln>
                <a:solidFill>
                  <a:srgbClr val="455560"/>
                </a:solidFill>
                <a:effectLst/>
                <a:uLnTx/>
                <a:uFillTx/>
                <a:latin typeface="Calibri" panose="020F0502020204030204" pitchFamily="34" charset="0"/>
                <a:ea typeface="+mn-ea"/>
                <a:cs typeface="+mn-cs"/>
              </a:rPr>
              <a:t>2022; 103:102333</a:t>
            </a:r>
            <a:endParaRPr kumimoji="0" lang="sv-SE"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endParaRPr>
          </a:p>
        </p:txBody>
      </p:sp>
      <p:sp>
        <p:nvSpPr>
          <p:cNvPr id="4" name="Rectangle: Rounded Corners 3">
            <a:extLst>
              <a:ext uri="{FF2B5EF4-FFF2-40B4-BE49-F238E27FC236}">
                <a16:creationId xmlns:a16="http://schemas.microsoft.com/office/drawing/2014/main" id="{36610937-54A1-4DB9-BB22-D077BBBB84CA}"/>
              </a:ext>
            </a:extLst>
          </p:cNvPr>
          <p:cNvSpPr/>
          <p:nvPr/>
        </p:nvSpPr>
        <p:spPr bwMode="auto">
          <a:xfrm>
            <a:off x="707447" y="1444416"/>
            <a:ext cx="1828800" cy="541996"/>
          </a:xfrm>
          <a:prstGeom prst="roundRect">
            <a:avLst/>
          </a:prstGeom>
          <a:solidFill>
            <a:schemeClr val="tx2"/>
          </a:solidFill>
          <a:ln w="38100">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Abnormality</a:t>
            </a:r>
          </a:p>
        </p:txBody>
      </p:sp>
      <p:sp>
        <p:nvSpPr>
          <p:cNvPr id="11" name="Rectangle: Rounded Corners 10">
            <a:extLst>
              <a:ext uri="{FF2B5EF4-FFF2-40B4-BE49-F238E27FC236}">
                <a16:creationId xmlns:a16="http://schemas.microsoft.com/office/drawing/2014/main" id="{D03A4418-C731-4CC8-9271-53B5FA95D0CB}"/>
              </a:ext>
            </a:extLst>
          </p:cNvPr>
          <p:cNvSpPr/>
          <p:nvPr/>
        </p:nvSpPr>
        <p:spPr bwMode="auto">
          <a:xfrm>
            <a:off x="707447" y="2156845"/>
            <a:ext cx="1828800" cy="541996"/>
          </a:xfrm>
          <a:prstGeom prst="roundRect">
            <a:avLst/>
          </a:prstGeom>
          <a:solidFill>
            <a:schemeClr val="tx1"/>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1  diarrhea</a:t>
            </a:r>
          </a:p>
        </p:txBody>
      </p:sp>
      <p:sp>
        <p:nvSpPr>
          <p:cNvPr id="12" name="Rectangle: Rounded Corners 11">
            <a:extLst>
              <a:ext uri="{FF2B5EF4-FFF2-40B4-BE49-F238E27FC236}">
                <a16:creationId xmlns:a16="http://schemas.microsoft.com/office/drawing/2014/main" id="{65657338-D33B-420D-94A3-9ED32C3AF52C}"/>
              </a:ext>
            </a:extLst>
          </p:cNvPr>
          <p:cNvSpPr/>
          <p:nvPr/>
        </p:nvSpPr>
        <p:spPr bwMode="auto">
          <a:xfrm>
            <a:off x="707447" y="3094238"/>
            <a:ext cx="1828800" cy="541996"/>
          </a:xfrm>
          <a:prstGeom prst="roundRect">
            <a:avLst/>
          </a:prstGeom>
          <a:solidFill>
            <a:schemeClr val="tx1"/>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2  diarrhea</a:t>
            </a:r>
          </a:p>
        </p:txBody>
      </p:sp>
      <p:sp>
        <p:nvSpPr>
          <p:cNvPr id="13" name="Rectangle: Rounded Corners 12">
            <a:extLst>
              <a:ext uri="{FF2B5EF4-FFF2-40B4-BE49-F238E27FC236}">
                <a16:creationId xmlns:a16="http://schemas.microsoft.com/office/drawing/2014/main" id="{E26B88FD-1013-4584-887D-E0CF57AA5267}"/>
              </a:ext>
            </a:extLst>
          </p:cNvPr>
          <p:cNvSpPr/>
          <p:nvPr/>
        </p:nvSpPr>
        <p:spPr bwMode="auto">
          <a:xfrm>
            <a:off x="707447" y="4874190"/>
            <a:ext cx="1828800" cy="1174898"/>
          </a:xfrm>
          <a:prstGeom prst="roundRect">
            <a:avLst/>
          </a:prstGeom>
          <a:solidFill>
            <a:schemeClr val="tx1"/>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Grade 3/4 diarrhea</a:t>
            </a:r>
          </a:p>
        </p:txBody>
      </p:sp>
      <p:sp>
        <p:nvSpPr>
          <p:cNvPr id="14" name="Rectangle: Rounded Corners 13">
            <a:extLst>
              <a:ext uri="{FF2B5EF4-FFF2-40B4-BE49-F238E27FC236}">
                <a16:creationId xmlns:a16="http://schemas.microsoft.com/office/drawing/2014/main" id="{C093E140-CE46-45B6-A44C-9128B5E8C26E}"/>
              </a:ext>
            </a:extLst>
          </p:cNvPr>
          <p:cNvSpPr/>
          <p:nvPr/>
        </p:nvSpPr>
        <p:spPr bwMode="auto">
          <a:xfrm>
            <a:off x="2719989" y="1444416"/>
            <a:ext cx="3108960" cy="541996"/>
          </a:xfrm>
          <a:prstGeom prst="roundRect">
            <a:avLst/>
          </a:prstGeom>
          <a:solidFill>
            <a:schemeClr val="tx2"/>
          </a:solidFill>
          <a:ln w="38100">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Management</a:t>
            </a:r>
          </a:p>
        </p:txBody>
      </p:sp>
      <p:sp>
        <p:nvSpPr>
          <p:cNvPr id="15" name="Rectangle: Rounded Corners 14">
            <a:extLst>
              <a:ext uri="{FF2B5EF4-FFF2-40B4-BE49-F238E27FC236}">
                <a16:creationId xmlns:a16="http://schemas.microsoft.com/office/drawing/2014/main" id="{4D4E6682-D819-4244-9FF9-88BC831BEE43}"/>
              </a:ext>
            </a:extLst>
          </p:cNvPr>
          <p:cNvSpPr/>
          <p:nvPr/>
        </p:nvSpPr>
        <p:spPr bwMode="auto">
          <a:xfrm>
            <a:off x="6012691" y="1444416"/>
            <a:ext cx="5698114" cy="541996"/>
          </a:xfrm>
          <a:prstGeom prst="roundRect">
            <a:avLst/>
          </a:prstGeom>
          <a:solidFill>
            <a:schemeClr val="tx2"/>
          </a:solidFill>
          <a:ln w="38100">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Therapy Outcome</a:t>
            </a:r>
          </a:p>
        </p:txBody>
      </p:sp>
      <p:sp>
        <p:nvSpPr>
          <p:cNvPr id="16" name="Rectangle: Rounded Corners 15">
            <a:extLst>
              <a:ext uri="{FF2B5EF4-FFF2-40B4-BE49-F238E27FC236}">
                <a16:creationId xmlns:a16="http://schemas.microsoft.com/office/drawing/2014/main" id="{38168544-017B-446B-B52B-1C5ABCD22CE9}"/>
              </a:ext>
            </a:extLst>
          </p:cNvPr>
          <p:cNvSpPr/>
          <p:nvPr/>
        </p:nvSpPr>
        <p:spPr bwMode="auto">
          <a:xfrm>
            <a:off x="2719989" y="2165229"/>
            <a:ext cx="3108960" cy="541996"/>
          </a:xfrm>
          <a:prstGeom prst="roundRect">
            <a:avLst/>
          </a:prstGeom>
          <a:solidFill>
            <a:srgbClr val="BFE0CE"/>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Monitor and continue </a:t>
            </a:r>
          </a:p>
          <a:p>
            <a:pPr marL="0" marR="0" lvl="0" indent="0" algn="ctr" defTabSz="914400" rtl="0" eaLnBrk="1" fontAlgn="auto" latinLnBrk="0" hangingPunct="1">
              <a:lnSpc>
                <a:spcPct val="100000"/>
              </a:lnSpc>
              <a:spcBef>
                <a:spcPts val="0"/>
              </a:spcBef>
              <a:spcAft>
                <a:spcPts val="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both agents</a:t>
            </a:r>
          </a:p>
        </p:txBody>
      </p:sp>
      <p:sp>
        <p:nvSpPr>
          <p:cNvPr id="17" name="Rectangle: Rounded Corners 16">
            <a:extLst>
              <a:ext uri="{FF2B5EF4-FFF2-40B4-BE49-F238E27FC236}">
                <a16:creationId xmlns:a16="http://schemas.microsoft.com/office/drawing/2014/main" id="{2653C8F2-DEA7-4204-B515-674D447787D4}"/>
              </a:ext>
            </a:extLst>
          </p:cNvPr>
          <p:cNvSpPr/>
          <p:nvPr/>
        </p:nvSpPr>
        <p:spPr bwMode="auto">
          <a:xfrm>
            <a:off x="2719989" y="3094013"/>
            <a:ext cx="3108960" cy="541996"/>
          </a:xfrm>
          <a:prstGeom prst="roundRect">
            <a:avLst/>
          </a:prstGeom>
          <a:solidFill>
            <a:srgbClr val="BFE0CE"/>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Hold axitinib for 1-2 days and continue ICI</a:t>
            </a:r>
          </a:p>
        </p:txBody>
      </p:sp>
      <p:sp>
        <p:nvSpPr>
          <p:cNvPr id="18" name="Rectangle: Rounded Corners 17">
            <a:extLst>
              <a:ext uri="{FF2B5EF4-FFF2-40B4-BE49-F238E27FC236}">
                <a16:creationId xmlns:a16="http://schemas.microsoft.com/office/drawing/2014/main" id="{600B9607-7D6D-4B68-AAD3-74B35A7A99AA}"/>
              </a:ext>
            </a:extLst>
          </p:cNvPr>
          <p:cNvSpPr/>
          <p:nvPr/>
        </p:nvSpPr>
        <p:spPr bwMode="auto">
          <a:xfrm>
            <a:off x="2719989" y="4022797"/>
            <a:ext cx="3108960" cy="541996"/>
          </a:xfrm>
          <a:prstGeom prst="roundRect">
            <a:avLst/>
          </a:prstGeom>
          <a:solidFill>
            <a:srgbClr val="BFE0CE"/>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Hold ICI and start corticosteroids</a:t>
            </a:r>
          </a:p>
        </p:txBody>
      </p:sp>
      <p:sp>
        <p:nvSpPr>
          <p:cNvPr id="19" name="Rectangle: Rounded Corners 18">
            <a:extLst>
              <a:ext uri="{FF2B5EF4-FFF2-40B4-BE49-F238E27FC236}">
                <a16:creationId xmlns:a16="http://schemas.microsoft.com/office/drawing/2014/main" id="{41CA0C3C-EEA6-46F3-8FC4-305D0FC4B778}"/>
              </a:ext>
            </a:extLst>
          </p:cNvPr>
          <p:cNvSpPr/>
          <p:nvPr/>
        </p:nvSpPr>
        <p:spPr bwMode="auto">
          <a:xfrm>
            <a:off x="2719989" y="4874190"/>
            <a:ext cx="3108960" cy="1174898"/>
          </a:xfrm>
          <a:prstGeom prst="roundRect">
            <a:avLst/>
          </a:prstGeom>
          <a:solidFill>
            <a:srgbClr val="BFE0CE"/>
          </a:solidFill>
          <a:ln w="38100">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Hold both agents and consider immediate intervention and referral to specialist/hospitalization</a:t>
            </a:r>
          </a:p>
        </p:txBody>
      </p:sp>
      <p:sp>
        <p:nvSpPr>
          <p:cNvPr id="20" name="Rectangle: Rounded Corners 19">
            <a:extLst>
              <a:ext uri="{FF2B5EF4-FFF2-40B4-BE49-F238E27FC236}">
                <a16:creationId xmlns:a16="http://schemas.microsoft.com/office/drawing/2014/main" id="{89C0C026-AA8E-45F5-8212-848A31962A6B}"/>
              </a:ext>
            </a:extLst>
          </p:cNvPr>
          <p:cNvSpPr/>
          <p:nvPr/>
        </p:nvSpPr>
        <p:spPr bwMode="auto">
          <a:xfrm>
            <a:off x="7432803" y="3094238"/>
            <a:ext cx="4297680" cy="541996"/>
          </a:xfrm>
          <a:prstGeom prst="roundRect">
            <a:avLst/>
          </a:prstGeom>
          <a:solidFill>
            <a:schemeClr val="accent6">
              <a:lumMod val="20000"/>
              <a:lumOff val="80000"/>
            </a:schemeClr>
          </a:solidFill>
          <a:ln w="3810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intermittent schedule and/or dose reduction for axitinib</a:t>
            </a:r>
          </a:p>
        </p:txBody>
      </p:sp>
      <p:sp>
        <p:nvSpPr>
          <p:cNvPr id="21" name="Rectangle: Rounded Corners 20">
            <a:extLst>
              <a:ext uri="{FF2B5EF4-FFF2-40B4-BE49-F238E27FC236}">
                <a16:creationId xmlns:a16="http://schemas.microsoft.com/office/drawing/2014/main" id="{8611A7BF-DD24-41D9-A208-C8881DF5FF3C}"/>
              </a:ext>
            </a:extLst>
          </p:cNvPr>
          <p:cNvSpPr/>
          <p:nvPr/>
        </p:nvSpPr>
        <p:spPr bwMode="auto">
          <a:xfrm>
            <a:off x="7432803" y="4022797"/>
            <a:ext cx="4297680" cy="541996"/>
          </a:xfrm>
          <a:prstGeom prst="roundRect">
            <a:avLst/>
          </a:prstGeom>
          <a:solidFill>
            <a:schemeClr val="accent6">
              <a:lumMod val="20000"/>
              <a:lumOff val="80000"/>
            </a:schemeClr>
          </a:solidFill>
          <a:ln w="3810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Consider restarting axitinib, followed </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by ICI rechallenge</a:t>
            </a:r>
          </a:p>
        </p:txBody>
      </p:sp>
      <p:sp>
        <p:nvSpPr>
          <p:cNvPr id="22" name="Rectangle: Rounded Corners 21">
            <a:extLst>
              <a:ext uri="{FF2B5EF4-FFF2-40B4-BE49-F238E27FC236}">
                <a16:creationId xmlns:a16="http://schemas.microsoft.com/office/drawing/2014/main" id="{BA35BE67-6977-4460-BD86-935C90A03431}"/>
              </a:ext>
            </a:extLst>
          </p:cNvPr>
          <p:cNvSpPr/>
          <p:nvPr/>
        </p:nvSpPr>
        <p:spPr bwMode="auto">
          <a:xfrm>
            <a:off x="7432803" y="4843571"/>
            <a:ext cx="4297680" cy="541996"/>
          </a:xfrm>
          <a:prstGeom prst="roundRect">
            <a:avLst/>
          </a:prstGeom>
          <a:solidFill>
            <a:schemeClr val="accent6">
              <a:lumMod val="20000"/>
              <a:lumOff val="80000"/>
            </a:schemeClr>
          </a:solidFill>
          <a:ln w="3810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initially grade 3: Consider restarting axitinib, followed by ICI rechallenge</a:t>
            </a:r>
          </a:p>
        </p:txBody>
      </p:sp>
      <p:sp>
        <p:nvSpPr>
          <p:cNvPr id="23" name="Rectangle: Rounded Corners 22">
            <a:extLst>
              <a:ext uri="{FF2B5EF4-FFF2-40B4-BE49-F238E27FC236}">
                <a16:creationId xmlns:a16="http://schemas.microsoft.com/office/drawing/2014/main" id="{26F24C62-3B92-423D-B2FD-AC216DF5A024}"/>
              </a:ext>
            </a:extLst>
          </p:cNvPr>
          <p:cNvSpPr/>
          <p:nvPr/>
        </p:nvSpPr>
        <p:spPr bwMode="auto">
          <a:xfrm>
            <a:off x="7432803" y="5604634"/>
            <a:ext cx="4297680" cy="541996"/>
          </a:xfrm>
          <a:prstGeom prst="roundRect">
            <a:avLst/>
          </a:prstGeom>
          <a:solidFill>
            <a:schemeClr val="accent6">
              <a:lumMod val="20000"/>
              <a:lumOff val="80000"/>
            </a:schemeClr>
          </a:solidFill>
          <a:ln w="38100">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If initially grade 4: Permanently discontinue ICI and consider TKI monotherapy</a:t>
            </a:r>
          </a:p>
        </p:txBody>
      </p:sp>
      <p:cxnSp>
        <p:nvCxnSpPr>
          <p:cNvPr id="25" name="Straight Arrow Connector 24">
            <a:extLst>
              <a:ext uri="{FF2B5EF4-FFF2-40B4-BE49-F238E27FC236}">
                <a16:creationId xmlns:a16="http://schemas.microsoft.com/office/drawing/2014/main" id="{2F25FFA2-568F-4DC4-B400-664E7E107A64}"/>
              </a:ext>
            </a:extLst>
          </p:cNvPr>
          <p:cNvCxnSpPr>
            <a:cxnSpLocks/>
            <a:stCxn id="16" idx="2"/>
            <a:endCxn id="17" idx="0"/>
          </p:cNvCxnSpPr>
          <p:nvPr/>
        </p:nvCxnSpPr>
        <p:spPr bwMode="auto">
          <a:xfrm>
            <a:off x="4274469" y="2707225"/>
            <a:ext cx="0" cy="386788"/>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EB67B62C-519E-4FFC-A55D-BB9D2147C12E}"/>
              </a:ext>
            </a:extLst>
          </p:cNvPr>
          <p:cNvCxnSpPr>
            <a:stCxn id="17" idx="2"/>
            <a:endCxn id="18" idx="0"/>
          </p:cNvCxnSpPr>
          <p:nvPr/>
        </p:nvCxnSpPr>
        <p:spPr bwMode="auto">
          <a:xfrm>
            <a:off x="4274469" y="3636009"/>
            <a:ext cx="0" cy="386788"/>
          </a:xfrm>
          <a:prstGeom prst="straightConnector1">
            <a:avLst/>
          </a:prstGeom>
          <a:noFill/>
          <a:ln w="28575" cap="flat" cmpd="sng" algn="ctr">
            <a:solidFill>
              <a:schemeClr val="bg1"/>
            </a:solidFill>
            <a:prstDash val="solid"/>
            <a:round/>
            <a:headEnd type="none" w="med" len="med"/>
            <a:tailEnd type="triangle"/>
          </a:ln>
          <a:effectLst/>
        </p:spPr>
      </p:cxnSp>
      <p:cxnSp>
        <p:nvCxnSpPr>
          <p:cNvPr id="30" name="Straight Arrow Connector 29">
            <a:extLst>
              <a:ext uri="{FF2B5EF4-FFF2-40B4-BE49-F238E27FC236}">
                <a16:creationId xmlns:a16="http://schemas.microsoft.com/office/drawing/2014/main" id="{37046B82-5CB4-4FF4-9A7A-C5D6EFD7CC68}"/>
              </a:ext>
            </a:extLst>
          </p:cNvPr>
          <p:cNvCxnSpPr>
            <a:stCxn id="17" idx="3"/>
            <a:endCxn id="20" idx="1"/>
          </p:cNvCxnSpPr>
          <p:nvPr/>
        </p:nvCxnSpPr>
        <p:spPr bwMode="auto">
          <a:xfrm>
            <a:off x="5828949" y="3365011"/>
            <a:ext cx="1603854" cy="225"/>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194AE192-522E-4149-A3BE-6683F5C0B98B}"/>
              </a:ext>
            </a:extLst>
          </p:cNvPr>
          <p:cNvCxnSpPr>
            <a:cxnSpLocks/>
            <a:stCxn id="18" idx="3"/>
            <a:endCxn id="21" idx="1"/>
          </p:cNvCxnSpPr>
          <p:nvPr/>
        </p:nvCxnSpPr>
        <p:spPr bwMode="auto">
          <a:xfrm>
            <a:off x="5828949" y="4293795"/>
            <a:ext cx="1603854" cy="0"/>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Connector: Elbow 33">
            <a:extLst>
              <a:ext uri="{FF2B5EF4-FFF2-40B4-BE49-F238E27FC236}">
                <a16:creationId xmlns:a16="http://schemas.microsoft.com/office/drawing/2014/main" id="{5CACD53C-E914-4694-AAC2-8820FB60BDD8}"/>
              </a:ext>
            </a:extLst>
          </p:cNvPr>
          <p:cNvCxnSpPr>
            <a:stCxn id="19" idx="3"/>
            <a:endCxn id="22" idx="1"/>
          </p:cNvCxnSpPr>
          <p:nvPr/>
        </p:nvCxnSpPr>
        <p:spPr bwMode="auto">
          <a:xfrm flipV="1">
            <a:off x="5828949" y="5114569"/>
            <a:ext cx="1603854" cy="347070"/>
          </a:xfrm>
          <a:prstGeom prst="bentConnector3">
            <a:avLst>
              <a:gd name="adj1" fmla="val 88872"/>
            </a:avLst>
          </a:prstGeom>
          <a:noFill/>
          <a:ln w="28575" cap="flat" cmpd="sng" algn="ctr">
            <a:solidFill>
              <a:schemeClr val="bg1"/>
            </a:solidFill>
            <a:prstDash val="solid"/>
            <a:round/>
            <a:headEnd type="none" w="med" len="med"/>
            <a:tailEnd type="triangle"/>
          </a:ln>
          <a:effectLst/>
        </p:spPr>
      </p:cxnSp>
      <p:cxnSp>
        <p:nvCxnSpPr>
          <p:cNvPr id="36" name="Connector: Elbow 35">
            <a:extLst>
              <a:ext uri="{FF2B5EF4-FFF2-40B4-BE49-F238E27FC236}">
                <a16:creationId xmlns:a16="http://schemas.microsoft.com/office/drawing/2014/main" id="{8293134F-9347-4169-892E-F8A2793BC408}"/>
              </a:ext>
            </a:extLst>
          </p:cNvPr>
          <p:cNvCxnSpPr>
            <a:stCxn id="19" idx="3"/>
            <a:endCxn id="23" idx="1"/>
          </p:cNvCxnSpPr>
          <p:nvPr/>
        </p:nvCxnSpPr>
        <p:spPr bwMode="auto">
          <a:xfrm>
            <a:off x="5828949" y="5461639"/>
            <a:ext cx="1603854" cy="413993"/>
          </a:xfrm>
          <a:prstGeom prst="bentConnector3">
            <a:avLst>
              <a:gd name="adj1" fmla="val 88872"/>
            </a:avLst>
          </a:prstGeom>
          <a:noFill/>
          <a:ln w="28575" cap="flat" cmpd="sng" algn="ctr">
            <a:solidFill>
              <a:schemeClr val="bg1"/>
            </a:solidFill>
            <a:prstDash val="solid"/>
            <a:round/>
            <a:headEnd type="none" w="med" len="med"/>
            <a:tailEnd type="triangle"/>
          </a:ln>
          <a:effectLst/>
        </p:spPr>
      </p:cxnSp>
      <p:sp>
        <p:nvSpPr>
          <p:cNvPr id="39" name="TextBox 38">
            <a:extLst>
              <a:ext uri="{FF2B5EF4-FFF2-40B4-BE49-F238E27FC236}">
                <a16:creationId xmlns:a16="http://schemas.microsoft.com/office/drawing/2014/main" id="{4A61A5FC-1A54-4B00-938A-2324A20916A0}"/>
              </a:ext>
            </a:extLst>
          </p:cNvPr>
          <p:cNvSpPr txBox="1"/>
          <p:nvPr/>
        </p:nvSpPr>
        <p:spPr bwMode="auto">
          <a:xfrm>
            <a:off x="4321848" y="2705568"/>
            <a:ext cx="1778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improvement</a:t>
            </a:r>
          </a:p>
        </p:txBody>
      </p:sp>
      <p:sp>
        <p:nvSpPr>
          <p:cNvPr id="40" name="TextBox 39">
            <a:extLst>
              <a:ext uri="{FF2B5EF4-FFF2-40B4-BE49-F238E27FC236}">
                <a16:creationId xmlns:a16="http://schemas.microsoft.com/office/drawing/2014/main" id="{697A027D-540B-49BC-ABE7-A30B0D6A9D58}"/>
              </a:ext>
            </a:extLst>
          </p:cNvPr>
          <p:cNvSpPr txBox="1"/>
          <p:nvPr/>
        </p:nvSpPr>
        <p:spPr bwMode="auto">
          <a:xfrm>
            <a:off x="5848993" y="3064670"/>
            <a:ext cx="1454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a:t>
            </a:r>
          </a:p>
        </p:txBody>
      </p:sp>
      <p:sp>
        <p:nvSpPr>
          <p:cNvPr id="41" name="TextBox 40">
            <a:extLst>
              <a:ext uri="{FF2B5EF4-FFF2-40B4-BE49-F238E27FC236}">
                <a16:creationId xmlns:a16="http://schemas.microsoft.com/office/drawing/2014/main" id="{E556DB87-70B6-4476-91ED-8E93E97620EA}"/>
              </a:ext>
            </a:extLst>
          </p:cNvPr>
          <p:cNvSpPr txBox="1"/>
          <p:nvPr/>
        </p:nvSpPr>
        <p:spPr bwMode="auto">
          <a:xfrm>
            <a:off x="5848993" y="3965368"/>
            <a:ext cx="1454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a:t>
            </a:r>
          </a:p>
        </p:txBody>
      </p:sp>
      <p:sp>
        <p:nvSpPr>
          <p:cNvPr id="42" name="TextBox 41">
            <a:extLst>
              <a:ext uri="{FF2B5EF4-FFF2-40B4-BE49-F238E27FC236}">
                <a16:creationId xmlns:a16="http://schemas.microsoft.com/office/drawing/2014/main" id="{C128F2D5-2264-47D5-9CD0-C6EFC76CF719}"/>
              </a:ext>
            </a:extLst>
          </p:cNvPr>
          <p:cNvSpPr txBox="1"/>
          <p:nvPr/>
        </p:nvSpPr>
        <p:spPr bwMode="auto">
          <a:xfrm>
            <a:off x="4349258" y="3660436"/>
            <a:ext cx="1778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improvement</a:t>
            </a:r>
          </a:p>
        </p:txBody>
      </p:sp>
      <p:sp>
        <p:nvSpPr>
          <p:cNvPr id="43" name="TextBox 42">
            <a:extLst>
              <a:ext uri="{FF2B5EF4-FFF2-40B4-BE49-F238E27FC236}">
                <a16:creationId xmlns:a16="http://schemas.microsoft.com/office/drawing/2014/main" id="{933EF218-01D4-4265-954C-5DAE9DA990D7}"/>
              </a:ext>
            </a:extLst>
          </p:cNvPr>
          <p:cNvSpPr txBox="1"/>
          <p:nvPr/>
        </p:nvSpPr>
        <p:spPr bwMode="auto">
          <a:xfrm>
            <a:off x="5848993" y="5103201"/>
            <a:ext cx="14547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a:t>
            </a:r>
          </a:p>
        </p:txBody>
      </p:sp>
      <p:cxnSp>
        <p:nvCxnSpPr>
          <p:cNvPr id="52" name="Straight Arrow Connector 51">
            <a:extLst>
              <a:ext uri="{FF2B5EF4-FFF2-40B4-BE49-F238E27FC236}">
                <a16:creationId xmlns:a16="http://schemas.microsoft.com/office/drawing/2014/main" id="{BB5EA72A-FA7D-4C60-BE9F-146749CA32DE}"/>
              </a:ext>
            </a:extLst>
          </p:cNvPr>
          <p:cNvCxnSpPr>
            <a:stCxn id="11" idx="3"/>
            <a:endCxn id="16" idx="1"/>
          </p:cNvCxnSpPr>
          <p:nvPr/>
        </p:nvCxnSpPr>
        <p:spPr bwMode="auto">
          <a:xfrm>
            <a:off x="2536247" y="2427843"/>
            <a:ext cx="183742" cy="8384"/>
          </a:xfrm>
          <a:prstGeom prst="straightConnector1">
            <a:avLst/>
          </a:prstGeom>
          <a:noFill/>
          <a:ln w="28575" cap="flat" cmpd="sng" algn="ctr">
            <a:solidFill>
              <a:schemeClr val="bg1"/>
            </a:solidFill>
            <a:prstDash val="solid"/>
            <a:round/>
            <a:headEnd type="none" w="med" len="med"/>
            <a:tailEnd type="triangle"/>
          </a:ln>
          <a:effectLst/>
        </p:spPr>
      </p:cxnSp>
      <p:cxnSp>
        <p:nvCxnSpPr>
          <p:cNvPr id="54" name="Straight Arrow Connector 53">
            <a:extLst>
              <a:ext uri="{FF2B5EF4-FFF2-40B4-BE49-F238E27FC236}">
                <a16:creationId xmlns:a16="http://schemas.microsoft.com/office/drawing/2014/main" id="{2FF72B53-CA76-45A4-8DBD-C048950353DE}"/>
              </a:ext>
            </a:extLst>
          </p:cNvPr>
          <p:cNvCxnSpPr>
            <a:stCxn id="12" idx="3"/>
            <a:endCxn id="17" idx="1"/>
          </p:cNvCxnSpPr>
          <p:nvPr/>
        </p:nvCxnSpPr>
        <p:spPr bwMode="auto">
          <a:xfrm flipV="1">
            <a:off x="2536247" y="3365011"/>
            <a:ext cx="183742" cy="225"/>
          </a:xfrm>
          <a:prstGeom prst="straightConnector1">
            <a:avLst/>
          </a:prstGeom>
          <a:noFill/>
          <a:ln w="28575" cap="flat" cmpd="sng" algn="ctr">
            <a:solidFill>
              <a:schemeClr val="bg1"/>
            </a:solidFill>
            <a:prstDash val="solid"/>
            <a:round/>
            <a:headEnd type="none" w="med" len="med"/>
            <a:tailEnd type="triangle"/>
          </a:ln>
          <a:effectLst/>
        </p:spPr>
      </p:cxnSp>
      <p:cxnSp>
        <p:nvCxnSpPr>
          <p:cNvPr id="56" name="Straight Arrow Connector 55">
            <a:extLst>
              <a:ext uri="{FF2B5EF4-FFF2-40B4-BE49-F238E27FC236}">
                <a16:creationId xmlns:a16="http://schemas.microsoft.com/office/drawing/2014/main" id="{21F698A7-D218-48A9-B9B4-4F463F74EC33}"/>
              </a:ext>
            </a:extLst>
          </p:cNvPr>
          <p:cNvCxnSpPr>
            <a:stCxn id="13" idx="3"/>
            <a:endCxn id="19" idx="1"/>
          </p:cNvCxnSpPr>
          <p:nvPr/>
        </p:nvCxnSpPr>
        <p:spPr bwMode="auto">
          <a:xfrm>
            <a:off x="2536247" y="5461639"/>
            <a:ext cx="183742" cy="0"/>
          </a:xfrm>
          <a:prstGeom prst="straightConnector1">
            <a:avLst/>
          </a:prstGeom>
          <a:noFill/>
          <a:ln w="28575" cap="flat" cmpd="sng" algn="ctr">
            <a:solidFill>
              <a:schemeClr val="bg1"/>
            </a:solidFill>
            <a:prstDash val="solid"/>
            <a:round/>
            <a:headEnd type="none" w="med" len="med"/>
            <a:tailEnd type="triangle"/>
          </a:ln>
          <a:effectLst/>
        </p:spPr>
      </p:cxnSp>
      <p:grpSp>
        <p:nvGrpSpPr>
          <p:cNvPr id="35" name="Group 34">
            <a:extLst>
              <a:ext uri="{FF2B5EF4-FFF2-40B4-BE49-F238E27FC236}">
                <a16:creationId xmlns:a16="http://schemas.microsoft.com/office/drawing/2014/main" id="{8DD1DEC1-63DB-4319-B393-D8BE17FB1CA6}"/>
              </a:ext>
            </a:extLst>
          </p:cNvPr>
          <p:cNvGrpSpPr/>
          <p:nvPr/>
        </p:nvGrpSpPr>
        <p:grpSpPr>
          <a:xfrm>
            <a:off x="9392911" y="6207927"/>
            <a:ext cx="2488502" cy="454909"/>
            <a:chOff x="9392911" y="6207927"/>
            <a:chExt cx="2488502" cy="454909"/>
          </a:xfrm>
        </p:grpSpPr>
        <p:pic>
          <p:nvPicPr>
            <p:cNvPr id="37" name="Picture 36" descr="A picture containing text, ax, wheel&#10;&#10;Description automatically generated">
              <a:extLst>
                <a:ext uri="{FF2B5EF4-FFF2-40B4-BE49-F238E27FC236}">
                  <a16:creationId xmlns:a16="http://schemas.microsoft.com/office/drawing/2014/main" id="{EA542D04-443C-4B1C-A996-F7189E5503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8" name="Rectangle 8">
              <a:extLst>
                <a:ext uri="{FF2B5EF4-FFF2-40B4-BE49-F238E27FC236}">
                  <a16:creationId xmlns:a16="http://schemas.microsoft.com/office/drawing/2014/main" id="{EF1421D3-EA3E-4C1F-83F8-C352A96CD58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34421973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chemeClr val="accent3"/>
                </a:solidFill>
                <a:hlinkClick r:id="rId3">
                  <a:extLst>
                    <a:ext uri="{A12FA001-AC4F-418D-AE19-62706E023703}">
                      <ahyp:hlinkClr xmlns:ahyp="http://schemas.microsoft.com/office/drawing/2018/hyperlinkcolor" val="tx"/>
                    </a:ext>
                  </a:extLst>
                </a:hlinkClick>
              </a:rPr>
              <a:t>clinicaloptions.com</a:t>
            </a:r>
            <a:endParaRPr lang="en-US" sz="2400" b="1" u="sng" dirty="0">
              <a:solidFill>
                <a:schemeClr val="accent3"/>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RCC!</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 from ASCO GU 2023</a:t>
            </a:r>
          </a:p>
          <a:p>
            <a:pPr>
              <a:buClr>
                <a:schemeClr val="tx2">
                  <a:lumMod val="20000"/>
                  <a:lumOff val="80000"/>
                </a:schemeClr>
              </a:buClr>
              <a:defRPr/>
            </a:pPr>
            <a:r>
              <a:rPr lang="en-US" sz="2200" dirty="0">
                <a:solidFill>
                  <a:srgbClr val="E1471D"/>
                </a:solidFill>
              </a:rPr>
              <a:t>Interactive Decision Support Tool </a:t>
            </a:r>
            <a:r>
              <a:rPr lang="en-US" sz="2200" b="0" dirty="0"/>
              <a:t>on metastatic clear cell RCC </a:t>
            </a:r>
            <a:r>
              <a:rPr lang="en-US" sz="2200" b="0" i="1" dirty="0"/>
              <a:t>(coming soon!)</a:t>
            </a:r>
          </a:p>
          <a:p>
            <a:pPr>
              <a:buClr>
                <a:schemeClr val="tx2">
                  <a:lumMod val="20000"/>
                  <a:lumOff val="80000"/>
                </a:schemeClr>
              </a:buClr>
              <a:defRPr/>
            </a:pPr>
            <a:r>
              <a:rPr lang="en-US" sz="2200" dirty="0">
                <a:solidFill>
                  <a:schemeClr val="accent3"/>
                </a:solidFill>
              </a:rPr>
              <a:t>CME-certified Text Module </a:t>
            </a:r>
            <a:r>
              <a:rPr lang="en-US" sz="2200" b="0" dirty="0"/>
              <a:t>reviewing the key information on treatment selection and adverse event management in RCC </a:t>
            </a:r>
          </a:p>
          <a:p>
            <a:pPr>
              <a:buClr>
                <a:schemeClr val="tx2">
                  <a:lumMod val="20000"/>
                  <a:lumOff val="80000"/>
                </a:schemeClr>
              </a:buClr>
              <a:defRPr/>
            </a:pPr>
            <a:r>
              <a:rPr lang="en-US" sz="2200" b="0" dirty="0"/>
              <a:t>Expert authored </a:t>
            </a:r>
            <a:r>
              <a:rPr lang="en-US" sz="2200" dirty="0">
                <a:solidFill>
                  <a:srgbClr val="E1471D"/>
                </a:solidFill>
              </a:rPr>
              <a:t>ClinicalThought commentary </a:t>
            </a:r>
            <a:r>
              <a:rPr lang="en-US" sz="2200" b="0" i="1"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5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1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Document_x0020_Category xmlns="331eb9db-baa2-4592-8007-cdcff013e732">Slides - Online (non-CME)</Document_x0020_Category>
    <_dlc_DocId xmlns="d54cbe69-32bd-412a-b004-9152f949605e">56M7VY3CDVN5-706091486-1</_dlc_DocId>
    <_dlc_DocIdUrl xmlns="d54cbe69-32bd-412a-b004-9152f949605e">
      <Url>https://intranet.clinicaloptions.com/mews/oncology/ONC_2022_RCC_Online_(PRP4417)/CME_CE_CPE-Certified_Text_Module_with_embedded_graphics_and_downloadable_slideset/_layouts/15/DocIdRedir.aspx?ID=56M7VY3CDVN5-706091486-1</Url>
      <Description>56M7VY3CDVN5-706091486-1</Description>
    </_dlc_DocIdUrl>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D71276EBA1A84FB40957A5DFC0B636" ma:contentTypeVersion="1" ma:contentTypeDescription="Create a new document." ma:contentTypeScope="" ma:versionID="e01f102d48f922dd4e05bd681f933634">
  <xsd:schema xmlns:xsd="http://www.w3.org/2001/XMLSchema" xmlns:xs="http://www.w3.org/2001/XMLSchema" xmlns:p="http://schemas.microsoft.com/office/2006/metadata/properties" xmlns:ns2="d54cbe69-32bd-412a-b004-9152f949605e" xmlns:ns3="331eb9db-baa2-4592-8007-cdcff013e732" targetNamespace="http://schemas.microsoft.com/office/2006/metadata/properties" ma:root="true" ma:fieldsID="46e5b206b60aad3572d151299bf81b6f" ns2:_="" ns3:_="">
    <xsd:import namespace="d54cbe69-32bd-412a-b004-9152f949605e"/>
    <xsd:import namespace="331eb9db-baa2-4592-8007-cdcff013e732"/>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331eb9db-baa2-4592-8007-cdcff013e732"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79C4B9-A1A9-4845-982C-07FA046AA63F}">
  <ds:schemaRefs>
    <ds:schemaRef ds:uri="d54cbe69-32bd-412a-b004-9152f949605e"/>
    <ds:schemaRef ds:uri="http://purl.org/dc/terms/"/>
    <ds:schemaRef ds:uri="http://purl.org/dc/elements/1.1/"/>
    <ds:schemaRef ds:uri="http://purl.org/dc/dcmitype/"/>
    <ds:schemaRef ds:uri="331eb9db-baa2-4592-8007-cdcff013e732"/>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2260FB6-AEC1-43B3-B97A-6F22FB245A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331eb9db-baa2-4592-8007-cdcff013e73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0C4B507-8440-4EA2-BA8D-C2B45E918EE8}">
  <ds:schemaRefs>
    <ds:schemaRef ds:uri="http://schemas.microsoft.com/sharepoint/events"/>
  </ds:schemaRefs>
</ds:datastoreItem>
</file>

<file path=customXml/itemProps4.xml><?xml version="1.0" encoding="utf-8"?>
<ds:datastoreItem xmlns:ds="http://schemas.openxmlformats.org/officeDocument/2006/customXml" ds:itemID="{83ECED28-89F7-43EC-9701-41D6308673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4463</TotalTime>
  <Words>7536</Words>
  <Application>Microsoft Office PowerPoint</Application>
  <PresentationFormat>Widescreen</PresentationFormat>
  <Paragraphs>2043</Paragraphs>
  <Slides>41</Slides>
  <Notes>41</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41</vt:i4>
      </vt:variant>
    </vt:vector>
  </HeadingPairs>
  <TitlesOfParts>
    <vt:vector size="50" baseType="lpstr">
      <vt:lpstr>Arial</vt:lpstr>
      <vt:lpstr>Calibri</vt:lpstr>
      <vt:lpstr>Times</vt:lpstr>
      <vt:lpstr>Times New Roman</vt:lpstr>
      <vt:lpstr>Wingdings</vt:lpstr>
      <vt:lpstr>2022_CCO_Template</vt:lpstr>
      <vt:lpstr>5_2017_HTAA_Diabetes</vt:lpstr>
      <vt:lpstr>4_2017_HTAA_Diabetes</vt:lpstr>
      <vt:lpstr>1_2022_CCO_Template</vt:lpstr>
      <vt:lpstr>Optimizing Outcomes for Patients with RCC</vt:lpstr>
      <vt:lpstr>About These Slides</vt:lpstr>
      <vt:lpstr>Disclosures</vt:lpstr>
      <vt:lpstr>Trials of Tyrosine Kinase Inhibitors as  Adjuvant Treatment in RCC</vt:lpstr>
      <vt:lpstr>KEYNOTE-564: Adjuvant Pembrolizumab vs  Placebo for ccRCC</vt:lpstr>
      <vt:lpstr>KEYNOTE-564: Eligibility Criteria</vt:lpstr>
      <vt:lpstr>KEYNOTE-564 30-Mo Follow-up: DFS (Primary Endpoint)</vt:lpstr>
      <vt:lpstr>KEYNOTE-564 30-Mo Follow-up: DFS by Recurrence Risk</vt:lpstr>
      <vt:lpstr>KEYNOTE-564 Subgroup Analysis:  DFS by UISS Risk Group and Disease Stage</vt:lpstr>
      <vt:lpstr>KEYNOTE-564 30-Mo Follow-up: OS (Secondary Endpoint)</vt:lpstr>
      <vt:lpstr>Trials of Immunotherapy in Nonmetastatic RCC</vt:lpstr>
      <vt:lpstr>Who Should Get Adjuvant Treatment?</vt:lpstr>
      <vt:lpstr>Understanding the Role of Risk in the Treatment of Metastatic RCC </vt:lpstr>
      <vt:lpstr>CARMENA: Sunitinib Is Noninferior to Nephrectomy + Sunitinib in mRCC</vt:lpstr>
      <vt:lpstr>Considerations for Nephrectomy</vt:lpstr>
      <vt:lpstr>Current Therapeutic Landscape Advanced  Renal Cell Carcinoma: First-line Therapy</vt:lpstr>
      <vt:lpstr>CheckMate 214: Nivolumab + Ipilimumab vs  Sunitinib for Untreated Advanced RCC </vt:lpstr>
      <vt:lpstr>KEYNOTE-426: First-line Pembrolizumab + Axitinib vs Sunitinib in Advanced or Metastatic RCC</vt:lpstr>
      <vt:lpstr>CheckMate 9ER: First-line Nivolumab + Cabozantinib vs Sunitinib in Advanced or Metastatic RCC</vt:lpstr>
      <vt:lpstr>CLEAR: First-line Lenvatinib + Pembrolizumab or Everolimus vs Sunitinib in Advanced RCC</vt:lpstr>
      <vt:lpstr>First-line IO Combination Trials in mRCC </vt:lpstr>
      <vt:lpstr>Cross-Trial Comparison of Response in ITT Population</vt:lpstr>
      <vt:lpstr>COSMIC-313: Ipi/Nivo ± Cabozantinib in Advanced RCC</vt:lpstr>
      <vt:lpstr>COSMIC-313: Safety</vt:lpstr>
      <vt:lpstr>First-line Combination Therapies for Advanced RCC</vt:lpstr>
      <vt:lpstr>Therapeutic Landscape of Advanced RCC:  Second-line Therapy and Beyond</vt:lpstr>
      <vt:lpstr>Phase III METEOR Trial: Cabozantinib vs Everolimus  After Prior VEGF TKI Therapy</vt:lpstr>
      <vt:lpstr>Phase II Trial of Lenvatinib, Everolimus, or Lenvatinib + Everolimus After Prior VEGF TKI</vt:lpstr>
      <vt:lpstr>TIVO-3: Phase III Trial With Tivozanib vs Sorafenib in  Advanced RCC After VEGF TKI Therapy (Prior IO Allowed)</vt:lpstr>
      <vt:lpstr>CaboPoint: Cabozantinib Following Checkpoint Inhibitor–Based Combination Therapy for Advanced ccRCC</vt:lpstr>
      <vt:lpstr>Phase Ib/II KEYNOTE-146/Study 111: Response to Lenvatinib + Pembrolizumab by Previous Therapy</vt:lpstr>
      <vt:lpstr>Belzutifan in Advanced Clear-Cell RCC: Study Design</vt:lpstr>
      <vt:lpstr>Belzutifan in Advanced RCC: Max Change  From Baseline in Target Lesions </vt:lpstr>
      <vt:lpstr>Considerations for Treatment After Progression</vt:lpstr>
      <vt:lpstr>Ongoing Phase III Trials in the Post-IO Setting</vt:lpstr>
      <vt:lpstr>A New Spectrum of Adverse Events With IO-Based Therapy</vt:lpstr>
      <vt:lpstr>Time of Onset and Toxicity Grade of Immune-Related  Adverse Events in Patients Receiving PD-1/PD-L1 Antibodies</vt:lpstr>
      <vt:lpstr>Rates of AEs in IO-Based Combination Therapy for RCC</vt:lpstr>
      <vt:lpstr>General Guidelines for Management of irAEs</vt:lpstr>
      <vt:lpstr>Expert Consensus on Managing AEs Associated  With IO/VEGF TKI Combination Therapy</vt:lpstr>
      <vt:lpstr>Go Online for More CCO  Coverage of RCC!</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Trials of Tyrosine Kinase Inhibitors as Adjuvant Treatment in RCC</dc:title>
  <dc:creator>Marie Rush</dc:creator>
  <cp:lastModifiedBy>ssingh@cealliance.com</cp:lastModifiedBy>
  <cp:revision>10</cp:revision>
  <dcterms:created xsi:type="dcterms:W3CDTF">2023-01-12T20:52:39Z</dcterms:created>
  <dcterms:modified xsi:type="dcterms:W3CDTF">2023-03-23T11:51:26Z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2023-01-21T21:19:35Z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d8ba79e9-268c-4fa4-a441-5767d7ab843d</vt:lpwstr>
  </property>
  <property fmtid="{D5CDD505-2E9C-101B-9397-08002B2CF9AE}" pid="8" name="MSIP_Label_792c8cef-6f2b-4af1-b4ac-d815ff795cd6_ContentBits">
    <vt:lpwstr>0</vt:lpwstr>
  </property>
  <property fmtid="{D5CDD505-2E9C-101B-9397-08002B2CF9AE}" pid="9" name="ContentTypeId">
    <vt:lpwstr>0x01010085D71276EBA1A84FB40957A5DFC0B636</vt:lpwstr>
  </property>
  <property fmtid="{D5CDD505-2E9C-101B-9397-08002B2CF9AE}" pid="10" name="_dlc_DocIdItemGuid">
    <vt:lpwstr>7a15e5a1-dd06-4f5c-ab78-8b09aaf328f9</vt:lpwstr>
  </property>
</Properties>
</file>