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 id="2147484663" r:id="rId6"/>
  </p:sldMasterIdLst>
  <p:notesMasterIdLst>
    <p:notesMasterId r:id="rId25"/>
  </p:notesMasterIdLst>
  <p:handoutMasterIdLst>
    <p:handoutMasterId r:id="rId26"/>
  </p:handoutMasterIdLst>
  <p:sldIdLst>
    <p:sldId id="321" r:id="rId7"/>
    <p:sldId id="559" r:id="rId8"/>
    <p:sldId id="294" r:id="rId9"/>
    <p:sldId id="549" r:id="rId10"/>
    <p:sldId id="566" r:id="rId11"/>
    <p:sldId id="2147483556" r:id="rId12"/>
    <p:sldId id="2147473891" r:id="rId13"/>
    <p:sldId id="2147473885" r:id="rId14"/>
    <p:sldId id="2147483561" r:id="rId15"/>
    <p:sldId id="2147483554" r:id="rId16"/>
    <p:sldId id="2147473877" r:id="rId17"/>
    <p:sldId id="2147473887" r:id="rId18"/>
    <p:sldId id="2147473889" r:id="rId19"/>
    <p:sldId id="2147473888" r:id="rId20"/>
    <p:sldId id="2147483555" r:id="rId21"/>
    <p:sldId id="2147483557" r:id="rId22"/>
    <p:sldId id="2147483560" r:id="rId23"/>
    <p:sldId id="318" r:id="rId24"/>
  </p:sldIdLst>
  <p:sldSz cx="12192000" cy="6858000"/>
  <p:notesSz cx="7315200" cy="9601200"/>
  <p:custDataLst>
    <p:tags r:id="rId2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166D13-CFFF-6140-C3DE-48E112F3D90B}" name="Maddelynne Parker" initials="MP" userId="Maddelynne Parker" providerId="None"/>
  <p188:author id="{0E3B932D-C483-7645-37A0-A5A79F381389}" name="Still, Christopher D." initials="CS" userId="S::cstill@geisinger.edu::c15aa142-6d6d-4fe6-bc77-1e75f5ce25ee" providerId="AD"/>
  <p188:author id="{64B07C39-1D90-5FAD-6D40-8892F55FDE24}" name="Jennifer Eimers" initials="JE" userId="S::jeimers@clinicaloptions.com::e496f3f7-6a48-4339-9b0c-9f426a43f948" providerId="AD"/>
  <p188:author id="{CF43D6E5-88E4-5F69-2C62-7FF3A70A6C5F}" name="Jill Frost" initials="JF" userId="S::JFrost@cealliance.com::e4c7a782-e07d-47df-bd74-8bd4e0f782a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6"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Nicole Mitchell" initials="NM" lastIdx="10" clrIdx="14">
    <p:extLst>
      <p:ext uri="{19B8F6BF-5375-455C-9EA6-DF929625EA0E}">
        <p15:presenceInfo xmlns:p15="http://schemas.microsoft.com/office/powerpoint/2012/main" userId="S::nmitchell@practicingclinicians.com::e6112baa-5d07-499c-8da8-7bdc6749eb49" providerId="AD"/>
      </p:ext>
    </p:extLst>
  </p:cmAuthor>
  <p:cmAuthor id="16" name="Jennifer Eimers" initials="JE" lastIdx="2" clrIdx="15">
    <p:extLst>
      <p:ext uri="{19B8F6BF-5375-455C-9EA6-DF929625EA0E}">
        <p15:presenceInfo xmlns:p15="http://schemas.microsoft.com/office/powerpoint/2012/main" userId="S::jeimers@clinicaloptions.com::e496f3f7-6a48-4339-9b0c-9f426a43f948" providerId="AD"/>
      </p:ext>
    </p:extLst>
  </p:cmAuthor>
  <p:cmAuthor id="17" name="Zachary Schwartz" initials="ZS" lastIdx="16" clrIdx="16">
    <p:extLst>
      <p:ext uri="{19B8F6BF-5375-455C-9EA6-DF929625EA0E}">
        <p15:presenceInfo xmlns:p15="http://schemas.microsoft.com/office/powerpoint/2012/main" userId="S::zschwartz@clinicaloptions.com::64648e91-b212-4092-bee8-eff2e880b6f9" providerId="AD"/>
      </p:ext>
    </p:extLst>
  </p:cmAuthor>
  <p:cmAuthor id="18" name="Kristen Rosenthal" initials="KR" lastIdx="4" clrIdx="17">
    <p:extLst>
      <p:ext uri="{19B8F6BF-5375-455C-9EA6-DF929625EA0E}">
        <p15:presenceInfo xmlns:p15="http://schemas.microsoft.com/office/powerpoint/2012/main" userId="S::krosenthal@clinicaloptions.com::67a58a6d-22ff-4b03-8f01-10ea3f44af52" providerId="AD"/>
      </p:ext>
    </p:extLst>
  </p:cmAuthor>
  <p:cmAuthor id="19" name="Maddelynne Parker" initials="MP" lastIdx="7" clrIdx="18">
    <p:extLst>
      <p:ext uri="{19B8F6BF-5375-455C-9EA6-DF929625EA0E}">
        <p15:presenceInfo xmlns:p15="http://schemas.microsoft.com/office/powerpoint/2012/main" userId="Maddelynne Parker" providerId="None"/>
      </p:ext>
    </p:extLst>
  </p:cmAuthor>
  <p:cmAuthor id="20" name="Robin Black" initials="RB" lastIdx="6" clrIdx="19">
    <p:extLst>
      <p:ext uri="{19B8F6BF-5375-455C-9EA6-DF929625EA0E}">
        <p15:presenceInfo xmlns:p15="http://schemas.microsoft.com/office/powerpoint/2012/main" userId="S::rblack@clinicaloptions.com::b7cebd55-1fa6-44ea-9605-a982874bd1b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6376"/>
    <a:srgbClr val="015873"/>
    <a:srgbClr val="609140"/>
    <a:srgbClr val="E1471D"/>
    <a:srgbClr val="00823B"/>
    <a:srgbClr val="013763"/>
    <a:srgbClr val="033453"/>
    <a:srgbClr val="006264"/>
    <a:srgbClr val="FDB338"/>
    <a:srgbClr val="682E7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F5083BB-AA17-444E-BBA8-A7D501FB394E}" v="2" dt="2025-09-18T18:02:54.311"/>
    <p1510:client id="{A4B7EAB4-BAC7-4FE4-BB14-147D0F90FBF6}" v="1" dt="2025-09-18T16:12:22.514"/>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421" autoAdjust="0"/>
    <p:restoredTop sz="82360" autoAdjust="0"/>
  </p:normalViewPr>
  <p:slideViewPr>
    <p:cSldViewPr snapToGrid="0">
      <p:cViewPr varScale="1">
        <p:scale>
          <a:sx n="61" d="100"/>
          <a:sy n="61" d="100"/>
        </p:scale>
        <p:origin x="636" y="4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pmc.ncbi.nlm.nih.gov/articles/PMC12281790/pdf/12916_2025_Article_4200.pdf"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025648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CAF30B11-B7C5-4E9C-AF82-16E89F5ABDA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5A9CD1-378D-4C9F-981C-DD7277607FD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035" name="Rectangle 2">
            <a:extLst>
              <a:ext uri="{FF2B5EF4-FFF2-40B4-BE49-F238E27FC236}">
                <a16:creationId xmlns:a16="http://schemas.microsoft.com/office/drawing/2014/main" id="{506BD754-E9FF-4408-A6CB-AAAEAE4EC093}"/>
              </a:ext>
            </a:extLst>
          </p:cNvPr>
          <p:cNvSpPr>
            <a:spLocks noGrp="1" noRot="1" noChangeAspect="1" noChangeArrowheads="1" noTextEdit="1"/>
          </p:cNvSpPr>
          <p:nvPr>
            <p:ph type="sldImg"/>
          </p:nvPr>
        </p:nvSpPr>
        <p:spPr>
          <a:xfrm>
            <a:off x="457200" y="720725"/>
            <a:ext cx="6400800" cy="3600450"/>
          </a:xfrm>
          <a:ln/>
        </p:spPr>
      </p:sp>
      <p:sp>
        <p:nvSpPr>
          <p:cNvPr id="44036" name="Rectangle 3">
            <a:extLst>
              <a:ext uri="{FF2B5EF4-FFF2-40B4-BE49-F238E27FC236}">
                <a16:creationId xmlns:a16="http://schemas.microsoft.com/office/drawing/2014/main" id="{2FC876EC-1F6F-462C-B502-B2110DCD396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disclosure information of the faculty and staff involved in the development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05705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652371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AOM, antiobesity medication; RA, receptor agonist.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766318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Arial" charset="0"/>
                <a:ea typeface="+mn-ea"/>
                <a:cs typeface="+mn-cs"/>
              </a:rPr>
              <a:t>AOM, antiobesity medication.</a:t>
            </a:r>
            <a:endParaRPr lang="en-US" dirty="0">
              <a:hlinkClick r:id="rId3"/>
            </a:endParaRPr>
          </a:p>
          <a:p>
            <a:endParaRPr lang="en-US" dirty="0">
              <a:hlinkClick r:id="rId3"/>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3331227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RA, receptor agonist.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928582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 MACE, major adverse cardiovascular event.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240167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AHI, </a:t>
            </a:r>
            <a:r>
              <a:rPr lang="en-US" sz="1200" b="0" i="1" kern="1200" dirty="0">
                <a:solidFill>
                  <a:schemeClr val="tx1"/>
                </a:solidFill>
                <a:effectLst/>
                <a:latin typeface="Arial" charset="0"/>
                <a:ea typeface="+mn-ea"/>
                <a:cs typeface="+mn-cs"/>
              </a:rPr>
              <a:t>apnea-hypopnea index; </a:t>
            </a:r>
            <a:r>
              <a:rPr lang="en-US" sz="1200" i="1" kern="1200" dirty="0">
                <a:solidFill>
                  <a:schemeClr val="tx1"/>
                </a:solidFill>
                <a:effectLst/>
                <a:latin typeface="Arial" charset="0"/>
                <a:ea typeface="+mn-ea"/>
                <a:cs typeface="+mn-cs"/>
              </a:rPr>
              <a:t>AOM, antiobesity medication, CV, cardiovascular; CVD, cardiovascular disease; MACE, major adverse cardiovascular disease; MASH, </a:t>
            </a:r>
            <a:r>
              <a:rPr lang="en-US" sz="1200" b="0" i="1" kern="1200" dirty="0">
                <a:solidFill>
                  <a:schemeClr val="tx1"/>
                </a:solidFill>
                <a:effectLst/>
                <a:latin typeface="Arial" charset="0"/>
                <a:ea typeface="+mn-ea"/>
                <a:cs typeface="+mn-cs"/>
              </a:rPr>
              <a:t>metabolic dysfunction–associated steatohepatitis, MI, myocardial infarction; OSA, obstructive sleep apnea; PRO, patient-reported outcomes.</a:t>
            </a:r>
            <a:endParaRPr lang="en-US" sz="1200" i="1"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i="1"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9934216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AOM, antiobesity medication.</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3836570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kern="1200" dirty="0">
                <a:solidFill>
                  <a:schemeClr val="tx1"/>
                </a:solidFill>
                <a:effectLst/>
                <a:latin typeface="Arial" charset="0"/>
                <a:ea typeface="+mn-ea"/>
                <a:cs typeface="+mn-cs"/>
              </a:rPr>
              <a:t>AOM, antiobesity medication; CVD, cardiovascular disease; MASLD, </a:t>
            </a:r>
            <a:r>
              <a:rPr lang="en-US" sz="1200" b="0" i="1" kern="1200" dirty="0">
                <a:solidFill>
                  <a:schemeClr val="tx1"/>
                </a:solidFill>
                <a:effectLst/>
                <a:latin typeface="Arial" charset="0"/>
                <a:ea typeface="+mn-ea"/>
                <a:cs typeface="+mn-cs"/>
              </a:rPr>
              <a:t>metabolic dysfunction–associated steatotic liver disease; OSA, obstructive sleep apnea; T2D, type 2 diabetes.</a:t>
            </a:r>
            <a:endParaRPr lang="en-US" sz="1200" i="1" kern="1200" dirty="0">
              <a:solidFill>
                <a:schemeClr val="tx1"/>
              </a:solidFill>
              <a:effectLst/>
              <a:latin typeface="Arial"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kern="1200" dirty="0">
              <a:solidFill>
                <a:schemeClr val="tx1"/>
              </a:solidFill>
              <a:effectLst/>
              <a:latin typeface="Arial" charset="0"/>
              <a:ea typeface="+mn-ea"/>
              <a:cs typeface="+mn-cs"/>
            </a:endParaRP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39272673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541C0-8697-8FDC-20CF-A48468A4C6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2AED0A-0069-6238-326B-479F30D814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B0FD09-6410-D49E-C99F-1364FFC6B31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A6761A4-74A1-BDAB-AB57-47763AA88429}"/>
              </a:ext>
            </a:extLst>
          </p:cNvPr>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1501134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905586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18</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6485AB00-1520-219D-676C-3E8F2C87A6F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21210" y="235401"/>
            <a:ext cx="3991276" cy="984860"/>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08B110-C903-B92E-8A98-E7634D283CC4}"/>
              </a:ext>
            </a:extLst>
          </p:cNvPr>
          <p:cNvGrpSpPr/>
          <p:nvPr userDrawn="1"/>
        </p:nvGrpSpPr>
        <p:grpSpPr>
          <a:xfrm>
            <a:off x="9809410" y="6154855"/>
            <a:ext cx="1980029" cy="577224"/>
            <a:chOff x="9874835" y="6236872"/>
            <a:chExt cx="1980029" cy="577224"/>
          </a:xfrm>
        </p:grpSpPr>
        <p:pic>
          <p:nvPicPr>
            <p:cNvPr id="8" name="Picture 1">
              <a:extLst>
                <a:ext uri="{FF2B5EF4-FFF2-40B4-BE49-F238E27FC236}">
                  <a16:creationId xmlns:a16="http://schemas.microsoft.com/office/drawing/2014/main" id="{2AAA5A12-10C2-B49D-7BFA-E8AA4720F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6B3B02F3-5224-20C8-2A8E-65F405D3CD94}"/>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3C4C036-10CF-4ED7-8A6F-57840B16EB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88A944BB-30DB-18FF-7502-F557A6282984}"/>
              </a:ext>
            </a:extLst>
          </p:cNvPr>
          <p:cNvGrpSpPr/>
          <p:nvPr userDrawn="1"/>
        </p:nvGrpSpPr>
        <p:grpSpPr>
          <a:xfrm>
            <a:off x="9809410" y="6154855"/>
            <a:ext cx="1980029" cy="577224"/>
            <a:chOff x="9874835" y="6236872"/>
            <a:chExt cx="1980029" cy="577224"/>
          </a:xfrm>
        </p:grpSpPr>
        <p:pic>
          <p:nvPicPr>
            <p:cNvPr id="6" name="Picture 1">
              <a:extLst>
                <a:ext uri="{FF2B5EF4-FFF2-40B4-BE49-F238E27FC236}">
                  <a16:creationId xmlns:a16="http://schemas.microsoft.com/office/drawing/2014/main" id="{B71A09A0-3EDA-3995-C1E4-3A6BD25AE7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2FC4BF9D-7807-AA16-EC67-3731984757AB}"/>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99092829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071B2D7B-845B-9343-5CA9-82B9583736D7}"/>
              </a:ext>
            </a:extLst>
          </p:cNvPr>
          <p:cNvGrpSpPr/>
          <p:nvPr userDrawn="1"/>
        </p:nvGrpSpPr>
        <p:grpSpPr>
          <a:xfrm>
            <a:off x="9809410" y="6154855"/>
            <a:ext cx="1980029" cy="577224"/>
            <a:chOff x="9874835" y="6236872"/>
            <a:chExt cx="1980029" cy="577224"/>
          </a:xfrm>
        </p:grpSpPr>
        <p:pic>
          <p:nvPicPr>
            <p:cNvPr id="4" name="Picture 1">
              <a:extLst>
                <a:ext uri="{FF2B5EF4-FFF2-40B4-BE49-F238E27FC236}">
                  <a16:creationId xmlns:a16="http://schemas.microsoft.com/office/drawing/2014/main" id="{969A5D33-E060-A5B3-8D64-890861DD42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2460" y="6359769"/>
              <a:ext cx="1793396" cy="454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898F2FB-9336-D1AB-8604-245E6FEAE7E0}"/>
                </a:ext>
              </a:extLst>
            </p:cNvPr>
            <p:cNvSpPr txBox="1"/>
            <p:nvPr/>
          </p:nvSpPr>
          <p:spPr>
            <a:xfrm>
              <a:off x="9874835" y="6236872"/>
              <a:ext cx="1980029" cy="215444"/>
            </a:xfrm>
            <a:prstGeom prst="rect">
              <a:avLst/>
            </a:prstGeom>
            <a:noFill/>
          </p:spPr>
          <p:txBody>
            <a:bodyPr wrap="none" rtlCol="0">
              <a:spAutoFit/>
            </a:bodyPr>
            <a:lstStyle/>
            <a:p>
              <a:r>
                <a:rPr lang="en-US" sz="800" b="0" dirty="0">
                  <a:solidFill>
                    <a:schemeClr val="bg2"/>
                  </a:solidFill>
                  <a:latin typeface="Calibri" panose="020F0502020204030204" pitchFamily="34" charset="0"/>
                  <a:cs typeface="Calibri" panose="020F0502020204030204" pitchFamily="34" charset="0"/>
                </a:rPr>
                <a:t>Slide credit: </a:t>
              </a:r>
              <a:r>
                <a:rPr lang="en-US" sz="800" dirty="0">
                  <a:solidFill>
                    <a:schemeClr val="bg2"/>
                  </a:solidFill>
                  <a:latin typeface="Calibri" panose="020F0502020204030204" pitchFamily="34" charset="0"/>
                  <a:cs typeface="Calibri" panose="020F0502020204030204" pitchFamily="34" charset="0"/>
                </a:rPr>
                <a:t>clinicaleducationalliance</a:t>
              </a:r>
              <a:r>
                <a:rPr lang="en-US" sz="800" b="0" dirty="0">
                  <a:solidFill>
                    <a:schemeClr val="bg2"/>
                  </a:solidFill>
                  <a:latin typeface="Calibri" panose="020F0502020204030204" pitchFamily="34" charset="0"/>
                  <a:cs typeface="Calibri" panose="020F0502020204030204" pitchFamily="34" charset="0"/>
                </a:rPr>
                <a:t>.com:</a:t>
              </a:r>
            </a:p>
          </p:txBody>
        </p:sp>
      </p:grpSp>
    </p:spTree>
    <p:extLst>
      <p:ext uri="{BB962C8B-B14F-4D97-AF65-F5344CB8AC3E}">
        <p14:creationId xmlns:p14="http://schemas.microsoft.com/office/powerpoint/2010/main" val="350055454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A2DB069-00FC-9F9A-99C1-05B7B36D2E7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854413" y="5722043"/>
            <a:ext cx="2944728" cy="726620"/>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magnifying glass on a page of a book&#10;&#10;AI-generated content may be incorrect.">
            <a:extLst>
              <a:ext uri="{FF2B5EF4-FFF2-40B4-BE49-F238E27FC236}">
                <a16:creationId xmlns:a16="http://schemas.microsoft.com/office/drawing/2014/main" id="{89C737F4-4543-9ADA-F5C4-70AFAEEE6D8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6114254" y="3667126"/>
            <a:ext cx="6077744" cy="3190872"/>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08247938"/>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84106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9744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32917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7877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5011798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2577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370686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0139242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30510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57560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464784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506114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itle Only Updated">
    <p:spTree>
      <p:nvGrpSpPr>
        <p:cNvPr id="1" name=""/>
        <p:cNvGrpSpPr/>
        <p:nvPr/>
      </p:nvGrpSpPr>
      <p:grpSpPr>
        <a:xfrm>
          <a:off x="0" y="0"/>
          <a:ext cx="0" cy="0"/>
          <a:chOff x="0" y="0"/>
          <a:chExt cx="0" cy="0"/>
        </a:xfrm>
      </p:grpSpPr>
      <p:sp>
        <p:nvSpPr>
          <p:cNvPr id="2" name="Title 1"/>
          <p:cNvSpPr>
            <a:spLocks noGrp="1"/>
          </p:cNvSpPr>
          <p:nvPr>
            <p:ph type="title"/>
          </p:nvPr>
        </p:nvSpPr>
        <p:spPr>
          <a:xfrm>
            <a:off x="609760" y="-76200"/>
            <a:ext cx="10872444" cy="1103313"/>
          </a:xfrm>
          <a:prstGeom prst="rect">
            <a:avLst/>
          </a:prstGeom>
        </p:spPr>
        <p:txBody>
          <a:bodyPr anchor="b"/>
          <a:lstStyle>
            <a:lvl1pPr>
              <a:defRPr sz="2800">
                <a:solidFill>
                  <a:srgbClr val="02307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187933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13" Type="http://schemas.openxmlformats.org/officeDocument/2006/relationships/slideLayout" Target="../slideLayouts/slideLayout20.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slideLayout" Target="../slideLayouts/slideLayout19.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5" Type="http://schemas.openxmlformats.org/officeDocument/2006/relationships/theme" Target="../theme/theme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 Id="rId1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60" r:id="rId5"/>
    <p:sldLayoutId id="2147484661" r:id="rId6"/>
    <p:sldLayoutId id="2147484662" r:id="rId7"/>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328" userDrawn="1">
          <p15:clr>
            <a:srgbClr val="F26B43"/>
          </p15:clr>
        </p15:guide>
        <p15:guide id="3" pos="452" userDrawn="1">
          <p15:clr>
            <a:srgbClr val="F26B43"/>
          </p15:clr>
        </p15:guide>
        <p15:guide id="4" pos="7231" userDrawn="1">
          <p15:clr>
            <a:srgbClr val="F26B43"/>
          </p15:clr>
        </p15:guide>
        <p15:guide id="5" pos="7417" userDrawn="1">
          <p15:clr>
            <a:srgbClr val="F26B43"/>
          </p15:clr>
        </p15:guide>
        <p15:guide id="6" orient="horz" pos="1008" userDrawn="1">
          <p15:clr>
            <a:srgbClr val="F26B43"/>
          </p15:clr>
        </p15:guide>
        <p15:guide id="7" orient="horz" pos="4147" userDrawn="1">
          <p15:clr>
            <a:srgbClr val="F26B43"/>
          </p15:clr>
        </p15:guide>
        <p15:guide id="8" orient="horz" pos="4032" userDrawn="1">
          <p15:clr>
            <a:srgbClr val="F26B43"/>
          </p15:clr>
        </p15:guide>
        <p15:guide id="9" orient="horz" pos="388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5853296"/>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 id="2147484673" r:id="rId10"/>
    <p:sldLayoutId id="2147484674" r:id="rId11"/>
    <p:sldLayoutId id="2147484675" r:id="rId12"/>
    <p:sldLayoutId id="2147484676" r:id="rId13"/>
    <p:sldLayoutId id="2147484677"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sv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hyperlink" Target="https://practicingclinician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kern="1200" dirty="0">
                <a:solidFill>
                  <a:schemeClr val="bg2"/>
                </a:solidFill>
                <a:ea typeface="Calibri" panose="020F0502020204030204" pitchFamily="34" charset="0"/>
                <a:cs typeface="Calibri" panose="020F0502020204030204" pitchFamily="34" charset="0"/>
              </a:rPr>
              <a:t>In It for the Long Haul: Expert Perspectives on the Need for Chronic Obesity Management </a:t>
            </a:r>
            <a:endParaRPr lang="en-US" altLang="en-US" dirty="0">
              <a:solidFill>
                <a:schemeClr val="bg2"/>
              </a:solidFill>
              <a:ea typeface="Calibri" panose="020F0502020204030204" pitchFamily="34" charset="0"/>
              <a:cs typeface="Calibri" panose="020F0502020204030204" pitchFamily="34" charset="0"/>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12675"/>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i="0" dirty="0">
                <a:solidFill>
                  <a:schemeClr val="bg2"/>
                </a:solidFill>
                <a:effectLst/>
                <a:latin typeface="Calibri" panose="020F0502020204030204" pitchFamily="34" charset="0"/>
                <a:cs typeface="Calibri" panose="020F0502020204030204" pitchFamily="34" charset="0"/>
              </a:rPr>
              <a:t>Supported by an educational grant from Novo Nordisk.</a:t>
            </a:r>
            <a:endParaRPr lang="en-US" sz="1200" b="0" dirty="0">
              <a:solidFill>
                <a:schemeClr val="bg2"/>
              </a:solidFill>
              <a:latin typeface="Calibri" panose="020F0502020204030204" pitchFamily="34" charset="0"/>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46347"/>
            <a:ext cx="587614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buNone/>
            </a:pPr>
            <a:r>
              <a:rPr lang="en-US" sz="1200" b="0" dirty="0">
                <a:solidFill>
                  <a:schemeClr val="bg2"/>
                </a:solidFill>
                <a:effectLst/>
                <a:latin typeface="Calibri" panose="020F0502020204030204" pitchFamily="34" charset="0"/>
                <a:cs typeface="Calibri" panose="020F0502020204030204" pitchFamily="34" charset="0"/>
              </a:rPr>
              <a:t>Provided by Clinical Care Options, LLC. in partnership with Practicing Clinicians Exchange.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8" name="Rectangle 8">
            <a:extLst>
              <a:ext uri="{FF2B5EF4-FFF2-40B4-BE49-F238E27FC236}">
                <a16:creationId xmlns:a16="http://schemas.microsoft.com/office/drawing/2014/main" id="{E0F7D15D-C030-7744-B515-D7C82C9D21F6}"/>
              </a:ext>
            </a:extLst>
          </p:cNvPr>
          <p:cNvSpPr>
            <a:spLocks noChangeArrowheads="1"/>
          </p:cNvSpPr>
          <p:nvPr/>
        </p:nvSpPr>
        <p:spPr bwMode="auto">
          <a:xfrm>
            <a:off x="1979407" y="3590179"/>
            <a:ext cx="73500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sz="2000" b="0" i="0" u="none" strike="noStrike" kern="1200" cap="none" spc="0" normalizeH="0" baseline="0" noProof="0" err="1">
                <a:ln>
                  <a:noFill/>
                </a:ln>
                <a:solidFill>
                  <a:srgbClr val="455560"/>
                </a:solidFill>
                <a:effectLst/>
                <a:uLnTx/>
                <a:uFillTx/>
                <a:latin typeface="Calibri" panose="020F0502020204030204" pitchFamily="34" charset="0"/>
                <a:ea typeface="+mn-ea"/>
                <a:cs typeface="Calibri" panose="020F0502020204030204" pitchFamily="34" charset="0"/>
              </a:rPr>
              <a:t>clinicaleducationalliance.com</a:t>
            </a:r>
            <a:endParaRPr kumimoji="0" lang="en-US" altLang="en-US" sz="2000" b="0" i="0" u="sng" strike="noStrike" kern="1200" cap="none" spc="0" normalizeH="0" baseline="0" noProof="0">
              <a:ln>
                <a:noFill/>
              </a:ln>
              <a:solidFill>
                <a:srgbClr val="455560"/>
              </a:solidFill>
              <a:effectLst/>
              <a:uLnTx/>
              <a:uFillTx/>
              <a:latin typeface="Calibri" panose="020F0502020204030204" pitchFamily="34" charset="0"/>
              <a:ea typeface="+mn-ea"/>
              <a:cs typeface="Calibri" panose="020F0502020204030204" pitchFamily="34" charset="0"/>
            </a:endParaRPr>
          </a:p>
        </p:txBody>
      </p:sp>
      <p:pic>
        <p:nvPicPr>
          <p:cNvPr id="4" name="Picture 1">
            <a:extLst>
              <a:ext uri="{FF2B5EF4-FFF2-40B4-BE49-F238E27FC236}">
                <a16:creationId xmlns:a16="http://schemas.microsoft.com/office/drawing/2014/main" id="{B714CA98-EEA4-2012-AA0B-EE788D2969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28519" y="3278393"/>
            <a:ext cx="2972925" cy="753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 </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marR="0" indent="0">
              <a:lnSpc>
                <a:spcPct val="100000"/>
              </a:lnSpc>
              <a:spcBef>
                <a:spcPts val="0"/>
              </a:spcBef>
              <a:spcAft>
                <a:spcPts val="0"/>
              </a:spcAft>
              <a:buNone/>
            </a:pPr>
            <a:r>
              <a:rPr lang="en-US" b="1" dirty="0">
                <a:solidFill>
                  <a:srgbClr val="E1471D"/>
                </a:solidFill>
                <a:latin typeface="Calibri"/>
                <a:ea typeface="Calibri"/>
                <a:cs typeface="Calibri"/>
              </a:rPr>
              <a:t>Christopher D. Still, DO, FACP, FTOS</a:t>
            </a:r>
            <a:br>
              <a:rPr lang="en-US" sz="2400" dirty="0">
                <a:latin typeface="+mn-lt"/>
              </a:rPr>
            </a:br>
            <a:r>
              <a:rPr lang="en-US" sz="2600" dirty="0">
                <a:latin typeface="Calibri"/>
                <a:ea typeface="Calibri"/>
                <a:cs typeface="Calibri"/>
              </a:rPr>
              <a:t>Professor of Medicine</a:t>
            </a:r>
            <a:br>
              <a:rPr lang="en-US" sz="2600" dirty="0">
                <a:latin typeface="Calibri"/>
                <a:ea typeface="Calibri"/>
                <a:cs typeface="Calibri"/>
              </a:rPr>
            </a:br>
            <a:r>
              <a:rPr lang="en-US" sz="2600" dirty="0">
                <a:latin typeface="Calibri"/>
                <a:ea typeface="Calibri"/>
                <a:cs typeface="Calibri"/>
              </a:rPr>
              <a:t>Department of Clinical Sciences</a:t>
            </a:r>
            <a:br>
              <a:rPr lang="en-US" sz="2600" dirty="0">
                <a:latin typeface="Calibri"/>
                <a:ea typeface="Calibri"/>
                <a:cs typeface="Calibri"/>
              </a:rPr>
            </a:br>
            <a:r>
              <a:rPr lang="en-US" sz="2600" dirty="0">
                <a:latin typeface="Calibri"/>
                <a:ea typeface="Calibri"/>
                <a:cs typeface="Calibri"/>
              </a:rPr>
              <a:t>Geisinger Commonwealth School of Medicine</a:t>
            </a:r>
            <a:br>
              <a:rPr lang="en-US" sz="2600" dirty="0">
                <a:latin typeface="Calibri"/>
                <a:ea typeface="Calibri"/>
                <a:cs typeface="Calibri"/>
              </a:rPr>
            </a:br>
            <a:r>
              <a:rPr lang="en-US" sz="2600" dirty="0">
                <a:latin typeface="Calibri"/>
                <a:ea typeface="Calibri"/>
                <a:cs typeface="Calibri"/>
              </a:rPr>
              <a:t>Medical Director, Center for Nutrition &amp; Weight Management</a:t>
            </a:r>
          </a:p>
          <a:p>
            <a:pPr marL="0" marR="0" indent="0">
              <a:lnSpc>
                <a:spcPct val="100000"/>
              </a:lnSpc>
              <a:spcBef>
                <a:spcPts val="0"/>
              </a:spcBef>
              <a:spcAft>
                <a:spcPts val="0"/>
              </a:spcAft>
              <a:buNone/>
            </a:pPr>
            <a:r>
              <a:rPr lang="en-US" sz="2600" dirty="0">
                <a:latin typeface="Calibri"/>
                <a:ea typeface="Calibri"/>
                <a:cs typeface="Calibri"/>
              </a:rPr>
              <a:t>Director, Center for Obesity and Metabolic Research</a:t>
            </a:r>
          </a:p>
          <a:p>
            <a:pPr marL="0" marR="0" indent="0">
              <a:lnSpc>
                <a:spcPct val="100000"/>
              </a:lnSpc>
              <a:spcBef>
                <a:spcPts val="0"/>
              </a:spcBef>
              <a:spcAft>
                <a:spcPts val="0"/>
              </a:spcAft>
              <a:buNone/>
            </a:pPr>
            <a:r>
              <a:rPr lang="en-US" sz="2600" dirty="0">
                <a:latin typeface="Calibri"/>
                <a:ea typeface="Calibri"/>
                <a:cs typeface="Calibri"/>
              </a:rPr>
              <a:t>Geisinger Health System</a:t>
            </a:r>
            <a:br>
              <a:rPr lang="en-US" sz="2600" dirty="0">
                <a:latin typeface="Calibri"/>
                <a:ea typeface="Calibri"/>
                <a:cs typeface="Calibri"/>
              </a:rPr>
            </a:br>
            <a:r>
              <a:rPr lang="en-US" sz="2600" dirty="0">
                <a:latin typeface="Calibri"/>
                <a:ea typeface="Calibri"/>
                <a:cs typeface="Calibri"/>
              </a:rPr>
              <a:t>Danville, Pennsylvania</a:t>
            </a:r>
          </a:p>
          <a:p>
            <a:pPr marL="0" indent="0">
              <a:spcBef>
                <a:spcPts val="0"/>
              </a:spcBef>
              <a:spcAft>
                <a:spcPts val="0"/>
              </a:spcAft>
              <a:buNone/>
            </a:pPr>
            <a:br>
              <a:rPr lang="en-US" altLang="en-US" sz="2400" dirty="0"/>
            </a:br>
            <a:endParaRPr lang="en-US" altLang="en-US" sz="2400" dirty="0">
              <a:ea typeface="Calibri"/>
              <a:cs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CB128BB2-2BA5-4041-9793-F58D2DFB98E0}"/>
              </a:ext>
            </a:extLst>
          </p:cNvPr>
          <p:cNvSpPr>
            <a:spLocks noGrp="1" noChangeArrowheads="1"/>
          </p:cNvSpPr>
          <p:nvPr>
            <p:ph type="title"/>
          </p:nvPr>
        </p:nvSpPr>
        <p:spPr/>
        <p:txBody>
          <a:bodyPr/>
          <a:lstStyle/>
          <a:p>
            <a:pPr eaLnBrk="1" hangingPunct="1"/>
            <a:r>
              <a:rPr lang="en-US" altLang="en-US" dirty="0"/>
              <a:t>Disclosures</a:t>
            </a:r>
          </a:p>
        </p:txBody>
      </p:sp>
      <p:sp>
        <p:nvSpPr>
          <p:cNvPr id="29699" name="Rectangle 3">
            <a:extLst>
              <a:ext uri="{FF2B5EF4-FFF2-40B4-BE49-F238E27FC236}">
                <a16:creationId xmlns:a16="http://schemas.microsoft.com/office/drawing/2014/main" id="{7D52C64A-4927-4244-A7E7-691A8181C3E6}"/>
              </a:ext>
            </a:extLst>
          </p:cNvPr>
          <p:cNvSpPr>
            <a:spLocks noGrp="1" noChangeArrowheads="1"/>
          </p:cNvSpPr>
          <p:nvPr>
            <p:ph idx="1"/>
          </p:nvPr>
        </p:nvSpPr>
        <p:spPr/>
        <p:txBody>
          <a:bodyPr rtlCol="0">
            <a:noAutofit/>
          </a:bodyPr>
          <a:lstStyle/>
          <a:p>
            <a:pPr marL="0" indent="0">
              <a:buClr>
                <a:schemeClr val="accent6"/>
              </a:buClr>
              <a:buNone/>
              <a:defRPr/>
            </a:pPr>
            <a:r>
              <a:rPr lang="en-US" dirty="0"/>
              <a:t>The </a:t>
            </a:r>
            <a:r>
              <a:rPr lang="en-US" b="1" i="1" dirty="0"/>
              <a:t>faculty</a:t>
            </a:r>
            <a:r>
              <a:rPr lang="en-US" dirty="0"/>
              <a:t> reported the following relevant financial relationships or relationships to products or devices they have with ineligible companies related to the content of this educational activity:</a:t>
            </a:r>
          </a:p>
          <a:p>
            <a:pPr marL="0" indent="0">
              <a:buClr>
                <a:schemeClr val="accent6"/>
              </a:buClr>
              <a:buNone/>
              <a:defRPr/>
            </a:pPr>
            <a:r>
              <a:rPr lang="en-US" b="1" dirty="0">
                <a:solidFill>
                  <a:srgbClr val="E1471D"/>
                </a:solidFill>
                <a:latin typeface="Calibri"/>
                <a:ea typeface="Calibri"/>
                <a:cs typeface="Calibri"/>
              </a:rPr>
              <a:t>Christopher D. Still, DO, FACP, FTOS: </a:t>
            </a:r>
            <a:r>
              <a:rPr lang="en-US" i="1" dirty="0">
                <a:latin typeface="Calibri"/>
                <a:ea typeface="Calibri"/>
                <a:cs typeface="Segoe UI"/>
              </a:rPr>
              <a:t>consultant/advisor/speaker: </a:t>
            </a:r>
            <a:r>
              <a:rPr lang="en-US" dirty="0">
                <a:latin typeface="Calibri"/>
                <a:ea typeface="Calibri"/>
                <a:cs typeface="Segoe UI"/>
              </a:rPr>
              <a:t>Lilly, Novo Nordisk; </a:t>
            </a:r>
            <a:r>
              <a:rPr lang="en-US" i="1" dirty="0">
                <a:latin typeface="Calibri"/>
                <a:ea typeface="Calibri"/>
                <a:cs typeface="Segoe UI"/>
              </a:rPr>
              <a:t>researcher: </a:t>
            </a:r>
            <a:r>
              <a:rPr lang="en-US" dirty="0">
                <a:latin typeface="Calibri"/>
                <a:ea typeface="Calibri"/>
                <a:cs typeface="Segoe UI"/>
              </a:rPr>
              <a:t>Regeneron.</a:t>
            </a:r>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EE79E-8592-DF4A-AB99-684E15B055AA}"/>
              </a:ext>
            </a:extLst>
          </p:cNvPr>
          <p:cNvSpPr>
            <a:spLocks noGrp="1"/>
          </p:cNvSpPr>
          <p:nvPr>
            <p:ph type="title"/>
          </p:nvPr>
        </p:nvSpPr>
        <p:spPr/>
        <p:txBody>
          <a:bodyPr/>
          <a:lstStyle/>
          <a:p>
            <a:r>
              <a:rPr lang="en-US" dirty="0"/>
              <a:t>Learning Objectives</a:t>
            </a:r>
          </a:p>
        </p:txBody>
      </p:sp>
      <p:sp>
        <p:nvSpPr>
          <p:cNvPr id="3" name="Content Placeholder 2">
            <a:extLst>
              <a:ext uri="{FF2B5EF4-FFF2-40B4-BE49-F238E27FC236}">
                <a16:creationId xmlns:a16="http://schemas.microsoft.com/office/drawing/2014/main" id="{1BB2A213-1198-DD59-5AE2-0390C166E342}"/>
              </a:ext>
            </a:extLst>
          </p:cNvPr>
          <p:cNvSpPr>
            <a:spLocks noGrp="1"/>
          </p:cNvSpPr>
          <p:nvPr>
            <p:ph idx="1"/>
          </p:nvPr>
        </p:nvSpPr>
        <p:spPr/>
        <p:txBody>
          <a:bodyPr/>
          <a:lstStyle/>
          <a:p>
            <a:pPr lvl="0"/>
            <a:r>
              <a:rPr lang="en-US" dirty="0"/>
              <a:t>Discuss with patients the rationale for the duration of obesity treatment, including effects on related complications</a:t>
            </a:r>
          </a:p>
          <a:p>
            <a:pPr marL="0" indent="0">
              <a:buNone/>
            </a:pPr>
            <a:endParaRPr lang="en-US" dirty="0"/>
          </a:p>
        </p:txBody>
      </p:sp>
    </p:spTree>
    <p:extLst>
      <p:ext uri="{BB962C8B-B14F-4D97-AF65-F5344CB8AC3E}">
        <p14:creationId xmlns:p14="http://schemas.microsoft.com/office/powerpoint/2010/main" val="1180146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71E164-786A-C3E1-5FCA-2D3DEEECD979}"/>
              </a:ext>
            </a:extLst>
          </p:cNvPr>
          <p:cNvSpPr>
            <a:spLocks noGrp="1"/>
          </p:cNvSpPr>
          <p:nvPr>
            <p:ph type="title"/>
          </p:nvPr>
        </p:nvSpPr>
        <p:spPr/>
        <p:txBody>
          <a:bodyPr/>
          <a:lstStyle/>
          <a:p>
            <a:r>
              <a:rPr lang="en-US" dirty="0"/>
              <a:t>Obesity as a Chronic Disease </a:t>
            </a:r>
          </a:p>
        </p:txBody>
      </p:sp>
      <p:sp>
        <p:nvSpPr>
          <p:cNvPr id="3" name="Content Placeholder 2">
            <a:extLst>
              <a:ext uri="{FF2B5EF4-FFF2-40B4-BE49-F238E27FC236}">
                <a16:creationId xmlns:a16="http://schemas.microsoft.com/office/drawing/2014/main" id="{3D5512A8-B65F-DF94-A2DB-3DEE70DEB243}"/>
              </a:ext>
            </a:extLst>
          </p:cNvPr>
          <p:cNvSpPr>
            <a:spLocks noGrp="1"/>
          </p:cNvSpPr>
          <p:nvPr>
            <p:ph idx="1"/>
          </p:nvPr>
        </p:nvSpPr>
        <p:spPr/>
        <p:txBody>
          <a:bodyPr/>
          <a:lstStyle/>
          <a:p>
            <a:r>
              <a:rPr lang="en-US" dirty="0"/>
              <a:t>Biological mechanisms with compensatory response </a:t>
            </a:r>
          </a:p>
          <a:p>
            <a:pPr lvl="1"/>
            <a:r>
              <a:rPr lang="en-US" dirty="0"/>
              <a:t>Metabolic adaptations, hormonal changes, neural adaptations</a:t>
            </a:r>
          </a:p>
          <a:p>
            <a:r>
              <a:rPr lang="en-US" dirty="0"/>
              <a:t>Clinical evidence for chronicity</a:t>
            </a:r>
          </a:p>
          <a:p>
            <a:pPr lvl="1"/>
            <a:r>
              <a:rPr lang="en-US" dirty="0"/>
              <a:t>Weight regain: ~2/3 of weight regained within 1 yr of treatment cessation</a:t>
            </a:r>
          </a:p>
          <a:p>
            <a:pPr lvl="1"/>
            <a:r>
              <a:rPr lang="en-US" dirty="0"/>
              <a:t>Recurrence rates: &gt;80% of weight regained by 5 yr without treatment</a:t>
            </a:r>
            <a:endParaRPr lang="en-US" dirty="0">
              <a:highlight>
                <a:srgbClr val="FFFF00"/>
              </a:highlight>
            </a:endParaRPr>
          </a:p>
          <a:p>
            <a:pPr lvl="1"/>
            <a:r>
              <a:rPr lang="en-US" dirty="0"/>
              <a:t>Biological persistence: compensatory changes persist for yr</a:t>
            </a:r>
          </a:p>
          <a:p>
            <a:r>
              <a:rPr lang="en-US" dirty="0"/>
              <a:t>Comparable to diabetes or hypertension, which require continuous medication</a:t>
            </a:r>
          </a:p>
        </p:txBody>
      </p:sp>
      <p:sp>
        <p:nvSpPr>
          <p:cNvPr id="5" name="Footer Placeholder 5">
            <a:extLst>
              <a:ext uri="{FF2B5EF4-FFF2-40B4-BE49-F238E27FC236}">
                <a16:creationId xmlns:a16="http://schemas.microsoft.com/office/drawing/2014/main" id="{FCFD1B58-6D7E-367E-D9F8-84FC11CABF09}"/>
              </a:ext>
            </a:extLst>
          </p:cNvPr>
          <p:cNvSpPr txBox="1">
            <a:spLocks/>
          </p:cNvSpPr>
          <p:nvPr/>
        </p:nvSpPr>
        <p:spPr>
          <a:xfrm>
            <a:off x="437117" y="6400800"/>
            <a:ext cx="9345980"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lvl="0">
              <a:defRPr/>
            </a:pPr>
            <a:r>
              <a:rPr lang="en-US" sz="1200" b="0" dirty="0">
                <a:solidFill>
                  <a:srgbClr val="455560"/>
                </a:solidFill>
                <a:latin typeface="Calibri" panose="020F0502020204030204" pitchFamily="34" charset="0"/>
                <a:cs typeface="Calibri" panose="020F0502020204030204" pitchFamily="34" charset="0"/>
              </a:rPr>
              <a:t>Martins. Am J Clin Nutr. 2020;112:1170. van Baak. Curr Obes Rep. 2025;14:28. Hall. Med Clin North Am. 2018;102:183. </a:t>
            </a:r>
          </a:p>
        </p:txBody>
      </p:sp>
    </p:spTree>
    <p:extLst>
      <p:ext uri="{BB962C8B-B14F-4D97-AF65-F5344CB8AC3E}">
        <p14:creationId xmlns:p14="http://schemas.microsoft.com/office/powerpoint/2010/main" val="567258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5" name="Picture 474">
            <a:extLst>
              <a:ext uri="{FF2B5EF4-FFF2-40B4-BE49-F238E27FC236}">
                <a16:creationId xmlns:a16="http://schemas.microsoft.com/office/drawing/2014/main" id="{1BC2DCAB-56ED-E0AD-A418-865AAF7273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86361" y="2751665"/>
            <a:ext cx="4696737" cy="2892857"/>
          </a:xfrm>
          <a:prstGeom prst="rect">
            <a:avLst/>
          </a:prstGeom>
        </p:spPr>
      </p:pic>
      <p:grpSp>
        <p:nvGrpSpPr>
          <p:cNvPr id="259" name="Group 258">
            <a:extLst>
              <a:ext uri="{FF2B5EF4-FFF2-40B4-BE49-F238E27FC236}">
                <a16:creationId xmlns:a16="http://schemas.microsoft.com/office/drawing/2014/main" id="{477AD7F2-F957-AF16-36C5-EECA2618BB70}"/>
              </a:ext>
            </a:extLst>
          </p:cNvPr>
          <p:cNvGrpSpPr/>
          <p:nvPr/>
        </p:nvGrpSpPr>
        <p:grpSpPr>
          <a:xfrm>
            <a:off x="1057396" y="2745050"/>
            <a:ext cx="4551606" cy="476078"/>
            <a:chOff x="1156919" y="2530733"/>
            <a:chExt cx="4551606" cy="476078"/>
          </a:xfrm>
        </p:grpSpPr>
        <p:grpSp>
          <p:nvGrpSpPr>
            <p:cNvPr id="171" name="Group 170">
              <a:extLst>
                <a:ext uri="{FF2B5EF4-FFF2-40B4-BE49-F238E27FC236}">
                  <a16:creationId xmlns:a16="http://schemas.microsoft.com/office/drawing/2014/main" id="{62499831-46EF-F2D9-CB1F-0E549C57C501}"/>
                </a:ext>
              </a:extLst>
            </p:cNvPr>
            <p:cNvGrpSpPr/>
            <p:nvPr/>
          </p:nvGrpSpPr>
          <p:grpSpPr>
            <a:xfrm>
              <a:off x="5596930" y="2593470"/>
              <a:ext cx="111595" cy="310368"/>
              <a:chOff x="2984109" y="4318465"/>
              <a:chExt cx="111595" cy="146443"/>
            </a:xfrm>
          </p:grpSpPr>
          <p:cxnSp>
            <p:nvCxnSpPr>
              <p:cNvPr id="172" name="Straight Connector 171">
                <a:extLst>
                  <a:ext uri="{FF2B5EF4-FFF2-40B4-BE49-F238E27FC236}">
                    <a16:creationId xmlns:a16="http://schemas.microsoft.com/office/drawing/2014/main" id="{03591F59-EF81-ED52-3F8B-55B06CE7511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6F6D0B8-714F-E4B8-04B2-12926ED8F75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1FE377EB-A673-5EF0-19D9-78043B2FBE2F}"/>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85098FCE-AD18-B3D2-6BA8-F59F9E931A2F}"/>
                </a:ext>
              </a:extLst>
            </p:cNvPr>
            <p:cNvGrpSpPr/>
            <p:nvPr/>
          </p:nvGrpSpPr>
          <p:grpSpPr>
            <a:xfrm>
              <a:off x="5337031" y="2848526"/>
              <a:ext cx="111595" cy="137012"/>
              <a:chOff x="2984109" y="4318465"/>
              <a:chExt cx="111595" cy="146443"/>
            </a:xfrm>
          </p:grpSpPr>
          <p:cxnSp>
            <p:nvCxnSpPr>
              <p:cNvPr id="176" name="Straight Connector 175">
                <a:extLst>
                  <a:ext uri="{FF2B5EF4-FFF2-40B4-BE49-F238E27FC236}">
                    <a16:creationId xmlns:a16="http://schemas.microsoft.com/office/drawing/2014/main" id="{EB61B8ED-64F4-6126-6E14-FB4A960BB92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1A984EF-8A98-EEC8-6570-9564B48FB119}"/>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62E66B6C-897A-182D-4E3C-41824E86B883}"/>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79" name="Group 178">
              <a:extLst>
                <a:ext uri="{FF2B5EF4-FFF2-40B4-BE49-F238E27FC236}">
                  <a16:creationId xmlns:a16="http://schemas.microsoft.com/office/drawing/2014/main" id="{C5C74728-682B-7786-2106-98A4EE1EB233}"/>
                </a:ext>
              </a:extLst>
            </p:cNvPr>
            <p:cNvGrpSpPr/>
            <p:nvPr/>
          </p:nvGrpSpPr>
          <p:grpSpPr>
            <a:xfrm>
              <a:off x="5071765" y="2905020"/>
              <a:ext cx="111595" cy="101791"/>
              <a:chOff x="2984109" y="4318465"/>
              <a:chExt cx="111595" cy="146443"/>
            </a:xfrm>
          </p:grpSpPr>
          <p:cxnSp>
            <p:nvCxnSpPr>
              <p:cNvPr id="180" name="Straight Connector 179">
                <a:extLst>
                  <a:ext uri="{FF2B5EF4-FFF2-40B4-BE49-F238E27FC236}">
                    <a16:creationId xmlns:a16="http://schemas.microsoft.com/office/drawing/2014/main" id="{C69FFAAE-EF94-73AD-7A60-4EC90D2A7B2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1612246-18D1-5ECC-41E0-3C2C751FE4A8}"/>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4DA4897E-2626-3BF2-076D-43899F61503C}"/>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62E94CA4-EA04-72AF-04E5-C46F433FC886}"/>
                </a:ext>
              </a:extLst>
            </p:cNvPr>
            <p:cNvGrpSpPr/>
            <p:nvPr/>
          </p:nvGrpSpPr>
          <p:grpSpPr>
            <a:xfrm>
              <a:off x="4808218" y="2846052"/>
              <a:ext cx="111595" cy="67080"/>
              <a:chOff x="2984109" y="4318465"/>
              <a:chExt cx="111595" cy="166945"/>
            </a:xfrm>
          </p:grpSpPr>
          <p:cxnSp>
            <p:nvCxnSpPr>
              <p:cNvPr id="184" name="Straight Connector 183">
                <a:extLst>
                  <a:ext uri="{FF2B5EF4-FFF2-40B4-BE49-F238E27FC236}">
                    <a16:creationId xmlns:a16="http://schemas.microsoft.com/office/drawing/2014/main" id="{6847DB4D-37F3-8133-EA5C-250FD76AC93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95E21DA5-0CD2-A72B-83C7-F3DEC7F4F3F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B35968E-CDF1-2666-D2A9-B989B5F7DBC3}"/>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6BE66BD0-F582-C350-04F9-054521A89A5A}"/>
                </a:ext>
              </a:extLst>
            </p:cNvPr>
            <p:cNvGrpSpPr/>
            <p:nvPr/>
          </p:nvGrpSpPr>
          <p:grpSpPr>
            <a:xfrm>
              <a:off x="4549844" y="2807663"/>
              <a:ext cx="111595" cy="67080"/>
              <a:chOff x="2984109" y="4318465"/>
              <a:chExt cx="111595" cy="166945"/>
            </a:xfrm>
          </p:grpSpPr>
          <p:cxnSp>
            <p:nvCxnSpPr>
              <p:cNvPr id="188" name="Straight Connector 187">
                <a:extLst>
                  <a:ext uri="{FF2B5EF4-FFF2-40B4-BE49-F238E27FC236}">
                    <a16:creationId xmlns:a16="http://schemas.microsoft.com/office/drawing/2014/main" id="{29746F1B-3D07-B281-257B-5C5D41B11634}"/>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A9EF282-4CF1-FEC5-B4BE-44FA068E86D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D93EF7C8-986D-F827-2B1E-9A8695D7DCEE}"/>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1" name="Group 190">
              <a:extLst>
                <a:ext uri="{FF2B5EF4-FFF2-40B4-BE49-F238E27FC236}">
                  <a16:creationId xmlns:a16="http://schemas.microsoft.com/office/drawing/2014/main" id="{DC7B59D0-D0BC-0BB8-7000-E2B8FD64CA03}"/>
                </a:ext>
              </a:extLst>
            </p:cNvPr>
            <p:cNvGrpSpPr/>
            <p:nvPr/>
          </p:nvGrpSpPr>
          <p:grpSpPr>
            <a:xfrm>
              <a:off x="4284812" y="2751815"/>
              <a:ext cx="111595" cy="67080"/>
              <a:chOff x="2984109" y="4318465"/>
              <a:chExt cx="111595" cy="166945"/>
            </a:xfrm>
          </p:grpSpPr>
          <p:cxnSp>
            <p:nvCxnSpPr>
              <p:cNvPr id="192" name="Straight Connector 191">
                <a:extLst>
                  <a:ext uri="{FF2B5EF4-FFF2-40B4-BE49-F238E27FC236}">
                    <a16:creationId xmlns:a16="http://schemas.microsoft.com/office/drawing/2014/main" id="{E70537E8-2A47-EA67-297D-EA810814C692}"/>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43F6126-3C47-0C30-CB30-3CDB6001521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E803B478-6DF5-B79A-3FED-E4C39AE5FF6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5" name="Group 194">
              <a:extLst>
                <a:ext uri="{FF2B5EF4-FFF2-40B4-BE49-F238E27FC236}">
                  <a16:creationId xmlns:a16="http://schemas.microsoft.com/office/drawing/2014/main" id="{815C1F1D-F3D6-8B2D-32DC-1B2E3E03C734}"/>
                </a:ext>
              </a:extLst>
            </p:cNvPr>
            <p:cNvGrpSpPr/>
            <p:nvPr/>
          </p:nvGrpSpPr>
          <p:grpSpPr>
            <a:xfrm>
              <a:off x="4021921" y="2780269"/>
              <a:ext cx="111595" cy="46485"/>
              <a:chOff x="2984109" y="4318465"/>
              <a:chExt cx="111595" cy="166945"/>
            </a:xfrm>
          </p:grpSpPr>
          <p:cxnSp>
            <p:nvCxnSpPr>
              <p:cNvPr id="196" name="Straight Connector 195">
                <a:extLst>
                  <a:ext uri="{FF2B5EF4-FFF2-40B4-BE49-F238E27FC236}">
                    <a16:creationId xmlns:a16="http://schemas.microsoft.com/office/drawing/2014/main" id="{40DA94BD-EE40-C719-951F-824F88B7F845}"/>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96552A0E-61F3-7468-10F7-EFBBDC41C335}"/>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3AF18E6-B22D-A9EA-34BC-33CA8255CDF1}"/>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C06E1FF8-D63C-DB97-E713-26D4C8366E95}"/>
                </a:ext>
              </a:extLst>
            </p:cNvPr>
            <p:cNvGrpSpPr/>
            <p:nvPr/>
          </p:nvGrpSpPr>
          <p:grpSpPr>
            <a:xfrm>
              <a:off x="3758307" y="2752027"/>
              <a:ext cx="111595" cy="46485"/>
              <a:chOff x="2984109" y="4318465"/>
              <a:chExt cx="111595" cy="166945"/>
            </a:xfrm>
          </p:grpSpPr>
          <p:cxnSp>
            <p:nvCxnSpPr>
              <p:cNvPr id="200" name="Straight Connector 199">
                <a:extLst>
                  <a:ext uri="{FF2B5EF4-FFF2-40B4-BE49-F238E27FC236}">
                    <a16:creationId xmlns:a16="http://schemas.microsoft.com/office/drawing/2014/main" id="{31FDCAF1-EAAF-47C2-6D21-D7F8CC28937B}"/>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507D4F52-9EFB-15F3-7F97-0B0C655FDCD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0A5C4F5-4F42-4478-7B41-4E3F8B52D81C}"/>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3" name="Group 202">
              <a:extLst>
                <a:ext uri="{FF2B5EF4-FFF2-40B4-BE49-F238E27FC236}">
                  <a16:creationId xmlns:a16="http://schemas.microsoft.com/office/drawing/2014/main" id="{FFA2D67B-10AE-49CA-7C84-16227E537131}"/>
                </a:ext>
              </a:extLst>
            </p:cNvPr>
            <p:cNvGrpSpPr/>
            <p:nvPr/>
          </p:nvGrpSpPr>
          <p:grpSpPr>
            <a:xfrm>
              <a:off x="3506324" y="2751437"/>
              <a:ext cx="111595" cy="46485"/>
              <a:chOff x="2984109" y="4318465"/>
              <a:chExt cx="111595" cy="166945"/>
            </a:xfrm>
          </p:grpSpPr>
          <p:cxnSp>
            <p:nvCxnSpPr>
              <p:cNvPr id="204" name="Straight Connector 203">
                <a:extLst>
                  <a:ext uri="{FF2B5EF4-FFF2-40B4-BE49-F238E27FC236}">
                    <a16:creationId xmlns:a16="http://schemas.microsoft.com/office/drawing/2014/main" id="{EC0AD3C0-301E-2C7A-BD55-CA551A9EB29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65BE8E82-800C-0ED1-733C-C0F19EBAC87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0CE3D1A7-81C2-2139-C743-EE040E6F497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07" name="Group 206">
              <a:extLst>
                <a:ext uri="{FF2B5EF4-FFF2-40B4-BE49-F238E27FC236}">
                  <a16:creationId xmlns:a16="http://schemas.microsoft.com/office/drawing/2014/main" id="{78AD192E-F2A7-BCC8-8D71-D966D975163D}"/>
                </a:ext>
              </a:extLst>
            </p:cNvPr>
            <p:cNvGrpSpPr/>
            <p:nvPr/>
          </p:nvGrpSpPr>
          <p:grpSpPr>
            <a:xfrm>
              <a:off x="3242631" y="2740890"/>
              <a:ext cx="111595" cy="46485"/>
              <a:chOff x="2984109" y="4318465"/>
              <a:chExt cx="111595" cy="166945"/>
            </a:xfrm>
          </p:grpSpPr>
          <p:cxnSp>
            <p:nvCxnSpPr>
              <p:cNvPr id="208" name="Straight Connector 207">
                <a:extLst>
                  <a:ext uri="{FF2B5EF4-FFF2-40B4-BE49-F238E27FC236}">
                    <a16:creationId xmlns:a16="http://schemas.microsoft.com/office/drawing/2014/main" id="{7809524B-64C0-54AB-B992-20716D06719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DE0C850-1EEE-6F14-3E21-84E5ED147B1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D880A2F1-7497-EDCA-419E-4BA1ED863D3A}"/>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CAAAEEED-CAA8-A999-9C49-FEF107D60DDE}"/>
                </a:ext>
              </a:extLst>
            </p:cNvPr>
            <p:cNvGrpSpPr/>
            <p:nvPr/>
          </p:nvGrpSpPr>
          <p:grpSpPr>
            <a:xfrm>
              <a:off x="2982184" y="2771476"/>
              <a:ext cx="111595" cy="46485"/>
              <a:chOff x="2984109" y="4318465"/>
              <a:chExt cx="111595" cy="166945"/>
            </a:xfrm>
          </p:grpSpPr>
          <p:cxnSp>
            <p:nvCxnSpPr>
              <p:cNvPr id="212" name="Straight Connector 211">
                <a:extLst>
                  <a:ext uri="{FF2B5EF4-FFF2-40B4-BE49-F238E27FC236}">
                    <a16:creationId xmlns:a16="http://schemas.microsoft.com/office/drawing/2014/main" id="{814D367B-02C8-E997-FF33-FA8521E35589}"/>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F5A4D344-82F5-55E2-26D8-69AC022009E3}"/>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D367A92C-B5B4-A6E4-B953-FD34BBC874F3}"/>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5" name="Group 214">
              <a:extLst>
                <a:ext uri="{FF2B5EF4-FFF2-40B4-BE49-F238E27FC236}">
                  <a16:creationId xmlns:a16="http://schemas.microsoft.com/office/drawing/2014/main" id="{BBC305A9-B4A1-8CA1-DE75-106862E4A301}"/>
                </a:ext>
              </a:extLst>
            </p:cNvPr>
            <p:cNvGrpSpPr/>
            <p:nvPr/>
          </p:nvGrpSpPr>
          <p:grpSpPr>
            <a:xfrm>
              <a:off x="2718235" y="2740890"/>
              <a:ext cx="111595" cy="46485"/>
              <a:chOff x="2984109" y="4318465"/>
              <a:chExt cx="111595" cy="166945"/>
            </a:xfrm>
          </p:grpSpPr>
          <p:cxnSp>
            <p:nvCxnSpPr>
              <p:cNvPr id="216" name="Straight Connector 215">
                <a:extLst>
                  <a:ext uri="{FF2B5EF4-FFF2-40B4-BE49-F238E27FC236}">
                    <a16:creationId xmlns:a16="http://schemas.microsoft.com/office/drawing/2014/main" id="{A24FA641-22A5-39DF-8139-FD9D83A9D4D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1091A9E-A1BC-982A-0EA7-25852865CC6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1C850CB7-A8CC-F67F-C296-7E1A30EB5EF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19" name="Group 218">
              <a:extLst>
                <a:ext uri="{FF2B5EF4-FFF2-40B4-BE49-F238E27FC236}">
                  <a16:creationId xmlns:a16="http://schemas.microsoft.com/office/drawing/2014/main" id="{3206F072-20A4-CFEB-E719-611170586218}"/>
                </a:ext>
              </a:extLst>
            </p:cNvPr>
            <p:cNvGrpSpPr/>
            <p:nvPr/>
          </p:nvGrpSpPr>
          <p:grpSpPr>
            <a:xfrm>
              <a:off x="2449004" y="2733242"/>
              <a:ext cx="111595" cy="46485"/>
              <a:chOff x="2984109" y="4318465"/>
              <a:chExt cx="111595" cy="166945"/>
            </a:xfrm>
          </p:grpSpPr>
          <p:cxnSp>
            <p:nvCxnSpPr>
              <p:cNvPr id="220" name="Straight Connector 219">
                <a:extLst>
                  <a:ext uri="{FF2B5EF4-FFF2-40B4-BE49-F238E27FC236}">
                    <a16:creationId xmlns:a16="http://schemas.microsoft.com/office/drawing/2014/main" id="{882584D2-1952-98EB-79E7-118F45CDADC5}"/>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0CA18836-ECC6-2F78-2B4A-2BA0F2A2FF79}"/>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CEB9C992-7CBB-CA48-551B-C04CE7A461F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3" name="Group 222">
              <a:extLst>
                <a:ext uri="{FF2B5EF4-FFF2-40B4-BE49-F238E27FC236}">
                  <a16:creationId xmlns:a16="http://schemas.microsoft.com/office/drawing/2014/main" id="{3B2423E0-6D77-10E5-437E-152E843AB4FB}"/>
                </a:ext>
              </a:extLst>
            </p:cNvPr>
            <p:cNvGrpSpPr/>
            <p:nvPr/>
          </p:nvGrpSpPr>
          <p:grpSpPr>
            <a:xfrm>
              <a:off x="2197747" y="2713956"/>
              <a:ext cx="111595" cy="45719"/>
              <a:chOff x="2984109" y="4318465"/>
              <a:chExt cx="111595" cy="166945"/>
            </a:xfrm>
          </p:grpSpPr>
          <p:cxnSp>
            <p:nvCxnSpPr>
              <p:cNvPr id="224" name="Straight Connector 223">
                <a:extLst>
                  <a:ext uri="{FF2B5EF4-FFF2-40B4-BE49-F238E27FC236}">
                    <a16:creationId xmlns:a16="http://schemas.microsoft.com/office/drawing/2014/main" id="{FB810385-D239-2A37-CEF4-AE74CC62B71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81A539DB-B7FB-5D1E-C082-369DCF9D166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05E9EA1E-E9F9-525A-9053-802CF1467937}"/>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27" name="Group 226">
              <a:extLst>
                <a:ext uri="{FF2B5EF4-FFF2-40B4-BE49-F238E27FC236}">
                  <a16:creationId xmlns:a16="http://schemas.microsoft.com/office/drawing/2014/main" id="{4443E9A5-CC0C-3FD4-593E-56B4D66604CC}"/>
                </a:ext>
              </a:extLst>
            </p:cNvPr>
            <p:cNvGrpSpPr/>
            <p:nvPr/>
          </p:nvGrpSpPr>
          <p:grpSpPr>
            <a:xfrm>
              <a:off x="1937166" y="2759675"/>
              <a:ext cx="111595" cy="45719"/>
              <a:chOff x="2984109" y="4318465"/>
              <a:chExt cx="111595" cy="166945"/>
            </a:xfrm>
          </p:grpSpPr>
          <p:cxnSp>
            <p:nvCxnSpPr>
              <p:cNvPr id="228" name="Straight Connector 227">
                <a:extLst>
                  <a:ext uri="{FF2B5EF4-FFF2-40B4-BE49-F238E27FC236}">
                    <a16:creationId xmlns:a16="http://schemas.microsoft.com/office/drawing/2014/main" id="{66BCBFA7-56CB-FFEA-5446-C817B0ED6C6C}"/>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6B67EFC8-D3B6-25D4-1EB3-4F19519B3576}"/>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4CE07510-33FA-CF8C-8EA5-71EE1987EE38}"/>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1D32DBF7-0A95-B16A-4D92-30CFEB5B2D66}"/>
                </a:ext>
              </a:extLst>
            </p:cNvPr>
            <p:cNvGrpSpPr/>
            <p:nvPr/>
          </p:nvGrpSpPr>
          <p:grpSpPr>
            <a:xfrm>
              <a:off x="1678483" y="2741273"/>
              <a:ext cx="111595" cy="45719"/>
              <a:chOff x="2984109" y="4318465"/>
              <a:chExt cx="111595" cy="166945"/>
            </a:xfrm>
          </p:grpSpPr>
          <p:cxnSp>
            <p:nvCxnSpPr>
              <p:cNvPr id="232" name="Straight Connector 231">
                <a:extLst>
                  <a:ext uri="{FF2B5EF4-FFF2-40B4-BE49-F238E27FC236}">
                    <a16:creationId xmlns:a16="http://schemas.microsoft.com/office/drawing/2014/main" id="{E16D9801-9015-2705-D5A3-9952F14CDF3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1F9E7888-6EB3-D78D-BF05-F844418D85C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CCFC14D7-BAE0-55A3-889D-B046C22C24B3}"/>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5" name="Group 234">
              <a:extLst>
                <a:ext uri="{FF2B5EF4-FFF2-40B4-BE49-F238E27FC236}">
                  <a16:creationId xmlns:a16="http://schemas.microsoft.com/office/drawing/2014/main" id="{87F92059-BF51-27B1-8BE3-C7FCF02E48DE}"/>
                </a:ext>
              </a:extLst>
            </p:cNvPr>
            <p:cNvGrpSpPr/>
            <p:nvPr/>
          </p:nvGrpSpPr>
          <p:grpSpPr>
            <a:xfrm>
              <a:off x="1565021" y="2736815"/>
              <a:ext cx="111595" cy="45719"/>
              <a:chOff x="2984109" y="4318465"/>
              <a:chExt cx="111595" cy="166945"/>
            </a:xfrm>
          </p:grpSpPr>
          <p:cxnSp>
            <p:nvCxnSpPr>
              <p:cNvPr id="236" name="Straight Connector 235">
                <a:extLst>
                  <a:ext uri="{FF2B5EF4-FFF2-40B4-BE49-F238E27FC236}">
                    <a16:creationId xmlns:a16="http://schemas.microsoft.com/office/drawing/2014/main" id="{3AB489F9-405A-BD4D-A3D6-E68CE8AED33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C8767B97-4C77-E67B-EDC9-9A1C053615E5}"/>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9EF04799-0021-E8A8-37AF-CA3B09F42DDB}"/>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39" name="Group 238">
              <a:extLst>
                <a:ext uri="{FF2B5EF4-FFF2-40B4-BE49-F238E27FC236}">
                  <a16:creationId xmlns:a16="http://schemas.microsoft.com/office/drawing/2014/main" id="{E6308C3B-A328-7922-7F93-8DF1268424CE}"/>
                </a:ext>
              </a:extLst>
            </p:cNvPr>
            <p:cNvGrpSpPr/>
            <p:nvPr/>
          </p:nvGrpSpPr>
          <p:grpSpPr>
            <a:xfrm>
              <a:off x="1469160" y="2711193"/>
              <a:ext cx="111595" cy="45719"/>
              <a:chOff x="2984109" y="4318465"/>
              <a:chExt cx="111595" cy="166945"/>
            </a:xfrm>
          </p:grpSpPr>
          <p:cxnSp>
            <p:nvCxnSpPr>
              <p:cNvPr id="240" name="Straight Connector 239">
                <a:extLst>
                  <a:ext uri="{FF2B5EF4-FFF2-40B4-BE49-F238E27FC236}">
                    <a16:creationId xmlns:a16="http://schemas.microsoft.com/office/drawing/2014/main" id="{AB23A73F-03FA-34B7-8FE7-DF5E9D28C269}"/>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E19B7D2B-A791-AD96-1B68-38C39AD7356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6F5296A6-C40C-841B-BAFB-0863C260F836}"/>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8603F5B8-AC16-A862-DFFE-A3DA588C195E}"/>
                </a:ext>
              </a:extLst>
            </p:cNvPr>
            <p:cNvGrpSpPr/>
            <p:nvPr/>
          </p:nvGrpSpPr>
          <p:grpSpPr>
            <a:xfrm>
              <a:off x="1388898" y="2662804"/>
              <a:ext cx="111595" cy="40104"/>
              <a:chOff x="2984109" y="4318465"/>
              <a:chExt cx="111595" cy="146443"/>
            </a:xfrm>
          </p:grpSpPr>
          <p:cxnSp>
            <p:nvCxnSpPr>
              <p:cNvPr id="244" name="Straight Connector 243">
                <a:extLst>
                  <a:ext uri="{FF2B5EF4-FFF2-40B4-BE49-F238E27FC236}">
                    <a16:creationId xmlns:a16="http://schemas.microsoft.com/office/drawing/2014/main" id="{9412248D-14C8-D025-2F98-34BD7550118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8E933B12-6A7F-074D-90B1-AC9C22C4E5B9}"/>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B7A12BED-3663-CE3F-22E1-3F6BFE4CF265}"/>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47" name="Group 246">
              <a:extLst>
                <a:ext uri="{FF2B5EF4-FFF2-40B4-BE49-F238E27FC236}">
                  <a16:creationId xmlns:a16="http://schemas.microsoft.com/office/drawing/2014/main" id="{531C96BF-9E24-CCFF-8309-91E99C375A9E}"/>
                </a:ext>
              </a:extLst>
            </p:cNvPr>
            <p:cNvGrpSpPr/>
            <p:nvPr/>
          </p:nvGrpSpPr>
          <p:grpSpPr>
            <a:xfrm>
              <a:off x="1312825" y="2629817"/>
              <a:ext cx="111595" cy="40104"/>
              <a:chOff x="2984109" y="4318465"/>
              <a:chExt cx="111595" cy="146443"/>
            </a:xfrm>
          </p:grpSpPr>
          <p:cxnSp>
            <p:nvCxnSpPr>
              <p:cNvPr id="248" name="Straight Connector 247">
                <a:extLst>
                  <a:ext uri="{FF2B5EF4-FFF2-40B4-BE49-F238E27FC236}">
                    <a16:creationId xmlns:a16="http://schemas.microsoft.com/office/drawing/2014/main" id="{36E14824-BFA7-7513-782B-BA2539927393}"/>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49" name="Straight Connector 248">
                <a:extLst>
                  <a:ext uri="{FF2B5EF4-FFF2-40B4-BE49-F238E27FC236}">
                    <a16:creationId xmlns:a16="http://schemas.microsoft.com/office/drawing/2014/main" id="{BDB88FDE-4B41-570A-A70C-D840FAF3B280}"/>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0" name="Straight Connector 249">
                <a:extLst>
                  <a:ext uri="{FF2B5EF4-FFF2-40B4-BE49-F238E27FC236}">
                    <a16:creationId xmlns:a16="http://schemas.microsoft.com/office/drawing/2014/main" id="{347F8F40-9D89-29E5-34E1-293BD7B1BFA7}"/>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1" name="Group 250">
              <a:extLst>
                <a:ext uri="{FF2B5EF4-FFF2-40B4-BE49-F238E27FC236}">
                  <a16:creationId xmlns:a16="http://schemas.microsoft.com/office/drawing/2014/main" id="{2D80AC13-2F71-2A3C-0F4F-590211B02745}"/>
                </a:ext>
              </a:extLst>
            </p:cNvPr>
            <p:cNvGrpSpPr/>
            <p:nvPr/>
          </p:nvGrpSpPr>
          <p:grpSpPr>
            <a:xfrm>
              <a:off x="1230762" y="2592240"/>
              <a:ext cx="111595" cy="40104"/>
              <a:chOff x="2984109" y="4318465"/>
              <a:chExt cx="111595" cy="146443"/>
            </a:xfrm>
          </p:grpSpPr>
          <p:cxnSp>
            <p:nvCxnSpPr>
              <p:cNvPr id="252" name="Straight Connector 251">
                <a:extLst>
                  <a:ext uri="{FF2B5EF4-FFF2-40B4-BE49-F238E27FC236}">
                    <a16:creationId xmlns:a16="http://schemas.microsoft.com/office/drawing/2014/main" id="{BAF9E9AC-C39F-A79C-A44E-F1343F9F9637}"/>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4C094552-2A14-5540-9AC5-E8C8DED47A71}"/>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212BE527-797A-9BBA-8EC4-6EAE56926E78}"/>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64B68212-F3AC-27A3-666B-889F1764BAD6}"/>
                </a:ext>
              </a:extLst>
            </p:cNvPr>
            <p:cNvGrpSpPr/>
            <p:nvPr/>
          </p:nvGrpSpPr>
          <p:grpSpPr>
            <a:xfrm>
              <a:off x="1156919" y="2530733"/>
              <a:ext cx="111595" cy="40104"/>
              <a:chOff x="2984109" y="4318465"/>
              <a:chExt cx="111595" cy="146443"/>
            </a:xfrm>
          </p:grpSpPr>
          <p:cxnSp>
            <p:nvCxnSpPr>
              <p:cNvPr id="256" name="Straight Connector 255">
                <a:extLst>
                  <a:ext uri="{FF2B5EF4-FFF2-40B4-BE49-F238E27FC236}">
                    <a16:creationId xmlns:a16="http://schemas.microsoft.com/office/drawing/2014/main" id="{EF4E147F-D333-CC74-43DB-28F29FA6815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E44522C1-BB2E-9E44-92B7-5392ADE60654}"/>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00430C19-A753-FE88-369D-07BD71C3CA30}"/>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grpSp>
        <p:nvGrpSpPr>
          <p:cNvPr id="136" name="Group 135">
            <a:extLst>
              <a:ext uri="{FF2B5EF4-FFF2-40B4-BE49-F238E27FC236}">
                <a16:creationId xmlns:a16="http://schemas.microsoft.com/office/drawing/2014/main" id="{98D62EF9-EC17-2AAC-DFF2-6E0113859652}"/>
              </a:ext>
            </a:extLst>
          </p:cNvPr>
          <p:cNvGrpSpPr/>
          <p:nvPr/>
        </p:nvGrpSpPr>
        <p:grpSpPr>
          <a:xfrm>
            <a:off x="4969115" y="4983543"/>
            <a:ext cx="111595" cy="97404"/>
            <a:chOff x="2984109" y="4318465"/>
            <a:chExt cx="111595" cy="146443"/>
          </a:xfrm>
        </p:grpSpPr>
        <p:cxnSp>
          <p:nvCxnSpPr>
            <p:cNvPr id="132" name="Straight Connector 131">
              <a:extLst>
                <a:ext uri="{FF2B5EF4-FFF2-40B4-BE49-F238E27FC236}">
                  <a16:creationId xmlns:a16="http://schemas.microsoft.com/office/drawing/2014/main" id="{89EECDA9-5F33-77EA-7CA2-BE460DC1978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E4D4DCB-E64D-C216-7C5B-CF985FACB6BF}"/>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CC70B61-20BA-9CD5-3DB4-1C51EB568413}"/>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6CDA8DB2-4316-7257-075F-4FE9F7F40AED}"/>
              </a:ext>
            </a:extLst>
          </p:cNvPr>
          <p:cNvGrpSpPr/>
          <p:nvPr/>
        </p:nvGrpSpPr>
        <p:grpSpPr>
          <a:xfrm>
            <a:off x="5227751" y="5061336"/>
            <a:ext cx="111595" cy="149230"/>
            <a:chOff x="2984109" y="4318465"/>
            <a:chExt cx="111595" cy="146443"/>
          </a:xfrm>
        </p:grpSpPr>
        <p:cxnSp>
          <p:nvCxnSpPr>
            <p:cNvPr id="138" name="Straight Connector 137">
              <a:extLst>
                <a:ext uri="{FF2B5EF4-FFF2-40B4-BE49-F238E27FC236}">
                  <a16:creationId xmlns:a16="http://schemas.microsoft.com/office/drawing/2014/main" id="{E38E4217-4262-5CF3-6C89-26E054274A8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638CB15-676E-2349-45E8-8F11DB9C3284}"/>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7AACDC8F-3BF7-114A-6D67-6ABEDE321F1B}"/>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B77E4703-2769-81D5-B301-B8C50AEE49D8}"/>
              </a:ext>
            </a:extLst>
          </p:cNvPr>
          <p:cNvGrpSpPr/>
          <p:nvPr/>
        </p:nvGrpSpPr>
        <p:grpSpPr>
          <a:xfrm>
            <a:off x="5489566" y="4938623"/>
            <a:ext cx="111595" cy="378940"/>
            <a:chOff x="2984109" y="4318465"/>
            <a:chExt cx="111595" cy="146443"/>
          </a:xfrm>
        </p:grpSpPr>
        <p:cxnSp>
          <p:nvCxnSpPr>
            <p:cNvPr id="142" name="Straight Connector 141">
              <a:extLst>
                <a:ext uri="{FF2B5EF4-FFF2-40B4-BE49-F238E27FC236}">
                  <a16:creationId xmlns:a16="http://schemas.microsoft.com/office/drawing/2014/main" id="{9C7231AE-B7B1-7D77-58F6-C03CBF703DB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B8344F11-58BD-00E6-A1B8-BF743D8F8038}"/>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0415458F-590F-5A6C-3244-0CF24667B018}"/>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AC59E808-46FF-7E5A-8C87-8E067FA3FF8E}"/>
              </a:ext>
            </a:extLst>
          </p:cNvPr>
          <p:cNvGrpSpPr/>
          <p:nvPr/>
        </p:nvGrpSpPr>
        <p:grpSpPr>
          <a:xfrm>
            <a:off x="6902543" y="3020892"/>
            <a:ext cx="111595" cy="96989"/>
            <a:chOff x="2984109" y="4318465"/>
            <a:chExt cx="111595" cy="146443"/>
          </a:xfrm>
        </p:grpSpPr>
        <p:cxnSp>
          <p:nvCxnSpPr>
            <p:cNvPr id="336" name="Straight Connector 335">
              <a:extLst>
                <a:ext uri="{FF2B5EF4-FFF2-40B4-BE49-F238E27FC236}">
                  <a16:creationId xmlns:a16="http://schemas.microsoft.com/office/drawing/2014/main" id="{E7B2A517-AAA6-6FB5-4C86-277340B86B3E}"/>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37" name="Straight Connector 336">
              <a:extLst>
                <a:ext uri="{FF2B5EF4-FFF2-40B4-BE49-F238E27FC236}">
                  <a16:creationId xmlns:a16="http://schemas.microsoft.com/office/drawing/2014/main" id="{47A6A85A-CE2E-C2C5-DD8C-A8AE423FDB4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38" name="Straight Connector 337">
              <a:extLst>
                <a:ext uri="{FF2B5EF4-FFF2-40B4-BE49-F238E27FC236}">
                  <a16:creationId xmlns:a16="http://schemas.microsoft.com/office/drawing/2014/main" id="{D1621014-A997-7EB5-AB41-018B967589CD}"/>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39" name="Group 338">
            <a:extLst>
              <a:ext uri="{FF2B5EF4-FFF2-40B4-BE49-F238E27FC236}">
                <a16:creationId xmlns:a16="http://schemas.microsoft.com/office/drawing/2014/main" id="{0EB55E8A-1AC8-05AF-1586-A3DA3C242CC4}"/>
              </a:ext>
            </a:extLst>
          </p:cNvPr>
          <p:cNvGrpSpPr/>
          <p:nvPr/>
        </p:nvGrpSpPr>
        <p:grpSpPr>
          <a:xfrm>
            <a:off x="7218399" y="3285925"/>
            <a:ext cx="111595" cy="210080"/>
            <a:chOff x="2984109" y="4318465"/>
            <a:chExt cx="111595" cy="146443"/>
          </a:xfrm>
        </p:grpSpPr>
        <p:cxnSp>
          <p:nvCxnSpPr>
            <p:cNvPr id="340" name="Straight Connector 339">
              <a:extLst>
                <a:ext uri="{FF2B5EF4-FFF2-40B4-BE49-F238E27FC236}">
                  <a16:creationId xmlns:a16="http://schemas.microsoft.com/office/drawing/2014/main" id="{B9ECA1E7-8814-D1BC-6D04-FFDA591C75F7}"/>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41" name="Straight Connector 340">
              <a:extLst>
                <a:ext uri="{FF2B5EF4-FFF2-40B4-BE49-F238E27FC236}">
                  <a16:creationId xmlns:a16="http://schemas.microsoft.com/office/drawing/2014/main" id="{71B6BADE-5565-392B-4E28-F4E85C9FF9C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42" name="Straight Connector 341">
              <a:extLst>
                <a:ext uri="{FF2B5EF4-FFF2-40B4-BE49-F238E27FC236}">
                  <a16:creationId xmlns:a16="http://schemas.microsoft.com/office/drawing/2014/main" id="{131F6188-22E9-6D68-5469-8F5D3A413595}"/>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43" name="Group 342">
            <a:extLst>
              <a:ext uri="{FF2B5EF4-FFF2-40B4-BE49-F238E27FC236}">
                <a16:creationId xmlns:a16="http://schemas.microsoft.com/office/drawing/2014/main" id="{4A623903-5FE1-8E0C-2BE9-E64ADDD4DB6B}"/>
              </a:ext>
            </a:extLst>
          </p:cNvPr>
          <p:cNvGrpSpPr/>
          <p:nvPr/>
        </p:nvGrpSpPr>
        <p:grpSpPr>
          <a:xfrm>
            <a:off x="7643489" y="3979363"/>
            <a:ext cx="111595" cy="142873"/>
            <a:chOff x="2984109" y="4318465"/>
            <a:chExt cx="111595" cy="146443"/>
          </a:xfrm>
        </p:grpSpPr>
        <p:cxnSp>
          <p:nvCxnSpPr>
            <p:cNvPr id="344" name="Straight Connector 343">
              <a:extLst>
                <a:ext uri="{FF2B5EF4-FFF2-40B4-BE49-F238E27FC236}">
                  <a16:creationId xmlns:a16="http://schemas.microsoft.com/office/drawing/2014/main" id="{E19FB5AB-3C93-9FCD-BC9C-F6F1A49224C8}"/>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45" name="Straight Connector 344">
              <a:extLst>
                <a:ext uri="{FF2B5EF4-FFF2-40B4-BE49-F238E27FC236}">
                  <a16:creationId xmlns:a16="http://schemas.microsoft.com/office/drawing/2014/main" id="{3111CE96-70E5-E4A9-FEAE-0ACB1772DDB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46" name="Straight Connector 345">
              <a:extLst>
                <a:ext uri="{FF2B5EF4-FFF2-40B4-BE49-F238E27FC236}">
                  <a16:creationId xmlns:a16="http://schemas.microsoft.com/office/drawing/2014/main" id="{8EFB2888-A16F-1209-A9F4-3F200B6A7AA0}"/>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2" name="Group 371">
            <a:extLst>
              <a:ext uri="{FF2B5EF4-FFF2-40B4-BE49-F238E27FC236}">
                <a16:creationId xmlns:a16="http://schemas.microsoft.com/office/drawing/2014/main" id="{A500D260-F6E3-970F-F1C7-BA6745B76C8B}"/>
              </a:ext>
            </a:extLst>
          </p:cNvPr>
          <p:cNvGrpSpPr/>
          <p:nvPr/>
        </p:nvGrpSpPr>
        <p:grpSpPr>
          <a:xfrm>
            <a:off x="7006410" y="3180776"/>
            <a:ext cx="111595" cy="324292"/>
            <a:chOff x="2984109" y="4318465"/>
            <a:chExt cx="111595" cy="146443"/>
          </a:xfrm>
        </p:grpSpPr>
        <p:cxnSp>
          <p:nvCxnSpPr>
            <p:cNvPr id="457" name="Straight Connector 456">
              <a:extLst>
                <a:ext uri="{FF2B5EF4-FFF2-40B4-BE49-F238E27FC236}">
                  <a16:creationId xmlns:a16="http://schemas.microsoft.com/office/drawing/2014/main" id="{FF8B048E-6831-7B2F-A6E4-FF90EE6635DA}"/>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E9BBBBC6-D56A-8C58-B850-5661F0493EA0}"/>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1304362F-3D59-F0BF-E139-C0322E8ED09E}"/>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3" name="Group 372">
            <a:extLst>
              <a:ext uri="{FF2B5EF4-FFF2-40B4-BE49-F238E27FC236}">
                <a16:creationId xmlns:a16="http://schemas.microsoft.com/office/drawing/2014/main" id="{90EF27A9-9B0D-9F92-295D-8FB09A61C265}"/>
              </a:ext>
            </a:extLst>
          </p:cNvPr>
          <p:cNvGrpSpPr/>
          <p:nvPr/>
        </p:nvGrpSpPr>
        <p:grpSpPr>
          <a:xfrm>
            <a:off x="7633165" y="3713896"/>
            <a:ext cx="111595" cy="198260"/>
            <a:chOff x="2984109" y="4318465"/>
            <a:chExt cx="111595" cy="146443"/>
          </a:xfrm>
        </p:grpSpPr>
        <p:cxnSp>
          <p:nvCxnSpPr>
            <p:cNvPr id="454" name="Straight Connector 453">
              <a:extLst>
                <a:ext uri="{FF2B5EF4-FFF2-40B4-BE49-F238E27FC236}">
                  <a16:creationId xmlns:a16="http://schemas.microsoft.com/office/drawing/2014/main" id="{E38F2A70-DD1B-E77A-A95C-EC6642EEF5B1}"/>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EDF7B27A-9A5B-69F2-3A19-B0416E52004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35DB084F-E42A-3D30-E923-6CB2D5DBDA4C}"/>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4" name="Group 373">
            <a:extLst>
              <a:ext uri="{FF2B5EF4-FFF2-40B4-BE49-F238E27FC236}">
                <a16:creationId xmlns:a16="http://schemas.microsoft.com/office/drawing/2014/main" id="{CB17A707-90C4-7A28-5D85-6C1055C69809}"/>
              </a:ext>
            </a:extLst>
          </p:cNvPr>
          <p:cNvGrpSpPr/>
          <p:nvPr/>
        </p:nvGrpSpPr>
        <p:grpSpPr>
          <a:xfrm>
            <a:off x="7322017" y="3415166"/>
            <a:ext cx="111595" cy="220432"/>
            <a:chOff x="2984109" y="4318465"/>
            <a:chExt cx="111595" cy="146443"/>
          </a:xfrm>
        </p:grpSpPr>
        <p:cxnSp>
          <p:nvCxnSpPr>
            <p:cNvPr id="451" name="Straight Connector 450">
              <a:extLst>
                <a:ext uri="{FF2B5EF4-FFF2-40B4-BE49-F238E27FC236}">
                  <a16:creationId xmlns:a16="http://schemas.microsoft.com/office/drawing/2014/main" id="{9AF4228D-82B6-34FA-4278-1B6C28BDE80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778A6C4C-5C31-AE7E-DC6A-E436F46CF3B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28280FE9-2E4C-F3C8-05D0-C70F9A5A1A6D}"/>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5" name="Group 374">
            <a:extLst>
              <a:ext uri="{FF2B5EF4-FFF2-40B4-BE49-F238E27FC236}">
                <a16:creationId xmlns:a16="http://schemas.microsoft.com/office/drawing/2014/main" id="{4D2FE7E2-629E-C92C-B9DF-55F3A55D0584}"/>
              </a:ext>
            </a:extLst>
          </p:cNvPr>
          <p:cNvGrpSpPr/>
          <p:nvPr/>
        </p:nvGrpSpPr>
        <p:grpSpPr>
          <a:xfrm>
            <a:off x="7951152" y="3773028"/>
            <a:ext cx="111595" cy="148722"/>
            <a:chOff x="2984109" y="4318465"/>
            <a:chExt cx="111595" cy="174446"/>
          </a:xfrm>
        </p:grpSpPr>
        <p:cxnSp>
          <p:nvCxnSpPr>
            <p:cNvPr id="448" name="Straight Connector 447">
              <a:extLst>
                <a:ext uri="{FF2B5EF4-FFF2-40B4-BE49-F238E27FC236}">
                  <a16:creationId xmlns:a16="http://schemas.microsoft.com/office/drawing/2014/main" id="{CB43F7BA-BFC6-BB54-51FE-3EAD1926F383}"/>
                </a:ext>
              </a:extLst>
            </p:cNvPr>
            <p:cNvCxnSpPr>
              <a:cxnSpLocks/>
            </p:cNvCxnSpPr>
            <p:nvPr/>
          </p:nvCxnSpPr>
          <p:spPr bwMode="auto">
            <a:xfrm>
              <a:off x="3039907" y="4318465"/>
              <a:ext cx="0" cy="174446"/>
            </a:xfrm>
            <a:prstGeom prst="line">
              <a:avLst/>
            </a:prstGeom>
            <a:noFill/>
            <a:ln w="19050" cap="flat" cmpd="sng" algn="ctr">
              <a:solidFill>
                <a:schemeClr val="bg1"/>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ABC5C42C-2A4A-8D9E-30B7-1B8EA75E561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0167943-1A51-4C64-E348-6425A46CC7E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6" name="Group 375">
            <a:extLst>
              <a:ext uri="{FF2B5EF4-FFF2-40B4-BE49-F238E27FC236}">
                <a16:creationId xmlns:a16="http://schemas.microsoft.com/office/drawing/2014/main" id="{F90809A2-3045-A392-41AA-101DDF9820DB}"/>
              </a:ext>
            </a:extLst>
          </p:cNvPr>
          <p:cNvGrpSpPr/>
          <p:nvPr/>
        </p:nvGrpSpPr>
        <p:grpSpPr>
          <a:xfrm>
            <a:off x="8579991" y="3656603"/>
            <a:ext cx="111595" cy="166041"/>
            <a:chOff x="2984109" y="4318465"/>
            <a:chExt cx="111595" cy="157828"/>
          </a:xfrm>
        </p:grpSpPr>
        <p:cxnSp>
          <p:nvCxnSpPr>
            <p:cNvPr id="445" name="Straight Connector 444">
              <a:extLst>
                <a:ext uri="{FF2B5EF4-FFF2-40B4-BE49-F238E27FC236}">
                  <a16:creationId xmlns:a16="http://schemas.microsoft.com/office/drawing/2014/main" id="{D0417E07-BF8D-0FBF-6332-EB364AF86F79}"/>
                </a:ext>
              </a:extLst>
            </p:cNvPr>
            <p:cNvCxnSpPr>
              <a:cxnSpLocks/>
            </p:cNvCxnSpPr>
            <p:nvPr/>
          </p:nvCxnSpPr>
          <p:spPr bwMode="auto">
            <a:xfrm>
              <a:off x="3039907" y="4321504"/>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E722BBBC-94A7-FDDA-8C26-36418D28D09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29A7E1CF-9897-2BCC-5914-8F755E9D8C0A}"/>
                </a:ext>
              </a:extLst>
            </p:cNvPr>
            <p:cNvCxnSpPr>
              <a:cxnSpLocks/>
            </p:cNvCxnSpPr>
            <p:nvPr/>
          </p:nvCxnSpPr>
          <p:spPr bwMode="auto">
            <a:xfrm flipH="1">
              <a:off x="2984109" y="447629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7" name="Group 376">
            <a:extLst>
              <a:ext uri="{FF2B5EF4-FFF2-40B4-BE49-F238E27FC236}">
                <a16:creationId xmlns:a16="http://schemas.microsoft.com/office/drawing/2014/main" id="{D7D80AD7-A3CA-6043-937B-1AF574C8AA55}"/>
              </a:ext>
            </a:extLst>
          </p:cNvPr>
          <p:cNvGrpSpPr/>
          <p:nvPr/>
        </p:nvGrpSpPr>
        <p:grpSpPr>
          <a:xfrm>
            <a:off x="8923024" y="3642028"/>
            <a:ext cx="111595" cy="180643"/>
            <a:chOff x="2984109" y="4318465"/>
            <a:chExt cx="111595" cy="158527"/>
          </a:xfrm>
        </p:grpSpPr>
        <p:cxnSp>
          <p:nvCxnSpPr>
            <p:cNvPr id="442" name="Straight Connector 441">
              <a:extLst>
                <a:ext uri="{FF2B5EF4-FFF2-40B4-BE49-F238E27FC236}">
                  <a16:creationId xmlns:a16="http://schemas.microsoft.com/office/drawing/2014/main" id="{066A35AB-3A7A-8E9F-758F-CEF535265143}"/>
                </a:ext>
              </a:extLst>
            </p:cNvPr>
            <p:cNvCxnSpPr>
              <a:cxnSpLocks/>
            </p:cNvCxnSpPr>
            <p:nvPr/>
          </p:nvCxnSpPr>
          <p:spPr bwMode="auto">
            <a:xfrm>
              <a:off x="3039907" y="4324076"/>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21329135-5DE7-8CC2-4940-066971617D5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CF46C62E-A3E3-43B1-7E4B-79C8C9AFEEC3}"/>
                </a:ext>
              </a:extLst>
            </p:cNvPr>
            <p:cNvCxnSpPr>
              <a:cxnSpLocks/>
            </p:cNvCxnSpPr>
            <p:nvPr/>
          </p:nvCxnSpPr>
          <p:spPr bwMode="auto">
            <a:xfrm flipH="1">
              <a:off x="2984109" y="44769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8" name="Group 377">
            <a:extLst>
              <a:ext uri="{FF2B5EF4-FFF2-40B4-BE49-F238E27FC236}">
                <a16:creationId xmlns:a16="http://schemas.microsoft.com/office/drawing/2014/main" id="{FFAFCBA5-512B-152A-46CF-41866FCFE8AE}"/>
              </a:ext>
            </a:extLst>
          </p:cNvPr>
          <p:cNvGrpSpPr/>
          <p:nvPr/>
        </p:nvGrpSpPr>
        <p:grpSpPr>
          <a:xfrm>
            <a:off x="9259989" y="3537489"/>
            <a:ext cx="111595" cy="202018"/>
            <a:chOff x="2984109" y="4318465"/>
            <a:chExt cx="111595" cy="166945"/>
          </a:xfrm>
        </p:grpSpPr>
        <p:cxnSp>
          <p:nvCxnSpPr>
            <p:cNvPr id="439" name="Straight Connector 438">
              <a:extLst>
                <a:ext uri="{FF2B5EF4-FFF2-40B4-BE49-F238E27FC236}">
                  <a16:creationId xmlns:a16="http://schemas.microsoft.com/office/drawing/2014/main" id="{53558BCA-7E90-C317-CB92-31E9E18CEDBB}"/>
                </a:ext>
              </a:extLst>
            </p:cNvPr>
            <p:cNvCxnSpPr>
              <a:cxnSpLocks/>
            </p:cNvCxnSpPr>
            <p:nvPr/>
          </p:nvCxnSpPr>
          <p:spPr bwMode="auto">
            <a:xfrm>
              <a:off x="3039907" y="4318465"/>
              <a:ext cx="0" cy="161660"/>
            </a:xfrm>
            <a:prstGeom prst="line">
              <a:avLst/>
            </a:prstGeom>
            <a:noFill/>
            <a:ln w="19050"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EBA7DA46-B838-5F8F-96F6-0B17A9B140F1}"/>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3D2FA003-F186-B631-BD5E-615BF5871DE1}"/>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79" name="Group 378">
            <a:extLst>
              <a:ext uri="{FF2B5EF4-FFF2-40B4-BE49-F238E27FC236}">
                <a16:creationId xmlns:a16="http://schemas.microsoft.com/office/drawing/2014/main" id="{B8FFF170-3155-631A-F376-5CFB71BFCED1}"/>
              </a:ext>
            </a:extLst>
          </p:cNvPr>
          <p:cNvGrpSpPr/>
          <p:nvPr/>
        </p:nvGrpSpPr>
        <p:grpSpPr>
          <a:xfrm>
            <a:off x="9597947" y="3444063"/>
            <a:ext cx="111595" cy="263467"/>
            <a:chOff x="2984109" y="4318465"/>
            <a:chExt cx="111595" cy="166946"/>
          </a:xfrm>
        </p:grpSpPr>
        <p:cxnSp>
          <p:nvCxnSpPr>
            <p:cNvPr id="436" name="Straight Connector 435">
              <a:extLst>
                <a:ext uri="{FF2B5EF4-FFF2-40B4-BE49-F238E27FC236}">
                  <a16:creationId xmlns:a16="http://schemas.microsoft.com/office/drawing/2014/main" id="{85997803-96B2-8784-A7AC-9F7ADB96EAD3}"/>
                </a:ext>
              </a:extLst>
            </p:cNvPr>
            <p:cNvCxnSpPr>
              <a:cxnSpLocks/>
            </p:cNvCxnSpPr>
            <p:nvPr/>
          </p:nvCxnSpPr>
          <p:spPr bwMode="auto">
            <a:xfrm>
              <a:off x="3039907" y="4318465"/>
              <a:ext cx="0" cy="166946"/>
            </a:xfrm>
            <a:prstGeom prst="line">
              <a:avLst/>
            </a:prstGeom>
            <a:noFill/>
            <a:ln w="19050" cap="flat" cmpd="sng" algn="ctr">
              <a:solidFill>
                <a:schemeClr val="bg1"/>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ECD932DB-8706-ECBB-B683-C6D306FDFC62}"/>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E6D2471F-F666-17B0-A6C1-37554C48733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0" name="Group 379">
            <a:extLst>
              <a:ext uri="{FF2B5EF4-FFF2-40B4-BE49-F238E27FC236}">
                <a16:creationId xmlns:a16="http://schemas.microsoft.com/office/drawing/2014/main" id="{CC11BA53-16FC-7B52-2D67-342AB78A05AC}"/>
              </a:ext>
            </a:extLst>
          </p:cNvPr>
          <p:cNvGrpSpPr/>
          <p:nvPr/>
        </p:nvGrpSpPr>
        <p:grpSpPr>
          <a:xfrm>
            <a:off x="9941910" y="3325187"/>
            <a:ext cx="111595" cy="273648"/>
            <a:chOff x="2984109" y="4318465"/>
            <a:chExt cx="111595" cy="170939"/>
          </a:xfrm>
        </p:grpSpPr>
        <p:cxnSp>
          <p:nvCxnSpPr>
            <p:cNvPr id="433" name="Straight Connector 432">
              <a:extLst>
                <a:ext uri="{FF2B5EF4-FFF2-40B4-BE49-F238E27FC236}">
                  <a16:creationId xmlns:a16="http://schemas.microsoft.com/office/drawing/2014/main" id="{87C86BBB-BA11-D597-E112-6C374067911B}"/>
                </a:ext>
              </a:extLst>
            </p:cNvPr>
            <p:cNvCxnSpPr>
              <a:cxnSpLocks/>
            </p:cNvCxnSpPr>
            <p:nvPr/>
          </p:nvCxnSpPr>
          <p:spPr bwMode="auto">
            <a:xfrm>
              <a:off x="3039906" y="4318465"/>
              <a:ext cx="0" cy="168939"/>
            </a:xfrm>
            <a:prstGeom prst="line">
              <a:avLst/>
            </a:prstGeom>
            <a:noFill/>
            <a:ln w="19050" cap="flat" cmpd="sng" algn="ctr">
              <a:solidFill>
                <a:schemeClr val="bg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553F318E-4B3E-CB26-133B-04F52482097B}"/>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11D08915-33B1-1BB5-C036-B583CAD7F3BA}"/>
                </a:ext>
              </a:extLst>
            </p:cNvPr>
            <p:cNvCxnSpPr>
              <a:cxnSpLocks/>
            </p:cNvCxnSpPr>
            <p:nvPr/>
          </p:nvCxnSpPr>
          <p:spPr bwMode="auto">
            <a:xfrm flipH="1">
              <a:off x="2984109" y="4489404"/>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1" name="Group 380">
            <a:extLst>
              <a:ext uri="{FF2B5EF4-FFF2-40B4-BE49-F238E27FC236}">
                <a16:creationId xmlns:a16="http://schemas.microsoft.com/office/drawing/2014/main" id="{0A104A45-CEE3-77A2-4262-1905FD30A7ED}"/>
              </a:ext>
            </a:extLst>
          </p:cNvPr>
          <p:cNvGrpSpPr/>
          <p:nvPr/>
        </p:nvGrpSpPr>
        <p:grpSpPr>
          <a:xfrm>
            <a:off x="10285113" y="3288185"/>
            <a:ext cx="111595" cy="217926"/>
            <a:chOff x="2984109" y="4318465"/>
            <a:chExt cx="111595" cy="166945"/>
          </a:xfrm>
        </p:grpSpPr>
        <p:cxnSp>
          <p:nvCxnSpPr>
            <p:cNvPr id="430" name="Straight Connector 429">
              <a:extLst>
                <a:ext uri="{FF2B5EF4-FFF2-40B4-BE49-F238E27FC236}">
                  <a16:creationId xmlns:a16="http://schemas.microsoft.com/office/drawing/2014/main" id="{710F39E0-8319-C012-3D67-8CA4C8B81E94}"/>
                </a:ext>
              </a:extLst>
            </p:cNvPr>
            <p:cNvCxnSpPr>
              <a:cxnSpLocks/>
            </p:cNvCxnSpPr>
            <p:nvPr/>
          </p:nvCxnSpPr>
          <p:spPr bwMode="auto">
            <a:xfrm>
              <a:off x="3039906" y="4318465"/>
              <a:ext cx="0" cy="162046"/>
            </a:xfrm>
            <a:prstGeom prst="line">
              <a:avLst/>
            </a:prstGeom>
            <a:noFill/>
            <a:ln w="19050" cap="flat" cmpd="sng" algn="ctr">
              <a:solidFill>
                <a:schemeClr val="bg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E8082C26-D65D-F06A-BAF9-8B3F5352633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05EDEFC9-741A-E061-060D-A44AB26F2A96}"/>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2" name="Group 381">
            <a:extLst>
              <a:ext uri="{FF2B5EF4-FFF2-40B4-BE49-F238E27FC236}">
                <a16:creationId xmlns:a16="http://schemas.microsoft.com/office/drawing/2014/main" id="{40037EF5-0DC8-B38D-BEF6-DCB496F0AD60}"/>
              </a:ext>
            </a:extLst>
          </p:cNvPr>
          <p:cNvGrpSpPr/>
          <p:nvPr/>
        </p:nvGrpSpPr>
        <p:grpSpPr>
          <a:xfrm>
            <a:off x="10624387" y="3368846"/>
            <a:ext cx="111595" cy="204397"/>
            <a:chOff x="2984109" y="4318465"/>
            <a:chExt cx="111595" cy="169598"/>
          </a:xfrm>
        </p:grpSpPr>
        <p:cxnSp>
          <p:nvCxnSpPr>
            <p:cNvPr id="427" name="Straight Connector 426">
              <a:extLst>
                <a:ext uri="{FF2B5EF4-FFF2-40B4-BE49-F238E27FC236}">
                  <a16:creationId xmlns:a16="http://schemas.microsoft.com/office/drawing/2014/main" id="{AFB460AC-73A0-C909-76C9-26F2F0B3C486}"/>
                </a:ext>
              </a:extLst>
            </p:cNvPr>
            <p:cNvCxnSpPr>
              <a:cxnSpLocks/>
            </p:cNvCxnSpPr>
            <p:nvPr/>
          </p:nvCxnSpPr>
          <p:spPr bwMode="auto">
            <a:xfrm>
              <a:off x="3039907" y="4318465"/>
              <a:ext cx="0" cy="169598"/>
            </a:xfrm>
            <a:prstGeom prst="line">
              <a:avLst/>
            </a:prstGeom>
            <a:noFill/>
            <a:ln w="19050" cap="flat" cmpd="sng" algn="ctr">
              <a:solidFill>
                <a:schemeClr val="bg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5453C09C-8B9A-6019-04F8-B602E46C2F6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21020A12-5B8C-387A-2D0B-F3C19F2B472D}"/>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3" name="Group 382">
            <a:extLst>
              <a:ext uri="{FF2B5EF4-FFF2-40B4-BE49-F238E27FC236}">
                <a16:creationId xmlns:a16="http://schemas.microsoft.com/office/drawing/2014/main" id="{2B53A185-E372-08F9-F9CE-407A31759EF2}"/>
              </a:ext>
            </a:extLst>
          </p:cNvPr>
          <p:cNvGrpSpPr/>
          <p:nvPr/>
        </p:nvGrpSpPr>
        <p:grpSpPr>
          <a:xfrm>
            <a:off x="10964199" y="3287027"/>
            <a:ext cx="111595" cy="145550"/>
            <a:chOff x="2984109" y="4318465"/>
            <a:chExt cx="111595" cy="174617"/>
          </a:xfrm>
        </p:grpSpPr>
        <p:cxnSp>
          <p:nvCxnSpPr>
            <p:cNvPr id="424" name="Straight Connector 423">
              <a:extLst>
                <a:ext uri="{FF2B5EF4-FFF2-40B4-BE49-F238E27FC236}">
                  <a16:creationId xmlns:a16="http://schemas.microsoft.com/office/drawing/2014/main" id="{30CC6790-5ECD-DC2B-E7DC-D6218AE11A89}"/>
                </a:ext>
              </a:extLst>
            </p:cNvPr>
            <p:cNvCxnSpPr>
              <a:cxnSpLocks/>
            </p:cNvCxnSpPr>
            <p:nvPr/>
          </p:nvCxnSpPr>
          <p:spPr bwMode="auto">
            <a:xfrm>
              <a:off x="3039907" y="4318465"/>
              <a:ext cx="0" cy="174617"/>
            </a:xfrm>
            <a:prstGeom prst="line">
              <a:avLst/>
            </a:prstGeom>
            <a:noFill/>
            <a:ln w="19050" cap="flat" cmpd="sng" algn="ctr">
              <a:solidFill>
                <a:schemeClr val="bg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0C545D6F-FA1B-7CB7-396C-FF35D03433C5}"/>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EFC5CFB9-BFC7-0916-E314-ADCE44A34C52}"/>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4" name="Group 383">
            <a:extLst>
              <a:ext uri="{FF2B5EF4-FFF2-40B4-BE49-F238E27FC236}">
                <a16:creationId xmlns:a16="http://schemas.microsoft.com/office/drawing/2014/main" id="{77BA630B-A4B3-6727-3311-FAF1342D1D93}"/>
              </a:ext>
            </a:extLst>
          </p:cNvPr>
          <p:cNvGrpSpPr/>
          <p:nvPr/>
        </p:nvGrpSpPr>
        <p:grpSpPr>
          <a:xfrm>
            <a:off x="7115666" y="3470403"/>
            <a:ext cx="111595" cy="86464"/>
            <a:chOff x="2984109" y="4318465"/>
            <a:chExt cx="111595" cy="166945"/>
          </a:xfrm>
        </p:grpSpPr>
        <p:cxnSp>
          <p:nvCxnSpPr>
            <p:cNvPr id="421" name="Straight Connector 420">
              <a:extLst>
                <a:ext uri="{FF2B5EF4-FFF2-40B4-BE49-F238E27FC236}">
                  <a16:creationId xmlns:a16="http://schemas.microsoft.com/office/drawing/2014/main" id="{9D8F80A6-D3A1-1329-071F-075F70A6D29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7509F35-C689-C28C-B922-BA930BC70F3C}"/>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6D382038-A10D-052A-AF08-281F69473995}"/>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5" name="Group 384">
            <a:extLst>
              <a:ext uri="{FF2B5EF4-FFF2-40B4-BE49-F238E27FC236}">
                <a16:creationId xmlns:a16="http://schemas.microsoft.com/office/drawing/2014/main" id="{9FD89F94-023D-E1FE-6AF1-F061135B67F5}"/>
              </a:ext>
            </a:extLst>
          </p:cNvPr>
          <p:cNvGrpSpPr/>
          <p:nvPr/>
        </p:nvGrpSpPr>
        <p:grpSpPr>
          <a:xfrm>
            <a:off x="7328196" y="3595771"/>
            <a:ext cx="111595" cy="140808"/>
            <a:chOff x="2984109" y="4318465"/>
            <a:chExt cx="111595" cy="166945"/>
          </a:xfrm>
        </p:grpSpPr>
        <p:cxnSp>
          <p:nvCxnSpPr>
            <p:cNvPr id="418" name="Straight Connector 417">
              <a:extLst>
                <a:ext uri="{FF2B5EF4-FFF2-40B4-BE49-F238E27FC236}">
                  <a16:creationId xmlns:a16="http://schemas.microsoft.com/office/drawing/2014/main" id="{6C670710-2290-0078-AEAC-B062FCF488BC}"/>
                </a:ext>
              </a:extLst>
            </p:cNvPr>
            <p:cNvCxnSpPr>
              <a:cxnSpLocks/>
            </p:cNvCxnSpPr>
            <p:nvPr/>
          </p:nvCxnSpPr>
          <p:spPr bwMode="auto">
            <a:xfrm>
              <a:off x="3039907" y="4330013"/>
              <a:ext cx="0" cy="153847"/>
            </a:xfrm>
            <a:prstGeom prst="line">
              <a:avLst/>
            </a:prstGeom>
            <a:noFill/>
            <a:ln w="19050" cap="flat" cmpd="sng" algn="ctr">
              <a:solidFill>
                <a:schemeClr val="bg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5B2D46D8-3060-2FC2-3609-3386FFB79CED}"/>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02F4F92D-7929-CF5C-B379-3E0374E61DF9}"/>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8" name="Group 387">
            <a:extLst>
              <a:ext uri="{FF2B5EF4-FFF2-40B4-BE49-F238E27FC236}">
                <a16:creationId xmlns:a16="http://schemas.microsoft.com/office/drawing/2014/main" id="{0FDF8B2E-6946-5081-E2BD-DF5BBA76FEF2}"/>
              </a:ext>
            </a:extLst>
          </p:cNvPr>
          <p:cNvGrpSpPr/>
          <p:nvPr/>
        </p:nvGrpSpPr>
        <p:grpSpPr>
          <a:xfrm>
            <a:off x="7809079" y="3918576"/>
            <a:ext cx="111595" cy="204458"/>
            <a:chOff x="2984109" y="4318465"/>
            <a:chExt cx="111595" cy="166945"/>
          </a:xfrm>
        </p:grpSpPr>
        <p:cxnSp>
          <p:nvCxnSpPr>
            <p:cNvPr id="409" name="Straight Connector 408">
              <a:extLst>
                <a:ext uri="{FF2B5EF4-FFF2-40B4-BE49-F238E27FC236}">
                  <a16:creationId xmlns:a16="http://schemas.microsoft.com/office/drawing/2014/main" id="{3426008E-5255-FD81-5A7F-60F7FC84247E}"/>
                </a:ext>
              </a:extLst>
            </p:cNvPr>
            <p:cNvCxnSpPr>
              <a:cxnSpLocks/>
            </p:cNvCxnSpPr>
            <p:nvPr/>
          </p:nvCxnSpPr>
          <p:spPr bwMode="auto">
            <a:xfrm>
              <a:off x="3039907" y="4318465"/>
              <a:ext cx="0" cy="158536"/>
            </a:xfrm>
            <a:prstGeom prst="line">
              <a:avLst/>
            </a:prstGeom>
            <a:noFill/>
            <a:ln w="19050" cap="flat" cmpd="sng" algn="ctr">
              <a:solidFill>
                <a:schemeClr val="bg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9C0E3AF9-B315-5E2F-F244-664C2ECEB8BE}"/>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702B5631-CD6D-8487-8553-CD8D32EDCFD0}"/>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89" name="Group 388">
            <a:extLst>
              <a:ext uri="{FF2B5EF4-FFF2-40B4-BE49-F238E27FC236}">
                <a16:creationId xmlns:a16="http://schemas.microsoft.com/office/drawing/2014/main" id="{035BFE38-7265-7757-5037-5468B1D93E9B}"/>
              </a:ext>
            </a:extLst>
          </p:cNvPr>
          <p:cNvGrpSpPr/>
          <p:nvPr/>
        </p:nvGrpSpPr>
        <p:grpSpPr>
          <a:xfrm>
            <a:off x="7951152" y="3946605"/>
            <a:ext cx="111595" cy="234121"/>
            <a:chOff x="2984109" y="4318465"/>
            <a:chExt cx="111595" cy="171633"/>
          </a:xfrm>
        </p:grpSpPr>
        <p:cxnSp>
          <p:nvCxnSpPr>
            <p:cNvPr id="406" name="Straight Connector 405">
              <a:extLst>
                <a:ext uri="{FF2B5EF4-FFF2-40B4-BE49-F238E27FC236}">
                  <a16:creationId xmlns:a16="http://schemas.microsoft.com/office/drawing/2014/main" id="{93711F85-0FA0-3EEC-837F-70462BC1B4FB}"/>
                </a:ext>
              </a:extLst>
            </p:cNvPr>
            <p:cNvCxnSpPr>
              <a:cxnSpLocks/>
            </p:cNvCxnSpPr>
            <p:nvPr/>
          </p:nvCxnSpPr>
          <p:spPr bwMode="auto">
            <a:xfrm>
              <a:off x="3039906" y="4318465"/>
              <a:ext cx="0" cy="171633"/>
            </a:xfrm>
            <a:prstGeom prst="line">
              <a:avLst/>
            </a:prstGeom>
            <a:noFill/>
            <a:ln w="19050" cap="flat" cmpd="sng" algn="ctr">
              <a:solidFill>
                <a:schemeClr val="bg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45D11F64-F537-5248-036F-5E2DC641C957}"/>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707AE6C4-EB22-C04B-119E-82E178FCEF79}"/>
                </a:ext>
              </a:extLst>
            </p:cNvPr>
            <p:cNvCxnSpPr>
              <a:cxnSpLocks/>
            </p:cNvCxnSpPr>
            <p:nvPr/>
          </p:nvCxnSpPr>
          <p:spPr bwMode="auto">
            <a:xfrm flipH="1">
              <a:off x="2984109" y="4485410"/>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0" name="Group 389">
            <a:extLst>
              <a:ext uri="{FF2B5EF4-FFF2-40B4-BE49-F238E27FC236}">
                <a16:creationId xmlns:a16="http://schemas.microsoft.com/office/drawing/2014/main" id="{575EB83A-BB50-1BB1-AAEA-2B697736F29E}"/>
              </a:ext>
            </a:extLst>
          </p:cNvPr>
          <p:cNvGrpSpPr/>
          <p:nvPr/>
        </p:nvGrpSpPr>
        <p:grpSpPr>
          <a:xfrm>
            <a:off x="7951152" y="4137467"/>
            <a:ext cx="111595" cy="206304"/>
            <a:chOff x="2984109" y="4348546"/>
            <a:chExt cx="111595" cy="111193"/>
          </a:xfrm>
        </p:grpSpPr>
        <p:cxnSp>
          <p:nvCxnSpPr>
            <p:cNvPr id="403" name="Straight Connector 402">
              <a:extLst>
                <a:ext uri="{FF2B5EF4-FFF2-40B4-BE49-F238E27FC236}">
                  <a16:creationId xmlns:a16="http://schemas.microsoft.com/office/drawing/2014/main" id="{8E344673-2594-4D3D-AF96-1BBA7FCFB349}"/>
                </a:ext>
              </a:extLst>
            </p:cNvPr>
            <p:cNvCxnSpPr>
              <a:cxnSpLocks/>
            </p:cNvCxnSpPr>
            <p:nvPr/>
          </p:nvCxnSpPr>
          <p:spPr bwMode="auto">
            <a:xfrm>
              <a:off x="3039907" y="4349453"/>
              <a:ext cx="0" cy="110286"/>
            </a:xfrm>
            <a:prstGeom prst="line">
              <a:avLst/>
            </a:prstGeom>
            <a:noFill/>
            <a:ln w="19050" cap="flat" cmpd="sng" algn="ctr">
              <a:solidFill>
                <a:schemeClr val="bg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C3DF4300-502A-BCA5-B930-21D40E314E3D}"/>
                </a:ext>
              </a:extLst>
            </p:cNvPr>
            <p:cNvCxnSpPr>
              <a:cxnSpLocks/>
            </p:cNvCxnSpPr>
            <p:nvPr/>
          </p:nvCxnSpPr>
          <p:spPr bwMode="auto">
            <a:xfrm flipH="1">
              <a:off x="2984109" y="4348546"/>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707B4903-C467-E3C5-27DA-2DA82C7D180D}"/>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1" name="Group 390">
            <a:extLst>
              <a:ext uri="{FF2B5EF4-FFF2-40B4-BE49-F238E27FC236}">
                <a16:creationId xmlns:a16="http://schemas.microsoft.com/office/drawing/2014/main" id="{7B69AFAD-7AFE-EF4A-992C-BB28B447873F}"/>
              </a:ext>
            </a:extLst>
          </p:cNvPr>
          <p:cNvGrpSpPr/>
          <p:nvPr/>
        </p:nvGrpSpPr>
        <p:grpSpPr>
          <a:xfrm>
            <a:off x="8265970" y="4198071"/>
            <a:ext cx="111595" cy="241623"/>
            <a:chOff x="2984109" y="4318465"/>
            <a:chExt cx="111595" cy="146443"/>
          </a:xfrm>
        </p:grpSpPr>
        <p:cxnSp>
          <p:nvCxnSpPr>
            <p:cNvPr id="400" name="Straight Connector 399">
              <a:extLst>
                <a:ext uri="{FF2B5EF4-FFF2-40B4-BE49-F238E27FC236}">
                  <a16:creationId xmlns:a16="http://schemas.microsoft.com/office/drawing/2014/main" id="{612656D9-9A9F-68D0-1AD5-75129EAE732D}"/>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B859F9CE-E7B1-9780-560E-188C23F4A515}"/>
                </a:ext>
              </a:extLst>
            </p:cNvPr>
            <p:cNvCxnSpPr>
              <a:cxnSpLocks/>
            </p:cNvCxnSpPr>
            <p:nvPr/>
          </p:nvCxnSpPr>
          <p:spPr bwMode="auto">
            <a:xfrm flipH="1">
              <a:off x="2984109" y="432335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735513D7-A0DB-1C9E-8F96-6F4903779A1F}"/>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2" name="Group 391">
            <a:extLst>
              <a:ext uri="{FF2B5EF4-FFF2-40B4-BE49-F238E27FC236}">
                <a16:creationId xmlns:a16="http://schemas.microsoft.com/office/drawing/2014/main" id="{72D67F5E-0309-4321-DCA2-9908B877A735}"/>
              </a:ext>
            </a:extLst>
          </p:cNvPr>
          <p:cNvGrpSpPr/>
          <p:nvPr/>
        </p:nvGrpSpPr>
        <p:grpSpPr>
          <a:xfrm>
            <a:off x="8579166" y="3880089"/>
            <a:ext cx="111595" cy="265461"/>
            <a:chOff x="2984109" y="4316701"/>
            <a:chExt cx="111595" cy="146443"/>
          </a:xfrm>
        </p:grpSpPr>
        <p:cxnSp>
          <p:nvCxnSpPr>
            <p:cNvPr id="397" name="Straight Connector 396">
              <a:extLst>
                <a:ext uri="{FF2B5EF4-FFF2-40B4-BE49-F238E27FC236}">
                  <a16:creationId xmlns:a16="http://schemas.microsoft.com/office/drawing/2014/main" id="{59DF7DA2-8EEF-A317-6FB4-8F4EF5E3C14B}"/>
                </a:ext>
              </a:extLst>
            </p:cNvPr>
            <p:cNvCxnSpPr>
              <a:cxnSpLocks/>
            </p:cNvCxnSpPr>
            <p:nvPr/>
          </p:nvCxnSpPr>
          <p:spPr bwMode="auto">
            <a:xfrm>
              <a:off x="3039907" y="431670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C8E19E8B-95AA-B481-147C-3BF1833F9932}"/>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5B948C07-7524-E103-FDE2-A82D78086E6C}"/>
                </a:ext>
              </a:extLst>
            </p:cNvPr>
            <p:cNvCxnSpPr>
              <a:cxnSpLocks/>
            </p:cNvCxnSpPr>
            <p:nvPr/>
          </p:nvCxnSpPr>
          <p:spPr bwMode="auto">
            <a:xfrm flipH="1">
              <a:off x="2984109" y="44570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393" name="Group 392">
            <a:extLst>
              <a:ext uri="{FF2B5EF4-FFF2-40B4-BE49-F238E27FC236}">
                <a16:creationId xmlns:a16="http://schemas.microsoft.com/office/drawing/2014/main" id="{5EC40A03-14C7-503B-E0A2-7583D538A73B}"/>
              </a:ext>
            </a:extLst>
          </p:cNvPr>
          <p:cNvGrpSpPr/>
          <p:nvPr/>
        </p:nvGrpSpPr>
        <p:grpSpPr>
          <a:xfrm>
            <a:off x="8262148" y="3795366"/>
            <a:ext cx="111595" cy="382158"/>
            <a:chOff x="2984109" y="4309890"/>
            <a:chExt cx="111595" cy="146443"/>
          </a:xfrm>
        </p:grpSpPr>
        <p:cxnSp>
          <p:nvCxnSpPr>
            <p:cNvPr id="394" name="Straight Connector 393">
              <a:extLst>
                <a:ext uri="{FF2B5EF4-FFF2-40B4-BE49-F238E27FC236}">
                  <a16:creationId xmlns:a16="http://schemas.microsoft.com/office/drawing/2014/main" id="{145E937B-D0E9-6917-4C96-949D74D874B1}"/>
                </a:ext>
              </a:extLst>
            </p:cNvPr>
            <p:cNvCxnSpPr>
              <a:cxnSpLocks/>
            </p:cNvCxnSpPr>
            <p:nvPr/>
          </p:nvCxnSpPr>
          <p:spPr bwMode="auto">
            <a:xfrm>
              <a:off x="3039907" y="4309890"/>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AFD7F404-9E37-A7CC-0CD3-D4CD02C1836A}"/>
                </a:ext>
              </a:extLst>
            </p:cNvPr>
            <p:cNvCxnSpPr>
              <a:cxnSpLocks/>
            </p:cNvCxnSpPr>
            <p:nvPr/>
          </p:nvCxnSpPr>
          <p:spPr bwMode="auto">
            <a:xfrm flipH="1">
              <a:off x="2984109" y="4313583"/>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68B93327-D21D-1242-BED7-1224462B2060}"/>
                </a:ext>
              </a:extLst>
            </p:cNvPr>
            <p:cNvCxnSpPr>
              <a:cxnSpLocks/>
            </p:cNvCxnSpPr>
            <p:nvPr/>
          </p:nvCxnSpPr>
          <p:spPr bwMode="auto">
            <a:xfrm flipH="1">
              <a:off x="2984109" y="445532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43" name="Group 542">
            <a:extLst>
              <a:ext uri="{FF2B5EF4-FFF2-40B4-BE49-F238E27FC236}">
                <a16:creationId xmlns:a16="http://schemas.microsoft.com/office/drawing/2014/main" id="{2CE0220B-8363-AE27-3892-5223E1404862}"/>
              </a:ext>
            </a:extLst>
          </p:cNvPr>
          <p:cNvGrpSpPr/>
          <p:nvPr/>
        </p:nvGrpSpPr>
        <p:grpSpPr>
          <a:xfrm>
            <a:off x="8920201" y="3858250"/>
            <a:ext cx="111595" cy="155031"/>
            <a:chOff x="2984109" y="4316701"/>
            <a:chExt cx="111595" cy="146443"/>
          </a:xfrm>
        </p:grpSpPr>
        <p:cxnSp>
          <p:nvCxnSpPr>
            <p:cNvPr id="544" name="Straight Connector 543">
              <a:extLst>
                <a:ext uri="{FF2B5EF4-FFF2-40B4-BE49-F238E27FC236}">
                  <a16:creationId xmlns:a16="http://schemas.microsoft.com/office/drawing/2014/main" id="{7FF19F9F-E4E3-850C-73E1-22837CF33DEE}"/>
                </a:ext>
              </a:extLst>
            </p:cNvPr>
            <p:cNvCxnSpPr>
              <a:cxnSpLocks/>
            </p:cNvCxnSpPr>
            <p:nvPr/>
          </p:nvCxnSpPr>
          <p:spPr bwMode="auto">
            <a:xfrm>
              <a:off x="3039907" y="431670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BFD545E1-CA8C-084D-92CE-4F3E1E19E73E}"/>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36314267-C9AF-934A-CDBF-9B46E4B13B87}"/>
                </a:ext>
              </a:extLst>
            </p:cNvPr>
            <p:cNvCxnSpPr>
              <a:cxnSpLocks/>
            </p:cNvCxnSpPr>
            <p:nvPr/>
          </p:nvCxnSpPr>
          <p:spPr bwMode="auto">
            <a:xfrm flipH="1">
              <a:off x="2984109" y="44570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47" name="Group 546">
            <a:extLst>
              <a:ext uri="{FF2B5EF4-FFF2-40B4-BE49-F238E27FC236}">
                <a16:creationId xmlns:a16="http://schemas.microsoft.com/office/drawing/2014/main" id="{5727CD2A-AC54-6FAF-C12F-587DCB5F4A37}"/>
              </a:ext>
            </a:extLst>
          </p:cNvPr>
          <p:cNvGrpSpPr/>
          <p:nvPr/>
        </p:nvGrpSpPr>
        <p:grpSpPr>
          <a:xfrm>
            <a:off x="9258038" y="3733809"/>
            <a:ext cx="111595" cy="178347"/>
            <a:chOff x="2984109" y="4316701"/>
            <a:chExt cx="111595" cy="146443"/>
          </a:xfrm>
        </p:grpSpPr>
        <p:cxnSp>
          <p:nvCxnSpPr>
            <p:cNvPr id="548" name="Straight Connector 547">
              <a:extLst>
                <a:ext uri="{FF2B5EF4-FFF2-40B4-BE49-F238E27FC236}">
                  <a16:creationId xmlns:a16="http://schemas.microsoft.com/office/drawing/2014/main" id="{3839243F-D06B-8480-3D1D-494F30990948}"/>
                </a:ext>
              </a:extLst>
            </p:cNvPr>
            <p:cNvCxnSpPr>
              <a:cxnSpLocks/>
            </p:cNvCxnSpPr>
            <p:nvPr/>
          </p:nvCxnSpPr>
          <p:spPr bwMode="auto">
            <a:xfrm>
              <a:off x="3039907" y="431670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CAB88CA7-188F-AD6F-B393-DDDDE305B3CC}"/>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78E39560-0402-6DA0-D541-6F11998DD34B}"/>
                </a:ext>
              </a:extLst>
            </p:cNvPr>
            <p:cNvCxnSpPr>
              <a:cxnSpLocks/>
            </p:cNvCxnSpPr>
            <p:nvPr/>
          </p:nvCxnSpPr>
          <p:spPr bwMode="auto">
            <a:xfrm flipH="1">
              <a:off x="2984109" y="445709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51" name="Group 550">
            <a:extLst>
              <a:ext uri="{FF2B5EF4-FFF2-40B4-BE49-F238E27FC236}">
                <a16:creationId xmlns:a16="http://schemas.microsoft.com/office/drawing/2014/main" id="{E35A2A2F-3910-5C2C-BB54-635C4D6CF6C4}"/>
              </a:ext>
            </a:extLst>
          </p:cNvPr>
          <p:cNvGrpSpPr/>
          <p:nvPr/>
        </p:nvGrpSpPr>
        <p:grpSpPr>
          <a:xfrm>
            <a:off x="9597046" y="3731586"/>
            <a:ext cx="111595" cy="145401"/>
            <a:chOff x="2984109" y="4313481"/>
            <a:chExt cx="111595" cy="146443"/>
          </a:xfrm>
        </p:grpSpPr>
        <p:cxnSp>
          <p:nvCxnSpPr>
            <p:cNvPr id="552" name="Straight Connector 551">
              <a:extLst>
                <a:ext uri="{FF2B5EF4-FFF2-40B4-BE49-F238E27FC236}">
                  <a16:creationId xmlns:a16="http://schemas.microsoft.com/office/drawing/2014/main" id="{7BAC0713-E64E-2738-C01F-88CCE9A4239D}"/>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D998966F-A415-6BAE-1B49-F3847D4139E3}"/>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96DB428D-0ACA-92F2-5F20-277D9583B916}"/>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55" name="Group 554">
            <a:extLst>
              <a:ext uri="{FF2B5EF4-FFF2-40B4-BE49-F238E27FC236}">
                <a16:creationId xmlns:a16="http://schemas.microsoft.com/office/drawing/2014/main" id="{D8FAC4D0-6AF8-0924-EF93-0A6FC8B22429}"/>
              </a:ext>
            </a:extLst>
          </p:cNvPr>
          <p:cNvGrpSpPr/>
          <p:nvPr/>
        </p:nvGrpSpPr>
        <p:grpSpPr>
          <a:xfrm>
            <a:off x="9944476" y="3729034"/>
            <a:ext cx="111595" cy="126020"/>
            <a:chOff x="2984109" y="4313481"/>
            <a:chExt cx="111595" cy="146443"/>
          </a:xfrm>
        </p:grpSpPr>
        <p:cxnSp>
          <p:nvCxnSpPr>
            <p:cNvPr id="556" name="Straight Connector 555">
              <a:extLst>
                <a:ext uri="{FF2B5EF4-FFF2-40B4-BE49-F238E27FC236}">
                  <a16:creationId xmlns:a16="http://schemas.microsoft.com/office/drawing/2014/main" id="{4E81EDC2-DF79-5D62-2D35-3B6A5413E196}"/>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45E37A9F-3C49-BE84-D538-E3A23C27D811}"/>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8BA769AA-FD15-0E37-1A64-B0DDC35FC17C}"/>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59" name="Group 558">
            <a:extLst>
              <a:ext uri="{FF2B5EF4-FFF2-40B4-BE49-F238E27FC236}">
                <a16:creationId xmlns:a16="http://schemas.microsoft.com/office/drawing/2014/main" id="{0DD868ED-E609-0DA1-DCC5-5F7DE4CD6A9F}"/>
              </a:ext>
            </a:extLst>
          </p:cNvPr>
          <p:cNvGrpSpPr/>
          <p:nvPr/>
        </p:nvGrpSpPr>
        <p:grpSpPr>
          <a:xfrm>
            <a:off x="10282314" y="3641311"/>
            <a:ext cx="111595" cy="184520"/>
            <a:chOff x="2984109" y="4313481"/>
            <a:chExt cx="111595" cy="146443"/>
          </a:xfrm>
        </p:grpSpPr>
        <p:cxnSp>
          <p:nvCxnSpPr>
            <p:cNvPr id="560" name="Straight Connector 559">
              <a:extLst>
                <a:ext uri="{FF2B5EF4-FFF2-40B4-BE49-F238E27FC236}">
                  <a16:creationId xmlns:a16="http://schemas.microsoft.com/office/drawing/2014/main" id="{4AC0C7AB-83C1-7DF6-ED92-DE126CE5BEEA}"/>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18F3151A-C832-70B6-5433-F481BB096356}"/>
                </a:ext>
              </a:extLst>
            </p:cNvPr>
            <p:cNvCxnSpPr>
              <a:cxnSpLocks/>
            </p:cNvCxnSpPr>
            <p:nvPr/>
          </p:nvCxnSpPr>
          <p:spPr bwMode="auto">
            <a:xfrm flipH="1">
              <a:off x="2984109" y="4322090"/>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3E457D46-E1DB-AF93-2F33-C2CE1062268C}"/>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63" name="Group 562">
            <a:extLst>
              <a:ext uri="{FF2B5EF4-FFF2-40B4-BE49-F238E27FC236}">
                <a16:creationId xmlns:a16="http://schemas.microsoft.com/office/drawing/2014/main" id="{985ACE79-BEBE-49C3-0839-37EEFD8E2F52}"/>
              </a:ext>
            </a:extLst>
          </p:cNvPr>
          <p:cNvGrpSpPr/>
          <p:nvPr/>
        </p:nvGrpSpPr>
        <p:grpSpPr>
          <a:xfrm>
            <a:off x="10623349" y="3608904"/>
            <a:ext cx="111595" cy="184520"/>
            <a:chOff x="2984109" y="4313481"/>
            <a:chExt cx="111595" cy="146443"/>
          </a:xfrm>
        </p:grpSpPr>
        <p:cxnSp>
          <p:nvCxnSpPr>
            <p:cNvPr id="564" name="Straight Connector 563">
              <a:extLst>
                <a:ext uri="{FF2B5EF4-FFF2-40B4-BE49-F238E27FC236}">
                  <a16:creationId xmlns:a16="http://schemas.microsoft.com/office/drawing/2014/main" id="{C8561335-4746-7D18-F08E-E5D2F5F45E92}"/>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1741A8E5-5315-76C9-9E94-E71FCA9139D6}"/>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3DD5BFB3-FE0F-926B-2B5C-276F567F54DD}"/>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67" name="Group 566">
            <a:extLst>
              <a:ext uri="{FF2B5EF4-FFF2-40B4-BE49-F238E27FC236}">
                <a16:creationId xmlns:a16="http://schemas.microsoft.com/office/drawing/2014/main" id="{653F60B0-0268-9098-9F5E-D383DEC70C75}"/>
              </a:ext>
            </a:extLst>
          </p:cNvPr>
          <p:cNvGrpSpPr/>
          <p:nvPr/>
        </p:nvGrpSpPr>
        <p:grpSpPr>
          <a:xfrm>
            <a:off x="10961186" y="3620365"/>
            <a:ext cx="111595" cy="184520"/>
            <a:chOff x="2984109" y="4313481"/>
            <a:chExt cx="111595" cy="146443"/>
          </a:xfrm>
        </p:grpSpPr>
        <p:cxnSp>
          <p:nvCxnSpPr>
            <p:cNvPr id="568" name="Straight Connector 567">
              <a:extLst>
                <a:ext uri="{FF2B5EF4-FFF2-40B4-BE49-F238E27FC236}">
                  <a16:creationId xmlns:a16="http://schemas.microsoft.com/office/drawing/2014/main" id="{5C5BB395-AAA3-E12F-1EF8-616015154143}"/>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972B4606-C421-BD29-125B-65F5A2D2BBFC}"/>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65F90312-95D4-2F9A-7408-BA7A438B18E8}"/>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71" name="Group 570">
            <a:extLst>
              <a:ext uri="{FF2B5EF4-FFF2-40B4-BE49-F238E27FC236}">
                <a16:creationId xmlns:a16="http://schemas.microsoft.com/office/drawing/2014/main" id="{F8861233-0158-10B0-A01B-42400C3B10BB}"/>
              </a:ext>
            </a:extLst>
          </p:cNvPr>
          <p:cNvGrpSpPr/>
          <p:nvPr/>
        </p:nvGrpSpPr>
        <p:grpSpPr>
          <a:xfrm>
            <a:off x="8579991" y="4204464"/>
            <a:ext cx="111595" cy="212849"/>
            <a:chOff x="2984109" y="4313481"/>
            <a:chExt cx="111595" cy="146443"/>
          </a:xfrm>
        </p:grpSpPr>
        <p:cxnSp>
          <p:nvCxnSpPr>
            <p:cNvPr id="572" name="Straight Connector 571">
              <a:extLst>
                <a:ext uri="{FF2B5EF4-FFF2-40B4-BE49-F238E27FC236}">
                  <a16:creationId xmlns:a16="http://schemas.microsoft.com/office/drawing/2014/main" id="{BB6230BF-5049-10B9-6B66-1495A8260BBA}"/>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8217F319-0F6F-B3C0-7AA3-D8A98D72C330}"/>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3D30B1E5-E2A2-2521-9D71-718971FFCA76}"/>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85D09B4E-9EB7-3F6A-71B6-56A5FB95D8A3}"/>
              </a:ext>
            </a:extLst>
          </p:cNvPr>
          <p:cNvGrpSpPr/>
          <p:nvPr/>
        </p:nvGrpSpPr>
        <p:grpSpPr>
          <a:xfrm>
            <a:off x="8917829" y="4191816"/>
            <a:ext cx="111595" cy="212849"/>
            <a:chOff x="2984109" y="4313481"/>
            <a:chExt cx="111595" cy="146443"/>
          </a:xfrm>
        </p:grpSpPr>
        <p:cxnSp>
          <p:nvCxnSpPr>
            <p:cNvPr id="576" name="Straight Connector 575">
              <a:extLst>
                <a:ext uri="{FF2B5EF4-FFF2-40B4-BE49-F238E27FC236}">
                  <a16:creationId xmlns:a16="http://schemas.microsoft.com/office/drawing/2014/main" id="{2217B392-45BB-5549-6500-116119FCA411}"/>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48EDCA15-5210-5350-FBD9-F3CBDD403504}"/>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7B5FA6AF-A06D-EBAA-614B-B12A96F95001}"/>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BB393E96-439D-FAA4-23F0-AEBB7963E074}"/>
              </a:ext>
            </a:extLst>
          </p:cNvPr>
          <p:cNvGrpSpPr/>
          <p:nvPr/>
        </p:nvGrpSpPr>
        <p:grpSpPr>
          <a:xfrm>
            <a:off x="9259989" y="4143450"/>
            <a:ext cx="111595" cy="180805"/>
            <a:chOff x="2984109" y="4313481"/>
            <a:chExt cx="111595" cy="146443"/>
          </a:xfrm>
        </p:grpSpPr>
        <p:cxnSp>
          <p:nvCxnSpPr>
            <p:cNvPr id="580" name="Straight Connector 579">
              <a:extLst>
                <a:ext uri="{FF2B5EF4-FFF2-40B4-BE49-F238E27FC236}">
                  <a16:creationId xmlns:a16="http://schemas.microsoft.com/office/drawing/2014/main" id="{2D1D69AC-BEBD-E6C6-7655-73EA3FE2C299}"/>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9B4F37A1-13BF-2800-BE46-C419A8F74827}"/>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6223969D-BEC7-10A6-FC68-8B5580331A2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AA625A9C-E4E3-E681-FB05-90CFC3F3B487}"/>
              </a:ext>
            </a:extLst>
          </p:cNvPr>
          <p:cNvGrpSpPr/>
          <p:nvPr/>
        </p:nvGrpSpPr>
        <p:grpSpPr>
          <a:xfrm>
            <a:off x="9601023" y="4140253"/>
            <a:ext cx="111595" cy="180805"/>
            <a:chOff x="2984109" y="4313481"/>
            <a:chExt cx="111595" cy="146443"/>
          </a:xfrm>
        </p:grpSpPr>
        <p:cxnSp>
          <p:nvCxnSpPr>
            <p:cNvPr id="584" name="Straight Connector 583">
              <a:extLst>
                <a:ext uri="{FF2B5EF4-FFF2-40B4-BE49-F238E27FC236}">
                  <a16:creationId xmlns:a16="http://schemas.microsoft.com/office/drawing/2014/main" id="{F530C8C0-A92A-0BF2-4847-EDD6B32FF632}"/>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D0500EDC-EA18-B5CA-7F95-54749785E898}"/>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F32D8715-9111-1657-B86B-A783BC039DD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3B8D62A6-4151-A150-BAAE-D643ADEE5499}"/>
              </a:ext>
            </a:extLst>
          </p:cNvPr>
          <p:cNvGrpSpPr/>
          <p:nvPr/>
        </p:nvGrpSpPr>
        <p:grpSpPr>
          <a:xfrm>
            <a:off x="9942059" y="4062000"/>
            <a:ext cx="111595" cy="156382"/>
            <a:chOff x="2984109" y="4313481"/>
            <a:chExt cx="111595" cy="146443"/>
          </a:xfrm>
        </p:grpSpPr>
        <p:cxnSp>
          <p:nvCxnSpPr>
            <p:cNvPr id="588" name="Straight Connector 587">
              <a:extLst>
                <a:ext uri="{FF2B5EF4-FFF2-40B4-BE49-F238E27FC236}">
                  <a16:creationId xmlns:a16="http://schemas.microsoft.com/office/drawing/2014/main" id="{D84884D5-7E9F-CE37-3A19-CFEB9CEFA7BD}"/>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7ADAF16D-5B44-CBE3-F6A5-793E74A29C29}"/>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4A6DBFFA-0A59-6C39-4AA1-C1644677D516}"/>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91" name="Group 590">
            <a:extLst>
              <a:ext uri="{FF2B5EF4-FFF2-40B4-BE49-F238E27FC236}">
                <a16:creationId xmlns:a16="http://schemas.microsoft.com/office/drawing/2014/main" id="{C1474FF6-3BB4-5B1A-4B51-55C8225C2B81}"/>
              </a:ext>
            </a:extLst>
          </p:cNvPr>
          <p:cNvGrpSpPr/>
          <p:nvPr/>
        </p:nvGrpSpPr>
        <p:grpSpPr>
          <a:xfrm>
            <a:off x="10283094" y="4119103"/>
            <a:ext cx="111595" cy="128760"/>
            <a:chOff x="2984109" y="4313481"/>
            <a:chExt cx="111595" cy="146443"/>
          </a:xfrm>
        </p:grpSpPr>
        <p:cxnSp>
          <p:nvCxnSpPr>
            <p:cNvPr id="592" name="Straight Connector 591">
              <a:extLst>
                <a:ext uri="{FF2B5EF4-FFF2-40B4-BE49-F238E27FC236}">
                  <a16:creationId xmlns:a16="http://schemas.microsoft.com/office/drawing/2014/main" id="{B39B679A-77AF-9C6A-CF82-C12F666EE64C}"/>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D0EA09C6-0FEE-7965-738E-696350567D09}"/>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BFFEFAFA-AEEC-E114-7C6A-860CE8458183}"/>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95" name="Group 594">
            <a:extLst>
              <a:ext uri="{FF2B5EF4-FFF2-40B4-BE49-F238E27FC236}">
                <a16:creationId xmlns:a16="http://schemas.microsoft.com/office/drawing/2014/main" id="{12BA78A7-DE98-79A8-45C6-F7898E11E53B}"/>
              </a:ext>
            </a:extLst>
          </p:cNvPr>
          <p:cNvGrpSpPr/>
          <p:nvPr/>
        </p:nvGrpSpPr>
        <p:grpSpPr>
          <a:xfrm>
            <a:off x="10624129" y="4052985"/>
            <a:ext cx="111595" cy="128760"/>
            <a:chOff x="2984109" y="4313481"/>
            <a:chExt cx="111595" cy="146443"/>
          </a:xfrm>
        </p:grpSpPr>
        <p:cxnSp>
          <p:nvCxnSpPr>
            <p:cNvPr id="596" name="Straight Connector 595">
              <a:extLst>
                <a:ext uri="{FF2B5EF4-FFF2-40B4-BE49-F238E27FC236}">
                  <a16:creationId xmlns:a16="http://schemas.microsoft.com/office/drawing/2014/main" id="{856E3D12-7AB8-0746-E7A9-2AB5E17C0748}"/>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B62464E4-B52B-3217-3FDA-DDEC0B19E42E}"/>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93EF88BF-438A-EB41-C74D-FF72BF9BA6AA}"/>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99" name="Group 598">
            <a:extLst>
              <a:ext uri="{FF2B5EF4-FFF2-40B4-BE49-F238E27FC236}">
                <a16:creationId xmlns:a16="http://schemas.microsoft.com/office/drawing/2014/main" id="{DD92820D-3C19-D266-0E6F-3C3C436DA1CD}"/>
              </a:ext>
            </a:extLst>
          </p:cNvPr>
          <p:cNvGrpSpPr/>
          <p:nvPr/>
        </p:nvGrpSpPr>
        <p:grpSpPr>
          <a:xfrm>
            <a:off x="10961967" y="4041606"/>
            <a:ext cx="111595" cy="110340"/>
            <a:chOff x="2984109" y="4313481"/>
            <a:chExt cx="111595" cy="146443"/>
          </a:xfrm>
        </p:grpSpPr>
        <p:cxnSp>
          <p:nvCxnSpPr>
            <p:cNvPr id="600" name="Straight Connector 599">
              <a:extLst>
                <a:ext uri="{FF2B5EF4-FFF2-40B4-BE49-F238E27FC236}">
                  <a16:creationId xmlns:a16="http://schemas.microsoft.com/office/drawing/2014/main" id="{93E04BE2-36FC-63ED-3F4F-D68C98F3A4B7}"/>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01" name="Straight Connector 600">
              <a:extLst>
                <a:ext uri="{FF2B5EF4-FFF2-40B4-BE49-F238E27FC236}">
                  <a16:creationId xmlns:a16="http://schemas.microsoft.com/office/drawing/2014/main" id="{924169C5-5A1C-4AF9-04BC-1B62B8D4C93F}"/>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1262BCA3-FECA-492D-0BBC-76568554F55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D67F8837-7C98-6399-5ECD-B91EF19FFB8A}"/>
              </a:ext>
            </a:extLst>
          </p:cNvPr>
          <p:cNvGrpSpPr/>
          <p:nvPr/>
        </p:nvGrpSpPr>
        <p:grpSpPr>
          <a:xfrm>
            <a:off x="11303581" y="4115196"/>
            <a:ext cx="111595" cy="103185"/>
            <a:chOff x="2984109" y="4313481"/>
            <a:chExt cx="111595" cy="146443"/>
          </a:xfrm>
        </p:grpSpPr>
        <p:cxnSp>
          <p:nvCxnSpPr>
            <p:cNvPr id="604" name="Straight Connector 603">
              <a:extLst>
                <a:ext uri="{FF2B5EF4-FFF2-40B4-BE49-F238E27FC236}">
                  <a16:creationId xmlns:a16="http://schemas.microsoft.com/office/drawing/2014/main" id="{573F815F-2BE7-6160-605D-0454AD61CE79}"/>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E9B90D6E-8C5D-8A44-9E15-F41441204337}"/>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B075040C-E2EB-F3BC-D8DE-029E6CBBEAB9}"/>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07" name="Group 606">
            <a:extLst>
              <a:ext uri="{FF2B5EF4-FFF2-40B4-BE49-F238E27FC236}">
                <a16:creationId xmlns:a16="http://schemas.microsoft.com/office/drawing/2014/main" id="{0751DA6D-9DDC-8EF1-D0DF-9E09A9643801}"/>
              </a:ext>
            </a:extLst>
          </p:cNvPr>
          <p:cNvGrpSpPr/>
          <p:nvPr/>
        </p:nvGrpSpPr>
        <p:grpSpPr>
          <a:xfrm>
            <a:off x="7217996" y="3855053"/>
            <a:ext cx="111595" cy="103185"/>
            <a:chOff x="2984109" y="4313481"/>
            <a:chExt cx="111595" cy="146443"/>
          </a:xfrm>
        </p:grpSpPr>
        <p:cxnSp>
          <p:nvCxnSpPr>
            <p:cNvPr id="608" name="Straight Connector 607">
              <a:extLst>
                <a:ext uri="{FF2B5EF4-FFF2-40B4-BE49-F238E27FC236}">
                  <a16:creationId xmlns:a16="http://schemas.microsoft.com/office/drawing/2014/main" id="{DAA9798C-9393-969D-0D6E-CE871AB6A93E}"/>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E37A7939-CAB1-D73D-0A6E-A7879936B0B5}"/>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10" name="Straight Connector 609">
              <a:extLst>
                <a:ext uri="{FF2B5EF4-FFF2-40B4-BE49-F238E27FC236}">
                  <a16:creationId xmlns:a16="http://schemas.microsoft.com/office/drawing/2014/main" id="{29675297-909A-4F18-9383-54530A1294C7}"/>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11" name="Group 610">
            <a:extLst>
              <a:ext uri="{FF2B5EF4-FFF2-40B4-BE49-F238E27FC236}">
                <a16:creationId xmlns:a16="http://schemas.microsoft.com/office/drawing/2014/main" id="{72B40235-C224-5D70-09DE-1F812E3E6CC6}"/>
              </a:ext>
            </a:extLst>
          </p:cNvPr>
          <p:cNvGrpSpPr/>
          <p:nvPr/>
        </p:nvGrpSpPr>
        <p:grpSpPr>
          <a:xfrm>
            <a:off x="7325214" y="4055516"/>
            <a:ext cx="111595" cy="103185"/>
            <a:chOff x="2984109" y="4313481"/>
            <a:chExt cx="111595" cy="146443"/>
          </a:xfrm>
        </p:grpSpPr>
        <p:cxnSp>
          <p:nvCxnSpPr>
            <p:cNvPr id="612" name="Straight Connector 611">
              <a:extLst>
                <a:ext uri="{FF2B5EF4-FFF2-40B4-BE49-F238E27FC236}">
                  <a16:creationId xmlns:a16="http://schemas.microsoft.com/office/drawing/2014/main" id="{B374C685-9A11-8104-08CE-A96E6AC5D21C}"/>
                </a:ext>
              </a:extLst>
            </p:cNvPr>
            <p:cNvCxnSpPr>
              <a:cxnSpLocks/>
            </p:cNvCxnSpPr>
            <p:nvPr/>
          </p:nvCxnSpPr>
          <p:spPr bwMode="auto">
            <a:xfrm>
              <a:off x="3039907" y="431348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13" name="Straight Connector 612">
              <a:extLst>
                <a:ext uri="{FF2B5EF4-FFF2-40B4-BE49-F238E27FC236}">
                  <a16:creationId xmlns:a16="http://schemas.microsoft.com/office/drawing/2014/main" id="{026E4841-B01A-0123-8306-378D372EBE9A}"/>
                </a:ext>
              </a:extLst>
            </p:cNvPr>
            <p:cNvCxnSpPr>
              <a:cxnSpLocks/>
            </p:cNvCxnSpPr>
            <p:nvPr/>
          </p:nvCxnSpPr>
          <p:spPr bwMode="auto">
            <a:xfrm flipH="1">
              <a:off x="2984109" y="4319552"/>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FD8F51BB-2190-AF2B-213E-BFB33BA27E05}"/>
                </a:ext>
              </a:extLst>
            </p:cNvPr>
            <p:cNvCxnSpPr>
              <a:cxnSpLocks/>
            </p:cNvCxnSpPr>
            <p:nvPr/>
          </p:nvCxnSpPr>
          <p:spPr bwMode="auto">
            <a:xfrm flipH="1">
              <a:off x="2984109" y="4453872"/>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15" name="Group 614">
            <a:extLst>
              <a:ext uri="{FF2B5EF4-FFF2-40B4-BE49-F238E27FC236}">
                <a16:creationId xmlns:a16="http://schemas.microsoft.com/office/drawing/2014/main" id="{D290AE90-44E2-9C87-FB3A-76A98DED8203}"/>
              </a:ext>
            </a:extLst>
          </p:cNvPr>
          <p:cNvGrpSpPr/>
          <p:nvPr/>
        </p:nvGrpSpPr>
        <p:grpSpPr>
          <a:xfrm>
            <a:off x="7634609" y="4388225"/>
            <a:ext cx="111595" cy="134736"/>
            <a:chOff x="2984109" y="4306531"/>
            <a:chExt cx="111595" cy="146443"/>
          </a:xfrm>
        </p:grpSpPr>
        <p:cxnSp>
          <p:nvCxnSpPr>
            <p:cNvPr id="616" name="Straight Connector 615">
              <a:extLst>
                <a:ext uri="{FF2B5EF4-FFF2-40B4-BE49-F238E27FC236}">
                  <a16:creationId xmlns:a16="http://schemas.microsoft.com/office/drawing/2014/main" id="{24BC94AC-804B-0024-A2C6-A8486C11BA0B}"/>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F4628DE6-47DC-9906-07BD-BE30399533C8}"/>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F21A1851-34DB-CFE5-068A-5F0A89D72198}"/>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19" name="Group 618">
            <a:extLst>
              <a:ext uri="{FF2B5EF4-FFF2-40B4-BE49-F238E27FC236}">
                <a16:creationId xmlns:a16="http://schemas.microsoft.com/office/drawing/2014/main" id="{3FFA5125-1F98-A712-744F-B09EDF0F80D1}"/>
              </a:ext>
            </a:extLst>
          </p:cNvPr>
          <p:cNvGrpSpPr/>
          <p:nvPr/>
        </p:nvGrpSpPr>
        <p:grpSpPr>
          <a:xfrm>
            <a:off x="7951152" y="4623829"/>
            <a:ext cx="111595" cy="134736"/>
            <a:chOff x="2984109" y="4306531"/>
            <a:chExt cx="111595" cy="146443"/>
          </a:xfrm>
        </p:grpSpPr>
        <p:cxnSp>
          <p:nvCxnSpPr>
            <p:cNvPr id="620" name="Straight Connector 619">
              <a:extLst>
                <a:ext uri="{FF2B5EF4-FFF2-40B4-BE49-F238E27FC236}">
                  <a16:creationId xmlns:a16="http://schemas.microsoft.com/office/drawing/2014/main" id="{8C8812C5-9AB7-04D1-1B82-007E8B2285AB}"/>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6FE492BD-EB27-F6E3-4316-CFCA5008BC00}"/>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22" name="Straight Connector 621">
              <a:extLst>
                <a:ext uri="{FF2B5EF4-FFF2-40B4-BE49-F238E27FC236}">
                  <a16:creationId xmlns:a16="http://schemas.microsoft.com/office/drawing/2014/main" id="{6A08BAAD-252F-1DEA-3D16-F8D7F3F69535}"/>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23" name="Group 622">
            <a:extLst>
              <a:ext uri="{FF2B5EF4-FFF2-40B4-BE49-F238E27FC236}">
                <a16:creationId xmlns:a16="http://schemas.microsoft.com/office/drawing/2014/main" id="{AE8E72ED-2897-F9E1-B50D-E50D6A95B6B8}"/>
              </a:ext>
            </a:extLst>
          </p:cNvPr>
          <p:cNvGrpSpPr/>
          <p:nvPr/>
        </p:nvGrpSpPr>
        <p:grpSpPr>
          <a:xfrm>
            <a:off x="8266590" y="4804488"/>
            <a:ext cx="111595" cy="134736"/>
            <a:chOff x="2984109" y="4306531"/>
            <a:chExt cx="111595" cy="146443"/>
          </a:xfrm>
        </p:grpSpPr>
        <p:cxnSp>
          <p:nvCxnSpPr>
            <p:cNvPr id="624" name="Straight Connector 623">
              <a:extLst>
                <a:ext uri="{FF2B5EF4-FFF2-40B4-BE49-F238E27FC236}">
                  <a16:creationId xmlns:a16="http://schemas.microsoft.com/office/drawing/2014/main" id="{CC3539B7-DA72-CDAF-8E57-0B4F3D3493D4}"/>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25" name="Straight Connector 624">
              <a:extLst>
                <a:ext uri="{FF2B5EF4-FFF2-40B4-BE49-F238E27FC236}">
                  <a16:creationId xmlns:a16="http://schemas.microsoft.com/office/drawing/2014/main" id="{1699142A-753D-4769-F783-15E9FC9F7694}"/>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FDBAC59C-C511-44D6-3AD1-D6056F46317E}"/>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27" name="Group 626">
            <a:extLst>
              <a:ext uri="{FF2B5EF4-FFF2-40B4-BE49-F238E27FC236}">
                <a16:creationId xmlns:a16="http://schemas.microsoft.com/office/drawing/2014/main" id="{CCF45AD6-37E8-6CA2-AE3A-C40694D2B80F}"/>
              </a:ext>
            </a:extLst>
          </p:cNvPr>
          <p:cNvGrpSpPr/>
          <p:nvPr/>
        </p:nvGrpSpPr>
        <p:grpSpPr>
          <a:xfrm>
            <a:off x="8579991" y="4929917"/>
            <a:ext cx="111595" cy="134736"/>
            <a:chOff x="2984109" y="4306531"/>
            <a:chExt cx="111595" cy="146443"/>
          </a:xfrm>
        </p:grpSpPr>
        <p:cxnSp>
          <p:nvCxnSpPr>
            <p:cNvPr id="628" name="Straight Connector 627">
              <a:extLst>
                <a:ext uri="{FF2B5EF4-FFF2-40B4-BE49-F238E27FC236}">
                  <a16:creationId xmlns:a16="http://schemas.microsoft.com/office/drawing/2014/main" id="{5A57B556-000B-0BF7-C523-916173657A26}"/>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03567B22-5A15-D802-DD5C-1971FA8507A6}"/>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D56DE0CA-3A6E-8276-24C3-5D93415F7D93}"/>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31" name="Group 630">
            <a:extLst>
              <a:ext uri="{FF2B5EF4-FFF2-40B4-BE49-F238E27FC236}">
                <a16:creationId xmlns:a16="http://schemas.microsoft.com/office/drawing/2014/main" id="{E9A43584-FD81-18C3-8CD7-67D5E3554D4C}"/>
              </a:ext>
            </a:extLst>
          </p:cNvPr>
          <p:cNvGrpSpPr/>
          <p:nvPr/>
        </p:nvGrpSpPr>
        <p:grpSpPr>
          <a:xfrm>
            <a:off x="8917829" y="5002049"/>
            <a:ext cx="111595" cy="137169"/>
            <a:chOff x="2984109" y="4306531"/>
            <a:chExt cx="111595" cy="146443"/>
          </a:xfrm>
        </p:grpSpPr>
        <p:cxnSp>
          <p:nvCxnSpPr>
            <p:cNvPr id="632" name="Straight Connector 631">
              <a:extLst>
                <a:ext uri="{FF2B5EF4-FFF2-40B4-BE49-F238E27FC236}">
                  <a16:creationId xmlns:a16="http://schemas.microsoft.com/office/drawing/2014/main" id="{F77D4E11-B95B-B8C1-1AE1-D041B2600BF9}"/>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7D35503A-0A38-1E06-AAE2-F01246CF9FF7}"/>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34" name="Straight Connector 633">
              <a:extLst>
                <a:ext uri="{FF2B5EF4-FFF2-40B4-BE49-F238E27FC236}">
                  <a16:creationId xmlns:a16="http://schemas.microsoft.com/office/drawing/2014/main" id="{4C948E75-F675-7332-AEB0-4CB82BDBF779}"/>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35" name="Group 634">
            <a:extLst>
              <a:ext uri="{FF2B5EF4-FFF2-40B4-BE49-F238E27FC236}">
                <a16:creationId xmlns:a16="http://schemas.microsoft.com/office/drawing/2014/main" id="{DC9D2235-34DE-5D77-A472-CD4E10C8FB97}"/>
              </a:ext>
            </a:extLst>
          </p:cNvPr>
          <p:cNvGrpSpPr/>
          <p:nvPr/>
        </p:nvGrpSpPr>
        <p:grpSpPr>
          <a:xfrm>
            <a:off x="9259989" y="5022601"/>
            <a:ext cx="111595" cy="137169"/>
            <a:chOff x="2984109" y="4306531"/>
            <a:chExt cx="111595" cy="146443"/>
          </a:xfrm>
        </p:grpSpPr>
        <p:cxnSp>
          <p:nvCxnSpPr>
            <p:cNvPr id="636" name="Straight Connector 635">
              <a:extLst>
                <a:ext uri="{FF2B5EF4-FFF2-40B4-BE49-F238E27FC236}">
                  <a16:creationId xmlns:a16="http://schemas.microsoft.com/office/drawing/2014/main" id="{435F400D-B055-CEAC-CDA2-6AA53E0DB78C}"/>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37" name="Straight Connector 636">
              <a:extLst>
                <a:ext uri="{FF2B5EF4-FFF2-40B4-BE49-F238E27FC236}">
                  <a16:creationId xmlns:a16="http://schemas.microsoft.com/office/drawing/2014/main" id="{DFFAD240-4C2C-43FB-2228-EBD52AEF723B}"/>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38" name="Straight Connector 637">
              <a:extLst>
                <a:ext uri="{FF2B5EF4-FFF2-40B4-BE49-F238E27FC236}">
                  <a16:creationId xmlns:a16="http://schemas.microsoft.com/office/drawing/2014/main" id="{C2AD132C-BA6E-4763-2E61-875D7E5A177E}"/>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39" name="Group 638">
            <a:extLst>
              <a:ext uri="{FF2B5EF4-FFF2-40B4-BE49-F238E27FC236}">
                <a16:creationId xmlns:a16="http://schemas.microsoft.com/office/drawing/2014/main" id="{A1CA4D90-1E9B-884B-41D8-CE98CDB2713A}"/>
              </a:ext>
            </a:extLst>
          </p:cNvPr>
          <p:cNvGrpSpPr/>
          <p:nvPr/>
        </p:nvGrpSpPr>
        <p:grpSpPr>
          <a:xfrm>
            <a:off x="9601023" y="5073831"/>
            <a:ext cx="111595" cy="137169"/>
            <a:chOff x="2984109" y="4306531"/>
            <a:chExt cx="111595" cy="146443"/>
          </a:xfrm>
        </p:grpSpPr>
        <p:cxnSp>
          <p:nvCxnSpPr>
            <p:cNvPr id="640" name="Straight Connector 639">
              <a:extLst>
                <a:ext uri="{FF2B5EF4-FFF2-40B4-BE49-F238E27FC236}">
                  <a16:creationId xmlns:a16="http://schemas.microsoft.com/office/drawing/2014/main" id="{4498BB7A-0A33-CE65-C911-E9F0264951D0}"/>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5EFE1EDA-F9A5-77EF-F6A6-4CEE42DBBF3E}"/>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19B654E1-3C77-6CC2-C317-D11B68BC2AF4}"/>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FBD364F6-D509-E345-181A-B21A325557E1}"/>
              </a:ext>
            </a:extLst>
          </p:cNvPr>
          <p:cNvGrpSpPr/>
          <p:nvPr/>
        </p:nvGrpSpPr>
        <p:grpSpPr>
          <a:xfrm>
            <a:off x="9942058" y="5058752"/>
            <a:ext cx="111595" cy="137169"/>
            <a:chOff x="2984109" y="4306531"/>
            <a:chExt cx="111595" cy="146443"/>
          </a:xfrm>
        </p:grpSpPr>
        <p:cxnSp>
          <p:nvCxnSpPr>
            <p:cNvPr id="644" name="Straight Connector 643">
              <a:extLst>
                <a:ext uri="{FF2B5EF4-FFF2-40B4-BE49-F238E27FC236}">
                  <a16:creationId xmlns:a16="http://schemas.microsoft.com/office/drawing/2014/main" id="{997AEEE4-A5F7-0739-A0AD-2AC92551AE55}"/>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089A49F8-1992-E276-ABBA-E8E08CC2ED48}"/>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1BFDAF7D-0595-0D2A-5F24-40DB6C248D90}"/>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47" name="Group 646">
            <a:extLst>
              <a:ext uri="{FF2B5EF4-FFF2-40B4-BE49-F238E27FC236}">
                <a16:creationId xmlns:a16="http://schemas.microsoft.com/office/drawing/2014/main" id="{588C88D2-10B9-00AD-0816-77BB1893B2EB}"/>
              </a:ext>
            </a:extLst>
          </p:cNvPr>
          <p:cNvGrpSpPr/>
          <p:nvPr/>
        </p:nvGrpSpPr>
        <p:grpSpPr>
          <a:xfrm>
            <a:off x="10280962" y="5063172"/>
            <a:ext cx="111595" cy="137169"/>
            <a:chOff x="2984109" y="4306531"/>
            <a:chExt cx="111595" cy="146443"/>
          </a:xfrm>
        </p:grpSpPr>
        <p:cxnSp>
          <p:nvCxnSpPr>
            <p:cNvPr id="648" name="Straight Connector 647">
              <a:extLst>
                <a:ext uri="{FF2B5EF4-FFF2-40B4-BE49-F238E27FC236}">
                  <a16:creationId xmlns:a16="http://schemas.microsoft.com/office/drawing/2014/main" id="{F905FB76-B767-8DFC-B2CA-3BCFA0F96307}"/>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4A408889-1A98-7512-D4E3-1989E1524B78}"/>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271F7DE0-159F-C55B-4D56-EBCAA22A6ACC}"/>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CC41B187-8B4C-EAAB-0CAB-42912E95DAE2}"/>
              </a:ext>
            </a:extLst>
          </p:cNvPr>
          <p:cNvGrpSpPr/>
          <p:nvPr/>
        </p:nvGrpSpPr>
        <p:grpSpPr>
          <a:xfrm>
            <a:off x="10625194" y="5046120"/>
            <a:ext cx="111595" cy="151311"/>
            <a:chOff x="2984109" y="4306531"/>
            <a:chExt cx="111595" cy="146443"/>
          </a:xfrm>
        </p:grpSpPr>
        <p:cxnSp>
          <p:nvCxnSpPr>
            <p:cNvPr id="652" name="Straight Connector 651">
              <a:extLst>
                <a:ext uri="{FF2B5EF4-FFF2-40B4-BE49-F238E27FC236}">
                  <a16:creationId xmlns:a16="http://schemas.microsoft.com/office/drawing/2014/main" id="{014FB219-0AF9-149D-0581-7A106F69C992}"/>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72F956B0-AC3D-7221-2C48-45F5BBD0ED6B}"/>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29688348-7945-7351-00D7-626862612D0F}"/>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55" name="Group 654">
            <a:extLst>
              <a:ext uri="{FF2B5EF4-FFF2-40B4-BE49-F238E27FC236}">
                <a16:creationId xmlns:a16="http://schemas.microsoft.com/office/drawing/2014/main" id="{4EDAE4E8-B7A4-22DC-960C-3027CB343A36}"/>
              </a:ext>
            </a:extLst>
          </p:cNvPr>
          <p:cNvGrpSpPr/>
          <p:nvPr/>
        </p:nvGrpSpPr>
        <p:grpSpPr>
          <a:xfrm>
            <a:off x="10963031" y="4970440"/>
            <a:ext cx="111595" cy="188620"/>
            <a:chOff x="2984109" y="4312570"/>
            <a:chExt cx="111595" cy="140404"/>
          </a:xfrm>
        </p:grpSpPr>
        <p:cxnSp>
          <p:nvCxnSpPr>
            <p:cNvPr id="656" name="Straight Connector 655">
              <a:extLst>
                <a:ext uri="{FF2B5EF4-FFF2-40B4-BE49-F238E27FC236}">
                  <a16:creationId xmlns:a16="http://schemas.microsoft.com/office/drawing/2014/main" id="{62B12488-4E88-24B4-E474-F7FC0A00668E}"/>
                </a:ext>
              </a:extLst>
            </p:cNvPr>
            <p:cNvCxnSpPr>
              <a:cxnSpLocks/>
            </p:cNvCxnSpPr>
            <p:nvPr/>
          </p:nvCxnSpPr>
          <p:spPr bwMode="auto">
            <a:xfrm>
              <a:off x="3039906" y="4312570"/>
              <a:ext cx="0" cy="140404"/>
            </a:xfrm>
            <a:prstGeom prst="line">
              <a:avLst/>
            </a:prstGeom>
            <a:noFill/>
            <a:ln w="19050"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AC11139A-607E-0380-5606-1E06176B4E79}"/>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885E1147-D630-CDA8-E4D8-8D30B1B71D19}"/>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61" name="Group 660">
            <a:extLst>
              <a:ext uri="{FF2B5EF4-FFF2-40B4-BE49-F238E27FC236}">
                <a16:creationId xmlns:a16="http://schemas.microsoft.com/office/drawing/2014/main" id="{FD3C8364-726B-4BF6-82EE-02AA4951C2EC}"/>
              </a:ext>
            </a:extLst>
          </p:cNvPr>
          <p:cNvGrpSpPr/>
          <p:nvPr/>
        </p:nvGrpSpPr>
        <p:grpSpPr>
          <a:xfrm>
            <a:off x="11303581" y="5084792"/>
            <a:ext cx="111595" cy="153889"/>
            <a:chOff x="2984109" y="4306531"/>
            <a:chExt cx="111595" cy="146443"/>
          </a:xfrm>
        </p:grpSpPr>
        <p:cxnSp>
          <p:nvCxnSpPr>
            <p:cNvPr id="662" name="Straight Connector 661">
              <a:extLst>
                <a:ext uri="{FF2B5EF4-FFF2-40B4-BE49-F238E27FC236}">
                  <a16:creationId xmlns:a16="http://schemas.microsoft.com/office/drawing/2014/main" id="{22BF1AD0-82EB-F642-0C8D-DAB23CB69503}"/>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A06D6476-3B18-20AB-534C-19D5F37A9191}"/>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B40AD397-D066-CC1E-C821-661AA1B7382C}"/>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sp>
        <p:nvSpPr>
          <p:cNvPr id="296" name="TextBox 295">
            <a:extLst>
              <a:ext uri="{FF2B5EF4-FFF2-40B4-BE49-F238E27FC236}">
                <a16:creationId xmlns:a16="http://schemas.microsoft.com/office/drawing/2014/main" id="{4A9FB645-2EBC-7EDB-2335-9838C4343423}"/>
              </a:ext>
            </a:extLst>
          </p:cNvPr>
          <p:cNvSpPr txBox="1"/>
          <p:nvPr/>
        </p:nvSpPr>
        <p:spPr bwMode="auto">
          <a:xfrm>
            <a:off x="8895431" y="5838671"/>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a:t>
            </a:r>
          </a:p>
        </p:txBody>
      </p:sp>
      <p:sp>
        <p:nvSpPr>
          <p:cNvPr id="2" name="Title 1">
            <a:extLst>
              <a:ext uri="{FF2B5EF4-FFF2-40B4-BE49-F238E27FC236}">
                <a16:creationId xmlns:a16="http://schemas.microsoft.com/office/drawing/2014/main" id="{7208FB0F-0081-6CE2-D3C4-E7BA3DCB0490}"/>
              </a:ext>
            </a:extLst>
          </p:cNvPr>
          <p:cNvSpPr>
            <a:spLocks noGrp="1"/>
          </p:cNvSpPr>
          <p:nvPr>
            <p:ph type="title"/>
          </p:nvPr>
        </p:nvSpPr>
        <p:spPr/>
        <p:txBody>
          <a:bodyPr/>
          <a:lstStyle/>
          <a:p>
            <a:r>
              <a:rPr lang="en-US" dirty="0"/>
              <a:t>Weight Loss Is Sustained Over Years With Semaglutide or Tirzepatide</a:t>
            </a:r>
          </a:p>
        </p:txBody>
      </p:sp>
      <p:sp>
        <p:nvSpPr>
          <p:cNvPr id="10" name="TextBox 9">
            <a:extLst>
              <a:ext uri="{FF2B5EF4-FFF2-40B4-BE49-F238E27FC236}">
                <a16:creationId xmlns:a16="http://schemas.microsoft.com/office/drawing/2014/main" id="{CCCE48B2-E1BF-E3E3-7466-71B6AF63BB11}"/>
              </a:ext>
            </a:extLst>
          </p:cNvPr>
          <p:cNvSpPr txBox="1"/>
          <p:nvPr/>
        </p:nvSpPr>
        <p:spPr bwMode="auto">
          <a:xfrm>
            <a:off x="1758166" y="1747383"/>
            <a:ext cx="313438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b="1" i="0" strike="noStrike" kern="1200" cap="none" spc="0" normalizeH="0" baseline="0" noProof="0" dirty="0">
                <a:ln>
                  <a:noFill/>
                </a:ln>
                <a:solidFill>
                  <a:srgbClr val="000000"/>
                </a:solidFill>
                <a:effectLst/>
                <a:uLnTx/>
                <a:uFillTx/>
                <a:latin typeface="Calibri" panose="020F0502020204030204" pitchFamily="34" charset="0"/>
              </a:rPr>
              <a:t>SELECT: Sustained Weight Loss </a:t>
            </a:r>
            <a:br>
              <a:rPr kumimoji="0" lang="en-US" b="1" i="0" strike="noStrike" kern="1200" cap="none" spc="0" normalizeH="0" baseline="0" noProof="0" dirty="0">
                <a:ln>
                  <a:noFill/>
                </a:ln>
                <a:solidFill>
                  <a:srgbClr val="000000"/>
                </a:solidFill>
                <a:effectLst/>
                <a:uLnTx/>
                <a:uFillTx/>
                <a:latin typeface="Calibri" panose="020F0502020204030204" pitchFamily="34" charset="0"/>
              </a:rPr>
            </a:br>
            <a:r>
              <a:rPr kumimoji="0" lang="en-US" b="1" i="0" strike="noStrike" kern="1200" cap="none" spc="0" normalizeH="0" baseline="0" noProof="0" dirty="0">
                <a:ln>
                  <a:noFill/>
                </a:ln>
                <a:solidFill>
                  <a:srgbClr val="000000"/>
                </a:solidFill>
                <a:effectLst/>
                <a:uLnTx/>
                <a:uFillTx/>
                <a:latin typeface="Calibri" panose="020F0502020204030204" pitchFamily="34" charset="0"/>
              </a:rPr>
              <a:t>With Semaglutide</a:t>
            </a:r>
            <a:r>
              <a:rPr lang="en-US" dirty="0">
                <a:solidFill>
                  <a:srgbClr val="000000"/>
                </a:solidFill>
                <a:latin typeface="Calibri" panose="020F0502020204030204" pitchFamily="34" charset="0"/>
              </a:rPr>
              <a:t> </a:t>
            </a:r>
            <a:r>
              <a:rPr kumimoji="0" lang="en-US" b="1" i="0" strike="noStrike" kern="1200" cap="none" spc="0" normalizeH="0" baseline="0" noProof="0" dirty="0">
                <a:ln>
                  <a:noFill/>
                </a:ln>
                <a:solidFill>
                  <a:srgbClr val="000000"/>
                </a:solidFill>
                <a:effectLst/>
                <a:uLnTx/>
                <a:uFillTx/>
                <a:latin typeface="Calibri" panose="020F0502020204030204" pitchFamily="34" charset="0"/>
              </a:rPr>
              <a:t>(</a:t>
            </a:r>
            <a:r>
              <a:rPr lang="en-US" dirty="0">
                <a:solidFill>
                  <a:srgbClr val="000000"/>
                </a:solidFill>
                <a:latin typeface="Calibri" panose="020F0502020204030204" pitchFamily="34" charset="0"/>
              </a:rPr>
              <a:t>~</a:t>
            </a:r>
            <a:r>
              <a:rPr kumimoji="0" lang="en-US" b="1" i="0" strike="noStrike" kern="1200" cap="none" spc="0" normalizeH="0" baseline="0" noProof="0" dirty="0">
                <a:ln>
                  <a:noFill/>
                </a:ln>
                <a:solidFill>
                  <a:srgbClr val="000000"/>
                </a:solidFill>
                <a:effectLst/>
                <a:uLnTx/>
                <a:uFillTx/>
                <a:latin typeface="Calibri" panose="020F0502020204030204" pitchFamily="34" charset="0"/>
              </a:rPr>
              <a:t>4 Yr)</a:t>
            </a:r>
          </a:p>
        </p:txBody>
      </p:sp>
      <p:sp>
        <p:nvSpPr>
          <p:cNvPr id="11" name="Footer Placeholder 5">
            <a:extLst>
              <a:ext uri="{FF2B5EF4-FFF2-40B4-BE49-F238E27FC236}">
                <a16:creationId xmlns:a16="http://schemas.microsoft.com/office/drawing/2014/main" id="{25B48F60-6C2A-7E50-B898-071396BEA45B}"/>
              </a:ext>
            </a:extLst>
          </p:cNvPr>
          <p:cNvSpPr txBox="1">
            <a:spLocks/>
          </p:cNvSpPr>
          <p:nvPr/>
        </p:nvSpPr>
        <p:spPr>
          <a:xfrm>
            <a:off x="437117" y="6400800"/>
            <a:ext cx="7848944"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Ryan. Nat Med. 2024;30:2049. Ard. ADA 2025. Presentation 144-OR.</a:t>
            </a:r>
          </a:p>
        </p:txBody>
      </p:sp>
      <p:sp>
        <p:nvSpPr>
          <p:cNvPr id="14" name="TextBox 13">
            <a:extLst>
              <a:ext uri="{FF2B5EF4-FFF2-40B4-BE49-F238E27FC236}">
                <a16:creationId xmlns:a16="http://schemas.microsoft.com/office/drawing/2014/main" id="{EAFE3BD3-C69C-E114-E901-B20959A1E212}"/>
              </a:ext>
            </a:extLst>
          </p:cNvPr>
          <p:cNvSpPr txBox="1"/>
          <p:nvPr/>
        </p:nvSpPr>
        <p:spPr bwMode="auto">
          <a:xfrm>
            <a:off x="7252458" y="1388355"/>
            <a:ext cx="38307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b="1" i="0" strike="noStrike" kern="1200" cap="none" spc="0" normalizeH="0" baseline="0" noProof="0" dirty="0">
                <a:ln>
                  <a:noFill/>
                </a:ln>
                <a:solidFill>
                  <a:srgbClr val="000000"/>
                </a:solidFill>
                <a:effectLst/>
                <a:uLnTx/>
                <a:uFillTx/>
                <a:latin typeface="Calibri" panose="020F0502020204030204" pitchFamily="34" charset="0"/>
              </a:rPr>
              <a:t>SURMOUNT-1: Sustained Weight Loss </a:t>
            </a:r>
            <a:br>
              <a:rPr kumimoji="0" lang="en-US" b="1" i="0" strike="noStrike" kern="1200" cap="none" spc="0" normalizeH="0" baseline="0" noProof="0" dirty="0">
                <a:ln>
                  <a:noFill/>
                </a:ln>
                <a:solidFill>
                  <a:srgbClr val="000000"/>
                </a:solidFill>
                <a:effectLst/>
                <a:uLnTx/>
                <a:uFillTx/>
                <a:latin typeface="Calibri" panose="020F0502020204030204" pitchFamily="34" charset="0"/>
              </a:rPr>
            </a:br>
            <a:r>
              <a:rPr kumimoji="0" lang="en-US" b="1" i="0" strike="noStrike" kern="1200" cap="none" spc="0" normalizeH="0" baseline="0" noProof="0" dirty="0">
                <a:ln>
                  <a:noFill/>
                </a:ln>
                <a:solidFill>
                  <a:srgbClr val="000000"/>
                </a:solidFill>
                <a:effectLst/>
                <a:uLnTx/>
                <a:uFillTx/>
                <a:latin typeface="Calibri" panose="020F0502020204030204" pitchFamily="34" charset="0"/>
              </a:rPr>
              <a:t>With Tirzepatide</a:t>
            </a:r>
            <a:r>
              <a:rPr lang="en-US" dirty="0">
                <a:solidFill>
                  <a:srgbClr val="000000"/>
                </a:solidFill>
                <a:latin typeface="Calibri" panose="020F0502020204030204" pitchFamily="34" charset="0"/>
              </a:rPr>
              <a:t> </a:t>
            </a:r>
            <a:r>
              <a:rPr kumimoji="0" lang="en-US" b="1" i="0" strike="noStrike" kern="1200" cap="none" spc="0" normalizeH="0" baseline="0" noProof="0" dirty="0">
                <a:ln>
                  <a:noFill/>
                </a:ln>
                <a:solidFill>
                  <a:srgbClr val="000000"/>
                </a:solidFill>
                <a:effectLst/>
                <a:uLnTx/>
                <a:uFillTx/>
                <a:latin typeface="Calibri" panose="020F0502020204030204" pitchFamily="34" charset="0"/>
              </a:rPr>
              <a:t>(~3 Yr)</a:t>
            </a:r>
          </a:p>
        </p:txBody>
      </p:sp>
      <p:sp>
        <p:nvSpPr>
          <p:cNvPr id="3" name="Freeform: Shape 2">
            <a:extLst>
              <a:ext uri="{FF2B5EF4-FFF2-40B4-BE49-F238E27FC236}">
                <a16:creationId xmlns:a16="http://schemas.microsoft.com/office/drawing/2014/main" id="{263A7A75-795A-F571-CC91-247E9CE77B58}"/>
              </a:ext>
            </a:extLst>
          </p:cNvPr>
          <p:cNvSpPr/>
          <p:nvPr/>
        </p:nvSpPr>
        <p:spPr bwMode="auto">
          <a:xfrm>
            <a:off x="1101630" y="2766598"/>
            <a:ext cx="4672875" cy="2793442"/>
          </a:xfrm>
          <a:custGeom>
            <a:avLst/>
            <a:gdLst>
              <a:gd name="connsiteX0" fmla="*/ 0 w 4441372"/>
              <a:gd name="connsiteY0" fmla="*/ 0 h 2793442"/>
              <a:gd name="connsiteX1" fmla="*/ 0 w 4441372"/>
              <a:gd name="connsiteY1" fmla="*/ 2793442 h 2793442"/>
              <a:gd name="connsiteX2" fmla="*/ 4441372 w 4441372"/>
              <a:gd name="connsiteY2" fmla="*/ 2793442 h 2793442"/>
            </a:gdLst>
            <a:ahLst/>
            <a:cxnLst>
              <a:cxn ang="0">
                <a:pos x="connsiteX0" y="connsiteY0"/>
              </a:cxn>
              <a:cxn ang="0">
                <a:pos x="connsiteX1" y="connsiteY1"/>
              </a:cxn>
              <a:cxn ang="0">
                <a:pos x="connsiteX2" y="connsiteY2"/>
              </a:cxn>
            </a:cxnLst>
            <a:rect l="l" t="t" r="r" b="b"/>
            <a:pathLst>
              <a:path w="4441372" h="2793442">
                <a:moveTo>
                  <a:pt x="0" y="0"/>
                </a:moveTo>
                <a:lnTo>
                  <a:pt x="0" y="2793442"/>
                </a:lnTo>
                <a:lnTo>
                  <a:pt x="4441372" y="2793442"/>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0" name="Group 19">
            <a:extLst>
              <a:ext uri="{FF2B5EF4-FFF2-40B4-BE49-F238E27FC236}">
                <a16:creationId xmlns:a16="http://schemas.microsoft.com/office/drawing/2014/main" id="{F412D75D-004D-3721-9C51-22460A00F3D9}"/>
              </a:ext>
            </a:extLst>
          </p:cNvPr>
          <p:cNvGrpSpPr/>
          <p:nvPr/>
        </p:nvGrpSpPr>
        <p:grpSpPr>
          <a:xfrm>
            <a:off x="1018567" y="2776646"/>
            <a:ext cx="83063" cy="2785069"/>
            <a:chOff x="1165595" y="2562329"/>
            <a:chExt cx="75376" cy="2785069"/>
          </a:xfrm>
        </p:grpSpPr>
        <p:cxnSp>
          <p:nvCxnSpPr>
            <p:cNvPr id="5" name="Straight Connector 4">
              <a:extLst>
                <a:ext uri="{FF2B5EF4-FFF2-40B4-BE49-F238E27FC236}">
                  <a16:creationId xmlns:a16="http://schemas.microsoft.com/office/drawing/2014/main" id="{D2255313-C3CD-96C1-9A55-ED2E1FED3E2E}"/>
                </a:ext>
              </a:extLst>
            </p:cNvPr>
            <p:cNvCxnSpPr>
              <a:cxnSpLocks/>
            </p:cNvCxnSpPr>
            <p:nvPr/>
          </p:nvCxnSpPr>
          <p:spPr bwMode="auto">
            <a:xfrm>
              <a:off x="1165595" y="256232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2357932D-A990-E81D-3F12-CE5C7FFD74A1}"/>
                </a:ext>
              </a:extLst>
            </p:cNvPr>
            <p:cNvCxnSpPr>
              <a:cxnSpLocks/>
            </p:cNvCxnSpPr>
            <p:nvPr/>
          </p:nvCxnSpPr>
          <p:spPr bwMode="auto">
            <a:xfrm>
              <a:off x="1165595" y="3026507"/>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7D27998-8207-DD29-194D-BF54EAB4A610}"/>
                </a:ext>
              </a:extLst>
            </p:cNvPr>
            <p:cNvCxnSpPr>
              <a:cxnSpLocks/>
            </p:cNvCxnSpPr>
            <p:nvPr/>
          </p:nvCxnSpPr>
          <p:spPr bwMode="auto">
            <a:xfrm>
              <a:off x="1165595" y="3490685"/>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2E94DC73-06A4-B5E9-47D8-E8618096FF03}"/>
                </a:ext>
              </a:extLst>
            </p:cNvPr>
            <p:cNvCxnSpPr>
              <a:cxnSpLocks/>
            </p:cNvCxnSpPr>
            <p:nvPr/>
          </p:nvCxnSpPr>
          <p:spPr bwMode="auto">
            <a:xfrm>
              <a:off x="1165595" y="3954863"/>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14EB5457-4D83-6B58-BAB6-C16219EC0512}"/>
                </a:ext>
              </a:extLst>
            </p:cNvPr>
            <p:cNvCxnSpPr>
              <a:cxnSpLocks/>
            </p:cNvCxnSpPr>
            <p:nvPr/>
          </p:nvCxnSpPr>
          <p:spPr bwMode="auto">
            <a:xfrm>
              <a:off x="1165595" y="4419041"/>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BC90A3CC-C95E-4F33-FCE6-8D213D647F4A}"/>
                </a:ext>
              </a:extLst>
            </p:cNvPr>
            <p:cNvCxnSpPr>
              <a:cxnSpLocks/>
            </p:cNvCxnSpPr>
            <p:nvPr/>
          </p:nvCxnSpPr>
          <p:spPr bwMode="auto">
            <a:xfrm>
              <a:off x="1165595" y="4883219"/>
              <a:ext cx="7537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2F2B266-1B3A-0E87-40C2-E0864381BC61}"/>
                </a:ext>
              </a:extLst>
            </p:cNvPr>
            <p:cNvCxnSpPr>
              <a:cxnSpLocks/>
            </p:cNvCxnSpPr>
            <p:nvPr/>
          </p:nvCxnSpPr>
          <p:spPr bwMode="auto">
            <a:xfrm>
              <a:off x="1165595" y="5347398"/>
              <a:ext cx="75376" cy="0"/>
            </a:xfrm>
            <a:prstGeom prst="line">
              <a:avLst/>
            </a:prstGeom>
            <a:noFill/>
            <a:ln w="28575" cap="flat" cmpd="sng" algn="ctr">
              <a:solidFill>
                <a:schemeClr val="bg1"/>
              </a:solidFill>
              <a:prstDash val="solid"/>
              <a:round/>
              <a:headEnd type="none" w="med" len="med"/>
              <a:tailEnd type="none" w="med" len="med"/>
            </a:ln>
            <a:effectLst/>
          </p:spPr>
        </p:cxnSp>
      </p:grpSp>
      <p:grpSp>
        <p:nvGrpSpPr>
          <p:cNvPr id="679" name="Group 678">
            <a:extLst>
              <a:ext uri="{FF2B5EF4-FFF2-40B4-BE49-F238E27FC236}">
                <a16:creationId xmlns:a16="http://schemas.microsoft.com/office/drawing/2014/main" id="{53531FCA-74B3-889E-65BE-E68F63A38424}"/>
              </a:ext>
            </a:extLst>
          </p:cNvPr>
          <p:cNvGrpSpPr/>
          <p:nvPr/>
        </p:nvGrpSpPr>
        <p:grpSpPr>
          <a:xfrm>
            <a:off x="1107273" y="5556609"/>
            <a:ext cx="4432208" cy="59234"/>
            <a:chOff x="1107273" y="5356580"/>
            <a:chExt cx="4432208" cy="59234"/>
          </a:xfrm>
        </p:grpSpPr>
        <p:cxnSp>
          <p:nvCxnSpPr>
            <p:cNvPr id="22" name="Straight Connector 21">
              <a:extLst>
                <a:ext uri="{FF2B5EF4-FFF2-40B4-BE49-F238E27FC236}">
                  <a16:creationId xmlns:a16="http://schemas.microsoft.com/office/drawing/2014/main" id="{6D8ED36E-9DBE-2270-6886-43DFC29533D4}"/>
                </a:ext>
              </a:extLst>
            </p:cNvPr>
            <p:cNvCxnSpPr>
              <a:cxnSpLocks/>
            </p:cNvCxnSpPr>
            <p:nvPr/>
          </p:nvCxnSpPr>
          <p:spPr bwMode="auto">
            <a:xfrm rot="5400000">
              <a:off x="2644237"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ED994AC-3D1F-DA9A-77D9-98A43836084E}"/>
                </a:ext>
              </a:extLst>
            </p:cNvPr>
            <p:cNvCxnSpPr>
              <a:cxnSpLocks/>
            </p:cNvCxnSpPr>
            <p:nvPr/>
          </p:nvCxnSpPr>
          <p:spPr bwMode="auto">
            <a:xfrm rot="5400000">
              <a:off x="2377447"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D5BB898-DB7F-C605-97BA-213E2686EE82}"/>
                </a:ext>
              </a:extLst>
            </p:cNvPr>
            <p:cNvCxnSpPr>
              <a:cxnSpLocks/>
            </p:cNvCxnSpPr>
            <p:nvPr/>
          </p:nvCxnSpPr>
          <p:spPr bwMode="auto">
            <a:xfrm rot="5400000">
              <a:off x="2118031"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BD89E997-F9CD-43E3-EB4E-EDEED9351647}"/>
                </a:ext>
              </a:extLst>
            </p:cNvPr>
            <p:cNvCxnSpPr>
              <a:cxnSpLocks/>
            </p:cNvCxnSpPr>
            <p:nvPr/>
          </p:nvCxnSpPr>
          <p:spPr bwMode="auto">
            <a:xfrm rot="5400000">
              <a:off x="1858615"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E4BCF22-11E3-77D4-F293-3D99901534C2}"/>
                </a:ext>
              </a:extLst>
            </p:cNvPr>
            <p:cNvCxnSpPr>
              <a:cxnSpLocks/>
            </p:cNvCxnSpPr>
            <p:nvPr/>
          </p:nvCxnSpPr>
          <p:spPr bwMode="auto">
            <a:xfrm rot="5400000">
              <a:off x="1591825"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8EF80ADE-B203-208F-2E09-7A8CFE5CB061}"/>
                </a:ext>
              </a:extLst>
            </p:cNvPr>
            <p:cNvCxnSpPr>
              <a:cxnSpLocks/>
            </p:cNvCxnSpPr>
            <p:nvPr/>
          </p:nvCxnSpPr>
          <p:spPr bwMode="auto">
            <a:xfrm rot="5400000">
              <a:off x="1317661"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5EADB4D-0881-8A80-7EBA-1766113095F6}"/>
                </a:ext>
              </a:extLst>
            </p:cNvPr>
            <p:cNvCxnSpPr>
              <a:cxnSpLocks/>
            </p:cNvCxnSpPr>
            <p:nvPr/>
          </p:nvCxnSpPr>
          <p:spPr bwMode="auto">
            <a:xfrm rot="5400000">
              <a:off x="1080367" y="5383486"/>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62C1A9D-3552-8518-5C66-75A7FE0618B4}"/>
                </a:ext>
              </a:extLst>
            </p:cNvPr>
            <p:cNvCxnSpPr>
              <a:cxnSpLocks/>
            </p:cNvCxnSpPr>
            <p:nvPr/>
          </p:nvCxnSpPr>
          <p:spPr bwMode="auto">
            <a:xfrm rot="5400000">
              <a:off x="4482275"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C28B4D8-82E2-023A-EB68-052AFFCA0626}"/>
                </a:ext>
              </a:extLst>
            </p:cNvPr>
            <p:cNvCxnSpPr>
              <a:cxnSpLocks/>
            </p:cNvCxnSpPr>
            <p:nvPr/>
          </p:nvCxnSpPr>
          <p:spPr bwMode="auto">
            <a:xfrm rot="5400000">
              <a:off x="4215486"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D440E5F-4B0E-1F98-3461-4D2EEDDFDACD}"/>
                </a:ext>
              </a:extLst>
            </p:cNvPr>
            <p:cNvCxnSpPr>
              <a:cxnSpLocks/>
            </p:cNvCxnSpPr>
            <p:nvPr/>
          </p:nvCxnSpPr>
          <p:spPr bwMode="auto">
            <a:xfrm rot="5400000">
              <a:off x="3963442"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733743AA-89FE-19E9-A2B2-D49E9822D6B2}"/>
                </a:ext>
              </a:extLst>
            </p:cNvPr>
            <p:cNvCxnSpPr>
              <a:cxnSpLocks/>
            </p:cNvCxnSpPr>
            <p:nvPr/>
          </p:nvCxnSpPr>
          <p:spPr bwMode="auto">
            <a:xfrm rot="5400000">
              <a:off x="3696653"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C6C0EE6-0E4A-A37F-1BBC-148741F0C833}"/>
                </a:ext>
              </a:extLst>
            </p:cNvPr>
            <p:cNvCxnSpPr>
              <a:cxnSpLocks/>
            </p:cNvCxnSpPr>
            <p:nvPr/>
          </p:nvCxnSpPr>
          <p:spPr bwMode="auto">
            <a:xfrm rot="5400000">
              <a:off x="3437235"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4453FD1-B7C1-0DC0-B134-5A28E3276105}"/>
                </a:ext>
              </a:extLst>
            </p:cNvPr>
            <p:cNvCxnSpPr>
              <a:cxnSpLocks/>
            </p:cNvCxnSpPr>
            <p:nvPr/>
          </p:nvCxnSpPr>
          <p:spPr bwMode="auto">
            <a:xfrm rot="5400000">
              <a:off x="3170443"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89856AC-4428-3FCD-161F-36941E221714}"/>
                </a:ext>
              </a:extLst>
            </p:cNvPr>
            <p:cNvCxnSpPr>
              <a:cxnSpLocks/>
            </p:cNvCxnSpPr>
            <p:nvPr/>
          </p:nvCxnSpPr>
          <p:spPr bwMode="auto">
            <a:xfrm rot="5400000">
              <a:off x="2896280" y="5388907"/>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F263DB7D-8BC1-B6D5-AC3B-189C40ED2C58}"/>
                </a:ext>
              </a:extLst>
            </p:cNvPr>
            <p:cNvCxnSpPr>
              <a:cxnSpLocks/>
            </p:cNvCxnSpPr>
            <p:nvPr/>
          </p:nvCxnSpPr>
          <p:spPr bwMode="auto">
            <a:xfrm rot="5400000">
              <a:off x="5512575" y="5388908"/>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7C9B002-F6BF-B6E3-A3B6-61FB60AE4802}"/>
                </a:ext>
              </a:extLst>
            </p:cNvPr>
            <p:cNvCxnSpPr>
              <a:cxnSpLocks/>
            </p:cNvCxnSpPr>
            <p:nvPr/>
          </p:nvCxnSpPr>
          <p:spPr bwMode="auto">
            <a:xfrm rot="5400000">
              <a:off x="5253151" y="5388908"/>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90E4FD8-E13A-39A6-2DF7-45225D0D21B0}"/>
                </a:ext>
              </a:extLst>
            </p:cNvPr>
            <p:cNvCxnSpPr>
              <a:cxnSpLocks/>
            </p:cNvCxnSpPr>
            <p:nvPr/>
          </p:nvCxnSpPr>
          <p:spPr bwMode="auto">
            <a:xfrm rot="5400000">
              <a:off x="5001110" y="5388908"/>
              <a:ext cx="5381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EAE97B23-FAB3-4933-2EB6-D18F49B83A44}"/>
                </a:ext>
              </a:extLst>
            </p:cNvPr>
            <p:cNvCxnSpPr>
              <a:cxnSpLocks/>
            </p:cNvCxnSpPr>
            <p:nvPr/>
          </p:nvCxnSpPr>
          <p:spPr bwMode="auto">
            <a:xfrm rot="5400000">
              <a:off x="4734324" y="5388908"/>
              <a:ext cx="53812" cy="0"/>
            </a:xfrm>
            <a:prstGeom prst="line">
              <a:avLst/>
            </a:prstGeom>
            <a:noFill/>
            <a:ln w="28575" cap="flat" cmpd="sng" algn="ctr">
              <a:solidFill>
                <a:schemeClr val="bg1"/>
              </a:solidFill>
              <a:prstDash val="solid"/>
              <a:round/>
              <a:headEnd type="none" w="med" len="med"/>
              <a:tailEnd type="none" w="med" len="med"/>
            </a:ln>
            <a:effectLst/>
          </p:spPr>
        </p:cxnSp>
      </p:grpSp>
      <p:sp>
        <p:nvSpPr>
          <p:cNvPr id="46" name="TextBox 45">
            <a:extLst>
              <a:ext uri="{FF2B5EF4-FFF2-40B4-BE49-F238E27FC236}">
                <a16:creationId xmlns:a16="http://schemas.microsoft.com/office/drawing/2014/main" id="{6EE5C068-588C-FC35-51DE-BE7C716D246A}"/>
              </a:ext>
            </a:extLst>
          </p:cNvPr>
          <p:cNvSpPr txBox="1"/>
          <p:nvPr/>
        </p:nvSpPr>
        <p:spPr bwMode="auto">
          <a:xfrm>
            <a:off x="772729" y="2617733"/>
            <a:ext cx="3041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769A7C63-3A0A-AFD4-F6B7-24B5BF4EF13B}"/>
              </a:ext>
            </a:extLst>
          </p:cNvPr>
          <p:cNvSpPr txBox="1"/>
          <p:nvPr/>
        </p:nvSpPr>
        <p:spPr bwMode="auto">
          <a:xfrm>
            <a:off x="712668" y="3086935"/>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8" name="TextBox 47">
            <a:extLst>
              <a:ext uri="{FF2B5EF4-FFF2-40B4-BE49-F238E27FC236}">
                <a16:creationId xmlns:a16="http://schemas.microsoft.com/office/drawing/2014/main" id="{27A45C9E-8C18-64AC-022E-492223600F5C}"/>
              </a:ext>
            </a:extLst>
          </p:cNvPr>
          <p:cNvSpPr txBox="1"/>
          <p:nvPr/>
        </p:nvSpPr>
        <p:spPr bwMode="auto">
          <a:xfrm>
            <a:off x="712668" y="3548601"/>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49" name="TextBox 48">
            <a:extLst>
              <a:ext uri="{FF2B5EF4-FFF2-40B4-BE49-F238E27FC236}">
                <a16:creationId xmlns:a16="http://schemas.microsoft.com/office/drawing/2014/main" id="{A7607B2A-A14E-5D6B-2A5B-232859AC8547}"/>
              </a:ext>
            </a:extLst>
          </p:cNvPr>
          <p:cNvSpPr txBox="1"/>
          <p:nvPr/>
        </p:nvSpPr>
        <p:spPr bwMode="auto">
          <a:xfrm>
            <a:off x="712668" y="4017803"/>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0" name="TextBox 49">
            <a:extLst>
              <a:ext uri="{FF2B5EF4-FFF2-40B4-BE49-F238E27FC236}">
                <a16:creationId xmlns:a16="http://schemas.microsoft.com/office/drawing/2014/main" id="{BB6ED5F6-2FD1-42B4-2273-5B4804251A9E}"/>
              </a:ext>
            </a:extLst>
          </p:cNvPr>
          <p:cNvSpPr txBox="1"/>
          <p:nvPr/>
        </p:nvSpPr>
        <p:spPr bwMode="auto">
          <a:xfrm>
            <a:off x="712668" y="4476957"/>
            <a:ext cx="3642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1" name="TextBox 50">
            <a:extLst>
              <a:ext uri="{FF2B5EF4-FFF2-40B4-BE49-F238E27FC236}">
                <a16:creationId xmlns:a16="http://schemas.microsoft.com/office/drawing/2014/main" id="{ED657FA1-0E5B-B9A7-883E-1046B51479AD}"/>
              </a:ext>
            </a:extLst>
          </p:cNvPr>
          <p:cNvSpPr txBox="1"/>
          <p:nvPr/>
        </p:nvSpPr>
        <p:spPr bwMode="auto">
          <a:xfrm>
            <a:off x="611978" y="4938623"/>
            <a:ext cx="464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2" name="TextBox 51">
            <a:extLst>
              <a:ext uri="{FF2B5EF4-FFF2-40B4-BE49-F238E27FC236}">
                <a16:creationId xmlns:a16="http://schemas.microsoft.com/office/drawing/2014/main" id="{5CE06691-3557-A2D6-6B6D-1322689101CB}"/>
              </a:ext>
            </a:extLst>
          </p:cNvPr>
          <p:cNvSpPr txBox="1"/>
          <p:nvPr/>
        </p:nvSpPr>
        <p:spPr bwMode="auto">
          <a:xfrm>
            <a:off x="611978" y="5407825"/>
            <a:ext cx="4649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3" name="TextBox 52">
            <a:extLst>
              <a:ext uri="{FF2B5EF4-FFF2-40B4-BE49-F238E27FC236}">
                <a16:creationId xmlns:a16="http://schemas.microsoft.com/office/drawing/2014/main" id="{8190321A-3D84-1752-4539-DF33E8AA6A32}"/>
              </a:ext>
            </a:extLst>
          </p:cNvPr>
          <p:cNvSpPr txBox="1"/>
          <p:nvPr/>
        </p:nvSpPr>
        <p:spPr bwMode="auto">
          <a:xfrm>
            <a:off x="952775" y="5596432"/>
            <a:ext cx="2900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4" name="TextBox 53">
            <a:extLst>
              <a:ext uri="{FF2B5EF4-FFF2-40B4-BE49-F238E27FC236}">
                <a16:creationId xmlns:a16="http://schemas.microsoft.com/office/drawing/2014/main" id="{FD01E4A6-3917-7109-2441-C655454286E0}"/>
              </a:ext>
            </a:extLst>
          </p:cNvPr>
          <p:cNvSpPr txBox="1"/>
          <p:nvPr/>
        </p:nvSpPr>
        <p:spPr bwMode="auto">
          <a:xfrm>
            <a:off x="1168991" y="5596432"/>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5" name="TextBox 54">
            <a:extLst>
              <a:ext uri="{FF2B5EF4-FFF2-40B4-BE49-F238E27FC236}">
                <a16:creationId xmlns:a16="http://schemas.microsoft.com/office/drawing/2014/main" id="{2887C1D1-8808-B532-99B9-F6A9F90476BF}"/>
              </a:ext>
            </a:extLst>
          </p:cNvPr>
          <p:cNvSpPr txBox="1"/>
          <p:nvPr/>
        </p:nvSpPr>
        <p:spPr bwMode="auto">
          <a:xfrm>
            <a:off x="1425435" y="5596432"/>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56" name="TextBox 55">
            <a:extLst>
              <a:ext uri="{FF2B5EF4-FFF2-40B4-BE49-F238E27FC236}">
                <a16:creationId xmlns:a16="http://schemas.microsoft.com/office/drawing/2014/main" id="{AB6D3FFC-DD3D-AD2E-B9C5-490ECB3FD9C2}"/>
              </a:ext>
            </a:extLst>
          </p:cNvPr>
          <p:cNvSpPr txBox="1"/>
          <p:nvPr/>
        </p:nvSpPr>
        <p:spPr bwMode="auto">
          <a:xfrm>
            <a:off x="1684930" y="5596432"/>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a:t>
            </a:r>
          </a:p>
        </p:txBody>
      </p:sp>
      <p:sp>
        <p:nvSpPr>
          <p:cNvPr id="57" name="TextBox 56">
            <a:extLst>
              <a:ext uri="{FF2B5EF4-FFF2-40B4-BE49-F238E27FC236}">
                <a16:creationId xmlns:a16="http://schemas.microsoft.com/office/drawing/2014/main" id="{4923BB2F-D10D-F8F2-0DDE-5AD04F94AAF4}"/>
              </a:ext>
            </a:extLst>
          </p:cNvPr>
          <p:cNvSpPr txBox="1"/>
          <p:nvPr/>
        </p:nvSpPr>
        <p:spPr bwMode="auto">
          <a:xfrm>
            <a:off x="1957476" y="5596432"/>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58" name="TextBox 57">
            <a:extLst>
              <a:ext uri="{FF2B5EF4-FFF2-40B4-BE49-F238E27FC236}">
                <a16:creationId xmlns:a16="http://schemas.microsoft.com/office/drawing/2014/main" id="{BDA26180-2A14-1C76-3265-F0DEACBD17AC}"/>
              </a:ext>
            </a:extLst>
          </p:cNvPr>
          <p:cNvSpPr txBox="1"/>
          <p:nvPr/>
        </p:nvSpPr>
        <p:spPr bwMode="auto">
          <a:xfrm>
            <a:off x="2216971" y="5596432"/>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p>
        </p:txBody>
      </p:sp>
      <p:sp>
        <p:nvSpPr>
          <p:cNvPr id="59" name="TextBox 58">
            <a:extLst>
              <a:ext uri="{FF2B5EF4-FFF2-40B4-BE49-F238E27FC236}">
                <a16:creationId xmlns:a16="http://schemas.microsoft.com/office/drawing/2014/main" id="{48EC38C3-05B4-4971-CF90-8D0B5A76BB2E}"/>
              </a:ext>
            </a:extLst>
          </p:cNvPr>
          <p:cNvSpPr txBox="1"/>
          <p:nvPr/>
        </p:nvSpPr>
        <p:spPr bwMode="auto">
          <a:xfrm>
            <a:off x="2473415" y="5596432"/>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78</a:t>
            </a:r>
          </a:p>
        </p:txBody>
      </p:sp>
      <p:sp>
        <p:nvSpPr>
          <p:cNvPr id="60" name="TextBox 59">
            <a:extLst>
              <a:ext uri="{FF2B5EF4-FFF2-40B4-BE49-F238E27FC236}">
                <a16:creationId xmlns:a16="http://schemas.microsoft.com/office/drawing/2014/main" id="{A34FCF84-E165-A408-7FF0-E9917BCDD353}"/>
              </a:ext>
            </a:extLst>
          </p:cNvPr>
          <p:cNvSpPr txBox="1"/>
          <p:nvPr/>
        </p:nvSpPr>
        <p:spPr bwMode="auto">
          <a:xfrm>
            <a:off x="2732910" y="5596432"/>
            <a:ext cx="3766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91</a:t>
            </a:r>
          </a:p>
        </p:txBody>
      </p:sp>
      <p:sp>
        <p:nvSpPr>
          <p:cNvPr id="61" name="TextBox 60">
            <a:extLst>
              <a:ext uri="{FF2B5EF4-FFF2-40B4-BE49-F238E27FC236}">
                <a16:creationId xmlns:a16="http://schemas.microsoft.com/office/drawing/2014/main" id="{61C88895-DF6B-5B0A-D90D-43C76D15BA7F}"/>
              </a:ext>
            </a:extLst>
          </p:cNvPr>
          <p:cNvSpPr txBox="1"/>
          <p:nvPr/>
        </p:nvSpPr>
        <p:spPr bwMode="auto">
          <a:xfrm>
            <a:off x="2955985"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104</a:t>
            </a:r>
          </a:p>
        </p:txBody>
      </p:sp>
      <p:sp>
        <p:nvSpPr>
          <p:cNvPr id="62" name="TextBox 61">
            <a:extLst>
              <a:ext uri="{FF2B5EF4-FFF2-40B4-BE49-F238E27FC236}">
                <a16:creationId xmlns:a16="http://schemas.microsoft.com/office/drawing/2014/main" id="{E3F75F9E-166F-19A0-1861-A565694C771F}"/>
              </a:ext>
            </a:extLst>
          </p:cNvPr>
          <p:cNvSpPr txBox="1"/>
          <p:nvPr/>
        </p:nvSpPr>
        <p:spPr bwMode="auto">
          <a:xfrm>
            <a:off x="3221016"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117</a:t>
            </a:r>
          </a:p>
        </p:txBody>
      </p:sp>
      <p:sp>
        <p:nvSpPr>
          <p:cNvPr id="63" name="TextBox 62">
            <a:extLst>
              <a:ext uri="{FF2B5EF4-FFF2-40B4-BE49-F238E27FC236}">
                <a16:creationId xmlns:a16="http://schemas.microsoft.com/office/drawing/2014/main" id="{05412CC9-9B8B-BB83-EB87-7C6833B88DD2}"/>
              </a:ext>
            </a:extLst>
          </p:cNvPr>
          <p:cNvSpPr txBox="1"/>
          <p:nvPr/>
        </p:nvSpPr>
        <p:spPr bwMode="auto">
          <a:xfrm>
            <a:off x="3482996"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130</a:t>
            </a:r>
          </a:p>
        </p:txBody>
      </p:sp>
      <p:sp>
        <p:nvSpPr>
          <p:cNvPr id="64" name="TextBox 63">
            <a:extLst>
              <a:ext uri="{FF2B5EF4-FFF2-40B4-BE49-F238E27FC236}">
                <a16:creationId xmlns:a16="http://schemas.microsoft.com/office/drawing/2014/main" id="{01F116D4-B127-E752-1F90-51F92A0DCDD1}"/>
              </a:ext>
            </a:extLst>
          </p:cNvPr>
          <p:cNvSpPr txBox="1"/>
          <p:nvPr/>
        </p:nvSpPr>
        <p:spPr bwMode="auto">
          <a:xfrm>
            <a:off x="3742491"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143</a:t>
            </a:r>
          </a:p>
        </p:txBody>
      </p:sp>
      <p:sp>
        <p:nvSpPr>
          <p:cNvPr id="65" name="TextBox 64">
            <a:extLst>
              <a:ext uri="{FF2B5EF4-FFF2-40B4-BE49-F238E27FC236}">
                <a16:creationId xmlns:a16="http://schemas.microsoft.com/office/drawing/2014/main" id="{8081561F-1555-ED03-712A-31DF071A2C52}"/>
              </a:ext>
            </a:extLst>
          </p:cNvPr>
          <p:cNvSpPr txBox="1"/>
          <p:nvPr/>
        </p:nvSpPr>
        <p:spPr bwMode="auto">
          <a:xfrm>
            <a:off x="4009501"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156</a:t>
            </a:r>
          </a:p>
        </p:txBody>
      </p:sp>
      <p:sp>
        <p:nvSpPr>
          <p:cNvPr id="66" name="TextBox 65">
            <a:extLst>
              <a:ext uri="{FF2B5EF4-FFF2-40B4-BE49-F238E27FC236}">
                <a16:creationId xmlns:a16="http://schemas.microsoft.com/office/drawing/2014/main" id="{1529A4DD-F6D2-C8FF-5DEB-BACD25F5D7AF}"/>
              </a:ext>
            </a:extLst>
          </p:cNvPr>
          <p:cNvSpPr txBox="1"/>
          <p:nvPr/>
        </p:nvSpPr>
        <p:spPr bwMode="auto">
          <a:xfrm>
            <a:off x="4274533"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169</a:t>
            </a:r>
          </a:p>
        </p:txBody>
      </p:sp>
      <p:sp>
        <p:nvSpPr>
          <p:cNvPr id="67" name="TextBox 66">
            <a:extLst>
              <a:ext uri="{FF2B5EF4-FFF2-40B4-BE49-F238E27FC236}">
                <a16:creationId xmlns:a16="http://schemas.microsoft.com/office/drawing/2014/main" id="{7959962E-35B4-79A2-3FCF-14A33BD06D83}"/>
              </a:ext>
            </a:extLst>
          </p:cNvPr>
          <p:cNvSpPr txBox="1"/>
          <p:nvPr/>
        </p:nvSpPr>
        <p:spPr bwMode="auto">
          <a:xfrm>
            <a:off x="4542049"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182</a:t>
            </a:r>
          </a:p>
        </p:txBody>
      </p:sp>
      <p:sp>
        <p:nvSpPr>
          <p:cNvPr id="68" name="TextBox 67">
            <a:extLst>
              <a:ext uri="{FF2B5EF4-FFF2-40B4-BE49-F238E27FC236}">
                <a16:creationId xmlns:a16="http://schemas.microsoft.com/office/drawing/2014/main" id="{6780CB94-5DEB-01FD-A403-B95A8434A1AB}"/>
              </a:ext>
            </a:extLst>
          </p:cNvPr>
          <p:cNvSpPr txBox="1"/>
          <p:nvPr/>
        </p:nvSpPr>
        <p:spPr bwMode="auto">
          <a:xfrm>
            <a:off x="4801544"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195</a:t>
            </a:r>
          </a:p>
        </p:txBody>
      </p:sp>
      <p:sp>
        <p:nvSpPr>
          <p:cNvPr id="69" name="TextBox 68">
            <a:extLst>
              <a:ext uri="{FF2B5EF4-FFF2-40B4-BE49-F238E27FC236}">
                <a16:creationId xmlns:a16="http://schemas.microsoft.com/office/drawing/2014/main" id="{A7C8C79F-C089-6F5B-ECBC-900B6C154E74}"/>
              </a:ext>
            </a:extLst>
          </p:cNvPr>
          <p:cNvSpPr txBox="1"/>
          <p:nvPr/>
        </p:nvSpPr>
        <p:spPr bwMode="auto">
          <a:xfrm>
            <a:off x="5065117"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208</a:t>
            </a:r>
          </a:p>
        </p:txBody>
      </p:sp>
      <p:sp>
        <p:nvSpPr>
          <p:cNvPr id="70" name="TextBox 69">
            <a:extLst>
              <a:ext uri="{FF2B5EF4-FFF2-40B4-BE49-F238E27FC236}">
                <a16:creationId xmlns:a16="http://schemas.microsoft.com/office/drawing/2014/main" id="{08696506-0B3E-58CF-5ECD-6AD504604B5B}"/>
              </a:ext>
            </a:extLst>
          </p:cNvPr>
          <p:cNvSpPr txBox="1"/>
          <p:nvPr/>
        </p:nvSpPr>
        <p:spPr bwMode="auto">
          <a:xfrm>
            <a:off x="5335685" y="5596432"/>
            <a:ext cx="4631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221</a:t>
            </a:r>
          </a:p>
        </p:txBody>
      </p:sp>
      <p:sp>
        <p:nvSpPr>
          <p:cNvPr id="89" name="TextBox 88">
            <a:extLst>
              <a:ext uri="{FF2B5EF4-FFF2-40B4-BE49-F238E27FC236}">
                <a16:creationId xmlns:a16="http://schemas.microsoft.com/office/drawing/2014/main" id="{6D3EAABE-90D1-9BF5-E727-6D45371B42D5}"/>
              </a:ext>
            </a:extLst>
          </p:cNvPr>
          <p:cNvSpPr txBox="1"/>
          <p:nvPr/>
        </p:nvSpPr>
        <p:spPr bwMode="auto">
          <a:xfrm>
            <a:off x="3227647" y="5838671"/>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a:t>
            </a:r>
          </a:p>
        </p:txBody>
      </p:sp>
      <p:sp>
        <p:nvSpPr>
          <p:cNvPr id="90" name="TextBox 89">
            <a:extLst>
              <a:ext uri="{FF2B5EF4-FFF2-40B4-BE49-F238E27FC236}">
                <a16:creationId xmlns:a16="http://schemas.microsoft.com/office/drawing/2014/main" id="{CD5DD22D-D993-1E52-93CD-50640FD9B4BF}"/>
              </a:ext>
            </a:extLst>
          </p:cNvPr>
          <p:cNvSpPr txBox="1"/>
          <p:nvPr/>
        </p:nvSpPr>
        <p:spPr bwMode="auto">
          <a:xfrm rot="16200000">
            <a:off x="-578918" y="3967624"/>
            <a:ext cx="21896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in Body </a:t>
            </a:r>
            <a:r>
              <a:rPr lang="en-US" sz="1400" dirty="0">
                <a:solidFill>
                  <a:srgbClr val="000000"/>
                </a:solidFill>
                <a:latin typeface="Calibri" panose="020F0502020204030204" pitchFamily="34" charset="0"/>
              </a:rPr>
              <a:t>W</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eight (%)</a:t>
            </a:r>
          </a:p>
        </p:txBody>
      </p:sp>
      <p:grpSp>
        <p:nvGrpSpPr>
          <p:cNvPr id="146" name="Group 145">
            <a:extLst>
              <a:ext uri="{FF2B5EF4-FFF2-40B4-BE49-F238E27FC236}">
                <a16:creationId xmlns:a16="http://schemas.microsoft.com/office/drawing/2014/main" id="{23202D02-BA16-1487-F74A-42966D581A84}"/>
              </a:ext>
            </a:extLst>
          </p:cNvPr>
          <p:cNvGrpSpPr/>
          <p:nvPr/>
        </p:nvGrpSpPr>
        <p:grpSpPr>
          <a:xfrm>
            <a:off x="1914810" y="2418264"/>
            <a:ext cx="2472853" cy="311942"/>
            <a:chOff x="2014333" y="2203947"/>
            <a:chExt cx="2472853" cy="311942"/>
          </a:xfrm>
        </p:grpSpPr>
        <p:sp>
          <p:nvSpPr>
            <p:cNvPr id="93" name="TextBox 92">
              <a:extLst>
                <a:ext uri="{FF2B5EF4-FFF2-40B4-BE49-F238E27FC236}">
                  <a16:creationId xmlns:a16="http://schemas.microsoft.com/office/drawing/2014/main" id="{6F032A0F-F8BC-C131-47C2-4ADB1DD39E22}"/>
                </a:ext>
              </a:extLst>
            </p:cNvPr>
            <p:cNvSpPr txBox="1"/>
            <p:nvPr/>
          </p:nvSpPr>
          <p:spPr bwMode="auto">
            <a:xfrm>
              <a:off x="2253965" y="2208112"/>
              <a:ext cx="11208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Sema 2.4 mg</a:t>
              </a:r>
            </a:p>
          </p:txBody>
        </p:sp>
        <p:cxnSp>
          <p:nvCxnSpPr>
            <p:cNvPr id="95" name="Straight Connector 94">
              <a:extLst>
                <a:ext uri="{FF2B5EF4-FFF2-40B4-BE49-F238E27FC236}">
                  <a16:creationId xmlns:a16="http://schemas.microsoft.com/office/drawing/2014/main" id="{259EAC3B-5418-0007-A2E8-B46068149B52}"/>
                </a:ext>
              </a:extLst>
            </p:cNvPr>
            <p:cNvCxnSpPr/>
            <p:nvPr/>
          </p:nvCxnSpPr>
          <p:spPr bwMode="auto">
            <a:xfrm>
              <a:off x="2014333" y="2372048"/>
              <a:ext cx="272373" cy="0"/>
            </a:xfrm>
            <a:prstGeom prst="line">
              <a:avLst/>
            </a:prstGeom>
            <a:noFill/>
            <a:ln w="28575" cap="flat" cmpd="sng" algn="ctr">
              <a:solidFill>
                <a:schemeClr val="accent1"/>
              </a:solidFill>
              <a:prstDash val="solid"/>
              <a:round/>
              <a:headEnd type="none" w="med" len="med"/>
              <a:tailEnd type="none" w="med" len="med"/>
            </a:ln>
            <a:effectLst/>
          </p:spPr>
        </p:cxnSp>
        <p:sp>
          <p:nvSpPr>
            <p:cNvPr id="96" name="Rectangle 95">
              <a:extLst>
                <a:ext uri="{FF2B5EF4-FFF2-40B4-BE49-F238E27FC236}">
                  <a16:creationId xmlns:a16="http://schemas.microsoft.com/office/drawing/2014/main" id="{5B82E1AB-B9A3-0132-5A6A-542559F6651F}"/>
                </a:ext>
              </a:extLst>
            </p:cNvPr>
            <p:cNvSpPr/>
            <p:nvPr/>
          </p:nvSpPr>
          <p:spPr bwMode="auto">
            <a:xfrm>
              <a:off x="2109770" y="2331534"/>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TextBox 96">
              <a:extLst>
                <a:ext uri="{FF2B5EF4-FFF2-40B4-BE49-F238E27FC236}">
                  <a16:creationId xmlns:a16="http://schemas.microsoft.com/office/drawing/2014/main" id="{A63B0930-DD01-E781-80B2-3669DCB6DC4B}"/>
                </a:ext>
              </a:extLst>
            </p:cNvPr>
            <p:cNvSpPr txBox="1"/>
            <p:nvPr/>
          </p:nvSpPr>
          <p:spPr bwMode="auto">
            <a:xfrm>
              <a:off x="3727042" y="2203947"/>
              <a:ext cx="7601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p:txBody>
        </p:sp>
        <p:grpSp>
          <p:nvGrpSpPr>
            <p:cNvPr id="145" name="Group 144">
              <a:extLst>
                <a:ext uri="{FF2B5EF4-FFF2-40B4-BE49-F238E27FC236}">
                  <a16:creationId xmlns:a16="http://schemas.microsoft.com/office/drawing/2014/main" id="{3074E8DF-4A6D-7998-B208-75C31082A65B}"/>
                </a:ext>
              </a:extLst>
            </p:cNvPr>
            <p:cNvGrpSpPr/>
            <p:nvPr/>
          </p:nvGrpSpPr>
          <p:grpSpPr>
            <a:xfrm>
              <a:off x="3487410" y="2324843"/>
              <a:ext cx="272373" cy="110963"/>
              <a:chOff x="3487410" y="2324843"/>
              <a:chExt cx="272373" cy="110963"/>
            </a:xfrm>
          </p:grpSpPr>
          <p:cxnSp>
            <p:nvCxnSpPr>
              <p:cNvPr id="98" name="Straight Connector 97">
                <a:extLst>
                  <a:ext uri="{FF2B5EF4-FFF2-40B4-BE49-F238E27FC236}">
                    <a16:creationId xmlns:a16="http://schemas.microsoft.com/office/drawing/2014/main" id="{34439927-0649-F9DC-77DD-A6773C916D97}"/>
                  </a:ext>
                </a:extLst>
              </p:cNvPr>
              <p:cNvCxnSpPr/>
              <p:nvPr/>
            </p:nvCxnSpPr>
            <p:spPr bwMode="auto">
              <a:xfrm>
                <a:off x="3487410" y="2367883"/>
                <a:ext cx="272373" cy="0"/>
              </a:xfrm>
              <a:prstGeom prst="line">
                <a:avLst/>
              </a:prstGeom>
              <a:noFill/>
              <a:ln w="28575" cap="flat" cmpd="sng" algn="ctr">
                <a:solidFill>
                  <a:schemeClr val="accent3"/>
                </a:solidFill>
                <a:prstDash val="solid"/>
                <a:round/>
                <a:headEnd type="none" w="med" len="med"/>
                <a:tailEnd type="none" w="med" len="med"/>
              </a:ln>
              <a:effectLst/>
            </p:spPr>
          </p:cxnSp>
          <p:sp>
            <p:nvSpPr>
              <p:cNvPr id="99" name="Isosceles Triangle 98">
                <a:extLst>
                  <a:ext uri="{FF2B5EF4-FFF2-40B4-BE49-F238E27FC236}">
                    <a16:creationId xmlns:a16="http://schemas.microsoft.com/office/drawing/2014/main" id="{288BFCFC-2876-0F0A-B5B2-F9361BE5E6D5}"/>
                  </a:ext>
                </a:extLst>
              </p:cNvPr>
              <p:cNvSpPr/>
              <p:nvPr/>
            </p:nvSpPr>
            <p:spPr bwMode="auto">
              <a:xfrm rot="10800000">
                <a:off x="3567775" y="2324843"/>
                <a:ext cx="110963" cy="110963"/>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sp>
        <p:nvSpPr>
          <p:cNvPr id="107" name="Freeform: Shape 106">
            <a:extLst>
              <a:ext uri="{FF2B5EF4-FFF2-40B4-BE49-F238E27FC236}">
                <a16:creationId xmlns:a16="http://schemas.microsoft.com/office/drawing/2014/main" id="{DBB68AA1-7068-2A74-E8D7-404373D3C1DB}"/>
              </a:ext>
            </a:extLst>
          </p:cNvPr>
          <p:cNvSpPr/>
          <p:nvPr/>
        </p:nvSpPr>
        <p:spPr bwMode="auto">
          <a:xfrm>
            <a:off x="1107320" y="2796879"/>
            <a:ext cx="4440195" cy="2343665"/>
          </a:xfrm>
          <a:custGeom>
            <a:avLst/>
            <a:gdLst>
              <a:gd name="connsiteX0" fmla="*/ 0 w 4440195"/>
              <a:gd name="connsiteY0" fmla="*/ 0 h 2343665"/>
              <a:gd name="connsiteX1" fmla="*/ 86498 w 4440195"/>
              <a:gd name="connsiteY1" fmla="*/ 304800 h 2343665"/>
              <a:gd name="connsiteX2" fmla="*/ 160638 w 4440195"/>
              <a:gd name="connsiteY2" fmla="*/ 642552 h 2343665"/>
              <a:gd name="connsiteX3" fmla="*/ 243016 w 4440195"/>
              <a:gd name="connsiteY3" fmla="*/ 951470 h 2343665"/>
              <a:gd name="connsiteX4" fmla="*/ 321276 w 4440195"/>
              <a:gd name="connsiteY4" fmla="*/ 1227438 h 2343665"/>
              <a:gd name="connsiteX5" fmla="*/ 411892 w 4440195"/>
              <a:gd name="connsiteY5" fmla="*/ 1519881 h 2343665"/>
              <a:gd name="connsiteX6" fmla="*/ 518984 w 4440195"/>
              <a:gd name="connsiteY6" fmla="*/ 1729946 h 2343665"/>
              <a:gd name="connsiteX7" fmla="*/ 782595 w 4440195"/>
              <a:gd name="connsiteY7" fmla="*/ 2038865 h 2343665"/>
              <a:gd name="connsiteX8" fmla="*/ 1050325 w 4440195"/>
              <a:gd name="connsiteY8" fmla="*/ 2129481 h 2343665"/>
              <a:gd name="connsiteX9" fmla="*/ 1305698 w 4440195"/>
              <a:gd name="connsiteY9" fmla="*/ 2244811 h 2343665"/>
              <a:gd name="connsiteX10" fmla="*/ 1581665 w 4440195"/>
              <a:gd name="connsiteY10" fmla="*/ 2224216 h 2343665"/>
              <a:gd name="connsiteX11" fmla="*/ 1828800 w 4440195"/>
              <a:gd name="connsiteY11" fmla="*/ 2232454 h 2343665"/>
              <a:gd name="connsiteX12" fmla="*/ 2100649 w 4440195"/>
              <a:gd name="connsiteY12" fmla="*/ 2150076 h 2343665"/>
              <a:gd name="connsiteX13" fmla="*/ 2339546 w 4440195"/>
              <a:gd name="connsiteY13" fmla="*/ 2203622 h 2343665"/>
              <a:gd name="connsiteX14" fmla="*/ 2627871 w 4440195"/>
              <a:gd name="connsiteY14" fmla="*/ 2162433 h 2343665"/>
              <a:gd name="connsiteX15" fmla="*/ 2862649 w 4440195"/>
              <a:gd name="connsiteY15" fmla="*/ 2158314 h 2343665"/>
              <a:gd name="connsiteX16" fmla="*/ 3138616 w 4440195"/>
              <a:gd name="connsiteY16" fmla="*/ 2104768 h 2343665"/>
              <a:gd name="connsiteX17" fmla="*/ 3402227 w 4440195"/>
              <a:gd name="connsiteY17" fmla="*/ 2183027 h 2343665"/>
              <a:gd name="connsiteX18" fmla="*/ 3661719 w 4440195"/>
              <a:gd name="connsiteY18" fmla="*/ 2183027 h 2343665"/>
              <a:gd name="connsiteX19" fmla="*/ 3912973 w 4440195"/>
              <a:gd name="connsiteY19" fmla="*/ 2240692 h 2343665"/>
              <a:gd name="connsiteX20" fmla="*/ 4176584 w 4440195"/>
              <a:gd name="connsiteY20" fmla="*/ 2343665 h 2343665"/>
              <a:gd name="connsiteX21" fmla="*/ 4440195 w 4440195"/>
              <a:gd name="connsiteY21" fmla="*/ 2331308 h 2343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440195" h="2343665">
                <a:moveTo>
                  <a:pt x="0" y="0"/>
                </a:moveTo>
                <a:lnTo>
                  <a:pt x="86498" y="304800"/>
                </a:lnTo>
                <a:lnTo>
                  <a:pt x="160638" y="642552"/>
                </a:lnTo>
                <a:lnTo>
                  <a:pt x="243016" y="951470"/>
                </a:lnTo>
                <a:lnTo>
                  <a:pt x="321276" y="1227438"/>
                </a:lnTo>
                <a:lnTo>
                  <a:pt x="411892" y="1519881"/>
                </a:lnTo>
                <a:lnTo>
                  <a:pt x="518984" y="1729946"/>
                </a:lnTo>
                <a:lnTo>
                  <a:pt x="782595" y="2038865"/>
                </a:lnTo>
                <a:lnTo>
                  <a:pt x="1050325" y="2129481"/>
                </a:lnTo>
                <a:lnTo>
                  <a:pt x="1305698" y="2244811"/>
                </a:lnTo>
                <a:lnTo>
                  <a:pt x="1581665" y="2224216"/>
                </a:lnTo>
                <a:lnTo>
                  <a:pt x="1828800" y="2232454"/>
                </a:lnTo>
                <a:lnTo>
                  <a:pt x="2100649" y="2150076"/>
                </a:lnTo>
                <a:lnTo>
                  <a:pt x="2339546" y="2203622"/>
                </a:lnTo>
                <a:lnTo>
                  <a:pt x="2627871" y="2162433"/>
                </a:lnTo>
                <a:lnTo>
                  <a:pt x="2862649" y="2158314"/>
                </a:lnTo>
                <a:lnTo>
                  <a:pt x="3138616" y="2104768"/>
                </a:lnTo>
                <a:lnTo>
                  <a:pt x="3402227" y="2183027"/>
                </a:lnTo>
                <a:lnTo>
                  <a:pt x="3661719" y="2183027"/>
                </a:lnTo>
                <a:lnTo>
                  <a:pt x="3912973" y="2240692"/>
                </a:lnTo>
                <a:lnTo>
                  <a:pt x="4176584" y="2343665"/>
                </a:lnTo>
                <a:lnTo>
                  <a:pt x="4440195" y="233130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264" name="Group 263">
            <a:extLst>
              <a:ext uri="{FF2B5EF4-FFF2-40B4-BE49-F238E27FC236}">
                <a16:creationId xmlns:a16="http://schemas.microsoft.com/office/drawing/2014/main" id="{0F75BBE6-3FBB-199C-D3F6-C94276E8CAF7}"/>
              </a:ext>
            </a:extLst>
          </p:cNvPr>
          <p:cNvGrpSpPr/>
          <p:nvPr/>
        </p:nvGrpSpPr>
        <p:grpSpPr>
          <a:xfrm>
            <a:off x="1067970" y="2760499"/>
            <a:ext cx="4521268" cy="2415751"/>
            <a:chOff x="1167493" y="2546182"/>
            <a:chExt cx="4521268" cy="2415751"/>
          </a:xfrm>
        </p:grpSpPr>
        <p:sp>
          <p:nvSpPr>
            <p:cNvPr id="109" name="Rectangle 108">
              <a:extLst>
                <a:ext uri="{FF2B5EF4-FFF2-40B4-BE49-F238E27FC236}">
                  <a16:creationId xmlns:a16="http://schemas.microsoft.com/office/drawing/2014/main" id="{03830170-6F5F-035C-56EC-DFEDF06926D8}"/>
                </a:ext>
              </a:extLst>
            </p:cNvPr>
            <p:cNvSpPr/>
            <p:nvPr/>
          </p:nvSpPr>
          <p:spPr bwMode="auto">
            <a:xfrm>
              <a:off x="1167493" y="2546182"/>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Rectangle 109">
              <a:extLst>
                <a:ext uri="{FF2B5EF4-FFF2-40B4-BE49-F238E27FC236}">
                  <a16:creationId xmlns:a16="http://schemas.microsoft.com/office/drawing/2014/main" id="{DD1E2AB2-179C-B903-5FD5-72331954898B}"/>
                </a:ext>
              </a:extLst>
            </p:cNvPr>
            <p:cNvSpPr/>
            <p:nvPr/>
          </p:nvSpPr>
          <p:spPr bwMode="auto">
            <a:xfrm>
              <a:off x="1253626" y="2850982"/>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Rectangle 110">
              <a:extLst>
                <a:ext uri="{FF2B5EF4-FFF2-40B4-BE49-F238E27FC236}">
                  <a16:creationId xmlns:a16="http://schemas.microsoft.com/office/drawing/2014/main" id="{A277DF21-DAFD-5C4B-6A37-A7937EC9D5BE}"/>
                </a:ext>
              </a:extLst>
            </p:cNvPr>
            <p:cNvSpPr/>
            <p:nvPr/>
          </p:nvSpPr>
          <p:spPr bwMode="auto">
            <a:xfrm>
              <a:off x="1328206" y="3167134"/>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Rectangle 111">
              <a:extLst>
                <a:ext uri="{FF2B5EF4-FFF2-40B4-BE49-F238E27FC236}">
                  <a16:creationId xmlns:a16="http://schemas.microsoft.com/office/drawing/2014/main" id="{F7ED042C-F348-79E4-E08A-92CF83408C45}"/>
                </a:ext>
              </a:extLst>
            </p:cNvPr>
            <p:cNvSpPr/>
            <p:nvPr/>
          </p:nvSpPr>
          <p:spPr bwMode="auto">
            <a:xfrm>
              <a:off x="1406905" y="3483154"/>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59007968-591E-3F5B-93B1-3CAF41B9ED29}"/>
                </a:ext>
              </a:extLst>
            </p:cNvPr>
            <p:cNvSpPr/>
            <p:nvPr/>
          </p:nvSpPr>
          <p:spPr bwMode="auto">
            <a:xfrm>
              <a:off x="1489727" y="3765972"/>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1863BE46-139D-1535-6152-435AE7F15F50}"/>
                </a:ext>
              </a:extLst>
            </p:cNvPr>
            <p:cNvSpPr/>
            <p:nvPr/>
          </p:nvSpPr>
          <p:spPr bwMode="auto">
            <a:xfrm>
              <a:off x="1566431" y="4046750"/>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4165CC27-AFE4-D95C-E9E8-15AA6E24F6DC}"/>
                </a:ext>
              </a:extLst>
            </p:cNvPr>
            <p:cNvSpPr/>
            <p:nvPr/>
          </p:nvSpPr>
          <p:spPr bwMode="auto">
            <a:xfrm>
              <a:off x="1695884" y="4279116"/>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D152E939-5604-4419-28A9-E6F8014C09D3}"/>
                </a:ext>
              </a:extLst>
            </p:cNvPr>
            <p:cNvSpPr/>
            <p:nvPr/>
          </p:nvSpPr>
          <p:spPr bwMode="auto">
            <a:xfrm>
              <a:off x="1949716" y="4586893"/>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6F06A0BD-5729-EB54-21B3-AF5CDFF16B49}"/>
                </a:ext>
              </a:extLst>
            </p:cNvPr>
            <p:cNvSpPr/>
            <p:nvPr/>
          </p:nvSpPr>
          <p:spPr bwMode="auto">
            <a:xfrm>
              <a:off x="2209211" y="4676718"/>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010A8A89-64D6-298C-83AD-7A23735A4895}"/>
                </a:ext>
              </a:extLst>
            </p:cNvPr>
            <p:cNvSpPr/>
            <p:nvPr/>
          </p:nvSpPr>
          <p:spPr bwMode="auto">
            <a:xfrm>
              <a:off x="2482529" y="4777560"/>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09C98B68-63B1-AA76-95F7-F2487D10E586}"/>
                </a:ext>
              </a:extLst>
            </p:cNvPr>
            <p:cNvSpPr/>
            <p:nvPr/>
          </p:nvSpPr>
          <p:spPr bwMode="auto">
            <a:xfrm>
              <a:off x="3000558" y="4773345"/>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Rectangle 119">
              <a:extLst>
                <a:ext uri="{FF2B5EF4-FFF2-40B4-BE49-F238E27FC236}">
                  <a16:creationId xmlns:a16="http://schemas.microsoft.com/office/drawing/2014/main" id="{5048869F-5730-FFF5-9B7D-BAD7C7CACEF9}"/>
                </a:ext>
              </a:extLst>
            </p:cNvPr>
            <p:cNvSpPr/>
            <p:nvPr/>
          </p:nvSpPr>
          <p:spPr bwMode="auto">
            <a:xfrm>
              <a:off x="2734537" y="4773346"/>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B7D1F665-FA77-9B5E-DF97-AAA1E98A90D9}"/>
                </a:ext>
              </a:extLst>
            </p:cNvPr>
            <p:cNvSpPr/>
            <p:nvPr/>
          </p:nvSpPr>
          <p:spPr bwMode="auto">
            <a:xfrm>
              <a:off x="3264553" y="4702884"/>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Rectangle 121">
              <a:extLst>
                <a:ext uri="{FF2B5EF4-FFF2-40B4-BE49-F238E27FC236}">
                  <a16:creationId xmlns:a16="http://schemas.microsoft.com/office/drawing/2014/main" id="{E102601C-2C92-0832-FD35-775765FC6D62}"/>
                </a:ext>
              </a:extLst>
            </p:cNvPr>
            <p:cNvSpPr/>
            <p:nvPr/>
          </p:nvSpPr>
          <p:spPr bwMode="auto">
            <a:xfrm>
              <a:off x="3520839" y="4738872"/>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Rectangle 122">
              <a:extLst>
                <a:ext uri="{FF2B5EF4-FFF2-40B4-BE49-F238E27FC236}">
                  <a16:creationId xmlns:a16="http://schemas.microsoft.com/office/drawing/2014/main" id="{7ECA19DA-7572-8675-BA5B-0365C15F4502}"/>
                </a:ext>
              </a:extLst>
            </p:cNvPr>
            <p:cNvSpPr/>
            <p:nvPr/>
          </p:nvSpPr>
          <p:spPr bwMode="auto">
            <a:xfrm>
              <a:off x="4045020" y="4698765"/>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Rectangle 123">
              <a:extLst>
                <a:ext uri="{FF2B5EF4-FFF2-40B4-BE49-F238E27FC236}">
                  <a16:creationId xmlns:a16="http://schemas.microsoft.com/office/drawing/2014/main" id="{A76F40B2-DEF4-5601-8B0A-29A498C2254D}"/>
                </a:ext>
              </a:extLst>
            </p:cNvPr>
            <p:cNvSpPr/>
            <p:nvPr/>
          </p:nvSpPr>
          <p:spPr bwMode="auto">
            <a:xfrm>
              <a:off x="3778010" y="4707380"/>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Rectangle 124">
              <a:extLst>
                <a:ext uri="{FF2B5EF4-FFF2-40B4-BE49-F238E27FC236}">
                  <a16:creationId xmlns:a16="http://schemas.microsoft.com/office/drawing/2014/main" id="{094773AF-DBBC-05EF-C55D-662FA6A47FD1}"/>
                </a:ext>
              </a:extLst>
            </p:cNvPr>
            <p:cNvSpPr/>
            <p:nvPr/>
          </p:nvSpPr>
          <p:spPr bwMode="auto">
            <a:xfrm>
              <a:off x="4305379" y="4649092"/>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Rectangle 125">
              <a:extLst>
                <a:ext uri="{FF2B5EF4-FFF2-40B4-BE49-F238E27FC236}">
                  <a16:creationId xmlns:a16="http://schemas.microsoft.com/office/drawing/2014/main" id="{9ABD4D4D-6EF4-BC69-8C91-C9FE710C97DD}"/>
                </a:ext>
              </a:extLst>
            </p:cNvPr>
            <p:cNvSpPr/>
            <p:nvPr/>
          </p:nvSpPr>
          <p:spPr bwMode="auto">
            <a:xfrm>
              <a:off x="4561681" y="4724306"/>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3788554E-4350-9A20-1238-B64BF90F304C}"/>
                </a:ext>
              </a:extLst>
            </p:cNvPr>
            <p:cNvSpPr/>
            <p:nvPr/>
          </p:nvSpPr>
          <p:spPr bwMode="auto">
            <a:xfrm>
              <a:off x="4832944" y="4725970"/>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Rectangle 127">
              <a:extLst>
                <a:ext uri="{FF2B5EF4-FFF2-40B4-BE49-F238E27FC236}">
                  <a16:creationId xmlns:a16="http://schemas.microsoft.com/office/drawing/2014/main" id="{ABB0590F-40CF-0452-BDBD-CFB600CDCF21}"/>
                </a:ext>
              </a:extLst>
            </p:cNvPr>
            <p:cNvSpPr/>
            <p:nvPr/>
          </p:nvSpPr>
          <p:spPr bwMode="auto">
            <a:xfrm>
              <a:off x="5086580" y="4782159"/>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Rectangle 128">
              <a:extLst>
                <a:ext uri="{FF2B5EF4-FFF2-40B4-BE49-F238E27FC236}">
                  <a16:creationId xmlns:a16="http://schemas.microsoft.com/office/drawing/2014/main" id="{48019819-0CF5-98E4-BA65-7AEA96074205}"/>
                </a:ext>
              </a:extLst>
            </p:cNvPr>
            <p:cNvSpPr/>
            <p:nvPr/>
          </p:nvSpPr>
          <p:spPr bwMode="auto">
            <a:xfrm>
              <a:off x="5347732" y="4883234"/>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Rectangle 129">
              <a:extLst>
                <a:ext uri="{FF2B5EF4-FFF2-40B4-BE49-F238E27FC236}">
                  <a16:creationId xmlns:a16="http://schemas.microsoft.com/office/drawing/2014/main" id="{C50EA21C-0969-EF9A-01DA-43252EAD738A}"/>
                </a:ext>
              </a:extLst>
            </p:cNvPr>
            <p:cNvSpPr/>
            <p:nvPr/>
          </p:nvSpPr>
          <p:spPr bwMode="auto">
            <a:xfrm>
              <a:off x="5610062" y="4883233"/>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8" name="Freeform: Shape 107">
            <a:extLst>
              <a:ext uri="{FF2B5EF4-FFF2-40B4-BE49-F238E27FC236}">
                <a16:creationId xmlns:a16="http://schemas.microsoft.com/office/drawing/2014/main" id="{08FFD6EA-91AA-E89F-91AB-11B28049C126}"/>
              </a:ext>
            </a:extLst>
          </p:cNvPr>
          <p:cNvSpPr/>
          <p:nvPr/>
        </p:nvSpPr>
        <p:spPr bwMode="auto">
          <a:xfrm>
            <a:off x="1103201" y="2784522"/>
            <a:ext cx="4444314" cy="378941"/>
          </a:xfrm>
          <a:custGeom>
            <a:avLst/>
            <a:gdLst>
              <a:gd name="connsiteX0" fmla="*/ 0 w 4444314"/>
              <a:gd name="connsiteY0" fmla="*/ 0 h 378941"/>
              <a:gd name="connsiteX1" fmla="*/ 90617 w 4444314"/>
              <a:gd name="connsiteY1" fmla="*/ 57665 h 378941"/>
              <a:gd name="connsiteX2" fmla="*/ 172995 w 4444314"/>
              <a:gd name="connsiteY2" fmla="*/ 98854 h 378941"/>
              <a:gd name="connsiteX3" fmla="*/ 251254 w 4444314"/>
              <a:gd name="connsiteY3" fmla="*/ 131806 h 378941"/>
              <a:gd name="connsiteX4" fmla="*/ 411892 w 4444314"/>
              <a:gd name="connsiteY4" fmla="*/ 193590 h 378941"/>
              <a:gd name="connsiteX5" fmla="*/ 531341 w 4444314"/>
              <a:gd name="connsiteY5" fmla="*/ 189471 h 378941"/>
              <a:gd name="connsiteX6" fmla="*/ 794952 w 4444314"/>
              <a:gd name="connsiteY6" fmla="*/ 205946 h 378941"/>
              <a:gd name="connsiteX7" fmla="*/ 1058562 w 4444314"/>
              <a:gd name="connsiteY7" fmla="*/ 164757 h 378941"/>
              <a:gd name="connsiteX8" fmla="*/ 1318054 w 4444314"/>
              <a:gd name="connsiteY8" fmla="*/ 181233 h 378941"/>
              <a:gd name="connsiteX9" fmla="*/ 1569308 w 4444314"/>
              <a:gd name="connsiteY9" fmla="*/ 185352 h 378941"/>
              <a:gd name="connsiteX10" fmla="*/ 1832919 w 4444314"/>
              <a:gd name="connsiteY10" fmla="*/ 222422 h 378941"/>
              <a:gd name="connsiteX11" fmla="*/ 2104768 w 4444314"/>
              <a:gd name="connsiteY11" fmla="*/ 189471 h 378941"/>
              <a:gd name="connsiteX12" fmla="*/ 2343665 w 4444314"/>
              <a:gd name="connsiteY12" fmla="*/ 201827 h 378941"/>
              <a:gd name="connsiteX13" fmla="*/ 2611395 w 4444314"/>
              <a:gd name="connsiteY13" fmla="*/ 210065 h 378941"/>
              <a:gd name="connsiteX14" fmla="*/ 2883244 w 4444314"/>
              <a:gd name="connsiteY14" fmla="*/ 238898 h 378941"/>
              <a:gd name="connsiteX15" fmla="*/ 3146854 w 4444314"/>
              <a:gd name="connsiteY15" fmla="*/ 218303 h 378941"/>
              <a:gd name="connsiteX16" fmla="*/ 3398108 w 4444314"/>
              <a:gd name="connsiteY16" fmla="*/ 271849 h 378941"/>
              <a:gd name="connsiteX17" fmla="*/ 3661719 w 4444314"/>
              <a:gd name="connsiteY17" fmla="*/ 308919 h 378941"/>
              <a:gd name="connsiteX18" fmla="*/ 3921211 w 4444314"/>
              <a:gd name="connsiteY18" fmla="*/ 378941 h 378941"/>
              <a:gd name="connsiteX19" fmla="*/ 4176584 w 4444314"/>
              <a:gd name="connsiteY19" fmla="*/ 341871 h 378941"/>
              <a:gd name="connsiteX20" fmla="*/ 4444314 w 4444314"/>
              <a:gd name="connsiteY20" fmla="*/ 160638 h 378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444314" h="378941">
                <a:moveTo>
                  <a:pt x="0" y="0"/>
                </a:moveTo>
                <a:lnTo>
                  <a:pt x="90617" y="57665"/>
                </a:lnTo>
                <a:lnTo>
                  <a:pt x="172995" y="98854"/>
                </a:lnTo>
                <a:lnTo>
                  <a:pt x="251254" y="131806"/>
                </a:lnTo>
                <a:lnTo>
                  <a:pt x="411892" y="193590"/>
                </a:lnTo>
                <a:lnTo>
                  <a:pt x="531341" y="189471"/>
                </a:lnTo>
                <a:lnTo>
                  <a:pt x="794952" y="205946"/>
                </a:lnTo>
                <a:lnTo>
                  <a:pt x="1058562" y="164757"/>
                </a:lnTo>
                <a:lnTo>
                  <a:pt x="1318054" y="181233"/>
                </a:lnTo>
                <a:lnTo>
                  <a:pt x="1569308" y="185352"/>
                </a:lnTo>
                <a:lnTo>
                  <a:pt x="1832919" y="222422"/>
                </a:lnTo>
                <a:lnTo>
                  <a:pt x="2104768" y="189471"/>
                </a:lnTo>
                <a:lnTo>
                  <a:pt x="2343665" y="201827"/>
                </a:lnTo>
                <a:lnTo>
                  <a:pt x="2611395" y="210065"/>
                </a:lnTo>
                <a:lnTo>
                  <a:pt x="2883244" y="238898"/>
                </a:lnTo>
                <a:lnTo>
                  <a:pt x="3146854" y="218303"/>
                </a:lnTo>
                <a:lnTo>
                  <a:pt x="3398108" y="271849"/>
                </a:lnTo>
                <a:lnTo>
                  <a:pt x="3661719" y="308919"/>
                </a:lnTo>
                <a:lnTo>
                  <a:pt x="3921211" y="378941"/>
                </a:lnTo>
                <a:lnTo>
                  <a:pt x="4176584" y="341871"/>
                </a:lnTo>
                <a:lnTo>
                  <a:pt x="4444314" y="16063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170" name="Group 169">
            <a:extLst>
              <a:ext uri="{FF2B5EF4-FFF2-40B4-BE49-F238E27FC236}">
                <a16:creationId xmlns:a16="http://schemas.microsoft.com/office/drawing/2014/main" id="{1C5E437E-33A8-3218-3D12-3AC4F43EACE1}"/>
              </a:ext>
            </a:extLst>
          </p:cNvPr>
          <p:cNvGrpSpPr/>
          <p:nvPr/>
        </p:nvGrpSpPr>
        <p:grpSpPr>
          <a:xfrm>
            <a:off x="1064551" y="2753724"/>
            <a:ext cx="4531173" cy="467274"/>
            <a:chOff x="1164074" y="2539407"/>
            <a:chExt cx="4531173" cy="467274"/>
          </a:xfrm>
        </p:grpSpPr>
        <p:sp>
          <p:nvSpPr>
            <p:cNvPr id="147" name="Isosceles Triangle 146">
              <a:extLst>
                <a:ext uri="{FF2B5EF4-FFF2-40B4-BE49-F238E27FC236}">
                  <a16:creationId xmlns:a16="http://schemas.microsoft.com/office/drawing/2014/main" id="{12FF34BB-FF1B-A92B-9FF4-1EA05AA76B08}"/>
                </a:ext>
              </a:extLst>
            </p:cNvPr>
            <p:cNvSpPr/>
            <p:nvPr/>
          </p:nvSpPr>
          <p:spPr bwMode="auto">
            <a:xfrm rot="10800000">
              <a:off x="1164074" y="2539407"/>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Isosceles Triangle 148">
              <a:extLst>
                <a:ext uri="{FF2B5EF4-FFF2-40B4-BE49-F238E27FC236}">
                  <a16:creationId xmlns:a16="http://schemas.microsoft.com/office/drawing/2014/main" id="{4D31424C-F857-C9F3-17E9-4BDC6771C46D}"/>
                </a:ext>
              </a:extLst>
            </p:cNvPr>
            <p:cNvSpPr/>
            <p:nvPr/>
          </p:nvSpPr>
          <p:spPr bwMode="auto">
            <a:xfrm rot="10800000">
              <a:off x="1246171" y="2588170"/>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Isosceles Triangle 149">
              <a:extLst>
                <a:ext uri="{FF2B5EF4-FFF2-40B4-BE49-F238E27FC236}">
                  <a16:creationId xmlns:a16="http://schemas.microsoft.com/office/drawing/2014/main" id="{20804C6F-BAFE-6E12-4E02-51957575F8F3}"/>
                </a:ext>
              </a:extLst>
            </p:cNvPr>
            <p:cNvSpPr/>
            <p:nvPr/>
          </p:nvSpPr>
          <p:spPr bwMode="auto">
            <a:xfrm rot="10800000">
              <a:off x="1327824" y="2626380"/>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Isosceles Triangle 150">
              <a:extLst>
                <a:ext uri="{FF2B5EF4-FFF2-40B4-BE49-F238E27FC236}">
                  <a16:creationId xmlns:a16="http://schemas.microsoft.com/office/drawing/2014/main" id="{C1EC52AF-BDF4-8852-80B2-582767A01651}"/>
                </a:ext>
              </a:extLst>
            </p:cNvPr>
            <p:cNvSpPr/>
            <p:nvPr/>
          </p:nvSpPr>
          <p:spPr bwMode="auto">
            <a:xfrm rot="10800000">
              <a:off x="1403134" y="2653501"/>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Isosceles Triangle 151">
              <a:extLst>
                <a:ext uri="{FF2B5EF4-FFF2-40B4-BE49-F238E27FC236}">
                  <a16:creationId xmlns:a16="http://schemas.microsoft.com/office/drawing/2014/main" id="{E0907F4E-522E-9AA8-0BC8-24C8953E281E}"/>
                </a:ext>
              </a:extLst>
            </p:cNvPr>
            <p:cNvSpPr/>
            <p:nvPr/>
          </p:nvSpPr>
          <p:spPr bwMode="auto">
            <a:xfrm rot="10800000">
              <a:off x="1491314" y="2699848"/>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Isosceles Triangle 152">
              <a:extLst>
                <a:ext uri="{FF2B5EF4-FFF2-40B4-BE49-F238E27FC236}">
                  <a16:creationId xmlns:a16="http://schemas.microsoft.com/office/drawing/2014/main" id="{826B4804-A728-F567-13CE-5B64755D7ED0}"/>
                </a:ext>
              </a:extLst>
            </p:cNvPr>
            <p:cNvSpPr/>
            <p:nvPr/>
          </p:nvSpPr>
          <p:spPr bwMode="auto">
            <a:xfrm rot="10800000">
              <a:off x="1567227" y="2723863"/>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Isosceles Triangle 153">
              <a:extLst>
                <a:ext uri="{FF2B5EF4-FFF2-40B4-BE49-F238E27FC236}">
                  <a16:creationId xmlns:a16="http://schemas.microsoft.com/office/drawing/2014/main" id="{AF9B2B91-9409-74E4-6864-E255215F4BAA}"/>
                </a:ext>
              </a:extLst>
            </p:cNvPr>
            <p:cNvSpPr/>
            <p:nvPr/>
          </p:nvSpPr>
          <p:spPr bwMode="auto">
            <a:xfrm rot="10800000">
              <a:off x="1679024" y="2727982"/>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Isosceles Triangle 154">
              <a:extLst>
                <a:ext uri="{FF2B5EF4-FFF2-40B4-BE49-F238E27FC236}">
                  <a16:creationId xmlns:a16="http://schemas.microsoft.com/office/drawing/2014/main" id="{F3F0D7E5-F362-5BF9-5C4B-245F13532569}"/>
                </a:ext>
              </a:extLst>
            </p:cNvPr>
            <p:cNvSpPr/>
            <p:nvPr/>
          </p:nvSpPr>
          <p:spPr bwMode="auto">
            <a:xfrm rot="10800000">
              <a:off x="1944461" y="2739738"/>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Isosceles Triangle 155">
              <a:extLst>
                <a:ext uri="{FF2B5EF4-FFF2-40B4-BE49-F238E27FC236}">
                  <a16:creationId xmlns:a16="http://schemas.microsoft.com/office/drawing/2014/main" id="{556B4503-DA2B-518F-7AA3-8002C725C568}"/>
                </a:ext>
              </a:extLst>
            </p:cNvPr>
            <p:cNvSpPr/>
            <p:nvPr/>
          </p:nvSpPr>
          <p:spPr bwMode="auto">
            <a:xfrm rot="10800000">
              <a:off x="2212305" y="2703876"/>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Isosceles Triangle 156">
              <a:extLst>
                <a:ext uri="{FF2B5EF4-FFF2-40B4-BE49-F238E27FC236}">
                  <a16:creationId xmlns:a16="http://schemas.microsoft.com/office/drawing/2014/main" id="{84A2D663-8A45-A518-54FB-B813CD48A922}"/>
                </a:ext>
              </a:extLst>
            </p:cNvPr>
            <p:cNvSpPr/>
            <p:nvPr/>
          </p:nvSpPr>
          <p:spPr bwMode="auto">
            <a:xfrm rot="10800000">
              <a:off x="2473622" y="2715860"/>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Isosceles Triangle 157">
              <a:extLst>
                <a:ext uri="{FF2B5EF4-FFF2-40B4-BE49-F238E27FC236}">
                  <a16:creationId xmlns:a16="http://schemas.microsoft.com/office/drawing/2014/main" id="{53C84895-6D30-16FF-FB1D-AE8A0EEDF9F9}"/>
                </a:ext>
              </a:extLst>
            </p:cNvPr>
            <p:cNvSpPr/>
            <p:nvPr/>
          </p:nvSpPr>
          <p:spPr bwMode="auto">
            <a:xfrm rot="10800000">
              <a:off x="2729938" y="2718256"/>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Isosceles Triangle 158">
              <a:extLst>
                <a:ext uri="{FF2B5EF4-FFF2-40B4-BE49-F238E27FC236}">
                  <a16:creationId xmlns:a16="http://schemas.microsoft.com/office/drawing/2014/main" id="{1592A6A9-3DE4-4E20-79B5-97950865F96C}"/>
                </a:ext>
              </a:extLst>
            </p:cNvPr>
            <p:cNvSpPr/>
            <p:nvPr/>
          </p:nvSpPr>
          <p:spPr bwMode="auto">
            <a:xfrm rot="10800000">
              <a:off x="2993411" y="2759675"/>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Isosceles Triangle 159">
              <a:extLst>
                <a:ext uri="{FF2B5EF4-FFF2-40B4-BE49-F238E27FC236}">
                  <a16:creationId xmlns:a16="http://schemas.microsoft.com/office/drawing/2014/main" id="{652AA3A9-C212-DA69-16E3-23FEFA7C2E37}"/>
                </a:ext>
              </a:extLst>
            </p:cNvPr>
            <p:cNvSpPr/>
            <p:nvPr/>
          </p:nvSpPr>
          <p:spPr bwMode="auto">
            <a:xfrm rot="10800000">
              <a:off x="3256883" y="2722735"/>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Isosceles Triangle 160">
              <a:extLst>
                <a:ext uri="{FF2B5EF4-FFF2-40B4-BE49-F238E27FC236}">
                  <a16:creationId xmlns:a16="http://schemas.microsoft.com/office/drawing/2014/main" id="{2087BCF4-8280-49AE-370E-8614B61AE09E}"/>
                </a:ext>
              </a:extLst>
            </p:cNvPr>
            <p:cNvSpPr/>
            <p:nvPr/>
          </p:nvSpPr>
          <p:spPr bwMode="auto">
            <a:xfrm rot="10800000">
              <a:off x="3515760" y="2730842"/>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Isosceles Triangle 161">
              <a:extLst>
                <a:ext uri="{FF2B5EF4-FFF2-40B4-BE49-F238E27FC236}">
                  <a16:creationId xmlns:a16="http://schemas.microsoft.com/office/drawing/2014/main" id="{97716C5E-C8A2-3844-D8DB-92D530EB9E4B}"/>
                </a:ext>
              </a:extLst>
            </p:cNvPr>
            <p:cNvSpPr/>
            <p:nvPr/>
          </p:nvSpPr>
          <p:spPr bwMode="auto">
            <a:xfrm rot="10800000">
              <a:off x="3778887" y="2743726"/>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Isosceles Triangle 162">
              <a:extLst>
                <a:ext uri="{FF2B5EF4-FFF2-40B4-BE49-F238E27FC236}">
                  <a16:creationId xmlns:a16="http://schemas.microsoft.com/office/drawing/2014/main" id="{454B4A22-846F-1D57-165A-5C732D4528A3}"/>
                </a:ext>
              </a:extLst>
            </p:cNvPr>
            <p:cNvSpPr/>
            <p:nvPr/>
          </p:nvSpPr>
          <p:spPr bwMode="auto">
            <a:xfrm rot="10800000">
              <a:off x="4044050" y="2776020"/>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Isosceles Triangle 163">
              <a:extLst>
                <a:ext uri="{FF2B5EF4-FFF2-40B4-BE49-F238E27FC236}">
                  <a16:creationId xmlns:a16="http://schemas.microsoft.com/office/drawing/2014/main" id="{1A72EE77-1A11-F360-E98C-01412A3CA394}"/>
                </a:ext>
              </a:extLst>
            </p:cNvPr>
            <p:cNvSpPr/>
            <p:nvPr/>
          </p:nvSpPr>
          <p:spPr bwMode="auto">
            <a:xfrm rot="10800000">
              <a:off x="4298394" y="2759675"/>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Isosceles Triangle 164">
              <a:extLst>
                <a:ext uri="{FF2B5EF4-FFF2-40B4-BE49-F238E27FC236}">
                  <a16:creationId xmlns:a16="http://schemas.microsoft.com/office/drawing/2014/main" id="{D1BAC6B6-5CBC-4249-417E-9E4D022240B9}"/>
                </a:ext>
              </a:extLst>
            </p:cNvPr>
            <p:cNvSpPr/>
            <p:nvPr/>
          </p:nvSpPr>
          <p:spPr bwMode="auto">
            <a:xfrm rot="10800000">
              <a:off x="4559275" y="2808976"/>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Isosceles Triangle 165">
              <a:extLst>
                <a:ext uri="{FF2B5EF4-FFF2-40B4-BE49-F238E27FC236}">
                  <a16:creationId xmlns:a16="http://schemas.microsoft.com/office/drawing/2014/main" id="{8BB0F0CA-3D21-DDCF-5580-9BB4230E8475}"/>
                </a:ext>
              </a:extLst>
            </p:cNvPr>
            <p:cNvSpPr/>
            <p:nvPr/>
          </p:nvSpPr>
          <p:spPr bwMode="auto">
            <a:xfrm rot="10800000">
              <a:off x="4817738" y="2841536"/>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Isosceles Triangle 166">
              <a:extLst>
                <a:ext uri="{FF2B5EF4-FFF2-40B4-BE49-F238E27FC236}">
                  <a16:creationId xmlns:a16="http://schemas.microsoft.com/office/drawing/2014/main" id="{613E2098-5DA7-33C7-8345-755D68ED94BF}"/>
                </a:ext>
              </a:extLst>
            </p:cNvPr>
            <p:cNvSpPr/>
            <p:nvPr/>
          </p:nvSpPr>
          <p:spPr bwMode="auto">
            <a:xfrm rot="10800000">
              <a:off x="5087475" y="2916325"/>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Isosceles Triangle 167">
              <a:extLst>
                <a:ext uri="{FF2B5EF4-FFF2-40B4-BE49-F238E27FC236}">
                  <a16:creationId xmlns:a16="http://schemas.microsoft.com/office/drawing/2014/main" id="{3DE017E3-7FF8-ECC8-2DA0-1FA630BA9C50}"/>
                </a:ext>
              </a:extLst>
            </p:cNvPr>
            <p:cNvSpPr/>
            <p:nvPr/>
          </p:nvSpPr>
          <p:spPr bwMode="auto">
            <a:xfrm rot="10800000">
              <a:off x="5348186" y="2871147"/>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Isosceles Triangle 168">
              <a:extLst>
                <a:ext uri="{FF2B5EF4-FFF2-40B4-BE49-F238E27FC236}">
                  <a16:creationId xmlns:a16="http://schemas.microsoft.com/office/drawing/2014/main" id="{B9090629-9970-9827-6C21-6E8D80305A76}"/>
                </a:ext>
              </a:extLst>
            </p:cNvPr>
            <p:cNvSpPr/>
            <p:nvPr/>
          </p:nvSpPr>
          <p:spPr bwMode="auto">
            <a:xfrm rot="10800000">
              <a:off x="5604891" y="2698679"/>
              <a:ext cx="90356" cy="90356"/>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271" name="TextBox 270">
            <a:extLst>
              <a:ext uri="{FF2B5EF4-FFF2-40B4-BE49-F238E27FC236}">
                <a16:creationId xmlns:a16="http://schemas.microsoft.com/office/drawing/2014/main" id="{A9A01887-DF46-F4E8-F4F8-6757D936EE3F}"/>
              </a:ext>
            </a:extLst>
          </p:cNvPr>
          <p:cNvSpPr txBox="1"/>
          <p:nvPr/>
        </p:nvSpPr>
        <p:spPr bwMode="auto">
          <a:xfrm>
            <a:off x="6481491" y="2630173"/>
            <a:ext cx="263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2" name="TextBox 271">
            <a:extLst>
              <a:ext uri="{FF2B5EF4-FFF2-40B4-BE49-F238E27FC236}">
                <a16:creationId xmlns:a16="http://schemas.microsoft.com/office/drawing/2014/main" id="{46C47E37-1B55-A6B3-3E22-F509FF40D021}"/>
              </a:ext>
            </a:extLst>
          </p:cNvPr>
          <p:cNvSpPr txBox="1"/>
          <p:nvPr/>
        </p:nvSpPr>
        <p:spPr bwMode="auto">
          <a:xfrm>
            <a:off x="6435003" y="3020892"/>
            <a:ext cx="3097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273" name="TextBox 272">
            <a:extLst>
              <a:ext uri="{FF2B5EF4-FFF2-40B4-BE49-F238E27FC236}">
                <a16:creationId xmlns:a16="http://schemas.microsoft.com/office/drawing/2014/main" id="{6C10533B-7F45-62A6-E365-4193520E57F9}"/>
              </a:ext>
            </a:extLst>
          </p:cNvPr>
          <p:cNvSpPr txBox="1"/>
          <p:nvPr/>
        </p:nvSpPr>
        <p:spPr bwMode="auto">
          <a:xfrm>
            <a:off x="6356456" y="3419726"/>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274" name="TextBox 273">
            <a:extLst>
              <a:ext uri="{FF2B5EF4-FFF2-40B4-BE49-F238E27FC236}">
                <a16:creationId xmlns:a16="http://schemas.microsoft.com/office/drawing/2014/main" id="{4A3BC1CA-9EBE-3430-E530-B54BC3105700}"/>
              </a:ext>
            </a:extLst>
          </p:cNvPr>
          <p:cNvSpPr txBox="1"/>
          <p:nvPr/>
        </p:nvSpPr>
        <p:spPr bwMode="auto">
          <a:xfrm>
            <a:off x="6356456" y="3824916"/>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275" name="TextBox 274">
            <a:extLst>
              <a:ext uri="{FF2B5EF4-FFF2-40B4-BE49-F238E27FC236}">
                <a16:creationId xmlns:a16="http://schemas.microsoft.com/office/drawing/2014/main" id="{D54E6E81-52ED-285E-24E8-CB4C07470062}"/>
              </a:ext>
            </a:extLst>
          </p:cNvPr>
          <p:cNvSpPr txBox="1"/>
          <p:nvPr/>
        </p:nvSpPr>
        <p:spPr bwMode="auto">
          <a:xfrm>
            <a:off x="6356456" y="4225926"/>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76" name="TextBox 275">
            <a:extLst>
              <a:ext uri="{FF2B5EF4-FFF2-40B4-BE49-F238E27FC236}">
                <a16:creationId xmlns:a16="http://schemas.microsoft.com/office/drawing/2014/main" id="{D332AB0D-DC5F-5648-0448-954DA0709006}"/>
              </a:ext>
            </a:extLst>
          </p:cNvPr>
          <p:cNvSpPr txBox="1"/>
          <p:nvPr/>
        </p:nvSpPr>
        <p:spPr bwMode="auto">
          <a:xfrm>
            <a:off x="6356456" y="5022035"/>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277" name="TextBox 276">
            <a:extLst>
              <a:ext uri="{FF2B5EF4-FFF2-40B4-BE49-F238E27FC236}">
                <a16:creationId xmlns:a16="http://schemas.microsoft.com/office/drawing/2014/main" id="{6EB56162-3F03-B714-89C9-80700D7E097C}"/>
              </a:ext>
            </a:extLst>
          </p:cNvPr>
          <p:cNvSpPr txBox="1"/>
          <p:nvPr/>
        </p:nvSpPr>
        <p:spPr bwMode="auto">
          <a:xfrm>
            <a:off x="6356456" y="5432705"/>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297" name="TextBox 296">
            <a:extLst>
              <a:ext uri="{FF2B5EF4-FFF2-40B4-BE49-F238E27FC236}">
                <a16:creationId xmlns:a16="http://schemas.microsoft.com/office/drawing/2014/main" id="{F9B8E839-E036-8C34-CD6F-07DAA62BE0F1}"/>
              </a:ext>
            </a:extLst>
          </p:cNvPr>
          <p:cNvSpPr txBox="1"/>
          <p:nvPr/>
        </p:nvSpPr>
        <p:spPr bwMode="auto">
          <a:xfrm rot="16200000">
            <a:off x="4915303" y="4009430"/>
            <a:ext cx="26609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dirty="0">
                <a:solidFill>
                  <a:srgbClr val="000000"/>
                </a:solidFill>
                <a:latin typeface="Calibri" panose="020F0502020204030204" pitchFamily="34" charset="0"/>
              </a:rPr>
              <a:t>Mean C</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hange in Body Weight (%)</a:t>
            </a:r>
          </a:p>
        </p:txBody>
      </p:sp>
      <p:sp>
        <p:nvSpPr>
          <p:cNvPr id="462" name="TextBox 461">
            <a:extLst>
              <a:ext uri="{FF2B5EF4-FFF2-40B4-BE49-F238E27FC236}">
                <a16:creationId xmlns:a16="http://schemas.microsoft.com/office/drawing/2014/main" id="{E54C69EB-C3EF-36C9-F91B-BAFD4DCFAA15}"/>
              </a:ext>
            </a:extLst>
          </p:cNvPr>
          <p:cNvSpPr txBox="1"/>
          <p:nvPr/>
        </p:nvSpPr>
        <p:spPr bwMode="auto">
          <a:xfrm>
            <a:off x="6356456" y="4624662"/>
            <a:ext cx="388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grpSp>
        <p:nvGrpSpPr>
          <p:cNvPr id="685" name="Group 684">
            <a:extLst>
              <a:ext uri="{FF2B5EF4-FFF2-40B4-BE49-F238E27FC236}">
                <a16:creationId xmlns:a16="http://schemas.microsoft.com/office/drawing/2014/main" id="{F2012448-7401-9BBF-DF90-6B2AA0C68B51}"/>
              </a:ext>
            </a:extLst>
          </p:cNvPr>
          <p:cNvGrpSpPr/>
          <p:nvPr/>
        </p:nvGrpSpPr>
        <p:grpSpPr>
          <a:xfrm>
            <a:off x="7120884" y="2090263"/>
            <a:ext cx="1880915" cy="461665"/>
            <a:chOff x="7224247" y="1979309"/>
            <a:chExt cx="1880915" cy="461665"/>
          </a:xfrm>
        </p:grpSpPr>
        <p:sp>
          <p:nvSpPr>
            <p:cNvPr id="299" name="TextBox 298">
              <a:extLst>
                <a:ext uri="{FF2B5EF4-FFF2-40B4-BE49-F238E27FC236}">
                  <a16:creationId xmlns:a16="http://schemas.microsoft.com/office/drawing/2014/main" id="{B579E58C-3B75-A42B-FF61-E1FF27E7A0F5}"/>
                </a:ext>
              </a:extLst>
            </p:cNvPr>
            <p:cNvSpPr txBox="1"/>
            <p:nvPr/>
          </p:nvSpPr>
          <p:spPr bwMode="auto">
            <a:xfrm>
              <a:off x="7463879" y="1979309"/>
              <a:ext cx="164128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≥5 to &lt;10%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 3%)</a:t>
              </a:r>
            </a:p>
          </p:txBody>
        </p:sp>
        <p:grpSp>
          <p:nvGrpSpPr>
            <p:cNvPr id="684" name="Group 683">
              <a:extLst>
                <a:ext uri="{FF2B5EF4-FFF2-40B4-BE49-F238E27FC236}">
                  <a16:creationId xmlns:a16="http://schemas.microsoft.com/office/drawing/2014/main" id="{6C4683BB-FE36-1485-89B4-2C9EC32A2759}"/>
                </a:ext>
              </a:extLst>
            </p:cNvPr>
            <p:cNvGrpSpPr/>
            <p:nvPr/>
          </p:nvGrpSpPr>
          <p:grpSpPr>
            <a:xfrm>
              <a:off x="7224247" y="2078239"/>
              <a:ext cx="272373" cy="78699"/>
              <a:chOff x="7224247" y="2078239"/>
              <a:chExt cx="272373" cy="78699"/>
            </a:xfrm>
          </p:grpSpPr>
          <p:cxnSp>
            <p:nvCxnSpPr>
              <p:cNvPr id="300" name="Straight Connector 299">
                <a:extLst>
                  <a:ext uri="{FF2B5EF4-FFF2-40B4-BE49-F238E27FC236}">
                    <a16:creationId xmlns:a16="http://schemas.microsoft.com/office/drawing/2014/main" id="{D42DE6CB-83F6-C620-DB4D-F01B9CB4D8ED}"/>
                  </a:ext>
                </a:extLst>
              </p:cNvPr>
              <p:cNvCxnSpPr/>
              <p:nvPr/>
            </p:nvCxnSpPr>
            <p:spPr bwMode="auto">
              <a:xfrm>
                <a:off x="7224247" y="2118753"/>
                <a:ext cx="272373" cy="0"/>
              </a:xfrm>
              <a:prstGeom prst="line">
                <a:avLst/>
              </a:prstGeom>
              <a:noFill/>
              <a:ln w="28575" cap="flat" cmpd="sng" algn="ctr">
                <a:solidFill>
                  <a:schemeClr val="accent1"/>
                </a:solidFill>
                <a:prstDash val="solid"/>
                <a:round/>
                <a:headEnd type="none" w="med" len="med"/>
                <a:tailEnd type="none" w="med" len="med"/>
              </a:ln>
              <a:effectLst/>
            </p:spPr>
          </p:cxnSp>
          <p:sp>
            <p:nvSpPr>
              <p:cNvPr id="301" name="Rectangle 300">
                <a:extLst>
                  <a:ext uri="{FF2B5EF4-FFF2-40B4-BE49-F238E27FC236}">
                    <a16:creationId xmlns:a16="http://schemas.microsoft.com/office/drawing/2014/main" id="{C51EDC1D-BCAC-950B-CAF5-606472ADD8F6}"/>
                  </a:ext>
                </a:extLst>
              </p:cNvPr>
              <p:cNvSpPr/>
              <p:nvPr/>
            </p:nvSpPr>
            <p:spPr bwMode="auto">
              <a:xfrm>
                <a:off x="7319684" y="2078239"/>
                <a:ext cx="78699" cy="78699"/>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83" name="Group 682">
            <a:extLst>
              <a:ext uri="{FF2B5EF4-FFF2-40B4-BE49-F238E27FC236}">
                <a16:creationId xmlns:a16="http://schemas.microsoft.com/office/drawing/2014/main" id="{875F7A0D-1CAD-B175-C63E-D60CEC77AF8A}"/>
              </a:ext>
            </a:extLst>
          </p:cNvPr>
          <p:cNvGrpSpPr/>
          <p:nvPr/>
        </p:nvGrpSpPr>
        <p:grpSpPr>
          <a:xfrm>
            <a:off x="9049212" y="2094087"/>
            <a:ext cx="1951929" cy="461665"/>
            <a:chOff x="8953800" y="1983133"/>
            <a:chExt cx="1951929" cy="461665"/>
          </a:xfrm>
        </p:grpSpPr>
        <p:grpSp>
          <p:nvGrpSpPr>
            <p:cNvPr id="303" name="Group 302">
              <a:extLst>
                <a:ext uri="{FF2B5EF4-FFF2-40B4-BE49-F238E27FC236}">
                  <a16:creationId xmlns:a16="http://schemas.microsoft.com/office/drawing/2014/main" id="{A1F04374-3E3D-7F5B-FAE8-0A96463A4A2D}"/>
                </a:ext>
              </a:extLst>
            </p:cNvPr>
            <p:cNvGrpSpPr/>
            <p:nvPr/>
          </p:nvGrpSpPr>
          <p:grpSpPr>
            <a:xfrm>
              <a:off x="8953800" y="2071548"/>
              <a:ext cx="272373" cy="110963"/>
              <a:chOff x="3487410" y="2324843"/>
              <a:chExt cx="272373" cy="110963"/>
            </a:xfrm>
          </p:grpSpPr>
          <p:cxnSp>
            <p:nvCxnSpPr>
              <p:cNvPr id="304" name="Straight Connector 303">
                <a:extLst>
                  <a:ext uri="{FF2B5EF4-FFF2-40B4-BE49-F238E27FC236}">
                    <a16:creationId xmlns:a16="http://schemas.microsoft.com/office/drawing/2014/main" id="{3BF7D145-410A-F19A-FEFD-72F13787BEAE}"/>
                  </a:ext>
                </a:extLst>
              </p:cNvPr>
              <p:cNvCxnSpPr/>
              <p:nvPr/>
            </p:nvCxnSpPr>
            <p:spPr bwMode="auto">
              <a:xfrm>
                <a:off x="3487410" y="2367883"/>
                <a:ext cx="272373" cy="0"/>
              </a:xfrm>
              <a:prstGeom prst="line">
                <a:avLst/>
              </a:prstGeom>
              <a:noFill/>
              <a:ln w="28575" cap="flat" cmpd="sng" algn="ctr">
                <a:solidFill>
                  <a:schemeClr val="accent3"/>
                </a:solidFill>
                <a:prstDash val="solid"/>
                <a:round/>
                <a:headEnd type="none" w="med" len="med"/>
                <a:tailEnd type="none" w="med" len="med"/>
              </a:ln>
              <a:effectLst/>
            </p:spPr>
          </p:cxnSp>
          <p:sp>
            <p:nvSpPr>
              <p:cNvPr id="305" name="Isosceles Triangle 304">
                <a:extLst>
                  <a:ext uri="{FF2B5EF4-FFF2-40B4-BE49-F238E27FC236}">
                    <a16:creationId xmlns:a16="http://schemas.microsoft.com/office/drawing/2014/main" id="{A665CFC6-7565-ABF7-6E71-E535E511D949}"/>
                  </a:ext>
                </a:extLst>
              </p:cNvPr>
              <p:cNvSpPr/>
              <p:nvPr/>
            </p:nvSpPr>
            <p:spPr bwMode="auto">
              <a:xfrm rot="10800000">
                <a:off x="3567775" y="2324843"/>
                <a:ext cx="110963" cy="110963"/>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66" name="TextBox 465">
              <a:extLst>
                <a:ext uri="{FF2B5EF4-FFF2-40B4-BE49-F238E27FC236}">
                  <a16:creationId xmlns:a16="http://schemas.microsoft.com/office/drawing/2014/main" id="{B3C3F39B-EE8D-861D-F1F3-1A3A770FC856}"/>
                </a:ext>
              </a:extLst>
            </p:cNvPr>
            <p:cNvSpPr txBox="1"/>
            <p:nvPr/>
          </p:nvSpPr>
          <p:spPr bwMode="auto">
            <a:xfrm>
              <a:off x="9185899" y="1983133"/>
              <a:ext cx="17198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≥10 to &lt;15%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14; 9%)</a:t>
              </a:r>
            </a:p>
          </p:txBody>
        </p:sp>
      </p:grpSp>
      <p:grpSp>
        <p:nvGrpSpPr>
          <p:cNvPr id="687" name="Group 686">
            <a:extLst>
              <a:ext uri="{FF2B5EF4-FFF2-40B4-BE49-F238E27FC236}">
                <a16:creationId xmlns:a16="http://schemas.microsoft.com/office/drawing/2014/main" id="{505048D7-1D5B-4236-0C1F-9019DDF3061D}"/>
              </a:ext>
            </a:extLst>
          </p:cNvPr>
          <p:cNvGrpSpPr/>
          <p:nvPr/>
        </p:nvGrpSpPr>
        <p:grpSpPr>
          <a:xfrm>
            <a:off x="7117412" y="2551542"/>
            <a:ext cx="1959462" cy="461665"/>
            <a:chOff x="7220775" y="2337225"/>
            <a:chExt cx="1959462" cy="461665"/>
          </a:xfrm>
        </p:grpSpPr>
        <p:sp>
          <p:nvSpPr>
            <p:cNvPr id="467" name="TextBox 466">
              <a:extLst>
                <a:ext uri="{FF2B5EF4-FFF2-40B4-BE49-F238E27FC236}">
                  <a16:creationId xmlns:a16="http://schemas.microsoft.com/office/drawing/2014/main" id="{B7EFDDF7-9B1A-E0C2-08DC-C5F731C8F7AE}"/>
                </a:ext>
              </a:extLst>
            </p:cNvPr>
            <p:cNvSpPr txBox="1"/>
            <p:nvPr/>
          </p:nvSpPr>
          <p:spPr bwMode="auto">
            <a:xfrm>
              <a:off x="7460407" y="2337225"/>
              <a:ext cx="17198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≥15 to &lt;20%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21; 14%)</a:t>
              </a:r>
            </a:p>
          </p:txBody>
        </p:sp>
        <p:grpSp>
          <p:nvGrpSpPr>
            <p:cNvPr id="686" name="Group 685">
              <a:extLst>
                <a:ext uri="{FF2B5EF4-FFF2-40B4-BE49-F238E27FC236}">
                  <a16:creationId xmlns:a16="http://schemas.microsoft.com/office/drawing/2014/main" id="{AE14B019-6CF3-BB8A-9642-5CCB17608E8D}"/>
                </a:ext>
              </a:extLst>
            </p:cNvPr>
            <p:cNvGrpSpPr/>
            <p:nvPr/>
          </p:nvGrpSpPr>
          <p:grpSpPr>
            <a:xfrm>
              <a:off x="7220775" y="2436155"/>
              <a:ext cx="272373" cy="78699"/>
              <a:chOff x="7220775" y="2436155"/>
              <a:chExt cx="272373" cy="78699"/>
            </a:xfrm>
          </p:grpSpPr>
          <p:cxnSp>
            <p:nvCxnSpPr>
              <p:cNvPr id="468" name="Straight Connector 467">
                <a:extLst>
                  <a:ext uri="{FF2B5EF4-FFF2-40B4-BE49-F238E27FC236}">
                    <a16:creationId xmlns:a16="http://schemas.microsoft.com/office/drawing/2014/main" id="{E501A930-726E-8B85-46FE-87D1A149E25C}"/>
                  </a:ext>
                </a:extLst>
              </p:cNvPr>
              <p:cNvCxnSpPr/>
              <p:nvPr/>
            </p:nvCxnSpPr>
            <p:spPr bwMode="auto">
              <a:xfrm>
                <a:off x="7220775" y="2476669"/>
                <a:ext cx="272373" cy="0"/>
              </a:xfrm>
              <a:prstGeom prst="line">
                <a:avLst/>
              </a:prstGeom>
              <a:noFill/>
              <a:ln w="28575" cap="flat" cmpd="sng" algn="ctr">
                <a:solidFill>
                  <a:schemeClr val="accent4"/>
                </a:solidFill>
                <a:prstDash val="solid"/>
                <a:round/>
                <a:headEnd type="none" w="med" len="med"/>
                <a:tailEnd type="none" w="med" len="med"/>
              </a:ln>
              <a:effectLst/>
            </p:spPr>
          </p:cxnSp>
          <p:sp>
            <p:nvSpPr>
              <p:cNvPr id="469" name="Oval 468">
                <a:extLst>
                  <a:ext uri="{FF2B5EF4-FFF2-40B4-BE49-F238E27FC236}">
                    <a16:creationId xmlns:a16="http://schemas.microsoft.com/office/drawing/2014/main" id="{E067D10B-5585-8D5B-5CA2-B79A94DEC9EE}"/>
                  </a:ext>
                </a:extLst>
              </p:cNvPr>
              <p:cNvSpPr/>
              <p:nvPr/>
            </p:nvSpPr>
            <p:spPr bwMode="auto">
              <a:xfrm>
                <a:off x="7316212" y="2436155"/>
                <a:ext cx="78699" cy="78699"/>
              </a:xfrm>
              <a:prstGeom prst="ellipse">
                <a:avLst/>
              </a:prstGeom>
              <a:solidFill>
                <a:schemeClr val="accent4"/>
              </a:solidFill>
              <a:ln w="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grpSp>
        <p:nvGrpSpPr>
          <p:cNvPr id="682" name="Group 681">
            <a:extLst>
              <a:ext uri="{FF2B5EF4-FFF2-40B4-BE49-F238E27FC236}">
                <a16:creationId xmlns:a16="http://schemas.microsoft.com/office/drawing/2014/main" id="{AE371518-6946-6530-7481-10D919494428}"/>
              </a:ext>
            </a:extLst>
          </p:cNvPr>
          <p:cNvGrpSpPr/>
          <p:nvPr/>
        </p:nvGrpSpPr>
        <p:grpSpPr>
          <a:xfrm>
            <a:off x="9045740" y="2555366"/>
            <a:ext cx="1515784" cy="461665"/>
            <a:chOff x="8950328" y="2341049"/>
            <a:chExt cx="1515784" cy="461665"/>
          </a:xfrm>
        </p:grpSpPr>
        <p:grpSp>
          <p:nvGrpSpPr>
            <p:cNvPr id="470" name="Group 469">
              <a:extLst>
                <a:ext uri="{FF2B5EF4-FFF2-40B4-BE49-F238E27FC236}">
                  <a16:creationId xmlns:a16="http://schemas.microsoft.com/office/drawing/2014/main" id="{E76ABFBA-6BFC-145B-E023-DC3B19DBC146}"/>
                </a:ext>
              </a:extLst>
            </p:cNvPr>
            <p:cNvGrpSpPr/>
            <p:nvPr/>
          </p:nvGrpSpPr>
          <p:grpSpPr>
            <a:xfrm>
              <a:off x="8950328" y="2418622"/>
              <a:ext cx="272373" cy="110963"/>
              <a:chOff x="3487410" y="2314001"/>
              <a:chExt cx="272373" cy="110963"/>
            </a:xfrm>
          </p:grpSpPr>
          <p:cxnSp>
            <p:nvCxnSpPr>
              <p:cNvPr id="471" name="Straight Connector 470">
                <a:extLst>
                  <a:ext uri="{FF2B5EF4-FFF2-40B4-BE49-F238E27FC236}">
                    <a16:creationId xmlns:a16="http://schemas.microsoft.com/office/drawing/2014/main" id="{78931A52-7D7B-CAE5-73EC-2B5D2CD58D1E}"/>
                  </a:ext>
                </a:extLst>
              </p:cNvPr>
              <p:cNvCxnSpPr/>
              <p:nvPr/>
            </p:nvCxnSpPr>
            <p:spPr bwMode="auto">
              <a:xfrm>
                <a:off x="3487410" y="2367883"/>
                <a:ext cx="272373" cy="0"/>
              </a:xfrm>
              <a:prstGeom prst="line">
                <a:avLst/>
              </a:prstGeom>
              <a:noFill/>
              <a:ln w="28575" cap="flat" cmpd="sng" algn="ctr">
                <a:solidFill>
                  <a:schemeClr val="accent6"/>
                </a:solidFill>
                <a:prstDash val="solid"/>
                <a:round/>
                <a:headEnd type="none" w="med" len="med"/>
                <a:tailEnd type="none" w="med" len="med"/>
              </a:ln>
              <a:effectLst/>
            </p:spPr>
          </p:cxnSp>
          <p:sp>
            <p:nvSpPr>
              <p:cNvPr id="472" name="Diamond 471">
                <a:extLst>
                  <a:ext uri="{FF2B5EF4-FFF2-40B4-BE49-F238E27FC236}">
                    <a16:creationId xmlns:a16="http://schemas.microsoft.com/office/drawing/2014/main" id="{69ABC8BF-B610-C473-9526-FFFB12CA08B9}"/>
                  </a:ext>
                </a:extLst>
              </p:cNvPr>
              <p:cNvSpPr/>
              <p:nvPr/>
            </p:nvSpPr>
            <p:spPr bwMode="auto">
              <a:xfrm rot="10800000">
                <a:off x="3567775" y="2314001"/>
                <a:ext cx="110963" cy="110963"/>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473" name="TextBox 472">
              <a:extLst>
                <a:ext uri="{FF2B5EF4-FFF2-40B4-BE49-F238E27FC236}">
                  <a16:creationId xmlns:a16="http://schemas.microsoft.com/office/drawing/2014/main" id="{D214BEE0-E457-27FD-1F13-667B9C752000}"/>
                </a:ext>
              </a:extLst>
            </p:cNvPr>
            <p:cNvSpPr txBox="1"/>
            <p:nvPr/>
          </p:nvSpPr>
          <p:spPr bwMode="auto">
            <a:xfrm>
              <a:off x="9182427" y="2341049"/>
              <a:ext cx="128368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loss ≥20%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104; 69%)</a:t>
              </a:r>
            </a:p>
          </p:txBody>
        </p:sp>
      </p:grpSp>
      <p:sp>
        <p:nvSpPr>
          <p:cNvPr id="281" name="TextBox 280">
            <a:extLst>
              <a:ext uri="{FF2B5EF4-FFF2-40B4-BE49-F238E27FC236}">
                <a16:creationId xmlns:a16="http://schemas.microsoft.com/office/drawing/2014/main" id="{E7CCAD8B-19EE-4EC6-0662-96ADBB0B9BDB}"/>
              </a:ext>
            </a:extLst>
          </p:cNvPr>
          <p:cNvSpPr txBox="1"/>
          <p:nvPr/>
        </p:nvSpPr>
        <p:spPr bwMode="auto">
          <a:xfrm>
            <a:off x="6844707" y="5596748"/>
            <a:ext cx="3032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284" name="TextBox 283">
            <a:extLst>
              <a:ext uri="{FF2B5EF4-FFF2-40B4-BE49-F238E27FC236}">
                <a16:creationId xmlns:a16="http://schemas.microsoft.com/office/drawing/2014/main" id="{5FD070E7-6BAC-B109-C7A3-71CCE4BCD5CA}"/>
              </a:ext>
            </a:extLst>
          </p:cNvPr>
          <p:cNvSpPr txBox="1"/>
          <p:nvPr/>
        </p:nvSpPr>
        <p:spPr bwMode="auto">
          <a:xfrm>
            <a:off x="7222926" y="5597512"/>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285" name="TextBox 284">
            <a:extLst>
              <a:ext uri="{FF2B5EF4-FFF2-40B4-BE49-F238E27FC236}">
                <a16:creationId xmlns:a16="http://schemas.microsoft.com/office/drawing/2014/main" id="{2E562F6E-99C3-4D65-BD39-E00B936CD05E}"/>
              </a:ext>
            </a:extLst>
          </p:cNvPr>
          <p:cNvSpPr txBox="1"/>
          <p:nvPr/>
        </p:nvSpPr>
        <p:spPr bwMode="auto">
          <a:xfrm>
            <a:off x="7531464" y="5596432"/>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286" name="TextBox 285">
            <a:extLst>
              <a:ext uri="{FF2B5EF4-FFF2-40B4-BE49-F238E27FC236}">
                <a16:creationId xmlns:a16="http://schemas.microsoft.com/office/drawing/2014/main" id="{1B3228AD-C5A0-3A88-D6F0-9E7CD5861E44}"/>
              </a:ext>
            </a:extLst>
          </p:cNvPr>
          <p:cNvSpPr txBox="1"/>
          <p:nvPr/>
        </p:nvSpPr>
        <p:spPr bwMode="auto">
          <a:xfrm>
            <a:off x="7840207" y="5596432"/>
            <a:ext cx="34658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48</a:t>
            </a:r>
          </a:p>
        </p:txBody>
      </p:sp>
      <p:sp>
        <p:nvSpPr>
          <p:cNvPr id="287" name="TextBox 286">
            <a:extLst>
              <a:ext uri="{FF2B5EF4-FFF2-40B4-BE49-F238E27FC236}">
                <a16:creationId xmlns:a16="http://schemas.microsoft.com/office/drawing/2014/main" id="{FF38778F-0B3B-61E6-0CBA-02C3F65FCFF2}"/>
              </a:ext>
            </a:extLst>
          </p:cNvPr>
          <p:cNvSpPr txBox="1"/>
          <p:nvPr/>
        </p:nvSpPr>
        <p:spPr bwMode="auto">
          <a:xfrm>
            <a:off x="8169548" y="5596432"/>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88" name="TextBox 287">
            <a:extLst>
              <a:ext uri="{FF2B5EF4-FFF2-40B4-BE49-F238E27FC236}">
                <a16:creationId xmlns:a16="http://schemas.microsoft.com/office/drawing/2014/main" id="{FD96A50F-F33E-E711-8A03-E466E2FA28C2}"/>
              </a:ext>
            </a:extLst>
          </p:cNvPr>
          <p:cNvSpPr txBox="1"/>
          <p:nvPr/>
        </p:nvSpPr>
        <p:spPr bwMode="auto">
          <a:xfrm>
            <a:off x="8493291" y="5596432"/>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72</a:t>
            </a:r>
          </a:p>
        </p:txBody>
      </p:sp>
      <p:sp>
        <p:nvSpPr>
          <p:cNvPr id="289" name="TextBox 288">
            <a:extLst>
              <a:ext uri="{FF2B5EF4-FFF2-40B4-BE49-F238E27FC236}">
                <a16:creationId xmlns:a16="http://schemas.microsoft.com/office/drawing/2014/main" id="{77AEADAB-28B0-B7DC-3190-E7147D339818}"/>
              </a:ext>
            </a:extLst>
          </p:cNvPr>
          <p:cNvSpPr txBox="1"/>
          <p:nvPr/>
        </p:nvSpPr>
        <p:spPr bwMode="auto">
          <a:xfrm>
            <a:off x="8824022" y="5596432"/>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p:txBody>
      </p:sp>
      <p:sp>
        <p:nvSpPr>
          <p:cNvPr id="290" name="TextBox 289">
            <a:extLst>
              <a:ext uri="{FF2B5EF4-FFF2-40B4-BE49-F238E27FC236}">
                <a16:creationId xmlns:a16="http://schemas.microsoft.com/office/drawing/2014/main" id="{94143EC8-0F33-D1C2-4A8C-C55EB7B8A589}"/>
              </a:ext>
            </a:extLst>
          </p:cNvPr>
          <p:cNvSpPr txBox="1"/>
          <p:nvPr/>
        </p:nvSpPr>
        <p:spPr bwMode="auto">
          <a:xfrm>
            <a:off x="9167854" y="5596432"/>
            <a:ext cx="3161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98</a:t>
            </a:r>
          </a:p>
        </p:txBody>
      </p:sp>
      <p:sp>
        <p:nvSpPr>
          <p:cNvPr id="291" name="TextBox 290">
            <a:extLst>
              <a:ext uri="{FF2B5EF4-FFF2-40B4-BE49-F238E27FC236}">
                <a16:creationId xmlns:a16="http://schemas.microsoft.com/office/drawing/2014/main" id="{862021B8-2911-95AE-4730-5F4E2EBF0F98}"/>
              </a:ext>
            </a:extLst>
          </p:cNvPr>
          <p:cNvSpPr txBox="1"/>
          <p:nvPr/>
        </p:nvSpPr>
        <p:spPr bwMode="auto">
          <a:xfrm>
            <a:off x="9469961" y="5596432"/>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111</a:t>
            </a:r>
          </a:p>
        </p:txBody>
      </p:sp>
      <p:sp>
        <p:nvSpPr>
          <p:cNvPr id="292" name="TextBox 291">
            <a:extLst>
              <a:ext uri="{FF2B5EF4-FFF2-40B4-BE49-F238E27FC236}">
                <a16:creationId xmlns:a16="http://schemas.microsoft.com/office/drawing/2014/main" id="{0E412481-255D-B821-FB47-FC24CDFFEDEE}"/>
              </a:ext>
            </a:extLst>
          </p:cNvPr>
          <p:cNvSpPr txBox="1"/>
          <p:nvPr/>
        </p:nvSpPr>
        <p:spPr bwMode="auto">
          <a:xfrm>
            <a:off x="9810891" y="5596432"/>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124</a:t>
            </a:r>
          </a:p>
        </p:txBody>
      </p:sp>
      <p:sp>
        <p:nvSpPr>
          <p:cNvPr id="293" name="TextBox 292">
            <a:extLst>
              <a:ext uri="{FF2B5EF4-FFF2-40B4-BE49-F238E27FC236}">
                <a16:creationId xmlns:a16="http://schemas.microsoft.com/office/drawing/2014/main" id="{0F1EF162-09FB-3B76-D653-7645F3A3C2C4}"/>
              </a:ext>
            </a:extLst>
          </p:cNvPr>
          <p:cNvSpPr txBox="1"/>
          <p:nvPr/>
        </p:nvSpPr>
        <p:spPr bwMode="auto">
          <a:xfrm>
            <a:off x="10160128" y="5596431"/>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137</a:t>
            </a:r>
          </a:p>
        </p:txBody>
      </p:sp>
      <p:sp>
        <p:nvSpPr>
          <p:cNvPr id="294" name="TextBox 293">
            <a:extLst>
              <a:ext uri="{FF2B5EF4-FFF2-40B4-BE49-F238E27FC236}">
                <a16:creationId xmlns:a16="http://schemas.microsoft.com/office/drawing/2014/main" id="{1D4417FD-FB08-D5BD-499B-493BC662310C}"/>
              </a:ext>
            </a:extLst>
          </p:cNvPr>
          <p:cNvSpPr txBox="1"/>
          <p:nvPr/>
        </p:nvSpPr>
        <p:spPr bwMode="auto">
          <a:xfrm>
            <a:off x="10493285" y="5596432"/>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150</a:t>
            </a:r>
          </a:p>
        </p:txBody>
      </p:sp>
      <p:sp>
        <p:nvSpPr>
          <p:cNvPr id="295" name="TextBox 294">
            <a:extLst>
              <a:ext uri="{FF2B5EF4-FFF2-40B4-BE49-F238E27FC236}">
                <a16:creationId xmlns:a16="http://schemas.microsoft.com/office/drawing/2014/main" id="{D7468A46-5DA9-4FCE-E395-5307C251EA70}"/>
              </a:ext>
            </a:extLst>
          </p:cNvPr>
          <p:cNvSpPr txBox="1"/>
          <p:nvPr/>
        </p:nvSpPr>
        <p:spPr bwMode="auto">
          <a:xfrm>
            <a:off x="11180982" y="5596432"/>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176</a:t>
            </a:r>
          </a:p>
        </p:txBody>
      </p:sp>
      <p:sp>
        <p:nvSpPr>
          <p:cNvPr id="465" name="TextBox 464">
            <a:extLst>
              <a:ext uri="{FF2B5EF4-FFF2-40B4-BE49-F238E27FC236}">
                <a16:creationId xmlns:a16="http://schemas.microsoft.com/office/drawing/2014/main" id="{B0803F8B-AFD3-8671-1A65-BF4E2613674E}"/>
              </a:ext>
            </a:extLst>
          </p:cNvPr>
          <p:cNvSpPr txBox="1"/>
          <p:nvPr/>
        </p:nvSpPr>
        <p:spPr bwMode="auto">
          <a:xfrm>
            <a:off x="10838000" y="5596432"/>
            <a:ext cx="3818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163</a:t>
            </a:r>
          </a:p>
        </p:txBody>
      </p:sp>
      <p:sp>
        <p:nvSpPr>
          <p:cNvPr id="278" name="TextBox 277">
            <a:extLst>
              <a:ext uri="{FF2B5EF4-FFF2-40B4-BE49-F238E27FC236}">
                <a16:creationId xmlns:a16="http://schemas.microsoft.com/office/drawing/2014/main" id="{31023247-4194-F621-D397-D3AD6736267B}"/>
              </a:ext>
            </a:extLst>
          </p:cNvPr>
          <p:cNvSpPr txBox="1"/>
          <p:nvPr/>
        </p:nvSpPr>
        <p:spPr bwMode="auto">
          <a:xfrm>
            <a:off x="6578552" y="5592350"/>
            <a:ext cx="324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5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525" name="Group 524">
            <a:extLst>
              <a:ext uri="{FF2B5EF4-FFF2-40B4-BE49-F238E27FC236}">
                <a16:creationId xmlns:a16="http://schemas.microsoft.com/office/drawing/2014/main" id="{A635EC21-E09F-6FD3-1205-469F0EBC7E9C}"/>
              </a:ext>
            </a:extLst>
          </p:cNvPr>
          <p:cNvGrpSpPr/>
          <p:nvPr/>
        </p:nvGrpSpPr>
        <p:grpSpPr>
          <a:xfrm>
            <a:off x="6802644" y="3026882"/>
            <a:ext cx="4614903" cy="2183904"/>
            <a:chOff x="6902167" y="2812565"/>
            <a:chExt cx="4614903" cy="2183904"/>
          </a:xfrm>
        </p:grpSpPr>
        <p:sp>
          <p:nvSpPr>
            <p:cNvPr id="505" name="Diamond 504">
              <a:extLst>
                <a:ext uri="{FF2B5EF4-FFF2-40B4-BE49-F238E27FC236}">
                  <a16:creationId xmlns:a16="http://schemas.microsoft.com/office/drawing/2014/main" id="{A8688449-4EB9-59D7-0157-D7228CC2D93B}"/>
                </a:ext>
              </a:extLst>
            </p:cNvPr>
            <p:cNvSpPr/>
            <p:nvPr/>
          </p:nvSpPr>
          <p:spPr bwMode="auto">
            <a:xfrm>
              <a:off x="6902167" y="2812565"/>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6" name="Diamond 505">
              <a:extLst>
                <a:ext uri="{FF2B5EF4-FFF2-40B4-BE49-F238E27FC236}">
                  <a16:creationId xmlns:a16="http://schemas.microsoft.com/office/drawing/2014/main" id="{CFEF0AFF-446A-55AA-7BAA-C813E312E727}"/>
                </a:ext>
              </a:extLst>
            </p:cNvPr>
            <p:cNvSpPr/>
            <p:nvPr/>
          </p:nvSpPr>
          <p:spPr bwMode="auto">
            <a:xfrm>
              <a:off x="6998727" y="3041701"/>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7" name="Diamond 506">
              <a:extLst>
                <a:ext uri="{FF2B5EF4-FFF2-40B4-BE49-F238E27FC236}">
                  <a16:creationId xmlns:a16="http://schemas.microsoft.com/office/drawing/2014/main" id="{C28BEE94-AF08-32D7-51B0-05133BD3802B}"/>
                </a:ext>
              </a:extLst>
            </p:cNvPr>
            <p:cNvSpPr/>
            <p:nvPr/>
          </p:nvSpPr>
          <p:spPr bwMode="auto">
            <a:xfrm>
              <a:off x="7109976" y="3276300"/>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8" name="Diamond 507">
              <a:extLst>
                <a:ext uri="{FF2B5EF4-FFF2-40B4-BE49-F238E27FC236}">
                  <a16:creationId xmlns:a16="http://schemas.microsoft.com/office/drawing/2014/main" id="{9B9949EE-F879-073C-221E-FFD75D5C206B}"/>
                </a:ext>
              </a:extLst>
            </p:cNvPr>
            <p:cNvSpPr/>
            <p:nvPr/>
          </p:nvSpPr>
          <p:spPr bwMode="auto">
            <a:xfrm>
              <a:off x="7221825" y="3475972"/>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9" name="Diamond 508">
              <a:extLst>
                <a:ext uri="{FF2B5EF4-FFF2-40B4-BE49-F238E27FC236}">
                  <a16:creationId xmlns:a16="http://schemas.microsoft.com/office/drawing/2014/main" id="{187F0E4C-F149-6CC9-B33B-35E801B6381F}"/>
                </a:ext>
              </a:extLst>
            </p:cNvPr>
            <p:cNvSpPr/>
            <p:nvPr/>
          </p:nvSpPr>
          <p:spPr bwMode="auto">
            <a:xfrm>
              <a:off x="7318826" y="3629860"/>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0" name="Diamond 509">
              <a:extLst>
                <a:ext uri="{FF2B5EF4-FFF2-40B4-BE49-F238E27FC236}">
                  <a16:creationId xmlns:a16="http://schemas.microsoft.com/office/drawing/2014/main" id="{229355F0-7934-1252-8AC1-7A07D1E42B91}"/>
                </a:ext>
              </a:extLst>
            </p:cNvPr>
            <p:cNvSpPr/>
            <p:nvPr/>
          </p:nvSpPr>
          <p:spPr bwMode="auto">
            <a:xfrm>
              <a:off x="7420618" y="3833034"/>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1" name="Diamond 510">
              <a:extLst>
                <a:ext uri="{FF2B5EF4-FFF2-40B4-BE49-F238E27FC236}">
                  <a16:creationId xmlns:a16="http://schemas.microsoft.com/office/drawing/2014/main" id="{2E25D0EB-A6C7-C7CE-96A5-6645B3D31D7F}"/>
                </a:ext>
              </a:extLst>
            </p:cNvPr>
            <p:cNvSpPr/>
            <p:nvPr/>
          </p:nvSpPr>
          <p:spPr bwMode="auto">
            <a:xfrm>
              <a:off x="8055581" y="4416528"/>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2" name="Diamond 511">
              <a:extLst>
                <a:ext uri="{FF2B5EF4-FFF2-40B4-BE49-F238E27FC236}">
                  <a16:creationId xmlns:a16="http://schemas.microsoft.com/office/drawing/2014/main" id="{1FCF9BDC-91BC-8FEF-210F-7D6AA57B5C70}"/>
                </a:ext>
              </a:extLst>
            </p:cNvPr>
            <p:cNvSpPr/>
            <p:nvPr/>
          </p:nvSpPr>
          <p:spPr bwMode="auto">
            <a:xfrm>
              <a:off x="7745383" y="4172538"/>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3" name="Diamond 512">
              <a:extLst>
                <a:ext uri="{FF2B5EF4-FFF2-40B4-BE49-F238E27FC236}">
                  <a16:creationId xmlns:a16="http://schemas.microsoft.com/office/drawing/2014/main" id="{13B64264-4860-B0AA-430D-87540638677D}"/>
                </a:ext>
              </a:extLst>
            </p:cNvPr>
            <p:cNvSpPr/>
            <p:nvPr/>
          </p:nvSpPr>
          <p:spPr bwMode="auto">
            <a:xfrm>
              <a:off x="8371850" y="4600063"/>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4" name="Diamond 513">
              <a:extLst>
                <a:ext uri="{FF2B5EF4-FFF2-40B4-BE49-F238E27FC236}">
                  <a16:creationId xmlns:a16="http://schemas.microsoft.com/office/drawing/2014/main" id="{2E668B65-C72E-2ACD-969A-3FBE0E11FD97}"/>
                </a:ext>
              </a:extLst>
            </p:cNvPr>
            <p:cNvSpPr/>
            <p:nvPr/>
          </p:nvSpPr>
          <p:spPr bwMode="auto">
            <a:xfrm>
              <a:off x="8673321" y="4713802"/>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5" name="Diamond 514">
              <a:extLst>
                <a:ext uri="{FF2B5EF4-FFF2-40B4-BE49-F238E27FC236}">
                  <a16:creationId xmlns:a16="http://schemas.microsoft.com/office/drawing/2014/main" id="{12F22813-E77A-9322-079E-91F36D9B659F}"/>
                </a:ext>
              </a:extLst>
            </p:cNvPr>
            <p:cNvSpPr/>
            <p:nvPr/>
          </p:nvSpPr>
          <p:spPr bwMode="auto">
            <a:xfrm>
              <a:off x="9019918" y="4810260"/>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6" name="Diamond 515">
              <a:extLst>
                <a:ext uri="{FF2B5EF4-FFF2-40B4-BE49-F238E27FC236}">
                  <a16:creationId xmlns:a16="http://schemas.microsoft.com/office/drawing/2014/main" id="{97662B45-75C2-7F71-59BE-37B3E4F3FD73}"/>
                </a:ext>
              </a:extLst>
            </p:cNvPr>
            <p:cNvSpPr/>
            <p:nvPr/>
          </p:nvSpPr>
          <p:spPr bwMode="auto">
            <a:xfrm>
              <a:off x="9372559" y="4820210"/>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7" name="Diamond 516">
              <a:extLst>
                <a:ext uri="{FF2B5EF4-FFF2-40B4-BE49-F238E27FC236}">
                  <a16:creationId xmlns:a16="http://schemas.microsoft.com/office/drawing/2014/main" id="{FBF1D5AC-CB7A-87C8-C42A-FDA948EECBDF}"/>
                </a:ext>
              </a:extLst>
            </p:cNvPr>
            <p:cNvSpPr/>
            <p:nvPr/>
          </p:nvSpPr>
          <p:spPr bwMode="auto">
            <a:xfrm>
              <a:off x="9698249" y="4868243"/>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0" name="Diamond 519">
              <a:extLst>
                <a:ext uri="{FF2B5EF4-FFF2-40B4-BE49-F238E27FC236}">
                  <a16:creationId xmlns:a16="http://schemas.microsoft.com/office/drawing/2014/main" id="{7D5209A7-D25D-78FB-EC20-46D07AC76CFE}"/>
                </a:ext>
              </a:extLst>
            </p:cNvPr>
            <p:cNvSpPr/>
            <p:nvPr/>
          </p:nvSpPr>
          <p:spPr bwMode="auto">
            <a:xfrm>
              <a:off x="10050058" y="4859323"/>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1" name="Diamond 520">
              <a:extLst>
                <a:ext uri="{FF2B5EF4-FFF2-40B4-BE49-F238E27FC236}">
                  <a16:creationId xmlns:a16="http://schemas.microsoft.com/office/drawing/2014/main" id="{B6493EF9-262B-4A9E-0F1F-32832C0158FF}"/>
                </a:ext>
              </a:extLst>
            </p:cNvPr>
            <p:cNvSpPr/>
            <p:nvPr/>
          </p:nvSpPr>
          <p:spPr bwMode="auto">
            <a:xfrm>
              <a:off x="10383533" y="4861851"/>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2" name="Diamond 521">
              <a:extLst>
                <a:ext uri="{FF2B5EF4-FFF2-40B4-BE49-F238E27FC236}">
                  <a16:creationId xmlns:a16="http://schemas.microsoft.com/office/drawing/2014/main" id="{986C9575-49C9-1220-1AD0-D601F7FEECEE}"/>
                </a:ext>
              </a:extLst>
            </p:cNvPr>
            <p:cNvSpPr/>
            <p:nvPr/>
          </p:nvSpPr>
          <p:spPr bwMode="auto">
            <a:xfrm>
              <a:off x="10726125" y="4854199"/>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3" name="Diamond 522">
              <a:extLst>
                <a:ext uri="{FF2B5EF4-FFF2-40B4-BE49-F238E27FC236}">
                  <a16:creationId xmlns:a16="http://schemas.microsoft.com/office/drawing/2014/main" id="{62D044BC-F3CD-025D-23A7-49F74A96B849}"/>
                </a:ext>
              </a:extLst>
            </p:cNvPr>
            <p:cNvSpPr/>
            <p:nvPr/>
          </p:nvSpPr>
          <p:spPr bwMode="auto">
            <a:xfrm>
              <a:off x="11064971" y="4792420"/>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4" name="Diamond 523">
              <a:extLst>
                <a:ext uri="{FF2B5EF4-FFF2-40B4-BE49-F238E27FC236}">
                  <a16:creationId xmlns:a16="http://schemas.microsoft.com/office/drawing/2014/main" id="{EEADC4BA-60E9-74E2-A5C1-F17E1A543327}"/>
                </a:ext>
              </a:extLst>
            </p:cNvPr>
            <p:cNvSpPr/>
            <p:nvPr/>
          </p:nvSpPr>
          <p:spPr bwMode="auto">
            <a:xfrm>
              <a:off x="11401103" y="4880502"/>
              <a:ext cx="115967" cy="115967"/>
            </a:xfrm>
            <a:prstGeom prst="diamond">
              <a:avLst/>
            </a:prstGeom>
            <a:solidFill>
              <a:schemeClr val="accent6"/>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66" name="TextBox 665">
            <a:extLst>
              <a:ext uri="{FF2B5EF4-FFF2-40B4-BE49-F238E27FC236}">
                <a16:creationId xmlns:a16="http://schemas.microsoft.com/office/drawing/2014/main" id="{066F9704-48FA-86FD-7DB6-F81B625E0A2C}"/>
              </a:ext>
            </a:extLst>
          </p:cNvPr>
          <p:cNvSpPr txBox="1"/>
          <p:nvPr/>
        </p:nvSpPr>
        <p:spPr bwMode="auto">
          <a:xfrm>
            <a:off x="11361030" y="3154376"/>
            <a:ext cx="537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-6.6%</a:t>
            </a:r>
          </a:p>
        </p:txBody>
      </p:sp>
      <p:sp>
        <p:nvSpPr>
          <p:cNvPr id="667" name="TextBox 666">
            <a:extLst>
              <a:ext uri="{FF2B5EF4-FFF2-40B4-BE49-F238E27FC236}">
                <a16:creationId xmlns:a16="http://schemas.microsoft.com/office/drawing/2014/main" id="{67759036-3D5B-055D-73A3-745E0639E6D9}"/>
              </a:ext>
            </a:extLst>
          </p:cNvPr>
          <p:cNvSpPr txBox="1"/>
          <p:nvPr/>
        </p:nvSpPr>
        <p:spPr bwMode="auto">
          <a:xfrm>
            <a:off x="11367250" y="3629139"/>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-12.2%</a:t>
            </a:r>
          </a:p>
        </p:txBody>
      </p:sp>
      <p:sp>
        <p:nvSpPr>
          <p:cNvPr id="668" name="TextBox 667">
            <a:extLst>
              <a:ext uri="{FF2B5EF4-FFF2-40B4-BE49-F238E27FC236}">
                <a16:creationId xmlns:a16="http://schemas.microsoft.com/office/drawing/2014/main" id="{35C5FB6B-6FA8-3CD2-1067-F50694685CC5}"/>
              </a:ext>
            </a:extLst>
          </p:cNvPr>
          <p:cNvSpPr txBox="1"/>
          <p:nvPr/>
        </p:nvSpPr>
        <p:spPr bwMode="auto">
          <a:xfrm>
            <a:off x="11364021" y="4027248"/>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-17.3%</a:t>
            </a:r>
          </a:p>
        </p:txBody>
      </p:sp>
      <p:sp>
        <p:nvSpPr>
          <p:cNvPr id="669" name="TextBox 668">
            <a:extLst>
              <a:ext uri="{FF2B5EF4-FFF2-40B4-BE49-F238E27FC236}">
                <a16:creationId xmlns:a16="http://schemas.microsoft.com/office/drawing/2014/main" id="{CA160F9F-E11A-B23B-373D-9C20C05737F5}"/>
              </a:ext>
            </a:extLst>
          </p:cNvPr>
          <p:cNvSpPr txBox="1"/>
          <p:nvPr/>
        </p:nvSpPr>
        <p:spPr bwMode="auto">
          <a:xfrm>
            <a:off x="11360808" y="5022035"/>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-29.9%</a:t>
            </a:r>
          </a:p>
        </p:txBody>
      </p:sp>
      <p:grpSp>
        <p:nvGrpSpPr>
          <p:cNvPr id="538" name="Group 537">
            <a:extLst>
              <a:ext uri="{FF2B5EF4-FFF2-40B4-BE49-F238E27FC236}">
                <a16:creationId xmlns:a16="http://schemas.microsoft.com/office/drawing/2014/main" id="{9CC18538-606D-80AC-DA16-637BA8E8CB66}"/>
              </a:ext>
            </a:extLst>
          </p:cNvPr>
          <p:cNvGrpSpPr/>
          <p:nvPr/>
        </p:nvGrpSpPr>
        <p:grpSpPr>
          <a:xfrm>
            <a:off x="7328196" y="3753479"/>
            <a:ext cx="111595" cy="142873"/>
            <a:chOff x="2984109" y="4318465"/>
            <a:chExt cx="111595" cy="146443"/>
          </a:xfrm>
        </p:grpSpPr>
        <p:cxnSp>
          <p:nvCxnSpPr>
            <p:cNvPr id="539" name="Straight Connector 538">
              <a:extLst>
                <a:ext uri="{FF2B5EF4-FFF2-40B4-BE49-F238E27FC236}">
                  <a16:creationId xmlns:a16="http://schemas.microsoft.com/office/drawing/2014/main" id="{0C2CC0A9-82D2-C4E1-AFE6-33D62417CFD6}"/>
                </a:ext>
              </a:extLst>
            </p:cNvPr>
            <p:cNvCxnSpPr>
              <a:cxnSpLocks/>
            </p:cNvCxnSpPr>
            <p:nvPr/>
          </p:nvCxnSpPr>
          <p:spPr bwMode="auto">
            <a:xfrm>
              <a:off x="3039906" y="4318465"/>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4EE8C793-6DD1-D1E0-9C6F-6E57FED5C5E4}"/>
                </a:ext>
              </a:extLst>
            </p:cNvPr>
            <p:cNvCxnSpPr>
              <a:cxnSpLocks/>
            </p:cNvCxnSpPr>
            <p:nvPr/>
          </p:nvCxnSpPr>
          <p:spPr bwMode="auto">
            <a:xfrm flipH="1">
              <a:off x="2984109" y="4318465"/>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8893A8CF-CEB1-6215-4A5A-2CB0F511BD94}"/>
                </a:ext>
              </a:extLst>
            </p:cNvPr>
            <p:cNvCxnSpPr>
              <a:cxnSpLocks/>
            </p:cNvCxnSpPr>
            <p:nvPr/>
          </p:nvCxnSpPr>
          <p:spPr bwMode="auto">
            <a:xfrm flipH="1">
              <a:off x="2984109" y="4464908"/>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34" name="Group 533">
            <a:extLst>
              <a:ext uri="{FF2B5EF4-FFF2-40B4-BE49-F238E27FC236}">
                <a16:creationId xmlns:a16="http://schemas.microsoft.com/office/drawing/2014/main" id="{6149B56C-01A5-CCF7-F197-1F371812C67E}"/>
              </a:ext>
            </a:extLst>
          </p:cNvPr>
          <p:cNvGrpSpPr/>
          <p:nvPr/>
        </p:nvGrpSpPr>
        <p:grpSpPr>
          <a:xfrm>
            <a:off x="7227362" y="3586956"/>
            <a:ext cx="111595" cy="134736"/>
            <a:chOff x="2984109" y="4306531"/>
            <a:chExt cx="111595" cy="146443"/>
          </a:xfrm>
        </p:grpSpPr>
        <p:cxnSp>
          <p:nvCxnSpPr>
            <p:cNvPr id="535" name="Straight Connector 534">
              <a:extLst>
                <a:ext uri="{FF2B5EF4-FFF2-40B4-BE49-F238E27FC236}">
                  <a16:creationId xmlns:a16="http://schemas.microsoft.com/office/drawing/2014/main" id="{9F8735DD-42F2-FF0C-D445-50ED8F22450A}"/>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8735A1FF-71D1-AA37-790D-0FA51C6A194A}"/>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756F67BE-11A8-F5B3-E012-1DC149DE506B}"/>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504" name="Group 503">
            <a:extLst>
              <a:ext uri="{FF2B5EF4-FFF2-40B4-BE49-F238E27FC236}">
                <a16:creationId xmlns:a16="http://schemas.microsoft.com/office/drawing/2014/main" id="{815B567B-8C49-D8DA-6626-6DE0CC031434}"/>
              </a:ext>
            </a:extLst>
          </p:cNvPr>
          <p:cNvGrpSpPr/>
          <p:nvPr/>
        </p:nvGrpSpPr>
        <p:grpSpPr>
          <a:xfrm>
            <a:off x="6811945" y="2911575"/>
            <a:ext cx="4602454" cy="1453118"/>
            <a:chOff x="7098460" y="2676196"/>
            <a:chExt cx="5885208" cy="1858116"/>
          </a:xfrm>
        </p:grpSpPr>
        <p:sp>
          <p:nvSpPr>
            <p:cNvPr id="482" name="Oval 481">
              <a:extLst>
                <a:ext uri="{FF2B5EF4-FFF2-40B4-BE49-F238E27FC236}">
                  <a16:creationId xmlns:a16="http://schemas.microsoft.com/office/drawing/2014/main" id="{B0C769F7-3240-4F38-57EC-DF5CC31EED8B}"/>
                </a:ext>
              </a:extLst>
            </p:cNvPr>
            <p:cNvSpPr/>
            <p:nvPr/>
          </p:nvSpPr>
          <p:spPr bwMode="auto">
            <a:xfrm>
              <a:off x="7098460" y="2676196"/>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7" name="Oval 486">
              <a:extLst>
                <a:ext uri="{FF2B5EF4-FFF2-40B4-BE49-F238E27FC236}">
                  <a16:creationId xmlns:a16="http://schemas.microsoft.com/office/drawing/2014/main" id="{328A55AF-7134-FFD1-FB7E-9126D1C0BE62}"/>
                </a:ext>
              </a:extLst>
            </p:cNvPr>
            <p:cNvSpPr/>
            <p:nvPr/>
          </p:nvSpPr>
          <p:spPr bwMode="auto">
            <a:xfrm>
              <a:off x="7240086" y="2931585"/>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8" name="Oval 487">
              <a:extLst>
                <a:ext uri="{FF2B5EF4-FFF2-40B4-BE49-F238E27FC236}">
                  <a16:creationId xmlns:a16="http://schemas.microsoft.com/office/drawing/2014/main" id="{703F386A-4437-A4F3-1547-41EB9AB07EBB}"/>
                </a:ext>
              </a:extLst>
            </p:cNvPr>
            <p:cNvSpPr/>
            <p:nvPr/>
          </p:nvSpPr>
          <p:spPr bwMode="auto">
            <a:xfrm>
              <a:off x="7359138" y="3180395"/>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9" name="Oval 488">
              <a:extLst>
                <a:ext uri="{FF2B5EF4-FFF2-40B4-BE49-F238E27FC236}">
                  <a16:creationId xmlns:a16="http://schemas.microsoft.com/office/drawing/2014/main" id="{AC759D94-C273-AA68-008C-61E01202BCA1}"/>
                </a:ext>
              </a:extLst>
            </p:cNvPr>
            <p:cNvSpPr/>
            <p:nvPr/>
          </p:nvSpPr>
          <p:spPr bwMode="auto">
            <a:xfrm>
              <a:off x="7509800" y="3367686"/>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0" name="Oval 489">
              <a:extLst>
                <a:ext uri="{FF2B5EF4-FFF2-40B4-BE49-F238E27FC236}">
                  <a16:creationId xmlns:a16="http://schemas.microsoft.com/office/drawing/2014/main" id="{616644EC-5AD3-5B3E-2B53-419CA84FAC4C}"/>
                </a:ext>
              </a:extLst>
            </p:cNvPr>
            <p:cNvSpPr/>
            <p:nvPr/>
          </p:nvSpPr>
          <p:spPr bwMode="auto">
            <a:xfrm>
              <a:off x="7635378" y="3572244"/>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1" name="Oval 490">
              <a:extLst>
                <a:ext uri="{FF2B5EF4-FFF2-40B4-BE49-F238E27FC236}">
                  <a16:creationId xmlns:a16="http://schemas.microsoft.com/office/drawing/2014/main" id="{3ADC1BDD-28C4-8256-C4C9-A7681710B466}"/>
                </a:ext>
              </a:extLst>
            </p:cNvPr>
            <p:cNvSpPr/>
            <p:nvPr/>
          </p:nvSpPr>
          <p:spPr bwMode="auto">
            <a:xfrm>
              <a:off x="7772797" y="3785314"/>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2" name="Oval 491">
              <a:extLst>
                <a:ext uri="{FF2B5EF4-FFF2-40B4-BE49-F238E27FC236}">
                  <a16:creationId xmlns:a16="http://schemas.microsoft.com/office/drawing/2014/main" id="{A9B1B81D-1E2E-90BA-B9D2-5677196C2578}"/>
                </a:ext>
              </a:extLst>
            </p:cNvPr>
            <p:cNvSpPr/>
            <p:nvPr/>
          </p:nvSpPr>
          <p:spPr bwMode="auto">
            <a:xfrm>
              <a:off x="8584736" y="4295344"/>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3" name="Oval 492">
              <a:extLst>
                <a:ext uri="{FF2B5EF4-FFF2-40B4-BE49-F238E27FC236}">
                  <a16:creationId xmlns:a16="http://schemas.microsoft.com/office/drawing/2014/main" id="{B06528D7-891C-E4CA-ABE6-BF97A6101856}"/>
                </a:ext>
              </a:extLst>
            </p:cNvPr>
            <p:cNvSpPr/>
            <p:nvPr/>
          </p:nvSpPr>
          <p:spPr bwMode="auto">
            <a:xfrm>
              <a:off x="8183728" y="4054328"/>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4" name="Oval 493">
              <a:extLst>
                <a:ext uri="{FF2B5EF4-FFF2-40B4-BE49-F238E27FC236}">
                  <a16:creationId xmlns:a16="http://schemas.microsoft.com/office/drawing/2014/main" id="{6082D4AF-462F-9C46-7D01-9BF3F9761B75}"/>
                </a:ext>
              </a:extLst>
            </p:cNvPr>
            <p:cNvSpPr/>
            <p:nvPr/>
          </p:nvSpPr>
          <p:spPr bwMode="auto">
            <a:xfrm>
              <a:off x="8983189" y="4424307"/>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5" name="Oval 494">
              <a:extLst>
                <a:ext uri="{FF2B5EF4-FFF2-40B4-BE49-F238E27FC236}">
                  <a16:creationId xmlns:a16="http://schemas.microsoft.com/office/drawing/2014/main" id="{44B96358-7DD4-F1FF-DB77-679C356970C5}"/>
                </a:ext>
              </a:extLst>
            </p:cNvPr>
            <p:cNvSpPr/>
            <p:nvPr/>
          </p:nvSpPr>
          <p:spPr bwMode="auto">
            <a:xfrm>
              <a:off x="9389123" y="4416528"/>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6" name="Oval 495">
              <a:extLst>
                <a:ext uri="{FF2B5EF4-FFF2-40B4-BE49-F238E27FC236}">
                  <a16:creationId xmlns:a16="http://schemas.microsoft.com/office/drawing/2014/main" id="{7A045407-3905-2219-5E41-57A976D6829F}"/>
                </a:ext>
              </a:extLst>
            </p:cNvPr>
            <p:cNvSpPr/>
            <p:nvPr/>
          </p:nvSpPr>
          <p:spPr bwMode="auto">
            <a:xfrm>
              <a:off x="9823674" y="4403715"/>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7" name="Oval 496">
              <a:extLst>
                <a:ext uri="{FF2B5EF4-FFF2-40B4-BE49-F238E27FC236}">
                  <a16:creationId xmlns:a16="http://schemas.microsoft.com/office/drawing/2014/main" id="{F71C9C5B-F336-2D08-6E4B-09A1693D22EF}"/>
                </a:ext>
              </a:extLst>
            </p:cNvPr>
            <p:cNvSpPr/>
            <p:nvPr/>
          </p:nvSpPr>
          <p:spPr bwMode="auto">
            <a:xfrm>
              <a:off x="10258643" y="4333231"/>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8" name="Oval 497">
              <a:extLst>
                <a:ext uri="{FF2B5EF4-FFF2-40B4-BE49-F238E27FC236}">
                  <a16:creationId xmlns:a16="http://schemas.microsoft.com/office/drawing/2014/main" id="{78E114AD-5E5C-51DF-3140-9930910144DE}"/>
                </a:ext>
              </a:extLst>
            </p:cNvPr>
            <p:cNvSpPr/>
            <p:nvPr/>
          </p:nvSpPr>
          <p:spPr bwMode="auto">
            <a:xfrm>
              <a:off x="10696912" y="4311170"/>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9" name="Oval 498">
              <a:extLst>
                <a:ext uri="{FF2B5EF4-FFF2-40B4-BE49-F238E27FC236}">
                  <a16:creationId xmlns:a16="http://schemas.microsoft.com/office/drawing/2014/main" id="{26B00F26-64CF-8739-9549-92A63D14815B}"/>
                </a:ext>
              </a:extLst>
            </p:cNvPr>
            <p:cNvSpPr/>
            <p:nvPr/>
          </p:nvSpPr>
          <p:spPr bwMode="auto">
            <a:xfrm>
              <a:off x="11133725" y="4198574"/>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0" name="Oval 499">
              <a:extLst>
                <a:ext uri="{FF2B5EF4-FFF2-40B4-BE49-F238E27FC236}">
                  <a16:creationId xmlns:a16="http://schemas.microsoft.com/office/drawing/2014/main" id="{C7E01DD9-4396-C88B-BE60-6936B2C749F1}"/>
                </a:ext>
              </a:extLst>
            </p:cNvPr>
            <p:cNvSpPr/>
            <p:nvPr/>
          </p:nvSpPr>
          <p:spPr bwMode="auto">
            <a:xfrm>
              <a:off x="11571110" y="4253576"/>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1" name="Oval 500">
              <a:extLst>
                <a:ext uri="{FF2B5EF4-FFF2-40B4-BE49-F238E27FC236}">
                  <a16:creationId xmlns:a16="http://schemas.microsoft.com/office/drawing/2014/main" id="{74A359A6-88C1-AD17-8897-D71801298199}"/>
                </a:ext>
              </a:extLst>
            </p:cNvPr>
            <p:cNvSpPr/>
            <p:nvPr/>
          </p:nvSpPr>
          <p:spPr bwMode="auto">
            <a:xfrm>
              <a:off x="12005633" y="4159957"/>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2" name="Oval 501">
              <a:extLst>
                <a:ext uri="{FF2B5EF4-FFF2-40B4-BE49-F238E27FC236}">
                  <a16:creationId xmlns:a16="http://schemas.microsoft.com/office/drawing/2014/main" id="{2F4ED074-2900-CFBF-8E1F-89FD5608A464}"/>
                </a:ext>
              </a:extLst>
            </p:cNvPr>
            <p:cNvSpPr/>
            <p:nvPr/>
          </p:nvSpPr>
          <p:spPr bwMode="auto">
            <a:xfrm>
              <a:off x="12439863" y="4132865"/>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3" name="Oval 502">
              <a:extLst>
                <a:ext uri="{FF2B5EF4-FFF2-40B4-BE49-F238E27FC236}">
                  <a16:creationId xmlns:a16="http://schemas.microsoft.com/office/drawing/2014/main" id="{1143ED84-5BF2-0B92-CDD7-4D198F00EA27}"/>
                </a:ext>
              </a:extLst>
            </p:cNvPr>
            <p:cNvSpPr/>
            <p:nvPr/>
          </p:nvSpPr>
          <p:spPr bwMode="auto">
            <a:xfrm>
              <a:off x="12873663" y="4222927"/>
              <a:ext cx="110005" cy="110005"/>
            </a:xfrm>
            <a:prstGeom prst="ellipse">
              <a:avLst/>
            </a:prstGeom>
            <a:solidFill>
              <a:schemeClr val="accent4"/>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42" name="Group 541">
            <a:extLst>
              <a:ext uri="{FF2B5EF4-FFF2-40B4-BE49-F238E27FC236}">
                <a16:creationId xmlns:a16="http://schemas.microsoft.com/office/drawing/2014/main" id="{A0708A62-7D77-EECF-6C40-438D956CCF55}"/>
              </a:ext>
            </a:extLst>
          </p:cNvPr>
          <p:cNvGrpSpPr/>
          <p:nvPr/>
        </p:nvGrpSpPr>
        <p:grpSpPr>
          <a:xfrm>
            <a:off x="7114467" y="3316702"/>
            <a:ext cx="111595" cy="137169"/>
            <a:chOff x="2984109" y="4306531"/>
            <a:chExt cx="111595" cy="146443"/>
          </a:xfrm>
        </p:grpSpPr>
        <p:cxnSp>
          <p:nvCxnSpPr>
            <p:cNvPr id="659" name="Straight Connector 658">
              <a:extLst>
                <a:ext uri="{FF2B5EF4-FFF2-40B4-BE49-F238E27FC236}">
                  <a16:creationId xmlns:a16="http://schemas.microsoft.com/office/drawing/2014/main" id="{0E12259C-DB71-D51F-D2B9-01EBE365CADC}"/>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3ACC074F-D8BF-CDEA-CD23-B072CDE9078F}"/>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F3B6231E-AE8A-44DD-0C8B-BDA6CBBB9E4E}"/>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grpSp>
        <p:nvGrpSpPr>
          <p:cNvPr id="671" name="Group 670">
            <a:extLst>
              <a:ext uri="{FF2B5EF4-FFF2-40B4-BE49-F238E27FC236}">
                <a16:creationId xmlns:a16="http://schemas.microsoft.com/office/drawing/2014/main" id="{223FBE59-B110-D95A-D679-13838FFDF8DC}"/>
              </a:ext>
            </a:extLst>
          </p:cNvPr>
          <p:cNvGrpSpPr/>
          <p:nvPr/>
        </p:nvGrpSpPr>
        <p:grpSpPr>
          <a:xfrm>
            <a:off x="7011557" y="3219093"/>
            <a:ext cx="111595" cy="134736"/>
            <a:chOff x="2984109" y="4306531"/>
            <a:chExt cx="111595" cy="146443"/>
          </a:xfrm>
        </p:grpSpPr>
        <p:cxnSp>
          <p:nvCxnSpPr>
            <p:cNvPr id="672" name="Straight Connector 671">
              <a:extLst>
                <a:ext uri="{FF2B5EF4-FFF2-40B4-BE49-F238E27FC236}">
                  <a16:creationId xmlns:a16="http://schemas.microsoft.com/office/drawing/2014/main" id="{5ACEC232-DF35-D7E2-E0DC-79363B6A11D8}"/>
                </a:ext>
              </a:extLst>
            </p:cNvPr>
            <p:cNvCxnSpPr>
              <a:cxnSpLocks/>
            </p:cNvCxnSpPr>
            <p:nvPr/>
          </p:nvCxnSpPr>
          <p:spPr bwMode="auto">
            <a:xfrm>
              <a:off x="3039907" y="4306531"/>
              <a:ext cx="0" cy="146443"/>
            </a:xfrm>
            <a:prstGeom prst="line">
              <a:avLst/>
            </a:prstGeom>
            <a:noFill/>
            <a:ln w="19050"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A47CCC6E-D497-DA67-87DF-8D86A15F5303}"/>
                </a:ext>
              </a:extLst>
            </p:cNvPr>
            <p:cNvCxnSpPr>
              <a:cxnSpLocks/>
            </p:cNvCxnSpPr>
            <p:nvPr/>
          </p:nvCxnSpPr>
          <p:spPr bwMode="auto">
            <a:xfrm flipH="1">
              <a:off x="2984109" y="4316078"/>
              <a:ext cx="111595" cy="0"/>
            </a:xfrm>
            <a:prstGeom prst="line">
              <a:avLst/>
            </a:prstGeom>
            <a:noFill/>
            <a:ln w="19050"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B1BF8230-FE20-FE40-BFFF-9D610E2F3434}"/>
                </a:ext>
              </a:extLst>
            </p:cNvPr>
            <p:cNvCxnSpPr>
              <a:cxnSpLocks/>
            </p:cNvCxnSpPr>
            <p:nvPr/>
          </p:nvCxnSpPr>
          <p:spPr bwMode="auto">
            <a:xfrm flipH="1">
              <a:off x="2984109" y="4446923"/>
              <a:ext cx="111595" cy="0"/>
            </a:xfrm>
            <a:prstGeom prst="line">
              <a:avLst/>
            </a:prstGeom>
            <a:noFill/>
            <a:ln w="19050" cap="flat" cmpd="sng" algn="ctr">
              <a:solidFill>
                <a:schemeClr val="bg1"/>
              </a:solidFill>
              <a:prstDash val="solid"/>
              <a:round/>
              <a:headEnd type="none" w="med" len="med"/>
              <a:tailEnd type="none" w="med" len="med"/>
            </a:ln>
            <a:effectLst/>
          </p:spPr>
        </p:cxnSp>
      </p:grpSp>
      <p:sp>
        <p:nvSpPr>
          <p:cNvPr id="349" name="Isosceles Triangle 348">
            <a:extLst>
              <a:ext uri="{FF2B5EF4-FFF2-40B4-BE49-F238E27FC236}">
                <a16:creationId xmlns:a16="http://schemas.microsoft.com/office/drawing/2014/main" id="{B398BC2C-C8F1-7504-46FC-AA381CE60205}"/>
              </a:ext>
            </a:extLst>
          </p:cNvPr>
          <p:cNvSpPr/>
          <p:nvPr/>
        </p:nvSpPr>
        <p:spPr bwMode="auto">
          <a:xfrm rot="10800000">
            <a:off x="7017232" y="3242097"/>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519" name="Group 518">
            <a:extLst>
              <a:ext uri="{FF2B5EF4-FFF2-40B4-BE49-F238E27FC236}">
                <a16:creationId xmlns:a16="http://schemas.microsoft.com/office/drawing/2014/main" id="{E077AB3F-861A-FC49-C81F-74FB71B42711}"/>
              </a:ext>
            </a:extLst>
          </p:cNvPr>
          <p:cNvGrpSpPr/>
          <p:nvPr/>
        </p:nvGrpSpPr>
        <p:grpSpPr>
          <a:xfrm>
            <a:off x="6743657" y="2782342"/>
            <a:ext cx="4639024" cy="2377501"/>
            <a:chOff x="6863421" y="2251664"/>
            <a:chExt cx="4467188" cy="2359281"/>
          </a:xfrm>
        </p:grpSpPr>
        <p:sp>
          <p:nvSpPr>
            <p:cNvPr id="478" name="Freeform: Shape 477">
              <a:extLst>
                <a:ext uri="{FF2B5EF4-FFF2-40B4-BE49-F238E27FC236}">
                  <a16:creationId xmlns:a16="http://schemas.microsoft.com/office/drawing/2014/main" id="{45F73A4F-9ABC-C256-CAE3-D10F2B64462F}"/>
                </a:ext>
              </a:extLst>
            </p:cNvPr>
            <p:cNvSpPr/>
            <p:nvPr/>
          </p:nvSpPr>
          <p:spPr bwMode="auto">
            <a:xfrm>
              <a:off x="6867036" y="2265310"/>
              <a:ext cx="4449116" cy="2345635"/>
            </a:xfrm>
            <a:custGeom>
              <a:avLst/>
              <a:gdLst>
                <a:gd name="connsiteX0" fmla="*/ 0 w 4449116"/>
                <a:gd name="connsiteY0" fmla="*/ 0 h 2345635"/>
                <a:gd name="connsiteX1" fmla="*/ 187939 w 4449116"/>
                <a:gd name="connsiteY1" fmla="*/ 480692 h 2345635"/>
                <a:gd name="connsiteX2" fmla="*/ 285524 w 4449116"/>
                <a:gd name="connsiteY2" fmla="*/ 722846 h 2345635"/>
                <a:gd name="connsiteX3" fmla="*/ 393951 w 4449116"/>
                <a:gd name="connsiteY3" fmla="*/ 899943 h 2345635"/>
                <a:gd name="connsiteX4" fmla="*/ 487921 w 4449116"/>
                <a:gd name="connsiteY4" fmla="*/ 1073426 h 2345635"/>
                <a:gd name="connsiteX5" fmla="*/ 592733 w 4449116"/>
                <a:gd name="connsiteY5" fmla="*/ 1283051 h 2345635"/>
                <a:gd name="connsiteX6" fmla="*/ 910785 w 4449116"/>
                <a:gd name="connsiteY6" fmla="*/ 1633632 h 2345635"/>
                <a:gd name="connsiteX7" fmla="*/ 1199924 w 4449116"/>
                <a:gd name="connsiteY7" fmla="*/ 1872171 h 2345635"/>
                <a:gd name="connsiteX8" fmla="*/ 1510747 w 4449116"/>
                <a:gd name="connsiteY8" fmla="*/ 2056496 h 2345635"/>
                <a:gd name="connsiteX9" fmla="*/ 1803500 w 4449116"/>
                <a:gd name="connsiteY9" fmla="*/ 2179380 h 2345635"/>
                <a:gd name="connsiteX10" fmla="*/ 2139623 w 4449116"/>
                <a:gd name="connsiteY10" fmla="*/ 2262507 h 2345635"/>
                <a:gd name="connsiteX11" fmla="*/ 2468518 w 4449116"/>
                <a:gd name="connsiteY11" fmla="*/ 2276964 h 2345635"/>
                <a:gd name="connsiteX12" fmla="*/ 2801027 w 4449116"/>
                <a:gd name="connsiteY12" fmla="*/ 2331178 h 2345635"/>
                <a:gd name="connsiteX13" fmla="*/ 3126308 w 4449116"/>
                <a:gd name="connsiteY13" fmla="*/ 2313107 h 2345635"/>
                <a:gd name="connsiteX14" fmla="*/ 3455203 w 4449116"/>
                <a:gd name="connsiteY14" fmla="*/ 2320335 h 2345635"/>
                <a:gd name="connsiteX15" fmla="*/ 3791326 w 4449116"/>
                <a:gd name="connsiteY15" fmla="*/ 2316721 h 2345635"/>
                <a:gd name="connsiteX16" fmla="*/ 4120221 w 4449116"/>
                <a:gd name="connsiteY16" fmla="*/ 2248051 h 2345635"/>
                <a:gd name="connsiteX17" fmla="*/ 4449116 w 4449116"/>
                <a:gd name="connsiteY17" fmla="*/ 2345635 h 23456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49116" h="2345635">
                  <a:moveTo>
                    <a:pt x="0" y="0"/>
                  </a:moveTo>
                  <a:lnTo>
                    <a:pt x="187939" y="480692"/>
                  </a:lnTo>
                  <a:lnTo>
                    <a:pt x="285524" y="722846"/>
                  </a:lnTo>
                  <a:lnTo>
                    <a:pt x="393951" y="899943"/>
                  </a:lnTo>
                  <a:lnTo>
                    <a:pt x="487921" y="1073426"/>
                  </a:lnTo>
                  <a:lnTo>
                    <a:pt x="592733" y="1283051"/>
                  </a:lnTo>
                  <a:lnTo>
                    <a:pt x="910785" y="1633632"/>
                  </a:lnTo>
                  <a:lnTo>
                    <a:pt x="1199924" y="1872171"/>
                  </a:lnTo>
                  <a:lnTo>
                    <a:pt x="1510747" y="2056496"/>
                  </a:lnTo>
                  <a:lnTo>
                    <a:pt x="1803500" y="2179380"/>
                  </a:lnTo>
                  <a:lnTo>
                    <a:pt x="2139623" y="2262507"/>
                  </a:lnTo>
                  <a:lnTo>
                    <a:pt x="2468518" y="2276964"/>
                  </a:lnTo>
                  <a:lnTo>
                    <a:pt x="2801027" y="2331178"/>
                  </a:lnTo>
                  <a:lnTo>
                    <a:pt x="3126308" y="2313107"/>
                  </a:lnTo>
                  <a:lnTo>
                    <a:pt x="3455203" y="2320335"/>
                  </a:lnTo>
                  <a:lnTo>
                    <a:pt x="3791326" y="2316721"/>
                  </a:lnTo>
                  <a:lnTo>
                    <a:pt x="4120221" y="2248051"/>
                  </a:lnTo>
                  <a:lnTo>
                    <a:pt x="4449116" y="2345635"/>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7" name="Freeform: Shape 476">
              <a:extLst>
                <a:ext uri="{FF2B5EF4-FFF2-40B4-BE49-F238E27FC236}">
                  <a16:creationId xmlns:a16="http://schemas.microsoft.com/office/drawing/2014/main" id="{DD670548-5D68-0314-1A21-82276C242ABF}"/>
                </a:ext>
              </a:extLst>
            </p:cNvPr>
            <p:cNvSpPr/>
            <p:nvPr/>
          </p:nvSpPr>
          <p:spPr bwMode="auto">
            <a:xfrm>
              <a:off x="6863421" y="2262579"/>
              <a:ext cx="4459959" cy="1510746"/>
            </a:xfrm>
            <a:custGeom>
              <a:avLst/>
              <a:gdLst>
                <a:gd name="connsiteX0" fmla="*/ 0 w 4459959"/>
                <a:gd name="connsiteY0" fmla="*/ 0 h 1510747"/>
                <a:gd name="connsiteX1" fmla="*/ 173483 w 4459959"/>
                <a:gd name="connsiteY1" fmla="*/ 339737 h 1510747"/>
                <a:gd name="connsiteX2" fmla="*/ 256611 w 4459959"/>
                <a:gd name="connsiteY2" fmla="*/ 480692 h 1510747"/>
                <a:gd name="connsiteX3" fmla="*/ 314438 w 4459959"/>
                <a:gd name="connsiteY3" fmla="*/ 610804 h 1510747"/>
                <a:gd name="connsiteX4" fmla="*/ 433708 w 4459959"/>
                <a:gd name="connsiteY4" fmla="*/ 733688 h 1510747"/>
                <a:gd name="connsiteX5" fmla="*/ 599962 w 4459959"/>
                <a:gd name="connsiteY5" fmla="*/ 1030055 h 1510747"/>
                <a:gd name="connsiteX6" fmla="*/ 896329 w 4459959"/>
                <a:gd name="connsiteY6" fmla="*/ 1221609 h 1510747"/>
                <a:gd name="connsiteX7" fmla="*/ 1210767 w 4459959"/>
                <a:gd name="connsiteY7" fmla="*/ 1398706 h 1510747"/>
                <a:gd name="connsiteX8" fmla="*/ 1521591 w 4459959"/>
                <a:gd name="connsiteY8" fmla="*/ 1510747 h 1510747"/>
                <a:gd name="connsiteX9" fmla="*/ 1825186 w 4459959"/>
                <a:gd name="connsiteY9" fmla="*/ 1503519 h 1510747"/>
                <a:gd name="connsiteX10" fmla="*/ 2143238 w 4459959"/>
                <a:gd name="connsiteY10" fmla="*/ 1503519 h 1510747"/>
                <a:gd name="connsiteX11" fmla="*/ 2501047 w 4459959"/>
                <a:gd name="connsiteY11" fmla="*/ 1434849 h 1510747"/>
                <a:gd name="connsiteX12" fmla="*/ 2815485 w 4459959"/>
                <a:gd name="connsiteY12" fmla="*/ 1424006 h 1510747"/>
                <a:gd name="connsiteX13" fmla="*/ 3147994 w 4459959"/>
                <a:gd name="connsiteY13" fmla="*/ 1340879 h 1510747"/>
                <a:gd name="connsiteX14" fmla="*/ 3484117 w 4459959"/>
                <a:gd name="connsiteY14" fmla="*/ 1384249 h 1510747"/>
                <a:gd name="connsiteX15" fmla="*/ 3816626 w 4459959"/>
                <a:gd name="connsiteY15" fmla="*/ 1304736 h 1510747"/>
                <a:gd name="connsiteX16" fmla="*/ 4141907 w 4459959"/>
                <a:gd name="connsiteY16" fmla="*/ 1290279 h 1510747"/>
                <a:gd name="connsiteX17" fmla="*/ 4459959 w 4459959"/>
                <a:gd name="connsiteY17" fmla="*/ 1351721 h 1510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59959" h="1510747">
                  <a:moveTo>
                    <a:pt x="0" y="0"/>
                  </a:moveTo>
                  <a:lnTo>
                    <a:pt x="173483" y="339737"/>
                  </a:lnTo>
                  <a:lnTo>
                    <a:pt x="256611" y="480692"/>
                  </a:lnTo>
                  <a:lnTo>
                    <a:pt x="314438" y="610804"/>
                  </a:lnTo>
                  <a:lnTo>
                    <a:pt x="433708" y="733688"/>
                  </a:lnTo>
                  <a:lnTo>
                    <a:pt x="599962" y="1030055"/>
                  </a:lnTo>
                  <a:lnTo>
                    <a:pt x="896329" y="1221609"/>
                  </a:lnTo>
                  <a:lnTo>
                    <a:pt x="1210767" y="1398706"/>
                  </a:lnTo>
                  <a:lnTo>
                    <a:pt x="1521591" y="1510747"/>
                  </a:lnTo>
                  <a:lnTo>
                    <a:pt x="1825186" y="1503519"/>
                  </a:lnTo>
                  <a:lnTo>
                    <a:pt x="2143238" y="1503519"/>
                  </a:lnTo>
                  <a:lnTo>
                    <a:pt x="2501047" y="1434849"/>
                  </a:lnTo>
                  <a:lnTo>
                    <a:pt x="2815485" y="1424006"/>
                  </a:lnTo>
                  <a:lnTo>
                    <a:pt x="3147994" y="1340879"/>
                  </a:lnTo>
                  <a:lnTo>
                    <a:pt x="3484117" y="1384249"/>
                  </a:lnTo>
                  <a:lnTo>
                    <a:pt x="3816626" y="1304736"/>
                  </a:lnTo>
                  <a:lnTo>
                    <a:pt x="4141907" y="1290279"/>
                  </a:lnTo>
                  <a:lnTo>
                    <a:pt x="4459959" y="1351721"/>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6" name="Freeform: Shape 475">
              <a:extLst>
                <a:ext uri="{FF2B5EF4-FFF2-40B4-BE49-F238E27FC236}">
                  <a16:creationId xmlns:a16="http://schemas.microsoft.com/office/drawing/2014/main" id="{9FBCD96A-F846-4CAE-7B47-7BA925FE1D4E}"/>
                </a:ext>
              </a:extLst>
            </p:cNvPr>
            <p:cNvSpPr/>
            <p:nvPr/>
          </p:nvSpPr>
          <p:spPr bwMode="auto">
            <a:xfrm>
              <a:off x="6867036" y="2287805"/>
              <a:ext cx="4452730" cy="1236066"/>
            </a:xfrm>
            <a:custGeom>
              <a:avLst/>
              <a:gdLst>
                <a:gd name="connsiteX0" fmla="*/ 4452730 w 4452730"/>
                <a:gd name="connsiteY0" fmla="*/ 936085 h 1236067"/>
                <a:gd name="connsiteX1" fmla="*/ 4127449 w 4452730"/>
                <a:gd name="connsiteY1" fmla="*/ 878258 h 1236067"/>
                <a:gd name="connsiteX2" fmla="*/ 3794940 w 4452730"/>
                <a:gd name="connsiteY2" fmla="*/ 871029 h 1236067"/>
                <a:gd name="connsiteX3" fmla="*/ 3451589 w 4452730"/>
                <a:gd name="connsiteY3" fmla="*/ 899943 h 1236067"/>
                <a:gd name="connsiteX4" fmla="*/ 3137151 w 4452730"/>
                <a:gd name="connsiteY4" fmla="*/ 972228 h 1236067"/>
                <a:gd name="connsiteX5" fmla="*/ 2793799 w 4452730"/>
                <a:gd name="connsiteY5" fmla="*/ 986685 h 1236067"/>
                <a:gd name="connsiteX6" fmla="*/ 2443219 w 4452730"/>
                <a:gd name="connsiteY6" fmla="*/ 1001142 h 1236067"/>
                <a:gd name="connsiteX7" fmla="*/ 2143238 w 4452730"/>
                <a:gd name="connsiteY7" fmla="*/ 1098726 h 1236067"/>
                <a:gd name="connsiteX8" fmla="*/ 1792657 w 4452730"/>
                <a:gd name="connsiteY8" fmla="*/ 1189082 h 1236067"/>
                <a:gd name="connsiteX9" fmla="*/ 1492676 w 4452730"/>
                <a:gd name="connsiteY9" fmla="*/ 1236067 h 1236067"/>
                <a:gd name="connsiteX10" fmla="*/ 1214381 w 4452730"/>
                <a:gd name="connsiteY10" fmla="*/ 1232452 h 1236067"/>
                <a:gd name="connsiteX11" fmla="*/ 896328 w 4452730"/>
                <a:gd name="connsiteY11" fmla="*/ 1124025 h 1236067"/>
                <a:gd name="connsiteX12" fmla="*/ 596347 w 4452730"/>
                <a:gd name="connsiteY12" fmla="*/ 845730 h 1236067"/>
                <a:gd name="connsiteX13" fmla="*/ 498763 w 4452730"/>
                <a:gd name="connsiteY13" fmla="*/ 701161 h 1236067"/>
                <a:gd name="connsiteX14" fmla="*/ 314438 w 4452730"/>
                <a:gd name="connsiteY14" fmla="*/ 527678 h 1236067"/>
                <a:gd name="connsiteX15" fmla="*/ 271067 w 4452730"/>
                <a:gd name="connsiteY15" fmla="*/ 473464 h 1236067"/>
                <a:gd name="connsiteX16" fmla="*/ 198782 w 4452730"/>
                <a:gd name="connsiteY16" fmla="*/ 224082 h 1236067"/>
                <a:gd name="connsiteX17" fmla="*/ 0 w 4452730"/>
                <a:gd name="connsiteY17" fmla="*/ 0 h 1236067"/>
                <a:gd name="connsiteX0" fmla="*/ 4452730 w 4452730"/>
                <a:gd name="connsiteY0" fmla="*/ 936085 h 1236067"/>
                <a:gd name="connsiteX1" fmla="*/ 4127449 w 4452730"/>
                <a:gd name="connsiteY1" fmla="*/ 878258 h 1236067"/>
                <a:gd name="connsiteX2" fmla="*/ 3794940 w 4452730"/>
                <a:gd name="connsiteY2" fmla="*/ 871029 h 1236067"/>
                <a:gd name="connsiteX3" fmla="*/ 3451589 w 4452730"/>
                <a:gd name="connsiteY3" fmla="*/ 899943 h 1236067"/>
                <a:gd name="connsiteX4" fmla="*/ 3137151 w 4452730"/>
                <a:gd name="connsiteY4" fmla="*/ 972228 h 1236067"/>
                <a:gd name="connsiteX5" fmla="*/ 2793799 w 4452730"/>
                <a:gd name="connsiteY5" fmla="*/ 986685 h 1236067"/>
                <a:gd name="connsiteX6" fmla="*/ 2443219 w 4452730"/>
                <a:gd name="connsiteY6" fmla="*/ 1001142 h 1236067"/>
                <a:gd name="connsiteX7" fmla="*/ 2143238 w 4452730"/>
                <a:gd name="connsiteY7" fmla="*/ 1098726 h 1236067"/>
                <a:gd name="connsiteX8" fmla="*/ 1792657 w 4452730"/>
                <a:gd name="connsiteY8" fmla="*/ 1189082 h 1236067"/>
                <a:gd name="connsiteX9" fmla="*/ 1492676 w 4452730"/>
                <a:gd name="connsiteY9" fmla="*/ 1236067 h 1236067"/>
                <a:gd name="connsiteX10" fmla="*/ 1214381 w 4452730"/>
                <a:gd name="connsiteY10" fmla="*/ 1232452 h 1236067"/>
                <a:gd name="connsiteX11" fmla="*/ 896328 w 4452730"/>
                <a:gd name="connsiteY11" fmla="*/ 1124025 h 1236067"/>
                <a:gd name="connsiteX12" fmla="*/ 596347 w 4452730"/>
                <a:gd name="connsiteY12" fmla="*/ 845730 h 1236067"/>
                <a:gd name="connsiteX13" fmla="*/ 498763 w 4452730"/>
                <a:gd name="connsiteY13" fmla="*/ 701161 h 1236067"/>
                <a:gd name="connsiteX14" fmla="*/ 314438 w 4452730"/>
                <a:gd name="connsiteY14" fmla="*/ 527678 h 1236067"/>
                <a:gd name="connsiteX15" fmla="*/ 271067 w 4452730"/>
                <a:gd name="connsiteY15" fmla="*/ 473464 h 1236067"/>
                <a:gd name="connsiteX16" fmla="*/ 184325 w 4452730"/>
                <a:gd name="connsiteY16" fmla="*/ 245767 h 1236067"/>
                <a:gd name="connsiteX17" fmla="*/ 0 w 4452730"/>
                <a:gd name="connsiteY17" fmla="*/ 0 h 12360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452730" h="1236067">
                  <a:moveTo>
                    <a:pt x="4452730" y="936085"/>
                  </a:moveTo>
                  <a:lnTo>
                    <a:pt x="4127449" y="878258"/>
                  </a:lnTo>
                  <a:lnTo>
                    <a:pt x="3794940" y="871029"/>
                  </a:lnTo>
                  <a:lnTo>
                    <a:pt x="3451589" y="899943"/>
                  </a:lnTo>
                  <a:lnTo>
                    <a:pt x="3137151" y="972228"/>
                  </a:lnTo>
                  <a:lnTo>
                    <a:pt x="2793799" y="986685"/>
                  </a:lnTo>
                  <a:lnTo>
                    <a:pt x="2443219" y="1001142"/>
                  </a:lnTo>
                  <a:lnTo>
                    <a:pt x="2143238" y="1098726"/>
                  </a:lnTo>
                  <a:lnTo>
                    <a:pt x="1792657" y="1189082"/>
                  </a:lnTo>
                  <a:lnTo>
                    <a:pt x="1492676" y="1236067"/>
                  </a:lnTo>
                  <a:lnTo>
                    <a:pt x="1214381" y="1232452"/>
                  </a:lnTo>
                  <a:lnTo>
                    <a:pt x="896328" y="1124025"/>
                  </a:lnTo>
                  <a:lnTo>
                    <a:pt x="596347" y="845730"/>
                  </a:lnTo>
                  <a:lnTo>
                    <a:pt x="498763" y="701161"/>
                  </a:lnTo>
                  <a:lnTo>
                    <a:pt x="314438" y="527678"/>
                  </a:lnTo>
                  <a:lnTo>
                    <a:pt x="271067" y="473464"/>
                  </a:lnTo>
                  <a:lnTo>
                    <a:pt x="184325" y="245767"/>
                  </a:lnTo>
                  <a:cubicBezTo>
                    <a:pt x="118064" y="171073"/>
                    <a:pt x="66261" y="74694"/>
                    <a:pt x="0" y="0"/>
                  </a:cubicBez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4" name="Freeform: Shape 473">
              <a:extLst>
                <a:ext uri="{FF2B5EF4-FFF2-40B4-BE49-F238E27FC236}">
                  <a16:creationId xmlns:a16="http://schemas.microsoft.com/office/drawing/2014/main" id="{280CB056-C578-B8CD-D65C-B51797ABCB74}"/>
                </a:ext>
              </a:extLst>
            </p:cNvPr>
            <p:cNvSpPr/>
            <p:nvPr/>
          </p:nvSpPr>
          <p:spPr bwMode="auto">
            <a:xfrm>
              <a:off x="6874264" y="2251664"/>
              <a:ext cx="4456345" cy="1120411"/>
            </a:xfrm>
            <a:custGeom>
              <a:avLst/>
              <a:gdLst>
                <a:gd name="connsiteX0" fmla="*/ 0 w 4456345"/>
                <a:gd name="connsiteY0" fmla="*/ 0 h 1120411"/>
                <a:gd name="connsiteX1" fmla="*/ 101198 w 4456345"/>
                <a:gd name="connsiteY1" fmla="*/ 126498 h 1120411"/>
                <a:gd name="connsiteX2" fmla="*/ 195168 w 4456345"/>
                <a:gd name="connsiteY2" fmla="*/ 292752 h 1120411"/>
                <a:gd name="connsiteX3" fmla="*/ 281910 w 4456345"/>
                <a:gd name="connsiteY3" fmla="*/ 549363 h 1120411"/>
                <a:gd name="connsiteX4" fmla="*/ 397565 w 4456345"/>
                <a:gd name="connsiteY4" fmla="*/ 592733 h 1120411"/>
                <a:gd name="connsiteX5" fmla="*/ 491535 w 4456345"/>
                <a:gd name="connsiteY5" fmla="*/ 625261 h 1120411"/>
                <a:gd name="connsiteX6" fmla="*/ 599962 w 4456345"/>
                <a:gd name="connsiteY6" fmla="*/ 726460 h 1120411"/>
                <a:gd name="connsiteX7" fmla="*/ 892715 w 4456345"/>
                <a:gd name="connsiteY7" fmla="*/ 1008370 h 1120411"/>
                <a:gd name="connsiteX8" fmla="*/ 1203538 w 4456345"/>
                <a:gd name="connsiteY8" fmla="*/ 1051741 h 1120411"/>
                <a:gd name="connsiteX9" fmla="*/ 1503519 w 4456345"/>
                <a:gd name="connsiteY9" fmla="*/ 1120411 h 1120411"/>
                <a:gd name="connsiteX10" fmla="*/ 1821572 w 4456345"/>
                <a:gd name="connsiteY10" fmla="*/ 943314 h 1120411"/>
                <a:gd name="connsiteX11" fmla="*/ 2136010 w 4456345"/>
                <a:gd name="connsiteY11" fmla="*/ 943314 h 1120411"/>
                <a:gd name="connsiteX12" fmla="*/ 2472133 w 4456345"/>
                <a:gd name="connsiteY12" fmla="*/ 834887 h 1120411"/>
                <a:gd name="connsiteX13" fmla="*/ 2797413 w 4456345"/>
                <a:gd name="connsiteY13" fmla="*/ 773445 h 1120411"/>
                <a:gd name="connsiteX14" fmla="*/ 3133537 w 4456345"/>
                <a:gd name="connsiteY14" fmla="*/ 665018 h 1120411"/>
                <a:gd name="connsiteX15" fmla="*/ 3466046 w 4456345"/>
                <a:gd name="connsiteY15" fmla="*/ 607190 h 1120411"/>
                <a:gd name="connsiteX16" fmla="*/ 3787712 w 4456345"/>
                <a:gd name="connsiteY16" fmla="*/ 672246 h 1120411"/>
                <a:gd name="connsiteX17" fmla="*/ 4109379 w 4456345"/>
                <a:gd name="connsiteY17" fmla="*/ 545748 h 1120411"/>
                <a:gd name="connsiteX18" fmla="*/ 4456345 w 4456345"/>
                <a:gd name="connsiteY18" fmla="*/ 502378 h 1120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56345" h="1120411">
                  <a:moveTo>
                    <a:pt x="0" y="0"/>
                  </a:moveTo>
                  <a:lnTo>
                    <a:pt x="101198" y="126498"/>
                  </a:lnTo>
                  <a:lnTo>
                    <a:pt x="195168" y="292752"/>
                  </a:lnTo>
                  <a:lnTo>
                    <a:pt x="281910" y="549363"/>
                  </a:lnTo>
                  <a:lnTo>
                    <a:pt x="397565" y="592733"/>
                  </a:lnTo>
                  <a:lnTo>
                    <a:pt x="491535" y="625261"/>
                  </a:lnTo>
                  <a:lnTo>
                    <a:pt x="599962" y="726460"/>
                  </a:lnTo>
                  <a:lnTo>
                    <a:pt x="892715" y="1008370"/>
                  </a:lnTo>
                  <a:lnTo>
                    <a:pt x="1203538" y="1051741"/>
                  </a:lnTo>
                  <a:lnTo>
                    <a:pt x="1503519" y="1120411"/>
                  </a:lnTo>
                  <a:lnTo>
                    <a:pt x="1821572" y="943314"/>
                  </a:lnTo>
                  <a:lnTo>
                    <a:pt x="2136010" y="943314"/>
                  </a:lnTo>
                  <a:lnTo>
                    <a:pt x="2472133" y="834887"/>
                  </a:lnTo>
                  <a:lnTo>
                    <a:pt x="2797413" y="773445"/>
                  </a:lnTo>
                  <a:lnTo>
                    <a:pt x="3133537" y="665018"/>
                  </a:lnTo>
                  <a:lnTo>
                    <a:pt x="3466046" y="607190"/>
                  </a:lnTo>
                  <a:lnTo>
                    <a:pt x="3787712" y="672246"/>
                  </a:lnTo>
                  <a:lnTo>
                    <a:pt x="4109379" y="545748"/>
                  </a:lnTo>
                  <a:lnTo>
                    <a:pt x="4456345" y="502378"/>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350" name="Isosceles Triangle 349">
            <a:extLst>
              <a:ext uri="{FF2B5EF4-FFF2-40B4-BE49-F238E27FC236}">
                <a16:creationId xmlns:a16="http://schemas.microsoft.com/office/drawing/2014/main" id="{E48A0F48-684C-B9F8-6AFC-C298D7B54F1C}"/>
              </a:ext>
            </a:extLst>
          </p:cNvPr>
          <p:cNvSpPr/>
          <p:nvPr/>
        </p:nvSpPr>
        <p:spPr bwMode="auto">
          <a:xfrm rot="10800000">
            <a:off x="7131221" y="3346585"/>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1" name="Isosceles Triangle 350">
            <a:extLst>
              <a:ext uri="{FF2B5EF4-FFF2-40B4-BE49-F238E27FC236}">
                <a16:creationId xmlns:a16="http://schemas.microsoft.com/office/drawing/2014/main" id="{D18A8247-E74F-161C-828F-86A065638DFD}"/>
              </a:ext>
            </a:extLst>
          </p:cNvPr>
          <p:cNvSpPr/>
          <p:nvPr/>
        </p:nvSpPr>
        <p:spPr bwMode="auto">
          <a:xfrm rot="10800000">
            <a:off x="7237041" y="3496947"/>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Isosceles Triangle 351">
            <a:extLst>
              <a:ext uri="{FF2B5EF4-FFF2-40B4-BE49-F238E27FC236}">
                <a16:creationId xmlns:a16="http://schemas.microsoft.com/office/drawing/2014/main" id="{6089A88A-EA03-B806-B4D2-928CE8B4CFDE}"/>
              </a:ext>
            </a:extLst>
          </p:cNvPr>
          <p:cNvSpPr/>
          <p:nvPr/>
        </p:nvSpPr>
        <p:spPr bwMode="auto">
          <a:xfrm rot="10800000">
            <a:off x="7340108" y="3654938"/>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3" name="Isosceles Triangle 352">
            <a:extLst>
              <a:ext uri="{FF2B5EF4-FFF2-40B4-BE49-F238E27FC236}">
                <a16:creationId xmlns:a16="http://schemas.microsoft.com/office/drawing/2014/main" id="{8FE9C740-324A-87F0-E50C-5807B919B3E0}"/>
              </a:ext>
            </a:extLst>
          </p:cNvPr>
          <p:cNvSpPr/>
          <p:nvPr/>
        </p:nvSpPr>
        <p:spPr bwMode="auto">
          <a:xfrm rot="10800000">
            <a:off x="7649963" y="3910371"/>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Isosceles Triangle 353">
            <a:extLst>
              <a:ext uri="{FF2B5EF4-FFF2-40B4-BE49-F238E27FC236}">
                <a16:creationId xmlns:a16="http://schemas.microsoft.com/office/drawing/2014/main" id="{FDD4F4E1-0516-4D1A-936C-A388DD017C7F}"/>
              </a:ext>
            </a:extLst>
          </p:cNvPr>
          <p:cNvSpPr/>
          <p:nvPr/>
        </p:nvSpPr>
        <p:spPr bwMode="auto">
          <a:xfrm rot="10800000">
            <a:off x="7966183" y="4027613"/>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Isosceles Triangle 354">
            <a:extLst>
              <a:ext uri="{FF2B5EF4-FFF2-40B4-BE49-F238E27FC236}">
                <a16:creationId xmlns:a16="http://schemas.microsoft.com/office/drawing/2014/main" id="{055F1B42-FE68-4127-DC3B-1466FF09D0CA}"/>
              </a:ext>
            </a:extLst>
          </p:cNvPr>
          <p:cNvSpPr/>
          <p:nvPr/>
        </p:nvSpPr>
        <p:spPr bwMode="auto">
          <a:xfrm rot="10800000">
            <a:off x="8281583" y="4035881"/>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6" name="Isosceles Triangle 355">
            <a:extLst>
              <a:ext uri="{FF2B5EF4-FFF2-40B4-BE49-F238E27FC236}">
                <a16:creationId xmlns:a16="http://schemas.microsoft.com/office/drawing/2014/main" id="{8C2ADDEE-FDDC-34A8-30E6-A070CB3800A5}"/>
              </a:ext>
            </a:extLst>
          </p:cNvPr>
          <p:cNvSpPr/>
          <p:nvPr/>
        </p:nvSpPr>
        <p:spPr bwMode="auto">
          <a:xfrm rot="10800000">
            <a:off x="8599842" y="3989134"/>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Isosceles Triangle 356">
            <a:extLst>
              <a:ext uri="{FF2B5EF4-FFF2-40B4-BE49-F238E27FC236}">
                <a16:creationId xmlns:a16="http://schemas.microsoft.com/office/drawing/2014/main" id="{77798E23-92C2-6915-38F2-41F057898232}"/>
              </a:ext>
            </a:extLst>
          </p:cNvPr>
          <p:cNvSpPr/>
          <p:nvPr/>
        </p:nvSpPr>
        <p:spPr bwMode="auto">
          <a:xfrm rot="10800000">
            <a:off x="8943708" y="3906792"/>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Isosceles Triangle 357">
            <a:extLst>
              <a:ext uri="{FF2B5EF4-FFF2-40B4-BE49-F238E27FC236}">
                <a16:creationId xmlns:a16="http://schemas.microsoft.com/office/drawing/2014/main" id="{DFDA7A3A-751D-5AC0-9899-30DD2512D196}"/>
              </a:ext>
            </a:extLst>
          </p:cNvPr>
          <p:cNvSpPr/>
          <p:nvPr/>
        </p:nvSpPr>
        <p:spPr bwMode="auto">
          <a:xfrm rot="10800000">
            <a:off x="9279749" y="3804120"/>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Isosceles Triangle 358">
            <a:extLst>
              <a:ext uri="{FF2B5EF4-FFF2-40B4-BE49-F238E27FC236}">
                <a16:creationId xmlns:a16="http://schemas.microsoft.com/office/drawing/2014/main" id="{129D7C45-9871-BD7C-45BD-898E9283AECD}"/>
              </a:ext>
            </a:extLst>
          </p:cNvPr>
          <p:cNvSpPr/>
          <p:nvPr/>
        </p:nvSpPr>
        <p:spPr bwMode="auto">
          <a:xfrm rot="10800000">
            <a:off x="9619168" y="3777671"/>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Isosceles Triangle 359">
            <a:extLst>
              <a:ext uri="{FF2B5EF4-FFF2-40B4-BE49-F238E27FC236}">
                <a16:creationId xmlns:a16="http://schemas.microsoft.com/office/drawing/2014/main" id="{9878F957-CDDA-97EE-B279-12A75A787A4E}"/>
              </a:ext>
            </a:extLst>
          </p:cNvPr>
          <p:cNvSpPr/>
          <p:nvPr/>
        </p:nvSpPr>
        <p:spPr bwMode="auto">
          <a:xfrm rot="10800000">
            <a:off x="9961545" y="3767499"/>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1" name="Isosceles Triangle 360">
            <a:extLst>
              <a:ext uri="{FF2B5EF4-FFF2-40B4-BE49-F238E27FC236}">
                <a16:creationId xmlns:a16="http://schemas.microsoft.com/office/drawing/2014/main" id="{7361A9B6-03EF-DAC0-FED4-CA3A27DD22D3}"/>
              </a:ext>
            </a:extLst>
          </p:cNvPr>
          <p:cNvSpPr/>
          <p:nvPr/>
        </p:nvSpPr>
        <p:spPr bwMode="auto">
          <a:xfrm rot="10800000">
            <a:off x="10304288" y="3704351"/>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2" name="Isosceles Triangle 361">
            <a:extLst>
              <a:ext uri="{FF2B5EF4-FFF2-40B4-BE49-F238E27FC236}">
                <a16:creationId xmlns:a16="http://schemas.microsoft.com/office/drawing/2014/main" id="{F7242769-5619-A5AF-F57D-91D6C27C6F2A}"/>
              </a:ext>
            </a:extLst>
          </p:cNvPr>
          <p:cNvSpPr/>
          <p:nvPr/>
        </p:nvSpPr>
        <p:spPr bwMode="auto">
          <a:xfrm rot="10800000">
            <a:off x="10643061" y="3672141"/>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3" name="Isosceles Triangle 362">
            <a:extLst>
              <a:ext uri="{FF2B5EF4-FFF2-40B4-BE49-F238E27FC236}">
                <a16:creationId xmlns:a16="http://schemas.microsoft.com/office/drawing/2014/main" id="{012DDA7D-CB82-C9CF-C548-B3E9E88BF607}"/>
              </a:ext>
            </a:extLst>
          </p:cNvPr>
          <p:cNvSpPr/>
          <p:nvPr/>
        </p:nvSpPr>
        <p:spPr bwMode="auto">
          <a:xfrm rot="10800000">
            <a:off x="10985882" y="3682428"/>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4" name="Isosceles Triangle 363">
            <a:extLst>
              <a:ext uri="{FF2B5EF4-FFF2-40B4-BE49-F238E27FC236}">
                <a16:creationId xmlns:a16="http://schemas.microsoft.com/office/drawing/2014/main" id="{AAFB281F-D863-3C14-A4BE-130079CA80FC}"/>
              </a:ext>
            </a:extLst>
          </p:cNvPr>
          <p:cNvSpPr/>
          <p:nvPr/>
        </p:nvSpPr>
        <p:spPr bwMode="auto">
          <a:xfrm rot="10800000">
            <a:off x="11337651" y="3729377"/>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4" name="Isosceles Triangle 483">
            <a:extLst>
              <a:ext uri="{FF2B5EF4-FFF2-40B4-BE49-F238E27FC236}">
                <a16:creationId xmlns:a16="http://schemas.microsoft.com/office/drawing/2014/main" id="{669D9C18-32FF-D5F6-489B-B41398A61792}"/>
              </a:ext>
            </a:extLst>
          </p:cNvPr>
          <p:cNvSpPr/>
          <p:nvPr/>
        </p:nvSpPr>
        <p:spPr bwMode="auto">
          <a:xfrm rot="10800000">
            <a:off x="6926007" y="3093057"/>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5" name="Isosceles Triangle 484">
            <a:extLst>
              <a:ext uri="{FF2B5EF4-FFF2-40B4-BE49-F238E27FC236}">
                <a16:creationId xmlns:a16="http://schemas.microsoft.com/office/drawing/2014/main" id="{248E3AE5-88F3-3E9D-1B6E-EF21237CDBB4}"/>
              </a:ext>
            </a:extLst>
          </p:cNvPr>
          <p:cNvSpPr/>
          <p:nvPr/>
        </p:nvSpPr>
        <p:spPr bwMode="auto">
          <a:xfrm rot="10800000">
            <a:off x="6811613" y="2893573"/>
            <a:ext cx="93899" cy="93899"/>
          </a:xfrm>
          <a:prstGeom prst="triangl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80" name="Group 479">
            <a:extLst>
              <a:ext uri="{FF2B5EF4-FFF2-40B4-BE49-F238E27FC236}">
                <a16:creationId xmlns:a16="http://schemas.microsoft.com/office/drawing/2014/main" id="{C107B2E2-9092-2F99-26F7-DCA83B2E6AFF}"/>
              </a:ext>
            </a:extLst>
          </p:cNvPr>
          <p:cNvGrpSpPr/>
          <p:nvPr/>
        </p:nvGrpSpPr>
        <p:grpSpPr>
          <a:xfrm>
            <a:off x="6717022" y="2733448"/>
            <a:ext cx="4694315" cy="1225383"/>
            <a:chOff x="6983862" y="2367232"/>
            <a:chExt cx="6002698" cy="1566921"/>
          </a:xfrm>
        </p:grpSpPr>
        <p:sp>
          <p:nvSpPr>
            <p:cNvPr id="313" name="Rectangle 312">
              <a:extLst>
                <a:ext uri="{FF2B5EF4-FFF2-40B4-BE49-F238E27FC236}">
                  <a16:creationId xmlns:a16="http://schemas.microsoft.com/office/drawing/2014/main" id="{6CAB032E-DFEC-8C1A-D75F-DDEEE6D976DC}"/>
                </a:ext>
              </a:extLst>
            </p:cNvPr>
            <p:cNvSpPr/>
            <p:nvPr/>
          </p:nvSpPr>
          <p:spPr bwMode="auto">
            <a:xfrm>
              <a:off x="6983862" y="2367232"/>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4" name="Rectangle 313">
              <a:extLst>
                <a:ext uri="{FF2B5EF4-FFF2-40B4-BE49-F238E27FC236}">
                  <a16:creationId xmlns:a16="http://schemas.microsoft.com/office/drawing/2014/main" id="{E49D79BB-87D2-8914-CD4C-BAB0C79B9297}"/>
                </a:ext>
              </a:extLst>
            </p:cNvPr>
            <p:cNvSpPr/>
            <p:nvPr/>
          </p:nvSpPr>
          <p:spPr bwMode="auto">
            <a:xfrm>
              <a:off x="7115163" y="2522992"/>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5" name="Rectangle 314">
              <a:extLst>
                <a:ext uri="{FF2B5EF4-FFF2-40B4-BE49-F238E27FC236}">
                  <a16:creationId xmlns:a16="http://schemas.microsoft.com/office/drawing/2014/main" id="{1826F7A6-261E-16DB-A298-A2445450E51E}"/>
                </a:ext>
              </a:extLst>
            </p:cNvPr>
            <p:cNvSpPr/>
            <p:nvPr/>
          </p:nvSpPr>
          <p:spPr bwMode="auto">
            <a:xfrm>
              <a:off x="7251208" y="2766639"/>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6" name="Rectangle 315">
              <a:extLst>
                <a:ext uri="{FF2B5EF4-FFF2-40B4-BE49-F238E27FC236}">
                  <a16:creationId xmlns:a16="http://schemas.microsoft.com/office/drawing/2014/main" id="{FE15B455-8BC3-22F3-E49D-905325D31E01}"/>
                </a:ext>
              </a:extLst>
            </p:cNvPr>
            <p:cNvSpPr/>
            <p:nvPr/>
          </p:nvSpPr>
          <p:spPr bwMode="auto">
            <a:xfrm>
              <a:off x="7377596" y="3174126"/>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7" name="Rectangle 316">
              <a:extLst>
                <a:ext uri="{FF2B5EF4-FFF2-40B4-BE49-F238E27FC236}">
                  <a16:creationId xmlns:a16="http://schemas.microsoft.com/office/drawing/2014/main" id="{DB2DAC04-B11A-D623-88B8-69471C372D5D}"/>
                </a:ext>
              </a:extLst>
            </p:cNvPr>
            <p:cNvSpPr/>
            <p:nvPr/>
          </p:nvSpPr>
          <p:spPr bwMode="auto">
            <a:xfrm>
              <a:off x="7524551" y="3174126"/>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8" name="Rectangle 317">
              <a:extLst>
                <a:ext uri="{FF2B5EF4-FFF2-40B4-BE49-F238E27FC236}">
                  <a16:creationId xmlns:a16="http://schemas.microsoft.com/office/drawing/2014/main" id="{704E0174-1415-B033-ECAE-5096D6F995D2}"/>
                </a:ext>
              </a:extLst>
            </p:cNvPr>
            <p:cNvSpPr/>
            <p:nvPr/>
          </p:nvSpPr>
          <p:spPr bwMode="auto">
            <a:xfrm>
              <a:off x="7656810" y="3201189"/>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9" name="Rectangle 318">
              <a:extLst>
                <a:ext uri="{FF2B5EF4-FFF2-40B4-BE49-F238E27FC236}">
                  <a16:creationId xmlns:a16="http://schemas.microsoft.com/office/drawing/2014/main" id="{7F4B7C19-4953-32DF-9A5D-BB5316C426AB}"/>
                </a:ext>
              </a:extLst>
            </p:cNvPr>
            <p:cNvSpPr/>
            <p:nvPr/>
          </p:nvSpPr>
          <p:spPr bwMode="auto">
            <a:xfrm>
              <a:off x="7795349" y="3324488"/>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0" name="Rectangle 319">
              <a:extLst>
                <a:ext uri="{FF2B5EF4-FFF2-40B4-BE49-F238E27FC236}">
                  <a16:creationId xmlns:a16="http://schemas.microsoft.com/office/drawing/2014/main" id="{331A445C-DE96-DD7E-4887-A18085DBA92E}"/>
                </a:ext>
              </a:extLst>
            </p:cNvPr>
            <p:cNvSpPr/>
            <p:nvPr/>
          </p:nvSpPr>
          <p:spPr bwMode="auto">
            <a:xfrm>
              <a:off x="8187447" y="3690433"/>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1" name="Rectangle 320">
              <a:extLst>
                <a:ext uri="{FF2B5EF4-FFF2-40B4-BE49-F238E27FC236}">
                  <a16:creationId xmlns:a16="http://schemas.microsoft.com/office/drawing/2014/main" id="{F2254916-6C01-27BA-6239-23A035B4DE90}"/>
                </a:ext>
              </a:extLst>
            </p:cNvPr>
            <p:cNvSpPr/>
            <p:nvPr/>
          </p:nvSpPr>
          <p:spPr bwMode="auto">
            <a:xfrm>
              <a:off x="8592172" y="3730110"/>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2" name="Rectangle 321">
              <a:extLst>
                <a:ext uri="{FF2B5EF4-FFF2-40B4-BE49-F238E27FC236}">
                  <a16:creationId xmlns:a16="http://schemas.microsoft.com/office/drawing/2014/main" id="{24862317-6530-7CF7-0426-D46FD5CA8B90}"/>
                </a:ext>
              </a:extLst>
            </p:cNvPr>
            <p:cNvSpPr/>
            <p:nvPr/>
          </p:nvSpPr>
          <p:spPr bwMode="auto">
            <a:xfrm>
              <a:off x="8991514" y="3829573"/>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3" name="Rectangle 322">
              <a:extLst>
                <a:ext uri="{FF2B5EF4-FFF2-40B4-BE49-F238E27FC236}">
                  <a16:creationId xmlns:a16="http://schemas.microsoft.com/office/drawing/2014/main" id="{22194C93-99A3-BEDE-8D42-F594E51CA254}"/>
                </a:ext>
              </a:extLst>
            </p:cNvPr>
            <p:cNvSpPr/>
            <p:nvPr/>
          </p:nvSpPr>
          <p:spPr bwMode="auto">
            <a:xfrm>
              <a:off x="9834599" y="3591745"/>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4" name="Rectangle 323">
              <a:extLst>
                <a:ext uri="{FF2B5EF4-FFF2-40B4-BE49-F238E27FC236}">
                  <a16:creationId xmlns:a16="http://schemas.microsoft.com/office/drawing/2014/main" id="{174941DE-BAE3-A115-F9A8-92F34E2C4D6C}"/>
                </a:ext>
              </a:extLst>
            </p:cNvPr>
            <p:cNvSpPr/>
            <p:nvPr/>
          </p:nvSpPr>
          <p:spPr bwMode="auto">
            <a:xfrm>
              <a:off x="9401375" y="3603287"/>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5" name="Rectangle 324">
              <a:extLst>
                <a:ext uri="{FF2B5EF4-FFF2-40B4-BE49-F238E27FC236}">
                  <a16:creationId xmlns:a16="http://schemas.microsoft.com/office/drawing/2014/main" id="{6CF083B2-431B-AC0C-173A-201E310533D0}"/>
                </a:ext>
              </a:extLst>
            </p:cNvPr>
            <p:cNvSpPr/>
            <p:nvPr/>
          </p:nvSpPr>
          <p:spPr bwMode="auto">
            <a:xfrm>
              <a:off x="10264989" y="3465157"/>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6" name="Rectangle 325">
              <a:extLst>
                <a:ext uri="{FF2B5EF4-FFF2-40B4-BE49-F238E27FC236}">
                  <a16:creationId xmlns:a16="http://schemas.microsoft.com/office/drawing/2014/main" id="{596A5680-692E-AF80-C7ED-1CD0C6E35965}"/>
                </a:ext>
              </a:extLst>
            </p:cNvPr>
            <p:cNvSpPr/>
            <p:nvPr/>
          </p:nvSpPr>
          <p:spPr bwMode="auto">
            <a:xfrm>
              <a:off x="10702409" y="3386034"/>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7" name="Rectangle 326">
              <a:extLst>
                <a:ext uri="{FF2B5EF4-FFF2-40B4-BE49-F238E27FC236}">
                  <a16:creationId xmlns:a16="http://schemas.microsoft.com/office/drawing/2014/main" id="{E9FD1F7A-AE1B-7CEB-99FC-587979617591}"/>
                </a:ext>
              </a:extLst>
            </p:cNvPr>
            <p:cNvSpPr/>
            <p:nvPr/>
          </p:nvSpPr>
          <p:spPr bwMode="auto">
            <a:xfrm>
              <a:off x="11576376" y="3165584"/>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8" name="Rectangle 327">
              <a:extLst>
                <a:ext uri="{FF2B5EF4-FFF2-40B4-BE49-F238E27FC236}">
                  <a16:creationId xmlns:a16="http://schemas.microsoft.com/office/drawing/2014/main" id="{5EF0EB57-12B1-5F34-291F-274AF28E9683}"/>
                </a:ext>
              </a:extLst>
            </p:cNvPr>
            <p:cNvSpPr/>
            <p:nvPr/>
          </p:nvSpPr>
          <p:spPr bwMode="auto">
            <a:xfrm>
              <a:off x="11140532" y="3242719"/>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29" name="Rectangle 328">
              <a:extLst>
                <a:ext uri="{FF2B5EF4-FFF2-40B4-BE49-F238E27FC236}">
                  <a16:creationId xmlns:a16="http://schemas.microsoft.com/office/drawing/2014/main" id="{F4A5CAC8-4582-5D7F-16A3-219451821169}"/>
                </a:ext>
              </a:extLst>
            </p:cNvPr>
            <p:cNvSpPr/>
            <p:nvPr/>
          </p:nvSpPr>
          <p:spPr bwMode="auto">
            <a:xfrm>
              <a:off x="12009371" y="3254950"/>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0" name="Rectangle 329">
              <a:extLst>
                <a:ext uri="{FF2B5EF4-FFF2-40B4-BE49-F238E27FC236}">
                  <a16:creationId xmlns:a16="http://schemas.microsoft.com/office/drawing/2014/main" id="{7495D4C9-42BF-B68A-A005-501843AF448F}"/>
                </a:ext>
              </a:extLst>
            </p:cNvPr>
            <p:cNvSpPr/>
            <p:nvPr/>
          </p:nvSpPr>
          <p:spPr bwMode="auto">
            <a:xfrm>
              <a:off x="12446314" y="3100239"/>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1" name="Rectangle 330">
              <a:extLst>
                <a:ext uri="{FF2B5EF4-FFF2-40B4-BE49-F238E27FC236}">
                  <a16:creationId xmlns:a16="http://schemas.microsoft.com/office/drawing/2014/main" id="{F3A52091-19FA-5D90-23B9-70A2E2556D96}"/>
                </a:ext>
              </a:extLst>
            </p:cNvPr>
            <p:cNvSpPr/>
            <p:nvPr/>
          </p:nvSpPr>
          <p:spPr bwMode="auto">
            <a:xfrm>
              <a:off x="12881980" y="3037232"/>
              <a:ext cx="104580" cy="104580"/>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676" name="TextBox 675">
            <a:extLst>
              <a:ext uri="{FF2B5EF4-FFF2-40B4-BE49-F238E27FC236}">
                <a16:creationId xmlns:a16="http://schemas.microsoft.com/office/drawing/2014/main" id="{F67BEF9D-1EB4-10CA-CB48-418C73F48FB1}"/>
              </a:ext>
            </a:extLst>
          </p:cNvPr>
          <p:cNvSpPr txBox="1"/>
          <p:nvPr/>
        </p:nvSpPr>
        <p:spPr bwMode="auto">
          <a:xfrm>
            <a:off x="5224906" y="4641682"/>
            <a:ext cx="6158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-10.2%</a:t>
            </a:r>
          </a:p>
        </p:txBody>
      </p:sp>
      <p:sp>
        <p:nvSpPr>
          <p:cNvPr id="677" name="TextBox 676">
            <a:extLst>
              <a:ext uri="{FF2B5EF4-FFF2-40B4-BE49-F238E27FC236}">
                <a16:creationId xmlns:a16="http://schemas.microsoft.com/office/drawing/2014/main" id="{31924919-A416-BA3D-F532-23713D24457B}"/>
              </a:ext>
            </a:extLst>
          </p:cNvPr>
          <p:cNvSpPr txBox="1"/>
          <p:nvPr/>
        </p:nvSpPr>
        <p:spPr bwMode="auto">
          <a:xfrm>
            <a:off x="5298607" y="3199855"/>
            <a:ext cx="537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78" name="TextBox 677">
            <a:extLst>
              <a:ext uri="{FF2B5EF4-FFF2-40B4-BE49-F238E27FC236}">
                <a16:creationId xmlns:a16="http://schemas.microsoft.com/office/drawing/2014/main" id="{0B138115-5F79-B749-F772-04436AE17FC9}"/>
              </a:ext>
            </a:extLst>
          </p:cNvPr>
          <p:cNvSpPr txBox="1"/>
          <p:nvPr/>
        </p:nvSpPr>
        <p:spPr bwMode="auto">
          <a:xfrm>
            <a:off x="4472674" y="3912742"/>
            <a:ext cx="6944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P&lt;.0001</a:t>
            </a:r>
          </a:p>
        </p:txBody>
      </p:sp>
    </p:spTree>
    <p:extLst>
      <p:ext uri="{BB962C8B-B14F-4D97-AF65-F5344CB8AC3E}">
        <p14:creationId xmlns:p14="http://schemas.microsoft.com/office/powerpoint/2010/main" val="13698347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F3C1E52-9284-DCA9-206E-2C9ABD7BD9C7}"/>
              </a:ext>
            </a:extLst>
          </p:cNvPr>
          <p:cNvSpPr>
            <a:spLocks noGrp="1"/>
          </p:cNvSpPr>
          <p:nvPr>
            <p:ph type="title"/>
          </p:nvPr>
        </p:nvSpPr>
        <p:spPr/>
        <p:txBody>
          <a:bodyPr/>
          <a:lstStyle/>
          <a:p>
            <a:r>
              <a:rPr lang="en-US" dirty="0"/>
              <a:t>Long-term Outcomes With AOMs</a:t>
            </a:r>
          </a:p>
        </p:txBody>
      </p:sp>
      <p:sp>
        <p:nvSpPr>
          <p:cNvPr id="5" name="Content Placeholder 4">
            <a:extLst>
              <a:ext uri="{FF2B5EF4-FFF2-40B4-BE49-F238E27FC236}">
                <a16:creationId xmlns:a16="http://schemas.microsoft.com/office/drawing/2014/main" id="{950559C1-8A4F-FB8C-8C94-A31891F0ED4D}"/>
              </a:ext>
            </a:extLst>
          </p:cNvPr>
          <p:cNvSpPr>
            <a:spLocks noGrp="1"/>
          </p:cNvSpPr>
          <p:nvPr>
            <p:ph idx="1"/>
          </p:nvPr>
        </p:nvSpPr>
        <p:spPr/>
        <p:txBody>
          <a:bodyPr/>
          <a:lstStyle/>
          <a:p>
            <a:r>
              <a:rPr lang="en-US" dirty="0"/>
              <a:t>Sustained weight loss: 12%-15% with semaglutide, 8% with liraglutide, and ~20% with tirzepatide over 1-2 yr of treatment</a:t>
            </a:r>
          </a:p>
          <a:p>
            <a:r>
              <a:rPr lang="en-US" dirty="0"/>
              <a:t>Health benefits: positive impacts on cardiometabolic markers and/or anthropometry measures across 6 major AOMs</a:t>
            </a:r>
          </a:p>
          <a:p>
            <a:r>
              <a:rPr lang="en-US" dirty="0"/>
              <a:t>Durability issue: discontinuing therapy, especially a GLP‑1 RA, leads to weight regain starting at ~8 wk and reaching 2.5 kg by 20 wk</a:t>
            </a:r>
          </a:p>
          <a:p>
            <a:endParaRPr lang="en-US" sz="3200" dirty="0"/>
          </a:p>
        </p:txBody>
      </p:sp>
      <p:sp>
        <p:nvSpPr>
          <p:cNvPr id="2" name="Footer Placeholder 5">
            <a:extLst>
              <a:ext uri="{FF2B5EF4-FFF2-40B4-BE49-F238E27FC236}">
                <a16:creationId xmlns:a16="http://schemas.microsoft.com/office/drawing/2014/main" id="{3721DC54-58A6-709A-7FF5-1BB9DF55F810}"/>
              </a:ext>
            </a:extLst>
          </p:cNvPr>
          <p:cNvSpPr txBox="1">
            <a:spLocks/>
          </p:cNvSpPr>
          <p:nvPr/>
        </p:nvSpPr>
        <p:spPr>
          <a:xfrm>
            <a:off x="437116" y="6400800"/>
            <a:ext cx="9279639"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Drucker. Diabetes Care. 2024;47:1873. Pi-Sunyer. NEJM. 2015;373:11. Liu. eClinicalMedicine. 2024;79:103020. Wu. BMC Med. 2025;23:398.  </a:t>
            </a:r>
          </a:p>
        </p:txBody>
      </p:sp>
    </p:spTree>
    <p:extLst>
      <p:ext uri="{BB962C8B-B14F-4D97-AF65-F5344CB8AC3E}">
        <p14:creationId xmlns:p14="http://schemas.microsoft.com/office/powerpoint/2010/main" val="2780618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 name="Graphic 61">
            <a:extLst>
              <a:ext uri="{FF2B5EF4-FFF2-40B4-BE49-F238E27FC236}">
                <a16:creationId xmlns:a16="http://schemas.microsoft.com/office/drawing/2014/main" id="{9904AA76-5757-BD41-35B1-DB10FB879AE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545962" y="2006227"/>
            <a:ext cx="4473207" cy="3498845"/>
          </a:xfrm>
          <a:prstGeom prst="rect">
            <a:avLst/>
          </a:prstGeom>
        </p:spPr>
      </p:pic>
      <p:sp>
        <p:nvSpPr>
          <p:cNvPr id="5" name="Title 4">
            <a:extLst>
              <a:ext uri="{FF2B5EF4-FFF2-40B4-BE49-F238E27FC236}">
                <a16:creationId xmlns:a16="http://schemas.microsoft.com/office/drawing/2014/main" id="{6E47A3F8-F140-BC3E-8B1F-A30D1FC2CC09}"/>
              </a:ext>
            </a:extLst>
          </p:cNvPr>
          <p:cNvSpPr>
            <a:spLocks noGrp="1"/>
          </p:cNvSpPr>
          <p:nvPr>
            <p:ph type="title"/>
          </p:nvPr>
        </p:nvSpPr>
        <p:spPr/>
        <p:txBody>
          <a:bodyPr/>
          <a:lstStyle/>
          <a:p>
            <a:r>
              <a:rPr lang="en-US" dirty="0"/>
              <a:t>Weight and BMI Regain Trajectory After AOM Discontinuation</a:t>
            </a:r>
          </a:p>
        </p:txBody>
      </p:sp>
      <p:sp>
        <p:nvSpPr>
          <p:cNvPr id="2" name="Footer Placeholder 5">
            <a:extLst>
              <a:ext uri="{FF2B5EF4-FFF2-40B4-BE49-F238E27FC236}">
                <a16:creationId xmlns:a16="http://schemas.microsoft.com/office/drawing/2014/main" id="{AAF83F3D-17B9-3FC2-4787-E3E967364778}"/>
              </a:ext>
            </a:extLst>
          </p:cNvPr>
          <p:cNvSpPr txBox="1">
            <a:spLocks/>
          </p:cNvSpPr>
          <p:nvPr/>
        </p:nvSpPr>
        <p:spPr>
          <a:xfrm>
            <a:off x="437116" y="6400800"/>
            <a:ext cx="9279639" cy="307181"/>
          </a:xfrm>
          <a:prstGeom prst="rect">
            <a:avLst/>
          </a:prstGeom>
        </p:spPr>
        <p:txBody>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Wu. BMC Med. 2025;23:398.  </a:t>
            </a:r>
          </a:p>
        </p:txBody>
      </p:sp>
      <p:sp>
        <p:nvSpPr>
          <p:cNvPr id="33" name="TextBox 32">
            <a:extLst>
              <a:ext uri="{FF2B5EF4-FFF2-40B4-BE49-F238E27FC236}">
                <a16:creationId xmlns:a16="http://schemas.microsoft.com/office/drawing/2014/main" id="{674D347E-95AE-0BEF-BD93-C57AFA406C9B}"/>
              </a:ext>
            </a:extLst>
          </p:cNvPr>
          <p:cNvSpPr txBox="1"/>
          <p:nvPr/>
        </p:nvSpPr>
        <p:spPr bwMode="auto">
          <a:xfrm>
            <a:off x="3306228" y="1836086"/>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4" name="TextBox 33">
            <a:extLst>
              <a:ext uri="{FF2B5EF4-FFF2-40B4-BE49-F238E27FC236}">
                <a16:creationId xmlns:a16="http://schemas.microsoft.com/office/drawing/2014/main" id="{E218F8F5-81DE-37E6-279F-D27FEA7FB284}"/>
              </a:ext>
            </a:extLst>
          </p:cNvPr>
          <p:cNvSpPr txBox="1"/>
          <p:nvPr/>
        </p:nvSpPr>
        <p:spPr bwMode="auto">
          <a:xfrm>
            <a:off x="3306227" y="2379081"/>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5" name="TextBox 34">
            <a:extLst>
              <a:ext uri="{FF2B5EF4-FFF2-40B4-BE49-F238E27FC236}">
                <a16:creationId xmlns:a16="http://schemas.microsoft.com/office/drawing/2014/main" id="{D54C3EC2-6680-9384-79B5-DB0DF0345A7D}"/>
              </a:ext>
            </a:extLst>
          </p:cNvPr>
          <p:cNvSpPr txBox="1"/>
          <p:nvPr/>
        </p:nvSpPr>
        <p:spPr bwMode="auto">
          <a:xfrm>
            <a:off x="3235695" y="2962944"/>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6" name="TextBox 35">
            <a:extLst>
              <a:ext uri="{FF2B5EF4-FFF2-40B4-BE49-F238E27FC236}">
                <a16:creationId xmlns:a16="http://schemas.microsoft.com/office/drawing/2014/main" id="{7B5FDBF6-581F-17F6-346B-B32FB4688243}"/>
              </a:ext>
            </a:extLst>
          </p:cNvPr>
          <p:cNvSpPr txBox="1"/>
          <p:nvPr/>
        </p:nvSpPr>
        <p:spPr bwMode="auto">
          <a:xfrm>
            <a:off x="3235695" y="3516388"/>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7" name="TextBox 36">
            <a:extLst>
              <a:ext uri="{FF2B5EF4-FFF2-40B4-BE49-F238E27FC236}">
                <a16:creationId xmlns:a16="http://schemas.microsoft.com/office/drawing/2014/main" id="{17E8B4E6-B5CE-5DC3-1185-F6F6662AC15B}"/>
              </a:ext>
            </a:extLst>
          </p:cNvPr>
          <p:cNvSpPr txBox="1"/>
          <p:nvPr/>
        </p:nvSpPr>
        <p:spPr bwMode="auto">
          <a:xfrm>
            <a:off x="3235695" y="4080579"/>
            <a:ext cx="372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38" name="TextBox 37">
            <a:extLst>
              <a:ext uri="{FF2B5EF4-FFF2-40B4-BE49-F238E27FC236}">
                <a16:creationId xmlns:a16="http://schemas.microsoft.com/office/drawing/2014/main" id="{7C8B7809-0A3B-BFB9-D381-DA59441C1480}"/>
              </a:ext>
            </a:extLst>
          </p:cNvPr>
          <p:cNvSpPr txBox="1"/>
          <p:nvPr/>
        </p:nvSpPr>
        <p:spPr bwMode="auto">
          <a:xfrm>
            <a:off x="3235696" y="4653903"/>
            <a:ext cx="372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39" name="TextBox 38">
            <a:extLst>
              <a:ext uri="{FF2B5EF4-FFF2-40B4-BE49-F238E27FC236}">
                <a16:creationId xmlns:a16="http://schemas.microsoft.com/office/drawing/2014/main" id="{A145F9AF-909C-3E37-ADC8-213ED7E05B86}"/>
              </a:ext>
            </a:extLst>
          </p:cNvPr>
          <p:cNvSpPr txBox="1"/>
          <p:nvPr/>
        </p:nvSpPr>
        <p:spPr bwMode="auto">
          <a:xfrm>
            <a:off x="3235696" y="5218672"/>
            <a:ext cx="372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0" name="TextBox 39">
            <a:extLst>
              <a:ext uri="{FF2B5EF4-FFF2-40B4-BE49-F238E27FC236}">
                <a16:creationId xmlns:a16="http://schemas.microsoft.com/office/drawing/2014/main" id="{CBF08AB5-2ABE-2CCD-ACE4-776715396900}"/>
              </a:ext>
            </a:extLst>
          </p:cNvPr>
          <p:cNvSpPr txBox="1"/>
          <p:nvPr/>
        </p:nvSpPr>
        <p:spPr bwMode="auto">
          <a:xfrm>
            <a:off x="5720202" y="5704441"/>
            <a:ext cx="505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rPr>
              <a:t>Wk</a:t>
            </a:r>
          </a:p>
        </p:txBody>
      </p:sp>
      <p:sp>
        <p:nvSpPr>
          <p:cNvPr id="41" name="TextBox 40">
            <a:extLst>
              <a:ext uri="{FF2B5EF4-FFF2-40B4-BE49-F238E27FC236}">
                <a16:creationId xmlns:a16="http://schemas.microsoft.com/office/drawing/2014/main" id="{B533F775-A7A4-468E-84CF-D7FC47CCCE11}"/>
              </a:ext>
            </a:extLst>
          </p:cNvPr>
          <p:cNvSpPr txBox="1"/>
          <p:nvPr/>
        </p:nvSpPr>
        <p:spPr bwMode="auto">
          <a:xfrm>
            <a:off x="3430888" y="5404035"/>
            <a:ext cx="37221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2" name="TextBox 41">
            <a:extLst>
              <a:ext uri="{FF2B5EF4-FFF2-40B4-BE49-F238E27FC236}">
                <a16:creationId xmlns:a16="http://schemas.microsoft.com/office/drawing/2014/main" id="{EDC4A365-5878-3D60-080A-B8E792419743}"/>
              </a:ext>
            </a:extLst>
          </p:cNvPr>
          <p:cNvSpPr txBox="1"/>
          <p:nvPr/>
        </p:nvSpPr>
        <p:spPr bwMode="auto">
          <a:xfrm>
            <a:off x="3803105" y="540403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3" name="TextBox 42">
            <a:extLst>
              <a:ext uri="{FF2B5EF4-FFF2-40B4-BE49-F238E27FC236}">
                <a16:creationId xmlns:a16="http://schemas.microsoft.com/office/drawing/2014/main" id="{05C18B00-C7D1-9FC8-9029-BD486C3B490A}"/>
              </a:ext>
            </a:extLst>
          </p:cNvPr>
          <p:cNvSpPr txBox="1"/>
          <p:nvPr/>
        </p:nvSpPr>
        <p:spPr bwMode="auto">
          <a:xfrm>
            <a:off x="4190596" y="5404035"/>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44" name="TextBox 43">
            <a:extLst>
              <a:ext uri="{FF2B5EF4-FFF2-40B4-BE49-F238E27FC236}">
                <a16:creationId xmlns:a16="http://schemas.microsoft.com/office/drawing/2014/main" id="{848EA374-5D6B-EDA4-026E-D053A757F48E}"/>
              </a:ext>
            </a:extLst>
          </p:cNvPr>
          <p:cNvSpPr txBox="1"/>
          <p:nvPr/>
        </p:nvSpPr>
        <p:spPr bwMode="auto">
          <a:xfrm>
            <a:off x="4507205"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5" name="TextBox 44">
            <a:extLst>
              <a:ext uri="{FF2B5EF4-FFF2-40B4-BE49-F238E27FC236}">
                <a16:creationId xmlns:a16="http://schemas.microsoft.com/office/drawing/2014/main" id="{40FDBC8F-9EB3-2493-41C4-4000602E84D8}"/>
              </a:ext>
            </a:extLst>
          </p:cNvPr>
          <p:cNvSpPr txBox="1"/>
          <p:nvPr/>
        </p:nvSpPr>
        <p:spPr bwMode="auto">
          <a:xfrm>
            <a:off x="4872695"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46" name="TextBox 45">
            <a:extLst>
              <a:ext uri="{FF2B5EF4-FFF2-40B4-BE49-F238E27FC236}">
                <a16:creationId xmlns:a16="http://schemas.microsoft.com/office/drawing/2014/main" id="{DFC4272A-833B-398E-22F9-4D115374ED2E}"/>
              </a:ext>
            </a:extLst>
          </p:cNvPr>
          <p:cNvSpPr txBox="1"/>
          <p:nvPr/>
        </p:nvSpPr>
        <p:spPr bwMode="auto">
          <a:xfrm>
            <a:off x="5232228"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7" name="TextBox 46">
            <a:extLst>
              <a:ext uri="{FF2B5EF4-FFF2-40B4-BE49-F238E27FC236}">
                <a16:creationId xmlns:a16="http://schemas.microsoft.com/office/drawing/2014/main" id="{2BAADD4C-2981-3D5F-5052-687637FBA70C}"/>
              </a:ext>
            </a:extLst>
          </p:cNvPr>
          <p:cNvSpPr txBox="1"/>
          <p:nvPr/>
        </p:nvSpPr>
        <p:spPr bwMode="auto">
          <a:xfrm>
            <a:off x="5604733"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48" name="TextBox 47">
            <a:extLst>
              <a:ext uri="{FF2B5EF4-FFF2-40B4-BE49-F238E27FC236}">
                <a16:creationId xmlns:a16="http://schemas.microsoft.com/office/drawing/2014/main" id="{F53B7C6A-F935-6FB1-D304-2CA8DC65687F}"/>
              </a:ext>
            </a:extLst>
          </p:cNvPr>
          <p:cNvSpPr txBox="1"/>
          <p:nvPr/>
        </p:nvSpPr>
        <p:spPr bwMode="auto">
          <a:xfrm>
            <a:off x="5979851"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49" name="TextBox 48">
            <a:extLst>
              <a:ext uri="{FF2B5EF4-FFF2-40B4-BE49-F238E27FC236}">
                <a16:creationId xmlns:a16="http://schemas.microsoft.com/office/drawing/2014/main" id="{B6E2737F-588B-52BB-B3A5-2ACC80AFCB3F}"/>
              </a:ext>
            </a:extLst>
          </p:cNvPr>
          <p:cNvSpPr txBox="1"/>
          <p:nvPr/>
        </p:nvSpPr>
        <p:spPr bwMode="auto">
          <a:xfrm>
            <a:off x="6345341"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50" name="TextBox 49">
            <a:extLst>
              <a:ext uri="{FF2B5EF4-FFF2-40B4-BE49-F238E27FC236}">
                <a16:creationId xmlns:a16="http://schemas.microsoft.com/office/drawing/2014/main" id="{6CD52FE5-53BE-4606-341A-5977CDA3163F}"/>
              </a:ext>
            </a:extLst>
          </p:cNvPr>
          <p:cNvSpPr txBox="1"/>
          <p:nvPr/>
        </p:nvSpPr>
        <p:spPr bwMode="auto">
          <a:xfrm>
            <a:off x="6704874"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1" name="TextBox 50">
            <a:extLst>
              <a:ext uri="{FF2B5EF4-FFF2-40B4-BE49-F238E27FC236}">
                <a16:creationId xmlns:a16="http://schemas.microsoft.com/office/drawing/2014/main" id="{892B309E-5FEF-DD9E-A8F0-AB4B7F50F88E}"/>
              </a:ext>
            </a:extLst>
          </p:cNvPr>
          <p:cNvSpPr txBox="1"/>
          <p:nvPr/>
        </p:nvSpPr>
        <p:spPr bwMode="auto">
          <a:xfrm>
            <a:off x="7065966"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52" name="TextBox 51">
            <a:extLst>
              <a:ext uri="{FF2B5EF4-FFF2-40B4-BE49-F238E27FC236}">
                <a16:creationId xmlns:a16="http://schemas.microsoft.com/office/drawing/2014/main" id="{1ADE28C7-EEFF-98B6-3D93-881D1D6C5AA4}"/>
              </a:ext>
            </a:extLst>
          </p:cNvPr>
          <p:cNvSpPr txBox="1"/>
          <p:nvPr/>
        </p:nvSpPr>
        <p:spPr bwMode="auto">
          <a:xfrm>
            <a:off x="7441084"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53" name="TextBox 52">
            <a:extLst>
              <a:ext uri="{FF2B5EF4-FFF2-40B4-BE49-F238E27FC236}">
                <a16:creationId xmlns:a16="http://schemas.microsoft.com/office/drawing/2014/main" id="{E02BD902-7B50-EB4A-7FAA-0FB22C6E2D8F}"/>
              </a:ext>
            </a:extLst>
          </p:cNvPr>
          <p:cNvSpPr txBox="1"/>
          <p:nvPr/>
        </p:nvSpPr>
        <p:spPr bwMode="auto">
          <a:xfrm>
            <a:off x="7806574" y="54040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p>
        </p:txBody>
      </p:sp>
      <p:sp>
        <p:nvSpPr>
          <p:cNvPr id="54" name="TextBox 53">
            <a:extLst>
              <a:ext uri="{FF2B5EF4-FFF2-40B4-BE49-F238E27FC236}">
                <a16:creationId xmlns:a16="http://schemas.microsoft.com/office/drawing/2014/main" id="{F79744CC-A870-F924-C3C2-3459E9A3FA37}"/>
              </a:ext>
            </a:extLst>
          </p:cNvPr>
          <p:cNvSpPr txBox="1"/>
          <p:nvPr/>
        </p:nvSpPr>
        <p:spPr bwMode="auto">
          <a:xfrm>
            <a:off x="8276015" y="2003733"/>
            <a:ext cx="20600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Weight change (kg)</a:t>
            </a:r>
            <a:b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lang="en-US" b="0" dirty="0">
                <a:solidFill>
                  <a:srgbClr val="000000"/>
                </a:solidFill>
                <a:latin typeface="Calibri" panose="020F0502020204030204" pitchFamily="34" charset="0"/>
              </a:rPr>
              <a:t>BMI change</a:t>
            </a:r>
            <a:endPar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56" name="Straight Connector 55">
            <a:extLst>
              <a:ext uri="{FF2B5EF4-FFF2-40B4-BE49-F238E27FC236}">
                <a16:creationId xmlns:a16="http://schemas.microsoft.com/office/drawing/2014/main" id="{3AEC17BC-884E-D819-6B7B-61D67AB224A5}"/>
              </a:ext>
            </a:extLst>
          </p:cNvPr>
          <p:cNvCxnSpPr/>
          <p:nvPr/>
        </p:nvCxnSpPr>
        <p:spPr bwMode="auto">
          <a:xfrm>
            <a:off x="7982875" y="2197572"/>
            <a:ext cx="293140" cy="0"/>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4A0C6FC-EB0C-1872-ACE0-C5CE295C7A15}"/>
              </a:ext>
            </a:extLst>
          </p:cNvPr>
          <p:cNvCxnSpPr/>
          <p:nvPr/>
        </p:nvCxnSpPr>
        <p:spPr bwMode="auto">
          <a:xfrm>
            <a:off x="7982875" y="2459077"/>
            <a:ext cx="293140" cy="0"/>
          </a:xfrm>
          <a:prstGeom prst="line">
            <a:avLst/>
          </a:prstGeom>
          <a:noFill/>
          <a:ln w="28575" cap="flat" cmpd="sng" algn="ctr">
            <a:solidFill>
              <a:schemeClr val="accent3"/>
            </a:solidFill>
            <a:prstDash val="solid"/>
            <a:round/>
            <a:headEnd type="none" w="med" len="med"/>
            <a:tailEnd type="none" w="med" len="med"/>
          </a:ln>
          <a:effectLst/>
        </p:spPr>
      </p:cxnSp>
      <p:sp>
        <p:nvSpPr>
          <p:cNvPr id="58" name="Freeform: Shape 57">
            <a:extLst>
              <a:ext uri="{FF2B5EF4-FFF2-40B4-BE49-F238E27FC236}">
                <a16:creationId xmlns:a16="http://schemas.microsoft.com/office/drawing/2014/main" id="{6A4EB7BF-14FA-247B-7A66-2122C45D08C3}"/>
              </a:ext>
            </a:extLst>
          </p:cNvPr>
          <p:cNvSpPr/>
          <p:nvPr/>
        </p:nvSpPr>
        <p:spPr bwMode="auto">
          <a:xfrm>
            <a:off x="3984914" y="3506710"/>
            <a:ext cx="3797877" cy="1548324"/>
          </a:xfrm>
          <a:custGeom>
            <a:avLst/>
            <a:gdLst>
              <a:gd name="connsiteX0" fmla="*/ 0 w 3797877"/>
              <a:gd name="connsiteY0" fmla="*/ 1387409 h 1547279"/>
              <a:gd name="connsiteX1" fmla="*/ 161059 w 3797877"/>
              <a:gd name="connsiteY1" fmla="*/ 1470536 h 1547279"/>
              <a:gd name="connsiteX2" fmla="*/ 218209 w 3797877"/>
              <a:gd name="connsiteY2" fmla="*/ 1538077 h 1547279"/>
              <a:gd name="connsiteX3" fmla="*/ 301336 w 3797877"/>
              <a:gd name="connsiteY3" fmla="*/ 1506905 h 1547279"/>
              <a:gd name="connsiteX4" fmla="*/ 410441 w 3797877"/>
              <a:gd name="connsiteY4" fmla="*/ 1179591 h 1547279"/>
              <a:gd name="connsiteX5" fmla="*/ 540327 w 3797877"/>
              <a:gd name="connsiteY5" fmla="*/ 680827 h 1547279"/>
              <a:gd name="connsiteX6" fmla="*/ 659822 w 3797877"/>
              <a:gd name="connsiteY6" fmla="*/ 524964 h 1547279"/>
              <a:gd name="connsiteX7" fmla="*/ 794904 w 3797877"/>
              <a:gd name="connsiteY7" fmla="*/ 519768 h 1547279"/>
              <a:gd name="connsiteX8" fmla="*/ 1117022 w 3797877"/>
              <a:gd name="connsiteY8" fmla="*/ 291168 h 1547279"/>
              <a:gd name="connsiteX9" fmla="*/ 1376795 w 3797877"/>
              <a:gd name="connsiteY9" fmla="*/ 62568 h 1547279"/>
              <a:gd name="connsiteX10" fmla="*/ 1537854 w 3797877"/>
              <a:gd name="connsiteY10" fmla="*/ 223 h 1547279"/>
              <a:gd name="connsiteX11" fmla="*/ 1787236 w 3797877"/>
              <a:gd name="connsiteY11" fmla="*/ 57373 h 1547279"/>
              <a:gd name="connsiteX12" fmla="*/ 2104159 w 3797877"/>
              <a:gd name="connsiteY12" fmla="*/ 67764 h 1547279"/>
              <a:gd name="connsiteX13" fmla="*/ 2774372 w 3797877"/>
              <a:gd name="connsiteY13" fmla="*/ 36591 h 1547279"/>
              <a:gd name="connsiteX14" fmla="*/ 3558886 w 3797877"/>
              <a:gd name="connsiteY14" fmla="*/ 5418 h 1547279"/>
              <a:gd name="connsiteX15" fmla="*/ 3797877 w 3797877"/>
              <a:gd name="connsiteY15" fmla="*/ 223 h 1547279"/>
              <a:gd name="connsiteX0" fmla="*/ 0 w 3797877"/>
              <a:gd name="connsiteY0" fmla="*/ 1387409 h 1547279"/>
              <a:gd name="connsiteX1" fmla="*/ 161059 w 3797877"/>
              <a:gd name="connsiteY1" fmla="*/ 1470536 h 1547279"/>
              <a:gd name="connsiteX2" fmla="*/ 218209 w 3797877"/>
              <a:gd name="connsiteY2" fmla="*/ 1538077 h 1547279"/>
              <a:gd name="connsiteX3" fmla="*/ 301336 w 3797877"/>
              <a:gd name="connsiteY3" fmla="*/ 1506905 h 1547279"/>
              <a:gd name="connsiteX4" fmla="*/ 410441 w 3797877"/>
              <a:gd name="connsiteY4" fmla="*/ 1179591 h 1547279"/>
              <a:gd name="connsiteX5" fmla="*/ 540327 w 3797877"/>
              <a:gd name="connsiteY5" fmla="*/ 680827 h 1547279"/>
              <a:gd name="connsiteX6" fmla="*/ 659822 w 3797877"/>
              <a:gd name="connsiteY6" fmla="*/ 524964 h 1547279"/>
              <a:gd name="connsiteX7" fmla="*/ 836467 w 3797877"/>
              <a:gd name="connsiteY7" fmla="*/ 498986 h 1547279"/>
              <a:gd name="connsiteX8" fmla="*/ 1117022 w 3797877"/>
              <a:gd name="connsiteY8" fmla="*/ 291168 h 1547279"/>
              <a:gd name="connsiteX9" fmla="*/ 1376795 w 3797877"/>
              <a:gd name="connsiteY9" fmla="*/ 62568 h 1547279"/>
              <a:gd name="connsiteX10" fmla="*/ 1537854 w 3797877"/>
              <a:gd name="connsiteY10" fmla="*/ 223 h 1547279"/>
              <a:gd name="connsiteX11" fmla="*/ 1787236 w 3797877"/>
              <a:gd name="connsiteY11" fmla="*/ 57373 h 1547279"/>
              <a:gd name="connsiteX12" fmla="*/ 2104159 w 3797877"/>
              <a:gd name="connsiteY12" fmla="*/ 67764 h 1547279"/>
              <a:gd name="connsiteX13" fmla="*/ 2774372 w 3797877"/>
              <a:gd name="connsiteY13" fmla="*/ 36591 h 1547279"/>
              <a:gd name="connsiteX14" fmla="*/ 3558886 w 3797877"/>
              <a:gd name="connsiteY14" fmla="*/ 5418 h 1547279"/>
              <a:gd name="connsiteX15" fmla="*/ 3797877 w 3797877"/>
              <a:gd name="connsiteY15" fmla="*/ 223 h 1547279"/>
              <a:gd name="connsiteX0" fmla="*/ 0 w 3797877"/>
              <a:gd name="connsiteY0" fmla="*/ 1387409 h 1548324"/>
              <a:gd name="connsiteX1" fmla="*/ 119496 w 3797877"/>
              <a:gd name="connsiteY1" fmla="*/ 1454949 h 1548324"/>
              <a:gd name="connsiteX2" fmla="*/ 218209 w 3797877"/>
              <a:gd name="connsiteY2" fmla="*/ 1538077 h 1548324"/>
              <a:gd name="connsiteX3" fmla="*/ 301336 w 3797877"/>
              <a:gd name="connsiteY3" fmla="*/ 1506905 h 1548324"/>
              <a:gd name="connsiteX4" fmla="*/ 410441 w 3797877"/>
              <a:gd name="connsiteY4" fmla="*/ 1179591 h 1548324"/>
              <a:gd name="connsiteX5" fmla="*/ 540327 w 3797877"/>
              <a:gd name="connsiteY5" fmla="*/ 680827 h 1548324"/>
              <a:gd name="connsiteX6" fmla="*/ 659822 w 3797877"/>
              <a:gd name="connsiteY6" fmla="*/ 524964 h 1548324"/>
              <a:gd name="connsiteX7" fmla="*/ 836467 w 3797877"/>
              <a:gd name="connsiteY7" fmla="*/ 498986 h 1548324"/>
              <a:gd name="connsiteX8" fmla="*/ 1117022 w 3797877"/>
              <a:gd name="connsiteY8" fmla="*/ 291168 h 1548324"/>
              <a:gd name="connsiteX9" fmla="*/ 1376795 w 3797877"/>
              <a:gd name="connsiteY9" fmla="*/ 62568 h 1548324"/>
              <a:gd name="connsiteX10" fmla="*/ 1537854 w 3797877"/>
              <a:gd name="connsiteY10" fmla="*/ 223 h 1548324"/>
              <a:gd name="connsiteX11" fmla="*/ 1787236 w 3797877"/>
              <a:gd name="connsiteY11" fmla="*/ 57373 h 1548324"/>
              <a:gd name="connsiteX12" fmla="*/ 2104159 w 3797877"/>
              <a:gd name="connsiteY12" fmla="*/ 67764 h 1548324"/>
              <a:gd name="connsiteX13" fmla="*/ 2774372 w 3797877"/>
              <a:gd name="connsiteY13" fmla="*/ 36591 h 1548324"/>
              <a:gd name="connsiteX14" fmla="*/ 3558886 w 3797877"/>
              <a:gd name="connsiteY14" fmla="*/ 5418 h 1548324"/>
              <a:gd name="connsiteX15" fmla="*/ 3797877 w 3797877"/>
              <a:gd name="connsiteY15" fmla="*/ 223 h 1548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797877" h="1548324">
                <a:moveTo>
                  <a:pt x="0" y="1387409"/>
                </a:moveTo>
                <a:cubicBezTo>
                  <a:pt x="62345" y="1416417"/>
                  <a:pt x="83128" y="1429838"/>
                  <a:pt x="119496" y="1454949"/>
                </a:cubicBezTo>
                <a:cubicBezTo>
                  <a:pt x="155864" y="1480060"/>
                  <a:pt x="187902" y="1529418"/>
                  <a:pt x="218209" y="1538077"/>
                </a:cubicBezTo>
                <a:cubicBezTo>
                  <a:pt x="248516" y="1546736"/>
                  <a:pt x="269297" y="1566653"/>
                  <a:pt x="301336" y="1506905"/>
                </a:cubicBezTo>
                <a:cubicBezTo>
                  <a:pt x="333375" y="1447157"/>
                  <a:pt x="370609" y="1317271"/>
                  <a:pt x="410441" y="1179591"/>
                </a:cubicBezTo>
                <a:cubicBezTo>
                  <a:pt x="450273" y="1041911"/>
                  <a:pt x="498764" y="789931"/>
                  <a:pt x="540327" y="680827"/>
                </a:cubicBezTo>
                <a:cubicBezTo>
                  <a:pt x="581890" y="571723"/>
                  <a:pt x="610465" y="555271"/>
                  <a:pt x="659822" y="524964"/>
                </a:cubicBezTo>
                <a:cubicBezTo>
                  <a:pt x="709179" y="494657"/>
                  <a:pt x="760267" y="537952"/>
                  <a:pt x="836467" y="498986"/>
                </a:cubicBezTo>
                <a:cubicBezTo>
                  <a:pt x="912667" y="460020"/>
                  <a:pt x="1026967" y="363904"/>
                  <a:pt x="1117022" y="291168"/>
                </a:cubicBezTo>
                <a:cubicBezTo>
                  <a:pt x="1207077" y="218432"/>
                  <a:pt x="1306656" y="111059"/>
                  <a:pt x="1376795" y="62568"/>
                </a:cubicBezTo>
                <a:cubicBezTo>
                  <a:pt x="1446934" y="14077"/>
                  <a:pt x="1469447" y="1089"/>
                  <a:pt x="1537854" y="223"/>
                </a:cubicBezTo>
                <a:cubicBezTo>
                  <a:pt x="1606261" y="-643"/>
                  <a:pt x="1692852" y="46116"/>
                  <a:pt x="1787236" y="57373"/>
                </a:cubicBezTo>
                <a:cubicBezTo>
                  <a:pt x="1881620" y="68630"/>
                  <a:pt x="1939636" y="71228"/>
                  <a:pt x="2104159" y="67764"/>
                </a:cubicBezTo>
                <a:cubicBezTo>
                  <a:pt x="2268682" y="64300"/>
                  <a:pt x="2774372" y="36591"/>
                  <a:pt x="2774372" y="36591"/>
                </a:cubicBezTo>
                <a:lnTo>
                  <a:pt x="3558886" y="5418"/>
                </a:lnTo>
                <a:cubicBezTo>
                  <a:pt x="3729470" y="-643"/>
                  <a:pt x="3763673" y="-210"/>
                  <a:pt x="3797877" y="223"/>
                </a:cubicBezTo>
              </a:path>
            </a:pathLst>
          </a:custGeom>
          <a:noFill/>
          <a:ln w="28575">
            <a:solidFill>
              <a:schemeClr val="accent1"/>
            </a:solidFill>
            <a:miter lim="800000"/>
            <a:headEnd/>
            <a:tailEnd/>
          </a:ln>
        </p:spPr>
        <p:txBody>
          <a:bodyPr rtlCol="0" anchor="ctr"/>
          <a:lstStyle/>
          <a:p>
            <a:pPr algn="ctr"/>
            <a:endParaRPr lang="en-US" dirty="0"/>
          </a:p>
        </p:txBody>
      </p:sp>
      <p:sp>
        <p:nvSpPr>
          <p:cNvPr id="59" name="Freeform: Shape 58">
            <a:extLst>
              <a:ext uri="{FF2B5EF4-FFF2-40B4-BE49-F238E27FC236}">
                <a16:creationId xmlns:a16="http://schemas.microsoft.com/office/drawing/2014/main" id="{00E39BAA-D33B-E6EB-B411-F313C9FDEF43}"/>
              </a:ext>
            </a:extLst>
          </p:cNvPr>
          <p:cNvSpPr/>
          <p:nvPr/>
        </p:nvSpPr>
        <p:spPr bwMode="auto">
          <a:xfrm>
            <a:off x="3995305" y="2107688"/>
            <a:ext cx="3782290" cy="2801896"/>
          </a:xfrm>
          <a:custGeom>
            <a:avLst/>
            <a:gdLst>
              <a:gd name="connsiteX0" fmla="*/ 0 w 3782290"/>
              <a:gd name="connsiteY0" fmla="*/ 1539521 h 2801896"/>
              <a:gd name="connsiteX1" fmla="*/ 223404 w 3782290"/>
              <a:gd name="connsiteY1" fmla="*/ 2474703 h 2801896"/>
              <a:gd name="connsiteX2" fmla="*/ 327313 w 3782290"/>
              <a:gd name="connsiteY2" fmla="*/ 2703303 h 2801896"/>
              <a:gd name="connsiteX3" fmla="*/ 441613 w 3782290"/>
              <a:gd name="connsiteY3" fmla="*/ 2755257 h 2801896"/>
              <a:gd name="connsiteX4" fmla="*/ 581890 w 3782290"/>
              <a:gd name="connsiteY4" fmla="*/ 2786430 h 2801896"/>
              <a:gd name="connsiteX5" fmla="*/ 711777 w 3782290"/>
              <a:gd name="connsiteY5" fmla="*/ 2786430 h 2801896"/>
              <a:gd name="connsiteX6" fmla="*/ 820881 w 3782290"/>
              <a:gd name="connsiteY6" fmla="*/ 2594198 h 2801896"/>
              <a:gd name="connsiteX7" fmla="*/ 981940 w 3782290"/>
              <a:gd name="connsiteY7" fmla="*/ 2147389 h 2801896"/>
              <a:gd name="connsiteX8" fmla="*/ 1236518 w 3782290"/>
              <a:gd name="connsiteY8" fmla="*/ 1560303 h 2801896"/>
              <a:gd name="connsiteX9" fmla="*/ 1631372 w 3782290"/>
              <a:gd name="connsiteY9" fmla="*/ 521212 h 2801896"/>
              <a:gd name="connsiteX10" fmla="*/ 1823604 w 3782290"/>
              <a:gd name="connsiteY10" fmla="*/ 115967 h 2801896"/>
              <a:gd name="connsiteX11" fmla="*/ 1995054 w 3782290"/>
              <a:gd name="connsiteY11" fmla="*/ 1667 h 2801896"/>
              <a:gd name="connsiteX12" fmla="*/ 2286000 w 3782290"/>
              <a:gd name="connsiteY12" fmla="*/ 58817 h 2801896"/>
              <a:gd name="connsiteX13" fmla="*/ 2571750 w 3782290"/>
              <a:gd name="connsiteY13" fmla="*/ 204289 h 2801896"/>
              <a:gd name="connsiteX14" fmla="*/ 2847109 w 3782290"/>
              <a:gd name="connsiteY14" fmla="*/ 318589 h 2801896"/>
              <a:gd name="connsiteX15" fmla="*/ 3117272 w 3782290"/>
              <a:gd name="connsiteY15" fmla="*/ 453671 h 2801896"/>
              <a:gd name="connsiteX16" fmla="*/ 3506931 w 3782290"/>
              <a:gd name="connsiteY16" fmla="*/ 599144 h 2801896"/>
              <a:gd name="connsiteX17" fmla="*/ 3782290 w 3782290"/>
              <a:gd name="connsiteY17" fmla="*/ 734226 h 2801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782290" h="2801896">
                <a:moveTo>
                  <a:pt x="0" y="1539521"/>
                </a:moveTo>
                <a:cubicBezTo>
                  <a:pt x="84426" y="1910130"/>
                  <a:pt x="168852" y="2280739"/>
                  <a:pt x="223404" y="2474703"/>
                </a:cubicBezTo>
                <a:cubicBezTo>
                  <a:pt x="277956" y="2668667"/>
                  <a:pt x="290945" y="2656544"/>
                  <a:pt x="327313" y="2703303"/>
                </a:cubicBezTo>
                <a:cubicBezTo>
                  <a:pt x="363681" y="2750062"/>
                  <a:pt x="399183" y="2741402"/>
                  <a:pt x="441613" y="2755257"/>
                </a:cubicBezTo>
                <a:cubicBezTo>
                  <a:pt x="484043" y="2769112"/>
                  <a:pt x="536863" y="2781235"/>
                  <a:pt x="581890" y="2786430"/>
                </a:cubicBezTo>
                <a:cubicBezTo>
                  <a:pt x="626917" y="2791626"/>
                  <a:pt x="671945" y="2818469"/>
                  <a:pt x="711777" y="2786430"/>
                </a:cubicBezTo>
                <a:cubicBezTo>
                  <a:pt x="751609" y="2754391"/>
                  <a:pt x="775854" y="2700705"/>
                  <a:pt x="820881" y="2594198"/>
                </a:cubicBezTo>
                <a:cubicBezTo>
                  <a:pt x="865908" y="2487691"/>
                  <a:pt x="912667" y="2319705"/>
                  <a:pt x="981940" y="2147389"/>
                </a:cubicBezTo>
                <a:cubicBezTo>
                  <a:pt x="1051213" y="1975073"/>
                  <a:pt x="1128279" y="1831332"/>
                  <a:pt x="1236518" y="1560303"/>
                </a:cubicBezTo>
                <a:cubicBezTo>
                  <a:pt x="1344757" y="1289274"/>
                  <a:pt x="1533524" y="761935"/>
                  <a:pt x="1631372" y="521212"/>
                </a:cubicBezTo>
                <a:cubicBezTo>
                  <a:pt x="1729220" y="280489"/>
                  <a:pt x="1762990" y="202558"/>
                  <a:pt x="1823604" y="115967"/>
                </a:cubicBezTo>
                <a:cubicBezTo>
                  <a:pt x="1884218" y="29376"/>
                  <a:pt x="1917988" y="11192"/>
                  <a:pt x="1995054" y="1667"/>
                </a:cubicBezTo>
                <a:cubicBezTo>
                  <a:pt x="2072120" y="-7858"/>
                  <a:pt x="2189884" y="25047"/>
                  <a:pt x="2286000" y="58817"/>
                </a:cubicBezTo>
                <a:cubicBezTo>
                  <a:pt x="2382116" y="92587"/>
                  <a:pt x="2478232" y="160994"/>
                  <a:pt x="2571750" y="204289"/>
                </a:cubicBezTo>
                <a:cubicBezTo>
                  <a:pt x="2665268" y="247584"/>
                  <a:pt x="2756189" y="277025"/>
                  <a:pt x="2847109" y="318589"/>
                </a:cubicBezTo>
                <a:cubicBezTo>
                  <a:pt x="2938029" y="360153"/>
                  <a:pt x="3007302" y="406912"/>
                  <a:pt x="3117272" y="453671"/>
                </a:cubicBezTo>
                <a:cubicBezTo>
                  <a:pt x="3227242" y="500430"/>
                  <a:pt x="3396095" y="552385"/>
                  <a:pt x="3506931" y="599144"/>
                </a:cubicBezTo>
                <a:cubicBezTo>
                  <a:pt x="3617767" y="645903"/>
                  <a:pt x="3700028" y="690064"/>
                  <a:pt x="3782290" y="734226"/>
                </a:cubicBezTo>
              </a:path>
            </a:pathLst>
          </a:custGeom>
          <a:noFill/>
          <a:ln w="28575">
            <a:solidFill>
              <a:schemeClr val="accent3"/>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31153644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9AA87-391B-0481-64B6-5B3EABF76A6D}"/>
              </a:ext>
            </a:extLst>
          </p:cNvPr>
          <p:cNvSpPr>
            <a:spLocks noGrp="1"/>
          </p:cNvSpPr>
          <p:nvPr>
            <p:ph type="title"/>
          </p:nvPr>
        </p:nvSpPr>
        <p:spPr/>
        <p:txBody>
          <a:bodyPr/>
          <a:lstStyle/>
          <a:p>
            <a:r>
              <a:rPr lang="en-US"/>
              <a:t>Weight Recurrence Following GLP-1 RA Cessation </a:t>
            </a:r>
          </a:p>
        </p:txBody>
      </p:sp>
      <p:sp>
        <p:nvSpPr>
          <p:cNvPr id="9" name="Text Box 15">
            <a:extLst>
              <a:ext uri="{FF2B5EF4-FFF2-40B4-BE49-F238E27FC236}">
                <a16:creationId xmlns:a16="http://schemas.microsoft.com/office/drawing/2014/main" id="{DDF152CF-34B6-D64D-B816-B024ED8CBBEB}"/>
              </a:ext>
            </a:extLst>
          </p:cNvPr>
          <p:cNvSpPr txBox="1">
            <a:spLocks noChangeArrowheads="1"/>
          </p:cNvSpPr>
          <p:nvPr/>
        </p:nvSpPr>
        <p:spPr bwMode="auto">
          <a:xfrm>
            <a:off x="443526" y="6385367"/>
            <a:ext cx="774460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Wilding. Diabetes Obes Metab. 2022;24:1553. 2.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Aronne. JAMA. 2024;331:38.</a:t>
            </a:r>
          </a:p>
        </p:txBody>
      </p:sp>
      <p:grpSp>
        <p:nvGrpSpPr>
          <p:cNvPr id="3" name="Group 2">
            <a:extLst>
              <a:ext uri="{FF2B5EF4-FFF2-40B4-BE49-F238E27FC236}">
                <a16:creationId xmlns:a16="http://schemas.microsoft.com/office/drawing/2014/main" id="{2CD724D1-86C3-F6CC-3F8C-AF243167EDD0}"/>
              </a:ext>
            </a:extLst>
          </p:cNvPr>
          <p:cNvGrpSpPr/>
          <p:nvPr/>
        </p:nvGrpSpPr>
        <p:grpSpPr>
          <a:xfrm>
            <a:off x="982746" y="2512492"/>
            <a:ext cx="3593270" cy="2527447"/>
            <a:chOff x="1009642" y="2552836"/>
            <a:chExt cx="3593270" cy="2527447"/>
          </a:xfrm>
        </p:grpSpPr>
        <p:grpSp>
          <p:nvGrpSpPr>
            <p:cNvPr id="5" name="Group 4">
              <a:extLst>
                <a:ext uri="{FF2B5EF4-FFF2-40B4-BE49-F238E27FC236}">
                  <a16:creationId xmlns:a16="http://schemas.microsoft.com/office/drawing/2014/main" id="{99621237-7DA6-C272-D5DB-DD5C3D225B3C}"/>
                </a:ext>
              </a:extLst>
            </p:cNvPr>
            <p:cNvGrpSpPr/>
            <p:nvPr/>
          </p:nvGrpSpPr>
          <p:grpSpPr>
            <a:xfrm>
              <a:off x="1230427" y="3125920"/>
              <a:ext cx="96758" cy="86777"/>
              <a:chOff x="5692644" y="4660634"/>
              <a:chExt cx="96758" cy="356818"/>
            </a:xfrm>
            <a:solidFill>
              <a:schemeClr val="accent3"/>
            </a:solidFill>
          </p:grpSpPr>
          <p:cxnSp>
            <p:nvCxnSpPr>
              <p:cNvPr id="464" name="Straight Connector 463">
                <a:extLst>
                  <a:ext uri="{FF2B5EF4-FFF2-40B4-BE49-F238E27FC236}">
                    <a16:creationId xmlns:a16="http://schemas.microsoft.com/office/drawing/2014/main" id="{D0B30A46-8C95-FBC6-EA5C-0D6506F72009}"/>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8254913B-6E3D-DA10-3080-30735022906E}"/>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5AAB474F-42B3-3E69-762C-8397F4A877A2}"/>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7" name="Group 6">
              <a:extLst>
                <a:ext uri="{FF2B5EF4-FFF2-40B4-BE49-F238E27FC236}">
                  <a16:creationId xmlns:a16="http://schemas.microsoft.com/office/drawing/2014/main" id="{AC397898-375B-1543-7C2B-4DA69012330F}"/>
                </a:ext>
              </a:extLst>
            </p:cNvPr>
            <p:cNvGrpSpPr/>
            <p:nvPr/>
          </p:nvGrpSpPr>
          <p:grpSpPr>
            <a:xfrm>
              <a:off x="1120217" y="2840966"/>
              <a:ext cx="96758" cy="86777"/>
              <a:chOff x="5692644" y="4660634"/>
              <a:chExt cx="96758" cy="356818"/>
            </a:xfrm>
            <a:solidFill>
              <a:schemeClr val="accent3"/>
            </a:solidFill>
          </p:grpSpPr>
          <p:cxnSp>
            <p:nvCxnSpPr>
              <p:cNvPr id="461" name="Straight Connector 460">
                <a:extLst>
                  <a:ext uri="{FF2B5EF4-FFF2-40B4-BE49-F238E27FC236}">
                    <a16:creationId xmlns:a16="http://schemas.microsoft.com/office/drawing/2014/main" id="{BE91680C-09FB-FE3C-06F4-1B899624863C}"/>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0BCF3A53-066C-F164-16E0-60D740F511BB}"/>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D28A072B-B299-FB98-572C-805A9506CD2F}"/>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2640B6E7-4B71-75CB-0807-EBD58EEA307B}"/>
                </a:ext>
              </a:extLst>
            </p:cNvPr>
            <p:cNvGrpSpPr/>
            <p:nvPr/>
          </p:nvGrpSpPr>
          <p:grpSpPr>
            <a:xfrm>
              <a:off x="1009642" y="2552836"/>
              <a:ext cx="96758" cy="86777"/>
              <a:chOff x="5692644" y="4660634"/>
              <a:chExt cx="96758" cy="356818"/>
            </a:xfrm>
            <a:solidFill>
              <a:schemeClr val="accent3"/>
            </a:solidFill>
          </p:grpSpPr>
          <p:cxnSp>
            <p:nvCxnSpPr>
              <p:cNvPr id="458" name="Straight Connector 457">
                <a:extLst>
                  <a:ext uri="{FF2B5EF4-FFF2-40B4-BE49-F238E27FC236}">
                    <a16:creationId xmlns:a16="http://schemas.microsoft.com/office/drawing/2014/main" id="{F12167B5-DBB6-ED19-18B0-D26DDEBF4A81}"/>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33203308-D703-D64F-3EF7-720135EFE223}"/>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E3990E0B-39D1-B732-35C8-A7B985B334E4}"/>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268" name="Group 267">
              <a:extLst>
                <a:ext uri="{FF2B5EF4-FFF2-40B4-BE49-F238E27FC236}">
                  <a16:creationId xmlns:a16="http://schemas.microsoft.com/office/drawing/2014/main" id="{230419FD-E818-8D8F-EE60-B9168B14A41C}"/>
                </a:ext>
              </a:extLst>
            </p:cNvPr>
            <p:cNvGrpSpPr/>
            <p:nvPr/>
          </p:nvGrpSpPr>
          <p:grpSpPr>
            <a:xfrm>
              <a:off x="1340746" y="3390492"/>
              <a:ext cx="96758" cy="114955"/>
              <a:chOff x="5692644" y="4660634"/>
              <a:chExt cx="96758" cy="356818"/>
            </a:xfrm>
            <a:solidFill>
              <a:schemeClr val="accent3"/>
            </a:solidFill>
          </p:grpSpPr>
          <p:cxnSp>
            <p:nvCxnSpPr>
              <p:cNvPr id="455" name="Straight Connector 454">
                <a:extLst>
                  <a:ext uri="{FF2B5EF4-FFF2-40B4-BE49-F238E27FC236}">
                    <a16:creationId xmlns:a16="http://schemas.microsoft.com/office/drawing/2014/main" id="{C7B7FA9B-5378-A013-C2FC-E5DA160A53D1}"/>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8D8D98B0-2D65-B43F-D19A-3EA06C05309E}"/>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13D8E823-B0F1-B606-6268-2B98C7314632}"/>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269" name="Group 268">
              <a:extLst>
                <a:ext uri="{FF2B5EF4-FFF2-40B4-BE49-F238E27FC236}">
                  <a16:creationId xmlns:a16="http://schemas.microsoft.com/office/drawing/2014/main" id="{9EF6C52A-689F-D4DC-57E2-B61E6C80F140}"/>
                </a:ext>
              </a:extLst>
            </p:cNvPr>
            <p:cNvGrpSpPr/>
            <p:nvPr/>
          </p:nvGrpSpPr>
          <p:grpSpPr>
            <a:xfrm>
              <a:off x="1454379" y="3653045"/>
              <a:ext cx="96758" cy="114955"/>
              <a:chOff x="5692644" y="4660634"/>
              <a:chExt cx="96758" cy="356818"/>
            </a:xfrm>
            <a:solidFill>
              <a:schemeClr val="accent3"/>
            </a:solidFill>
          </p:grpSpPr>
          <p:cxnSp>
            <p:nvCxnSpPr>
              <p:cNvPr id="452" name="Straight Connector 451">
                <a:extLst>
                  <a:ext uri="{FF2B5EF4-FFF2-40B4-BE49-F238E27FC236}">
                    <a16:creationId xmlns:a16="http://schemas.microsoft.com/office/drawing/2014/main" id="{9BFE10CA-78E8-4F74-797D-FE7E39D21651}"/>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FD7DC497-7DAC-06BC-E220-EB78C5F8E1CC}"/>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68386CA8-7FA1-DB82-CCB1-CCD26601295D}"/>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271" name="Group 270">
              <a:extLst>
                <a:ext uri="{FF2B5EF4-FFF2-40B4-BE49-F238E27FC236}">
                  <a16:creationId xmlns:a16="http://schemas.microsoft.com/office/drawing/2014/main" id="{3A2E6DAD-1FFE-A55F-1BB2-56E3D8309E53}"/>
                </a:ext>
              </a:extLst>
            </p:cNvPr>
            <p:cNvGrpSpPr/>
            <p:nvPr/>
          </p:nvGrpSpPr>
          <p:grpSpPr>
            <a:xfrm>
              <a:off x="1570884" y="3935870"/>
              <a:ext cx="96758" cy="114955"/>
              <a:chOff x="5692644" y="4660634"/>
              <a:chExt cx="96758" cy="356818"/>
            </a:xfrm>
            <a:solidFill>
              <a:schemeClr val="accent3"/>
            </a:solidFill>
          </p:grpSpPr>
          <p:cxnSp>
            <p:nvCxnSpPr>
              <p:cNvPr id="449" name="Straight Connector 448">
                <a:extLst>
                  <a:ext uri="{FF2B5EF4-FFF2-40B4-BE49-F238E27FC236}">
                    <a16:creationId xmlns:a16="http://schemas.microsoft.com/office/drawing/2014/main" id="{E1EF2318-99C3-088D-B4E9-28A8C66E4582}"/>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9A3BE681-855A-5416-C0BF-20DE30D374E4}"/>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881E224F-2AA6-D989-979F-AE66D204F2F7}"/>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272" name="Group 271">
              <a:extLst>
                <a:ext uri="{FF2B5EF4-FFF2-40B4-BE49-F238E27FC236}">
                  <a16:creationId xmlns:a16="http://schemas.microsoft.com/office/drawing/2014/main" id="{05AD45DC-117B-867B-0582-E1A706CC1111}"/>
                </a:ext>
              </a:extLst>
            </p:cNvPr>
            <p:cNvGrpSpPr/>
            <p:nvPr/>
          </p:nvGrpSpPr>
          <p:grpSpPr>
            <a:xfrm>
              <a:off x="1812947" y="4258685"/>
              <a:ext cx="96758" cy="124966"/>
              <a:chOff x="5692644" y="4660634"/>
              <a:chExt cx="96758" cy="356818"/>
            </a:xfrm>
            <a:solidFill>
              <a:schemeClr val="accent3"/>
            </a:solidFill>
          </p:grpSpPr>
          <p:cxnSp>
            <p:nvCxnSpPr>
              <p:cNvPr id="446" name="Straight Connector 445">
                <a:extLst>
                  <a:ext uri="{FF2B5EF4-FFF2-40B4-BE49-F238E27FC236}">
                    <a16:creationId xmlns:a16="http://schemas.microsoft.com/office/drawing/2014/main" id="{E619B9E4-B6C4-A668-F14E-294854FF8B75}"/>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ECCE035B-29CC-A5E8-C23F-4D296541B715}"/>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D2E6F11E-69FE-BD8D-DCBE-CD02857F33FD}"/>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0020088B-8C0C-3A64-BC7D-D4B47C64F858}"/>
                </a:ext>
              </a:extLst>
            </p:cNvPr>
            <p:cNvGrpSpPr/>
            <p:nvPr/>
          </p:nvGrpSpPr>
          <p:grpSpPr>
            <a:xfrm>
              <a:off x="2982902" y="4920515"/>
              <a:ext cx="96758" cy="159768"/>
              <a:chOff x="5692644" y="4660634"/>
              <a:chExt cx="96758" cy="356818"/>
            </a:xfrm>
            <a:solidFill>
              <a:schemeClr val="accent3"/>
            </a:solidFill>
          </p:grpSpPr>
          <p:cxnSp>
            <p:nvCxnSpPr>
              <p:cNvPr id="443" name="Straight Connector 442">
                <a:extLst>
                  <a:ext uri="{FF2B5EF4-FFF2-40B4-BE49-F238E27FC236}">
                    <a16:creationId xmlns:a16="http://schemas.microsoft.com/office/drawing/2014/main" id="{6B22725E-AB7F-5D5E-92DA-382EBB0275E7}"/>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718F3A31-4532-E19C-4F2D-8B3E3985AECC}"/>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9B59C5A9-733D-9404-A5F8-ACAC86287C54}"/>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280" name="Group 279">
              <a:extLst>
                <a:ext uri="{FF2B5EF4-FFF2-40B4-BE49-F238E27FC236}">
                  <a16:creationId xmlns:a16="http://schemas.microsoft.com/office/drawing/2014/main" id="{AE3564C1-C298-721B-F174-09D5A26721BD}"/>
                </a:ext>
              </a:extLst>
            </p:cNvPr>
            <p:cNvGrpSpPr/>
            <p:nvPr/>
          </p:nvGrpSpPr>
          <p:grpSpPr>
            <a:xfrm>
              <a:off x="2742040" y="4908649"/>
              <a:ext cx="96758" cy="159768"/>
              <a:chOff x="5692644" y="4660634"/>
              <a:chExt cx="96758" cy="356818"/>
            </a:xfrm>
            <a:solidFill>
              <a:schemeClr val="accent3"/>
            </a:solidFill>
          </p:grpSpPr>
          <p:cxnSp>
            <p:nvCxnSpPr>
              <p:cNvPr id="440" name="Straight Connector 439">
                <a:extLst>
                  <a:ext uri="{FF2B5EF4-FFF2-40B4-BE49-F238E27FC236}">
                    <a16:creationId xmlns:a16="http://schemas.microsoft.com/office/drawing/2014/main" id="{56CA9FAB-BB32-590A-1A38-97CB5E7783FE}"/>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0FF8CF83-CC2B-6CEA-8076-F71DC1DBC2F0}"/>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8D211F3C-06FC-5601-CB65-1D56E881B7E1}"/>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281" name="Group 280">
              <a:extLst>
                <a:ext uri="{FF2B5EF4-FFF2-40B4-BE49-F238E27FC236}">
                  <a16:creationId xmlns:a16="http://schemas.microsoft.com/office/drawing/2014/main" id="{C1DF76EB-115B-F689-DF56-0D3C6BE98994}"/>
                </a:ext>
              </a:extLst>
            </p:cNvPr>
            <p:cNvGrpSpPr/>
            <p:nvPr/>
          </p:nvGrpSpPr>
          <p:grpSpPr>
            <a:xfrm>
              <a:off x="2510467" y="4855791"/>
              <a:ext cx="96758" cy="127296"/>
              <a:chOff x="5692644" y="4660634"/>
              <a:chExt cx="96758" cy="356818"/>
            </a:xfrm>
            <a:solidFill>
              <a:schemeClr val="accent3"/>
            </a:solidFill>
          </p:grpSpPr>
          <p:cxnSp>
            <p:nvCxnSpPr>
              <p:cNvPr id="437" name="Straight Connector 436">
                <a:extLst>
                  <a:ext uri="{FF2B5EF4-FFF2-40B4-BE49-F238E27FC236}">
                    <a16:creationId xmlns:a16="http://schemas.microsoft.com/office/drawing/2014/main" id="{F0A96E25-3675-33E4-C6A0-F157E6DB17AA}"/>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ED89C7B1-CB96-697A-65C6-EF60B467B341}"/>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1403D812-B8B5-65E1-3761-5D6975D3972E}"/>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303" name="Group 302">
              <a:extLst>
                <a:ext uri="{FF2B5EF4-FFF2-40B4-BE49-F238E27FC236}">
                  <a16:creationId xmlns:a16="http://schemas.microsoft.com/office/drawing/2014/main" id="{23BD5D35-0ACD-70EE-2B56-56D28611BE70}"/>
                </a:ext>
              </a:extLst>
            </p:cNvPr>
            <p:cNvGrpSpPr/>
            <p:nvPr/>
          </p:nvGrpSpPr>
          <p:grpSpPr>
            <a:xfrm>
              <a:off x="3186776" y="4458473"/>
              <a:ext cx="96758" cy="168916"/>
              <a:chOff x="5692644" y="4660634"/>
              <a:chExt cx="96758" cy="356818"/>
            </a:xfrm>
            <a:solidFill>
              <a:schemeClr val="accent3"/>
            </a:solidFill>
          </p:grpSpPr>
          <p:cxnSp>
            <p:nvCxnSpPr>
              <p:cNvPr id="434" name="Straight Connector 433">
                <a:extLst>
                  <a:ext uri="{FF2B5EF4-FFF2-40B4-BE49-F238E27FC236}">
                    <a16:creationId xmlns:a16="http://schemas.microsoft.com/office/drawing/2014/main" id="{78865F06-1190-0CBB-A8CA-BA16203A7743}"/>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FCF0E99C-A63E-4805-3678-199F02FFF3F6}"/>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8A59E2ED-88A2-ECC4-334B-3EDBA258C08C}"/>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305" name="Group 304">
              <a:extLst>
                <a:ext uri="{FF2B5EF4-FFF2-40B4-BE49-F238E27FC236}">
                  <a16:creationId xmlns:a16="http://schemas.microsoft.com/office/drawing/2014/main" id="{62C9D010-E987-4CCD-D595-4B8143A435B6}"/>
                </a:ext>
              </a:extLst>
            </p:cNvPr>
            <p:cNvGrpSpPr/>
            <p:nvPr/>
          </p:nvGrpSpPr>
          <p:grpSpPr>
            <a:xfrm>
              <a:off x="3340470" y="4074203"/>
              <a:ext cx="96758" cy="183821"/>
              <a:chOff x="5692644" y="4660634"/>
              <a:chExt cx="96758" cy="356818"/>
            </a:xfrm>
            <a:solidFill>
              <a:schemeClr val="accent3"/>
            </a:solidFill>
          </p:grpSpPr>
          <p:cxnSp>
            <p:nvCxnSpPr>
              <p:cNvPr id="431" name="Straight Connector 430">
                <a:extLst>
                  <a:ext uri="{FF2B5EF4-FFF2-40B4-BE49-F238E27FC236}">
                    <a16:creationId xmlns:a16="http://schemas.microsoft.com/office/drawing/2014/main" id="{9374996F-EC55-87A1-5B0E-88A60899893C}"/>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E3B34AEE-7F8C-7B10-DD27-0146D81A92B3}"/>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81A60830-4AB2-7FED-0C1F-44088A92EE97}"/>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329" name="Group 328">
              <a:extLst>
                <a:ext uri="{FF2B5EF4-FFF2-40B4-BE49-F238E27FC236}">
                  <a16:creationId xmlns:a16="http://schemas.microsoft.com/office/drawing/2014/main" id="{6E4E9038-9E0D-AF79-DA0C-BACCF5B2FCCF}"/>
                </a:ext>
              </a:extLst>
            </p:cNvPr>
            <p:cNvGrpSpPr/>
            <p:nvPr/>
          </p:nvGrpSpPr>
          <p:grpSpPr>
            <a:xfrm>
              <a:off x="4030241" y="3421605"/>
              <a:ext cx="96758" cy="183821"/>
              <a:chOff x="5692644" y="4660634"/>
              <a:chExt cx="96758" cy="356818"/>
            </a:xfrm>
            <a:solidFill>
              <a:schemeClr val="accent3"/>
            </a:solidFill>
          </p:grpSpPr>
          <p:cxnSp>
            <p:nvCxnSpPr>
              <p:cNvPr id="424" name="Straight Connector 423">
                <a:extLst>
                  <a:ext uri="{FF2B5EF4-FFF2-40B4-BE49-F238E27FC236}">
                    <a16:creationId xmlns:a16="http://schemas.microsoft.com/office/drawing/2014/main" id="{A56CC72D-0BB1-35F7-742E-98D4B66E6E9B}"/>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83CB5C21-5CDD-C9FF-F772-AE9332AA4A05}"/>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2FF67813-8ED7-0A5E-6DA4-621377B2C01A}"/>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334" name="Group 333">
              <a:extLst>
                <a:ext uri="{FF2B5EF4-FFF2-40B4-BE49-F238E27FC236}">
                  <a16:creationId xmlns:a16="http://schemas.microsoft.com/office/drawing/2014/main" id="{C3FB4297-510C-19EE-D433-E078FB59EBFA}"/>
                </a:ext>
              </a:extLst>
            </p:cNvPr>
            <p:cNvGrpSpPr/>
            <p:nvPr/>
          </p:nvGrpSpPr>
          <p:grpSpPr>
            <a:xfrm>
              <a:off x="4506154" y="3270171"/>
              <a:ext cx="96758" cy="183821"/>
              <a:chOff x="5692644" y="4660634"/>
              <a:chExt cx="96758" cy="356818"/>
            </a:xfrm>
            <a:solidFill>
              <a:schemeClr val="accent3"/>
            </a:solidFill>
          </p:grpSpPr>
          <p:cxnSp>
            <p:nvCxnSpPr>
              <p:cNvPr id="421" name="Straight Connector 420">
                <a:extLst>
                  <a:ext uri="{FF2B5EF4-FFF2-40B4-BE49-F238E27FC236}">
                    <a16:creationId xmlns:a16="http://schemas.microsoft.com/office/drawing/2014/main" id="{1E9E3986-7822-D483-562E-452B336CE903}"/>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A117C3E8-96EB-626A-22F3-E0C7742153E0}"/>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753B9C66-5817-B6AB-001D-A89DD29F8C3A}"/>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335" name="Group 334">
              <a:extLst>
                <a:ext uri="{FF2B5EF4-FFF2-40B4-BE49-F238E27FC236}">
                  <a16:creationId xmlns:a16="http://schemas.microsoft.com/office/drawing/2014/main" id="{1BC0AF22-5BA6-2D63-5C37-0B7992323193}"/>
                </a:ext>
              </a:extLst>
            </p:cNvPr>
            <p:cNvGrpSpPr/>
            <p:nvPr/>
          </p:nvGrpSpPr>
          <p:grpSpPr>
            <a:xfrm>
              <a:off x="2054247" y="4499985"/>
              <a:ext cx="96758" cy="124966"/>
              <a:chOff x="5692644" y="4660634"/>
              <a:chExt cx="96758" cy="356818"/>
            </a:xfrm>
            <a:solidFill>
              <a:schemeClr val="accent3"/>
            </a:solidFill>
          </p:grpSpPr>
          <p:cxnSp>
            <p:nvCxnSpPr>
              <p:cNvPr id="382" name="Straight Connector 381">
                <a:extLst>
                  <a:ext uri="{FF2B5EF4-FFF2-40B4-BE49-F238E27FC236}">
                    <a16:creationId xmlns:a16="http://schemas.microsoft.com/office/drawing/2014/main" id="{416634DA-3D59-3B30-6294-AB0A01559A8D}"/>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7B4C43E5-471B-63A9-DBA7-5004AFD23457}"/>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48D873D1-60D3-DD54-0751-953195E22D7E}"/>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nvGrpSpPr>
            <p:cNvPr id="336" name="Group 335">
              <a:extLst>
                <a:ext uri="{FF2B5EF4-FFF2-40B4-BE49-F238E27FC236}">
                  <a16:creationId xmlns:a16="http://schemas.microsoft.com/office/drawing/2014/main" id="{C3191030-2B72-985B-8920-D7F204559A2F}"/>
                </a:ext>
              </a:extLst>
            </p:cNvPr>
            <p:cNvGrpSpPr/>
            <p:nvPr/>
          </p:nvGrpSpPr>
          <p:grpSpPr>
            <a:xfrm>
              <a:off x="2282847" y="4700010"/>
              <a:ext cx="96758" cy="124966"/>
              <a:chOff x="5692644" y="4660634"/>
              <a:chExt cx="96758" cy="356818"/>
            </a:xfrm>
            <a:solidFill>
              <a:schemeClr val="accent3"/>
            </a:solidFill>
          </p:grpSpPr>
          <p:cxnSp>
            <p:nvCxnSpPr>
              <p:cNvPr id="337" name="Straight Connector 336">
                <a:extLst>
                  <a:ext uri="{FF2B5EF4-FFF2-40B4-BE49-F238E27FC236}">
                    <a16:creationId xmlns:a16="http://schemas.microsoft.com/office/drawing/2014/main" id="{F0DFA6D0-58D2-D3CC-6178-28E6CAF48292}"/>
                  </a:ext>
                </a:extLst>
              </p:cNvPr>
              <p:cNvCxnSpPr>
                <a:cxnSpLocks/>
              </p:cNvCxnSpPr>
              <p:nvPr/>
            </p:nvCxnSpPr>
            <p:spPr bwMode="auto">
              <a:xfrm>
                <a:off x="5741023" y="4660634"/>
                <a:ext cx="0" cy="356342"/>
              </a:xfrm>
              <a:prstGeom prst="line">
                <a:avLst/>
              </a:prstGeom>
              <a:grpFill/>
              <a:ln w="12700" cap="flat" cmpd="sng" algn="ctr">
                <a:solidFill>
                  <a:schemeClr val="accent1"/>
                </a:solidFill>
                <a:prstDash val="solid"/>
                <a:round/>
                <a:headEnd type="none" w="med" len="med"/>
                <a:tailEnd type="none" w="med" len="med"/>
              </a:ln>
              <a:effectLst/>
            </p:spPr>
          </p:cxnSp>
          <p:cxnSp>
            <p:nvCxnSpPr>
              <p:cNvPr id="356" name="Straight Connector 355">
                <a:extLst>
                  <a:ext uri="{FF2B5EF4-FFF2-40B4-BE49-F238E27FC236}">
                    <a16:creationId xmlns:a16="http://schemas.microsoft.com/office/drawing/2014/main" id="{ED58CC51-390D-A858-F171-B9B05B2DDDE0}"/>
                  </a:ext>
                </a:extLst>
              </p:cNvPr>
              <p:cNvCxnSpPr>
                <a:cxnSpLocks/>
              </p:cNvCxnSpPr>
              <p:nvPr/>
            </p:nvCxnSpPr>
            <p:spPr bwMode="auto">
              <a:xfrm>
                <a:off x="5692644" y="5017452"/>
                <a:ext cx="96758" cy="0"/>
              </a:xfrm>
              <a:prstGeom prst="line">
                <a:avLst/>
              </a:prstGeom>
              <a:grpFill/>
              <a:ln w="12700"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9562E7A4-D461-B597-085B-E28FCBDADA61}"/>
                  </a:ext>
                </a:extLst>
              </p:cNvPr>
              <p:cNvCxnSpPr>
                <a:cxnSpLocks/>
              </p:cNvCxnSpPr>
              <p:nvPr/>
            </p:nvCxnSpPr>
            <p:spPr bwMode="auto">
              <a:xfrm>
                <a:off x="5692644" y="4660634"/>
                <a:ext cx="96758" cy="0"/>
              </a:xfrm>
              <a:prstGeom prst="line">
                <a:avLst/>
              </a:prstGeom>
              <a:grpFill/>
              <a:ln w="12700" cap="flat" cmpd="sng" algn="ctr">
                <a:solidFill>
                  <a:schemeClr val="accent1"/>
                </a:solidFill>
                <a:prstDash val="solid"/>
                <a:round/>
                <a:headEnd type="none" w="med" len="med"/>
                <a:tailEnd type="none" w="med" len="med"/>
              </a:ln>
              <a:effectLst/>
            </p:spPr>
          </p:cxnSp>
        </p:grpSp>
      </p:grpSp>
      <p:sp>
        <p:nvSpPr>
          <p:cNvPr id="467" name="TextBox 466">
            <a:extLst>
              <a:ext uri="{FF2B5EF4-FFF2-40B4-BE49-F238E27FC236}">
                <a16:creationId xmlns:a16="http://schemas.microsoft.com/office/drawing/2014/main" id="{E497707A-8D26-F518-D830-3DC1365A32D4}"/>
              </a:ext>
            </a:extLst>
          </p:cNvPr>
          <p:cNvSpPr txBox="1"/>
          <p:nvPr/>
        </p:nvSpPr>
        <p:spPr bwMode="auto">
          <a:xfrm>
            <a:off x="5380628" y="1481167"/>
            <a:ext cx="6111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304815"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SURMOUNT-4 (Tirzepatide)</a:t>
            </a:r>
            <a:r>
              <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468" name="TextBox 467">
            <a:extLst>
              <a:ext uri="{FF2B5EF4-FFF2-40B4-BE49-F238E27FC236}">
                <a16:creationId xmlns:a16="http://schemas.microsoft.com/office/drawing/2014/main" id="{5CBD22E1-1543-6080-7A60-0F9A2A6A1736}"/>
              </a:ext>
            </a:extLst>
          </p:cNvPr>
          <p:cNvSpPr txBox="1"/>
          <p:nvPr/>
        </p:nvSpPr>
        <p:spPr bwMode="auto">
          <a:xfrm>
            <a:off x="1001960" y="1490529"/>
            <a:ext cx="36752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304815"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STEP-1 Extension (Semaglutide)</a:t>
            </a:r>
            <a:r>
              <a:rPr kumimoji="0" lang="en-US" sz="1800" b="1" i="0" u="none" strike="noStrike" kern="1200" cap="none" spc="0" normalizeH="0" baseline="30000" noProof="0">
                <a:ln>
                  <a:noFill/>
                </a:ln>
                <a:solidFill>
                  <a:srgbClr val="000000"/>
                </a:solidFill>
                <a:effectLst/>
                <a:uLnTx/>
                <a:uFillTx/>
                <a:latin typeface="Calibri" panose="020F0502020204030204" pitchFamily="34" charset="0"/>
                <a:ea typeface="+mn-ea"/>
                <a:cs typeface="Arial" panose="020B0604020202020204" pitchFamily="34" charset="0"/>
              </a:rPr>
              <a:t>1</a:t>
            </a:r>
          </a:p>
        </p:txBody>
      </p:sp>
      <p:cxnSp>
        <p:nvCxnSpPr>
          <p:cNvPr id="469" name="Straight Connector 468">
            <a:extLst>
              <a:ext uri="{FF2B5EF4-FFF2-40B4-BE49-F238E27FC236}">
                <a16:creationId xmlns:a16="http://schemas.microsoft.com/office/drawing/2014/main" id="{6E870B74-2EA4-DB55-5964-7457F6C338D8}"/>
              </a:ext>
            </a:extLst>
          </p:cNvPr>
          <p:cNvCxnSpPr>
            <a:cxnSpLocks/>
          </p:cNvCxnSpPr>
          <p:nvPr/>
        </p:nvCxnSpPr>
        <p:spPr bwMode="auto">
          <a:xfrm>
            <a:off x="1013992" y="2247298"/>
            <a:ext cx="0" cy="2810452"/>
          </a:xfrm>
          <a:prstGeom prst="line">
            <a:avLst/>
          </a:prstGeom>
          <a:noFill/>
          <a:ln w="28575" cap="flat" cmpd="sng" algn="ctr">
            <a:solidFill>
              <a:schemeClr val="bg1"/>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8E64C5AA-1B6A-996E-FB2F-6A22953E2DBC}"/>
              </a:ext>
            </a:extLst>
          </p:cNvPr>
          <p:cNvCxnSpPr>
            <a:cxnSpLocks/>
          </p:cNvCxnSpPr>
          <p:nvPr/>
        </p:nvCxnSpPr>
        <p:spPr bwMode="auto">
          <a:xfrm>
            <a:off x="1001960" y="5063766"/>
            <a:ext cx="3528437" cy="0"/>
          </a:xfrm>
          <a:prstGeom prst="line">
            <a:avLst/>
          </a:prstGeom>
          <a:noFill/>
          <a:ln w="28575" cap="flat" cmpd="sng" algn="ctr">
            <a:solidFill>
              <a:schemeClr val="bg1"/>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5EAA6C38-BA79-08AB-4336-D6E25F1E7098}"/>
              </a:ext>
            </a:extLst>
          </p:cNvPr>
          <p:cNvCxnSpPr>
            <a:cxnSpLocks/>
          </p:cNvCxnSpPr>
          <p:nvPr/>
        </p:nvCxnSpPr>
        <p:spPr bwMode="auto">
          <a:xfrm flipH="1">
            <a:off x="957018" y="22604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258C6964-1829-0541-BE6B-2664CDB9D211}"/>
              </a:ext>
            </a:extLst>
          </p:cNvPr>
          <p:cNvCxnSpPr>
            <a:cxnSpLocks/>
          </p:cNvCxnSpPr>
          <p:nvPr/>
        </p:nvCxnSpPr>
        <p:spPr bwMode="auto">
          <a:xfrm flipH="1">
            <a:off x="957018" y="254074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57273457-2CAE-BFF6-E2ED-2A7D9011146A}"/>
              </a:ext>
            </a:extLst>
          </p:cNvPr>
          <p:cNvCxnSpPr>
            <a:cxnSpLocks/>
          </p:cNvCxnSpPr>
          <p:nvPr/>
        </p:nvCxnSpPr>
        <p:spPr bwMode="auto">
          <a:xfrm flipH="1">
            <a:off x="957018" y="282108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001ECC97-BE95-053E-228F-E179DEF32BD3}"/>
              </a:ext>
            </a:extLst>
          </p:cNvPr>
          <p:cNvCxnSpPr>
            <a:cxnSpLocks/>
          </p:cNvCxnSpPr>
          <p:nvPr/>
        </p:nvCxnSpPr>
        <p:spPr bwMode="auto">
          <a:xfrm flipH="1">
            <a:off x="957018" y="310141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BEEA261A-BA83-2265-79D8-8F51165370DB}"/>
              </a:ext>
            </a:extLst>
          </p:cNvPr>
          <p:cNvCxnSpPr>
            <a:cxnSpLocks/>
          </p:cNvCxnSpPr>
          <p:nvPr/>
        </p:nvCxnSpPr>
        <p:spPr bwMode="auto">
          <a:xfrm flipH="1">
            <a:off x="957018" y="338175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76234D3F-94A8-01B6-B7B5-27514BDCC385}"/>
              </a:ext>
            </a:extLst>
          </p:cNvPr>
          <p:cNvCxnSpPr>
            <a:cxnSpLocks/>
          </p:cNvCxnSpPr>
          <p:nvPr/>
        </p:nvCxnSpPr>
        <p:spPr bwMode="auto">
          <a:xfrm flipH="1">
            <a:off x="957018" y="36620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889D31CF-1820-6AB7-A4D4-1306811FB042}"/>
              </a:ext>
            </a:extLst>
          </p:cNvPr>
          <p:cNvCxnSpPr>
            <a:cxnSpLocks/>
          </p:cNvCxnSpPr>
          <p:nvPr/>
        </p:nvCxnSpPr>
        <p:spPr bwMode="auto">
          <a:xfrm flipH="1">
            <a:off x="957018" y="394242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06CFBD05-A747-118C-45A9-60403B294B92}"/>
              </a:ext>
            </a:extLst>
          </p:cNvPr>
          <p:cNvCxnSpPr>
            <a:cxnSpLocks/>
          </p:cNvCxnSpPr>
          <p:nvPr/>
        </p:nvCxnSpPr>
        <p:spPr bwMode="auto">
          <a:xfrm flipH="1">
            <a:off x="957018" y="42227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77890391-242D-2DD8-AED7-D5B36D255EC9}"/>
              </a:ext>
            </a:extLst>
          </p:cNvPr>
          <p:cNvCxnSpPr>
            <a:cxnSpLocks/>
          </p:cNvCxnSpPr>
          <p:nvPr/>
        </p:nvCxnSpPr>
        <p:spPr bwMode="auto">
          <a:xfrm flipH="1">
            <a:off x="957018" y="450309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1C0281FD-5BC5-659D-E052-BFA57BE226B0}"/>
              </a:ext>
            </a:extLst>
          </p:cNvPr>
          <p:cNvCxnSpPr>
            <a:cxnSpLocks/>
          </p:cNvCxnSpPr>
          <p:nvPr/>
        </p:nvCxnSpPr>
        <p:spPr bwMode="auto">
          <a:xfrm flipH="1">
            <a:off x="957018" y="47834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4272DBD9-C0A9-1D02-E24C-B10994ACDD90}"/>
              </a:ext>
            </a:extLst>
          </p:cNvPr>
          <p:cNvCxnSpPr>
            <a:cxnSpLocks/>
          </p:cNvCxnSpPr>
          <p:nvPr/>
        </p:nvCxnSpPr>
        <p:spPr bwMode="auto">
          <a:xfrm flipH="1">
            <a:off x="957018" y="506376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323582CE-68FD-6CEE-AE46-A3458967FFBB}"/>
              </a:ext>
            </a:extLst>
          </p:cNvPr>
          <p:cNvCxnSpPr>
            <a:cxnSpLocks/>
          </p:cNvCxnSpPr>
          <p:nvPr/>
        </p:nvCxnSpPr>
        <p:spPr bwMode="auto">
          <a:xfrm>
            <a:off x="1013992"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4957E829-0DD9-F277-4B6B-26457F446816}"/>
              </a:ext>
            </a:extLst>
          </p:cNvPr>
          <p:cNvCxnSpPr>
            <a:cxnSpLocks/>
          </p:cNvCxnSpPr>
          <p:nvPr/>
        </p:nvCxnSpPr>
        <p:spPr bwMode="auto">
          <a:xfrm>
            <a:off x="1132302"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4813AFCC-87C7-2CC0-FA67-BC40597DBEBD}"/>
              </a:ext>
            </a:extLst>
          </p:cNvPr>
          <p:cNvCxnSpPr>
            <a:cxnSpLocks/>
          </p:cNvCxnSpPr>
          <p:nvPr/>
        </p:nvCxnSpPr>
        <p:spPr bwMode="auto">
          <a:xfrm>
            <a:off x="1250612"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BE3C9842-ECF6-A5E5-21FF-7ABB93E40EB1}"/>
              </a:ext>
            </a:extLst>
          </p:cNvPr>
          <p:cNvCxnSpPr>
            <a:cxnSpLocks/>
          </p:cNvCxnSpPr>
          <p:nvPr/>
        </p:nvCxnSpPr>
        <p:spPr bwMode="auto">
          <a:xfrm>
            <a:off x="1368922"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7C6147BB-ECAA-2F5D-37DB-6AEAC56A805A}"/>
              </a:ext>
            </a:extLst>
          </p:cNvPr>
          <p:cNvCxnSpPr>
            <a:cxnSpLocks/>
          </p:cNvCxnSpPr>
          <p:nvPr/>
        </p:nvCxnSpPr>
        <p:spPr bwMode="auto">
          <a:xfrm>
            <a:off x="1605544"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A5FB65E3-6972-0D80-1A87-2990120EFA47}"/>
              </a:ext>
            </a:extLst>
          </p:cNvPr>
          <p:cNvCxnSpPr>
            <a:cxnSpLocks/>
          </p:cNvCxnSpPr>
          <p:nvPr/>
        </p:nvCxnSpPr>
        <p:spPr bwMode="auto">
          <a:xfrm>
            <a:off x="1848182"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356B3CFB-5BE8-9F3B-4BFB-0B8B0D332707}"/>
              </a:ext>
            </a:extLst>
          </p:cNvPr>
          <p:cNvCxnSpPr>
            <a:cxnSpLocks/>
          </p:cNvCxnSpPr>
          <p:nvPr/>
        </p:nvCxnSpPr>
        <p:spPr bwMode="auto">
          <a:xfrm>
            <a:off x="2090819"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7466A961-28D7-B07B-3163-ECF50F6D2AE5}"/>
              </a:ext>
            </a:extLst>
          </p:cNvPr>
          <p:cNvCxnSpPr>
            <a:cxnSpLocks/>
          </p:cNvCxnSpPr>
          <p:nvPr/>
        </p:nvCxnSpPr>
        <p:spPr bwMode="auto">
          <a:xfrm>
            <a:off x="2315408"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ED259B19-02BC-AD2E-68D1-4DB6395D9E47}"/>
              </a:ext>
            </a:extLst>
          </p:cNvPr>
          <p:cNvCxnSpPr>
            <a:cxnSpLocks/>
          </p:cNvCxnSpPr>
          <p:nvPr/>
        </p:nvCxnSpPr>
        <p:spPr bwMode="auto">
          <a:xfrm>
            <a:off x="2554034"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27BB17C7-0EEE-9689-37E8-D7BDBF3105C5}"/>
              </a:ext>
            </a:extLst>
          </p:cNvPr>
          <p:cNvCxnSpPr>
            <a:cxnSpLocks/>
          </p:cNvCxnSpPr>
          <p:nvPr/>
        </p:nvCxnSpPr>
        <p:spPr bwMode="auto">
          <a:xfrm>
            <a:off x="2554034"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9A7B4FD4-485D-5A7F-DD4C-4FA265FE5762}"/>
              </a:ext>
            </a:extLst>
          </p:cNvPr>
          <p:cNvCxnSpPr>
            <a:cxnSpLocks/>
          </p:cNvCxnSpPr>
          <p:nvPr/>
        </p:nvCxnSpPr>
        <p:spPr bwMode="auto">
          <a:xfrm>
            <a:off x="2778624"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2EFCD48D-9A33-E20B-8306-DAB7C75C78DA}"/>
              </a:ext>
            </a:extLst>
          </p:cNvPr>
          <p:cNvCxnSpPr>
            <a:cxnSpLocks/>
          </p:cNvCxnSpPr>
          <p:nvPr/>
        </p:nvCxnSpPr>
        <p:spPr bwMode="auto">
          <a:xfrm>
            <a:off x="3009229"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A59813E9-5FAF-7AA5-F63F-BACCE756FBCE}"/>
              </a:ext>
            </a:extLst>
          </p:cNvPr>
          <p:cNvCxnSpPr>
            <a:cxnSpLocks/>
          </p:cNvCxnSpPr>
          <p:nvPr/>
        </p:nvCxnSpPr>
        <p:spPr bwMode="auto">
          <a:xfrm>
            <a:off x="3227803"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958F1BFA-DDE6-29F4-21A4-4BF1558FD14D}"/>
              </a:ext>
            </a:extLst>
          </p:cNvPr>
          <p:cNvCxnSpPr>
            <a:cxnSpLocks/>
          </p:cNvCxnSpPr>
          <p:nvPr/>
        </p:nvCxnSpPr>
        <p:spPr bwMode="auto">
          <a:xfrm>
            <a:off x="3362155"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D888DD6A-ED4D-BD03-8A0E-32FCED0BA6BC}"/>
              </a:ext>
            </a:extLst>
          </p:cNvPr>
          <p:cNvCxnSpPr>
            <a:cxnSpLocks/>
          </p:cNvCxnSpPr>
          <p:nvPr/>
        </p:nvCxnSpPr>
        <p:spPr bwMode="auto">
          <a:xfrm>
            <a:off x="4055976"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11A9E208-134C-53C7-7FA7-EB5AB5D63B37}"/>
              </a:ext>
            </a:extLst>
          </p:cNvPr>
          <p:cNvCxnSpPr>
            <a:cxnSpLocks/>
          </p:cNvCxnSpPr>
          <p:nvPr/>
        </p:nvCxnSpPr>
        <p:spPr bwMode="auto">
          <a:xfrm>
            <a:off x="4521197" y="5063766"/>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061ED84A-9EA6-B9F4-29EB-BD4F5A2CC8AD}"/>
              </a:ext>
            </a:extLst>
          </p:cNvPr>
          <p:cNvCxnSpPr>
            <a:cxnSpLocks/>
          </p:cNvCxnSpPr>
          <p:nvPr/>
        </p:nvCxnSpPr>
        <p:spPr bwMode="auto">
          <a:xfrm>
            <a:off x="1487232" y="5063766"/>
            <a:ext cx="0" cy="60158"/>
          </a:xfrm>
          <a:prstGeom prst="line">
            <a:avLst/>
          </a:prstGeom>
          <a:noFill/>
          <a:ln w="28575" cap="flat" cmpd="sng" algn="ctr">
            <a:solidFill>
              <a:schemeClr val="bg1"/>
            </a:solidFill>
            <a:prstDash val="solid"/>
            <a:round/>
            <a:headEnd type="none" w="med" len="med"/>
            <a:tailEnd type="none" w="med" len="med"/>
          </a:ln>
          <a:effectLst/>
        </p:spPr>
      </p:cxnSp>
      <p:sp>
        <p:nvSpPr>
          <p:cNvPr id="499" name="TextBox 498">
            <a:extLst>
              <a:ext uri="{FF2B5EF4-FFF2-40B4-BE49-F238E27FC236}">
                <a16:creationId xmlns:a16="http://schemas.microsoft.com/office/drawing/2014/main" id="{696FA7EF-246A-02D5-2F14-CFE577333987}"/>
              </a:ext>
            </a:extLst>
          </p:cNvPr>
          <p:cNvSpPr txBox="1"/>
          <p:nvPr/>
        </p:nvSpPr>
        <p:spPr bwMode="auto">
          <a:xfrm>
            <a:off x="1021026" y="5278128"/>
            <a:ext cx="35001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a:t>
            </a:r>
            <a:r>
              <a:rPr lang="en-US" sz="1400" dirty="0">
                <a:solidFill>
                  <a:srgbClr val="000000"/>
                </a:solidFill>
                <a:latin typeface="Calibri" panose="020F0502020204030204" pitchFamily="34" charset="0"/>
              </a:rPr>
              <a:t>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ince </a:t>
            </a:r>
            <a:r>
              <a:rPr lang="en-US" sz="1400" dirty="0">
                <a:solidFill>
                  <a:srgbClr val="000000"/>
                </a:solidFill>
                <a:latin typeface="Calibri" panose="020F0502020204030204" pitchFamily="34" charset="0"/>
              </a:rPr>
              <a:t>R</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andomization</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00" name="TextBox 499">
            <a:extLst>
              <a:ext uri="{FF2B5EF4-FFF2-40B4-BE49-F238E27FC236}">
                <a16:creationId xmlns:a16="http://schemas.microsoft.com/office/drawing/2014/main" id="{522C9750-5C34-87E8-83E5-7A28F8B25829}"/>
              </a:ext>
            </a:extLst>
          </p:cNvPr>
          <p:cNvSpPr txBox="1"/>
          <p:nvPr/>
        </p:nvSpPr>
        <p:spPr bwMode="auto">
          <a:xfrm>
            <a:off x="4237488" y="5085050"/>
            <a:ext cx="567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501" name="TextBox 500">
            <a:extLst>
              <a:ext uri="{FF2B5EF4-FFF2-40B4-BE49-F238E27FC236}">
                <a16:creationId xmlns:a16="http://schemas.microsoft.com/office/drawing/2014/main" id="{98218FC5-DBC3-545B-212B-936592D71B4C}"/>
              </a:ext>
            </a:extLst>
          </p:cNvPr>
          <p:cNvSpPr txBox="1"/>
          <p:nvPr/>
        </p:nvSpPr>
        <p:spPr bwMode="auto">
          <a:xfrm>
            <a:off x="3775715" y="5085050"/>
            <a:ext cx="567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104</a:t>
            </a:r>
          </a:p>
        </p:txBody>
      </p:sp>
      <p:sp>
        <p:nvSpPr>
          <p:cNvPr id="502" name="TextBox 501">
            <a:extLst>
              <a:ext uri="{FF2B5EF4-FFF2-40B4-BE49-F238E27FC236}">
                <a16:creationId xmlns:a16="http://schemas.microsoft.com/office/drawing/2014/main" id="{EF849131-CE97-00DF-D8B2-EF554458665D}"/>
              </a:ext>
            </a:extLst>
          </p:cNvPr>
          <p:cNvSpPr txBox="1"/>
          <p:nvPr/>
        </p:nvSpPr>
        <p:spPr bwMode="auto">
          <a:xfrm>
            <a:off x="3196102"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03" name="TextBox 502">
            <a:extLst>
              <a:ext uri="{FF2B5EF4-FFF2-40B4-BE49-F238E27FC236}">
                <a16:creationId xmlns:a16="http://schemas.microsoft.com/office/drawing/2014/main" id="{7FB3FCBC-E5F7-68F5-6E04-5AC920AF13DC}"/>
              </a:ext>
            </a:extLst>
          </p:cNvPr>
          <p:cNvSpPr txBox="1"/>
          <p:nvPr/>
        </p:nvSpPr>
        <p:spPr bwMode="auto">
          <a:xfrm>
            <a:off x="3059643"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504" name="TextBox 503">
            <a:extLst>
              <a:ext uri="{FF2B5EF4-FFF2-40B4-BE49-F238E27FC236}">
                <a16:creationId xmlns:a16="http://schemas.microsoft.com/office/drawing/2014/main" id="{47351222-C4F1-5A71-4DE4-B8FB0528C018}"/>
              </a:ext>
            </a:extLst>
          </p:cNvPr>
          <p:cNvSpPr txBox="1"/>
          <p:nvPr/>
        </p:nvSpPr>
        <p:spPr bwMode="auto">
          <a:xfrm>
            <a:off x="2850725"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68</a:t>
            </a:r>
          </a:p>
        </p:txBody>
      </p:sp>
      <p:sp>
        <p:nvSpPr>
          <p:cNvPr id="505" name="TextBox 504">
            <a:extLst>
              <a:ext uri="{FF2B5EF4-FFF2-40B4-BE49-F238E27FC236}">
                <a16:creationId xmlns:a16="http://schemas.microsoft.com/office/drawing/2014/main" id="{AB2C19BD-C0AA-C5B4-E851-8224B2B6F2F1}"/>
              </a:ext>
            </a:extLst>
          </p:cNvPr>
          <p:cNvSpPr txBox="1"/>
          <p:nvPr/>
        </p:nvSpPr>
        <p:spPr bwMode="auto">
          <a:xfrm>
            <a:off x="2623761"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06" name="TextBox 505">
            <a:extLst>
              <a:ext uri="{FF2B5EF4-FFF2-40B4-BE49-F238E27FC236}">
                <a16:creationId xmlns:a16="http://schemas.microsoft.com/office/drawing/2014/main" id="{A12FE518-227A-ADBA-5717-DAF1CD1D552D}"/>
              </a:ext>
            </a:extLst>
          </p:cNvPr>
          <p:cNvSpPr txBox="1"/>
          <p:nvPr/>
        </p:nvSpPr>
        <p:spPr bwMode="auto">
          <a:xfrm>
            <a:off x="2402286"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507" name="TextBox 506">
            <a:extLst>
              <a:ext uri="{FF2B5EF4-FFF2-40B4-BE49-F238E27FC236}">
                <a16:creationId xmlns:a16="http://schemas.microsoft.com/office/drawing/2014/main" id="{67ECB8B7-5674-24C8-9032-E4A6F59AB9F8}"/>
              </a:ext>
            </a:extLst>
          </p:cNvPr>
          <p:cNvSpPr txBox="1"/>
          <p:nvPr/>
        </p:nvSpPr>
        <p:spPr bwMode="auto">
          <a:xfrm>
            <a:off x="2145554"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44</a:t>
            </a:r>
          </a:p>
        </p:txBody>
      </p:sp>
      <p:sp>
        <p:nvSpPr>
          <p:cNvPr id="508" name="TextBox 507">
            <a:extLst>
              <a:ext uri="{FF2B5EF4-FFF2-40B4-BE49-F238E27FC236}">
                <a16:creationId xmlns:a16="http://schemas.microsoft.com/office/drawing/2014/main" id="{ED28742B-F100-37A1-7367-D45B183AEE41}"/>
              </a:ext>
            </a:extLst>
          </p:cNvPr>
          <p:cNvSpPr txBox="1"/>
          <p:nvPr/>
        </p:nvSpPr>
        <p:spPr bwMode="auto">
          <a:xfrm>
            <a:off x="1918456"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509" name="TextBox 508">
            <a:extLst>
              <a:ext uri="{FF2B5EF4-FFF2-40B4-BE49-F238E27FC236}">
                <a16:creationId xmlns:a16="http://schemas.microsoft.com/office/drawing/2014/main" id="{9CBED762-EC6F-DD8E-FFD6-7FF51846A060}"/>
              </a:ext>
            </a:extLst>
          </p:cNvPr>
          <p:cNvSpPr txBox="1"/>
          <p:nvPr/>
        </p:nvSpPr>
        <p:spPr bwMode="auto">
          <a:xfrm>
            <a:off x="1673904"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510" name="TextBox 509">
            <a:extLst>
              <a:ext uri="{FF2B5EF4-FFF2-40B4-BE49-F238E27FC236}">
                <a16:creationId xmlns:a16="http://schemas.microsoft.com/office/drawing/2014/main" id="{822A3204-C7E2-5E45-0905-D5BD090383C4}"/>
              </a:ext>
            </a:extLst>
          </p:cNvPr>
          <p:cNvSpPr txBox="1"/>
          <p:nvPr/>
        </p:nvSpPr>
        <p:spPr bwMode="auto">
          <a:xfrm>
            <a:off x="1446268"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11" name="TextBox 510">
            <a:extLst>
              <a:ext uri="{FF2B5EF4-FFF2-40B4-BE49-F238E27FC236}">
                <a16:creationId xmlns:a16="http://schemas.microsoft.com/office/drawing/2014/main" id="{67D70EDF-2683-30BF-BC5A-9FBE0460240A}"/>
              </a:ext>
            </a:extLst>
          </p:cNvPr>
          <p:cNvSpPr txBox="1"/>
          <p:nvPr/>
        </p:nvSpPr>
        <p:spPr bwMode="auto">
          <a:xfrm>
            <a:off x="833630"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12" name="TextBox 511">
            <a:extLst>
              <a:ext uri="{FF2B5EF4-FFF2-40B4-BE49-F238E27FC236}">
                <a16:creationId xmlns:a16="http://schemas.microsoft.com/office/drawing/2014/main" id="{FFEA2F72-9D59-82E7-5223-130F4674E971}"/>
              </a:ext>
            </a:extLst>
          </p:cNvPr>
          <p:cNvSpPr txBox="1"/>
          <p:nvPr/>
        </p:nvSpPr>
        <p:spPr bwMode="auto">
          <a:xfrm>
            <a:off x="949969"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13" name="TextBox 512">
            <a:extLst>
              <a:ext uri="{FF2B5EF4-FFF2-40B4-BE49-F238E27FC236}">
                <a16:creationId xmlns:a16="http://schemas.microsoft.com/office/drawing/2014/main" id="{348C5EC9-67BA-349E-0C97-25A1AE993823}"/>
              </a:ext>
            </a:extLst>
          </p:cNvPr>
          <p:cNvSpPr txBox="1"/>
          <p:nvPr/>
        </p:nvSpPr>
        <p:spPr bwMode="auto">
          <a:xfrm>
            <a:off x="1067025"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14" name="TextBox 513">
            <a:extLst>
              <a:ext uri="{FF2B5EF4-FFF2-40B4-BE49-F238E27FC236}">
                <a16:creationId xmlns:a16="http://schemas.microsoft.com/office/drawing/2014/main" id="{946AEBFE-95F3-2944-EAB6-A52CD0EA4F04}"/>
              </a:ext>
            </a:extLst>
          </p:cNvPr>
          <p:cNvSpPr txBox="1"/>
          <p:nvPr/>
        </p:nvSpPr>
        <p:spPr bwMode="auto">
          <a:xfrm>
            <a:off x="1170728"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15" name="TextBox 514">
            <a:extLst>
              <a:ext uri="{FF2B5EF4-FFF2-40B4-BE49-F238E27FC236}">
                <a16:creationId xmlns:a16="http://schemas.microsoft.com/office/drawing/2014/main" id="{6FA25335-785F-D56E-3168-A9D1AD0B38BD}"/>
              </a:ext>
            </a:extLst>
          </p:cNvPr>
          <p:cNvSpPr txBox="1"/>
          <p:nvPr/>
        </p:nvSpPr>
        <p:spPr bwMode="auto">
          <a:xfrm>
            <a:off x="1306338" y="5085050"/>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10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516" name="TextBox 515">
            <a:extLst>
              <a:ext uri="{FF2B5EF4-FFF2-40B4-BE49-F238E27FC236}">
                <a16:creationId xmlns:a16="http://schemas.microsoft.com/office/drawing/2014/main" id="{DFB5EC5A-EEEF-6BD4-8E13-27F30D9E959C}"/>
              </a:ext>
            </a:extLst>
          </p:cNvPr>
          <p:cNvSpPr txBox="1"/>
          <p:nvPr/>
        </p:nvSpPr>
        <p:spPr bwMode="auto">
          <a:xfrm rot="16200000">
            <a:off x="-1124954" y="3532733"/>
            <a:ext cx="33909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Percentage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Change </a:t>
            </a: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in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Total </a:t>
            </a:r>
            <a:r>
              <a:rPr lang="en-US" sz="1400" dirty="0">
                <a:solidFill>
                  <a:srgbClr val="000000"/>
                </a:solidFill>
                <a:latin typeface="Calibri" panose="020F0502020204030204" pitchFamily="34" charset="0"/>
              </a:rPr>
              <a:t>B</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ody </a:t>
            </a:r>
            <a:r>
              <a:rPr lang="en-US" sz="1400" dirty="0">
                <a:solidFill>
                  <a:srgbClr val="000000"/>
                </a:solidFill>
                <a:latin typeface="Calibri" panose="020F0502020204030204" pitchFamily="34" charset="0"/>
              </a:rPr>
              <a:t>W</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eight</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17" name="TextBox 516">
            <a:extLst>
              <a:ext uri="{FF2B5EF4-FFF2-40B4-BE49-F238E27FC236}">
                <a16:creationId xmlns:a16="http://schemas.microsoft.com/office/drawing/2014/main" id="{25D52EB3-669A-3BB9-F172-0B60308B08CB}"/>
              </a:ext>
            </a:extLst>
          </p:cNvPr>
          <p:cNvSpPr txBox="1"/>
          <p:nvPr/>
        </p:nvSpPr>
        <p:spPr bwMode="auto">
          <a:xfrm>
            <a:off x="587808" y="4920924"/>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518" name="TextBox 517">
            <a:extLst>
              <a:ext uri="{FF2B5EF4-FFF2-40B4-BE49-F238E27FC236}">
                <a16:creationId xmlns:a16="http://schemas.microsoft.com/office/drawing/2014/main" id="{97F460F5-C54F-811E-A8D1-7DB9D71EB6D8}"/>
              </a:ext>
            </a:extLst>
          </p:cNvPr>
          <p:cNvSpPr txBox="1"/>
          <p:nvPr/>
        </p:nvSpPr>
        <p:spPr bwMode="auto">
          <a:xfrm>
            <a:off x="587808" y="2113671"/>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19" name="TextBox 518">
            <a:extLst>
              <a:ext uri="{FF2B5EF4-FFF2-40B4-BE49-F238E27FC236}">
                <a16:creationId xmlns:a16="http://schemas.microsoft.com/office/drawing/2014/main" id="{129F9E5C-6760-F6D5-4D87-5457B5EB1B38}"/>
              </a:ext>
            </a:extLst>
          </p:cNvPr>
          <p:cNvSpPr txBox="1"/>
          <p:nvPr/>
        </p:nvSpPr>
        <p:spPr bwMode="auto">
          <a:xfrm>
            <a:off x="587808" y="2394396"/>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20" name="TextBox 519">
            <a:extLst>
              <a:ext uri="{FF2B5EF4-FFF2-40B4-BE49-F238E27FC236}">
                <a16:creationId xmlns:a16="http://schemas.microsoft.com/office/drawing/2014/main" id="{3AD9E390-681E-3401-B39A-F4A4F5CE6C4D}"/>
              </a:ext>
            </a:extLst>
          </p:cNvPr>
          <p:cNvSpPr txBox="1"/>
          <p:nvPr/>
        </p:nvSpPr>
        <p:spPr bwMode="auto">
          <a:xfrm>
            <a:off x="587808" y="2675121"/>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521" name="TextBox 520">
            <a:extLst>
              <a:ext uri="{FF2B5EF4-FFF2-40B4-BE49-F238E27FC236}">
                <a16:creationId xmlns:a16="http://schemas.microsoft.com/office/drawing/2014/main" id="{F2085CF5-6D66-E6FE-63E3-BFAE3FF7DB49}"/>
              </a:ext>
            </a:extLst>
          </p:cNvPr>
          <p:cNvSpPr txBox="1"/>
          <p:nvPr/>
        </p:nvSpPr>
        <p:spPr bwMode="auto">
          <a:xfrm>
            <a:off x="587808" y="2955846"/>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522" name="TextBox 521">
            <a:extLst>
              <a:ext uri="{FF2B5EF4-FFF2-40B4-BE49-F238E27FC236}">
                <a16:creationId xmlns:a16="http://schemas.microsoft.com/office/drawing/2014/main" id="{FD1B3374-57FB-308B-9146-B81B2F0C335C}"/>
              </a:ext>
            </a:extLst>
          </p:cNvPr>
          <p:cNvSpPr txBox="1"/>
          <p:nvPr/>
        </p:nvSpPr>
        <p:spPr bwMode="auto">
          <a:xfrm>
            <a:off x="587808" y="3236571"/>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523" name="TextBox 522">
            <a:extLst>
              <a:ext uri="{FF2B5EF4-FFF2-40B4-BE49-F238E27FC236}">
                <a16:creationId xmlns:a16="http://schemas.microsoft.com/office/drawing/2014/main" id="{96485443-5263-B296-A9DB-25C69148C0E2}"/>
              </a:ext>
            </a:extLst>
          </p:cNvPr>
          <p:cNvSpPr txBox="1"/>
          <p:nvPr/>
        </p:nvSpPr>
        <p:spPr bwMode="auto">
          <a:xfrm>
            <a:off x="587808" y="3517296"/>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524" name="TextBox 523">
            <a:extLst>
              <a:ext uri="{FF2B5EF4-FFF2-40B4-BE49-F238E27FC236}">
                <a16:creationId xmlns:a16="http://schemas.microsoft.com/office/drawing/2014/main" id="{63F05D0E-6393-DE7A-27C7-2DA8D8CFCA0F}"/>
              </a:ext>
            </a:extLst>
          </p:cNvPr>
          <p:cNvSpPr txBox="1"/>
          <p:nvPr/>
        </p:nvSpPr>
        <p:spPr bwMode="auto">
          <a:xfrm>
            <a:off x="587808" y="3798021"/>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25" name="TextBox 524">
            <a:extLst>
              <a:ext uri="{FF2B5EF4-FFF2-40B4-BE49-F238E27FC236}">
                <a16:creationId xmlns:a16="http://schemas.microsoft.com/office/drawing/2014/main" id="{4C07FB0D-1D03-2587-1638-E7270EECB9D3}"/>
              </a:ext>
            </a:extLst>
          </p:cNvPr>
          <p:cNvSpPr txBox="1"/>
          <p:nvPr/>
        </p:nvSpPr>
        <p:spPr bwMode="auto">
          <a:xfrm>
            <a:off x="587808" y="4078746"/>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526" name="TextBox 525">
            <a:extLst>
              <a:ext uri="{FF2B5EF4-FFF2-40B4-BE49-F238E27FC236}">
                <a16:creationId xmlns:a16="http://schemas.microsoft.com/office/drawing/2014/main" id="{CD839B3D-8BE6-AC47-8EAD-4BF928B91E2A}"/>
              </a:ext>
            </a:extLst>
          </p:cNvPr>
          <p:cNvSpPr txBox="1"/>
          <p:nvPr/>
        </p:nvSpPr>
        <p:spPr bwMode="auto">
          <a:xfrm>
            <a:off x="587808" y="4359471"/>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527" name="TextBox 526">
            <a:extLst>
              <a:ext uri="{FF2B5EF4-FFF2-40B4-BE49-F238E27FC236}">
                <a16:creationId xmlns:a16="http://schemas.microsoft.com/office/drawing/2014/main" id="{C3B63CCE-E0F3-6B43-B9FA-2AF57735835D}"/>
              </a:ext>
            </a:extLst>
          </p:cNvPr>
          <p:cNvSpPr txBox="1"/>
          <p:nvPr/>
        </p:nvSpPr>
        <p:spPr bwMode="auto">
          <a:xfrm>
            <a:off x="587808" y="4640196"/>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grpSp>
        <p:nvGrpSpPr>
          <p:cNvPr id="528" name="Group 527">
            <a:extLst>
              <a:ext uri="{FF2B5EF4-FFF2-40B4-BE49-F238E27FC236}">
                <a16:creationId xmlns:a16="http://schemas.microsoft.com/office/drawing/2014/main" id="{62E602A0-14CD-83B5-EFA9-2492D6C932A5}"/>
              </a:ext>
            </a:extLst>
          </p:cNvPr>
          <p:cNvGrpSpPr/>
          <p:nvPr/>
        </p:nvGrpSpPr>
        <p:grpSpPr>
          <a:xfrm>
            <a:off x="1778280" y="3215283"/>
            <a:ext cx="1243433" cy="656294"/>
            <a:chOff x="4257186" y="3777107"/>
            <a:chExt cx="1243433" cy="656294"/>
          </a:xfrm>
        </p:grpSpPr>
        <p:sp>
          <p:nvSpPr>
            <p:cNvPr id="529" name="TextBox 528">
              <a:extLst>
                <a:ext uri="{FF2B5EF4-FFF2-40B4-BE49-F238E27FC236}">
                  <a16:creationId xmlns:a16="http://schemas.microsoft.com/office/drawing/2014/main" id="{1E0A56F8-1637-CF22-D1C3-1AE0F6C8270C}"/>
                </a:ext>
              </a:extLst>
            </p:cNvPr>
            <p:cNvSpPr txBox="1"/>
            <p:nvPr/>
          </p:nvSpPr>
          <p:spPr>
            <a:xfrm>
              <a:off x="4459237" y="3777107"/>
              <a:ext cx="104138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Semaglutide </a:t>
              </a:r>
              <a:b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2.4 mg</a:t>
              </a:r>
            </a:p>
          </p:txBody>
        </p:sp>
        <p:sp>
          <p:nvSpPr>
            <p:cNvPr id="530" name="TextBox 529">
              <a:extLst>
                <a:ext uri="{FF2B5EF4-FFF2-40B4-BE49-F238E27FC236}">
                  <a16:creationId xmlns:a16="http://schemas.microsoft.com/office/drawing/2014/main" id="{23DFEB1F-CA26-A61C-D28B-3E84F361C00D}"/>
                </a:ext>
              </a:extLst>
            </p:cNvPr>
            <p:cNvSpPr txBox="1"/>
            <p:nvPr/>
          </p:nvSpPr>
          <p:spPr>
            <a:xfrm>
              <a:off x="4459236" y="4156402"/>
              <a:ext cx="67839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Placebo</a:t>
              </a:r>
            </a:p>
          </p:txBody>
        </p:sp>
        <p:cxnSp>
          <p:nvCxnSpPr>
            <p:cNvPr id="531" name="Straight Connector 530">
              <a:extLst>
                <a:ext uri="{FF2B5EF4-FFF2-40B4-BE49-F238E27FC236}">
                  <a16:creationId xmlns:a16="http://schemas.microsoft.com/office/drawing/2014/main" id="{0A53EF4B-2BD3-6CDD-ABB7-7C97DEFAAF28}"/>
                </a:ext>
              </a:extLst>
            </p:cNvPr>
            <p:cNvCxnSpPr>
              <a:cxnSpLocks/>
            </p:cNvCxnSpPr>
            <p:nvPr/>
          </p:nvCxnSpPr>
          <p:spPr bwMode="auto">
            <a:xfrm flipH="1">
              <a:off x="4257186" y="4283395"/>
              <a:ext cx="236425" cy="0"/>
            </a:xfrm>
            <a:prstGeom prst="line">
              <a:avLst/>
            </a:prstGeom>
            <a:noFill/>
            <a:ln w="28575"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23A498A9-9849-E34A-0CA1-9405EFB9BF9F}"/>
                </a:ext>
              </a:extLst>
            </p:cNvPr>
            <p:cNvCxnSpPr>
              <a:cxnSpLocks/>
            </p:cNvCxnSpPr>
            <p:nvPr/>
          </p:nvCxnSpPr>
          <p:spPr bwMode="auto">
            <a:xfrm flipH="1">
              <a:off x="4257186" y="3932801"/>
              <a:ext cx="236425" cy="0"/>
            </a:xfrm>
            <a:prstGeom prst="line">
              <a:avLst/>
            </a:prstGeom>
            <a:noFill/>
            <a:ln w="28575" cap="flat" cmpd="sng" algn="ctr">
              <a:solidFill>
                <a:schemeClr val="accent1"/>
              </a:solidFill>
              <a:prstDash val="solid"/>
              <a:round/>
              <a:headEnd type="none" w="med" len="med"/>
              <a:tailEnd type="none" w="med" len="med"/>
            </a:ln>
            <a:effectLst/>
          </p:spPr>
        </p:cxnSp>
      </p:grpSp>
      <p:sp>
        <p:nvSpPr>
          <p:cNvPr id="533" name="TextBox 532">
            <a:extLst>
              <a:ext uri="{FF2B5EF4-FFF2-40B4-BE49-F238E27FC236}">
                <a16:creationId xmlns:a16="http://schemas.microsoft.com/office/drawing/2014/main" id="{F9D7FC3B-8B35-179E-3742-B3FC1D0A3246}"/>
              </a:ext>
            </a:extLst>
          </p:cNvPr>
          <p:cNvSpPr txBox="1"/>
          <p:nvPr/>
        </p:nvSpPr>
        <p:spPr bwMode="auto">
          <a:xfrm>
            <a:off x="1021026" y="1912566"/>
            <a:ext cx="20747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68-wk treatment phase</a:t>
            </a:r>
          </a:p>
        </p:txBody>
      </p:sp>
      <p:sp>
        <p:nvSpPr>
          <p:cNvPr id="534" name="TextBox 533">
            <a:extLst>
              <a:ext uri="{FF2B5EF4-FFF2-40B4-BE49-F238E27FC236}">
                <a16:creationId xmlns:a16="http://schemas.microsoft.com/office/drawing/2014/main" id="{D3E6BCCC-101D-2EA4-2DAD-AACF29789CF9}"/>
              </a:ext>
            </a:extLst>
          </p:cNvPr>
          <p:cNvSpPr txBox="1"/>
          <p:nvPr/>
        </p:nvSpPr>
        <p:spPr bwMode="auto">
          <a:xfrm>
            <a:off x="3095740" y="1912566"/>
            <a:ext cx="16600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52-wk off-treatment extension phase</a:t>
            </a:r>
          </a:p>
        </p:txBody>
      </p:sp>
      <p:cxnSp>
        <p:nvCxnSpPr>
          <p:cNvPr id="535" name="Straight Connector 534">
            <a:extLst>
              <a:ext uri="{FF2B5EF4-FFF2-40B4-BE49-F238E27FC236}">
                <a16:creationId xmlns:a16="http://schemas.microsoft.com/office/drawing/2014/main" id="{C4354402-A421-EC66-7590-D661EB05DA1C}"/>
              </a:ext>
            </a:extLst>
          </p:cNvPr>
          <p:cNvCxnSpPr/>
          <p:nvPr/>
        </p:nvCxnSpPr>
        <p:spPr bwMode="auto">
          <a:xfrm flipV="1">
            <a:off x="3007164" y="2202676"/>
            <a:ext cx="0" cy="2861482"/>
          </a:xfrm>
          <a:prstGeom prst="line">
            <a:avLst/>
          </a:prstGeom>
          <a:noFill/>
          <a:ln w="28575" cap="flat" cmpd="sng" algn="ctr">
            <a:solidFill>
              <a:schemeClr val="bg1"/>
            </a:solidFill>
            <a:prstDash val="sysDot"/>
            <a:round/>
            <a:headEnd type="none" w="med" len="med"/>
            <a:tailEnd type="none" w="med" len="med"/>
          </a:ln>
          <a:effectLst/>
        </p:spPr>
      </p:cxnSp>
      <p:sp>
        <p:nvSpPr>
          <p:cNvPr id="536" name="Freeform 84">
            <a:extLst>
              <a:ext uri="{FF2B5EF4-FFF2-40B4-BE49-F238E27FC236}">
                <a16:creationId xmlns:a16="http://schemas.microsoft.com/office/drawing/2014/main" id="{808F75E4-329A-F938-93BA-3EE9086ABBE3}"/>
              </a:ext>
            </a:extLst>
          </p:cNvPr>
          <p:cNvSpPr/>
          <p:nvPr/>
        </p:nvSpPr>
        <p:spPr bwMode="auto">
          <a:xfrm>
            <a:off x="1035536" y="2528133"/>
            <a:ext cx="3522133" cy="389467"/>
          </a:xfrm>
          <a:custGeom>
            <a:avLst/>
            <a:gdLst>
              <a:gd name="connsiteX0" fmla="*/ 3522133 w 3522133"/>
              <a:gd name="connsiteY0" fmla="*/ 0 h 389467"/>
              <a:gd name="connsiteX1" fmla="*/ 3027680 w 3522133"/>
              <a:gd name="connsiteY1" fmla="*/ 74507 h 389467"/>
              <a:gd name="connsiteX2" fmla="*/ 2346960 w 3522133"/>
              <a:gd name="connsiteY2" fmla="*/ 142240 h 389467"/>
              <a:gd name="connsiteX3" fmla="*/ 2184400 w 3522133"/>
              <a:gd name="connsiteY3" fmla="*/ 250614 h 389467"/>
              <a:gd name="connsiteX4" fmla="*/ 1981200 w 3522133"/>
              <a:gd name="connsiteY4" fmla="*/ 274320 h 389467"/>
              <a:gd name="connsiteX5" fmla="*/ 1754293 w 3522133"/>
              <a:gd name="connsiteY5" fmla="*/ 331894 h 389467"/>
              <a:gd name="connsiteX6" fmla="*/ 1517226 w 3522133"/>
              <a:gd name="connsiteY6" fmla="*/ 372534 h 389467"/>
              <a:gd name="connsiteX7" fmla="*/ 1276773 w 3522133"/>
              <a:gd name="connsiteY7" fmla="*/ 375920 h 389467"/>
              <a:gd name="connsiteX8" fmla="*/ 1056640 w 3522133"/>
              <a:gd name="connsiteY8" fmla="*/ 389467 h 389467"/>
              <a:gd name="connsiteX9" fmla="*/ 809413 w 3522133"/>
              <a:gd name="connsiteY9" fmla="*/ 372534 h 389467"/>
              <a:gd name="connsiteX10" fmla="*/ 575733 w 3522133"/>
              <a:gd name="connsiteY10" fmla="*/ 352214 h 389467"/>
              <a:gd name="connsiteX11" fmla="*/ 460586 w 3522133"/>
              <a:gd name="connsiteY11" fmla="*/ 314960 h 389467"/>
              <a:gd name="connsiteX12" fmla="*/ 352213 w 3522133"/>
              <a:gd name="connsiteY12" fmla="*/ 294640 h 389467"/>
              <a:gd name="connsiteX13" fmla="*/ 216746 w 3522133"/>
              <a:gd name="connsiteY13" fmla="*/ 223520 h 389467"/>
              <a:gd name="connsiteX14" fmla="*/ 101600 w 3522133"/>
              <a:gd name="connsiteY14" fmla="*/ 135467 h 389467"/>
              <a:gd name="connsiteX15" fmla="*/ 0 w 3522133"/>
              <a:gd name="connsiteY15" fmla="*/ 3387 h 389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22133" h="389467">
                <a:moveTo>
                  <a:pt x="3522133" y="0"/>
                </a:moveTo>
                <a:lnTo>
                  <a:pt x="3027680" y="74507"/>
                </a:lnTo>
                <a:lnTo>
                  <a:pt x="2346960" y="142240"/>
                </a:lnTo>
                <a:lnTo>
                  <a:pt x="2184400" y="250614"/>
                </a:lnTo>
                <a:lnTo>
                  <a:pt x="1981200" y="274320"/>
                </a:lnTo>
                <a:lnTo>
                  <a:pt x="1754293" y="331894"/>
                </a:lnTo>
                <a:lnTo>
                  <a:pt x="1517226" y="372534"/>
                </a:lnTo>
                <a:lnTo>
                  <a:pt x="1276773" y="375920"/>
                </a:lnTo>
                <a:lnTo>
                  <a:pt x="1056640" y="389467"/>
                </a:lnTo>
                <a:lnTo>
                  <a:pt x="809413" y="372534"/>
                </a:lnTo>
                <a:lnTo>
                  <a:pt x="575733" y="352214"/>
                </a:lnTo>
                <a:lnTo>
                  <a:pt x="460586" y="314960"/>
                </a:lnTo>
                <a:lnTo>
                  <a:pt x="352213" y="294640"/>
                </a:lnTo>
                <a:lnTo>
                  <a:pt x="216746" y="223520"/>
                </a:lnTo>
                <a:lnTo>
                  <a:pt x="101600" y="135467"/>
                </a:lnTo>
                <a:lnTo>
                  <a:pt x="0" y="3387"/>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537" name="Freeform 85">
            <a:extLst>
              <a:ext uri="{FF2B5EF4-FFF2-40B4-BE49-F238E27FC236}">
                <a16:creationId xmlns:a16="http://schemas.microsoft.com/office/drawing/2014/main" id="{33317962-638D-A07B-A57B-D7AFEC833189}"/>
              </a:ext>
            </a:extLst>
          </p:cNvPr>
          <p:cNvSpPr/>
          <p:nvPr/>
        </p:nvSpPr>
        <p:spPr bwMode="auto">
          <a:xfrm>
            <a:off x="1028463" y="2545546"/>
            <a:ext cx="3503851" cy="2431657"/>
          </a:xfrm>
          <a:custGeom>
            <a:avLst/>
            <a:gdLst>
              <a:gd name="connsiteX0" fmla="*/ 3503851 w 3503851"/>
              <a:gd name="connsiteY0" fmla="*/ 768744 h 2431657"/>
              <a:gd name="connsiteX1" fmla="*/ 3034513 w 3503851"/>
              <a:gd name="connsiteY1" fmla="*/ 926538 h 2431657"/>
              <a:gd name="connsiteX2" fmla="*/ 2334552 w 3503851"/>
              <a:gd name="connsiteY2" fmla="*/ 1577947 h 2431657"/>
              <a:gd name="connsiteX3" fmla="*/ 2184849 w 3503851"/>
              <a:gd name="connsiteY3" fmla="*/ 1938043 h 2431657"/>
              <a:gd name="connsiteX4" fmla="*/ 1982548 w 3503851"/>
              <a:gd name="connsiteY4" fmla="*/ 2431657 h 2431657"/>
              <a:gd name="connsiteX5" fmla="*/ 1743833 w 3503851"/>
              <a:gd name="connsiteY5" fmla="*/ 2387151 h 2431657"/>
              <a:gd name="connsiteX6" fmla="*/ 1505118 w 3503851"/>
              <a:gd name="connsiteY6" fmla="*/ 2326460 h 2431657"/>
              <a:gd name="connsiteX7" fmla="*/ 1282587 w 3503851"/>
              <a:gd name="connsiteY7" fmla="*/ 2176758 h 2431657"/>
              <a:gd name="connsiteX8" fmla="*/ 1039826 w 3503851"/>
              <a:gd name="connsiteY8" fmla="*/ 1974457 h 2431657"/>
              <a:gd name="connsiteX9" fmla="*/ 813249 w 3503851"/>
              <a:gd name="connsiteY9" fmla="*/ 1731696 h 2431657"/>
              <a:gd name="connsiteX10" fmla="*/ 562396 w 3503851"/>
              <a:gd name="connsiteY10" fmla="*/ 1399922 h 2431657"/>
              <a:gd name="connsiteX11" fmla="*/ 449108 w 3503851"/>
              <a:gd name="connsiteY11" fmla="*/ 1124793 h 2431657"/>
              <a:gd name="connsiteX12" fmla="*/ 335819 w 3503851"/>
              <a:gd name="connsiteY12" fmla="*/ 861802 h 2431657"/>
              <a:gd name="connsiteX13" fmla="*/ 218485 w 3503851"/>
              <a:gd name="connsiteY13" fmla="*/ 590719 h 2431657"/>
              <a:gd name="connsiteX14" fmla="*/ 105196 w 3503851"/>
              <a:gd name="connsiteY14" fmla="*/ 311544 h 2431657"/>
              <a:gd name="connsiteX15" fmla="*/ 0 w 3503851"/>
              <a:gd name="connsiteY15" fmla="*/ 0 h 2431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503851" h="2431657">
                <a:moveTo>
                  <a:pt x="3503851" y="768744"/>
                </a:moveTo>
                <a:lnTo>
                  <a:pt x="3034513" y="926538"/>
                </a:lnTo>
                <a:lnTo>
                  <a:pt x="2334552" y="1577947"/>
                </a:lnTo>
                <a:lnTo>
                  <a:pt x="2184849" y="1938043"/>
                </a:lnTo>
                <a:lnTo>
                  <a:pt x="1982548" y="2431657"/>
                </a:lnTo>
                <a:lnTo>
                  <a:pt x="1743833" y="2387151"/>
                </a:lnTo>
                <a:lnTo>
                  <a:pt x="1505118" y="2326460"/>
                </a:lnTo>
                <a:lnTo>
                  <a:pt x="1282587" y="2176758"/>
                </a:lnTo>
                <a:lnTo>
                  <a:pt x="1039826" y="1974457"/>
                </a:lnTo>
                <a:lnTo>
                  <a:pt x="813249" y="1731696"/>
                </a:lnTo>
                <a:lnTo>
                  <a:pt x="562396" y="1399922"/>
                </a:lnTo>
                <a:lnTo>
                  <a:pt x="449108" y="1124793"/>
                </a:lnTo>
                <a:lnTo>
                  <a:pt x="335819" y="861802"/>
                </a:lnTo>
                <a:lnTo>
                  <a:pt x="218485" y="590719"/>
                </a:lnTo>
                <a:lnTo>
                  <a:pt x="105196" y="311544"/>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38" name="Group 537">
            <a:extLst>
              <a:ext uri="{FF2B5EF4-FFF2-40B4-BE49-F238E27FC236}">
                <a16:creationId xmlns:a16="http://schemas.microsoft.com/office/drawing/2014/main" id="{2EEFF75D-8284-0D82-B4B2-36958BB5406B}"/>
              </a:ext>
            </a:extLst>
          </p:cNvPr>
          <p:cNvGrpSpPr/>
          <p:nvPr/>
        </p:nvGrpSpPr>
        <p:grpSpPr>
          <a:xfrm>
            <a:off x="990871" y="2504616"/>
            <a:ext cx="3577448" cy="2501392"/>
            <a:chOff x="1249042" y="2746776"/>
            <a:chExt cx="3577448" cy="2501392"/>
          </a:xfrm>
        </p:grpSpPr>
        <p:sp>
          <p:nvSpPr>
            <p:cNvPr id="539" name="Rectangle 538">
              <a:extLst>
                <a:ext uri="{FF2B5EF4-FFF2-40B4-BE49-F238E27FC236}">
                  <a16:creationId xmlns:a16="http://schemas.microsoft.com/office/drawing/2014/main" id="{537B58E2-0C32-7D10-4C98-5D2C2B7DD227}"/>
                </a:ext>
              </a:extLst>
            </p:cNvPr>
            <p:cNvSpPr/>
            <p:nvPr/>
          </p:nvSpPr>
          <p:spPr bwMode="auto">
            <a:xfrm>
              <a:off x="1249042" y="2746776"/>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0" name="Rectangle 539">
              <a:extLst>
                <a:ext uri="{FF2B5EF4-FFF2-40B4-BE49-F238E27FC236}">
                  <a16:creationId xmlns:a16="http://schemas.microsoft.com/office/drawing/2014/main" id="{46C33543-3576-1E67-4AF7-252F58912ED9}"/>
                </a:ext>
              </a:extLst>
            </p:cNvPr>
            <p:cNvSpPr/>
            <p:nvPr/>
          </p:nvSpPr>
          <p:spPr bwMode="auto">
            <a:xfrm>
              <a:off x="1361492" y="3051576"/>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1" name="Rectangle 540">
              <a:extLst>
                <a:ext uri="{FF2B5EF4-FFF2-40B4-BE49-F238E27FC236}">
                  <a16:creationId xmlns:a16="http://schemas.microsoft.com/office/drawing/2014/main" id="{6E4F3347-57A4-7721-348F-2F6BA7F8C5E9}"/>
                </a:ext>
              </a:extLst>
            </p:cNvPr>
            <p:cNvSpPr/>
            <p:nvPr/>
          </p:nvSpPr>
          <p:spPr bwMode="auto">
            <a:xfrm>
              <a:off x="1473884" y="3336505"/>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2" name="Rectangle 541">
              <a:extLst>
                <a:ext uri="{FF2B5EF4-FFF2-40B4-BE49-F238E27FC236}">
                  <a16:creationId xmlns:a16="http://schemas.microsoft.com/office/drawing/2014/main" id="{747E4B7C-4F3E-B1C3-CBCE-A352ED3D799D}"/>
                </a:ext>
              </a:extLst>
            </p:cNvPr>
            <p:cNvSpPr/>
            <p:nvPr/>
          </p:nvSpPr>
          <p:spPr bwMode="auto">
            <a:xfrm>
              <a:off x="1583166" y="3612813"/>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3" name="Rectangle 542">
              <a:extLst>
                <a:ext uri="{FF2B5EF4-FFF2-40B4-BE49-F238E27FC236}">
                  <a16:creationId xmlns:a16="http://schemas.microsoft.com/office/drawing/2014/main" id="{39B9A520-D9E3-DE0E-224E-0757DB51A95E}"/>
                </a:ext>
              </a:extLst>
            </p:cNvPr>
            <p:cNvSpPr/>
            <p:nvPr/>
          </p:nvSpPr>
          <p:spPr bwMode="auto">
            <a:xfrm>
              <a:off x="1695678" y="3878797"/>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4" name="Rectangle 543">
              <a:extLst>
                <a:ext uri="{FF2B5EF4-FFF2-40B4-BE49-F238E27FC236}">
                  <a16:creationId xmlns:a16="http://schemas.microsoft.com/office/drawing/2014/main" id="{0DBA107F-AE88-3A9B-4B9A-C63CD40F8958}"/>
                </a:ext>
              </a:extLst>
            </p:cNvPr>
            <p:cNvSpPr/>
            <p:nvPr/>
          </p:nvSpPr>
          <p:spPr bwMode="auto">
            <a:xfrm>
              <a:off x="1816137" y="4156997"/>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5" name="Rectangle 544">
              <a:extLst>
                <a:ext uri="{FF2B5EF4-FFF2-40B4-BE49-F238E27FC236}">
                  <a16:creationId xmlns:a16="http://schemas.microsoft.com/office/drawing/2014/main" id="{A43EF13C-C901-84AD-CB92-AD25F52125C1}"/>
                </a:ext>
              </a:extLst>
            </p:cNvPr>
            <p:cNvSpPr/>
            <p:nvPr/>
          </p:nvSpPr>
          <p:spPr bwMode="auto">
            <a:xfrm>
              <a:off x="2058124" y="4483898"/>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6" name="Rectangle 545">
              <a:extLst>
                <a:ext uri="{FF2B5EF4-FFF2-40B4-BE49-F238E27FC236}">
                  <a16:creationId xmlns:a16="http://schemas.microsoft.com/office/drawing/2014/main" id="{3739C9BC-0422-19D9-B691-8861F24D3944}"/>
                </a:ext>
              </a:extLst>
            </p:cNvPr>
            <p:cNvSpPr/>
            <p:nvPr/>
          </p:nvSpPr>
          <p:spPr bwMode="auto">
            <a:xfrm>
              <a:off x="2296525" y="4722189"/>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7" name="Rectangle 546">
              <a:extLst>
                <a:ext uri="{FF2B5EF4-FFF2-40B4-BE49-F238E27FC236}">
                  <a16:creationId xmlns:a16="http://schemas.microsoft.com/office/drawing/2014/main" id="{B2D3FA46-05BC-64FF-F6FA-F75A982222AE}"/>
                </a:ext>
              </a:extLst>
            </p:cNvPr>
            <p:cNvSpPr/>
            <p:nvPr/>
          </p:nvSpPr>
          <p:spPr bwMode="auto">
            <a:xfrm>
              <a:off x="2525829" y="4925633"/>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8" name="Rectangle 547">
              <a:extLst>
                <a:ext uri="{FF2B5EF4-FFF2-40B4-BE49-F238E27FC236}">
                  <a16:creationId xmlns:a16="http://schemas.microsoft.com/office/drawing/2014/main" id="{86EC6579-D5AC-D52D-68F8-6E92C5148BE7}"/>
                </a:ext>
              </a:extLst>
            </p:cNvPr>
            <p:cNvSpPr/>
            <p:nvPr/>
          </p:nvSpPr>
          <p:spPr bwMode="auto">
            <a:xfrm>
              <a:off x="4750645" y="3514468"/>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9" name="Rectangle 548">
              <a:extLst>
                <a:ext uri="{FF2B5EF4-FFF2-40B4-BE49-F238E27FC236}">
                  <a16:creationId xmlns:a16="http://schemas.microsoft.com/office/drawing/2014/main" id="{7AC2D194-EB8E-BB44-7253-315DCBF2E1DE}"/>
                </a:ext>
              </a:extLst>
            </p:cNvPr>
            <p:cNvSpPr/>
            <p:nvPr/>
          </p:nvSpPr>
          <p:spPr bwMode="auto">
            <a:xfrm>
              <a:off x="3585112" y="4323545"/>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0" name="Rectangle 549">
              <a:extLst>
                <a:ext uri="{FF2B5EF4-FFF2-40B4-BE49-F238E27FC236}">
                  <a16:creationId xmlns:a16="http://schemas.microsoft.com/office/drawing/2014/main" id="{6EC23D1E-28DF-189D-49B2-B9EEEECBE772}"/>
                </a:ext>
              </a:extLst>
            </p:cNvPr>
            <p:cNvSpPr/>
            <p:nvPr/>
          </p:nvSpPr>
          <p:spPr bwMode="auto">
            <a:xfrm>
              <a:off x="4273772" y="3677410"/>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1" name="Rectangle 550">
              <a:extLst>
                <a:ext uri="{FF2B5EF4-FFF2-40B4-BE49-F238E27FC236}">
                  <a16:creationId xmlns:a16="http://schemas.microsoft.com/office/drawing/2014/main" id="{D4881F01-1ECB-24EB-C557-BE467ED9F3AC}"/>
                </a:ext>
              </a:extLst>
            </p:cNvPr>
            <p:cNvSpPr/>
            <p:nvPr/>
          </p:nvSpPr>
          <p:spPr bwMode="auto">
            <a:xfrm>
              <a:off x="3433616" y="4697031"/>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2" name="Rectangle 551">
              <a:extLst>
                <a:ext uri="{FF2B5EF4-FFF2-40B4-BE49-F238E27FC236}">
                  <a16:creationId xmlns:a16="http://schemas.microsoft.com/office/drawing/2014/main" id="{DFFD0392-161B-EF30-D13B-0AE3D9E70D74}"/>
                </a:ext>
              </a:extLst>
            </p:cNvPr>
            <p:cNvSpPr/>
            <p:nvPr/>
          </p:nvSpPr>
          <p:spPr bwMode="auto">
            <a:xfrm>
              <a:off x="3227412" y="5172323"/>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3" name="Rectangle 552">
              <a:extLst>
                <a:ext uri="{FF2B5EF4-FFF2-40B4-BE49-F238E27FC236}">
                  <a16:creationId xmlns:a16="http://schemas.microsoft.com/office/drawing/2014/main" id="{96D7F077-3463-C5AB-623F-5CA80A6BD66A}"/>
                </a:ext>
              </a:extLst>
            </p:cNvPr>
            <p:cNvSpPr/>
            <p:nvPr/>
          </p:nvSpPr>
          <p:spPr bwMode="auto">
            <a:xfrm>
              <a:off x="2755600" y="5084185"/>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4" name="Rectangle 553">
              <a:extLst>
                <a:ext uri="{FF2B5EF4-FFF2-40B4-BE49-F238E27FC236}">
                  <a16:creationId xmlns:a16="http://schemas.microsoft.com/office/drawing/2014/main" id="{1644D0A1-1EF0-C3B4-B424-1FE71C63F6CA}"/>
                </a:ext>
              </a:extLst>
            </p:cNvPr>
            <p:cNvSpPr/>
            <p:nvPr/>
          </p:nvSpPr>
          <p:spPr bwMode="auto">
            <a:xfrm>
              <a:off x="2988320" y="5146726"/>
              <a:ext cx="75845" cy="75845"/>
            </a:xfrm>
            <a:prstGeom prst="rect">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55" name="Group 554">
            <a:extLst>
              <a:ext uri="{FF2B5EF4-FFF2-40B4-BE49-F238E27FC236}">
                <a16:creationId xmlns:a16="http://schemas.microsoft.com/office/drawing/2014/main" id="{1ED99CE7-2D54-07D1-0695-839A1B5F0F34}"/>
              </a:ext>
            </a:extLst>
          </p:cNvPr>
          <p:cNvGrpSpPr/>
          <p:nvPr/>
        </p:nvGrpSpPr>
        <p:grpSpPr>
          <a:xfrm>
            <a:off x="991694" y="2498961"/>
            <a:ext cx="3594446" cy="468856"/>
            <a:chOff x="1249865" y="2741121"/>
            <a:chExt cx="3594446" cy="468856"/>
          </a:xfrm>
        </p:grpSpPr>
        <p:sp>
          <p:nvSpPr>
            <p:cNvPr id="556" name="Triangle 103">
              <a:extLst>
                <a:ext uri="{FF2B5EF4-FFF2-40B4-BE49-F238E27FC236}">
                  <a16:creationId xmlns:a16="http://schemas.microsoft.com/office/drawing/2014/main" id="{59DE904F-EF49-313D-02C6-4CC07461624B}"/>
                </a:ext>
              </a:extLst>
            </p:cNvPr>
            <p:cNvSpPr/>
            <p:nvPr/>
          </p:nvSpPr>
          <p:spPr bwMode="auto">
            <a:xfrm rot="10800000">
              <a:off x="1249865" y="2754728"/>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7" name="Triangle 104">
              <a:extLst>
                <a:ext uri="{FF2B5EF4-FFF2-40B4-BE49-F238E27FC236}">
                  <a16:creationId xmlns:a16="http://schemas.microsoft.com/office/drawing/2014/main" id="{4D2F415A-8A0E-193B-9F97-6E09AFB029E6}"/>
                </a:ext>
              </a:extLst>
            </p:cNvPr>
            <p:cNvSpPr/>
            <p:nvPr/>
          </p:nvSpPr>
          <p:spPr bwMode="auto">
            <a:xfrm rot="10800000">
              <a:off x="1361216" y="2881411"/>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8" name="Triangle 105">
              <a:extLst>
                <a:ext uri="{FF2B5EF4-FFF2-40B4-BE49-F238E27FC236}">
                  <a16:creationId xmlns:a16="http://schemas.microsoft.com/office/drawing/2014/main" id="{D9982405-0CBF-315F-BAC4-F9807425E145}"/>
                </a:ext>
              </a:extLst>
            </p:cNvPr>
            <p:cNvSpPr/>
            <p:nvPr/>
          </p:nvSpPr>
          <p:spPr bwMode="auto">
            <a:xfrm rot="10800000">
              <a:off x="1482157" y="2969280"/>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9" name="Triangle 106">
              <a:extLst>
                <a:ext uri="{FF2B5EF4-FFF2-40B4-BE49-F238E27FC236}">
                  <a16:creationId xmlns:a16="http://schemas.microsoft.com/office/drawing/2014/main" id="{E0ACE178-1B87-26F6-C262-BDEC16BF5A83}"/>
                </a:ext>
              </a:extLst>
            </p:cNvPr>
            <p:cNvSpPr/>
            <p:nvPr/>
          </p:nvSpPr>
          <p:spPr bwMode="auto">
            <a:xfrm rot="10800000">
              <a:off x="1601835" y="3038874"/>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0" name="Triangle 107">
              <a:extLst>
                <a:ext uri="{FF2B5EF4-FFF2-40B4-BE49-F238E27FC236}">
                  <a16:creationId xmlns:a16="http://schemas.microsoft.com/office/drawing/2014/main" id="{5454EE8C-EFDB-ED08-9894-125EC607D7C4}"/>
                </a:ext>
              </a:extLst>
            </p:cNvPr>
            <p:cNvSpPr/>
            <p:nvPr/>
          </p:nvSpPr>
          <p:spPr bwMode="auto">
            <a:xfrm rot="10800000">
              <a:off x="1712154" y="3051744"/>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1" name="Triangle 108">
              <a:extLst>
                <a:ext uri="{FF2B5EF4-FFF2-40B4-BE49-F238E27FC236}">
                  <a16:creationId xmlns:a16="http://schemas.microsoft.com/office/drawing/2014/main" id="{65B7E55F-B2E0-2AC0-172F-1AF05D50E77A}"/>
                </a:ext>
              </a:extLst>
            </p:cNvPr>
            <p:cNvSpPr/>
            <p:nvPr/>
          </p:nvSpPr>
          <p:spPr bwMode="auto">
            <a:xfrm rot="10800000">
              <a:off x="1832373" y="3090614"/>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2" name="Triangle 109">
              <a:extLst>
                <a:ext uri="{FF2B5EF4-FFF2-40B4-BE49-F238E27FC236}">
                  <a16:creationId xmlns:a16="http://schemas.microsoft.com/office/drawing/2014/main" id="{2B2D8B51-0D71-9A1C-8D19-1D003474D5F6}"/>
                </a:ext>
              </a:extLst>
            </p:cNvPr>
            <p:cNvSpPr/>
            <p:nvPr/>
          </p:nvSpPr>
          <p:spPr bwMode="auto">
            <a:xfrm rot="10800000">
              <a:off x="2061430" y="3109792"/>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3" name="Triangle 110">
              <a:extLst>
                <a:ext uri="{FF2B5EF4-FFF2-40B4-BE49-F238E27FC236}">
                  <a16:creationId xmlns:a16="http://schemas.microsoft.com/office/drawing/2014/main" id="{91D980DF-163D-3F3B-F379-E0085680AD5D}"/>
                </a:ext>
              </a:extLst>
            </p:cNvPr>
            <p:cNvSpPr/>
            <p:nvPr/>
          </p:nvSpPr>
          <p:spPr bwMode="auto">
            <a:xfrm rot="10800000">
              <a:off x="2299041" y="3127681"/>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4" name="Triangle 111">
              <a:extLst>
                <a:ext uri="{FF2B5EF4-FFF2-40B4-BE49-F238E27FC236}">
                  <a16:creationId xmlns:a16="http://schemas.microsoft.com/office/drawing/2014/main" id="{9277B170-91C9-910A-1658-2089A688FD71}"/>
                </a:ext>
              </a:extLst>
            </p:cNvPr>
            <p:cNvSpPr/>
            <p:nvPr/>
          </p:nvSpPr>
          <p:spPr bwMode="auto">
            <a:xfrm rot="10800000">
              <a:off x="2526981" y="3122828"/>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5" name="Triangle 112">
              <a:extLst>
                <a:ext uri="{FF2B5EF4-FFF2-40B4-BE49-F238E27FC236}">
                  <a16:creationId xmlns:a16="http://schemas.microsoft.com/office/drawing/2014/main" id="{1AA330A4-09A4-3472-34B0-CF5DC9DCAA3E}"/>
                </a:ext>
              </a:extLst>
            </p:cNvPr>
            <p:cNvSpPr/>
            <p:nvPr/>
          </p:nvSpPr>
          <p:spPr bwMode="auto">
            <a:xfrm rot="10800000">
              <a:off x="2768600" y="3118064"/>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6" name="Triangle 113">
              <a:extLst>
                <a:ext uri="{FF2B5EF4-FFF2-40B4-BE49-F238E27FC236}">
                  <a16:creationId xmlns:a16="http://schemas.microsoft.com/office/drawing/2014/main" id="{5225E8EA-B3A7-3B2E-4DF7-5935BCC6C8CC}"/>
                </a:ext>
              </a:extLst>
            </p:cNvPr>
            <p:cNvSpPr/>
            <p:nvPr/>
          </p:nvSpPr>
          <p:spPr bwMode="auto">
            <a:xfrm rot="10800000">
              <a:off x="3001609" y="3070700"/>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7" name="Triangle 114">
              <a:extLst>
                <a:ext uri="{FF2B5EF4-FFF2-40B4-BE49-F238E27FC236}">
                  <a16:creationId xmlns:a16="http://schemas.microsoft.com/office/drawing/2014/main" id="{048AF613-1D58-9425-0E9A-CBCF023BA672}"/>
                </a:ext>
              </a:extLst>
            </p:cNvPr>
            <p:cNvSpPr/>
            <p:nvPr/>
          </p:nvSpPr>
          <p:spPr bwMode="auto">
            <a:xfrm rot="10800000">
              <a:off x="3224186" y="3013307"/>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8" name="Triangle 115">
              <a:extLst>
                <a:ext uri="{FF2B5EF4-FFF2-40B4-BE49-F238E27FC236}">
                  <a16:creationId xmlns:a16="http://schemas.microsoft.com/office/drawing/2014/main" id="{5CF5D302-0B9C-64B7-E4C3-9202A63CBD87}"/>
                </a:ext>
              </a:extLst>
            </p:cNvPr>
            <p:cNvSpPr/>
            <p:nvPr/>
          </p:nvSpPr>
          <p:spPr bwMode="auto">
            <a:xfrm rot="10800000">
              <a:off x="3439314" y="2987119"/>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9" name="Triangle 116">
              <a:extLst>
                <a:ext uri="{FF2B5EF4-FFF2-40B4-BE49-F238E27FC236}">
                  <a16:creationId xmlns:a16="http://schemas.microsoft.com/office/drawing/2014/main" id="{64B8554B-5ED2-D858-2607-23F3C8D8F338}"/>
                </a:ext>
              </a:extLst>
            </p:cNvPr>
            <p:cNvSpPr/>
            <p:nvPr/>
          </p:nvSpPr>
          <p:spPr bwMode="auto">
            <a:xfrm rot="10800000">
              <a:off x="3577494" y="2875249"/>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0" name="Triangle 117">
              <a:extLst>
                <a:ext uri="{FF2B5EF4-FFF2-40B4-BE49-F238E27FC236}">
                  <a16:creationId xmlns:a16="http://schemas.microsoft.com/office/drawing/2014/main" id="{5805C3D5-A1B2-EB49-4DC2-44EF29B98B3D}"/>
                </a:ext>
              </a:extLst>
            </p:cNvPr>
            <p:cNvSpPr/>
            <p:nvPr/>
          </p:nvSpPr>
          <p:spPr bwMode="auto">
            <a:xfrm rot="10800000">
              <a:off x="4283023" y="2794944"/>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1" name="Triangle 118">
              <a:extLst>
                <a:ext uri="{FF2B5EF4-FFF2-40B4-BE49-F238E27FC236}">
                  <a16:creationId xmlns:a16="http://schemas.microsoft.com/office/drawing/2014/main" id="{96D5E073-0678-F690-F618-23391D7A9720}"/>
                </a:ext>
              </a:extLst>
            </p:cNvPr>
            <p:cNvSpPr/>
            <p:nvPr/>
          </p:nvSpPr>
          <p:spPr bwMode="auto">
            <a:xfrm rot="10800000">
              <a:off x="4762015" y="2741121"/>
              <a:ext cx="82296" cy="82296"/>
            </a:xfrm>
            <a:prstGeom prst="triangl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572" name="Group 571">
            <a:extLst>
              <a:ext uri="{FF2B5EF4-FFF2-40B4-BE49-F238E27FC236}">
                <a16:creationId xmlns:a16="http://schemas.microsoft.com/office/drawing/2014/main" id="{368D7672-C120-D657-DE25-2299073B0B7F}"/>
              </a:ext>
            </a:extLst>
          </p:cNvPr>
          <p:cNvGrpSpPr/>
          <p:nvPr/>
        </p:nvGrpSpPr>
        <p:grpSpPr>
          <a:xfrm>
            <a:off x="980520" y="2455459"/>
            <a:ext cx="3614596" cy="551902"/>
            <a:chOff x="1007416" y="2495803"/>
            <a:chExt cx="3614596" cy="551902"/>
          </a:xfrm>
        </p:grpSpPr>
        <p:grpSp>
          <p:nvGrpSpPr>
            <p:cNvPr id="573" name="Group 572">
              <a:extLst>
                <a:ext uri="{FF2B5EF4-FFF2-40B4-BE49-F238E27FC236}">
                  <a16:creationId xmlns:a16="http://schemas.microsoft.com/office/drawing/2014/main" id="{0B19F85B-FC30-EBBA-9EDD-09771AB1D1A0}"/>
                </a:ext>
              </a:extLst>
            </p:cNvPr>
            <p:cNvGrpSpPr/>
            <p:nvPr/>
          </p:nvGrpSpPr>
          <p:grpSpPr>
            <a:xfrm>
              <a:off x="4525254" y="2495803"/>
              <a:ext cx="96758" cy="178491"/>
              <a:chOff x="5692644" y="4660634"/>
              <a:chExt cx="96758" cy="356818"/>
            </a:xfrm>
            <a:solidFill>
              <a:schemeClr val="accent3"/>
            </a:solidFill>
          </p:grpSpPr>
          <p:cxnSp>
            <p:nvCxnSpPr>
              <p:cNvPr id="634" name="Straight Connector 633">
                <a:extLst>
                  <a:ext uri="{FF2B5EF4-FFF2-40B4-BE49-F238E27FC236}">
                    <a16:creationId xmlns:a16="http://schemas.microsoft.com/office/drawing/2014/main" id="{35DC1668-7FD8-0FBD-7ED3-417341B754BA}"/>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35" name="Straight Connector 634">
                <a:extLst>
                  <a:ext uri="{FF2B5EF4-FFF2-40B4-BE49-F238E27FC236}">
                    <a16:creationId xmlns:a16="http://schemas.microsoft.com/office/drawing/2014/main" id="{640E541B-760C-235D-3B22-E6B20B4E11E1}"/>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36" name="Straight Connector 635">
                <a:extLst>
                  <a:ext uri="{FF2B5EF4-FFF2-40B4-BE49-F238E27FC236}">
                    <a16:creationId xmlns:a16="http://schemas.microsoft.com/office/drawing/2014/main" id="{8263CEB1-E1EF-2FBF-CDF8-CFD75721ACE2}"/>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74" name="Group 573">
              <a:extLst>
                <a:ext uri="{FF2B5EF4-FFF2-40B4-BE49-F238E27FC236}">
                  <a16:creationId xmlns:a16="http://schemas.microsoft.com/office/drawing/2014/main" id="{D76FD17B-C8B7-7D99-54AE-84CA5E9FC87A}"/>
                </a:ext>
              </a:extLst>
            </p:cNvPr>
            <p:cNvGrpSpPr/>
            <p:nvPr/>
          </p:nvGrpSpPr>
          <p:grpSpPr>
            <a:xfrm>
              <a:off x="4046239" y="2542252"/>
              <a:ext cx="96758" cy="178491"/>
              <a:chOff x="5692644" y="4660634"/>
              <a:chExt cx="96758" cy="356818"/>
            </a:xfrm>
            <a:solidFill>
              <a:schemeClr val="accent3"/>
            </a:solidFill>
          </p:grpSpPr>
          <p:cxnSp>
            <p:nvCxnSpPr>
              <p:cNvPr id="631" name="Straight Connector 630">
                <a:extLst>
                  <a:ext uri="{FF2B5EF4-FFF2-40B4-BE49-F238E27FC236}">
                    <a16:creationId xmlns:a16="http://schemas.microsoft.com/office/drawing/2014/main" id="{C2368CD3-222C-A6D7-4F66-E05D5008C3FA}"/>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C0CF2DD7-02B1-3D35-B233-6DEFC325106E}"/>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58266C1F-6153-BCFD-2E28-356209142FB3}"/>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75" name="Group 574">
              <a:extLst>
                <a:ext uri="{FF2B5EF4-FFF2-40B4-BE49-F238E27FC236}">
                  <a16:creationId xmlns:a16="http://schemas.microsoft.com/office/drawing/2014/main" id="{D7CB3EE7-69BB-AA7C-2EDA-82A2D29C99C7}"/>
                </a:ext>
              </a:extLst>
            </p:cNvPr>
            <p:cNvGrpSpPr/>
            <p:nvPr/>
          </p:nvGrpSpPr>
          <p:grpSpPr>
            <a:xfrm>
              <a:off x="3337798" y="2631259"/>
              <a:ext cx="96758" cy="190360"/>
              <a:chOff x="5692644" y="4660634"/>
              <a:chExt cx="96758" cy="356818"/>
            </a:xfrm>
            <a:solidFill>
              <a:schemeClr val="accent3"/>
            </a:solidFill>
          </p:grpSpPr>
          <p:cxnSp>
            <p:nvCxnSpPr>
              <p:cNvPr id="628" name="Straight Connector 627">
                <a:extLst>
                  <a:ext uri="{FF2B5EF4-FFF2-40B4-BE49-F238E27FC236}">
                    <a16:creationId xmlns:a16="http://schemas.microsoft.com/office/drawing/2014/main" id="{0D343114-EEFA-CBD2-5C0F-4D8D4F437BD2}"/>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29" name="Straight Connector 628">
                <a:extLst>
                  <a:ext uri="{FF2B5EF4-FFF2-40B4-BE49-F238E27FC236}">
                    <a16:creationId xmlns:a16="http://schemas.microsoft.com/office/drawing/2014/main" id="{D2A742EF-AE1A-2405-D7A0-D15BD74D0937}"/>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24175C5B-1D86-8279-9CF8-B05E2C80B3D3}"/>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76" name="Group 575">
              <a:extLst>
                <a:ext uri="{FF2B5EF4-FFF2-40B4-BE49-F238E27FC236}">
                  <a16:creationId xmlns:a16="http://schemas.microsoft.com/office/drawing/2014/main" id="{F8A1807C-A06D-C414-CE6C-35410DAFC5A1}"/>
                </a:ext>
              </a:extLst>
            </p:cNvPr>
            <p:cNvGrpSpPr/>
            <p:nvPr/>
          </p:nvGrpSpPr>
          <p:grpSpPr>
            <a:xfrm>
              <a:off x="3198505" y="2735066"/>
              <a:ext cx="96758" cy="190360"/>
              <a:chOff x="5692644" y="4660634"/>
              <a:chExt cx="96758" cy="356818"/>
            </a:xfrm>
            <a:solidFill>
              <a:schemeClr val="accent3"/>
            </a:solidFill>
          </p:grpSpPr>
          <p:cxnSp>
            <p:nvCxnSpPr>
              <p:cNvPr id="625" name="Straight Connector 624">
                <a:extLst>
                  <a:ext uri="{FF2B5EF4-FFF2-40B4-BE49-F238E27FC236}">
                    <a16:creationId xmlns:a16="http://schemas.microsoft.com/office/drawing/2014/main" id="{9F470F68-0D15-16D3-2952-496632686D9C}"/>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26" name="Straight Connector 625">
                <a:extLst>
                  <a:ext uri="{FF2B5EF4-FFF2-40B4-BE49-F238E27FC236}">
                    <a16:creationId xmlns:a16="http://schemas.microsoft.com/office/drawing/2014/main" id="{89CE4471-EAA5-DF3E-19CD-D66D108F8808}"/>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27" name="Straight Connector 626">
                <a:extLst>
                  <a:ext uri="{FF2B5EF4-FFF2-40B4-BE49-F238E27FC236}">
                    <a16:creationId xmlns:a16="http://schemas.microsoft.com/office/drawing/2014/main" id="{41FAA470-95BA-97A8-ABB3-C44D49C433AD}"/>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77" name="Group 576">
              <a:extLst>
                <a:ext uri="{FF2B5EF4-FFF2-40B4-BE49-F238E27FC236}">
                  <a16:creationId xmlns:a16="http://schemas.microsoft.com/office/drawing/2014/main" id="{57229BA2-0AA3-6544-B786-B2E197BEDAC9}"/>
                </a:ext>
              </a:extLst>
            </p:cNvPr>
            <p:cNvGrpSpPr/>
            <p:nvPr/>
          </p:nvGrpSpPr>
          <p:grpSpPr>
            <a:xfrm>
              <a:off x="2986766" y="2769486"/>
              <a:ext cx="96758" cy="170328"/>
              <a:chOff x="5692644" y="4660634"/>
              <a:chExt cx="96758" cy="356818"/>
            </a:xfrm>
            <a:solidFill>
              <a:schemeClr val="accent3"/>
            </a:solidFill>
          </p:grpSpPr>
          <p:cxnSp>
            <p:nvCxnSpPr>
              <p:cNvPr id="622" name="Straight Connector 621">
                <a:extLst>
                  <a:ext uri="{FF2B5EF4-FFF2-40B4-BE49-F238E27FC236}">
                    <a16:creationId xmlns:a16="http://schemas.microsoft.com/office/drawing/2014/main" id="{425DA6AC-2A8E-8BFC-8B32-6CAB6DA3D171}"/>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23" name="Straight Connector 622">
                <a:extLst>
                  <a:ext uri="{FF2B5EF4-FFF2-40B4-BE49-F238E27FC236}">
                    <a16:creationId xmlns:a16="http://schemas.microsoft.com/office/drawing/2014/main" id="{759261DA-B031-9C3E-0BFC-7BB342498EE5}"/>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24" name="Straight Connector 623">
                <a:extLst>
                  <a:ext uri="{FF2B5EF4-FFF2-40B4-BE49-F238E27FC236}">
                    <a16:creationId xmlns:a16="http://schemas.microsoft.com/office/drawing/2014/main" id="{2F8E17B5-C27A-E8F0-B463-CAC21E09062F}"/>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78" name="Group 577">
              <a:extLst>
                <a:ext uri="{FF2B5EF4-FFF2-40B4-BE49-F238E27FC236}">
                  <a16:creationId xmlns:a16="http://schemas.microsoft.com/office/drawing/2014/main" id="{2CBEA92C-C9C5-87E5-EA27-AF7273E2218F}"/>
                </a:ext>
              </a:extLst>
            </p:cNvPr>
            <p:cNvGrpSpPr/>
            <p:nvPr/>
          </p:nvGrpSpPr>
          <p:grpSpPr>
            <a:xfrm>
              <a:off x="2762978" y="2824840"/>
              <a:ext cx="96758" cy="170328"/>
              <a:chOff x="5692644" y="4660634"/>
              <a:chExt cx="96758" cy="356818"/>
            </a:xfrm>
            <a:solidFill>
              <a:schemeClr val="accent3"/>
            </a:solidFill>
          </p:grpSpPr>
          <p:cxnSp>
            <p:nvCxnSpPr>
              <p:cNvPr id="619" name="Straight Connector 618">
                <a:extLst>
                  <a:ext uri="{FF2B5EF4-FFF2-40B4-BE49-F238E27FC236}">
                    <a16:creationId xmlns:a16="http://schemas.microsoft.com/office/drawing/2014/main" id="{F3DB7C73-E952-F245-1E18-DC54B16C5D9D}"/>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20" name="Straight Connector 619">
                <a:extLst>
                  <a:ext uri="{FF2B5EF4-FFF2-40B4-BE49-F238E27FC236}">
                    <a16:creationId xmlns:a16="http://schemas.microsoft.com/office/drawing/2014/main" id="{0431AC3D-49A7-FFFA-8130-99FE1A9A7153}"/>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21" name="Straight Connector 620">
                <a:extLst>
                  <a:ext uri="{FF2B5EF4-FFF2-40B4-BE49-F238E27FC236}">
                    <a16:creationId xmlns:a16="http://schemas.microsoft.com/office/drawing/2014/main" id="{A8E0025E-87C1-8DA6-CEE5-34727EBE5487}"/>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79" name="Group 578">
              <a:extLst>
                <a:ext uri="{FF2B5EF4-FFF2-40B4-BE49-F238E27FC236}">
                  <a16:creationId xmlns:a16="http://schemas.microsoft.com/office/drawing/2014/main" id="{1E776BB7-C6A6-197C-02B3-E533D89E56BC}"/>
                </a:ext>
              </a:extLst>
            </p:cNvPr>
            <p:cNvGrpSpPr/>
            <p:nvPr/>
          </p:nvGrpSpPr>
          <p:grpSpPr>
            <a:xfrm>
              <a:off x="1821305" y="2856773"/>
              <a:ext cx="96758" cy="170328"/>
              <a:chOff x="5692644" y="4660634"/>
              <a:chExt cx="96758" cy="356818"/>
            </a:xfrm>
            <a:solidFill>
              <a:schemeClr val="accent3"/>
            </a:solidFill>
          </p:grpSpPr>
          <p:cxnSp>
            <p:nvCxnSpPr>
              <p:cNvPr id="616" name="Straight Connector 615">
                <a:extLst>
                  <a:ext uri="{FF2B5EF4-FFF2-40B4-BE49-F238E27FC236}">
                    <a16:creationId xmlns:a16="http://schemas.microsoft.com/office/drawing/2014/main" id="{0A181893-D629-D8B2-88BA-905A532EE5E5}"/>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17" name="Straight Connector 616">
                <a:extLst>
                  <a:ext uri="{FF2B5EF4-FFF2-40B4-BE49-F238E27FC236}">
                    <a16:creationId xmlns:a16="http://schemas.microsoft.com/office/drawing/2014/main" id="{4932A7A7-A02B-D530-3C95-6D0D99C4D0A1}"/>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18" name="Straight Connector 617">
                <a:extLst>
                  <a:ext uri="{FF2B5EF4-FFF2-40B4-BE49-F238E27FC236}">
                    <a16:creationId xmlns:a16="http://schemas.microsoft.com/office/drawing/2014/main" id="{B7F0355F-69A0-3E11-0A8D-034DFCADF2E1}"/>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0" name="Group 579">
              <a:extLst>
                <a:ext uri="{FF2B5EF4-FFF2-40B4-BE49-F238E27FC236}">
                  <a16:creationId xmlns:a16="http://schemas.microsoft.com/office/drawing/2014/main" id="{6122E53A-C338-558D-31C1-B4451CB50579}"/>
                </a:ext>
              </a:extLst>
            </p:cNvPr>
            <p:cNvGrpSpPr/>
            <p:nvPr/>
          </p:nvGrpSpPr>
          <p:grpSpPr>
            <a:xfrm>
              <a:off x="2290864" y="2867600"/>
              <a:ext cx="96758" cy="170328"/>
              <a:chOff x="5692644" y="4660634"/>
              <a:chExt cx="96758" cy="356818"/>
            </a:xfrm>
            <a:solidFill>
              <a:schemeClr val="accent3"/>
            </a:solidFill>
          </p:grpSpPr>
          <p:cxnSp>
            <p:nvCxnSpPr>
              <p:cNvPr id="613" name="Straight Connector 612">
                <a:extLst>
                  <a:ext uri="{FF2B5EF4-FFF2-40B4-BE49-F238E27FC236}">
                    <a16:creationId xmlns:a16="http://schemas.microsoft.com/office/drawing/2014/main" id="{B613D1F8-EE78-92C7-2D94-26B6EA7A0B3E}"/>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14" name="Straight Connector 613">
                <a:extLst>
                  <a:ext uri="{FF2B5EF4-FFF2-40B4-BE49-F238E27FC236}">
                    <a16:creationId xmlns:a16="http://schemas.microsoft.com/office/drawing/2014/main" id="{D0E8BD68-B059-BCD5-D0DE-A8A5D3B36ACD}"/>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15" name="Straight Connector 614">
                <a:extLst>
                  <a:ext uri="{FF2B5EF4-FFF2-40B4-BE49-F238E27FC236}">
                    <a16:creationId xmlns:a16="http://schemas.microsoft.com/office/drawing/2014/main" id="{87C92766-901F-1018-70BE-82AC0F981E03}"/>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1" name="Group 580">
              <a:extLst>
                <a:ext uri="{FF2B5EF4-FFF2-40B4-BE49-F238E27FC236}">
                  <a16:creationId xmlns:a16="http://schemas.microsoft.com/office/drawing/2014/main" id="{2B12C1E3-396A-ACEE-897A-41D487645CD9}"/>
                </a:ext>
              </a:extLst>
            </p:cNvPr>
            <p:cNvGrpSpPr/>
            <p:nvPr/>
          </p:nvGrpSpPr>
          <p:grpSpPr>
            <a:xfrm>
              <a:off x="2063029" y="2877377"/>
              <a:ext cx="96758" cy="170328"/>
              <a:chOff x="5692644" y="4660634"/>
              <a:chExt cx="96758" cy="356818"/>
            </a:xfrm>
            <a:solidFill>
              <a:schemeClr val="accent3"/>
            </a:solidFill>
          </p:grpSpPr>
          <p:cxnSp>
            <p:nvCxnSpPr>
              <p:cNvPr id="610" name="Straight Connector 609">
                <a:extLst>
                  <a:ext uri="{FF2B5EF4-FFF2-40B4-BE49-F238E27FC236}">
                    <a16:creationId xmlns:a16="http://schemas.microsoft.com/office/drawing/2014/main" id="{702684EA-9787-9EF8-4462-79CA6E5204BC}"/>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11" name="Straight Connector 610">
                <a:extLst>
                  <a:ext uri="{FF2B5EF4-FFF2-40B4-BE49-F238E27FC236}">
                    <a16:creationId xmlns:a16="http://schemas.microsoft.com/office/drawing/2014/main" id="{3B52E90E-F35C-1A32-FA33-E0C936722C20}"/>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12" name="Straight Connector 611">
                <a:extLst>
                  <a:ext uri="{FF2B5EF4-FFF2-40B4-BE49-F238E27FC236}">
                    <a16:creationId xmlns:a16="http://schemas.microsoft.com/office/drawing/2014/main" id="{D7CF2C90-8844-7844-2ABA-2A0E74FEA530}"/>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2" name="Group 581">
              <a:extLst>
                <a:ext uri="{FF2B5EF4-FFF2-40B4-BE49-F238E27FC236}">
                  <a16:creationId xmlns:a16="http://schemas.microsoft.com/office/drawing/2014/main" id="{D6E39757-0F0C-34BE-BCB8-58E32D3E4C93}"/>
                </a:ext>
              </a:extLst>
            </p:cNvPr>
            <p:cNvGrpSpPr/>
            <p:nvPr/>
          </p:nvGrpSpPr>
          <p:grpSpPr>
            <a:xfrm>
              <a:off x="2530339" y="2879423"/>
              <a:ext cx="96758" cy="155249"/>
              <a:chOff x="5692644" y="4660634"/>
              <a:chExt cx="96758" cy="356818"/>
            </a:xfrm>
            <a:solidFill>
              <a:schemeClr val="accent3"/>
            </a:solidFill>
          </p:grpSpPr>
          <p:cxnSp>
            <p:nvCxnSpPr>
              <p:cNvPr id="607" name="Straight Connector 606">
                <a:extLst>
                  <a:ext uri="{FF2B5EF4-FFF2-40B4-BE49-F238E27FC236}">
                    <a16:creationId xmlns:a16="http://schemas.microsoft.com/office/drawing/2014/main" id="{2FB02168-578F-B8AD-7991-C0B1AC08F95F}"/>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08" name="Straight Connector 607">
                <a:extLst>
                  <a:ext uri="{FF2B5EF4-FFF2-40B4-BE49-F238E27FC236}">
                    <a16:creationId xmlns:a16="http://schemas.microsoft.com/office/drawing/2014/main" id="{DEFC8291-3047-542B-111B-60F8DDDE2973}"/>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09" name="Straight Connector 608">
                <a:extLst>
                  <a:ext uri="{FF2B5EF4-FFF2-40B4-BE49-F238E27FC236}">
                    <a16:creationId xmlns:a16="http://schemas.microsoft.com/office/drawing/2014/main" id="{53F7AA14-2DCC-142A-E9DB-FBF5E5DA99D8}"/>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3" name="Group 582">
              <a:extLst>
                <a:ext uri="{FF2B5EF4-FFF2-40B4-BE49-F238E27FC236}">
                  <a16:creationId xmlns:a16="http://schemas.microsoft.com/office/drawing/2014/main" id="{13643A7A-30CE-D183-0638-D95AF4BA47E1}"/>
                </a:ext>
              </a:extLst>
            </p:cNvPr>
            <p:cNvGrpSpPr/>
            <p:nvPr/>
          </p:nvGrpSpPr>
          <p:grpSpPr>
            <a:xfrm>
              <a:off x="1369090" y="2818276"/>
              <a:ext cx="96758" cy="116568"/>
              <a:chOff x="5692644" y="4660634"/>
              <a:chExt cx="96758" cy="356818"/>
            </a:xfrm>
            <a:solidFill>
              <a:schemeClr val="accent3"/>
            </a:solidFill>
          </p:grpSpPr>
          <p:cxnSp>
            <p:nvCxnSpPr>
              <p:cNvPr id="604" name="Straight Connector 603">
                <a:extLst>
                  <a:ext uri="{FF2B5EF4-FFF2-40B4-BE49-F238E27FC236}">
                    <a16:creationId xmlns:a16="http://schemas.microsoft.com/office/drawing/2014/main" id="{64118A17-AE1F-8B5A-F2A0-92CFDDF28E1D}"/>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05" name="Straight Connector 604">
                <a:extLst>
                  <a:ext uri="{FF2B5EF4-FFF2-40B4-BE49-F238E27FC236}">
                    <a16:creationId xmlns:a16="http://schemas.microsoft.com/office/drawing/2014/main" id="{8B28DF09-A856-6DF6-94B8-95B3AE8BC5E5}"/>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06" name="Straight Connector 605">
                <a:extLst>
                  <a:ext uri="{FF2B5EF4-FFF2-40B4-BE49-F238E27FC236}">
                    <a16:creationId xmlns:a16="http://schemas.microsoft.com/office/drawing/2014/main" id="{830FB580-D1DB-181C-3CB8-55A89C4F750B}"/>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4" name="Group 583">
              <a:extLst>
                <a:ext uri="{FF2B5EF4-FFF2-40B4-BE49-F238E27FC236}">
                  <a16:creationId xmlns:a16="http://schemas.microsoft.com/office/drawing/2014/main" id="{FA27C72C-12C3-4493-6D4C-52E1A2CF2DF8}"/>
                </a:ext>
              </a:extLst>
            </p:cNvPr>
            <p:cNvGrpSpPr/>
            <p:nvPr/>
          </p:nvGrpSpPr>
          <p:grpSpPr>
            <a:xfrm>
              <a:off x="1592136" y="2863734"/>
              <a:ext cx="96758" cy="116568"/>
              <a:chOff x="5692644" y="4660634"/>
              <a:chExt cx="96758" cy="356818"/>
            </a:xfrm>
            <a:solidFill>
              <a:schemeClr val="accent3"/>
            </a:solidFill>
          </p:grpSpPr>
          <p:cxnSp>
            <p:nvCxnSpPr>
              <p:cNvPr id="601" name="Straight Connector 600">
                <a:extLst>
                  <a:ext uri="{FF2B5EF4-FFF2-40B4-BE49-F238E27FC236}">
                    <a16:creationId xmlns:a16="http://schemas.microsoft.com/office/drawing/2014/main" id="{44157E9E-43D5-3678-678A-EEC228BF38DA}"/>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602" name="Straight Connector 601">
                <a:extLst>
                  <a:ext uri="{FF2B5EF4-FFF2-40B4-BE49-F238E27FC236}">
                    <a16:creationId xmlns:a16="http://schemas.microsoft.com/office/drawing/2014/main" id="{414C0499-0BAB-B288-B92A-BE1CF201F9E1}"/>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03" name="Straight Connector 602">
                <a:extLst>
                  <a:ext uri="{FF2B5EF4-FFF2-40B4-BE49-F238E27FC236}">
                    <a16:creationId xmlns:a16="http://schemas.microsoft.com/office/drawing/2014/main" id="{A1480682-997A-8808-7DFE-22280EB58318}"/>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5" name="Group 584">
              <a:extLst>
                <a:ext uri="{FF2B5EF4-FFF2-40B4-BE49-F238E27FC236}">
                  <a16:creationId xmlns:a16="http://schemas.microsoft.com/office/drawing/2014/main" id="{4AEF0ABD-BF9E-D618-76D4-288C7835A537}"/>
                </a:ext>
              </a:extLst>
            </p:cNvPr>
            <p:cNvGrpSpPr/>
            <p:nvPr/>
          </p:nvGrpSpPr>
          <p:grpSpPr>
            <a:xfrm>
              <a:off x="1478061" y="2834927"/>
              <a:ext cx="96758" cy="102050"/>
              <a:chOff x="5692644" y="4660634"/>
              <a:chExt cx="96758" cy="356818"/>
            </a:xfrm>
            <a:solidFill>
              <a:schemeClr val="accent3"/>
            </a:solidFill>
          </p:grpSpPr>
          <p:cxnSp>
            <p:nvCxnSpPr>
              <p:cNvPr id="598" name="Straight Connector 597">
                <a:extLst>
                  <a:ext uri="{FF2B5EF4-FFF2-40B4-BE49-F238E27FC236}">
                    <a16:creationId xmlns:a16="http://schemas.microsoft.com/office/drawing/2014/main" id="{C7CF4ABD-A5E9-6952-6255-C8D3DB01E619}"/>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2654A7FB-33F6-47F5-F8A7-BB39017430A7}"/>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929557E0-91FA-0EDB-3A99-21E8E38AC06E}"/>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6" name="Group 585">
              <a:extLst>
                <a:ext uri="{FF2B5EF4-FFF2-40B4-BE49-F238E27FC236}">
                  <a16:creationId xmlns:a16="http://schemas.microsoft.com/office/drawing/2014/main" id="{4698B0E5-D335-BB46-6F35-016C20EBEEE6}"/>
                </a:ext>
              </a:extLst>
            </p:cNvPr>
            <p:cNvGrpSpPr/>
            <p:nvPr/>
          </p:nvGrpSpPr>
          <p:grpSpPr>
            <a:xfrm>
              <a:off x="1245551" y="2760776"/>
              <a:ext cx="96758" cy="88984"/>
              <a:chOff x="5692644" y="4660634"/>
              <a:chExt cx="96758" cy="356818"/>
            </a:xfrm>
            <a:solidFill>
              <a:schemeClr val="accent3"/>
            </a:solidFill>
          </p:grpSpPr>
          <p:cxnSp>
            <p:nvCxnSpPr>
              <p:cNvPr id="595" name="Straight Connector 594">
                <a:extLst>
                  <a:ext uri="{FF2B5EF4-FFF2-40B4-BE49-F238E27FC236}">
                    <a16:creationId xmlns:a16="http://schemas.microsoft.com/office/drawing/2014/main" id="{BBB16C3F-42F5-46C1-9EB6-CAECB73D9EF8}"/>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07949376-BF0A-F319-E35E-BF30D3C61B83}"/>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882D97E0-BE21-FDA6-93E6-43CEA3DE230A}"/>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7" name="Group 586">
              <a:extLst>
                <a:ext uri="{FF2B5EF4-FFF2-40B4-BE49-F238E27FC236}">
                  <a16:creationId xmlns:a16="http://schemas.microsoft.com/office/drawing/2014/main" id="{DE8B23D5-7F3F-C411-40EF-77E34EB58B03}"/>
                </a:ext>
              </a:extLst>
            </p:cNvPr>
            <p:cNvGrpSpPr/>
            <p:nvPr/>
          </p:nvGrpSpPr>
          <p:grpSpPr>
            <a:xfrm>
              <a:off x="1119950" y="2670237"/>
              <a:ext cx="96758" cy="86777"/>
              <a:chOff x="5692644" y="4660634"/>
              <a:chExt cx="96758" cy="356818"/>
            </a:xfrm>
            <a:solidFill>
              <a:schemeClr val="accent3"/>
            </a:solidFill>
          </p:grpSpPr>
          <p:cxnSp>
            <p:nvCxnSpPr>
              <p:cNvPr id="592" name="Straight Connector 591">
                <a:extLst>
                  <a:ext uri="{FF2B5EF4-FFF2-40B4-BE49-F238E27FC236}">
                    <a16:creationId xmlns:a16="http://schemas.microsoft.com/office/drawing/2014/main" id="{47FFBE73-B45D-F53D-73E0-124C9B8DB5D1}"/>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245DF33E-B0CB-3049-6830-B92DFD7E3EF8}"/>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CF4CD3F3-55DA-8920-0ADE-A431BA1975D1}"/>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nvGrpSpPr>
            <p:cNvPr id="588" name="Group 587">
              <a:extLst>
                <a:ext uri="{FF2B5EF4-FFF2-40B4-BE49-F238E27FC236}">
                  <a16:creationId xmlns:a16="http://schemas.microsoft.com/office/drawing/2014/main" id="{734E0B1F-20C2-8846-8D3E-2E9A7478632C}"/>
                </a:ext>
              </a:extLst>
            </p:cNvPr>
            <p:cNvGrpSpPr/>
            <p:nvPr/>
          </p:nvGrpSpPr>
          <p:grpSpPr>
            <a:xfrm>
              <a:off x="1007416" y="2550677"/>
              <a:ext cx="96758" cy="86777"/>
              <a:chOff x="5692644" y="4660634"/>
              <a:chExt cx="96758" cy="356818"/>
            </a:xfrm>
            <a:solidFill>
              <a:schemeClr val="accent3"/>
            </a:solidFill>
          </p:grpSpPr>
          <p:cxnSp>
            <p:nvCxnSpPr>
              <p:cNvPr id="589" name="Straight Connector 588">
                <a:extLst>
                  <a:ext uri="{FF2B5EF4-FFF2-40B4-BE49-F238E27FC236}">
                    <a16:creationId xmlns:a16="http://schemas.microsoft.com/office/drawing/2014/main" id="{0044596D-A6DC-0945-D3A9-D5AE41548214}"/>
                  </a:ext>
                </a:extLst>
              </p:cNvPr>
              <p:cNvCxnSpPr>
                <a:cxnSpLocks/>
              </p:cNvCxnSpPr>
              <p:nvPr/>
            </p:nvCxnSpPr>
            <p:spPr bwMode="auto">
              <a:xfrm>
                <a:off x="5741023" y="4660634"/>
                <a:ext cx="0" cy="356342"/>
              </a:xfrm>
              <a:prstGeom prst="line">
                <a:avLst/>
              </a:prstGeom>
              <a:grpFill/>
              <a:ln w="12700" cap="flat" cmpd="sng" algn="ctr">
                <a:solidFill>
                  <a:schemeClr val="accent3"/>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834BE877-4052-029B-5BA7-381C8C41BBA0}"/>
                  </a:ext>
                </a:extLst>
              </p:cNvPr>
              <p:cNvCxnSpPr>
                <a:cxnSpLocks/>
              </p:cNvCxnSpPr>
              <p:nvPr/>
            </p:nvCxnSpPr>
            <p:spPr bwMode="auto">
              <a:xfrm>
                <a:off x="5692644" y="5017452"/>
                <a:ext cx="96758" cy="0"/>
              </a:xfrm>
              <a:prstGeom prst="line">
                <a:avLst/>
              </a:prstGeom>
              <a:grpFill/>
              <a:ln w="12700" cap="flat" cmpd="sng" algn="ctr">
                <a:solidFill>
                  <a:schemeClr val="accent3"/>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2791F01A-0C6B-966A-E0DB-0038074D131E}"/>
                  </a:ext>
                </a:extLst>
              </p:cNvPr>
              <p:cNvCxnSpPr>
                <a:cxnSpLocks/>
              </p:cNvCxnSpPr>
              <p:nvPr/>
            </p:nvCxnSpPr>
            <p:spPr bwMode="auto">
              <a:xfrm>
                <a:off x="5692644" y="4660634"/>
                <a:ext cx="96758" cy="0"/>
              </a:xfrm>
              <a:prstGeom prst="line">
                <a:avLst/>
              </a:prstGeom>
              <a:grpFill/>
              <a:ln w="12700" cap="flat" cmpd="sng" algn="ctr">
                <a:solidFill>
                  <a:schemeClr val="accent3"/>
                </a:solidFill>
                <a:prstDash val="solid"/>
                <a:round/>
                <a:headEnd type="none" w="med" len="med"/>
                <a:tailEnd type="none" w="med" len="med"/>
              </a:ln>
              <a:effectLst/>
            </p:spPr>
          </p:cxnSp>
        </p:grpSp>
      </p:grpSp>
      <p:sp>
        <p:nvSpPr>
          <p:cNvPr id="637" name="TextBox 636">
            <a:extLst>
              <a:ext uri="{FF2B5EF4-FFF2-40B4-BE49-F238E27FC236}">
                <a16:creationId xmlns:a16="http://schemas.microsoft.com/office/drawing/2014/main" id="{DCD05703-AA6B-7085-4A82-66D93EE0E826}"/>
              </a:ext>
            </a:extLst>
          </p:cNvPr>
          <p:cNvSpPr txBox="1"/>
          <p:nvPr/>
        </p:nvSpPr>
        <p:spPr bwMode="auto">
          <a:xfrm>
            <a:off x="5476476" y="5308661"/>
            <a:ext cx="5932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a:t>
            </a:r>
            <a:r>
              <a:rPr lang="en-US" sz="1400" dirty="0">
                <a:solidFill>
                  <a:srgbClr val="000000"/>
                </a:solidFill>
                <a:latin typeface="Calibri" panose="020F0502020204030204" pitchFamily="34" charset="0"/>
              </a:rPr>
              <a:t>A</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fter </a:t>
            </a:r>
            <a:r>
              <a:rPr lang="en-US" sz="1400" dirty="0">
                <a:solidFill>
                  <a:srgbClr val="000000"/>
                </a:solidFill>
                <a:latin typeface="Calibri" panose="020F0502020204030204" pitchFamily="34" charset="0"/>
              </a:rPr>
              <a:t>L</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ead-in </a:t>
            </a:r>
            <a:r>
              <a:rPr lang="en-US" sz="1400" dirty="0">
                <a:solidFill>
                  <a:srgbClr val="000000"/>
                </a:solidFill>
                <a:latin typeface="Calibri" panose="020F0502020204030204" pitchFamily="34" charset="0"/>
              </a:rPr>
              <a:t>P</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eriod </a:t>
            </a:r>
            <a:r>
              <a:rPr lang="en-US" sz="1400" dirty="0">
                <a:solidFill>
                  <a:srgbClr val="000000"/>
                </a:solidFill>
                <a:latin typeface="Calibri" panose="020F0502020204030204" pitchFamily="34" charset="0"/>
              </a:rPr>
              <a:t>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tart</a:t>
            </a:r>
            <a:endPar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8" name="TextBox 637">
            <a:extLst>
              <a:ext uri="{FF2B5EF4-FFF2-40B4-BE49-F238E27FC236}">
                <a16:creationId xmlns:a16="http://schemas.microsoft.com/office/drawing/2014/main" id="{B476E119-F0AF-E91F-8F1A-45987CAB3C46}"/>
              </a:ext>
            </a:extLst>
          </p:cNvPr>
          <p:cNvSpPr txBox="1"/>
          <p:nvPr/>
        </p:nvSpPr>
        <p:spPr bwMode="auto">
          <a:xfrm>
            <a:off x="10949930" y="5073788"/>
            <a:ext cx="95816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Hybrid imputation</a:t>
            </a:r>
          </a:p>
        </p:txBody>
      </p:sp>
      <p:sp>
        <p:nvSpPr>
          <p:cNvPr id="639" name="TextBox 638">
            <a:extLst>
              <a:ext uri="{FF2B5EF4-FFF2-40B4-BE49-F238E27FC236}">
                <a16:creationId xmlns:a16="http://schemas.microsoft.com/office/drawing/2014/main" id="{29A625DA-FBEA-4388-B9F1-A59A05BCC467}"/>
              </a:ext>
            </a:extLst>
          </p:cNvPr>
          <p:cNvSpPr txBox="1"/>
          <p:nvPr/>
        </p:nvSpPr>
        <p:spPr bwMode="auto">
          <a:xfrm>
            <a:off x="10584962" y="5073788"/>
            <a:ext cx="567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88</a:t>
            </a:r>
          </a:p>
        </p:txBody>
      </p:sp>
      <p:sp>
        <p:nvSpPr>
          <p:cNvPr id="640" name="TextBox 639">
            <a:extLst>
              <a:ext uri="{FF2B5EF4-FFF2-40B4-BE49-F238E27FC236}">
                <a16:creationId xmlns:a16="http://schemas.microsoft.com/office/drawing/2014/main" id="{2AAFC302-019E-097D-33CD-3B35888C321B}"/>
              </a:ext>
            </a:extLst>
          </p:cNvPr>
          <p:cNvSpPr txBox="1"/>
          <p:nvPr/>
        </p:nvSpPr>
        <p:spPr bwMode="auto">
          <a:xfrm>
            <a:off x="9221274"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64</a:t>
            </a:r>
          </a:p>
        </p:txBody>
      </p:sp>
      <p:sp>
        <p:nvSpPr>
          <p:cNvPr id="641" name="TextBox 640">
            <a:extLst>
              <a:ext uri="{FF2B5EF4-FFF2-40B4-BE49-F238E27FC236}">
                <a16:creationId xmlns:a16="http://schemas.microsoft.com/office/drawing/2014/main" id="{62B42B15-EA28-5B12-9320-608F6234B2C8}"/>
              </a:ext>
            </a:extLst>
          </p:cNvPr>
          <p:cNvSpPr txBox="1"/>
          <p:nvPr/>
        </p:nvSpPr>
        <p:spPr bwMode="auto">
          <a:xfrm>
            <a:off x="9960065"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76</a:t>
            </a:r>
          </a:p>
        </p:txBody>
      </p:sp>
      <p:sp>
        <p:nvSpPr>
          <p:cNvPr id="642" name="TextBox 641">
            <a:extLst>
              <a:ext uri="{FF2B5EF4-FFF2-40B4-BE49-F238E27FC236}">
                <a16:creationId xmlns:a16="http://schemas.microsoft.com/office/drawing/2014/main" id="{F6BB71CD-8B57-2B5D-5BBC-C06D4CA05DCD}"/>
              </a:ext>
            </a:extLst>
          </p:cNvPr>
          <p:cNvSpPr txBox="1"/>
          <p:nvPr/>
        </p:nvSpPr>
        <p:spPr bwMode="auto">
          <a:xfrm>
            <a:off x="8485429"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52</a:t>
            </a:r>
          </a:p>
        </p:txBody>
      </p:sp>
      <p:sp>
        <p:nvSpPr>
          <p:cNvPr id="643" name="TextBox 642">
            <a:extLst>
              <a:ext uri="{FF2B5EF4-FFF2-40B4-BE49-F238E27FC236}">
                <a16:creationId xmlns:a16="http://schemas.microsoft.com/office/drawing/2014/main" id="{0EEF96EB-F179-8020-A2C3-B22713B31816}"/>
              </a:ext>
            </a:extLst>
          </p:cNvPr>
          <p:cNvSpPr txBox="1"/>
          <p:nvPr/>
        </p:nvSpPr>
        <p:spPr bwMode="auto">
          <a:xfrm>
            <a:off x="7748282"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644" name="TextBox 643">
            <a:extLst>
              <a:ext uri="{FF2B5EF4-FFF2-40B4-BE49-F238E27FC236}">
                <a16:creationId xmlns:a16="http://schemas.microsoft.com/office/drawing/2014/main" id="{E6FADBA8-55CF-7120-1386-2900815353DF}"/>
              </a:ext>
            </a:extLst>
          </p:cNvPr>
          <p:cNvSpPr txBox="1"/>
          <p:nvPr/>
        </p:nvSpPr>
        <p:spPr bwMode="auto">
          <a:xfrm>
            <a:off x="7516645"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36</a:t>
            </a:r>
          </a:p>
        </p:txBody>
      </p:sp>
      <p:sp>
        <p:nvSpPr>
          <p:cNvPr id="645" name="TextBox 644">
            <a:extLst>
              <a:ext uri="{FF2B5EF4-FFF2-40B4-BE49-F238E27FC236}">
                <a16:creationId xmlns:a16="http://schemas.microsoft.com/office/drawing/2014/main" id="{72AE9EE3-79A9-39A5-9489-FDA6BFEA58A9}"/>
              </a:ext>
            </a:extLst>
          </p:cNvPr>
          <p:cNvSpPr txBox="1"/>
          <p:nvPr/>
        </p:nvSpPr>
        <p:spPr bwMode="auto">
          <a:xfrm>
            <a:off x="7270701"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32</a:t>
            </a:r>
          </a:p>
        </p:txBody>
      </p:sp>
      <p:sp>
        <p:nvSpPr>
          <p:cNvPr id="646" name="TextBox 645">
            <a:extLst>
              <a:ext uri="{FF2B5EF4-FFF2-40B4-BE49-F238E27FC236}">
                <a16:creationId xmlns:a16="http://schemas.microsoft.com/office/drawing/2014/main" id="{B320C976-7E69-7A46-7C7C-EA1A7BA0A0C5}"/>
              </a:ext>
            </a:extLst>
          </p:cNvPr>
          <p:cNvSpPr txBox="1"/>
          <p:nvPr/>
        </p:nvSpPr>
        <p:spPr bwMode="auto">
          <a:xfrm>
            <a:off x="7023101"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647" name="TextBox 646">
            <a:extLst>
              <a:ext uri="{FF2B5EF4-FFF2-40B4-BE49-F238E27FC236}">
                <a16:creationId xmlns:a16="http://schemas.microsoft.com/office/drawing/2014/main" id="{AAE75A67-423D-9E24-2F0C-51A1129B43EF}"/>
              </a:ext>
            </a:extLst>
          </p:cNvPr>
          <p:cNvSpPr txBox="1"/>
          <p:nvPr/>
        </p:nvSpPr>
        <p:spPr bwMode="auto">
          <a:xfrm>
            <a:off x="6767811"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648" name="TextBox 647">
            <a:extLst>
              <a:ext uri="{FF2B5EF4-FFF2-40B4-BE49-F238E27FC236}">
                <a16:creationId xmlns:a16="http://schemas.microsoft.com/office/drawing/2014/main" id="{B200A199-632A-7632-FF46-7284C571F537}"/>
              </a:ext>
            </a:extLst>
          </p:cNvPr>
          <p:cNvSpPr txBox="1"/>
          <p:nvPr/>
        </p:nvSpPr>
        <p:spPr bwMode="auto">
          <a:xfrm>
            <a:off x="6522952"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49" name="TextBox 648">
            <a:extLst>
              <a:ext uri="{FF2B5EF4-FFF2-40B4-BE49-F238E27FC236}">
                <a16:creationId xmlns:a16="http://schemas.microsoft.com/office/drawing/2014/main" id="{5442C1DC-3081-EDE4-B255-5997C67BFFA5}"/>
              </a:ext>
            </a:extLst>
          </p:cNvPr>
          <p:cNvSpPr txBox="1"/>
          <p:nvPr/>
        </p:nvSpPr>
        <p:spPr bwMode="auto">
          <a:xfrm>
            <a:off x="5302237"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50" name="TextBox 649">
            <a:extLst>
              <a:ext uri="{FF2B5EF4-FFF2-40B4-BE49-F238E27FC236}">
                <a16:creationId xmlns:a16="http://schemas.microsoft.com/office/drawing/2014/main" id="{4835BCF1-BE4B-43EC-42BD-A326929991D8}"/>
              </a:ext>
            </a:extLst>
          </p:cNvPr>
          <p:cNvSpPr txBox="1"/>
          <p:nvPr/>
        </p:nvSpPr>
        <p:spPr bwMode="auto">
          <a:xfrm>
            <a:off x="5547809"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651" name="TextBox 650">
            <a:extLst>
              <a:ext uri="{FF2B5EF4-FFF2-40B4-BE49-F238E27FC236}">
                <a16:creationId xmlns:a16="http://schemas.microsoft.com/office/drawing/2014/main" id="{5E8AE132-70E3-B08E-2578-BA8C62674535}"/>
              </a:ext>
            </a:extLst>
          </p:cNvPr>
          <p:cNvSpPr txBox="1"/>
          <p:nvPr/>
        </p:nvSpPr>
        <p:spPr bwMode="auto">
          <a:xfrm>
            <a:off x="5779482"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652" name="TextBox 651">
            <a:extLst>
              <a:ext uri="{FF2B5EF4-FFF2-40B4-BE49-F238E27FC236}">
                <a16:creationId xmlns:a16="http://schemas.microsoft.com/office/drawing/2014/main" id="{4FCD5A09-1D36-031F-2D67-0675BF40C8A8}"/>
              </a:ext>
            </a:extLst>
          </p:cNvPr>
          <p:cNvSpPr txBox="1"/>
          <p:nvPr/>
        </p:nvSpPr>
        <p:spPr bwMode="auto">
          <a:xfrm>
            <a:off x="6042287"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653" name="TextBox 652">
            <a:extLst>
              <a:ext uri="{FF2B5EF4-FFF2-40B4-BE49-F238E27FC236}">
                <a16:creationId xmlns:a16="http://schemas.microsoft.com/office/drawing/2014/main" id="{53D3EC2C-FE36-4138-6507-869D404A38B5}"/>
              </a:ext>
            </a:extLst>
          </p:cNvPr>
          <p:cNvSpPr txBox="1"/>
          <p:nvPr/>
        </p:nvSpPr>
        <p:spPr bwMode="auto">
          <a:xfrm>
            <a:off x="6288786" y="5073788"/>
            <a:ext cx="34197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16</a:t>
            </a:r>
          </a:p>
        </p:txBody>
      </p:sp>
      <p:cxnSp>
        <p:nvCxnSpPr>
          <p:cNvPr id="654" name="Straight Connector 653">
            <a:extLst>
              <a:ext uri="{FF2B5EF4-FFF2-40B4-BE49-F238E27FC236}">
                <a16:creationId xmlns:a16="http://schemas.microsoft.com/office/drawing/2014/main" id="{02109A67-5C07-FF25-DCFB-4E86789DED10}"/>
              </a:ext>
            </a:extLst>
          </p:cNvPr>
          <p:cNvCxnSpPr>
            <a:cxnSpLocks/>
          </p:cNvCxnSpPr>
          <p:nvPr/>
        </p:nvCxnSpPr>
        <p:spPr bwMode="auto">
          <a:xfrm flipV="1">
            <a:off x="5465655" y="2202676"/>
            <a:ext cx="0" cy="2849828"/>
          </a:xfrm>
          <a:prstGeom prst="line">
            <a:avLst/>
          </a:prstGeom>
          <a:noFill/>
          <a:ln w="28575" cap="flat" cmpd="sng" algn="ctr">
            <a:solidFill>
              <a:schemeClr val="bg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B2E9EF1A-66A4-4457-4BEB-83C511D8D70E}"/>
              </a:ext>
            </a:extLst>
          </p:cNvPr>
          <p:cNvCxnSpPr>
            <a:cxnSpLocks/>
          </p:cNvCxnSpPr>
          <p:nvPr/>
        </p:nvCxnSpPr>
        <p:spPr bwMode="auto">
          <a:xfrm flipH="1">
            <a:off x="5409217" y="222432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4CB8F2D5-0804-81F7-13F2-5F0A5F7A80B1}"/>
              </a:ext>
            </a:extLst>
          </p:cNvPr>
          <p:cNvCxnSpPr>
            <a:cxnSpLocks/>
          </p:cNvCxnSpPr>
          <p:nvPr/>
        </p:nvCxnSpPr>
        <p:spPr bwMode="auto">
          <a:xfrm flipH="1">
            <a:off x="5409217" y="26956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C3AE144F-2AFC-75CA-481F-F1A460EFE712}"/>
              </a:ext>
            </a:extLst>
          </p:cNvPr>
          <p:cNvCxnSpPr>
            <a:cxnSpLocks/>
          </p:cNvCxnSpPr>
          <p:nvPr/>
        </p:nvCxnSpPr>
        <p:spPr bwMode="auto">
          <a:xfrm flipH="1">
            <a:off x="5409217" y="316704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F9770C72-CDFC-785A-74FD-D7B349DAD08A}"/>
              </a:ext>
            </a:extLst>
          </p:cNvPr>
          <p:cNvCxnSpPr>
            <a:cxnSpLocks/>
          </p:cNvCxnSpPr>
          <p:nvPr/>
        </p:nvCxnSpPr>
        <p:spPr bwMode="auto">
          <a:xfrm flipH="1">
            <a:off x="5409217" y="363841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59572451-20A8-A74F-4264-8ABB361A2484}"/>
              </a:ext>
            </a:extLst>
          </p:cNvPr>
          <p:cNvCxnSpPr>
            <a:cxnSpLocks/>
          </p:cNvCxnSpPr>
          <p:nvPr/>
        </p:nvCxnSpPr>
        <p:spPr bwMode="auto">
          <a:xfrm flipH="1">
            <a:off x="5409217" y="410977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E11ACE26-C358-B475-C7EB-7DA910BBAC1D}"/>
              </a:ext>
            </a:extLst>
          </p:cNvPr>
          <p:cNvCxnSpPr>
            <a:cxnSpLocks/>
          </p:cNvCxnSpPr>
          <p:nvPr/>
        </p:nvCxnSpPr>
        <p:spPr bwMode="auto">
          <a:xfrm flipH="1">
            <a:off x="5409217" y="45811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FE24A2A3-668A-E2C2-B886-E3D7E739B3A2}"/>
              </a:ext>
            </a:extLst>
          </p:cNvPr>
          <p:cNvCxnSpPr>
            <a:cxnSpLocks/>
            <a:endCxn id="638" idx="0"/>
          </p:cNvCxnSpPr>
          <p:nvPr/>
        </p:nvCxnSpPr>
        <p:spPr bwMode="auto">
          <a:xfrm>
            <a:off x="5465299" y="5051738"/>
            <a:ext cx="5963711" cy="0"/>
          </a:xfrm>
          <a:prstGeom prst="line">
            <a:avLst/>
          </a:prstGeom>
          <a:noFill/>
          <a:ln w="28575" cap="flat" cmpd="sng" algn="ctr">
            <a:solidFill>
              <a:schemeClr val="bg1"/>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97D4D4E1-5932-5B0D-7445-A72F0D844C2F}"/>
              </a:ext>
            </a:extLst>
          </p:cNvPr>
          <p:cNvCxnSpPr>
            <a:cxnSpLocks/>
          </p:cNvCxnSpPr>
          <p:nvPr/>
        </p:nvCxnSpPr>
        <p:spPr bwMode="auto">
          <a:xfrm flipH="1">
            <a:off x="5409217" y="50525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63" name="Straight Connector 662">
            <a:extLst>
              <a:ext uri="{FF2B5EF4-FFF2-40B4-BE49-F238E27FC236}">
                <a16:creationId xmlns:a16="http://schemas.microsoft.com/office/drawing/2014/main" id="{569F2218-C6A9-E9A1-EF09-382C93142CA1}"/>
              </a:ext>
            </a:extLst>
          </p:cNvPr>
          <p:cNvCxnSpPr>
            <a:cxnSpLocks/>
          </p:cNvCxnSpPr>
          <p:nvPr/>
        </p:nvCxnSpPr>
        <p:spPr bwMode="auto">
          <a:xfrm>
            <a:off x="5469443"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A2870E28-F796-EBDD-EE28-D3E5859FFAAD}"/>
              </a:ext>
            </a:extLst>
          </p:cNvPr>
          <p:cNvCxnSpPr>
            <a:cxnSpLocks/>
          </p:cNvCxnSpPr>
          <p:nvPr/>
        </p:nvCxnSpPr>
        <p:spPr bwMode="auto">
          <a:xfrm>
            <a:off x="5706063"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4F2D6316-2223-8022-44E3-E2BEB49D764B}"/>
              </a:ext>
            </a:extLst>
          </p:cNvPr>
          <p:cNvCxnSpPr>
            <a:cxnSpLocks/>
          </p:cNvCxnSpPr>
          <p:nvPr/>
        </p:nvCxnSpPr>
        <p:spPr bwMode="auto">
          <a:xfrm>
            <a:off x="5950470"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62FC4BE2-D26C-1FC9-A8B6-575BA5C4337E}"/>
              </a:ext>
            </a:extLst>
          </p:cNvPr>
          <p:cNvCxnSpPr>
            <a:cxnSpLocks/>
          </p:cNvCxnSpPr>
          <p:nvPr/>
        </p:nvCxnSpPr>
        <p:spPr bwMode="auto">
          <a:xfrm>
            <a:off x="6459300"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7CF47EC1-0BD5-1D4F-A1E6-A58B4FC9EAF5}"/>
              </a:ext>
            </a:extLst>
          </p:cNvPr>
          <p:cNvCxnSpPr>
            <a:cxnSpLocks/>
          </p:cNvCxnSpPr>
          <p:nvPr/>
        </p:nvCxnSpPr>
        <p:spPr bwMode="auto">
          <a:xfrm>
            <a:off x="6693940"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160A37F2-C367-1826-391D-D268F7A42E3E}"/>
              </a:ext>
            </a:extLst>
          </p:cNvPr>
          <p:cNvCxnSpPr>
            <a:cxnSpLocks/>
          </p:cNvCxnSpPr>
          <p:nvPr/>
        </p:nvCxnSpPr>
        <p:spPr bwMode="auto">
          <a:xfrm>
            <a:off x="6938799"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69" name="Straight Connector 668">
            <a:extLst>
              <a:ext uri="{FF2B5EF4-FFF2-40B4-BE49-F238E27FC236}">
                <a16:creationId xmlns:a16="http://schemas.microsoft.com/office/drawing/2014/main" id="{C2ACB7ED-7385-EB94-C8D8-EA9ADE23A0F9}"/>
              </a:ext>
            </a:extLst>
          </p:cNvPr>
          <p:cNvCxnSpPr>
            <a:cxnSpLocks/>
          </p:cNvCxnSpPr>
          <p:nvPr/>
        </p:nvCxnSpPr>
        <p:spPr bwMode="auto">
          <a:xfrm>
            <a:off x="7194089"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50AE3D6B-6E9B-A3CF-D01E-8EC894A5DF4C}"/>
              </a:ext>
            </a:extLst>
          </p:cNvPr>
          <p:cNvCxnSpPr>
            <a:cxnSpLocks/>
          </p:cNvCxnSpPr>
          <p:nvPr/>
        </p:nvCxnSpPr>
        <p:spPr bwMode="auto">
          <a:xfrm>
            <a:off x="7441689"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ABAD7F0E-93BA-9100-62E5-086CB728E076}"/>
              </a:ext>
            </a:extLst>
          </p:cNvPr>
          <p:cNvCxnSpPr>
            <a:cxnSpLocks/>
          </p:cNvCxnSpPr>
          <p:nvPr/>
        </p:nvCxnSpPr>
        <p:spPr bwMode="auto">
          <a:xfrm>
            <a:off x="7687633"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23359AEE-9D63-0DCF-C194-6A0ACADD6E73}"/>
              </a:ext>
            </a:extLst>
          </p:cNvPr>
          <p:cNvCxnSpPr>
            <a:cxnSpLocks/>
          </p:cNvCxnSpPr>
          <p:nvPr/>
        </p:nvCxnSpPr>
        <p:spPr bwMode="auto">
          <a:xfrm>
            <a:off x="7928586"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195E81AD-7078-2027-51EA-529987EFFABC}"/>
              </a:ext>
            </a:extLst>
          </p:cNvPr>
          <p:cNvCxnSpPr>
            <a:cxnSpLocks/>
          </p:cNvCxnSpPr>
          <p:nvPr/>
        </p:nvCxnSpPr>
        <p:spPr bwMode="auto">
          <a:xfrm>
            <a:off x="8656417"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F13902B1-B5D2-6796-3CD1-85C4186A7DEA}"/>
              </a:ext>
            </a:extLst>
          </p:cNvPr>
          <p:cNvCxnSpPr>
            <a:cxnSpLocks/>
          </p:cNvCxnSpPr>
          <p:nvPr/>
        </p:nvCxnSpPr>
        <p:spPr bwMode="auto">
          <a:xfrm>
            <a:off x="9392262"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5" name="Straight Connector 674">
            <a:extLst>
              <a:ext uri="{FF2B5EF4-FFF2-40B4-BE49-F238E27FC236}">
                <a16:creationId xmlns:a16="http://schemas.microsoft.com/office/drawing/2014/main" id="{D37F2E63-B6AB-F7CF-A4B0-98A3CEFF8066}"/>
              </a:ext>
            </a:extLst>
          </p:cNvPr>
          <p:cNvCxnSpPr>
            <a:cxnSpLocks/>
          </p:cNvCxnSpPr>
          <p:nvPr/>
        </p:nvCxnSpPr>
        <p:spPr bwMode="auto">
          <a:xfrm>
            <a:off x="10123318"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6" name="Straight Connector 675">
            <a:extLst>
              <a:ext uri="{FF2B5EF4-FFF2-40B4-BE49-F238E27FC236}">
                <a16:creationId xmlns:a16="http://schemas.microsoft.com/office/drawing/2014/main" id="{870CA743-BC69-FB44-0A39-0F80B8523481}"/>
              </a:ext>
            </a:extLst>
          </p:cNvPr>
          <p:cNvCxnSpPr>
            <a:cxnSpLocks/>
          </p:cNvCxnSpPr>
          <p:nvPr/>
        </p:nvCxnSpPr>
        <p:spPr bwMode="auto">
          <a:xfrm>
            <a:off x="10857847"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7" name="Straight Connector 676">
            <a:extLst>
              <a:ext uri="{FF2B5EF4-FFF2-40B4-BE49-F238E27FC236}">
                <a16:creationId xmlns:a16="http://schemas.microsoft.com/office/drawing/2014/main" id="{CB3D48E9-D825-8B6B-C6D0-66F49C7677D3}"/>
              </a:ext>
            </a:extLst>
          </p:cNvPr>
          <p:cNvCxnSpPr>
            <a:cxnSpLocks/>
          </p:cNvCxnSpPr>
          <p:nvPr/>
        </p:nvCxnSpPr>
        <p:spPr bwMode="auto">
          <a:xfrm>
            <a:off x="11409257" y="5052504"/>
            <a:ext cx="0" cy="60158"/>
          </a:xfrm>
          <a:prstGeom prst="line">
            <a:avLst/>
          </a:prstGeom>
          <a:noFill/>
          <a:ln w="28575" cap="flat" cmpd="sng" algn="ctr">
            <a:solidFill>
              <a:schemeClr val="bg1"/>
            </a:solidFill>
            <a:prstDash val="solid"/>
            <a:round/>
            <a:headEnd type="none" w="med" len="med"/>
            <a:tailEnd type="none" w="med" len="med"/>
          </a:ln>
          <a:effectLst/>
        </p:spPr>
      </p:cxnSp>
      <p:cxnSp>
        <p:nvCxnSpPr>
          <p:cNvPr id="678" name="Straight Connector 677">
            <a:extLst>
              <a:ext uri="{FF2B5EF4-FFF2-40B4-BE49-F238E27FC236}">
                <a16:creationId xmlns:a16="http://schemas.microsoft.com/office/drawing/2014/main" id="{797F1FD4-C9F6-94A7-92D6-F6569BE3C683}"/>
              </a:ext>
            </a:extLst>
          </p:cNvPr>
          <p:cNvCxnSpPr>
            <a:cxnSpLocks/>
          </p:cNvCxnSpPr>
          <p:nvPr/>
        </p:nvCxnSpPr>
        <p:spPr bwMode="auto">
          <a:xfrm>
            <a:off x="6213275" y="5052504"/>
            <a:ext cx="0" cy="60158"/>
          </a:xfrm>
          <a:prstGeom prst="line">
            <a:avLst/>
          </a:prstGeom>
          <a:noFill/>
          <a:ln w="28575" cap="flat" cmpd="sng" algn="ctr">
            <a:solidFill>
              <a:schemeClr val="bg1"/>
            </a:solidFill>
            <a:prstDash val="solid"/>
            <a:round/>
            <a:headEnd type="none" w="med" len="med"/>
            <a:tailEnd type="none" w="med" len="med"/>
          </a:ln>
          <a:effectLst/>
        </p:spPr>
      </p:cxnSp>
      <p:sp>
        <p:nvSpPr>
          <p:cNvPr id="679" name="TextBox 678">
            <a:extLst>
              <a:ext uri="{FF2B5EF4-FFF2-40B4-BE49-F238E27FC236}">
                <a16:creationId xmlns:a16="http://schemas.microsoft.com/office/drawing/2014/main" id="{7FAD7CAD-CF1A-C23C-D414-934A6D6F764D}"/>
              </a:ext>
            </a:extLst>
          </p:cNvPr>
          <p:cNvSpPr txBox="1"/>
          <p:nvPr/>
        </p:nvSpPr>
        <p:spPr bwMode="auto">
          <a:xfrm rot="16200000">
            <a:off x="3412954" y="3467136"/>
            <a:ext cx="31593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Percentage change in total body weight</a:t>
            </a:r>
          </a:p>
        </p:txBody>
      </p:sp>
      <p:sp>
        <p:nvSpPr>
          <p:cNvPr id="680" name="TextBox 679">
            <a:extLst>
              <a:ext uri="{FF2B5EF4-FFF2-40B4-BE49-F238E27FC236}">
                <a16:creationId xmlns:a16="http://schemas.microsoft.com/office/drawing/2014/main" id="{B302B714-550A-2D62-AADE-D2152AAA031E}"/>
              </a:ext>
            </a:extLst>
          </p:cNvPr>
          <p:cNvSpPr txBox="1"/>
          <p:nvPr/>
        </p:nvSpPr>
        <p:spPr bwMode="auto">
          <a:xfrm>
            <a:off x="5050431" y="4917408"/>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681" name="TextBox 680">
            <a:extLst>
              <a:ext uri="{FF2B5EF4-FFF2-40B4-BE49-F238E27FC236}">
                <a16:creationId xmlns:a16="http://schemas.microsoft.com/office/drawing/2014/main" id="{5E621AC4-F639-75EE-BCDF-7CF641D65364}"/>
              </a:ext>
            </a:extLst>
          </p:cNvPr>
          <p:cNvSpPr txBox="1"/>
          <p:nvPr/>
        </p:nvSpPr>
        <p:spPr bwMode="auto">
          <a:xfrm>
            <a:off x="5050431" y="2091479"/>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682" name="TextBox 681">
            <a:extLst>
              <a:ext uri="{FF2B5EF4-FFF2-40B4-BE49-F238E27FC236}">
                <a16:creationId xmlns:a16="http://schemas.microsoft.com/office/drawing/2014/main" id="{07C9459D-9A3E-6752-5DE4-136C5FE63ADE}"/>
              </a:ext>
            </a:extLst>
          </p:cNvPr>
          <p:cNvSpPr txBox="1"/>
          <p:nvPr/>
        </p:nvSpPr>
        <p:spPr bwMode="auto">
          <a:xfrm>
            <a:off x="5050431" y="2562467"/>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683" name="TextBox 682">
            <a:extLst>
              <a:ext uri="{FF2B5EF4-FFF2-40B4-BE49-F238E27FC236}">
                <a16:creationId xmlns:a16="http://schemas.microsoft.com/office/drawing/2014/main" id="{06C99C5E-7EEF-A70D-AD48-F95F670C905A}"/>
              </a:ext>
            </a:extLst>
          </p:cNvPr>
          <p:cNvSpPr txBox="1"/>
          <p:nvPr/>
        </p:nvSpPr>
        <p:spPr bwMode="auto">
          <a:xfrm>
            <a:off x="5050431" y="3033455"/>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684" name="TextBox 683">
            <a:extLst>
              <a:ext uri="{FF2B5EF4-FFF2-40B4-BE49-F238E27FC236}">
                <a16:creationId xmlns:a16="http://schemas.microsoft.com/office/drawing/2014/main" id="{B24F9AA8-0FAF-E55A-0E18-CDC47C403231}"/>
              </a:ext>
            </a:extLst>
          </p:cNvPr>
          <p:cNvSpPr txBox="1"/>
          <p:nvPr/>
        </p:nvSpPr>
        <p:spPr bwMode="auto">
          <a:xfrm>
            <a:off x="5050431" y="3504443"/>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685" name="TextBox 684">
            <a:extLst>
              <a:ext uri="{FF2B5EF4-FFF2-40B4-BE49-F238E27FC236}">
                <a16:creationId xmlns:a16="http://schemas.microsoft.com/office/drawing/2014/main" id="{8415342F-03EC-A50C-42F2-4D7CDABFBBFD}"/>
              </a:ext>
            </a:extLst>
          </p:cNvPr>
          <p:cNvSpPr txBox="1"/>
          <p:nvPr/>
        </p:nvSpPr>
        <p:spPr bwMode="auto">
          <a:xfrm>
            <a:off x="5050431" y="3975431"/>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686" name="TextBox 685">
            <a:extLst>
              <a:ext uri="{FF2B5EF4-FFF2-40B4-BE49-F238E27FC236}">
                <a16:creationId xmlns:a16="http://schemas.microsoft.com/office/drawing/2014/main" id="{2013F6E4-2A0E-0512-F22F-DB7BCCC0E2DF}"/>
              </a:ext>
            </a:extLst>
          </p:cNvPr>
          <p:cNvSpPr txBox="1"/>
          <p:nvPr/>
        </p:nvSpPr>
        <p:spPr bwMode="auto">
          <a:xfrm>
            <a:off x="5050431" y="4446419"/>
            <a:ext cx="4237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687" name="TextBox 686">
            <a:extLst>
              <a:ext uri="{FF2B5EF4-FFF2-40B4-BE49-F238E27FC236}">
                <a16:creationId xmlns:a16="http://schemas.microsoft.com/office/drawing/2014/main" id="{8CBA13D5-2A2B-584D-94DF-F7326C9E9B8B}"/>
              </a:ext>
            </a:extLst>
          </p:cNvPr>
          <p:cNvSpPr txBox="1"/>
          <p:nvPr/>
        </p:nvSpPr>
        <p:spPr bwMode="auto">
          <a:xfrm>
            <a:off x="5771010" y="1912565"/>
            <a:ext cx="14996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Lead-in period</a:t>
            </a:r>
          </a:p>
        </p:txBody>
      </p:sp>
      <p:sp>
        <p:nvSpPr>
          <p:cNvPr id="689" name="TextBox 688">
            <a:extLst>
              <a:ext uri="{FF2B5EF4-FFF2-40B4-BE49-F238E27FC236}">
                <a16:creationId xmlns:a16="http://schemas.microsoft.com/office/drawing/2014/main" id="{21A27C30-1889-1DCF-645E-7D4C9CAA3A4F}"/>
              </a:ext>
            </a:extLst>
          </p:cNvPr>
          <p:cNvSpPr txBox="1"/>
          <p:nvPr/>
        </p:nvSpPr>
        <p:spPr bwMode="auto">
          <a:xfrm>
            <a:off x="10615878" y="2760036"/>
            <a:ext cx="4674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-9.5</a:t>
            </a:r>
          </a:p>
        </p:txBody>
      </p:sp>
      <p:sp>
        <p:nvSpPr>
          <p:cNvPr id="690" name="TextBox 689">
            <a:extLst>
              <a:ext uri="{FF2B5EF4-FFF2-40B4-BE49-F238E27FC236}">
                <a16:creationId xmlns:a16="http://schemas.microsoft.com/office/drawing/2014/main" id="{8A983FDB-34F6-5669-5B7F-2DAA0335E784}"/>
              </a:ext>
            </a:extLst>
          </p:cNvPr>
          <p:cNvSpPr txBox="1"/>
          <p:nvPr/>
        </p:nvSpPr>
        <p:spPr bwMode="auto">
          <a:xfrm>
            <a:off x="5600070" y="4405637"/>
            <a:ext cx="185082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Overall mean baseline body weight</a:t>
            </a: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107.3 kg</a:t>
            </a:r>
          </a:p>
        </p:txBody>
      </p:sp>
      <p:cxnSp>
        <p:nvCxnSpPr>
          <p:cNvPr id="691" name="Straight Connector 690">
            <a:extLst>
              <a:ext uri="{FF2B5EF4-FFF2-40B4-BE49-F238E27FC236}">
                <a16:creationId xmlns:a16="http://schemas.microsoft.com/office/drawing/2014/main" id="{03EABE4D-91EC-37C3-4F3D-B1BD6D081BDF}"/>
              </a:ext>
            </a:extLst>
          </p:cNvPr>
          <p:cNvCxnSpPr>
            <a:cxnSpLocks/>
          </p:cNvCxnSpPr>
          <p:nvPr/>
        </p:nvCxnSpPr>
        <p:spPr bwMode="auto">
          <a:xfrm flipV="1">
            <a:off x="7693953" y="2190256"/>
            <a:ext cx="0" cy="2861482"/>
          </a:xfrm>
          <a:prstGeom prst="line">
            <a:avLst/>
          </a:prstGeom>
          <a:noFill/>
          <a:ln w="28575" cap="flat" cmpd="sng" algn="ctr">
            <a:solidFill>
              <a:schemeClr val="bg1"/>
            </a:solidFill>
            <a:prstDash val="sysDot"/>
            <a:round/>
            <a:headEnd type="none" w="med" len="med"/>
            <a:tailEnd type="none" w="med" len="med"/>
          </a:ln>
          <a:effectLst/>
        </p:spPr>
      </p:cxnSp>
      <p:sp>
        <p:nvSpPr>
          <p:cNvPr id="692" name="Freeform 294">
            <a:extLst>
              <a:ext uri="{FF2B5EF4-FFF2-40B4-BE49-F238E27FC236}">
                <a16:creationId xmlns:a16="http://schemas.microsoft.com/office/drawing/2014/main" id="{2FC1A045-4350-AD97-F80F-BFC019105FF0}"/>
              </a:ext>
            </a:extLst>
          </p:cNvPr>
          <p:cNvSpPr/>
          <p:nvPr/>
        </p:nvSpPr>
        <p:spPr bwMode="auto">
          <a:xfrm>
            <a:off x="7683882" y="3116391"/>
            <a:ext cx="3186022" cy="1075426"/>
          </a:xfrm>
          <a:custGeom>
            <a:avLst/>
            <a:gdLst>
              <a:gd name="connsiteX0" fmla="*/ 3186022 w 3186022"/>
              <a:gd name="connsiteY0" fmla="*/ 0 h 1075426"/>
              <a:gd name="connsiteX1" fmla="*/ 2403894 w 3186022"/>
              <a:gd name="connsiteY1" fmla="*/ 172528 h 1075426"/>
              <a:gd name="connsiteX2" fmla="*/ 1662022 w 3186022"/>
              <a:gd name="connsiteY2" fmla="*/ 362309 h 1075426"/>
              <a:gd name="connsiteX3" fmla="*/ 937404 w 3186022"/>
              <a:gd name="connsiteY3" fmla="*/ 563592 h 1075426"/>
              <a:gd name="connsiteX4" fmla="*/ 270294 w 3186022"/>
              <a:gd name="connsiteY4" fmla="*/ 845389 h 1075426"/>
              <a:gd name="connsiteX5" fmla="*/ 0 w 3186022"/>
              <a:gd name="connsiteY5" fmla="*/ 1075426 h 107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86022" h="1075426">
                <a:moveTo>
                  <a:pt x="3186022" y="0"/>
                </a:moveTo>
                <a:lnTo>
                  <a:pt x="2403894" y="172528"/>
                </a:lnTo>
                <a:lnTo>
                  <a:pt x="1662022" y="362309"/>
                </a:lnTo>
                <a:lnTo>
                  <a:pt x="937404" y="563592"/>
                </a:lnTo>
                <a:lnTo>
                  <a:pt x="270294" y="845389"/>
                </a:lnTo>
                <a:lnTo>
                  <a:pt x="0" y="1075426"/>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3" name="Freeform 295">
            <a:extLst>
              <a:ext uri="{FF2B5EF4-FFF2-40B4-BE49-F238E27FC236}">
                <a16:creationId xmlns:a16="http://schemas.microsoft.com/office/drawing/2014/main" id="{8EBCD251-8777-E127-B412-E358B17A5729}"/>
              </a:ext>
            </a:extLst>
          </p:cNvPr>
          <p:cNvSpPr/>
          <p:nvPr/>
        </p:nvSpPr>
        <p:spPr bwMode="auto">
          <a:xfrm>
            <a:off x="5469769" y="2224995"/>
            <a:ext cx="5405886" cy="2455653"/>
          </a:xfrm>
          <a:custGeom>
            <a:avLst/>
            <a:gdLst>
              <a:gd name="connsiteX0" fmla="*/ 5405886 w 5405886"/>
              <a:gd name="connsiteY0" fmla="*/ 2438400 h 2455653"/>
              <a:gd name="connsiteX1" fmla="*/ 4658264 w 5405886"/>
              <a:gd name="connsiteY1" fmla="*/ 2455653 h 2455653"/>
              <a:gd name="connsiteX2" fmla="*/ 3927894 w 5405886"/>
              <a:gd name="connsiteY2" fmla="*/ 2415396 h 2455653"/>
              <a:gd name="connsiteX3" fmla="*/ 3191773 w 5405886"/>
              <a:gd name="connsiteY3" fmla="*/ 2294626 h 2455653"/>
              <a:gd name="connsiteX4" fmla="*/ 2461403 w 5405886"/>
              <a:gd name="connsiteY4" fmla="*/ 2099094 h 2455653"/>
              <a:gd name="connsiteX5" fmla="*/ 2202611 w 5405886"/>
              <a:gd name="connsiteY5" fmla="*/ 1978324 h 2455653"/>
              <a:gd name="connsiteX6" fmla="*/ 1966822 w 5405886"/>
              <a:gd name="connsiteY6" fmla="*/ 1851803 h 2455653"/>
              <a:gd name="connsiteX7" fmla="*/ 1731034 w 5405886"/>
              <a:gd name="connsiteY7" fmla="*/ 1708030 h 2455653"/>
              <a:gd name="connsiteX8" fmla="*/ 1460739 w 5405886"/>
              <a:gd name="connsiteY8" fmla="*/ 1529751 h 2455653"/>
              <a:gd name="connsiteX9" fmla="*/ 1230702 w 5405886"/>
              <a:gd name="connsiteY9" fmla="*/ 1328468 h 2455653"/>
              <a:gd name="connsiteX10" fmla="*/ 977660 w 5405886"/>
              <a:gd name="connsiteY10" fmla="*/ 1092679 h 2455653"/>
              <a:gd name="connsiteX11" fmla="*/ 736120 w 5405886"/>
              <a:gd name="connsiteY11" fmla="*/ 839637 h 2455653"/>
              <a:gd name="connsiteX12" fmla="*/ 494581 w 5405886"/>
              <a:gd name="connsiteY12" fmla="*/ 586596 h 2455653"/>
              <a:gd name="connsiteX13" fmla="*/ 247290 w 5405886"/>
              <a:gd name="connsiteY13" fmla="*/ 316302 h 2455653"/>
              <a:gd name="connsiteX14" fmla="*/ 0 w 5405886"/>
              <a:gd name="connsiteY14" fmla="*/ 0 h 24556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405886" h="2455653">
                <a:moveTo>
                  <a:pt x="5405886" y="2438400"/>
                </a:moveTo>
                <a:lnTo>
                  <a:pt x="4658264" y="2455653"/>
                </a:lnTo>
                <a:lnTo>
                  <a:pt x="3927894" y="2415396"/>
                </a:lnTo>
                <a:lnTo>
                  <a:pt x="3191773" y="2294626"/>
                </a:lnTo>
                <a:lnTo>
                  <a:pt x="2461403" y="2099094"/>
                </a:lnTo>
                <a:lnTo>
                  <a:pt x="2202611" y="1978324"/>
                </a:lnTo>
                <a:lnTo>
                  <a:pt x="1966822" y="1851803"/>
                </a:lnTo>
                <a:lnTo>
                  <a:pt x="1731034" y="1708030"/>
                </a:lnTo>
                <a:lnTo>
                  <a:pt x="1460739" y="1529751"/>
                </a:lnTo>
                <a:lnTo>
                  <a:pt x="1230702" y="1328468"/>
                </a:lnTo>
                <a:lnTo>
                  <a:pt x="977660" y="1092679"/>
                </a:lnTo>
                <a:lnTo>
                  <a:pt x="736120" y="839637"/>
                </a:lnTo>
                <a:lnTo>
                  <a:pt x="494581" y="586596"/>
                </a:lnTo>
                <a:lnTo>
                  <a:pt x="247290" y="316302"/>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694" name="Group 693">
            <a:extLst>
              <a:ext uri="{FF2B5EF4-FFF2-40B4-BE49-F238E27FC236}">
                <a16:creationId xmlns:a16="http://schemas.microsoft.com/office/drawing/2014/main" id="{A7D6C540-D451-7F3E-0057-9EED9C6C7983}"/>
              </a:ext>
            </a:extLst>
          </p:cNvPr>
          <p:cNvGrpSpPr/>
          <p:nvPr/>
        </p:nvGrpSpPr>
        <p:grpSpPr>
          <a:xfrm>
            <a:off x="8599023" y="3580971"/>
            <a:ext cx="122603" cy="179248"/>
            <a:chOff x="8962973" y="3806997"/>
            <a:chExt cx="122603" cy="179248"/>
          </a:xfrm>
        </p:grpSpPr>
        <p:cxnSp>
          <p:nvCxnSpPr>
            <p:cNvPr id="695" name="Straight Connector 694">
              <a:extLst>
                <a:ext uri="{FF2B5EF4-FFF2-40B4-BE49-F238E27FC236}">
                  <a16:creationId xmlns:a16="http://schemas.microsoft.com/office/drawing/2014/main" id="{524A6447-A177-515A-DD69-69CBD19C6B34}"/>
                </a:ext>
              </a:extLst>
            </p:cNvPr>
            <p:cNvCxnSpPr/>
            <p:nvPr/>
          </p:nvCxnSpPr>
          <p:spPr bwMode="auto">
            <a:xfrm>
              <a:off x="9023230" y="3806997"/>
              <a:ext cx="0" cy="179248"/>
            </a:xfrm>
            <a:prstGeom prst="line">
              <a:avLst/>
            </a:prstGeom>
            <a:noFill/>
            <a:ln w="12700" cap="flat" cmpd="sng" algn="ctr">
              <a:solidFill>
                <a:schemeClr val="accent3"/>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6B161A5D-9B55-4CF3-CCA5-1822128D5E59}"/>
                </a:ext>
              </a:extLst>
            </p:cNvPr>
            <p:cNvCxnSpPr>
              <a:cxnSpLocks/>
            </p:cNvCxnSpPr>
            <p:nvPr/>
          </p:nvCxnSpPr>
          <p:spPr bwMode="auto">
            <a:xfrm>
              <a:off x="8962973" y="3806997"/>
              <a:ext cx="122603" cy="0"/>
            </a:xfrm>
            <a:prstGeom prst="line">
              <a:avLst/>
            </a:prstGeom>
            <a:noFill/>
            <a:ln w="12700" cap="flat" cmpd="sng" algn="ctr">
              <a:solidFill>
                <a:schemeClr val="accent3"/>
              </a:solidFill>
              <a:prstDash val="solid"/>
              <a:round/>
              <a:headEnd type="none" w="med" len="med"/>
              <a:tailEnd type="none" w="med" len="med"/>
            </a:ln>
            <a:effectLst/>
          </p:spPr>
        </p:cxnSp>
        <p:cxnSp>
          <p:nvCxnSpPr>
            <p:cNvPr id="697" name="Straight Connector 696">
              <a:extLst>
                <a:ext uri="{FF2B5EF4-FFF2-40B4-BE49-F238E27FC236}">
                  <a16:creationId xmlns:a16="http://schemas.microsoft.com/office/drawing/2014/main" id="{2ECF415D-9540-5476-C97A-84CF732B06DF}"/>
                </a:ext>
              </a:extLst>
            </p:cNvPr>
            <p:cNvCxnSpPr>
              <a:cxnSpLocks/>
            </p:cNvCxnSpPr>
            <p:nvPr/>
          </p:nvCxnSpPr>
          <p:spPr bwMode="auto">
            <a:xfrm>
              <a:off x="8962973" y="3979792"/>
              <a:ext cx="122603"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698" name="Group 697">
            <a:extLst>
              <a:ext uri="{FF2B5EF4-FFF2-40B4-BE49-F238E27FC236}">
                <a16:creationId xmlns:a16="http://schemas.microsoft.com/office/drawing/2014/main" id="{9B513639-B6A2-0B58-FB6C-78E8AFC7CB53}"/>
              </a:ext>
            </a:extLst>
          </p:cNvPr>
          <p:cNvGrpSpPr/>
          <p:nvPr/>
        </p:nvGrpSpPr>
        <p:grpSpPr>
          <a:xfrm>
            <a:off x="9343777" y="3369751"/>
            <a:ext cx="122603" cy="179248"/>
            <a:chOff x="8962973" y="3806997"/>
            <a:chExt cx="122603" cy="179248"/>
          </a:xfrm>
        </p:grpSpPr>
        <p:cxnSp>
          <p:nvCxnSpPr>
            <p:cNvPr id="699" name="Straight Connector 698">
              <a:extLst>
                <a:ext uri="{FF2B5EF4-FFF2-40B4-BE49-F238E27FC236}">
                  <a16:creationId xmlns:a16="http://schemas.microsoft.com/office/drawing/2014/main" id="{9FB45023-995D-E8A7-E575-C890B54B9028}"/>
                </a:ext>
              </a:extLst>
            </p:cNvPr>
            <p:cNvCxnSpPr/>
            <p:nvPr/>
          </p:nvCxnSpPr>
          <p:spPr bwMode="auto">
            <a:xfrm>
              <a:off x="9023230" y="3806997"/>
              <a:ext cx="0" cy="179248"/>
            </a:xfrm>
            <a:prstGeom prst="line">
              <a:avLst/>
            </a:prstGeom>
            <a:noFill/>
            <a:ln w="12700" cap="flat" cmpd="sng" algn="ctr">
              <a:solidFill>
                <a:schemeClr val="accent3"/>
              </a:solidFill>
              <a:prstDash val="solid"/>
              <a:round/>
              <a:headEnd type="none" w="med" len="med"/>
              <a:tailEnd type="none" w="med" len="med"/>
            </a:ln>
            <a:effectLst/>
          </p:spPr>
        </p:cxnSp>
        <p:cxnSp>
          <p:nvCxnSpPr>
            <p:cNvPr id="700" name="Straight Connector 699">
              <a:extLst>
                <a:ext uri="{FF2B5EF4-FFF2-40B4-BE49-F238E27FC236}">
                  <a16:creationId xmlns:a16="http://schemas.microsoft.com/office/drawing/2014/main" id="{CC0F1943-3BCE-F003-4D16-3CB53889ACDE}"/>
                </a:ext>
              </a:extLst>
            </p:cNvPr>
            <p:cNvCxnSpPr>
              <a:cxnSpLocks/>
            </p:cNvCxnSpPr>
            <p:nvPr/>
          </p:nvCxnSpPr>
          <p:spPr bwMode="auto">
            <a:xfrm>
              <a:off x="8962973" y="3806997"/>
              <a:ext cx="122603" cy="0"/>
            </a:xfrm>
            <a:prstGeom prst="line">
              <a:avLst/>
            </a:prstGeom>
            <a:noFill/>
            <a:ln w="12700" cap="flat" cmpd="sng" algn="ctr">
              <a:solidFill>
                <a:schemeClr val="accent3"/>
              </a:solidFill>
              <a:prstDash val="solid"/>
              <a:round/>
              <a:headEnd type="none" w="med" len="med"/>
              <a:tailEnd type="none" w="med" len="med"/>
            </a:ln>
            <a:effectLst/>
          </p:spPr>
        </p:cxnSp>
        <p:cxnSp>
          <p:nvCxnSpPr>
            <p:cNvPr id="701" name="Straight Connector 700">
              <a:extLst>
                <a:ext uri="{FF2B5EF4-FFF2-40B4-BE49-F238E27FC236}">
                  <a16:creationId xmlns:a16="http://schemas.microsoft.com/office/drawing/2014/main" id="{51F34517-24B3-445D-6175-7A826F68753B}"/>
                </a:ext>
              </a:extLst>
            </p:cNvPr>
            <p:cNvCxnSpPr>
              <a:cxnSpLocks/>
            </p:cNvCxnSpPr>
            <p:nvPr/>
          </p:nvCxnSpPr>
          <p:spPr bwMode="auto">
            <a:xfrm>
              <a:off x="8962973" y="3979792"/>
              <a:ext cx="122603"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702" name="Group 701">
            <a:extLst>
              <a:ext uri="{FF2B5EF4-FFF2-40B4-BE49-F238E27FC236}">
                <a16:creationId xmlns:a16="http://schemas.microsoft.com/office/drawing/2014/main" id="{2D9F0CCC-A122-15ED-B12E-20B14781D1F5}"/>
              </a:ext>
            </a:extLst>
          </p:cNvPr>
          <p:cNvGrpSpPr/>
          <p:nvPr/>
        </p:nvGrpSpPr>
        <p:grpSpPr>
          <a:xfrm>
            <a:off x="10073659" y="3189883"/>
            <a:ext cx="122603" cy="179248"/>
            <a:chOff x="8962973" y="3806997"/>
            <a:chExt cx="122603" cy="179248"/>
          </a:xfrm>
        </p:grpSpPr>
        <p:cxnSp>
          <p:nvCxnSpPr>
            <p:cNvPr id="703" name="Straight Connector 702">
              <a:extLst>
                <a:ext uri="{FF2B5EF4-FFF2-40B4-BE49-F238E27FC236}">
                  <a16:creationId xmlns:a16="http://schemas.microsoft.com/office/drawing/2014/main" id="{2FD36864-C098-2BB2-985E-FDCDD32D50B5}"/>
                </a:ext>
              </a:extLst>
            </p:cNvPr>
            <p:cNvCxnSpPr/>
            <p:nvPr/>
          </p:nvCxnSpPr>
          <p:spPr bwMode="auto">
            <a:xfrm>
              <a:off x="9023230" y="3806997"/>
              <a:ext cx="0" cy="179248"/>
            </a:xfrm>
            <a:prstGeom prst="line">
              <a:avLst/>
            </a:prstGeom>
            <a:noFill/>
            <a:ln w="12700" cap="flat" cmpd="sng" algn="ctr">
              <a:solidFill>
                <a:schemeClr val="accent3"/>
              </a:solidFill>
              <a:prstDash val="solid"/>
              <a:round/>
              <a:headEnd type="none" w="med" len="med"/>
              <a:tailEnd type="none" w="med" len="med"/>
            </a:ln>
            <a:effectLst/>
          </p:spPr>
        </p:cxnSp>
        <p:cxnSp>
          <p:nvCxnSpPr>
            <p:cNvPr id="704" name="Straight Connector 703">
              <a:extLst>
                <a:ext uri="{FF2B5EF4-FFF2-40B4-BE49-F238E27FC236}">
                  <a16:creationId xmlns:a16="http://schemas.microsoft.com/office/drawing/2014/main" id="{98936449-7459-3018-851D-3F2AABDC2C5A}"/>
                </a:ext>
              </a:extLst>
            </p:cNvPr>
            <p:cNvCxnSpPr>
              <a:cxnSpLocks/>
            </p:cNvCxnSpPr>
            <p:nvPr/>
          </p:nvCxnSpPr>
          <p:spPr bwMode="auto">
            <a:xfrm>
              <a:off x="8962973" y="3806997"/>
              <a:ext cx="122603" cy="0"/>
            </a:xfrm>
            <a:prstGeom prst="line">
              <a:avLst/>
            </a:prstGeom>
            <a:noFill/>
            <a:ln w="12700" cap="flat" cmpd="sng" algn="ctr">
              <a:solidFill>
                <a:schemeClr val="accent3"/>
              </a:solidFill>
              <a:prstDash val="solid"/>
              <a:round/>
              <a:headEnd type="none" w="med" len="med"/>
              <a:tailEnd type="none" w="med" len="med"/>
            </a:ln>
            <a:effectLst/>
          </p:spPr>
        </p:cxnSp>
        <p:cxnSp>
          <p:nvCxnSpPr>
            <p:cNvPr id="705" name="Straight Connector 704">
              <a:extLst>
                <a:ext uri="{FF2B5EF4-FFF2-40B4-BE49-F238E27FC236}">
                  <a16:creationId xmlns:a16="http://schemas.microsoft.com/office/drawing/2014/main" id="{5FEE7AC9-16D1-1819-CE88-C954FF7286A7}"/>
                </a:ext>
              </a:extLst>
            </p:cNvPr>
            <p:cNvCxnSpPr>
              <a:cxnSpLocks/>
            </p:cNvCxnSpPr>
            <p:nvPr/>
          </p:nvCxnSpPr>
          <p:spPr bwMode="auto">
            <a:xfrm>
              <a:off x="8962973" y="3979792"/>
              <a:ext cx="122603"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706" name="Group 705">
            <a:extLst>
              <a:ext uri="{FF2B5EF4-FFF2-40B4-BE49-F238E27FC236}">
                <a16:creationId xmlns:a16="http://schemas.microsoft.com/office/drawing/2014/main" id="{C0588417-094E-A3FA-84F0-8EADA5B0AE26}"/>
              </a:ext>
            </a:extLst>
          </p:cNvPr>
          <p:cNvGrpSpPr/>
          <p:nvPr/>
        </p:nvGrpSpPr>
        <p:grpSpPr>
          <a:xfrm>
            <a:off x="10818261" y="3033455"/>
            <a:ext cx="122603" cy="179248"/>
            <a:chOff x="8962973" y="3806997"/>
            <a:chExt cx="122603" cy="179248"/>
          </a:xfrm>
        </p:grpSpPr>
        <p:cxnSp>
          <p:nvCxnSpPr>
            <p:cNvPr id="707" name="Straight Connector 706">
              <a:extLst>
                <a:ext uri="{FF2B5EF4-FFF2-40B4-BE49-F238E27FC236}">
                  <a16:creationId xmlns:a16="http://schemas.microsoft.com/office/drawing/2014/main" id="{D4754788-B75C-15F4-F7E2-BFB717BF2983}"/>
                </a:ext>
              </a:extLst>
            </p:cNvPr>
            <p:cNvCxnSpPr/>
            <p:nvPr/>
          </p:nvCxnSpPr>
          <p:spPr bwMode="auto">
            <a:xfrm>
              <a:off x="9023230" y="3806997"/>
              <a:ext cx="0" cy="179248"/>
            </a:xfrm>
            <a:prstGeom prst="line">
              <a:avLst/>
            </a:prstGeom>
            <a:noFill/>
            <a:ln w="12700" cap="flat" cmpd="sng" algn="ctr">
              <a:solidFill>
                <a:schemeClr val="accent3"/>
              </a:solidFill>
              <a:prstDash val="solid"/>
              <a:round/>
              <a:headEnd type="none" w="med" len="med"/>
              <a:tailEnd type="none" w="med" len="med"/>
            </a:ln>
            <a:effectLst/>
          </p:spPr>
        </p:cxnSp>
        <p:cxnSp>
          <p:nvCxnSpPr>
            <p:cNvPr id="708" name="Straight Connector 707">
              <a:extLst>
                <a:ext uri="{FF2B5EF4-FFF2-40B4-BE49-F238E27FC236}">
                  <a16:creationId xmlns:a16="http://schemas.microsoft.com/office/drawing/2014/main" id="{51C2A7B9-002B-343F-8A4B-D0AC988AE6D8}"/>
                </a:ext>
              </a:extLst>
            </p:cNvPr>
            <p:cNvCxnSpPr>
              <a:cxnSpLocks/>
            </p:cNvCxnSpPr>
            <p:nvPr/>
          </p:nvCxnSpPr>
          <p:spPr bwMode="auto">
            <a:xfrm>
              <a:off x="8962973" y="3806997"/>
              <a:ext cx="122603" cy="0"/>
            </a:xfrm>
            <a:prstGeom prst="line">
              <a:avLst/>
            </a:prstGeom>
            <a:noFill/>
            <a:ln w="12700" cap="flat" cmpd="sng" algn="ctr">
              <a:solidFill>
                <a:schemeClr val="accent3"/>
              </a:solidFill>
              <a:prstDash val="solid"/>
              <a:round/>
              <a:headEnd type="none" w="med" len="med"/>
              <a:tailEnd type="none" w="med" len="med"/>
            </a:ln>
            <a:effectLst/>
          </p:spPr>
        </p:cxnSp>
        <p:cxnSp>
          <p:nvCxnSpPr>
            <p:cNvPr id="709" name="Straight Connector 708">
              <a:extLst>
                <a:ext uri="{FF2B5EF4-FFF2-40B4-BE49-F238E27FC236}">
                  <a16:creationId xmlns:a16="http://schemas.microsoft.com/office/drawing/2014/main" id="{11A802C9-A20C-8CAD-6497-0BB87B2C0DDA}"/>
                </a:ext>
              </a:extLst>
            </p:cNvPr>
            <p:cNvCxnSpPr>
              <a:cxnSpLocks/>
            </p:cNvCxnSpPr>
            <p:nvPr/>
          </p:nvCxnSpPr>
          <p:spPr bwMode="auto">
            <a:xfrm>
              <a:off x="8962973" y="3979792"/>
              <a:ext cx="122603"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710" name="Group 709">
            <a:extLst>
              <a:ext uri="{FF2B5EF4-FFF2-40B4-BE49-F238E27FC236}">
                <a16:creationId xmlns:a16="http://schemas.microsoft.com/office/drawing/2014/main" id="{A59FB39F-751C-55DE-B8AB-FA75A7335791}"/>
              </a:ext>
            </a:extLst>
          </p:cNvPr>
          <p:cNvGrpSpPr/>
          <p:nvPr/>
        </p:nvGrpSpPr>
        <p:grpSpPr>
          <a:xfrm>
            <a:off x="11360609" y="3058009"/>
            <a:ext cx="122603" cy="213051"/>
            <a:chOff x="8962973" y="3806997"/>
            <a:chExt cx="122603" cy="179248"/>
          </a:xfrm>
        </p:grpSpPr>
        <p:cxnSp>
          <p:nvCxnSpPr>
            <p:cNvPr id="711" name="Straight Connector 710">
              <a:extLst>
                <a:ext uri="{FF2B5EF4-FFF2-40B4-BE49-F238E27FC236}">
                  <a16:creationId xmlns:a16="http://schemas.microsoft.com/office/drawing/2014/main" id="{3168F7A8-E2CE-5205-C548-E2678CBF596C}"/>
                </a:ext>
              </a:extLst>
            </p:cNvPr>
            <p:cNvCxnSpPr/>
            <p:nvPr/>
          </p:nvCxnSpPr>
          <p:spPr bwMode="auto">
            <a:xfrm>
              <a:off x="9023230" y="3806997"/>
              <a:ext cx="0" cy="179248"/>
            </a:xfrm>
            <a:prstGeom prst="line">
              <a:avLst/>
            </a:prstGeom>
            <a:noFill/>
            <a:ln w="12700" cap="flat" cmpd="sng" algn="ctr">
              <a:solidFill>
                <a:schemeClr val="accent3"/>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DE93C74A-D136-7B62-EE6C-72464969686C}"/>
                </a:ext>
              </a:extLst>
            </p:cNvPr>
            <p:cNvCxnSpPr>
              <a:cxnSpLocks/>
            </p:cNvCxnSpPr>
            <p:nvPr/>
          </p:nvCxnSpPr>
          <p:spPr bwMode="auto">
            <a:xfrm>
              <a:off x="8962973" y="3806997"/>
              <a:ext cx="122603" cy="0"/>
            </a:xfrm>
            <a:prstGeom prst="line">
              <a:avLst/>
            </a:prstGeom>
            <a:noFill/>
            <a:ln w="12700" cap="flat" cmpd="sng" algn="ctr">
              <a:solidFill>
                <a:schemeClr val="accent3"/>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4D98DA77-035A-87BD-0C69-AF351F90BF84}"/>
                </a:ext>
              </a:extLst>
            </p:cNvPr>
            <p:cNvCxnSpPr>
              <a:cxnSpLocks/>
            </p:cNvCxnSpPr>
            <p:nvPr/>
          </p:nvCxnSpPr>
          <p:spPr bwMode="auto">
            <a:xfrm>
              <a:off x="8962973" y="3981937"/>
              <a:ext cx="122603" cy="0"/>
            </a:xfrm>
            <a:prstGeom prst="line">
              <a:avLst/>
            </a:prstGeom>
            <a:noFill/>
            <a:ln w="12700" cap="flat" cmpd="sng" algn="ctr">
              <a:solidFill>
                <a:schemeClr val="accent3"/>
              </a:solidFill>
              <a:prstDash val="solid"/>
              <a:round/>
              <a:headEnd type="none" w="med" len="med"/>
              <a:tailEnd type="none" w="med" len="med"/>
            </a:ln>
            <a:effectLst/>
          </p:spPr>
        </p:cxnSp>
      </p:grpSp>
      <p:grpSp>
        <p:nvGrpSpPr>
          <p:cNvPr id="714" name="Group 713">
            <a:extLst>
              <a:ext uri="{FF2B5EF4-FFF2-40B4-BE49-F238E27FC236}">
                <a16:creationId xmlns:a16="http://schemas.microsoft.com/office/drawing/2014/main" id="{97779F52-ABBA-C1AC-D4C4-7AE50DD81E8B}"/>
              </a:ext>
            </a:extLst>
          </p:cNvPr>
          <p:cNvGrpSpPr/>
          <p:nvPr/>
        </p:nvGrpSpPr>
        <p:grpSpPr>
          <a:xfrm>
            <a:off x="7870364" y="3903455"/>
            <a:ext cx="122603" cy="153367"/>
            <a:chOff x="8962973" y="3806997"/>
            <a:chExt cx="122603" cy="179248"/>
          </a:xfrm>
        </p:grpSpPr>
        <p:cxnSp>
          <p:nvCxnSpPr>
            <p:cNvPr id="715" name="Straight Connector 714">
              <a:extLst>
                <a:ext uri="{FF2B5EF4-FFF2-40B4-BE49-F238E27FC236}">
                  <a16:creationId xmlns:a16="http://schemas.microsoft.com/office/drawing/2014/main" id="{72B96B9E-6E0F-535E-0CDF-BC44A70F5B16}"/>
                </a:ext>
              </a:extLst>
            </p:cNvPr>
            <p:cNvCxnSpPr/>
            <p:nvPr/>
          </p:nvCxnSpPr>
          <p:spPr bwMode="auto">
            <a:xfrm>
              <a:off x="9023230" y="3806997"/>
              <a:ext cx="0" cy="179248"/>
            </a:xfrm>
            <a:prstGeom prst="line">
              <a:avLst/>
            </a:prstGeom>
            <a:noFill/>
            <a:ln w="12700" cap="flat" cmpd="sng" algn="ctr">
              <a:solidFill>
                <a:schemeClr val="accent3"/>
              </a:solidFill>
              <a:prstDash val="solid"/>
              <a:round/>
              <a:headEnd type="none" w="med" len="med"/>
              <a:tailEnd type="none" w="med" len="med"/>
            </a:ln>
            <a:effectLst/>
          </p:spPr>
        </p:cxnSp>
        <p:cxnSp>
          <p:nvCxnSpPr>
            <p:cNvPr id="716" name="Straight Connector 715">
              <a:extLst>
                <a:ext uri="{FF2B5EF4-FFF2-40B4-BE49-F238E27FC236}">
                  <a16:creationId xmlns:a16="http://schemas.microsoft.com/office/drawing/2014/main" id="{4030F860-2053-C99C-96D5-92D2A0D7187F}"/>
                </a:ext>
              </a:extLst>
            </p:cNvPr>
            <p:cNvCxnSpPr>
              <a:cxnSpLocks/>
            </p:cNvCxnSpPr>
            <p:nvPr/>
          </p:nvCxnSpPr>
          <p:spPr bwMode="auto">
            <a:xfrm>
              <a:off x="8962973" y="3806997"/>
              <a:ext cx="122603" cy="0"/>
            </a:xfrm>
            <a:prstGeom prst="line">
              <a:avLst/>
            </a:prstGeom>
            <a:noFill/>
            <a:ln w="12700" cap="flat" cmpd="sng" algn="ctr">
              <a:solidFill>
                <a:schemeClr val="accent3"/>
              </a:solidFill>
              <a:prstDash val="solid"/>
              <a:round/>
              <a:headEnd type="none" w="med" len="med"/>
              <a:tailEnd type="none" w="med" len="med"/>
            </a:ln>
            <a:effectLst/>
          </p:spPr>
        </p:cxnSp>
        <p:cxnSp>
          <p:nvCxnSpPr>
            <p:cNvPr id="717" name="Straight Connector 716">
              <a:extLst>
                <a:ext uri="{FF2B5EF4-FFF2-40B4-BE49-F238E27FC236}">
                  <a16:creationId xmlns:a16="http://schemas.microsoft.com/office/drawing/2014/main" id="{537D7062-AB14-EE9B-B0A6-8B958CA80457}"/>
                </a:ext>
              </a:extLst>
            </p:cNvPr>
            <p:cNvCxnSpPr>
              <a:cxnSpLocks/>
            </p:cNvCxnSpPr>
            <p:nvPr/>
          </p:nvCxnSpPr>
          <p:spPr bwMode="auto">
            <a:xfrm>
              <a:off x="8962973" y="3980322"/>
              <a:ext cx="122603" cy="0"/>
            </a:xfrm>
            <a:prstGeom prst="line">
              <a:avLst/>
            </a:prstGeom>
            <a:noFill/>
            <a:ln w="12700" cap="flat" cmpd="sng" algn="ctr">
              <a:solidFill>
                <a:schemeClr val="accent3"/>
              </a:solidFill>
              <a:prstDash val="solid"/>
              <a:round/>
              <a:headEnd type="none" w="med" len="med"/>
              <a:tailEnd type="none" w="med" len="med"/>
            </a:ln>
            <a:effectLst/>
          </p:spPr>
        </p:cxnSp>
      </p:grpSp>
      <p:sp>
        <p:nvSpPr>
          <p:cNvPr id="718" name="Oval 717">
            <a:extLst>
              <a:ext uri="{FF2B5EF4-FFF2-40B4-BE49-F238E27FC236}">
                <a16:creationId xmlns:a16="http://schemas.microsoft.com/office/drawing/2014/main" id="{212A2616-042A-54FC-7137-951C3ABC566A}"/>
              </a:ext>
            </a:extLst>
          </p:cNvPr>
          <p:cNvSpPr/>
          <p:nvPr/>
        </p:nvSpPr>
        <p:spPr bwMode="auto">
          <a:xfrm>
            <a:off x="7886052" y="3928893"/>
            <a:ext cx="91256" cy="91256"/>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9" name="Oval 718">
            <a:extLst>
              <a:ext uri="{FF2B5EF4-FFF2-40B4-BE49-F238E27FC236}">
                <a16:creationId xmlns:a16="http://schemas.microsoft.com/office/drawing/2014/main" id="{B657C6C7-3133-1D2F-E0E0-20A246C350FD}"/>
              </a:ext>
            </a:extLst>
          </p:cNvPr>
          <p:cNvSpPr/>
          <p:nvPr/>
        </p:nvSpPr>
        <p:spPr bwMode="auto">
          <a:xfrm>
            <a:off x="8619297" y="3615467"/>
            <a:ext cx="91256" cy="91256"/>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0" name="Oval 719">
            <a:extLst>
              <a:ext uri="{FF2B5EF4-FFF2-40B4-BE49-F238E27FC236}">
                <a16:creationId xmlns:a16="http://schemas.microsoft.com/office/drawing/2014/main" id="{97D61840-8E05-3FED-75EF-1944B9D52992}"/>
              </a:ext>
            </a:extLst>
          </p:cNvPr>
          <p:cNvSpPr/>
          <p:nvPr/>
        </p:nvSpPr>
        <p:spPr bwMode="auto">
          <a:xfrm>
            <a:off x="9353826" y="3413081"/>
            <a:ext cx="91256" cy="91256"/>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1" name="Oval 720">
            <a:extLst>
              <a:ext uri="{FF2B5EF4-FFF2-40B4-BE49-F238E27FC236}">
                <a16:creationId xmlns:a16="http://schemas.microsoft.com/office/drawing/2014/main" id="{240D398D-9B15-4AA3-4709-CCC6DEE484A6}"/>
              </a:ext>
            </a:extLst>
          </p:cNvPr>
          <p:cNvSpPr/>
          <p:nvPr/>
        </p:nvSpPr>
        <p:spPr bwMode="auto">
          <a:xfrm>
            <a:off x="10091176" y="3226178"/>
            <a:ext cx="91256" cy="91256"/>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2" name="Oval 721">
            <a:extLst>
              <a:ext uri="{FF2B5EF4-FFF2-40B4-BE49-F238E27FC236}">
                <a16:creationId xmlns:a16="http://schemas.microsoft.com/office/drawing/2014/main" id="{77C24DCB-0B3B-622C-91DC-F8D3D1EBAE69}"/>
              </a:ext>
            </a:extLst>
          </p:cNvPr>
          <p:cNvSpPr/>
          <p:nvPr/>
        </p:nvSpPr>
        <p:spPr bwMode="auto">
          <a:xfrm>
            <a:off x="10826615" y="3071482"/>
            <a:ext cx="91256" cy="91256"/>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3" name="Oval 722">
            <a:extLst>
              <a:ext uri="{FF2B5EF4-FFF2-40B4-BE49-F238E27FC236}">
                <a16:creationId xmlns:a16="http://schemas.microsoft.com/office/drawing/2014/main" id="{2423B081-FAC8-061E-353E-2784B0CBD991}"/>
              </a:ext>
            </a:extLst>
          </p:cNvPr>
          <p:cNvSpPr/>
          <p:nvPr/>
        </p:nvSpPr>
        <p:spPr bwMode="auto">
          <a:xfrm>
            <a:off x="11373150" y="3103253"/>
            <a:ext cx="91256" cy="91256"/>
          </a:xfrm>
          <a:prstGeom prst="ellipse">
            <a:avLst/>
          </a:prstGeom>
          <a:solidFill>
            <a:schemeClr val="accent3"/>
          </a:solidFill>
          <a:ln w="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4" name="TextBox 723">
            <a:extLst>
              <a:ext uri="{FF2B5EF4-FFF2-40B4-BE49-F238E27FC236}">
                <a16:creationId xmlns:a16="http://schemas.microsoft.com/office/drawing/2014/main" id="{B5ECB98D-7FE8-8370-1C26-ED8D3048F8B7}"/>
              </a:ext>
            </a:extLst>
          </p:cNvPr>
          <p:cNvSpPr txBox="1"/>
          <p:nvPr/>
        </p:nvSpPr>
        <p:spPr bwMode="auto">
          <a:xfrm>
            <a:off x="11185062" y="2792251"/>
            <a:ext cx="46743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-9.9</a:t>
            </a:r>
          </a:p>
        </p:txBody>
      </p:sp>
      <p:cxnSp>
        <p:nvCxnSpPr>
          <p:cNvPr id="725" name="Straight Connector 724">
            <a:extLst>
              <a:ext uri="{FF2B5EF4-FFF2-40B4-BE49-F238E27FC236}">
                <a16:creationId xmlns:a16="http://schemas.microsoft.com/office/drawing/2014/main" id="{759DE118-500E-8A4C-B734-3C3F9A1C7CFB}"/>
              </a:ext>
            </a:extLst>
          </p:cNvPr>
          <p:cNvCxnSpPr>
            <a:cxnSpLocks/>
          </p:cNvCxnSpPr>
          <p:nvPr/>
        </p:nvCxnSpPr>
        <p:spPr bwMode="auto">
          <a:xfrm flipV="1">
            <a:off x="11146626" y="2190256"/>
            <a:ext cx="0" cy="2861482"/>
          </a:xfrm>
          <a:prstGeom prst="line">
            <a:avLst/>
          </a:prstGeom>
          <a:noFill/>
          <a:ln w="28575" cap="flat" cmpd="sng" algn="ctr">
            <a:solidFill>
              <a:schemeClr val="bg1"/>
            </a:solidFill>
            <a:prstDash val="sysDot"/>
            <a:round/>
            <a:headEnd type="none" w="med" len="med"/>
            <a:tailEnd type="none" w="med" len="med"/>
          </a:ln>
          <a:effectLst/>
        </p:spPr>
      </p:cxnSp>
      <p:sp>
        <p:nvSpPr>
          <p:cNvPr id="726" name="TextBox 725">
            <a:extLst>
              <a:ext uri="{FF2B5EF4-FFF2-40B4-BE49-F238E27FC236}">
                <a16:creationId xmlns:a16="http://schemas.microsoft.com/office/drawing/2014/main" id="{19E4393F-26EA-CC64-BC89-A82F10A1278D}"/>
              </a:ext>
            </a:extLst>
          </p:cNvPr>
          <p:cNvSpPr txBox="1"/>
          <p:nvPr/>
        </p:nvSpPr>
        <p:spPr bwMode="auto">
          <a:xfrm>
            <a:off x="10617137" y="4294644"/>
            <a:ext cx="5360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-25.8</a:t>
            </a:r>
          </a:p>
        </p:txBody>
      </p:sp>
      <p:sp>
        <p:nvSpPr>
          <p:cNvPr id="727" name="TextBox 726">
            <a:extLst>
              <a:ext uri="{FF2B5EF4-FFF2-40B4-BE49-F238E27FC236}">
                <a16:creationId xmlns:a16="http://schemas.microsoft.com/office/drawing/2014/main" id="{EFBF3E61-F328-B229-9255-613CB9F3E0EC}"/>
              </a:ext>
            </a:extLst>
          </p:cNvPr>
          <p:cNvSpPr txBox="1"/>
          <p:nvPr/>
        </p:nvSpPr>
        <p:spPr bwMode="auto">
          <a:xfrm>
            <a:off x="11187803" y="4249741"/>
            <a:ext cx="5360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-25.3</a:t>
            </a:r>
          </a:p>
        </p:txBody>
      </p:sp>
      <p:grpSp>
        <p:nvGrpSpPr>
          <p:cNvPr id="728" name="Group 727">
            <a:extLst>
              <a:ext uri="{FF2B5EF4-FFF2-40B4-BE49-F238E27FC236}">
                <a16:creationId xmlns:a16="http://schemas.microsoft.com/office/drawing/2014/main" id="{069B0805-7F41-8923-60C8-7F42723C962E}"/>
              </a:ext>
            </a:extLst>
          </p:cNvPr>
          <p:cNvGrpSpPr/>
          <p:nvPr/>
        </p:nvGrpSpPr>
        <p:grpSpPr>
          <a:xfrm>
            <a:off x="10075502" y="4595491"/>
            <a:ext cx="122603" cy="179248"/>
            <a:chOff x="10119120" y="4003814"/>
            <a:chExt cx="122603" cy="179248"/>
          </a:xfrm>
          <a:solidFill>
            <a:schemeClr val="accent4"/>
          </a:solidFill>
        </p:grpSpPr>
        <p:grpSp>
          <p:nvGrpSpPr>
            <p:cNvPr id="729" name="Group 728">
              <a:extLst>
                <a:ext uri="{FF2B5EF4-FFF2-40B4-BE49-F238E27FC236}">
                  <a16:creationId xmlns:a16="http://schemas.microsoft.com/office/drawing/2014/main" id="{E686DCD9-D61B-9C31-13DA-3912FCCF860A}"/>
                </a:ext>
              </a:extLst>
            </p:cNvPr>
            <p:cNvGrpSpPr/>
            <p:nvPr/>
          </p:nvGrpSpPr>
          <p:grpSpPr>
            <a:xfrm>
              <a:off x="10119120" y="4003814"/>
              <a:ext cx="122603" cy="179248"/>
              <a:chOff x="8962973" y="3806997"/>
              <a:chExt cx="122603" cy="179248"/>
            </a:xfrm>
            <a:grpFill/>
          </p:grpSpPr>
          <p:cxnSp>
            <p:nvCxnSpPr>
              <p:cNvPr id="731" name="Straight Connector 730">
                <a:extLst>
                  <a:ext uri="{FF2B5EF4-FFF2-40B4-BE49-F238E27FC236}">
                    <a16:creationId xmlns:a16="http://schemas.microsoft.com/office/drawing/2014/main" id="{C1FB2CDA-FBA6-36B4-74B6-1B3CA6A002D3}"/>
                  </a:ext>
                </a:extLst>
              </p:cNvPr>
              <p:cNvCxnSpPr/>
              <p:nvPr/>
            </p:nvCxnSpPr>
            <p:spPr bwMode="auto">
              <a:xfrm>
                <a:off x="9023230" y="3806997"/>
                <a:ext cx="0" cy="179248"/>
              </a:xfrm>
              <a:prstGeom prst="line">
                <a:avLst/>
              </a:prstGeom>
              <a:grpFill/>
              <a:ln w="12700" cap="flat" cmpd="sng" algn="ctr">
                <a:solidFill>
                  <a:schemeClr val="accent4"/>
                </a:solidFill>
                <a:prstDash val="solid"/>
                <a:round/>
                <a:headEnd type="none" w="med" len="med"/>
                <a:tailEnd type="none" w="med" len="med"/>
              </a:ln>
              <a:effectLst/>
            </p:spPr>
          </p:cxnSp>
          <p:cxnSp>
            <p:nvCxnSpPr>
              <p:cNvPr id="732" name="Straight Connector 731">
                <a:extLst>
                  <a:ext uri="{FF2B5EF4-FFF2-40B4-BE49-F238E27FC236}">
                    <a16:creationId xmlns:a16="http://schemas.microsoft.com/office/drawing/2014/main" id="{03D472AB-08C4-E308-7580-7887340BA699}"/>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33" name="Straight Connector 732">
                <a:extLst>
                  <a:ext uri="{FF2B5EF4-FFF2-40B4-BE49-F238E27FC236}">
                    <a16:creationId xmlns:a16="http://schemas.microsoft.com/office/drawing/2014/main" id="{E43F420B-D764-1880-AD5F-7BDB5F158F6F}"/>
                  </a:ext>
                </a:extLst>
              </p:cNvPr>
              <p:cNvCxnSpPr>
                <a:cxnSpLocks/>
              </p:cNvCxnSpPr>
              <p:nvPr/>
            </p:nvCxnSpPr>
            <p:spPr bwMode="auto">
              <a:xfrm>
                <a:off x="8962973" y="3979792"/>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30" name="Oval 729">
              <a:extLst>
                <a:ext uri="{FF2B5EF4-FFF2-40B4-BE49-F238E27FC236}">
                  <a16:creationId xmlns:a16="http://schemas.microsoft.com/office/drawing/2014/main" id="{C66869E0-E4CE-FED2-B424-F3ACAEA2629E}"/>
                </a:ext>
              </a:extLst>
            </p:cNvPr>
            <p:cNvSpPr/>
            <p:nvPr/>
          </p:nvSpPr>
          <p:spPr bwMode="auto">
            <a:xfrm>
              <a:off x="10134793" y="4040109"/>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34" name="Group 733">
            <a:extLst>
              <a:ext uri="{FF2B5EF4-FFF2-40B4-BE49-F238E27FC236}">
                <a16:creationId xmlns:a16="http://schemas.microsoft.com/office/drawing/2014/main" id="{F0F1936B-9D92-D2B0-F7BB-9F14F714606A}"/>
              </a:ext>
            </a:extLst>
          </p:cNvPr>
          <p:cNvGrpSpPr/>
          <p:nvPr/>
        </p:nvGrpSpPr>
        <p:grpSpPr>
          <a:xfrm>
            <a:off x="9329705" y="4547521"/>
            <a:ext cx="122603" cy="179248"/>
            <a:chOff x="10119120" y="4003814"/>
            <a:chExt cx="122603" cy="179248"/>
          </a:xfrm>
          <a:solidFill>
            <a:schemeClr val="accent4"/>
          </a:solidFill>
        </p:grpSpPr>
        <p:grpSp>
          <p:nvGrpSpPr>
            <p:cNvPr id="735" name="Group 734">
              <a:extLst>
                <a:ext uri="{FF2B5EF4-FFF2-40B4-BE49-F238E27FC236}">
                  <a16:creationId xmlns:a16="http://schemas.microsoft.com/office/drawing/2014/main" id="{077CE073-8ED6-351F-3CE0-E5518DC07D36}"/>
                </a:ext>
              </a:extLst>
            </p:cNvPr>
            <p:cNvGrpSpPr/>
            <p:nvPr/>
          </p:nvGrpSpPr>
          <p:grpSpPr>
            <a:xfrm>
              <a:off x="10119120" y="4003814"/>
              <a:ext cx="122603" cy="179248"/>
              <a:chOff x="8962973" y="3806997"/>
              <a:chExt cx="122603" cy="179248"/>
            </a:xfrm>
            <a:grpFill/>
          </p:grpSpPr>
          <p:cxnSp>
            <p:nvCxnSpPr>
              <p:cNvPr id="737" name="Straight Connector 736">
                <a:extLst>
                  <a:ext uri="{FF2B5EF4-FFF2-40B4-BE49-F238E27FC236}">
                    <a16:creationId xmlns:a16="http://schemas.microsoft.com/office/drawing/2014/main" id="{9C0E19C7-DEDE-206F-8631-E30EAE2054E5}"/>
                  </a:ext>
                </a:extLst>
              </p:cNvPr>
              <p:cNvCxnSpPr/>
              <p:nvPr/>
            </p:nvCxnSpPr>
            <p:spPr bwMode="auto">
              <a:xfrm>
                <a:off x="9023230" y="3806997"/>
                <a:ext cx="0" cy="179248"/>
              </a:xfrm>
              <a:prstGeom prst="line">
                <a:avLst/>
              </a:prstGeom>
              <a:grpFill/>
              <a:ln w="12700" cap="flat" cmpd="sng" algn="ctr">
                <a:solidFill>
                  <a:schemeClr val="accent4"/>
                </a:solidFill>
                <a:prstDash val="solid"/>
                <a:round/>
                <a:headEnd type="none" w="med" len="med"/>
                <a:tailEnd type="none" w="med" len="med"/>
              </a:ln>
              <a:effectLst/>
            </p:spPr>
          </p:cxnSp>
          <p:cxnSp>
            <p:nvCxnSpPr>
              <p:cNvPr id="738" name="Straight Connector 737">
                <a:extLst>
                  <a:ext uri="{FF2B5EF4-FFF2-40B4-BE49-F238E27FC236}">
                    <a16:creationId xmlns:a16="http://schemas.microsoft.com/office/drawing/2014/main" id="{A3198D7F-84BB-5054-5994-4B97204C3F46}"/>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39" name="Straight Connector 738">
                <a:extLst>
                  <a:ext uri="{FF2B5EF4-FFF2-40B4-BE49-F238E27FC236}">
                    <a16:creationId xmlns:a16="http://schemas.microsoft.com/office/drawing/2014/main" id="{769CDD79-8CBE-FDB1-5E3E-D6B60F3551F6}"/>
                  </a:ext>
                </a:extLst>
              </p:cNvPr>
              <p:cNvCxnSpPr>
                <a:cxnSpLocks/>
              </p:cNvCxnSpPr>
              <p:nvPr/>
            </p:nvCxnSpPr>
            <p:spPr bwMode="auto">
              <a:xfrm>
                <a:off x="8962973" y="3979792"/>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36" name="Oval 735">
              <a:extLst>
                <a:ext uri="{FF2B5EF4-FFF2-40B4-BE49-F238E27FC236}">
                  <a16:creationId xmlns:a16="http://schemas.microsoft.com/office/drawing/2014/main" id="{2796A7C6-8ABC-1E62-46F6-DF4B37A327F0}"/>
                </a:ext>
              </a:extLst>
            </p:cNvPr>
            <p:cNvSpPr/>
            <p:nvPr/>
          </p:nvSpPr>
          <p:spPr bwMode="auto">
            <a:xfrm>
              <a:off x="10134793" y="4040109"/>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40" name="Group 739">
            <a:extLst>
              <a:ext uri="{FF2B5EF4-FFF2-40B4-BE49-F238E27FC236}">
                <a16:creationId xmlns:a16="http://schemas.microsoft.com/office/drawing/2014/main" id="{B0AEDFAD-7F5C-695F-5BFA-CCA66803A4F0}"/>
              </a:ext>
            </a:extLst>
          </p:cNvPr>
          <p:cNvGrpSpPr/>
          <p:nvPr/>
        </p:nvGrpSpPr>
        <p:grpSpPr>
          <a:xfrm>
            <a:off x="10804879" y="4555903"/>
            <a:ext cx="122603" cy="209910"/>
            <a:chOff x="10119120" y="4003814"/>
            <a:chExt cx="122603" cy="209910"/>
          </a:xfrm>
          <a:solidFill>
            <a:schemeClr val="accent4"/>
          </a:solidFill>
        </p:grpSpPr>
        <p:grpSp>
          <p:nvGrpSpPr>
            <p:cNvPr id="741" name="Group 740">
              <a:extLst>
                <a:ext uri="{FF2B5EF4-FFF2-40B4-BE49-F238E27FC236}">
                  <a16:creationId xmlns:a16="http://schemas.microsoft.com/office/drawing/2014/main" id="{A93B50D3-F2DF-0CF3-A399-5CF35905D87B}"/>
                </a:ext>
              </a:extLst>
            </p:cNvPr>
            <p:cNvGrpSpPr/>
            <p:nvPr/>
          </p:nvGrpSpPr>
          <p:grpSpPr>
            <a:xfrm>
              <a:off x="10119120" y="4003814"/>
              <a:ext cx="122603" cy="209910"/>
              <a:chOff x="8962973" y="3806997"/>
              <a:chExt cx="122603" cy="209910"/>
            </a:xfrm>
            <a:grpFill/>
          </p:grpSpPr>
          <p:cxnSp>
            <p:nvCxnSpPr>
              <p:cNvPr id="743" name="Straight Connector 742">
                <a:extLst>
                  <a:ext uri="{FF2B5EF4-FFF2-40B4-BE49-F238E27FC236}">
                    <a16:creationId xmlns:a16="http://schemas.microsoft.com/office/drawing/2014/main" id="{322661A4-9630-3A43-C16D-B87F70C6CC98}"/>
                  </a:ext>
                </a:extLst>
              </p:cNvPr>
              <p:cNvCxnSpPr>
                <a:cxnSpLocks/>
              </p:cNvCxnSpPr>
              <p:nvPr/>
            </p:nvCxnSpPr>
            <p:spPr bwMode="auto">
              <a:xfrm>
                <a:off x="9023230" y="3806997"/>
                <a:ext cx="0" cy="203415"/>
              </a:xfrm>
              <a:prstGeom prst="line">
                <a:avLst/>
              </a:prstGeom>
              <a:grpFill/>
              <a:ln w="12700" cap="flat" cmpd="sng" algn="ctr">
                <a:solidFill>
                  <a:schemeClr val="accent4"/>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397193E1-D693-C5E2-81AA-3D554BADC3E3}"/>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45" name="Straight Connector 744">
                <a:extLst>
                  <a:ext uri="{FF2B5EF4-FFF2-40B4-BE49-F238E27FC236}">
                    <a16:creationId xmlns:a16="http://schemas.microsoft.com/office/drawing/2014/main" id="{CBD0E58B-0314-5ED3-268E-5141E3BA1C89}"/>
                  </a:ext>
                </a:extLst>
              </p:cNvPr>
              <p:cNvCxnSpPr>
                <a:cxnSpLocks/>
              </p:cNvCxnSpPr>
              <p:nvPr/>
            </p:nvCxnSpPr>
            <p:spPr bwMode="auto">
              <a:xfrm>
                <a:off x="8962973" y="4016907"/>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42" name="Oval 741">
              <a:extLst>
                <a:ext uri="{FF2B5EF4-FFF2-40B4-BE49-F238E27FC236}">
                  <a16:creationId xmlns:a16="http://schemas.microsoft.com/office/drawing/2014/main" id="{69846BB7-54C3-5D41-CB4C-1B2A2AB2EA81}"/>
                </a:ext>
              </a:extLst>
            </p:cNvPr>
            <p:cNvSpPr/>
            <p:nvPr/>
          </p:nvSpPr>
          <p:spPr bwMode="auto">
            <a:xfrm>
              <a:off x="10134793" y="4057362"/>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46" name="Group 745">
            <a:extLst>
              <a:ext uri="{FF2B5EF4-FFF2-40B4-BE49-F238E27FC236}">
                <a16:creationId xmlns:a16="http://schemas.microsoft.com/office/drawing/2014/main" id="{6D23995D-D5BD-15AC-F102-F9B674748591}"/>
              </a:ext>
            </a:extLst>
          </p:cNvPr>
          <p:cNvGrpSpPr/>
          <p:nvPr/>
        </p:nvGrpSpPr>
        <p:grpSpPr>
          <a:xfrm>
            <a:off x="11352571" y="4507264"/>
            <a:ext cx="122603" cy="209910"/>
            <a:chOff x="10119120" y="4003814"/>
            <a:chExt cx="122603" cy="209910"/>
          </a:xfrm>
          <a:solidFill>
            <a:schemeClr val="accent4"/>
          </a:solidFill>
        </p:grpSpPr>
        <p:grpSp>
          <p:nvGrpSpPr>
            <p:cNvPr id="747" name="Group 746">
              <a:extLst>
                <a:ext uri="{FF2B5EF4-FFF2-40B4-BE49-F238E27FC236}">
                  <a16:creationId xmlns:a16="http://schemas.microsoft.com/office/drawing/2014/main" id="{2E0CDCC9-5841-A1A8-3763-36644D50E837}"/>
                </a:ext>
              </a:extLst>
            </p:cNvPr>
            <p:cNvGrpSpPr/>
            <p:nvPr/>
          </p:nvGrpSpPr>
          <p:grpSpPr>
            <a:xfrm>
              <a:off x="10119120" y="4003814"/>
              <a:ext cx="122603" cy="209910"/>
              <a:chOff x="8962973" y="3806997"/>
              <a:chExt cx="122603" cy="209910"/>
            </a:xfrm>
            <a:grpFill/>
          </p:grpSpPr>
          <p:cxnSp>
            <p:nvCxnSpPr>
              <p:cNvPr id="749" name="Straight Connector 748">
                <a:extLst>
                  <a:ext uri="{FF2B5EF4-FFF2-40B4-BE49-F238E27FC236}">
                    <a16:creationId xmlns:a16="http://schemas.microsoft.com/office/drawing/2014/main" id="{3B078312-58BB-A58C-9413-584F66FE5462}"/>
                  </a:ext>
                </a:extLst>
              </p:cNvPr>
              <p:cNvCxnSpPr>
                <a:cxnSpLocks/>
              </p:cNvCxnSpPr>
              <p:nvPr/>
            </p:nvCxnSpPr>
            <p:spPr bwMode="auto">
              <a:xfrm>
                <a:off x="9023230" y="3806997"/>
                <a:ext cx="0" cy="203415"/>
              </a:xfrm>
              <a:prstGeom prst="line">
                <a:avLst/>
              </a:prstGeom>
              <a:grpFill/>
              <a:ln w="12700" cap="flat" cmpd="sng" algn="ctr">
                <a:solidFill>
                  <a:schemeClr val="accent4"/>
                </a:solidFill>
                <a:prstDash val="solid"/>
                <a:round/>
                <a:headEnd type="none" w="med" len="med"/>
                <a:tailEnd type="none" w="med" len="med"/>
              </a:ln>
              <a:effectLst/>
            </p:spPr>
          </p:cxnSp>
          <p:cxnSp>
            <p:nvCxnSpPr>
              <p:cNvPr id="750" name="Straight Connector 749">
                <a:extLst>
                  <a:ext uri="{FF2B5EF4-FFF2-40B4-BE49-F238E27FC236}">
                    <a16:creationId xmlns:a16="http://schemas.microsoft.com/office/drawing/2014/main" id="{AB7340F9-08B4-F13D-8805-5E4A1D230D55}"/>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51" name="Straight Connector 750">
                <a:extLst>
                  <a:ext uri="{FF2B5EF4-FFF2-40B4-BE49-F238E27FC236}">
                    <a16:creationId xmlns:a16="http://schemas.microsoft.com/office/drawing/2014/main" id="{9EF8E288-4E87-2346-763E-EE7491D64DCA}"/>
                  </a:ext>
                </a:extLst>
              </p:cNvPr>
              <p:cNvCxnSpPr>
                <a:cxnSpLocks/>
              </p:cNvCxnSpPr>
              <p:nvPr/>
            </p:nvCxnSpPr>
            <p:spPr bwMode="auto">
              <a:xfrm>
                <a:off x="8962973" y="4016907"/>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48" name="Oval 747">
              <a:extLst>
                <a:ext uri="{FF2B5EF4-FFF2-40B4-BE49-F238E27FC236}">
                  <a16:creationId xmlns:a16="http://schemas.microsoft.com/office/drawing/2014/main" id="{88B9855C-F6B1-E3E5-3D4D-9A1A82FAF180}"/>
                </a:ext>
              </a:extLst>
            </p:cNvPr>
            <p:cNvSpPr/>
            <p:nvPr/>
          </p:nvSpPr>
          <p:spPr bwMode="auto">
            <a:xfrm>
              <a:off x="10134793" y="4057362"/>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52" name="Group 751">
            <a:extLst>
              <a:ext uri="{FF2B5EF4-FFF2-40B4-BE49-F238E27FC236}">
                <a16:creationId xmlns:a16="http://schemas.microsoft.com/office/drawing/2014/main" id="{0E932A5A-DA72-77CD-5B8B-2D8A5C743364}"/>
              </a:ext>
            </a:extLst>
          </p:cNvPr>
          <p:cNvGrpSpPr/>
          <p:nvPr/>
        </p:nvGrpSpPr>
        <p:grpSpPr>
          <a:xfrm>
            <a:off x="8608811" y="4429417"/>
            <a:ext cx="122603" cy="179248"/>
            <a:chOff x="10119120" y="4003814"/>
            <a:chExt cx="122603" cy="179248"/>
          </a:xfrm>
          <a:solidFill>
            <a:schemeClr val="accent4"/>
          </a:solidFill>
        </p:grpSpPr>
        <p:grpSp>
          <p:nvGrpSpPr>
            <p:cNvPr id="753" name="Group 752">
              <a:extLst>
                <a:ext uri="{FF2B5EF4-FFF2-40B4-BE49-F238E27FC236}">
                  <a16:creationId xmlns:a16="http://schemas.microsoft.com/office/drawing/2014/main" id="{3696E744-8F31-E0A5-032A-F29CC9F7F98D}"/>
                </a:ext>
              </a:extLst>
            </p:cNvPr>
            <p:cNvGrpSpPr/>
            <p:nvPr/>
          </p:nvGrpSpPr>
          <p:grpSpPr>
            <a:xfrm>
              <a:off x="10119120" y="4003814"/>
              <a:ext cx="122603" cy="179248"/>
              <a:chOff x="8962973" y="3806997"/>
              <a:chExt cx="122603" cy="179248"/>
            </a:xfrm>
            <a:grpFill/>
          </p:grpSpPr>
          <p:cxnSp>
            <p:nvCxnSpPr>
              <p:cNvPr id="755" name="Straight Connector 754">
                <a:extLst>
                  <a:ext uri="{FF2B5EF4-FFF2-40B4-BE49-F238E27FC236}">
                    <a16:creationId xmlns:a16="http://schemas.microsoft.com/office/drawing/2014/main" id="{ACD12855-1371-A720-4F93-1E8DFA101A9A}"/>
                  </a:ext>
                </a:extLst>
              </p:cNvPr>
              <p:cNvCxnSpPr/>
              <p:nvPr/>
            </p:nvCxnSpPr>
            <p:spPr bwMode="auto">
              <a:xfrm>
                <a:off x="9023230" y="3806997"/>
                <a:ext cx="0" cy="179248"/>
              </a:xfrm>
              <a:prstGeom prst="line">
                <a:avLst/>
              </a:prstGeom>
              <a:grpFill/>
              <a:ln w="12700" cap="flat" cmpd="sng" algn="ctr">
                <a:solidFill>
                  <a:schemeClr val="accent4"/>
                </a:solidFill>
                <a:prstDash val="solid"/>
                <a:round/>
                <a:headEnd type="none" w="med" len="med"/>
                <a:tailEnd type="none" w="med" len="med"/>
              </a:ln>
              <a:effectLst/>
            </p:spPr>
          </p:cxnSp>
          <p:cxnSp>
            <p:nvCxnSpPr>
              <p:cNvPr id="756" name="Straight Connector 755">
                <a:extLst>
                  <a:ext uri="{FF2B5EF4-FFF2-40B4-BE49-F238E27FC236}">
                    <a16:creationId xmlns:a16="http://schemas.microsoft.com/office/drawing/2014/main" id="{1332AD52-F9BD-0D78-AAB9-055637C0B619}"/>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57" name="Straight Connector 756">
                <a:extLst>
                  <a:ext uri="{FF2B5EF4-FFF2-40B4-BE49-F238E27FC236}">
                    <a16:creationId xmlns:a16="http://schemas.microsoft.com/office/drawing/2014/main" id="{1DEB7460-0CF0-D234-83DA-C7F4D3E020E2}"/>
                  </a:ext>
                </a:extLst>
              </p:cNvPr>
              <p:cNvCxnSpPr>
                <a:cxnSpLocks/>
              </p:cNvCxnSpPr>
              <p:nvPr/>
            </p:nvCxnSpPr>
            <p:spPr bwMode="auto">
              <a:xfrm>
                <a:off x="8962973" y="3979792"/>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54" name="Oval 753">
              <a:extLst>
                <a:ext uri="{FF2B5EF4-FFF2-40B4-BE49-F238E27FC236}">
                  <a16:creationId xmlns:a16="http://schemas.microsoft.com/office/drawing/2014/main" id="{C1723285-9DFD-9B0B-A713-799696FC4A7A}"/>
                </a:ext>
              </a:extLst>
            </p:cNvPr>
            <p:cNvSpPr/>
            <p:nvPr/>
          </p:nvSpPr>
          <p:spPr bwMode="auto">
            <a:xfrm>
              <a:off x="10134793" y="4040109"/>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58" name="Group 757">
            <a:extLst>
              <a:ext uri="{FF2B5EF4-FFF2-40B4-BE49-F238E27FC236}">
                <a16:creationId xmlns:a16="http://schemas.microsoft.com/office/drawing/2014/main" id="{D7B7648C-13D1-7B35-8E56-5FDF7E1D4C7F}"/>
              </a:ext>
            </a:extLst>
          </p:cNvPr>
          <p:cNvGrpSpPr/>
          <p:nvPr/>
        </p:nvGrpSpPr>
        <p:grpSpPr>
          <a:xfrm>
            <a:off x="7870378" y="4236523"/>
            <a:ext cx="122603" cy="179248"/>
            <a:chOff x="10119120" y="4003814"/>
            <a:chExt cx="122603" cy="179248"/>
          </a:xfrm>
          <a:solidFill>
            <a:schemeClr val="accent4"/>
          </a:solidFill>
        </p:grpSpPr>
        <p:grpSp>
          <p:nvGrpSpPr>
            <p:cNvPr id="759" name="Group 758">
              <a:extLst>
                <a:ext uri="{FF2B5EF4-FFF2-40B4-BE49-F238E27FC236}">
                  <a16:creationId xmlns:a16="http://schemas.microsoft.com/office/drawing/2014/main" id="{A42ED066-018D-A1E3-E4A8-6D1BE405BD9C}"/>
                </a:ext>
              </a:extLst>
            </p:cNvPr>
            <p:cNvGrpSpPr/>
            <p:nvPr/>
          </p:nvGrpSpPr>
          <p:grpSpPr>
            <a:xfrm>
              <a:off x="10119120" y="4003814"/>
              <a:ext cx="122603" cy="179248"/>
              <a:chOff x="8962973" y="3806997"/>
              <a:chExt cx="122603" cy="179248"/>
            </a:xfrm>
            <a:grpFill/>
          </p:grpSpPr>
          <p:cxnSp>
            <p:nvCxnSpPr>
              <p:cNvPr id="761" name="Straight Connector 760">
                <a:extLst>
                  <a:ext uri="{FF2B5EF4-FFF2-40B4-BE49-F238E27FC236}">
                    <a16:creationId xmlns:a16="http://schemas.microsoft.com/office/drawing/2014/main" id="{208D477E-EC97-09D4-0ADA-9CE6AF3277EA}"/>
                  </a:ext>
                </a:extLst>
              </p:cNvPr>
              <p:cNvCxnSpPr/>
              <p:nvPr/>
            </p:nvCxnSpPr>
            <p:spPr bwMode="auto">
              <a:xfrm>
                <a:off x="9023230" y="3806997"/>
                <a:ext cx="0" cy="179248"/>
              </a:xfrm>
              <a:prstGeom prst="line">
                <a:avLst/>
              </a:prstGeom>
              <a:grpFill/>
              <a:ln w="12700" cap="flat" cmpd="sng" algn="ctr">
                <a:solidFill>
                  <a:schemeClr val="accent4"/>
                </a:solidFill>
                <a:prstDash val="solid"/>
                <a:round/>
                <a:headEnd type="none" w="med" len="med"/>
                <a:tailEnd type="none" w="med" len="med"/>
              </a:ln>
              <a:effectLst/>
            </p:spPr>
          </p:cxnSp>
          <p:cxnSp>
            <p:nvCxnSpPr>
              <p:cNvPr id="762" name="Straight Connector 761">
                <a:extLst>
                  <a:ext uri="{FF2B5EF4-FFF2-40B4-BE49-F238E27FC236}">
                    <a16:creationId xmlns:a16="http://schemas.microsoft.com/office/drawing/2014/main" id="{A98BE214-00AD-8F8B-4073-08F3A0B74B09}"/>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63" name="Straight Connector 762">
                <a:extLst>
                  <a:ext uri="{FF2B5EF4-FFF2-40B4-BE49-F238E27FC236}">
                    <a16:creationId xmlns:a16="http://schemas.microsoft.com/office/drawing/2014/main" id="{2F587DC7-4C93-7F84-4E95-7F8A48DDB6DC}"/>
                  </a:ext>
                </a:extLst>
              </p:cNvPr>
              <p:cNvCxnSpPr>
                <a:cxnSpLocks/>
              </p:cNvCxnSpPr>
              <p:nvPr/>
            </p:nvCxnSpPr>
            <p:spPr bwMode="auto">
              <a:xfrm>
                <a:off x="8962973" y="3979792"/>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60" name="Oval 759">
              <a:extLst>
                <a:ext uri="{FF2B5EF4-FFF2-40B4-BE49-F238E27FC236}">
                  <a16:creationId xmlns:a16="http://schemas.microsoft.com/office/drawing/2014/main" id="{8C0D0ECC-409E-5338-032B-C9106AAA23E6}"/>
                </a:ext>
              </a:extLst>
            </p:cNvPr>
            <p:cNvSpPr/>
            <p:nvPr/>
          </p:nvSpPr>
          <p:spPr bwMode="auto">
            <a:xfrm>
              <a:off x="10134793" y="4040109"/>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64" name="Group 763">
            <a:extLst>
              <a:ext uri="{FF2B5EF4-FFF2-40B4-BE49-F238E27FC236}">
                <a16:creationId xmlns:a16="http://schemas.microsoft.com/office/drawing/2014/main" id="{C34CD9AB-55E0-092F-32E3-B4AD99AD5B6A}"/>
              </a:ext>
            </a:extLst>
          </p:cNvPr>
          <p:cNvGrpSpPr/>
          <p:nvPr/>
        </p:nvGrpSpPr>
        <p:grpSpPr>
          <a:xfrm>
            <a:off x="7621235" y="4129865"/>
            <a:ext cx="122603" cy="125898"/>
            <a:chOff x="10119120" y="4003814"/>
            <a:chExt cx="122603" cy="125898"/>
          </a:xfrm>
          <a:solidFill>
            <a:schemeClr val="accent4"/>
          </a:solidFill>
        </p:grpSpPr>
        <p:grpSp>
          <p:nvGrpSpPr>
            <p:cNvPr id="765" name="Group 764">
              <a:extLst>
                <a:ext uri="{FF2B5EF4-FFF2-40B4-BE49-F238E27FC236}">
                  <a16:creationId xmlns:a16="http://schemas.microsoft.com/office/drawing/2014/main" id="{4A1D72FE-162A-5217-5750-6AEC146268DF}"/>
                </a:ext>
              </a:extLst>
            </p:cNvPr>
            <p:cNvGrpSpPr/>
            <p:nvPr/>
          </p:nvGrpSpPr>
          <p:grpSpPr>
            <a:xfrm>
              <a:off x="10119120" y="4003814"/>
              <a:ext cx="122603" cy="125898"/>
              <a:chOff x="8962973" y="3806997"/>
              <a:chExt cx="122603" cy="125898"/>
            </a:xfrm>
            <a:grpFill/>
          </p:grpSpPr>
          <p:cxnSp>
            <p:nvCxnSpPr>
              <p:cNvPr id="767" name="Straight Connector 766">
                <a:extLst>
                  <a:ext uri="{FF2B5EF4-FFF2-40B4-BE49-F238E27FC236}">
                    <a16:creationId xmlns:a16="http://schemas.microsoft.com/office/drawing/2014/main" id="{1182F4DB-0F4C-DA14-B55C-9D0FF561A7E0}"/>
                  </a:ext>
                </a:extLst>
              </p:cNvPr>
              <p:cNvCxnSpPr>
                <a:cxnSpLocks/>
              </p:cNvCxnSpPr>
              <p:nvPr/>
            </p:nvCxnSpPr>
            <p:spPr bwMode="auto">
              <a:xfrm>
                <a:off x="9023230" y="3806997"/>
                <a:ext cx="0" cy="108580"/>
              </a:xfrm>
              <a:prstGeom prst="line">
                <a:avLst/>
              </a:prstGeom>
              <a:grpFill/>
              <a:ln w="12700" cap="flat" cmpd="sng" algn="ctr">
                <a:solidFill>
                  <a:schemeClr val="accent4"/>
                </a:solidFill>
                <a:prstDash val="solid"/>
                <a:round/>
                <a:headEnd type="none" w="med" len="med"/>
                <a:tailEnd type="none" w="med" len="med"/>
              </a:ln>
              <a:effectLst/>
            </p:spPr>
          </p:cxnSp>
          <p:cxnSp>
            <p:nvCxnSpPr>
              <p:cNvPr id="768" name="Straight Connector 767">
                <a:extLst>
                  <a:ext uri="{FF2B5EF4-FFF2-40B4-BE49-F238E27FC236}">
                    <a16:creationId xmlns:a16="http://schemas.microsoft.com/office/drawing/2014/main" id="{FC74B7E3-10D6-EA86-EF10-EA6A4C800CE9}"/>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69" name="Straight Connector 768">
                <a:extLst>
                  <a:ext uri="{FF2B5EF4-FFF2-40B4-BE49-F238E27FC236}">
                    <a16:creationId xmlns:a16="http://schemas.microsoft.com/office/drawing/2014/main" id="{FE6D0D9A-AF75-4F79-BC4E-840AD7D4939F}"/>
                  </a:ext>
                </a:extLst>
              </p:cNvPr>
              <p:cNvCxnSpPr>
                <a:cxnSpLocks/>
              </p:cNvCxnSpPr>
              <p:nvPr/>
            </p:nvCxnSpPr>
            <p:spPr bwMode="auto">
              <a:xfrm>
                <a:off x="8962973" y="3932895"/>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66" name="Oval 765">
              <a:extLst>
                <a:ext uri="{FF2B5EF4-FFF2-40B4-BE49-F238E27FC236}">
                  <a16:creationId xmlns:a16="http://schemas.microsoft.com/office/drawing/2014/main" id="{01DCFB66-90DB-B729-5D5D-664E7BA2BEF2}"/>
                </a:ext>
              </a:extLst>
            </p:cNvPr>
            <p:cNvSpPr/>
            <p:nvPr/>
          </p:nvSpPr>
          <p:spPr bwMode="auto">
            <a:xfrm>
              <a:off x="10134793" y="4027814"/>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70" name="Group 769">
            <a:extLst>
              <a:ext uri="{FF2B5EF4-FFF2-40B4-BE49-F238E27FC236}">
                <a16:creationId xmlns:a16="http://schemas.microsoft.com/office/drawing/2014/main" id="{5681F41A-48A3-204D-154E-3599806890E0}"/>
              </a:ext>
            </a:extLst>
          </p:cNvPr>
          <p:cNvGrpSpPr/>
          <p:nvPr/>
        </p:nvGrpSpPr>
        <p:grpSpPr>
          <a:xfrm>
            <a:off x="7376568" y="4012071"/>
            <a:ext cx="122603" cy="125898"/>
            <a:chOff x="10119120" y="4003814"/>
            <a:chExt cx="122603" cy="125898"/>
          </a:xfrm>
          <a:solidFill>
            <a:schemeClr val="accent4"/>
          </a:solidFill>
        </p:grpSpPr>
        <p:grpSp>
          <p:nvGrpSpPr>
            <p:cNvPr id="771" name="Group 770">
              <a:extLst>
                <a:ext uri="{FF2B5EF4-FFF2-40B4-BE49-F238E27FC236}">
                  <a16:creationId xmlns:a16="http://schemas.microsoft.com/office/drawing/2014/main" id="{8DFA7FCE-AF96-A517-95DD-2E55750B5FC6}"/>
                </a:ext>
              </a:extLst>
            </p:cNvPr>
            <p:cNvGrpSpPr/>
            <p:nvPr/>
          </p:nvGrpSpPr>
          <p:grpSpPr>
            <a:xfrm>
              <a:off x="10119120" y="4003814"/>
              <a:ext cx="122603" cy="125898"/>
              <a:chOff x="8962973" y="3806997"/>
              <a:chExt cx="122603" cy="125898"/>
            </a:xfrm>
            <a:grpFill/>
          </p:grpSpPr>
          <p:cxnSp>
            <p:nvCxnSpPr>
              <p:cNvPr id="773" name="Straight Connector 772">
                <a:extLst>
                  <a:ext uri="{FF2B5EF4-FFF2-40B4-BE49-F238E27FC236}">
                    <a16:creationId xmlns:a16="http://schemas.microsoft.com/office/drawing/2014/main" id="{F4DD2070-DA9D-6F58-5DCF-8F7D7B35E353}"/>
                  </a:ext>
                </a:extLst>
              </p:cNvPr>
              <p:cNvCxnSpPr>
                <a:cxnSpLocks/>
              </p:cNvCxnSpPr>
              <p:nvPr/>
            </p:nvCxnSpPr>
            <p:spPr bwMode="auto">
              <a:xfrm>
                <a:off x="9023230" y="3806997"/>
                <a:ext cx="0" cy="108580"/>
              </a:xfrm>
              <a:prstGeom prst="line">
                <a:avLst/>
              </a:prstGeom>
              <a:grpFill/>
              <a:ln w="12700" cap="flat" cmpd="sng" algn="ctr">
                <a:solidFill>
                  <a:schemeClr val="accent4"/>
                </a:solidFill>
                <a:prstDash val="solid"/>
                <a:round/>
                <a:headEnd type="none" w="med" len="med"/>
                <a:tailEnd type="none" w="med" len="med"/>
              </a:ln>
              <a:effectLst/>
            </p:spPr>
          </p:cxnSp>
          <p:cxnSp>
            <p:nvCxnSpPr>
              <p:cNvPr id="774" name="Straight Connector 773">
                <a:extLst>
                  <a:ext uri="{FF2B5EF4-FFF2-40B4-BE49-F238E27FC236}">
                    <a16:creationId xmlns:a16="http://schemas.microsoft.com/office/drawing/2014/main" id="{C741F441-0FFE-797C-BFF3-EDDA1C18EDBF}"/>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75" name="Straight Connector 774">
                <a:extLst>
                  <a:ext uri="{FF2B5EF4-FFF2-40B4-BE49-F238E27FC236}">
                    <a16:creationId xmlns:a16="http://schemas.microsoft.com/office/drawing/2014/main" id="{72BE6CA2-F181-DE3B-343B-34A22C481876}"/>
                  </a:ext>
                </a:extLst>
              </p:cNvPr>
              <p:cNvCxnSpPr>
                <a:cxnSpLocks/>
              </p:cNvCxnSpPr>
              <p:nvPr/>
            </p:nvCxnSpPr>
            <p:spPr bwMode="auto">
              <a:xfrm>
                <a:off x="8962973" y="3932895"/>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72" name="Oval 771">
              <a:extLst>
                <a:ext uri="{FF2B5EF4-FFF2-40B4-BE49-F238E27FC236}">
                  <a16:creationId xmlns:a16="http://schemas.microsoft.com/office/drawing/2014/main" id="{0246E224-56E0-03E3-821B-28CFCAA978AD}"/>
                </a:ext>
              </a:extLst>
            </p:cNvPr>
            <p:cNvSpPr/>
            <p:nvPr/>
          </p:nvSpPr>
          <p:spPr bwMode="auto">
            <a:xfrm>
              <a:off x="10134793" y="4027814"/>
              <a:ext cx="91256" cy="91256"/>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76" name="Group 775">
            <a:extLst>
              <a:ext uri="{FF2B5EF4-FFF2-40B4-BE49-F238E27FC236}">
                <a16:creationId xmlns:a16="http://schemas.microsoft.com/office/drawing/2014/main" id="{3F6FAB04-9655-2DE4-E328-AF8904F72BB8}"/>
              </a:ext>
            </a:extLst>
          </p:cNvPr>
          <p:cNvGrpSpPr/>
          <p:nvPr/>
        </p:nvGrpSpPr>
        <p:grpSpPr>
          <a:xfrm>
            <a:off x="7138037" y="3893106"/>
            <a:ext cx="130160" cy="104282"/>
            <a:chOff x="10119120" y="4003814"/>
            <a:chExt cx="122603" cy="134586"/>
          </a:xfrm>
          <a:solidFill>
            <a:schemeClr val="accent4"/>
          </a:solidFill>
        </p:grpSpPr>
        <p:grpSp>
          <p:nvGrpSpPr>
            <p:cNvPr id="777" name="Group 776">
              <a:extLst>
                <a:ext uri="{FF2B5EF4-FFF2-40B4-BE49-F238E27FC236}">
                  <a16:creationId xmlns:a16="http://schemas.microsoft.com/office/drawing/2014/main" id="{310BEAB5-19A3-68A2-816F-7001E52CA4AA}"/>
                </a:ext>
              </a:extLst>
            </p:cNvPr>
            <p:cNvGrpSpPr/>
            <p:nvPr/>
          </p:nvGrpSpPr>
          <p:grpSpPr>
            <a:xfrm>
              <a:off x="10119120" y="4003814"/>
              <a:ext cx="122603" cy="125898"/>
              <a:chOff x="8962973" y="3806997"/>
              <a:chExt cx="122603" cy="125898"/>
            </a:xfrm>
            <a:grpFill/>
          </p:grpSpPr>
          <p:cxnSp>
            <p:nvCxnSpPr>
              <p:cNvPr id="779" name="Straight Connector 778">
                <a:extLst>
                  <a:ext uri="{FF2B5EF4-FFF2-40B4-BE49-F238E27FC236}">
                    <a16:creationId xmlns:a16="http://schemas.microsoft.com/office/drawing/2014/main" id="{F1D2E3F1-83CF-2DE1-8320-97BFC38104E0}"/>
                  </a:ext>
                </a:extLst>
              </p:cNvPr>
              <p:cNvCxnSpPr>
                <a:cxnSpLocks/>
              </p:cNvCxnSpPr>
              <p:nvPr/>
            </p:nvCxnSpPr>
            <p:spPr bwMode="auto">
              <a:xfrm>
                <a:off x="9023230" y="3806997"/>
                <a:ext cx="0" cy="108580"/>
              </a:xfrm>
              <a:prstGeom prst="line">
                <a:avLst/>
              </a:prstGeom>
              <a:grpFill/>
              <a:ln w="12700" cap="flat" cmpd="sng" algn="ctr">
                <a:solidFill>
                  <a:schemeClr val="accent4"/>
                </a:solidFill>
                <a:prstDash val="solid"/>
                <a:round/>
                <a:headEnd type="none" w="med" len="med"/>
                <a:tailEnd type="none" w="med" len="med"/>
              </a:ln>
              <a:effectLst/>
            </p:spPr>
          </p:cxnSp>
          <p:cxnSp>
            <p:nvCxnSpPr>
              <p:cNvPr id="780" name="Straight Connector 779">
                <a:extLst>
                  <a:ext uri="{FF2B5EF4-FFF2-40B4-BE49-F238E27FC236}">
                    <a16:creationId xmlns:a16="http://schemas.microsoft.com/office/drawing/2014/main" id="{67A5D197-172E-FF05-B4EE-4677B3054186}"/>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81" name="Straight Connector 780">
                <a:extLst>
                  <a:ext uri="{FF2B5EF4-FFF2-40B4-BE49-F238E27FC236}">
                    <a16:creationId xmlns:a16="http://schemas.microsoft.com/office/drawing/2014/main" id="{205804CD-D9F9-06EF-0CEB-92AA7BAEB492}"/>
                  </a:ext>
                </a:extLst>
              </p:cNvPr>
              <p:cNvCxnSpPr>
                <a:cxnSpLocks/>
              </p:cNvCxnSpPr>
              <p:nvPr/>
            </p:nvCxnSpPr>
            <p:spPr bwMode="auto">
              <a:xfrm>
                <a:off x="8962973" y="3932895"/>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78" name="Oval 777">
              <a:extLst>
                <a:ext uri="{FF2B5EF4-FFF2-40B4-BE49-F238E27FC236}">
                  <a16:creationId xmlns:a16="http://schemas.microsoft.com/office/drawing/2014/main" id="{B40908A9-4AED-6931-EC89-11CDB1590085}"/>
                </a:ext>
              </a:extLst>
            </p:cNvPr>
            <p:cNvSpPr/>
            <p:nvPr/>
          </p:nvSpPr>
          <p:spPr bwMode="auto">
            <a:xfrm>
              <a:off x="10134793" y="4020390"/>
              <a:ext cx="86131" cy="118010"/>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82" name="Group 781">
            <a:extLst>
              <a:ext uri="{FF2B5EF4-FFF2-40B4-BE49-F238E27FC236}">
                <a16:creationId xmlns:a16="http://schemas.microsoft.com/office/drawing/2014/main" id="{3E89C87B-3005-3CA1-269B-AC1645D75572}"/>
              </a:ext>
            </a:extLst>
          </p:cNvPr>
          <p:cNvGrpSpPr/>
          <p:nvPr/>
        </p:nvGrpSpPr>
        <p:grpSpPr>
          <a:xfrm>
            <a:off x="6881387" y="3704806"/>
            <a:ext cx="130160" cy="104282"/>
            <a:chOff x="10119120" y="4003814"/>
            <a:chExt cx="122603" cy="134586"/>
          </a:xfrm>
          <a:solidFill>
            <a:schemeClr val="accent4"/>
          </a:solidFill>
        </p:grpSpPr>
        <p:grpSp>
          <p:nvGrpSpPr>
            <p:cNvPr id="783" name="Group 782">
              <a:extLst>
                <a:ext uri="{FF2B5EF4-FFF2-40B4-BE49-F238E27FC236}">
                  <a16:creationId xmlns:a16="http://schemas.microsoft.com/office/drawing/2014/main" id="{E36D4556-B065-9771-5DDF-4687A0472C43}"/>
                </a:ext>
              </a:extLst>
            </p:cNvPr>
            <p:cNvGrpSpPr/>
            <p:nvPr/>
          </p:nvGrpSpPr>
          <p:grpSpPr>
            <a:xfrm>
              <a:off x="10119120" y="4003814"/>
              <a:ext cx="122603" cy="125898"/>
              <a:chOff x="8962973" y="3806997"/>
              <a:chExt cx="122603" cy="125898"/>
            </a:xfrm>
            <a:grpFill/>
          </p:grpSpPr>
          <p:cxnSp>
            <p:nvCxnSpPr>
              <p:cNvPr id="785" name="Straight Connector 784">
                <a:extLst>
                  <a:ext uri="{FF2B5EF4-FFF2-40B4-BE49-F238E27FC236}">
                    <a16:creationId xmlns:a16="http://schemas.microsoft.com/office/drawing/2014/main" id="{B5E9B234-A4B4-C0CD-4260-68F7CA2A6A23}"/>
                  </a:ext>
                </a:extLst>
              </p:cNvPr>
              <p:cNvCxnSpPr>
                <a:cxnSpLocks/>
              </p:cNvCxnSpPr>
              <p:nvPr/>
            </p:nvCxnSpPr>
            <p:spPr bwMode="auto">
              <a:xfrm>
                <a:off x="9023230" y="3806997"/>
                <a:ext cx="0" cy="108580"/>
              </a:xfrm>
              <a:prstGeom prst="line">
                <a:avLst/>
              </a:prstGeom>
              <a:grpFill/>
              <a:ln w="12700" cap="flat" cmpd="sng" algn="ctr">
                <a:solidFill>
                  <a:schemeClr val="accent4"/>
                </a:solidFill>
                <a:prstDash val="solid"/>
                <a:round/>
                <a:headEnd type="none" w="med" len="med"/>
                <a:tailEnd type="none" w="med" len="med"/>
              </a:ln>
              <a:effectLst/>
            </p:spPr>
          </p:cxnSp>
          <p:cxnSp>
            <p:nvCxnSpPr>
              <p:cNvPr id="786" name="Straight Connector 785">
                <a:extLst>
                  <a:ext uri="{FF2B5EF4-FFF2-40B4-BE49-F238E27FC236}">
                    <a16:creationId xmlns:a16="http://schemas.microsoft.com/office/drawing/2014/main" id="{52BA4A29-F6AB-4E94-5E8D-39A02A926F08}"/>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87" name="Straight Connector 786">
                <a:extLst>
                  <a:ext uri="{FF2B5EF4-FFF2-40B4-BE49-F238E27FC236}">
                    <a16:creationId xmlns:a16="http://schemas.microsoft.com/office/drawing/2014/main" id="{AE76E6C3-0843-5911-A221-BF35FDE66528}"/>
                  </a:ext>
                </a:extLst>
              </p:cNvPr>
              <p:cNvCxnSpPr>
                <a:cxnSpLocks/>
              </p:cNvCxnSpPr>
              <p:nvPr/>
            </p:nvCxnSpPr>
            <p:spPr bwMode="auto">
              <a:xfrm>
                <a:off x="8962973" y="3932895"/>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84" name="Oval 783">
              <a:extLst>
                <a:ext uri="{FF2B5EF4-FFF2-40B4-BE49-F238E27FC236}">
                  <a16:creationId xmlns:a16="http://schemas.microsoft.com/office/drawing/2014/main" id="{BE59C9A1-2060-886F-C45C-D60AEB5D6029}"/>
                </a:ext>
              </a:extLst>
            </p:cNvPr>
            <p:cNvSpPr/>
            <p:nvPr/>
          </p:nvSpPr>
          <p:spPr bwMode="auto">
            <a:xfrm>
              <a:off x="10134793" y="4020390"/>
              <a:ext cx="86131" cy="118010"/>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88" name="Group 787">
            <a:extLst>
              <a:ext uri="{FF2B5EF4-FFF2-40B4-BE49-F238E27FC236}">
                <a16:creationId xmlns:a16="http://schemas.microsoft.com/office/drawing/2014/main" id="{8E031DD2-AE23-D71E-F220-71149949F6B1}"/>
              </a:ext>
            </a:extLst>
          </p:cNvPr>
          <p:cNvGrpSpPr/>
          <p:nvPr/>
        </p:nvGrpSpPr>
        <p:grpSpPr>
          <a:xfrm>
            <a:off x="6629966" y="3489663"/>
            <a:ext cx="130160" cy="104282"/>
            <a:chOff x="10119120" y="4003814"/>
            <a:chExt cx="122603" cy="134586"/>
          </a:xfrm>
          <a:solidFill>
            <a:schemeClr val="accent4"/>
          </a:solidFill>
        </p:grpSpPr>
        <p:grpSp>
          <p:nvGrpSpPr>
            <p:cNvPr id="789" name="Group 788">
              <a:extLst>
                <a:ext uri="{FF2B5EF4-FFF2-40B4-BE49-F238E27FC236}">
                  <a16:creationId xmlns:a16="http://schemas.microsoft.com/office/drawing/2014/main" id="{7A5FCA85-9770-F958-2F12-449A55C92796}"/>
                </a:ext>
              </a:extLst>
            </p:cNvPr>
            <p:cNvGrpSpPr/>
            <p:nvPr/>
          </p:nvGrpSpPr>
          <p:grpSpPr>
            <a:xfrm>
              <a:off x="10119120" y="4003814"/>
              <a:ext cx="122603" cy="125898"/>
              <a:chOff x="8962973" y="3806997"/>
              <a:chExt cx="122603" cy="125898"/>
            </a:xfrm>
            <a:grpFill/>
          </p:grpSpPr>
          <p:cxnSp>
            <p:nvCxnSpPr>
              <p:cNvPr id="791" name="Straight Connector 790">
                <a:extLst>
                  <a:ext uri="{FF2B5EF4-FFF2-40B4-BE49-F238E27FC236}">
                    <a16:creationId xmlns:a16="http://schemas.microsoft.com/office/drawing/2014/main" id="{8FEED88F-81D2-46BE-70A9-2075131439B2}"/>
                  </a:ext>
                </a:extLst>
              </p:cNvPr>
              <p:cNvCxnSpPr>
                <a:cxnSpLocks/>
              </p:cNvCxnSpPr>
              <p:nvPr/>
            </p:nvCxnSpPr>
            <p:spPr bwMode="auto">
              <a:xfrm>
                <a:off x="9023230" y="3806997"/>
                <a:ext cx="0" cy="108580"/>
              </a:xfrm>
              <a:prstGeom prst="line">
                <a:avLst/>
              </a:prstGeom>
              <a:grpFill/>
              <a:ln w="12700" cap="flat" cmpd="sng" algn="ctr">
                <a:solidFill>
                  <a:schemeClr val="accent4"/>
                </a:solidFill>
                <a:prstDash val="solid"/>
                <a:round/>
                <a:headEnd type="none" w="med" len="med"/>
                <a:tailEnd type="none" w="med" len="med"/>
              </a:ln>
              <a:effectLst/>
            </p:spPr>
          </p:cxnSp>
          <p:cxnSp>
            <p:nvCxnSpPr>
              <p:cNvPr id="792" name="Straight Connector 791">
                <a:extLst>
                  <a:ext uri="{FF2B5EF4-FFF2-40B4-BE49-F238E27FC236}">
                    <a16:creationId xmlns:a16="http://schemas.microsoft.com/office/drawing/2014/main" id="{91E2955B-C5E0-9F05-5BA6-0658931C444C}"/>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93" name="Straight Connector 792">
                <a:extLst>
                  <a:ext uri="{FF2B5EF4-FFF2-40B4-BE49-F238E27FC236}">
                    <a16:creationId xmlns:a16="http://schemas.microsoft.com/office/drawing/2014/main" id="{ADBCF890-DD4E-E55D-7C60-543877BFAFA9}"/>
                  </a:ext>
                </a:extLst>
              </p:cNvPr>
              <p:cNvCxnSpPr>
                <a:cxnSpLocks/>
              </p:cNvCxnSpPr>
              <p:nvPr/>
            </p:nvCxnSpPr>
            <p:spPr bwMode="auto">
              <a:xfrm>
                <a:off x="8962973" y="3932895"/>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90" name="Oval 789">
              <a:extLst>
                <a:ext uri="{FF2B5EF4-FFF2-40B4-BE49-F238E27FC236}">
                  <a16:creationId xmlns:a16="http://schemas.microsoft.com/office/drawing/2014/main" id="{1BD32AFF-2594-3BA0-6534-26EE1EB3BAA7}"/>
                </a:ext>
              </a:extLst>
            </p:cNvPr>
            <p:cNvSpPr/>
            <p:nvPr/>
          </p:nvSpPr>
          <p:spPr bwMode="auto">
            <a:xfrm>
              <a:off x="10134793" y="4020390"/>
              <a:ext cx="86131" cy="118010"/>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794" name="Group 793">
            <a:extLst>
              <a:ext uri="{FF2B5EF4-FFF2-40B4-BE49-F238E27FC236}">
                <a16:creationId xmlns:a16="http://schemas.microsoft.com/office/drawing/2014/main" id="{CD9FB683-DCF0-090C-7DB3-0B1CDE42294F}"/>
              </a:ext>
            </a:extLst>
          </p:cNvPr>
          <p:cNvGrpSpPr/>
          <p:nvPr/>
        </p:nvGrpSpPr>
        <p:grpSpPr>
          <a:xfrm>
            <a:off x="6379768" y="3269311"/>
            <a:ext cx="130160" cy="104282"/>
            <a:chOff x="10119120" y="4003814"/>
            <a:chExt cx="122603" cy="134586"/>
          </a:xfrm>
          <a:solidFill>
            <a:schemeClr val="accent4"/>
          </a:solidFill>
        </p:grpSpPr>
        <p:grpSp>
          <p:nvGrpSpPr>
            <p:cNvPr id="795" name="Group 794">
              <a:extLst>
                <a:ext uri="{FF2B5EF4-FFF2-40B4-BE49-F238E27FC236}">
                  <a16:creationId xmlns:a16="http://schemas.microsoft.com/office/drawing/2014/main" id="{FF36B670-CCAA-3DD9-670C-B30F2BD5DD5B}"/>
                </a:ext>
              </a:extLst>
            </p:cNvPr>
            <p:cNvGrpSpPr/>
            <p:nvPr/>
          </p:nvGrpSpPr>
          <p:grpSpPr>
            <a:xfrm>
              <a:off x="10119120" y="4003814"/>
              <a:ext cx="122603" cy="125898"/>
              <a:chOff x="8962973" y="3806997"/>
              <a:chExt cx="122603" cy="125898"/>
            </a:xfrm>
            <a:grpFill/>
          </p:grpSpPr>
          <p:cxnSp>
            <p:nvCxnSpPr>
              <p:cNvPr id="797" name="Straight Connector 796">
                <a:extLst>
                  <a:ext uri="{FF2B5EF4-FFF2-40B4-BE49-F238E27FC236}">
                    <a16:creationId xmlns:a16="http://schemas.microsoft.com/office/drawing/2014/main" id="{42FE2BA6-9072-1B7A-6707-133F7890738D}"/>
                  </a:ext>
                </a:extLst>
              </p:cNvPr>
              <p:cNvCxnSpPr>
                <a:cxnSpLocks/>
              </p:cNvCxnSpPr>
              <p:nvPr/>
            </p:nvCxnSpPr>
            <p:spPr bwMode="auto">
              <a:xfrm>
                <a:off x="9023230" y="3806997"/>
                <a:ext cx="0" cy="108580"/>
              </a:xfrm>
              <a:prstGeom prst="line">
                <a:avLst/>
              </a:prstGeom>
              <a:grpFill/>
              <a:ln w="12700" cap="flat" cmpd="sng" algn="ctr">
                <a:solidFill>
                  <a:schemeClr val="accent4"/>
                </a:solidFill>
                <a:prstDash val="solid"/>
                <a:round/>
                <a:headEnd type="none" w="med" len="med"/>
                <a:tailEnd type="none" w="med" len="med"/>
              </a:ln>
              <a:effectLst/>
            </p:spPr>
          </p:cxnSp>
          <p:cxnSp>
            <p:nvCxnSpPr>
              <p:cNvPr id="798" name="Straight Connector 797">
                <a:extLst>
                  <a:ext uri="{FF2B5EF4-FFF2-40B4-BE49-F238E27FC236}">
                    <a16:creationId xmlns:a16="http://schemas.microsoft.com/office/drawing/2014/main" id="{BF51C837-D283-C3B0-3DD5-5DC345DD50D6}"/>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799" name="Straight Connector 798">
                <a:extLst>
                  <a:ext uri="{FF2B5EF4-FFF2-40B4-BE49-F238E27FC236}">
                    <a16:creationId xmlns:a16="http://schemas.microsoft.com/office/drawing/2014/main" id="{EE6EA041-CD86-7C88-AC78-C52544804108}"/>
                  </a:ext>
                </a:extLst>
              </p:cNvPr>
              <p:cNvCxnSpPr>
                <a:cxnSpLocks/>
              </p:cNvCxnSpPr>
              <p:nvPr/>
            </p:nvCxnSpPr>
            <p:spPr bwMode="auto">
              <a:xfrm>
                <a:off x="8962973" y="3932895"/>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796" name="Oval 795">
              <a:extLst>
                <a:ext uri="{FF2B5EF4-FFF2-40B4-BE49-F238E27FC236}">
                  <a16:creationId xmlns:a16="http://schemas.microsoft.com/office/drawing/2014/main" id="{BEF23758-340E-7390-615E-D4DC56B614DC}"/>
                </a:ext>
              </a:extLst>
            </p:cNvPr>
            <p:cNvSpPr/>
            <p:nvPr/>
          </p:nvSpPr>
          <p:spPr bwMode="auto">
            <a:xfrm>
              <a:off x="10134793" y="4020390"/>
              <a:ext cx="86131" cy="118010"/>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800" name="Group 799">
            <a:extLst>
              <a:ext uri="{FF2B5EF4-FFF2-40B4-BE49-F238E27FC236}">
                <a16:creationId xmlns:a16="http://schemas.microsoft.com/office/drawing/2014/main" id="{EFE375E0-3AFA-5142-40B5-D321CE4E2136}"/>
              </a:ext>
            </a:extLst>
          </p:cNvPr>
          <p:cNvGrpSpPr/>
          <p:nvPr/>
        </p:nvGrpSpPr>
        <p:grpSpPr>
          <a:xfrm>
            <a:off x="6146479" y="3013002"/>
            <a:ext cx="130160" cy="98531"/>
            <a:chOff x="10119120" y="4003814"/>
            <a:chExt cx="122603" cy="127164"/>
          </a:xfrm>
          <a:solidFill>
            <a:schemeClr val="accent4"/>
          </a:solidFill>
        </p:grpSpPr>
        <p:grpSp>
          <p:nvGrpSpPr>
            <p:cNvPr id="801" name="Group 800">
              <a:extLst>
                <a:ext uri="{FF2B5EF4-FFF2-40B4-BE49-F238E27FC236}">
                  <a16:creationId xmlns:a16="http://schemas.microsoft.com/office/drawing/2014/main" id="{23C10607-BA8A-1EA3-1761-E7D92462242C}"/>
                </a:ext>
              </a:extLst>
            </p:cNvPr>
            <p:cNvGrpSpPr/>
            <p:nvPr/>
          </p:nvGrpSpPr>
          <p:grpSpPr>
            <a:xfrm>
              <a:off x="10119120" y="4003814"/>
              <a:ext cx="122603" cy="125898"/>
              <a:chOff x="8962973" y="3806997"/>
              <a:chExt cx="122603" cy="125898"/>
            </a:xfrm>
            <a:grpFill/>
          </p:grpSpPr>
          <p:cxnSp>
            <p:nvCxnSpPr>
              <p:cNvPr id="803" name="Straight Connector 802">
                <a:extLst>
                  <a:ext uri="{FF2B5EF4-FFF2-40B4-BE49-F238E27FC236}">
                    <a16:creationId xmlns:a16="http://schemas.microsoft.com/office/drawing/2014/main" id="{7A7614C9-9044-3DEE-46C7-90234169E2BA}"/>
                  </a:ext>
                </a:extLst>
              </p:cNvPr>
              <p:cNvCxnSpPr>
                <a:cxnSpLocks/>
              </p:cNvCxnSpPr>
              <p:nvPr/>
            </p:nvCxnSpPr>
            <p:spPr bwMode="auto">
              <a:xfrm>
                <a:off x="9023230" y="3806997"/>
                <a:ext cx="0" cy="108580"/>
              </a:xfrm>
              <a:prstGeom prst="line">
                <a:avLst/>
              </a:prstGeom>
              <a:grpFill/>
              <a:ln w="12700" cap="flat" cmpd="sng" algn="ctr">
                <a:solidFill>
                  <a:schemeClr val="accent4"/>
                </a:solidFill>
                <a:prstDash val="solid"/>
                <a:round/>
                <a:headEnd type="none" w="med" len="med"/>
                <a:tailEnd type="none" w="med" len="med"/>
              </a:ln>
              <a:effectLst/>
            </p:spPr>
          </p:cxnSp>
          <p:cxnSp>
            <p:nvCxnSpPr>
              <p:cNvPr id="804" name="Straight Connector 803">
                <a:extLst>
                  <a:ext uri="{FF2B5EF4-FFF2-40B4-BE49-F238E27FC236}">
                    <a16:creationId xmlns:a16="http://schemas.microsoft.com/office/drawing/2014/main" id="{E1CCA88A-D15D-6684-B9DB-38DA8E89840F}"/>
                  </a:ext>
                </a:extLst>
              </p:cNvPr>
              <p:cNvCxnSpPr>
                <a:cxnSpLocks/>
              </p:cNvCxnSpPr>
              <p:nvPr/>
            </p:nvCxnSpPr>
            <p:spPr bwMode="auto">
              <a:xfrm>
                <a:off x="8962973" y="3806997"/>
                <a:ext cx="122603" cy="0"/>
              </a:xfrm>
              <a:prstGeom prst="line">
                <a:avLst/>
              </a:prstGeom>
              <a:grpFill/>
              <a:ln w="12700" cap="flat" cmpd="sng" algn="ctr">
                <a:solidFill>
                  <a:schemeClr val="accent4"/>
                </a:solidFill>
                <a:prstDash val="solid"/>
                <a:round/>
                <a:headEnd type="none" w="med" len="med"/>
                <a:tailEnd type="none" w="med" len="med"/>
              </a:ln>
              <a:effectLst/>
            </p:spPr>
          </p:cxnSp>
          <p:cxnSp>
            <p:nvCxnSpPr>
              <p:cNvPr id="805" name="Straight Connector 804">
                <a:extLst>
                  <a:ext uri="{FF2B5EF4-FFF2-40B4-BE49-F238E27FC236}">
                    <a16:creationId xmlns:a16="http://schemas.microsoft.com/office/drawing/2014/main" id="{E773D562-912D-FEB1-03ED-6B7ADFAB71B1}"/>
                  </a:ext>
                </a:extLst>
              </p:cNvPr>
              <p:cNvCxnSpPr>
                <a:cxnSpLocks/>
              </p:cNvCxnSpPr>
              <p:nvPr/>
            </p:nvCxnSpPr>
            <p:spPr bwMode="auto">
              <a:xfrm>
                <a:off x="8962973" y="3932895"/>
                <a:ext cx="122603" cy="0"/>
              </a:xfrm>
              <a:prstGeom prst="line">
                <a:avLst/>
              </a:prstGeom>
              <a:grpFill/>
              <a:ln w="12700" cap="flat" cmpd="sng" algn="ctr">
                <a:solidFill>
                  <a:schemeClr val="accent4"/>
                </a:solidFill>
                <a:prstDash val="solid"/>
                <a:round/>
                <a:headEnd type="none" w="med" len="med"/>
                <a:tailEnd type="none" w="med" len="med"/>
              </a:ln>
              <a:effectLst/>
            </p:spPr>
          </p:cxnSp>
        </p:grpSp>
        <p:sp>
          <p:nvSpPr>
            <p:cNvPr id="802" name="Oval 801">
              <a:extLst>
                <a:ext uri="{FF2B5EF4-FFF2-40B4-BE49-F238E27FC236}">
                  <a16:creationId xmlns:a16="http://schemas.microsoft.com/office/drawing/2014/main" id="{042DEBF3-A170-326C-ECDC-0C7B5C158712}"/>
                </a:ext>
              </a:extLst>
            </p:cNvPr>
            <p:cNvSpPr/>
            <p:nvPr/>
          </p:nvSpPr>
          <p:spPr bwMode="auto">
            <a:xfrm>
              <a:off x="10134793" y="4012968"/>
              <a:ext cx="86131" cy="118010"/>
            </a:xfrm>
            <a:prstGeom prst="ellipse">
              <a:avLst/>
            </a:prstGeom>
            <a:grpFill/>
            <a:ln w="12700">
              <a:solidFill>
                <a:schemeClr val="accent4"/>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806" name="Oval 805">
            <a:extLst>
              <a:ext uri="{FF2B5EF4-FFF2-40B4-BE49-F238E27FC236}">
                <a16:creationId xmlns:a16="http://schemas.microsoft.com/office/drawing/2014/main" id="{3A117941-FF2B-2E60-9E6A-75DF04E21AEF}"/>
              </a:ext>
            </a:extLst>
          </p:cNvPr>
          <p:cNvSpPr/>
          <p:nvPr/>
        </p:nvSpPr>
        <p:spPr bwMode="auto">
          <a:xfrm>
            <a:off x="5915859" y="2759852"/>
            <a:ext cx="91440" cy="91438"/>
          </a:xfrm>
          <a:prstGeom prst="ellipse">
            <a:avLst/>
          </a:prstGeom>
          <a:solidFill>
            <a:schemeClr val="accent4"/>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7" name="Oval 806">
            <a:extLst>
              <a:ext uri="{FF2B5EF4-FFF2-40B4-BE49-F238E27FC236}">
                <a16:creationId xmlns:a16="http://schemas.microsoft.com/office/drawing/2014/main" id="{5BFF15C5-E656-F6D3-C13E-7CC5D22AAD5B}"/>
              </a:ext>
            </a:extLst>
          </p:cNvPr>
          <p:cNvSpPr/>
          <p:nvPr/>
        </p:nvSpPr>
        <p:spPr bwMode="auto">
          <a:xfrm>
            <a:off x="5429904" y="2170380"/>
            <a:ext cx="91440" cy="91438"/>
          </a:xfrm>
          <a:prstGeom prst="ellipse">
            <a:avLst/>
          </a:prstGeom>
          <a:solidFill>
            <a:schemeClr val="accent4"/>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8" name="Oval 807">
            <a:extLst>
              <a:ext uri="{FF2B5EF4-FFF2-40B4-BE49-F238E27FC236}">
                <a16:creationId xmlns:a16="http://schemas.microsoft.com/office/drawing/2014/main" id="{4672C2AC-01E6-85BD-BB0E-6BBF1D7662F5}"/>
              </a:ext>
            </a:extLst>
          </p:cNvPr>
          <p:cNvSpPr/>
          <p:nvPr/>
        </p:nvSpPr>
        <p:spPr bwMode="auto">
          <a:xfrm>
            <a:off x="5680687" y="2507065"/>
            <a:ext cx="91440" cy="91438"/>
          </a:xfrm>
          <a:prstGeom prst="ellipse">
            <a:avLst/>
          </a:prstGeom>
          <a:solidFill>
            <a:schemeClr val="accent4"/>
          </a:solidFill>
          <a:ln w="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4" name="Group 3">
            <a:extLst>
              <a:ext uri="{FF2B5EF4-FFF2-40B4-BE49-F238E27FC236}">
                <a16:creationId xmlns:a16="http://schemas.microsoft.com/office/drawing/2014/main" id="{79187217-5D7D-A4A7-93E5-B0DD51A65F26}"/>
              </a:ext>
            </a:extLst>
          </p:cNvPr>
          <p:cNvGrpSpPr/>
          <p:nvPr/>
        </p:nvGrpSpPr>
        <p:grpSpPr>
          <a:xfrm>
            <a:off x="9563250" y="2120956"/>
            <a:ext cx="1243433" cy="530111"/>
            <a:chOff x="4257186" y="3777107"/>
            <a:chExt cx="1243433" cy="530111"/>
          </a:xfrm>
        </p:grpSpPr>
        <p:sp>
          <p:nvSpPr>
            <p:cNvPr id="6" name="TextBox 5">
              <a:extLst>
                <a:ext uri="{FF2B5EF4-FFF2-40B4-BE49-F238E27FC236}">
                  <a16:creationId xmlns:a16="http://schemas.microsoft.com/office/drawing/2014/main" id="{5E39ED93-2605-76DD-0DAE-A285FBE5DAF7}"/>
                </a:ext>
              </a:extLst>
            </p:cNvPr>
            <p:cNvSpPr txBox="1"/>
            <p:nvPr/>
          </p:nvSpPr>
          <p:spPr>
            <a:xfrm>
              <a:off x="4459237" y="3777107"/>
              <a:ext cx="104138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Calibri" panose="020F0502020204030204" pitchFamily="34" charset="0"/>
                  <a:ea typeface="+mn-ea"/>
                  <a:cs typeface="Calibri" panose="020F0502020204030204" pitchFamily="34" charset="0"/>
                </a:rPr>
                <a:t>Tirzepatide</a:t>
              </a: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 name="TextBox 7">
              <a:extLst>
                <a:ext uri="{FF2B5EF4-FFF2-40B4-BE49-F238E27FC236}">
                  <a16:creationId xmlns:a16="http://schemas.microsoft.com/office/drawing/2014/main" id="{5BEB8551-6A03-B9A0-34BC-0345940000A4}"/>
                </a:ext>
              </a:extLst>
            </p:cNvPr>
            <p:cNvSpPr txBox="1"/>
            <p:nvPr/>
          </p:nvSpPr>
          <p:spPr>
            <a:xfrm>
              <a:off x="4459236" y="4030219"/>
              <a:ext cx="67839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rPr>
                <a:t>Placebo</a:t>
              </a:r>
            </a:p>
          </p:txBody>
        </p:sp>
        <p:cxnSp>
          <p:nvCxnSpPr>
            <p:cNvPr id="10" name="Straight Connector 9">
              <a:extLst>
                <a:ext uri="{FF2B5EF4-FFF2-40B4-BE49-F238E27FC236}">
                  <a16:creationId xmlns:a16="http://schemas.microsoft.com/office/drawing/2014/main" id="{1DE155F8-1434-1892-A239-B7CB1774EEB8}"/>
                </a:ext>
              </a:extLst>
            </p:cNvPr>
            <p:cNvCxnSpPr>
              <a:cxnSpLocks/>
            </p:cNvCxnSpPr>
            <p:nvPr/>
          </p:nvCxnSpPr>
          <p:spPr bwMode="auto">
            <a:xfrm flipH="1">
              <a:off x="4257186" y="4157212"/>
              <a:ext cx="236425" cy="0"/>
            </a:xfrm>
            <a:prstGeom prst="line">
              <a:avLst/>
            </a:prstGeom>
            <a:noFill/>
            <a:ln w="28575" cap="flat" cmpd="sng" algn="ctr">
              <a:solidFill>
                <a:schemeClr val="accent3"/>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7A04D79-C950-BA8D-6AC6-34D3603D2B16}"/>
                </a:ext>
              </a:extLst>
            </p:cNvPr>
            <p:cNvCxnSpPr>
              <a:cxnSpLocks/>
            </p:cNvCxnSpPr>
            <p:nvPr/>
          </p:nvCxnSpPr>
          <p:spPr bwMode="auto">
            <a:xfrm flipH="1">
              <a:off x="4257186" y="3932801"/>
              <a:ext cx="236425" cy="0"/>
            </a:xfrm>
            <a:prstGeom prst="line">
              <a:avLst/>
            </a:prstGeom>
            <a:noFill/>
            <a:ln w="28575" cap="flat" cmpd="sng" algn="ctr">
              <a:solidFill>
                <a:schemeClr val="accent4"/>
              </a:solidFill>
              <a:prstDash val="solid"/>
              <a:round/>
              <a:headEnd type="none" w="med" len="med"/>
              <a:tailEnd type="none" w="med" len="med"/>
            </a:ln>
            <a:effectLst/>
          </p:spPr>
        </p:cxnSp>
      </p:grpSp>
    </p:spTree>
    <p:extLst>
      <p:ext uri="{BB962C8B-B14F-4D97-AF65-F5344CB8AC3E}">
        <p14:creationId xmlns:p14="http://schemas.microsoft.com/office/powerpoint/2010/main" val="1408063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5AA37-9014-BB70-FEC6-3A69FD60CA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A7868E-1E64-777D-4A94-C073B26AB869}"/>
              </a:ext>
            </a:extLst>
          </p:cNvPr>
          <p:cNvSpPr>
            <a:spLocks noGrp="1"/>
          </p:cNvSpPr>
          <p:nvPr>
            <p:ph type="title"/>
          </p:nvPr>
        </p:nvSpPr>
        <p:spPr/>
        <p:txBody>
          <a:bodyPr/>
          <a:lstStyle/>
          <a:p>
            <a:r>
              <a:rPr lang="en-US" dirty="0"/>
              <a:t>Additional Indications for Semaglutide and Tirzepatide Obesity Management Formulations</a:t>
            </a:r>
          </a:p>
        </p:txBody>
      </p:sp>
      <p:graphicFrame>
        <p:nvGraphicFramePr>
          <p:cNvPr id="4" name="Content Placeholder 3">
            <a:extLst>
              <a:ext uri="{FF2B5EF4-FFF2-40B4-BE49-F238E27FC236}">
                <a16:creationId xmlns:a16="http://schemas.microsoft.com/office/drawing/2014/main" id="{811B40D2-DA26-0CE8-EFBB-8DA0148C9F8A}"/>
              </a:ext>
            </a:extLst>
          </p:cNvPr>
          <p:cNvGraphicFramePr>
            <a:graphicFrameLocks noGrp="1"/>
          </p:cNvGraphicFramePr>
          <p:nvPr>
            <p:ph idx="1"/>
            <p:extLst>
              <p:ext uri="{D42A27DB-BD31-4B8C-83A1-F6EECF244321}">
                <p14:modId xmlns:p14="http://schemas.microsoft.com/office/powerpoint/2010/main" val="2485326535"/>
              </p:ext>
            </p:extLst>
          </p:nvPr>
        </p:nvGraphicFramePr>
        <p:xfrm>
          <a:off x="717550" y="1589668"/>
          <a:ext cx="10764836" cy="3765576"/>
        </p:xfrm>
        <a:graphic>
          <a:graphicData uri="http://schemas.openxmlformats.org/drawingml/2006/table">
            <a:tbl>
              <a:tblPr firstRow="1" bandRow="1">
                <a:tableStyleId>{EB344D84-9AFB-497E-A393-DC336BA19D2E}</a:tableStyleId>
              </a:tblPr>
              <a:tblGrid>
                <a:gridCol w="1306694">
                  <a:extLst>
                    <a:ext uri="{9D8B030D-6E8A-4147-A177-3AD203B41FA5}">
                      <a16:colId xmlns:a16="http://schemas.microsoft.com/office/drawing/2014/main" val="609447129"/>
                    </a:ext>
                  </a:extLst>
                </a:gridCol>
                <a:gridCol w="1714435">
                  <a:extLst>
                    <a:ext uri="{9D8B030D-6E8A-4147-A177-3AD203B41FA5}">
                      <a16:colId xmlns:a16="http://schemas.microsoft.com/office/drawing/2014/main" val="4040575204"/>
                    </a:ext>
                  </a:extLst>
                </a:gridCol>
                <a:gridCol w="7743707">
                  <a:extLst>
                    <a:ext uri="{9D8B030D-6E8A-4147-A177-3AD203B41FA5}">
                      <a16:colId xmlns:a16="http://schemas.microsoft.com/office/drawing/2014/main" val="2767168326"/>
                    </a:ext>
                  </a:extLst>
                </a:gridCol>
              </a:tblGrid>
              <a:tr h="370840">
                <a:tc>
                  <a:txBody>
                    <a:bodyPr/>
                    <a:lstStyle/>
                    <a:p>
                      <a:r>
                        <a:rPr lang="en-US" sz="1800" dirty="0"/>
                        <a:t>Agent</a:t>
                      </a:r>
                      <a:endParaRPr sz="1800" dirty="0"/>
                    </a:p>
                  </a:txBody>
                  <a:tcPr marL="45720" marR="4572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800" b="1" dirty="0">
                          <a:solidFill>
                            <a:schemeClr val="tx1"/>
                          </a:solidFill>
                        </a:rPr>
                        <a:t>Dose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chemeClr val="tx1"/>
                          </a:solidFill>
                        </a:rPr>
                        <a:t>Indication(s)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77678614"/>
                  </a:ext>
                </a:extLst>
              </a:tr>
              <a:tr h="238360">
                <a:tc rowSpan="3">
                  <a:txBody>
                    <a:bodyPr/>
                    <a:lstStyle/>
                    <a:p>
                      <a:r>
                        <a:rPr lang="en-US" sz="1800" dirty="0">
                          <a:solidFill>
                            <a:schemeClr val="bg1"/>
                          </a:solidFill>
                        </a:rPr>
                        <a:t>Semaglutide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rowSpan="3">
                  <a:txBody>
                    <a:bodyPr/>
                    <a:lstStyle/>
                    <a:p>
                      <a:pPr algn="ctr"/>
                      <a:r>
                        <a:rPr lang="en-US" sz="1800" dirty="0">
                          <a:solidFill>
                            <a:schemeClr val="bg1"/>
                          </a:solidFill>
                        </a:rPr>
                        <a:t>2.4 or 1.7 mg </a:t>
                      </a:r>
                    </a:p>
                    <a:p>
                      <a:pPr algn="ctr"/>
                      <a:r>
                        <a:rPr lang="en-US" sz="1800" dirty="0">
                          <a:solidFill>
                            <a:schemeClr val="bg1"/>
                          </a:solidFill>
                        </a:rPr>
                        <a:t>once weekly</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indent="0" algn="l">
                        <a:buFont typeface="Wingdings" panose="05000000000000000000" pitchFamily="2" charset="2"/>
                        <a:buNone/>
                      </a:pPr>
                      <a:r>
                        <a:rPr lang="en-US" sz="1800" b="1" dirty="0">
                          <a:solidFill>
                            <a:schemeClr val="bg1"/>
                          </a:solidFill>
                        </a:rPr>
                        <a:t>Reduce excess body weight and maintain weight reduction in long term* </a:t>
                      </a:r>
                    </a:p>
                    <a:p>
                      <a:pPr marL="285750" indent="-285750" algn="l">
                        <a:buFont typeface="Wingdings" panose="05000000000000000000" pitchFamily="2" charset="2"/>
                        <a:buChar char="§"/>
                      </a:pPr>
                      <a:r>
                        <a:rPr lang="en-US" sz="1800" dirty="0">
                          <a:solidFill>
                            <a:schemeClr val="bg1"/>
                          </a:solidFill>
                        </a:rPr>
                        <a:t>Patients aged ≥12 yr with obesity</a:t>
                      </a:r>
                      <a:endParaRPr lang="en-US" sz="1800" i="1" dirty="0">
                        <a:solidFill>
                          <a:schemeClr val="bg1"/>
                        </a:solidFill>
                      </a:endParaRPr>
                    </a:p>
                    <a:p>
                      <a:pPr marL="285750" indent="-285750" algn="l">
                        <a:buFont typeface="Wingdings" panose="05000000000000000000" pitchFamily="2" charset="2"/>
                        <a:buChar char="§"/>
                      </a:pPr>
                      <a:r>
                        <a:rPr lang="en-US" sz="1800" i="0" dirty="0">
                          <a:solidFill>
                            <a:schemeClr val="bg1"/>
                          </a:solidFill>
                        </a:rPr>
                        <a:t>A</a:t>
                      </a:r>
                      <a:r>
                        <a:rPr lang="en-US" sz="1800" dirty="0">
                          <a:solidFill>
                            <a:schemeClr val="bg1"/>
                          </a:solidFill>
                        </a:rPr>
                        <a:t>dults with overweight and ≥1 weight-related comorbid condition</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810667995"/>
                  </a:ext>
                </a:extLst>
              </a:tr>
              <a:tr h="555016">
                <a:tc vMerge="1">
                  <a:txBody>
                    <a:bodyPr/>
                    <a:lstStyle/>
                    <a:p>
                      <a:endParaRPr lang="en-US" sz="1400" dirty="0">
                        <a:solidFill>
                          <a:schemeClr val="bg1"/>
                        </a:solidFill>
                      </a:endParaRPr>
                    </a:p>
                  </a:txBody>
                  <a:tcPr anchor="ctr">
                    <a:lnL>
                      <a:noFill/>
                    </a:lnL>
                    <a:lnR>
                      <a:noFill/>
                    </a:lnR>
                    <a:lnT>
                      <a:noFill/>
                    </a:lnT>
                    <a:lnB w="25400" cmpd="sng">
                      <a:noFill/>
                    </a:lnB>
                    <a:lnTlToBr w="12700" cmpd="sng">
                      <a:noFill/>
                      <a:prstDash val="solid"/>
                    </a:lnTlToBr>
                    <a:lnBlToTr w="12700" cmpd="sng">
                      <a:noFill/>
                      <a:prstDash val="solid"/>
                    </a:lnBlToTr>
                    <a:solidFill>
                      <a:schemeClr val="tx1">
                        <a:lumMod val="95000"/>
                      </a:schemeClr>
                    </a:solidFill>
                  </a:tcPr>
                </a:tc>
                <a:tc vMerge="1">
                  <a:txBody>
                    <a:bodyPr/>
                    <a:lstStyle/>
                    <a:p>
                      <a:endParaRP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dirty="0">
                          <a:solidFill>
                            <a:schemeClr val="bg1"/>
                          </a:solidFill>
                        </a:rPr>
                        <a:t>Reduce risk of MACE in adults with established CVD and obesity or overweight*</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7434774"/>
                  </a:ext>
                </a:extLst>
              </a:tr>
              <a:tr h="370840">
                <a:tc vMerge="1">
                  <a:txBody>
                    <a:bodyPr/>
                    <a:lstStyle/>
                    <a:p>
                      <a:endParaRPr lang="en-US" sz="1800" dirty="0">
                        <a:solidFill>
                          <a:schemeClr val="bg1"/>
                        </a:solidFill>
                      </a:endParaRPr>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vMerge="1">
                  <a:txBody>
                    <a:bodyPr/>
                    <a:lstStyle/>
                    <a:p>
                      <a:endParaRPr dirty="0"/>
                    </a:p>
                  </a:txBody>
                  <a:tcPr marL="45720" marR="45720"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dirty="0">
                          <a:solidFill>
                            <a:schemeClr val="bg1"/>
                          </a:solidFill>
                        </a:rPr>
                        <a:t>Treat MASH with moderate to advanced fibrosis (F2/3) in adults</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00631739"/>
                  </a:ext>
                </a:extLst>
              </a:tr>
              <a:tr h="370840">
                <a:tc rowSpan="2">
                  <a:txBody>
                    <a:bodyPr/>
                    <a:lstStyle/>
                    <a:p>
                      <a:r>
                        <a:rPr lang="en-US" sz="1800" dirty="0">
                          <a:solidFill>
                            <a:schemeClr val="bg1"/>
                          </a:solidFill>
                        </a:rPr>
                        <a:t>Tirzepatide</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rPr>
                        <a:t>5, 10, or 15 mg </a:t>
                      </a:r>
                    </a:p>
                    <a:p>
                      <a:pPr algn="ctr"/>
                      <a:r>
                        <a:rPr lang="en-US" sz="1800" dirty="0">
                          <a:solidFill>
                            <a:schemeClr val="bg1"/>
                          </a:solidFill>
                        </a:rPr>
                        <a:t>once weekly</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l">
                        <a:buFontTx/>
                        <a:buNone/>
                      </a:pPr>
                      <a:r>
                        <a:rPr lang="en-US" sz="1800" b="1" dirty="0">
                          <a:solidFill>
                            <a:schemeClr val="bg1"/>
                          </a:solidFill>
                        </a:rPr>
                        <a:t>Reduce excess body weight and maintain weight reduction in long term*</a:t>
                      </a:r>
                    </a:p>
                    <a:p>
                      <a:pPr marL="285750" indent="-285750" algn="l">
                        <a:buFont typeface="Wingdings" panose="05000000000000000000" pitchFamily="2" charset="2"/>
                        <a:buChar char="§"/>
                      </a:pPr>
                      <a:r>
                        <a:rPr lang="en-US" sz="1800" dirty="0">
                          <a:solidFill>
                            <a:schemeClr val="bg1"/>
                          </a:solidFill>
                        </a:rPr>
                        <a:t>Adults with obesity</a:t>
                      </a:r>
                    </a:p>
                    <a:p>
                      <a:pPr marL="285750" indent="-285750" algn="l">
                        <a:buFont typeface="Wingdings" panose="05000000000000000000" pitchFamily="2" charset="2"/>
                        <a:buChar char="§"/>
                      </a:pPr>
                      <a:r>
                        <a:rPr lang="en-US" sz="1800" dirty="0">
                          <a:solidFill>
                            <a:schemeClr val="bg1"/>
                          </a:solidFill>
                        </a:rPr>
                        <a:t>Adults with overweight and ≥1 weight-related comorbid condition</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25789273"/>
                  </a:ext>
                </a:extLst>
              </a:tr>
              <a:tr h="370840">
                <a:tc vMerge="1">
                  <a:txBody>
                    <a:bodyPr/>
                    <a:lstStyle/>
                    <a:p>
                      <a:endParaRPr lang="en-US" sz="1400" dirty="0">
                        <a:solidFill>
                          <a:schemeClr val="bg1"/>
                        </a:solidFill>
                      </a:endParaRPr>
                    </a:p>
                  </a:txBody>
                  <a:tcPr anchor="ct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rPr>
                        <a:t>10 or 15 mg</a:t>
                      </a:r>
                    </a:p>
                    <a:p>
                      <a:pPr algn="ctr"/>
                      <a:r>
                        <a:rPr lang="en-US" sz="1800" dirty="0">
                          <a:solidFill>
                            <a:schemeClr val="bg1"/>
                          </a:solidFill>
                        </a:rPr>
                        <a:t>once weekly</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indent="0" algn="l">
                        <a:buFontTx/>
                        <a:buNone/>
                      </a:pPr>
                      <a:r>
                        <a:rPr lang="en-US" sz="1800" b="1" dirty="0">
                          <a:solidFill>
                            <a:schemeClr val="bg1"/>
                          </a:solidFill>
                        </a:rPr>
                        <a:t>Treat moderate to severe obstructive sleep apnea in adults with obesity</a:t>
                      </a:r>
                    </a:p>
                  </a:txBody>
                  <a:tcPr marL="45720" marR="457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290531236"/>
                  </a:ext>
                </a:extLst>
              </a:tr>
            </a:tbl>
          </a:graphicData>
        </a:graphic>
      </p:graphicFrame>
      <p:sp>
        <p:nvSpPr>
          <p:cNvPr id="6" name="Text Box 11">
            <a:extLst>
              <a:ext uri="{FF2B5EF4-FFF2-40B4-BE49-F238E27FC236}">
                <a16:creationId xmlns:a16="http://schemas.microsoft.com/office/drawing/2014/main" id="{4D10A2A9-D2E3-2684-3D97-1593CB0243A4}"/>
              </a:ext>
            </a:extLst>
          </p:cNvPr>
          <p:cNvSpPr txBox="1">
            <a:spLocks noChangeArrowheads="1"/>
          </p:cNvSpPr>
          <p:nvPr/>
        </p:nvSpPr>
        <p:spPr bwMode="auto">
          <a:xfrm>
            <a:off x="414339" y="6395867"/>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Semaglutide PI. Tirzepatide PI. </a:t>
            </a:r>
          </a:p>
        </p:txBody>
      </p:sp>
      <p:sp>
        <p:nvSpPr>
          <p:cNvPr id="7" name="TextBox 6">
            <a:extLst>
              <a:ext uri="{FF2B5EF4-FFF2-40B4-BE49-F238E27FC236}">
                <a16:creationId xmlns:a16="http://schemas.microsoft.com/office/drawing/2014/main" id="{DDA8227C-3674-F14D-324D-33B98588C660}"/>
              </a:ext>
            </a:extLst>
          </p:cNvPr>
          <p:cNvSpPr txBox="1"/>
          <p:nvPr/>
        </p:nvSpPr>
        <p:spPr bwMode="auto">
          <a:xfrm>
            <a:off x="717550" y="5355244"/>
            <a:ext cx="658254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in combination with a reduced-calorie diet and increased physical activity. </a:t>
            </a:r>
          </a:p>
        </p:txBody>
      </p:sp>
    </p:spTree>
    <p:extLst>
      <p:ext uri="{BB962C8B-B14F-4D97-AF65-F5344CB8AC3E}">
        <p14:creationId xmlns:p14="http://schemas.microsoft.com/office/powerpoint/2010/main" val="36723888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1EB812-3E2F-B6D7-157F-978E2F88CC30}"/>
              </a:ext>
            </a:extLst>
          </p:cNvPr>
          <p:cNvSpPr>
            <a:spLocks noGrp="1"/>
          </p:cNvSpPr>
          <p:nvPr>
            <p:ph type="title"/>
          </p:nvPr>
        </p:nvSpPr>
        <p:spPr/>
        <p:txBody>
          <a:bodyPr/>
          <a:lstStyle/>
          <a:p>
            <a:r>
              <a:rPr lang="en-US" dirty="0"/>
              <a:t>Clinical Benefits of AOMs Beyond Weight Loss</a:t>
            </a:r>
          </a:p>
        </p:txBody>
      </p:sp>
      <p:sp>
        <p:nvSpPr>
          <p:cNvPr id="5" name="Content Placeholder 4">
            <a:extLst>
              <a:ext uri="{FF2B5EF4-FFF2-40B4-BE49-F238E27FC236}">
                <a16:creationId xmlns:a16="http://schemas.microsoft.com/office/drawing/2014/main" id="{FE9056D0-98E1-6080-9B97-BDBBADCFACAF}"/>
              </a:ext>
            </a:extLst>
          </p:cNvPr>
          <p:cNvSpPr>
            <a:spLocks noGrp="1"/>
          </p:cNvSpPr>
          <p:nvPr>
            <p:ph sz="half" idx="1"/>
          </p:nvPr>
        </p:nvSpPr>
        <p:spPr>
          <a:xfrm>
            <a:off x="601820" y="1510730"/>
            <a:ext cx="5309278" cy="2294354"/>
          </a:xfrm>
          <a:solidFill>
            <a:schemeClr val="accent1"/>
          </a:solidFill>
        </p:spPr>
        <p:txBody>
          <a:bodyPr anchor="ctr"/>
          <a:lstStyle/>
          <a:p>
            <a:pPr marL="0" indent="0" algn="ctr">
              <a:buNone/>
            </a:pPr>
            <a:r>
              <a:rPr lang="en-US" b="1" dirty="0">
                <a:solidFill>
                  <a:schemeClr val="tx1"/>
                </a:solidFill>
              </a:rPr>
              <a:t>SELECT</a:t>
            </a:r>
            <a:br>
              <a:rPr lang="en-US" b="1" dirty="0">
                <a:solidFill>
                  <a:schemeClr val="tx1"/>
                </a:solidFill>
              </a:rPr>
            </a:br>
            <a:r>
              <a:rPr lang="en-US" sz="2600" dirty="0">
                <a:solidFill>
                  <a:schemeClr val="tx1"/>
                </a:solidFill>
              </a:rPr>
              <a:t>Semaglutide reduced risk of MACE (composite CV death, nonfatal MI, nonfatal stroke) by 20% vs placebo in adults with obesity + established CVD</a:t>
            </a:r>
          </a:p>
        </p:txBody>
      </p:sp>
      <p:sp>
        <p:nvSpPr>
          <p:cNvPr id="6" name="Content Placeholder 5">
            <a:extLst>
              <a:ext uri="{FF2B5EF4-FFF2-40B4-BE49-F238E27FC236}">
                <a16:creationId xmlns:a16="http://schemas.microsoft.com/office/drawing/2014/main" id="{643235B2-B733-135F-6AE3-70772FE6D342}"/>
              </a:ext>
            </a:extLst>
          </p:cNvPr>
          <p:cNvSpPr>
            <a:spLocks noGrp="1"/>
          </p:cNvSpPr>
          <p:nvPr>
            <p:ph sz="half" idx="2"/>
          </p:nvPr>
        </p:nvSpPr>
        <p:spPr>
          <a:xfrm>
            <a:off x="6252634" y="1510731"/>
            <a:ext cx="5229570" cy="2294354"/>
          </a:xfrm>
          <a:solidFill>
            <a:schemeClr val="accent3"/>
          </a:solidFill>
        </p:spPr>
        <p:txBody>
          <a:bodyPr anchor="ctr"/>
          <a:lstStyle/>
          <a:p>
            <a:pPr marL="0" indent="0" algn="ctr">
              <a:buNone/>
            </a:pPr>
            <a:r>
              <a:rPr lang="en-US" b="1" dirty="0">
                <a:solidFill>
                  <a:schemeClr val="tx1"/>
                </a:solidFill>
              </a:rPr>
              <a:t>ESSENCE</a:t>
            </a:r>
            <a:br>
              <a:rPr lang="en-US" sz="2400" b="1" dirty="0">
                <a:solidFill>
                  <a:schemeClr val="tx1"/>
                </a:solidFill>
              </a:rPr>
            </a:br>
            <a:r>
              <a:rPr lang="en-US" sz="2600" dirty="0">
                <a:solidFill>
                  <a:schemeClr val="tx1"/>
                </a:solidFill>
              </a:rPr>
              <a:t>Semaglutide significantly improved liver histology (steatohepatitis resolution and fibrosis improvement) vs placebo in adults with MASH + fibrosis 2/3</a:t>
            </a:r>
          </a:p>
        </p:txBody>
      </p:sp>
      <p:sp>
        <p:nvSpPr>
          <p:cNvPr id="3" name="Text Box 11">
            <a:extLst>
              <a:ext uri="{FF2B5EF4-FFF2-40B4-BE49-F238E27FC236}">
                <a16:creationId xmlns:a16="http://schemas.microsoft.com/office/drawing/2014/main" id="{490A14D5-8944-B383-01B4-15DFBFA1AE4B}"/>
              </a:ext>
            </a:extLst>
          </p:cNvPr>
          <p:cNvSpPr txBox="1">
            <a:spLocks noChangeArrowheads="1"/>
          </p:cNvSpPr>
          <p:nvPr/>
        </p:nvSpPr>
        <p:spPr bwMode="auto">
          <a:xfrm>
            <a:off x="414339" y="6395867"/>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0"/>
              </a:spcBef>
              <a:spcAft>
                <a:spcPts val="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Lincoff. NEJM. 2023;389:2221. Sanyal. NEJM. 2025;392:2089. Malhotra. NEJM. 2024;391:1193. </a:t>
            </a:r>
          </a:p>
        </p:txBody>
      </p:sp>
      <p:sp>
        <p:nvSpPr>
          <p:cNvPr id="7" name="Content Placeholder 4">
            <a:extLst>
              <a:ext uri="{FF2B5EF4-FFF2-40B4-BE49-F238E27FC236}">
                <a16:creationId xmlns:a16="http://schemas.microsoft.com/office/drawing/2014/main" id="{8EB432E1-814F-C533-49BC-10AC21EAE61C}"/>
              </a:ext>
            </a:extLst>
          </p:cNvPr>
          <p:cNvSpPr txBox="1">
            <a:spLocks/>
          </p:cNvSpPr>
          <p:nvPr/>
        </p:nvSpPr>
        <p:spPr bwMode="auto">
          <a:xfrm>
            <a:off x="3441361" y="3974374"/>
            <a:ext cx="5309278" cy="2294354"/>
          </a:xfrm>
          <a:prstGeom prst="rect">
            <a:avLst/>
          </a:prstGeom>
          <a:solidFill>
            <a:schemeClr val="accent4"/>
          </a:solidFill>
          <a:ln>
            <a:noFill/>
          </a:ln>
        </p:spPr>
        <p:txBody>
          <a:bodyPr vert="horz" wrap="square" lIns="91440" tIns="45720" rIns="91440" bIns="45720" numCol="1" anchor="ctr"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indent="0" algn="ctr">
              <a:buFont typeface="Wingdings" panose="05000000000000000000" pitchFamily="2" charset="2"/>
              <a:buNone/>
            </a:pPr>
            <a:r>
              <a:rPr lang="en-US" b="1" kern="0" dirty="0">
                <a:solidFill>
                  <a:schemeClr val="tx1"/>
                </a:solidFill>
              </a:rPr>
              <a:t>SURMOUNT-OSA</a:t>
            </a:r>
            <a:br>
              <a:rPr lang="en-US" b="1" kern="0" dirty="0">
                <a:solidFill>
                  <a:schemeClr val="tx1"/>
                </a:solidFill>
              </a:rPr>
            </a:br>
            <a:r>
              <a:rPr lang="en-US" sz="2600" b="0" kern="0" dirty="0">
                <a:solidFill>
                  <a:schemeClr val="tx1"/>
                </a:solidFill>
              </a:rPr>
              <a:t>Tirzepatide significantly reduced AHI scores and improved sleep-related PROs vs placebo in adults with obesity + moderate to severe OSA</a:t>
            </a:r>
          </a:p>
        </p:txBody>
      </p:sp>
    </p:spTree>
    <p:extLst>
      <p:ext uri="{BB962C8B-B14F-4D97-AF65-F5344CB8AC3E}">
        <p14:creationId xmlns:p14="http://schemas.microsoft.com/office/powerpoint/2010/main" val="2949368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A6CEA-9265-77E1-7AF5-8E8419041074}"/>
              </a:ext>
            </a:extLst>
          </p:cNvPr>
          <p:cNvSpPr>
            <a:spLocks noGrp="1"/>
          </p:cNvSpPr>
          <p:nvPr>
            <p:ph type="title"/>
          </p:nvPr>
        </p:nvSpPr>
        <p:spPr/>
        <p:txBody>
          <a:bodyPr/>
          <a:lstStyle/>
          <a:p>
            <a:r>
              <a:rPr lang="en-US" dirty="0"/>
              <a:t>Strategies for Long-term Weight Maintenance</a:t>
            </a:r>
          </a:p>
        </p:txBody>
      </p:sp>
      <p:sp>
        <p:nvSpPr>
          <p:cNvPr id="3" name="Content Placeholder 2">
            <a:extLst>
              <a:ext uri="{FF2B5EF4-FFF2-40B4-BE49-F238E27FC236}">
                <a16:creationId xmlns:a16="http://schemas.microsoft.com/office/drawing/2014/main" id="{8A05254B-C0B0-5E91-1952-CDE8B8F12F03}"/>
              </a:ext>
            </a:extLst>
          </p:cNvPr>
          <p:cNvSpPr>
            <a:spLocks noGrp="1"/>
          </p:cNvSpPr>
          <p:nvPr>
            <p:ph idx="1"/>
          </p:nvPr>
        </p:nvSpPr>
        <p:spPr/>
        <p:txBody>
          <a:bodyPr/>
          <a:lstStyle/>
          <a:p>
            <a:pPr>
              <a:defRPr sz="2000"/>
            </a:pPr>
            <a:r>
              <a:rPr lang="en-US" sz="2400" dirty="0"/>
              <a:t>Continue AOM—stopping therapy leads to weight regain (STEP-1, SURMOUNT-4)</a:t>
            </a:r>
          </a:p>
          <a:p>
            <a:pPr>
              <a:defRPr sz="2000"/>
            </a:pPr>
            <a:r>
              <a:rPr lang="en-US" sz="2400" dirty="0"/>
              <a:t>Behavioral reinforcement with nutrition counseling, physical activity, sleep optimization, and structured follow-up visits</a:t>
            </a:r>
          </a:p>
          <a:p>
            <a:pPr>
              <a:defRPr sz="2000"/>
            </a:pPr>
            <a:r>
              <a:rPr lang="en-US" sz="2400" dirty="0"/>
              <a:t>Multidisciplinary support via behavioral health, dietitians, and group programs that help address emotional/environmental triggers</a:t>
            </a:r>
          </a:p>
          <a:p>
            <a:pPr>
              <a:defRPr sz="2000"/>
            </a:pPr>
            <a:r>
              <a:rPr lang="en-US" sz="2400" dirty="0"/>
              <a:t>Monitoring and follow-up of weight, waist circumference, and labs for comorbidities; use digital tools for accountability</a:t>
            </a:r>
          </a:p>
          <a:p>
            <a:pPr>
              <a:defRPr sz="2000"/>
            </a:pPr>
            <a:r>
              <a:rPr lang="en-US" sz="2400" dirty="0"/>
              <a:t>Relapse management includes normalizing small fluctuations and intervening early if there is &gt;3%-5% weight regain</a:t>
            </a:r>
          </a:p>
          <a:p>
            <a:pPr marL="0" indent="0">
              <a:buNone/>
            </a:pPr>
            <a:endParaRPr lang="en-US" dirty="0"/>
          </a:p>
        </p:txBody>
      </p:sp>
      <p:sp>
        <p:nvSpPr>
          <p:cNvPr id="4" name="Text Box 11">
            <a:extLst>
              <a:ext uri="{FF2B5EF4-FFF2-40B4-BE49-F238E27FC236}">
                <a16:creationId xmlns:a16="http://schemas.microsoft.com/office/drawing/2014/main" id="{4BB3A287-C11D-70D6-92AF-A4692E6D5933}"/>
              </a:ext>
            </a:extLst>
          </p:cNvPr>
          <p:cNvSpPr txBox="1">
            <a:spLocks noChangeArrowheads="1"/>
          </p:cNvSpPr>
          <p:nvPr/>
        </p:nvSpPr>
        <p:spPr bwMode="auto">
          <a:xfrm>
            <a:off x="414339" y="6211201"/>
            <a:ext cx="801052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None/>
              <a:defRPr/>
            </a:pPr>
            <a:r>
              <a:rPr lang="en-US" altLang="en-US" sz="1200" b="0" spc="-10" dirty="0">
                <a:solidFill>
                  <a:srgbClr val="455560"/>
                </a:solidFill>
                <a:latin typeface="Calibri" panose="020F0502020204030204" pitchFamily="34" charset="0"/>
              </a:rPr>
              <a:t>Wilding. Diabetes Obes Metab. 2022;24:1553. </a:t>
            </a:r>
            <a:r>
              <a:rPr lang="da-DK" altLang="en-US" sz="1200" b="0" spc="-10" dirty="0">
                <a:solidFill>
                  <a:srgbClr val="455560"/>
                </a:solidFill>
                <a:latin typeface="Calibri" panose="020F0502020204030204" pitchFamily="34" charset="0"/>
              </a:rPr>
              <a:t>Aronne. JAMA. 2024;331:38. </a:t>
            </a:r>
            <a:br>
              <a:rPr lang="da-DK" altLang="en-US" sz="1200" b="0" spc="-10" dirty="0">
                <a:solidFill>
                  <a:srgbClr val="455560"/>
                </a:solidFill>
                <a:latin typeface="Calibri" panose="020F0502020204030204" pitchFamily="34" charset="0"/>
              </a:rPr>
            </a:br>
            <a:r>
              <a:rPr lang="da-DK" altLang="en-US" sz="1200" b="0" spc="-10" dirty="0">
                <a:solidFill>
                  <a:srgbClr val="455560"/>
                </a:solidFill>
                <a:latin typeface="Calibri" panose="020F0502020204030204" pitchFamily="34" charset="0"/>
              </a:rPr>
              <a:t>Montesi. Diabetes Metab Syndr Obes. 2016;9:37. Rubino. Lancet Diabetes Endocrinol. 2025;13:221.</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6980152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2497F-852B-3173-9353-6E95A168B7E8}"/>
              </a:ext>
            </a:extLst>
          </p:cNvPr>
          <p:cNvSpPr>
            <a:spLocks noGrp="1"/>
          </p:cNvSpPr>
          <p:nvPr>
            <p:ph type="title"/>
          </p:nvPr>
        </p:nvSpPr>
        <p:spPr/>
        <p:txBody>
          <a:bodyPr/>
          <a:lstStyle/>
          <a:p>
            <a:r>
              <a:rPr lang="en-US" dirty="0"/>
              <a:t>Communicating Obesity as a Chronic Disease</a:t>
            </a:r>
          </a:p>
        </p:txBody>
      </p:sp>
      <p:sp>
        <p:nvSpPr>
          <p:cNvPr id="4" name="Content Placeholder 3">
            <a:extLst>
              <a:ext uri="{FF2B5EF4-FFF2-40B4-BE49-F238E27FC236}">
                <a16:creationId xmlns:a16="http://schemas.microsoft.com/office/drawing/2014/main" id="{EC2A9C28-4C20-8895-4DE8-0D5F5CB609E1}"/>
              </a:ext>
            </a:extLst>
          </p:cNvPr>
          <p:cNvSpPr>
            <a:spLocks noGrp="1"/>
          </p:cNvSpPr>
          <p:nvPr>
            <p:ph idx="1"/>
          </p:nvPr>
        </p:nvSpPr>
        <p:spPr/>
        <p:txBody>
          <a:bodyPr/>
          <a:lstStyle/>
          <a:p>
            <a:r>
              <a:rPr lang="en-US" sz="2400" dirty="0"/>
              <a:t>Set expectations early:</a:t>
            </a:r>
          </a:p>
          <a:p>
            <a:pPr lvl="1"/>
            <a:r>
              <a:rPr lang="en-US" sz="2200" dirty="0"/>
              <a:t>Obesity is a chronic, relapsing condition like hypertension or diabetes</a:t>
            </a:r>
          </a:p>
          <a:p>
            <a:pPr lvl="1"/>
            <a:r>
              <a:rPr lang="en-US" sz="2200" dirty="0"/>
              <a:t>Long-term management is expected, not failure</a:t>
            </a:r>
          </a:p>
          <a:p>
            <a:r>
              <a:rPr lang="en-US" sz="2400" dirty="0"/>
              <a:t>Normalize treatment duration:</a:t>
            </a:r>
          </a:p>
          <a:p>
            <a:pPr lvl="1"/>
            <a:r>
              <a:rPr lang="en-US" sz="2200" dirty="0"/>
              <a:t>AOMs often are continued lifelong like antihypertensive or cholesterol therapy</a:t>
            </a:r>
          </a:p>
          <a:p>
            <a:pPr lvl="1"/>
            <a:r>
              <a:rPr lang="en-US" sz="2200" dirty="0"/>
              <a:t>Stopping therapy may lead to weight regain (physiology, not willpower)</a:t>
            </a:r>
          </a:p>
          <a:p>
            <a:r>
              <a:rPr lang="en-US" sz="2400" dirty="0"/>
              <a:t>Emphasize health, not just weight:</a:t>
            </a:r>
          </a:p>
          <a:p>
            <a:pPr lvl="1"/>
            <a:r>
              <a:rPr lang="en-US" sz="2200" dirty="0"/>
              <a:t>Focus on reducing complications (CVD, OSA, T2D, MASLD)</a:t>
            </a:r>
          </a:p>
          <a:p>
            <a:pPr lvl="1"/>
            <a:r>
              <a:rPr lang="en-US" sz="2200" dirty="0"/>
              <a:t>Highlight quality-of-life, function, and energy improvements</a:t>
            </a:r>
          </a:p>
        </p:txBody>
      </p:sp>
      <p:sp>
        <p:nvSpPr>
          <p:cNvPr id="5" name="Text Box 11">
            <a:extLst>
              <a:ext uri="{FF2B5EF4-FFF2-40B4-BE49-F238E27FC236}">
                <a16:creationId xmlns:a16="http://schemas.microsoft.com/office/drawing/2014/main" id="{8AE3C260-DBE7-BDB0-7F65-2CFA7F5F3522}"/>
              </a:ext>
            </a:extLst>
          </p:cNvPr>
          <p:cNvSpPr txBox="1">
            <a:spLocks noChangeArrowheads="1"/>
          </p:cNvSpPr>
          <p:nvPr/>
        </p:nvSpPr>
        <p:spPr bwMode="auto">
          <a:xfrm>
            <a:off x="414339" y="6395867"/>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None/>
              <a:defRPr/>
            </a:pPr>
            <a:r>
              <a:rPr lang="da-DK" altLang="en-US" sz="1200" b="0" spc="-10" dirty="0">
                <a:solidFill>
                  <a:srgbClr val="455560"/>
                </a:solidFill>
                <a:latin typeface="Calibri" panose="020F0502020204030204" pitchFamily="34" charset="0"/>
              </a:rPr>
              <a:t>Rubino. Lancet Diabetes Endocrinol. 2025;13:221. </a:t>
            </a:r>
            <a:r>
              <a:rPr lang="en-US" altLang="en-US" sz="1200" b="0" spc="-10" dirty="0">
                <a:solidFill>
                  <a:srgbClr val="455560"/>
                </a:solidFill>
                <a:latin typeface="Calibri" panose="020F0502020204030204" pitchFamily="34" charset="0"/>
              </a:rPr>
              <a:t>Wilding. Diabetes Obes Metab. 2022;24:1553. </a:t>
            </a:r>
            <a:r>
              <a:rPr lang="da-DK" altLang="en-US" sz="1200" b="0" spc="-10" dirty="0">
                <a:solidFill>
                  <a:srgbClr val="455560"/>
                </a:solidFill>
                <a:latin typeface="Calibri" panose="020F0502020204030204" pitchFamily="34" charset="0"/>
              </a:rPr>
              <a:t>Aronne. JAMA. 2024;331:38.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80230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B3153B-A2FE-88A0-6366-E76A30E4B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EFA33E-FC89-23CF-04BF-D174FDFFA9F9}"/>
              </a:ext>
            </a:extLst>
          </p:cNvPr>
          <p:cNvSpPr>
            <a:spLocks noGrp="1"/>
          </p:cNvSpPr>
          <p:nvPr>
            <p:ph type="title"/>
          </p:nvPr>
        </p:nvSpPr>
        <p:spPr/>
        <p:txBody>
          <a:bodyPr/>
          <a:lstStyle/>
          <a:p>
            <a:r>
              <a:rPr lang="en-US" dirty="0"/>
              <a:t>Communicating Obesity as a Chronic Disease</a:t>
            </a:r>
          </a:p>
        </p:txBody>
      </p:sp>
      <p:sp>
        <p:nvSpPr>
          <p:cNvPr id="4" name="Content Placeholder 3">
            <a:extLst>
              <a:ext uri="{FF2B5EF4-FFF2-40B4-BE49-F238E27FC236}">
                <a16:creationId xmlns:a16="http://schemas.microsoft.com/office/drawing/2014/main" id="{131D2A56-CDEB-92E8-14A1-060044BCE532}"/>
              </a:ext>
            </a:extLst>
          </p:cNvPr>
          <p:cNvSpPr>
            <a:spLocks noGrp="1"/>
          </p:cNvSpPr>
          <p:nvPr>
            <p:ph idx="1"/>
          </p:nvPr>
        </p:nvSpPr>
        <p:spPr/>
        <p:txBody>
          <a:bodyPr/>
          <a:lstStyle/>
          <a:p>
            <a:r>
              <a:rPr lang="en-US" dirty="0"/>
              <a:t>Address stigma and language:</a:t>
            </a:r>
          </a:p>
          <a:p>
            <a:pPr lvl="1"/>
            <a:r>
              <a:rPr lang="en-US" dirty="0"/>
              <a:t>Use person-first language (“person with obesity”)</a:t>
            </a:r>
          </a:p>
          <a:p>
            <a:pPr lvl="1"/>
            <a:r>
              <a:rPr lang="en-US" dirty="0"/>
              <a:t>Reinforce that obesity is not simply about willpower, but biology and environment</a:t>
            </a:r>
          </a:p>
          <a:p>
            <a:r>
              <a:rPr lang="en-US" dirty="0"/>
              <a:t>Empower with partnership:</a:t>
            </a:r>
          </a:p>
          <a:p>
            <a:pPr lvl="1"/>
            <a:r>
              <a:rPr lang="en-US" dirty="0"/>
              <a:t>Frame treatment as a collaboration (medications + lifestyle modifications + ongoing support)</a:t>
            </a:r>
          </a:p>
          <a:p>
            <a:pPr lvl="1"/>
            <a:r>
              <a:rPr lang="en-US" dirty="0"/>
              <a:t>Encourage patient engagement in shared decision-making</a:t>
            </a:r>
          </a:p>
        </p:txBody>
      </p:sp>
      <p:sp>
        <p:nvSpPr>
          <p:cNvPr id="5" name="Text Box 11">
            <a:extLst>
              <a:ext uri="{FF2B5EF4-FFF2-40B4-BE49-F238E27FC236}">
                <a16:creationId xmlns:a16="http://schemas.microsoft.com/office/drawing/2014/main" id="{AA5460DF-6153-D4DB-07C6-BD1F1F7DA0CF}"/>
              </a:ext>
            </a:extLst>
          </p:cNvPr>
          <p:cNvSpPr txBox="1">
            <a:spLocks noChangeArrowheads="1"/>
          </p:cNvSpPr>
          <p:nvPr/>
        </p:nvSpPr>
        <p:spPr bwMode="auto">
          <a:xfrm>
            <a:off x="414339" y="6395867"/>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None/>
              <a:defRPr/>
            </a:pPr>
            <a:r>
              <a:rPr lang="da-DK" altLang="en-US" sz="1200" b="0" spc="-10" dirty="0">
                <a:solidFill>
                  <a:srgbClr val="455560"/>
                </a:solidFill>
                <a:latin typeface="Calibri" panose="020F0502020204030204" pitchFamily="34" charset="0"/>
              </a:rPr>
              <a:t>Rubino. Lancet Diabetes Endocrinol. 2025;13:221. Palad. Am J Clin Nutr. 2018;108:201. </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816595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5132A-2A7B-B21E-69D7-32E664F69308}"/>
              </a:ext>
            </a:extLst>
          </p:cNvPr>
          <p:cNvSpPr>
            <a:spLocks noGrp="1"/>
          </p:cNvSpPr>
          <p:nvPr>
            <p:ph type="title"/>
          </p:nvPr>
        </p:nvSpPr>
        <p:spPr/>
        <p:txBody>
          <a:bodyPr/>
          <a:lstStyle/>
          <a:p>
            <a:r>
              <a:rPr lang="en-US" dirty="0"/>
              <a:t>Framing Chronic Treatment to Patients </a:t>
            </a:r>
          </a:p>
        </p:txBody>
      </p:sp>
      <p:sp>
        <p:nvSpPr>
          <p:cNvPr id="3" name="Content Placeholder 2">
            <a:extLst>
              <a:ext uri="{FF2B5EF4-FFF2-40B4-BE49-F238E27FC236}">
                <a16:creationId xmlns:a16="http://schemas.microsoft.com/office/drawing/2014/main" id="{0FC7A830-478F-7EBA-9920-8AF8C98ABD1D}"/>
              </a:ext>
            </a:extLst>
          </p:cNvPr>
          <p:cNvSpPr>
            <a:spLocks noGrp="1"/>
          </p:cNvSpPr>
          <p:nvPr>
            <p:ph sz="half" idx="1"/>
          </p:nvPr>
        </p:nvSpPr>
        <p:spPr/>
        <p:txBody>
          <a:bodyPr/>
          <a:lstStyle/>
          <a:p>
            <a:r>
              <a:rPr lang="en-US" sz="2200" dirty="0"/>
              <a:t>Communication strategies:</a:t>
            </a:r>
          </a:p>
          <a:p>
            <a:pPr lvl="1"/>
            <a:r>
              <a:rPr lang="en-US" sz="2000" dirty="0"/>
              <a:t>Use the chronic care model</a:t>
            </a:r>
          </a:p>
          <a:p>
            <a:pPr lvl="1"/>
            <a:r>
              <a:rPr lang="en-US" sz="2000" dirty="0"/>
              <a:t>Present evidence for weight regain</a:t>
            </a:r>
          </a:p>
          <a:p>
            <a:pPr lvl="1"/>
            <a:r>
              <a:rPr lang="en-US" sz="2000" dirty="0"/>
              <a:t>Focus on health outcomes</a:t>
            </a:r>
          </a:p>
          <a:p>
            <a:r>
              <a:rPr lang="en-US" sz="2200" dirty="0"/>
              <a:t>Address common concerns:</a:t>
            </a:r>
          </a:p>
          <a:p>
            <a:pPr lvl="1"/>
            <a:r>
              <a:rPr lang="en-US" sz="2000" dirty="0"/>
              <a:t>Safety </a:t>
            </a:r>
          </a:p>
          <a:p>
            <a:pPr lvl="1"/>
            <a:r>
              <a:rPr lang="en-US" sz="2000" dirty="0"/>
              <a:t>Cost </a:t>
            </a:r>
          </a:p>
          <a:p>
            <a:pPr lvl="1"/>
            <a:r>
              <a:rPr lang="en-US" sz="2000" dirty="0"/>
              <a:t>Dependency </a:t>
            </a:r>
          </a:p>
        </p:txBody>
      </p:sp>
      <p:sp>
        <p:nvSpPr>
          <p:cNvPr id="4" name="Content Placeholder 3">
            <a:extLst>
              <a:ext uri="{FF2B5EF4-FFF2-40B4-BE49-F238E27FC236}">
                <a16:creationId xmlns:a16="http://schemas.microsoft.com/office/drawing/2014/main" id="{309E4AA4-C87E-7005-F2D7-42B6C10A145B}"/>
              </a:ext>
            </a:extLst>
          </p:cNvPr>
          <p:cNvSpPr>
            <a:spLocks noGrp="1"/>
          </p:cNvSpPr>
          <p:nvPr>
            <p:ph sz="half" idx="2"/>
          </p:nvPr>
        </p:nvSpPr>
        <p:spPr/>
        <p:txBody>
          <a:bodyPr/>
          <a:lstStyle/>
          <a:p>
            <a:r>
              <a:rPr lang="en-US" sz="2200" dirty="0"/>
              <a:t>Conversation example:</a:t>
            </a:r>
          </a:p>
          <a:p>
            <a:pPr lvl="1"/>
            <a:r>
              <a:rPr lang="en-US" sz="2000" dirty="0"/>
              <a:t>“Do I need to take this forever?”</a:t>
            </a:r>
          </a:p>
          <a:p>
            <a:pPr lvl="1"/>
            <a:r>
              <a:rPr lang="en-US" sz="2000" dirty="0"/>
              <a:t>“Obesity is a chronic condition that requires ongoing management. Research shows that when treatment stops, weight typically returns. Think of it like blood pressure medication—it works while you’re taking it." </a:t>
            </a:r>
          </a:p>
          <a:p>
            <a:r>
              <a:rPr lang="en-US" sz="2200" dirty="0"/>
              <a:t>Patient education tools:</a:t>
            </a:r>
          </a:p>
          <a:p>
            <a:pPr lvl="1"/>
            <a:r>
              <a:rPr lang="en-US" sz="2000" dirty="0"/>
              <a:t>Weight trajectory graphs</a:t>
            </a:r>
          </a:p>
          <a:p>
            <a:pPr lvl="1"/>
            <a:r>
              <a:rPr lang="en-US" sz="2000" dirty="0"/>
              <a:t>Health benefit trackers</a:t>
            </a:r>
          </a:p>
          <a:p>
            <a:pPr lvl="1"/>
            <a:r>
              <a:rPr lang="en-US" sz="2000" dirty="0"/>
              <a:t>Shared decision-making </a:t>
            </a:r>
          </a:p>
        </p:txBody>
      </p:sp>
      <p:sp>
        <p:nvSpPr>
          <p:cNvPr id="6" name="Text Box 11">
            <a:extLst>
              <a:ext uri="{FF2B5EF4-FFF2-40B4-BE49-F238E27FC236}">
                <a16:creationId xmlns:a16="http://schemas.microsoft.com/office/drawing/2014/main" id="{A3DAD81E-913D-51F8-437F-85FE532984E2}"/>
              </a:ext>
            </a:extLst>
          </p:cNvPr>
          <p:cNvSpPr txBox="1">
            <a:spLocks noChangeArrowheads="1"/>
          </p:cNvSpPr>
          <p:nvPr/>
        </p:nvSpPr>
        <p:spPr bwMode="auto">
          <a:xfrm>
            <a:off x="414339" y="6406500"/>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None/>
              <a:defRPr/>
            </a:pPr>
            <a:r>
              <a:rPr lang="da-DK" altLang="en-US" sz="1200" b="0" spc="-10" dirty="0">
                <a:solidFill>
                  <a:srgbClr val="455560"/>
                </a:solidFill>
                <a:latin typeface="Calibri" panose="020F0502020204030204" pitchFamily="34" charset="0"/>
              </a:rPr>
              <a:t>Grudniewicz. Patient. 2023;16:569.</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2063367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EB24-DA0A-DF8B-317B-ED73F8AB6342}"/>
              </a:ext>
            </a:extLst>
          </p:cNvPr>
          <p:cNvSpPr>
            <a:spLocks noGrp="1"/>
          </p:cNvSpPr>
          <p:nvPr>
            <p:ph type="title"/>
          </p:nvPr>
        </p:nvSpPr>
        <p:spPr/>
        <p:txBody>
          <a:bodyPr/>
          <a:lstStyle/>
          <a:p>
            <a:r>
              <a:rPr lang="en-US" dirty="0"/>
              <a:t>Strategies for Maintenance Treatment</a:t>
            </a:r>
          </a:p>
        </p:txBody>
      </p:sp>
      <p:sp>
        <p:nvSpPr>
          <p:cNvPr id="3" name="Content Placeholder 2">
            <a:extLst>
              <a:ext uri="{FF2B5EF4-FFF2-40B4-BE49-F238E27FC236}">
                <a16:creationId xmlns:a16="http://schemas.microsoft.com/office/drawing/2014/main" id="{A45ED808-4CCC-F9DF-E17F-415ED2C4DDA7}"/>
              </a:ext>
            </a:extLst>
          </p:cNvPr>
          <p:cNvSpPr>
            <a:spLocks noGrp="1"/>
          </p:cNvSpPr>
          <p:nvPr>
            <p:ph idx="1"/>
          </p:nvPr>
        </p:nvSpPr>
        <p:spPr/>
        <p:txBody>
          <a:bodyPr/>
          <a:lstStyle/>
          <a:p>
            <a:pPr>
              <a:spcAft>
                <a:spcPts val="400"/>
              </a:spcAft>
            </a:pPr>
            <a:r>
              <a:rPr lang="en-US" sz="2200" dirty="0"/>
              <a:t>Pharmacotherapy</a:t>
            </a:r>
          </a:p>
          <a:p>
            <a:pPr lvl="1">
              <a:spcAft>
                <a:spcPts val="400"/>
              </a:spcAft>
            </a:pPr>
            <a:r>
              <a:rPr lang="en-US" sz="2000" dirty="0"/>
              <a:t>Continue in the long-term, optimize dose, and consider combination therapy if response is inadequate</a:t>
            </a:r>
          </a:p>
          <a:p>
            <a:pPr>
              <a:spcAft>
                <a:spcPts val="400"/>
              </a:spcAft>
            </a:pPr>
            <a:r>
              <a:rPr lang="en-US" sz="2200" dirty="0"/>
              <a:t>Lifestyle modifications</a:t>
            </a:r>
          </a:p>
          <a:p>
            <a:pPr lvl="1">
              <a:spcAft>
                <a:spcPts val="400"/>
              </a:spcAft>
            </a:pPr>
            <a:r>
              <a:rPr lang="en-US" sz="2000" dirty="0"/>
              <a:t>Behavioral support (self-monitoring, relapse prevention)</a:t>
            </a:r>
          </a:p>
          <a:p>
            <a:pPr lvl="1">
              <a:spcAft>
                <a:spcPts val="400"/>
              </a:spcAft>
            </a:pPr>
            <a:r>
              <a:rPr lang="en-US" sz="2000" dirty="0"/>
              <a:t>Sustainable dietary patterns (protein focus, balanced carbs)</a:t>
            </a:r>
          </a:p>
          <a:p>
            <a:pPr lvl="1">
              <a:spcAft>
                <a:spcPts val="400"/>
              </a:spcAft>
            </a:pPr>
            <a:r>
              <a:rPr lang="en-US" sz="2000" dirty="0"/>
              <a:t>Regular physical activity (200-300 min/wk, including resistance training)</a:t>
            </a:r>
          </a:p>
          <a:p>
            <a:pPr>
              <a:spcAft>
                <a:spcPts val="400"/>
              </a:spcAft>
            </a:pPr>
            <a:r>
              <a:rPr lang="en-US" sz="2200" dirty="0"/>
              <a:t>Follow-up and monitoring</a:t>
            </a:r>
          </a:p>
          <a:p>
            <a:pPr lvl="1">
              <a:spcAft>
                <a:spcPts val="400"/>
              </a:spcAft>
            </a:pPr>
            <a:r>
              <a:rPr lang="en-US" sz="2000" dirty="0"/>
              <a:t>Visits every 1-3 mo, then every 3-6 mo thereafter</a:t>
            </a:r>
          </a:p>
          <a:p>
            <a:pPr lvl="1">
              <a:spcAft>
                <a:spcPts val="400"/>
              </a:spcAft>
            </a:pPr>
            <a:r>
              <a:rPr lang="en-US" sz="2000" dirty="0"/>
              <a:t>Track weight, body composition, cardiometabolic markers, quality of life, adherence, and adverse effects</a:t>
            </a:r>
          </a:p>
          <a:p>
            <a:pPr>
              <a:spcAft>
                <a:spcPts val="400"/>
              </a:spcAft>
            </a:pPr>
            <a:endParaRPr lang="en-US" sz="2400" dirty="0"/>
          </a:p>
          <a:p>
            <a:pPr>
              <a:spcAft>
                <a:spcPts val="400"/>
              </a:spcAft>
            </a:pPr>
            <a:endParaRPr lang="en-US" sz="2400" dirty="0"/>
          </a:p>
        </p:txBody>
      </p:sp>
      <p:sp>
        <p:nvSpPr>
          <p:cNvPr id="4" name="Text Box 11">
            <a:extLst>
              <a:ext uri="{FF2B5EF4-FFF2-40B4-BE49-F238E27FC236}">
                <a16:creationId xmlns:a16="http://schemas.microsoft.com/office/drawing/2014/main" id="{BEC93776-3D03-5CC9-5A6D-10E5B8743740}"/>
              </a:ext>
            </a:extLst>
          </p:cNvPr>
          <p:cNvSpPr txBox="1">
            <a:spLocks noChangeArrowheads="1"/>
          </p:cNvSpPr>
          <p:nvPr/>
        </p:nvSpPr>
        <p:spPr bwMode="auto">
          <a:xfrm>
            <a:off x="414339" y="6400800"/>
            <a:ext cx="80105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nSpc>
                <a:spcPct val="100000"/>
              </a:lnSpc>
              <a:spcBef>
                <a:spcPts val="0"/>
              </a:spcBef>
              <a:spcAft>
                <a:spcPts val="0"/>
              </a:spcAft>
              <a:buNone/>
              <a:defRPr/>
            </a:pPr>
            <a:r>
              <a:rPr lang="da-DK" altLang="en-US" sz="1200" b="0" spc="-10" dirty="0">
                <a:solidFill>
                  <a:srgbClr val="455560"/>
                </a:solidFill>
                <a:latin typeface="Calibri" panose="020F0502020204030204" pitchFamily="34" charset="0"/>
              </a:rPr>
              <a:t>Rubino. Lancet Diabetes Endocrinol. 2025;13:221. Wadden. Am Psychol. 2020;75:235.</a:t>
            </a:r>
            <a:endPar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95450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a:p>
            <a:pPr marL="0" indent="0">
              <a:buNone/>
            </a:pPr>
            <a:r>
              <a:rPr lang="en-US" sz="2400" b="1" u="sng" dirty="0">
                <a:solidFill>
                  <a:srgbClr val="609140"/>
                </a:solidFill>
                <a:hlinkClick r:id="rId4">
                  <a:extLst>
                    <a:ext uri="{A12FA001-AC4F-418D-AE19-62706E023703}">
                      <ahyp:hlinkClr xmlns:ahyp="http://schemas.microsoft.com/office/drawing/2018/hyperlinkcolor" val="tx"/>
                    </a:ext>
                  </a:extLst>
                </a:hlinkClick>
              </a:rPr>
              <a:t>practicingclinicians.com</a:t>
            </a:r>
            <a:endParaRPr lang="en-US" sz="2400" b="1" u="sng" dirty="0">
              <a:solidFill>
                <a:srgbClr val="609140"/>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CCO/PCE </a:t>
            </a:r>
            <a:br>
              <a:rPr lang="en-US" altLang="en-US" sz="4000" dirty="0"/>
            </a:br>
            <a:r>
              <a:rPr lang="en-US" altLang="en-US" sz="4000" dirty="0"/>
              <a:t>Coverage of Obesity!</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ClinicalThought </a:t>
            </a:r>
            <a:r>
              <a:rPr lang="en-US" sz="2200" b="0" dirty="0"/>
              <a:t>expert commentary with patient perspective </a:t>
            </a:r>
          </a:p>
          <a:p>
            <a:pPr eaLnBrk="1" hangingPunct="1">
              <a:buClr>
                <a:schemeClr val="accent6"/>
              </a:buClr>
              <a:defRPr/>
            </a:pPr>
            <a:r>
              <a:rPr lang="en-US" sz="2200" dirty="0">
                <a:solidFill>
                  <a:srgbClr val="E1471D"/>
                </a:solidFill>
              </a:rPr>
              <a:t>Text modules </a:t>
            </a:r>
          </a:p>
          <a:p>
            <a:pPr>
              <a:buClr>
                <a:schemeClr val="tx2">
                  <a:lumMod val="20000"/>
                  <a:lumOff val="80000"/>
                </a:schemeClr>
              </a:buClr>
              <a:defRPr/>
            </a:pPr>
            <a:r>
              <a:rPr lang="en-US" sz="2200" dirty="0">
                <a:solidFill>
                  <a:srgbClr val="E1471D"/>
                </a:solidFill>
              </a:rPr>
              <a:t>Additional CME/CE-certified slideset </a:t>
            </a:r>
            <a:r>
              <a:rPr lang="en-US" sz="2200" b="0" dirty="0"/>
              <a:t>on obesity 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36ca775-3399-43e7-a6ac-4b39fc355302">
      <Terms xmlns="http://schemas.microsoft.com/office/infopath/2007/PartnerControls"/>
    </lcf76f155ced4ddcb4097134ff3c332f>
    <TaxCatchAll xmlns="22fd6914-46d4-4c7e-bbad-46e82841b69d"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49CE8CFC70F5A041AF8C451D4537FDA9" ma:contentTypeVersion="11" ma:contentTypeDescription="Create a new document." ma:contentTypeScope="" ma:versionID="ae8c5042fda9cd216825352f4db37041">
  <xsd:schema xmlns:xsd="http://www.w3.org/2001/XMLSchema" xmlns:xs="http://www.w3.org/2001/XMLSchema" xmlns:p="http://schemas.microsoft.com/office/2006/metadata/properties" xmlns:ns2="636ca775-3399-43e7-a6ac-4b39fc355302" xmlns:ns3="22fd6914-46d4-4c7e-bbad-46e82841b69d" targetNamespace="http://schemas.microsoft.com/office/2006/metadata/properties" ma:root="true" ma:fieldsID="774565218f8f6e98bfb95db9a72764bb" ns2:_="" ns3:_="">
    <xsd:import namespace="636ca775-3399-43e7-a6ac-4b39fc35530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6ca775-3399-43e7-a6ac-4b39fc355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purl.org/dc/elements/1.1/"/>
    <ds:schemaRef ds:uri="636ca775-3399-43e7-a6ac-4b39fc355302"/>
    <ds:schemaRef ds:uri="http://schemas.microsoft.com/office/2006/documentManagement/types"/>
    <ds:schemaRef ds:uri="http://purl.org/dc/dcmitype/"/>
    <ds:schemaRef ds:uri="http://schemas.openxmlformats.org/package/2006/metadata/core-properties"/>
    <ds:schemaRef ds:uri="http://purl.org/dc/terms/"/>
    <ds:schemaRef ds:uri="http://www.w3.org/XML/1998/namespace"/>
    <ds:schemaRef ds:uri="http://schemas.microsoft.com/office/infopath/2007/PartnerControls"/>
    <ds:schemaRef ds:uri="22fd6914-46d4-4c7e-bbad-46e82841b69d"/>
    <ds:schemaRef ds:uri="http://schemas.microsoft.com/office/2006/metadata/properties"/>
  </ds:schemaRefs>
</ds:datastoreItem>
</file>

<file path=customXml/itemProps4.xml><?xml version="1.0" encoding="utf-8"?>
<ds:datastoreItem xmlns:ds="http://schemas.openxmlformats.org/officeDocument/2006/customXml" ds:itemID="{EC22A467-A0C2-4E65-9C6F-50CE4E5C69B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6ca775-3399-43e7-a6ac-4b39fc355302"/>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emplate/>
  <TotalTime>283</TotalTime>
  <Words>1896</Words>
  <Application>Microsoft Office PowerPoint</Application>
  <PresentationFormat>Widescreen</PresentationFormat>
  <Paragraphs>314</Paragraphs>
  <Slides>18</Slides>
  <Notes>16</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18</vt:i4>
      </vt:variant>
    </vt:vector>
  </HeadingPairs>
  <TitlesOfParts>
    <vt:vector size="24" baseType="lpstr">
      <vt:lpstr>Arial</vt:lpstr>
      <vt:lpstr>Calibri</vt:lpstr>
      <vt:lpstr>Times</vt:lpstr>
      <vt:lpstr>Wingdings</vt:lpstr>
      <vt:lpstr>2017_HTAA_Diabetes</vt:lpstr>
      <vt:lpstr>2022_CCO_Template</vt:lpstr>
      <vt:lpstr>In It for the Long Haul: Expert Perspectives on the Need for Chronic Obesity Management </vt:lpstr>
      <vt:lpstr>About These Slides</vt:lpstr>
      <vt:lpstr>Faculty </vt:lpstr>
      <vt:lpstr>Disclosures</vt:lpstr>
      <vt:lpstr>Learning Objectives</vt:lpstr>
      <vt:lpstr>Obesity as a Chronic Disease </vt:lpstr>
      <vt:lpstr>Weight Loss Is Sustained Over Years With Semaglutide or Tirzepatide</vt:lpstr>
      <vt:lpstr>Long-term Outcomes With AOMs</vt:lpstr>
      <vt:lpstr>Weight and BMI Regain Trajectory After AOM Discontinuation</vt:lpstr>
      <vt:lpstr>Weight Recurrence Following GLP-1 RA Cessation </vt:lpstr>
      <vt:lpstr>Additional Indications for Semaglutide and Tirzepatide Obesity Management Formulations</vt:lpstr>
      <vt:lpstr>Clinical Benefits of AOMs Beyond Weight Loss</vt:lpstr>
      <vt:lpstr>Strategies for Long-term Weight Maintenance</vt:lpstr>
      <vt:lpstr>Communicating Obesity as a Chronic Disease</vt:lpstr>
      <vt:lpstr>Communicating Obesity as a Chronic Disease</vt:lpstr>
      <vt:lpstr>Framing Chronic Treatment to Patients </vt:lpstr>
      <vt:lpstr>Strategies for Maintenance Treatment</vt:lpstr>
      <vt:lpstr>Go Online for More CCO/PCE  Coverage of Obesity!</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It for the Long Haul: Expert Perspectives on the Need for Chronic Obesity Management</dc:title>
  <dc:subject/>
  <dc:creator>Preferred User</dc:creator>
  <cp:keywords/>
  <dc:description/>
  <cp:lastModifiedBy>Valerie Wenzel</cp:lastModifiedBy>
  <cp:revision>143</cp:revision>
  <cp:lastPrinted>2016-09-26T20:21:49Z</cp:lastPrinted>
  <dcterms:created xsi:type="dcterms:W3CDTF">2005-05-27T15:08:01Z</dcterms:created>
  <dcterms:modified xsi:type="dcterms:W3CDTF">2025-09-19T13:33:51Z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21dbe0da-0687-46ed-abba-29ef1267cc3e</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0x01010049CE8CFC70F5A041AF8C451D4537FDA9</vt:lpwstr>
  </property>
  <property fmtid="{D5CDD505-2E9C-101B-9397-08002B2CF9AE}" pid="9" name="MediaServiceImageTags">
    <vt:lpwstr/>
  </property>
  <property fmtid="{D5CDD505-2E9C-101B-9397-08002B2CF9AE}" pid="10" name="MSIP_Label_29508572-7b39-4e55-b2d8-8f249b1b5ce7_Enabled">
    <vt:lpwstr>true</vt:lpwstr>
  </property>
  <property fmtid="{D5CDD505-2E9C-101B-9397-08002B2CF9AE}" pid="11" name="MSIP_Label_29508572-7b39-4e55-b2d8-8f249b1b5ce7_SetDate">
    <vt:lpwstr>2025-08-28T13:23:16Z</vt:lpwstr>
  </property>
  <property fmtid="{D5CDD505-2E9C-101B-9397-08002B2CF9AE}" pid="12" name="MSIP_Label_29508572-7b39-4e55-b2d8-8f249b1b5ce7_Method">
    <vt:lpwstr>Standard</vt:lpwstr>
  </property>
  <property fmtid="{D5CDD505-2E9C-101B-9397-08002B2CF9AE}" pid="13" name="MSIP_Label_29508572-7b39-4e55-b2d8-8f249b1b5ce7_Name">
    <vt:lpwstr>Geisinger - Internal</vt:lpwstr>
  </property>
  <property fmtid="{D5CDD505-2E9C-101B-9397-08002B2CF9AE}" pid="14" name="MSIP_Label_29508572-7b39-4e55-b2d8-8f249b1b5ce7_SiteId">
    <vt:lpwstr>37d46c56-7c66-4402-a160-55c2313b910d</vt:lpwstr>
  </property>
  <property fmtid="{D5CDD505-2E9C-101B-9397-08002B2CF9AE}" pid="15" name="MSIP_Label_29508572-7b39-4e55-b2d8-8f249b1b5ce7_ActionId">
    <vt:lpwstr>95761ce9-3f32-4dfc-b1c4-43716ba6ca5e</vt:lpwstr>
  </property>
  <property fmtid="{D5CDD505-2E9C-101B-9397-08002B2CF9AE}" pid="16" name="MSIP_Label_29508572-7b39-4e55-b2d8-8f249b1b5ce7_ContentBits">
    <vt:lpwstr>0</vt:lpwstr>
  </property>
  <property fmtid="{D5CDD505-2E9C-101B-9397-08002B2CF9AE}" pid="17" name="MSIP_Label_29508572-7b39-4e55-b2d8-8f249b1b5ce7_Tag">
    <vt:lpwstr>10, 3, 0, 1</vt:lpwstr>
  </property>
</Properties>
</file>