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552" r:id="rId10"/>
    <p:sldId id="566" r:id="rId11"/>
    <p:sldId id="556" r:id="rId12"/>
    <p:sldId id="557" r:id="rId13"/>
    <p:sldId id="565" r:id="rId14"/>
    <p:sldId id="558" r:id="rId15"/>
    <p:sldId id="561" r:id="rId16"/>
    <p:sldId id="563" r:id="rId17"/>
    <p:sldId id="564"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16" clrIdx="15">
    <p:extLst>
      <p:ext uri="{19B8F6BF-5375-455C-9EA6-DF929625EA0E}">
        <p15:presenceInfo xmlns:p15="http://schemas.microsoft.com/office/powerpoint/2012/main" userId="Jill Sakai" providerId="None"/>
      </p:ext>
    </p:extLst>
  </p:cmAuthor>
  <p:cmAuthor id="17" name="nhanson" initials="n" lastIdx="4" clrIdx="16">
    <p:extLst>
      <p:ext uri="{19B8F6BF-5375-455C-9EA6-DF929625EA0E}">
        <p15:presenceInfo xmlns:p15="http://schemas.microsoft.com/office/powerpoint/2012/main" userId="nhanson" providerId="None"/>
      </p:ext>
    </p:extLst>
  </p:cmAuthor>
  <p:cmAuthor id="18" name="Christy Seals" initials="CS" lastIdx="3" clrIdx="17">
    <p:extLst>
      <p:ext uri="{19B8F6BF-5375-455C-9EA6-DF929625EA0E}">
        <p15:presenceInfo xmlns:p15="http://schemas.microsoft.com/office/powerpoint/2012/main" userId="S::cseals@clinicaloptions.com::0852e532-1f9e-4bbf-9b56-be19a9543a31" providerId="AD"/>
      </p:ext>
    </p:extLst>
  </p:cmAuthor>
  <p:cmAuthor id="19" name="Dussadee Royal" initials="DR" lastIdx="4" clrIdx="18">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2" autoAdjust="0"/>
    <p:restoredTop sz="95658" autoAdjust="0"/>
  </p:normalViewPr>
  <p:slideViewPr>
    <p:cSldViewPr snapToGrid="0">
      <p:cViewPr varScale="1">
        <p:scale>
          <a:sx n="72" d="100"/>
          <a:sy n="72" d="100"/>
        </p:scale>
        <p:origin x="456" y="6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outlineViewPr>
    <p:cViewPr>
      <p:scale>
        <a:sx n="33" d="100"/>
        <a:sy n="33" d="100"/>
      </p:scale>
      <p:origin x="0" y="-3464"/>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0106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advanced urothelial carcinoma;</a:t>
            </a:r>
            <a:r>
              <a:rPr lang="en-US" i="1" baseline="0" dirty="0"/>
              <a:t> BSC, best supportive care; OS, overall survival; PFS,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2477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baseline="0" dirty="0"/>
              <a:t>1L, first-line; BSC, best supportive care; </a:t>
            </a:r>
            <a:r>
              <a:rPr lang="en-US" b="0" i="1" dirty="0"/>
              <a:t>CR, complete response; </a:t>
            </a:r>
            <a:r>
              <a:rPr lang="en-US" b="0" i="1" baseline="0" dirty="0"/>
              <a:t>OS, overall survival; PD, progressive disease; PFS, progression-free survival; PR, partial response; RECIST, Response Evaluation Criteria in Solid Tumors; SD, stable disease; UC, urothelial carcinoma.</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46680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BSC, best supportive care; CR, complete response; ECOG, Eastern Cooperative Oncology Group; </a:t>
            </a:r>
            <a:r>
              <a:rPr lang="en-US" i="1" dirty="0"/>
              <a:t>PR, partial response; PS, performance status;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99783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a:t>
            </a:r>
            <a:r>
              <a:rPr lang="en-US" i="1" dirty="0"/>
              <a:t>BSC, best supportive care; OS, overall survival</a:t>
            </a:r>
            <a:r>
              <a:rPr lang="en-US" i="1" baseline="0"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82132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a:t>
            </a:r>
            <a:r>
              <a:rPr lang="en-US" i="1" dirty="0"/>
              <a:t>BSC, best supportive care;</a:t>
            </a:r>
            <a:r>
              <a:rPr lang="en-US" i="1" baseline="0" dirty="0"/>
              <a:t> PFS,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39890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a:t>
            </a:r>
            <a:r>
              <a:rPr lang="en-US" i="1" dirty="0"/>
              <a:t>BSC, best supportive care;</a:t>
            </a:r>
            <a:r>
              <a:rPr lang="en-US" i="1" baseline="0" dirty="0"/>
              <a:t> OS, overall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84554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a:t>
            </a:r>
            <a:r>
              <a:rPr lang="en-US" i="1" dirty="0"/>
              <a:t>BSC, best supportive care; </a:t>
            </a:r>
            <a:r>
              <a:rPr lang="en-US" i="1" baseline="0" dirty="0"/>
              <a:t>OS, overall survival.</a:t>
            </a: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44574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1L, first-line; </a:t>
            </a:r>
            <a:r>
              <a:rPr lang="en-US" i="1" dirty="0"/>
              <a:t>AE,</a:t>
            </a:r>
            <a:r>
              <a:rPr lang="en-US" i="1" baseline="0" dirty="0"/>
              <a:t> adverse event; BSC, best supportive care; </a:t>
            </a:r>
            <a:r>
              <a:rPr lang="en-US" i="1" dirty="0"/>
              <a:t>IRR, infusion-related reaction; NA, not applicable;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79549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1L, first-line; </a:t>
            </a:r>
            <a:r>
              <a:rPr lang="en-US" i="1" dirty="0"/>
              <a:t>aUC, advanced urothelial carcinoma;</a:t>
            </a:r>
            <a:r>
              <a:rPr lang="en-US" i="1" baseline="0" dirty="0"/>
              <a:t> BSC, best supportive care;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072607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JAVELIN Bladder 100: Long-term Follow-up of Avelumab Maintenance for Advanced Urothelial Cancer by First-line Chemotherapy Regimen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JAVELIN Bladder 100: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Phase III JAVELIN Bladder 100 trial compared avelumab maintenance + BSC vs </a:t>
            </a:r>
            <a:br>
              <a:rPr lang="en-US" altLang="en-US" sz="2400" dirty="0"/>
            </a:br>
            <a:r>
              <a:rPr lang="en-US" altLang="en-US" sz="2400" dirty="0"/>
              <a:t>BSC alone in patients with aUC who did not progress on first-line chemotherapy (gemcitabine + cisplatin or carboplatin)</a:t>
            </a:r>
            <a:r>
              <a:rPr lang="en-US" altLang="en-US" sz="2400" baseline="30000" dirty="0"/>
              <a:t>1,2</a:t>
            </a:r>
          </a:p>
          <a:p>
            <a:pPr lvl="1"/>
            <a:r>
              <a:rPr lang="en-US" altLang="en-US" sz="2200" dirty="0"/>
              <a:t>Significant PFS and OS benefit with avelumab led to FDA approval as maintenance therapy for patients who did not progress on first-line platinum-based chemotherapy</a:t>
            </a:r>
            <a:r>
              <a:rPr lang="en-US" altLang="en-US" sz="2200" baseline="30000" dirty="0"/>
              <a:t>3</a:t>
            </a:r>
          </a:p>
          <a:p>
            <a:r>
              <a:rPr lang="en-US" altLang="en-US" sz="2400" dirty="0"/>
              <a:t>Current study reports post hoc analysis of long-term outcomes from start of maintenance therapy in subgroups based on first-line chemotherapy regimen and OS from start of chemotherapy</a:t>
            </a:r>
            <a:r>
              <a:rPr lang="en-US" altLang="en-US" sz="2400" baseline="30000" dirty="0"/>
              <a:t>4</a:t>
            </a:r>
            <a:endParaRPr lang="en-US" altLang="en-US" baseline="30000" dirty="0"/>
          </a:p>
        </p:txBody>
      </p:sp>
      <p:sp>
        <p:nvSpPr>
          <p:cNvPr id="2" name="Text Box 15">
            <a:extLst>
              <a:ext uri="{FF2B5EF4-FFF2-40B4-BE49-F238E27FC236}">
                <a16:creationId xmlns:a16="http://schemas.microsoft.com/office/drawing/2014/main" id="{FA31105B-9559-A330-C061-0EE46A0307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Powles. NEJM. 2020;383:1218. 2. Powles. ASCO 2022. Abstr 487. 3. Avelumab PI. 4. Sridhar. ASCO GU 2023. Abstr 508.</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JAVELIN Bladder 100 Long-term Follow-up</a:t>
            </a:r>
            <a:r>
              <a:rPr lang="en-US" dirty="0"/>
              <a:t>: Study Design</a:t>
            </a:r>
            <a:endParaRPr lang="en-US" altLang="en-US" dirty="0"/>
          </a:p>
        </p:txBody>
      </p:sp>
      <p:sp>
        <p:nvSpPr>
          <p:cNvPr id="2" name="Rectangle 3">
            <a:extLst>
              <a:ext uri="{FF2B5EF4-FFF2-40B4-BE49-F238E27FC236}">
                <a16:creationId xmlns:a16="http://schemas.microsoft.com/office/drawing/2014/main" id="{8D1BF676-E05F-B70B-5BD3-D34A9EF9D3F3}"/>
              </a:ext>
            </a:extLst>
          </p:cNvPr>
          <p:cNvSpPr>
            <a:spLocks noGrp="1" noChangeArrowheads="1"/>
          </p:cNvSpPr>
          <p:nvPr>
            <p:ph idx="1"/>
          </p:nvPr>
        </p:nvSpPr>
        <p:spPr>
          <a:xfrm>
            <a:off x="604675" y="1513047"/>
            <a:ext cx="10877529" cy="840449"/>
          </a:xfrm>
          <a:ln>
            <a:noFill/>
          </a:ln>
        </p:spPr>
        <p:txBody>
          <a:bodyPr/>
          <a:lstStyle/>
          <a:p>
            <a:r>
              <a:rPr lang="en-US" altLang="en-US" sz="2400" dirty="0"/>
              <a:t>Multicenter, randomized, open-label phase III trial</a:t>
            </a:r>
            <a:endParaRPr lang="en-US" altLang="en-US" sz="2400" baseline="30000" dirty="0"/>
          </a:p>
        </p:txBody>
      </p:sp>
      <p:sp>
        <p:nvSpPr>
          <p:cNvPr id="3" name="Rectangle 3">
            <a:extLst>
              <a:ext uri="{FF2B5EF4-FFF2-40B4-BE49-F238E27FC236}">
                <a16:creationId xmlns:a16="http://schemas.microsoft.com/office/drawing/2014/main" id="{6229C45B-D785-610C-86F6-0C029B1F914C}"/>
              </a:ext>
            </a:extLst>
          </p:cNvPr>
          <p:cNvSpPr txBox="1">
            <a:spLocks noChangeArrowheads="1"/>
          </p:cNvSpPr>
          <p:nvPr/>
        </p:nvSpPr>
        <p:spPr bwMode="auto">
          <a:xfrm>
            <a:off x="604675" y="4749340"/>
            <a:ext cx="5380490" cy="136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000" kern="0" dirty="0"/>
              <a:t>Primary endpoint: </a:t>
            </a:r>
            <a:r>
              <a:rPr lang="en-US" altLang="en-US" sz="2000" b="0" kern="0" dirty="0"/>
              <a:t>OS in all randomized patients and PD-L1+ population</a:t>
            </a:r>
          </a:p>
          <a:p>
            <a:pPr>
              <a:spcAft>
                <a:spcPts val="0"/>
              </a:spcAft>
            </a:pPr>
            <a:r>
              <a:rPr lang="en-US" altLang="en-US" sz="2000" kern="0" dirty="0"/>
              <a:t>Secondary endpoints: </a:t>
            </a:r>
            <a:r>
              <a:rPr lang="en-US" altLang="en-US" sz="2000" b="0" kern="0" dirty="0"/>
              <a:t>PFS by RECIST 1.1,  safety</a:t>
            </a:r>
          </a:p>
        </p:txBody>
      </p:sp>
      <p:sp>
        <p:nvSpPr>
          <p:cNvPr id="5" name="Rectangle 3">
            <a:extLst>
              <a:ext uri="{FF2B5EF4-FFF2-40B4-BE49-F238E27FC236}">
                <a16:creationId xmlns:a16="http://schemas.microsoft.com/office/drawing/2014/main" id="{F4252C80-940A-BC3B-300A-13004C62BC3F}"/>
              </a:ext>
            </a:extLst>
          </p:cNvPr>
          <p:cNvSpPr txBox="1">
            <a:spLocks noChangeArrowheads="1"/>
          </p:cNvSpPr>
          <p:nvPr/>
        </p:nvSpPr>
        <p:spPr bwMode="auto">
          <a:xfrm>
            <a:off x="5737195" y="4749339"/>
            <a:ext cx="5739295" cy="136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000" kern="0" dirty="0"/>
              <a:t>Post hoc analysis subgroups: </a:t>
            </a:r>
            <a:r>
              <a:rPr lang="en-US" altLang="en-US" sz="2000" b="0" kern="0" dirty="0"/>
              <a:t>defined by 1L chemotherapy regimen (cisplatin or carboplatin)</a:t>
            </a:r>
          </a:p>
          <a:p>
            <a:pPr>
              <a:spcAft>
                <a:spcPts val="0"/>
              </a:spcAft>
            </a:pPr>
            <a:r>
              <a:rPr lang="en-US" altLang="en-US" sz="2000" kern="0" dirty="0"/>
              <a:t>Median follow-up from randomization: </a:t>
            </a:r>
            <a:r>
              <a:rPr lang="en-US" altLang="en-US" sz="2000" b="0" kern="0" dirty="0"/>
              <a:t>38.0 mo in avelumab arm, 39.6 mo in BSC alone arm</a:t>
            </a:r>
          </a:p>
        </p:txBody>
      </p:sp>
      <p:sp>
        <p:nvSpPr>
          <p:cNvPr id="6" name="Text Box 45">
            <a:extLst>
              <a:ext uri="{FF2B5EF4-FFF2-40B4-BE49-F238E27FC236}">
                <a16:creationId xmlns:a16="http://schemas.microsoft.com/office/drawing/2014/main" id="{06F1DAB6-D48E-E89B-F4A4-804C05D4565B}"/>
              </a:ext>
            </a:extLst>
          </p:cNvPr>
          <p:cNvSpPr txBox="1">
            <a:spLocks noChangeArrowheads="1"/>
          </p:cNvSpPr>
          <p:nvPr/>
        </p:nvSpPr>
        <p:spPr bwMode="auto">
          <a:xfrm>
            <a:off x="604675" y="2838244"/>
            <a:ext cx="309527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unresectable locally advanced or metastatic UC that did not progress on 1L platinum-based chemotherapy (4-6 cycles)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700)</a:t>
            </a:r>
            <a:endParaRPr lang="en-US" altLang="en-US" sz="1800" b="0"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D3BC9981-B306-9409-65BE-D91FFAC5EB42}"/>
              </a:ext>
            </a:extLst>
          </p:cNvPr>
          <p:cNvSpPr>
            <a:spLocks noChangeArrowheads="1"/>
          </p:cNvSpPr>
          <p:nvPr/>
        </p:nvSpPr>
        <p:spPr bwMode="auto">
          <a:xfrm>
            <a:off x="5737195" y="2674783"/>
            <a:ext cx="3402059" cy="9081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Avelumab</a:t>
            </a:r>
            <a:r>
              <a:rPr lang="en-US" altLang="en-US" sz="1800" b="0" dirty="0">
                <a:solidFill>
                  <a:schemeClr val="tx1"/>
                </a:solidFill>
                <a:latin typeface="Calibri" panose="020F0502020204030204" pitchFamily="34" charset="0"/>
              </a:rPr>
              <a:t> 10 mg/kg IV Q2W +</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Best Supportive Care</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350)</a:t>
            </a:r>
          </a:p>
        </p:txBody>
      </p:sp>
      <p:sp>
        <p:nvSpPr>
          <p:cNvPr id="8" name="Rectangle 50">
            <a:extLst>
              <a:ext uri="{FF2B5EF4-FFF2-40B4-BE49-F238E27FC236}">
                <a16:creationId xmlns:a16="http://schemas.microsoft.com/office/drawing/2014/main" id="{9F45B076-E283-4C5E-FB02-23F1BF3FCB7B}"/>
              </a:ext>
            </a:extLst>
          </p:cNvPr>
          <p:cNvSpPr>
            <a:spLocks noChangeArrowheads="1"/>
          </p:cNvSpPr>
          <p:nvPr/>
        </p:nvSpPr>
        <p:spPr bwMode="auto">
          <a:xfrm>
            <a:off x="5737195" y="3730187"/>
            <a:ext cx="3402059" cy="9081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Best Supportive Care</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350)</a:t>
            </a:r>
          </a:p>
        </p:txBody>
      </p:sp>
      <p:sp>
        <p:nvSpPr>
          <p:cNvPr id="11" name="Line 53">
            <a:extLst>
              <a:ext uri="{FF2B5EF4-FFF2-40B4-BE49-F238E27FC236}">
                <a16:creationId xmlns:a16="http://schemas.microsoft.com/office/drawing/2014/main" id="{6EBA56EA-5722-E96C-1701-D174CC713816}"/>
              </a:ext>
            </a:extLst>
          </p:cNvPr>
          <p:cNvSpPr>
            <a:spLocks noChangeShapeType="1"/>
          </p:cNvSpPr>
          <p:nvPr/>
        </p:nvSpPr>
        <p:spPr bwMode="auto">
          <a:xfrm>
            <a:off x="3888922" y="3889654"/>
            <a:ext cx="1445074" cy="2201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7B8335A3-F3E1-0231-9C8D-1E0D122AB99C}"/>
              </a:ext>
            </a:extLst>
          </p:cNvPr>
          <p:cNvSpPr>
            <a:spLocks noChangeShapeType="1"/>
          </p:cNvSpPr>
          <p:nvPr/>
        </p:nvSpPr>
        <p:spPr bwMode="auto">
          <a:xfrm flipV="1">
            <a:off x="3888922" y="3226301"/>
            <a:ext cx="1445074" cy="31191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3259F335-8D71-4764-182F-7C9C24949E62}"/>
              </a:ext>
            </a:extLst>
          </p:cNvPr>
          <p:cNvSpPr txBox="1"/>
          <p:nvPr/>
        </p:nvSpPr>
        <p:spPr bwMode="auto">
          <a:xfrm>
            <a:off x="3047997" y="1918989"/>
            <a:ext cx="31403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best response to 1L chemotherapy (CR/PR vs SD), metastatic site at start of 1L chemotherapy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(visceral vs nonvisceral)</a:t>
            </a:r>
          </a:p>
        </p:txBody>
      </p:sp>
      <p:cxnSp>
        <p:nvCxnSpPr>
          <p:cNvPr id="14" name="Straight Arrow Connector 13">
            <a:extLst>
              <a:ext uri="{FF2B5EF4-FFF2-40B4-BE49-F238E27FC236}">
                <a16:creationId xmlns:a16="http://schemas.microsoft.com/office/drawing/2014/main" id="{52036DC7-3263-E5F6-056B-2F967DE2C64C}"/>
              </a:ext>
            </a:extLst>
          </p:cNvPr>
          <p:cNvCxnSpPr>
            <a:cxnSpLocks/>
          </p:cNvCxnSpPr>
          <p:nvPr/>
        </p:nvCxnSpPr>
        <p:spPr>
          <a:xfrm>
            <a:off x="4619101" y="2934124"/>
            <a:ext cx="0" cy="311912"/>
          </a:xfrm>
          <a:prstGeom prst="straightConnector1">
            <a:avLst/>
          </a:prstGeom>
          <a:noFill/>
          <a:ln w="28575" cap="flat" cmpd="sng" algn="ctr">
            <a:solidFill>
              <a:schemeClr val="bg1"/>
            </a:solidFill>
            <a:prstDash val="sysDot"/>
            <a:headEnd type="none" w="med" len="med"/>
            <a:tailEnd type="triangle" w="med" len="med"/>
          </a:ln>
          <a:effectLst/>
        </p:spPr>
      </p:cxnSp>
      <p:sp>
        <p:nvSpPr>
          <p:cNvPr id="15" name="Text Box 15">
            <a:extLst>
              <a:ext uri="{FF2B5EF4-FFF2-40B4-BE49-F238E27FC236}">
                <a16:creationId xmlns:a16="http://schemas.microsoft.com/office/drawing/2014/main" id="{876BD78F-341E-835E-696A-4E9745097A7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endParaRPr lang="en-US" altLang="en-US" sz="1200" b="0" dirty="0">
              <a:solidFill>
                <a:schemeClr val="bg2"/>
              </a:solidFill>
              <a:latin typeface="Calibri" panose="020F0502020204030204" pitchFamily="34" charset="0"/>
            </a:endParaRPr>
          </a:p>
        </p:txBody>
      </p:sp>
      <p:sp>
        <p:nvSpPr>
          <p:cNvPr id="4" name="Line 53">
            <a:extLst>
              <a:ext uri="{FF2B5EF4-FFF2-40B4-BE49-F238E27FC236}">
                <a16:creationId xmlns:a16="http://schemas.microsoft.com/office/drawing/2014/main" id="{208C70E9-425E-9904-CF8F-8E15F8D28E7F}"/>
              </a:ext>
            </a:extLst>
          </p:cNvPr>
          <p:cNvSpPr>
            <a:spLocks noChangeShapeType="1"/>
          </p:cNvSpPr>
          <p:nvPr/>
        </p:nvSpPr>
        <p:spPr bwMode="auto">
          <a:xfrm flipV="1">
            <a:off x="9249615" y="3663135"/>
            <a:ext cx="69842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A94F7B84-3601-DD19-1737-847FB1D09570}"/>
              </a:ext>
            </a:extLst>
          </p:cNvPr>
          <p:cNvSpPr txBox="1"/>
          <p:nvPr/>
        </p:nvSpPr>
        <p:spPr bwMode="auto">
          <a:xfrm>
            <a:off x="10058402" y="3245386"/>
            <a:ext cx="13085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unacceptable toxicity, or withdrawal</a:t>
            </a:r>
          </a:p>
        </p:txBody>
      </p:sp>
    </p:spTree>
    <p:extLst>
      <p:ext uri="{BB962C8B-B14F-4D97-AF65-F5344CB8AC3E}">
        <p14:creationId xmlns:p14="http://schemas.microsoft.com/office/powerpoint/2010/main" val="347278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Baseline Characteristics by 1L Chemotherapy Regimen</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082071031"/>
              </p:ext>
            </p:extLst>
          </p:nvPr>
        </p:nvGraphicFramePr>
        <p:xfrm>
          <a:off x="730713" y="1489734"/>
          <a:ext cx="10763064" cy="4663584"/>
        </p:xfrm>
        <a:graphic>
          <a:graphicData uri="http://schemas.openxmlformats.org/drawingml/2006/table">
            <a:tbl>
              <a:tblPr/>
              <a:tblGrid>
                <a:gridCol w="2242101">
                  <a:extLst>
                    <a:ext uri="{9D8B030D-6E8A-4147-A177-3AD203B41FA5}">
                      <a16:colId xmlns:a16="http://schemas.microsoft.com/office/drawing/2014/main" val="20000"/>
                    </a:ext>
                  </a:extLst>
                </a:gridCol>
                <a:gridCol w="1635359">
                  <a:extLst>
                    <a:ext uri="{9D8B030D-6E8A-4147-A177-3AD203B41FA5}">
                      <a16:colId xmlns:a16="http://schemas.microsoft.com/office/drawing/2014/main" val="3983674259"/>
                    </a:ext>
                  </a:extLst>
                </a:gridCol>
                <a:gridCol w="1721401">
                  <a:extLst>
                    <a:ext uri="{9D8B030D-6E8A-4147-A177-3AD203B41FA5}">
                      <a16:colId xmlns:a16="http://schemas.microsoft.com/office/drawing/2014/main" val="20001"/>
                    </a:ext>
                  </a:extLst>
                </a:gridCol>
                <a:gridCol w="1721401">
                  <a:extLst>
                    <a:ext uri="{9D8B030D-6E8A-4147-A177-3AD203B41FA5}">
                      <a16:colId xmlns:a16="http://schemas.microsoft.com/office/drawing/2014/main" val="3126877908"/>
                    </a:ext>
                  </a:extLst>
                </a:gridCol>
                <a:gridCol w="1721401">
                  <a:extLst>
                    <a:ext uri="{9D8B030D-6E8A-4147-A177-3AD203B41FA5}">
                      <a16:colId xmlns:a16="http://schemas.microsoft.com/office/drawing/2014/main" val="4069657791"/>
                    </a:ext>
                  </a:extLst>
                </a:gridCol>
                <a:gridCol w="1721401">
                  <a:extLst>
                    <a:ext uri="{9D8B030D-6E8A-4147-A177-3AD203B41FA5}">
                      <a16:colId xmlns:a16="http://schemas.microsoft.com/office/drawing/2014/main" val="486394135"/>
                    </a:ext>
                  </a:extLst>
                </a:gridCol>
              </a:tblGrid>
              <a:tr h="260855">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Cisplatin + Gemcitabine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Carboplatin + Gemcitabine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443444">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47412286"/>
                  </a:ext>
                </a:extLst>
              </a:tr>
              <a:tr h="26085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 (37.0-86.0)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(32.0-84.0)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71.0 (46.0-90.0)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73.5 (46.0-89.0)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08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(75.4)/45 (24.6)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(76.7)/48 (23.3)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(78.2)/32 (21.8)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(80.3)/24 (19.7)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26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(67.8)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(31.7)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 (65.5)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(34.5)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(51.0)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(49.0)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(53.5)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87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Metastasis site at start of 1L chemotherapy,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Nonvisceral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(56.3)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(43.7)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(58.7)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(41.3)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(54.4)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(48.4)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(51.6)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626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(55.2)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(47.6)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(44.2)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197828"/>
                  </a:ext>
                </a:extLst>
              </a:tr>
              <a:tr h="443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to 1L chemotherapy,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or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(72.1)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 (72.3)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(72.8)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(67.2)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934872"/>
                  </a:ext>
                </a:extLst>
              </a:tr>
              <a:tr h="6260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Creatinine clearance,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mL/min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&lt;60 mL/min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(64.5)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(64.1)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(63.3)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(54.9)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1983904"/>
                  </a:ext>
                </a:extLst>
              </a:tr>
            </a:tbl>
          </a:graphicData>
        </a:graphic>
      </p:graphicFrame>
      <p:sp>
        <p:nvSpPr>
          <p:cNvPr id="4" name="Text Box 15">
            <a:extLst>
              <a:ext uri="{FF2B5EF4-FFF2-40B4-BE49-F238E27FC236}">
                <a16:creationId xmlns:a16="http://schemas.microsoft.com/office/drawing/2014/main" id="{ED101F50-BE2C-10F8-BEE0-D916B54E41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14778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OS From </a:t>
            </a:r>
            <a:br>
              <a:rPr lang="en-US" dirty="0"/>
            </a:br>
            <a:r>
              <a:rPr lang="en-US" dirty="0"/>
              <a:t>Start of Maintenance by 1L Chemotherapy Regimen</a:t>
            </a:r>
            <a:endParaRPr lang="en-US" altLang="en-US" dirty="0"/>
          </a:p>
        </p:txBody>
      </p:sp>
      <p:sp>
        <p:nvSpPr>
          <p:cNvPr id="8" name="TextBox 7">
            <a:extLst>
              <a:ext uri="{FF2B5EF4-FFF2-40B4-BE49-F238E27FC236}">
                <a16:creationId xmlns:a16="http://schemas.microsoft.com/office/drawing/2014/main" id="{342D0C32-7FBC-AB04-8E63-ECB3FD09267F}"/>
              </a:ext>
            </a:extLst>
          </p:cNvPr>
          <p:cNvSpPr txBox="1"/>
          <p:nvPr/>
        </p:nvSpPr>
        <p:spPr bwMode="auto">
          <a:xfrm>
            <a:off x="1391117" y="1527168"/>
            <a:ext cx="4317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First-line Cisplatin + Gemcitabine</a:t>
            </a:r>
          </a:p>
        </p:txBody>
      </p:sp>
      <p:sp>
        <p:nvSpPr>
          <p:cNvPr id="10" name="TextBox 9">
            <a:extLst>
              <a:ext uri="{FF2B5EF4-FFF2-40B4-BE49-F238E27FC236}">
                <a16:creationId xmlns:a16="http://schemas.microsoft.com/office/drawing/2014/main" id="{BA3841FF-FB2C-3374-55A7-6C0F9B23A13B}"/>
              </a:ext>
            </a:extLst>
          </p:cNvPr>
          <p:cNvSpPr txBox="1"/>
          <p:nvPr/>
        </p:nvSpPr>
        <p:spPr bwMode="auto">
          <a:xfrm>
            <a:off x="6554981" y="1527168"/>
            <a:ext cx="4608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First-line Carboplatin + Gemcitabine</a:t>
            </a:r>
          </a:p>
        </p:txBody>
      </p:sp>
      <p:sp>
        <p:nvSpPr>
          <p:cNvPr id="12" name="Text Box 15">
            <a:extLst>
              <a:ext uri="{FF2B5EF4-FFF2-40B4-BE49-F238E27FC236}">
                <a16:creationId xmlns:a16="http://schemas.microsoft.com/office/drawing/2014/main" id="{ACE4B16F-AB6C-FCA9-5038-61EA4D062CB7}"/>
              </a:ext>
            </a:extLst>
          </p:cNvPr>
          <p:cNvSpPr txBox="1">
            <a:spLocks noChangeArrowheads="1"/>
          </p:cNvSpPr>
          <p:nvPr/>
        </p:nvSpPr>
        <p:spPr bwMode="auto">
          <a:xfrm>
            <a:off x="412751" y="63698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083622511"/>
              </p:ext>
            </p:extLst>
          </p:nvPr>
        </p:nvGraphicFramePr>
        <p:xfrm>
          <a:off x="2407534" y="1946781"/>
          <a:ext cx="3860271" cy="1371648"/>
        </p:xfrm>
        <a:graphic>
          <a:graphicData uri="http://schemas.openxmlformats.org/drawingml/2006/table">
            <a:tbl>
              <a:tblPr/>
              <a:tblGrid>
                <a:gridCol w="1224305">
                  <a:extLst>
                    <a:ext uri="{9D8B030D-6E8A-4147-A177-3AD203B41FA5}">
                      <a16:colId xmlns:a16="http://schemas.microsoft.com/office/drawing/2014/main" val="20000"/>
                    </a:ext>
                  </a:extLst>
                </a:gridCol>
                <a:gridCol w="1304454">
                  <a:extLst>
                    <a:ext uri="{9D8B030D-6E8A-4147-A177-3AD203B41FA5}">
                      <a16:colId xmlns:a16="http://schemas.microsoft.com/office/drawing/2014/main" val="20001"/>
                    </a:ext>
                  </a:extLst>
                </a:gridCol>
                <a:gridCol w="1331512">
                  <a:extLst>
                    <a:ext uri="{9D8B030D-6E8A-4147-A177-3AD203B41FA5}">
                      <a16:colId xmlns:a16="http://schemas.microsoft.com/office/drawing/2014/main" val="4069657791"/>
                    </a:ext>
                  </a:extLst>
                </a:gridCol>
              </a:tblGrid>
              <a:tr h="31948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9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25.1 (19.3-30.9)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17.5 (13.7-24.2)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948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0.79 (0.611-1.020)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13" name="Group 32">
            <a:extLst>
              <a:ext uri="{FF2B5EF4-FFF2-40B4-BE49-F238E27FC236}">
                <a16:creationId xmlns:a16="http://schemas.microsoft.com/office/drawing/2014/main" id="{B1E9FAAF-4F5E-6BB8-E2C0-41A4B06C3CAE}"/>
              </a:ext>
            </a:extLst>
          </p:cNvPr>
          <p:cNvGraphicFramePr>
            <a:graphicFrameLocks noGrp="1"/>
          </p:cNvGraphicFramePr>
          <p:nvPr>
            <p:extLst>
              <p:ext uri="{D42A27DB-BD31-4B8C-83A1-F6EECF244321}">
                <p14:modId xmlns:p14="http://schemas.microsoft.com/office/powerpoint/2010/main" val="445410598"/>
              </p:ext>
            </p:extLst>
          </p:nvPr>
        </p:nvGraphicFramePr>
        <p:xfrm>
          <a:off x="7396223" y="1946781"/>
          <a:ext cx="4109977" cy="1371648"/>
        </p:xfrm>
        <a:graphic>
          <a:graphicData uri="http://schemas.openxmlformats.org/drawingml/2006/table">
            <a:tbl>
              <a:tblPr/>
              <a:tblGrid>
                <a:gridCol w="1289089">
                  <a:extLst>
                    <a:ext uri="{9D8B030D-6E8A-4147-A177-3AD203B41FA5}">
                      <a16:colId xmlns:a16="http://schemas.microsoft.com/office/drawing/2014/main" val="20000"/>
                    </a:ext>
                  </a:extLst>
                </a:gridCol>
                <a:gridCol w="1482756">
                  <a:extLst>
                    <a:ext uri="{9D8B030D-6E8A-4147-A177-3AD203B41FA5}">
                      <a16:colId xmlns:a16="http://schemas.microsoft.com/office/drawing/2014/main" val="20001"/>
                    </a:ext>
                  </a:extLst>
                </a:gridCol>
                <a:gridCol w="1338132">
                  <a:extLst>
                    <a:ext uri="{9D8B030D-6E8A-4147-A177-3AD203B41FA5}">
                      <a16:colId xmlns:a16="http://schemas.microsoft.com/office/drawing/2014/main" val="4069657791"/>
                    </a:ext>
                  </a:extLst>
                </a:gridCol>
              </a:tblGrid>
              <a:tr h="41160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1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20.8 (17.9-28.7)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13.0 (9.4-16.1)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160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0.69 (0.516-0.925)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6" name="TextBox 5">
            <a:extLst>
              <a:ext uri="{FF2B5EF4-FFF2-40B4-BE49-F238E27FC236}">
                <a16:creationId xmlns:a16="http://schemas.microsoft.com/office/drawing/2014/main" id="{32D8F374-9DB4-2F20-2E0B-A269934BBEF8}"/>
              </a:ext>
            </a:extLst>
          </p:cNvPr>
          <p:cNvSpPr txBox="1"/>
          <p:nvPr/>
        </p:nvSpPr>
        <p:spPr bwMode="auto">
          <a:xfrm>
            <a:off x="8587603" y="5980967"/>
            <a:ext cx="119097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9" name="TextBox 8">
            <a:extLst>
              <a:ext uri="{FF2B5EF4-FFF2-40B4-BE49-F238E27FC236}">
                <a16:creationId xmlns:a16="http://schemas.microsoft.com/office/drawing/2014/main" id="{C390450B-19BA-434B-AAA4-EBB61E9B5332}"/>
              </a:ext>
            </a:extLst>
          </p:cNvPr>
          <p:cNvSpPr txBox="1"/>
          <p:nvPr/>
        </p:nvSpPr>
        <p:spPr bwMode="auto">
          <a:xfrm rot="16200000">
            <a:off x="-228098" y="4142490"/>
            <a:ext cx="1892249"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11" name="TextBox 10">
            <a:extLst>
              <a:ext uri="{FF2B5EF4-FFF2-40B4-BE49-F238E27FC236}">
                <a16:creationId xmlns:a16="http://schemas.microsoft.com/office/drawing/2014/main" id="{D8225C44-BB22-CB78-0976-FD35CFBA2543}"/>
              </a:ext>
            </a:extLst>
          </p:cNvPr>
          <p:cNvSpPr txBox="1"/>
          <p:nvPr/>
        </p:nvSpPr>
        <p:spPr bwMode="auto">
          <a:xfrm rot="16200000">
            <a:off x="5520866" y="4163791"/>
            <a:ext cx="1892249"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16" name="TextBox 15">
            <a:extLst>
              <a:ext uri="{FF2B5EF4-FFF2-40B4-BE49-F238E27FC236}">
                <a16:creationId xmlns:a16="http://schemas.microsoft.com/office/drawing/2014/main" id="{9172C0F7-12E9-6702-EBF5-ABBC38722A0E}"/>
              </a:ext>
            </a:extLst>
          </p:cNvPr>
          <p:cNvSpPr txBox="1"/>
          <p:nvPr/>
        </p:nvSpPr>
        <p:spPr bwMode="auto">
          <a:xfrm>
            <a:off x="3215616" y="5981198"/>
            <a:ext cx="521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a:t>
            </a:r>
          </a:p>
        </p:txBody>
      </p:sp>
      <p:grpSp>
        <p:nvGrpSpPr>
          <p:cNvPr id="24607" name="Graphic 24604">
            <a:extLst>
              <a:ext uri="{FF2B5EF4-FFF2-40B4-BE49-F238E27FC236}">
                <a16:creationId xmlns:a16="http://schemas.microsoft.com/office/drawing/2014/main" id="{A9A383A8-1B91-8BB1-C39D-9E6DBD095B08}"/>
              </a:ext>
            </a:extLst>
          </p:cNvPr>
          <p:cNvGrpSpPr/>
          <p:nvPr/>
        </p:nvGrpSpPr>
        <p:grpSpPr>
          <a:xfrm>
            <a:off x="1266787" y="2895600"/>
            <a:ext cx="3879944" cy="1986592"/>
            <a:chOff x="1266787" y="2895600"/>
            <a:chExt cx="3879944" cy="1986592"/>
          </a:xfrm>
          <a:noFill/>
        </p:grpSpPr>
        <p:sp>
          <p:nvSpPr>
            <p:cNvPr id="24608" name="Freeform: Shape 24607">
              <a:extLst>
                <a:ext uri="{FF2B5EF4-FFF2-40B4-BE49-F238E27FC236}">
                  <a16:creationId xmlns:a16="http://schemas.microsoft.com/office/drawing/2014/main" id="{4A968669-C783-8B7F-0BE8-8DC316B72EFE}"/>
                </a:ext>
              </a:extLst>
            </p:cNvPr>
            <p:cNvSpPr/>
            <p:nvPr/>
          </p:nvSpPr>
          <p:spPr>
            <a:xfrm>
              <a:off x="1266787" y="2923499"/>
              <a:ext cx="3879944" cy="1926126"/>
            </a:xfrm>
            <a:custGeom>
              <a:avLst/>
              <a:gdLst>
                <a:gd name="connsiteX0" fmla="*/ 3879945 w 3879944"/>
                <a:gd name="connsiteY0" fmla="*/ 1926127 h 1926126"/>
                <a:gd name="connsiteX1" fmla="*/ 3230868 w 3879944"/>
                <a:gd name="connsiteY1" fmla="*/ 1926127 h 1926126"/>
                <a:gd name="connsiteX2" fmla="*/ 3230868 w 3879944"/>
                <a:gd name="connsiteY2" fmla="*/ 1850137 h 1926126"/>
                <a:gd name="connsiteX3" fmla="*/ 2756945 w 3879944"/>
                <a:gd name="connsiteY3" fmla="*/ 1850137 h 1926126"/>
                <a:gd name="connsiteX4" fmla="*/ 2756945 w 3879944"/>
                <a:gd name="connsiteY4" fmla="*/ 1827774 h 1926126"/>
                <a:gd name="connsiteX5" fmla="*/ 2542677 w 3879944"/>
                <a:gd name="connsiteY5" fmla="*/ 1827774 h 1926126"/>
                <a:gd name="connsiteX6" fmla="*/ 2542677 w 3879944"/>
                <a:gd name="connsiteY6" fmla="*/ 1785003 h 1926126"/>
                <a:gd name="connsiteX7" fmla="*/ 2421398 w 3879944"/>
                <a:gd name="connsiteY7" fmla="*/ 1785003 h 1926126"/>
                <a:gd name="connsiteX8" fmla="*/ 2421398 w 3879944"/>
                <a:gd name="connsiteY8" fmla="*/ 1723234 h 1926126"/>
                <a:gd name="connsiteX9" fmla="*/ 2342432 w 3879944"/>
                <a:gd name="connsiteY9" fmla="*/ 1723234 h 1926126"/>
                <a:gd name="connsiteX10" fmla="*/ 2342432 w 3879944"/>
                <a:gd name="connsiteY10" fmla="*/ 1687301 h 1926126"/>
                <a:gd name="connsiteX11" fmla="*/ 2229517 w 3879944"/>
                <a:gd name="connsiteY11" fmla="*/ 1687301 h 1926126"/>
                <a:gd name="connsiteX12" fmla="*/ 2229517 w 3879944"/>
                <a:gd name="connsiteY12" fmla="*/ 1668412 h 1926126"/>
                <a:gd name="connsiteX13" fmla="*/ 2182530 w 3879944"/>
                <a:gd name="connsiteY13" fmla="*/ 1668412 h 1926126"/>
                <a:gd name="connsiteX14" fmla="*/ 2170353 w 3879944"/>
                <a:gd name="connsiteY14" fmla="*/ 1668412 h 1926126"/>
                <a:gd name="connsiteX15" fmla="*/ 2170353 w 3879944"/>
                <a:gd name="connsiteY15" fmla="*/ 1643878 h 1926126"/>
                <a:gd name="connsiteX16" fmla="*/ 2128041 w 3879944"/>
                <a:gd name="connsiteY16" fmla="*/ 1643878 h 1926126"/>
                <a:gd name="connsiteX17" fmla="*/ 2128041 w 3879944"/>
                <a:gd name="connsiteY17" fmla="*/ 1573859 h 1926126"/>
                <a:gd name="connsiteX18" fmla="*/ 2108730 w 3879944"/>
                <a:gd name="connsiteY18" fmla="*/ 1573859 h 1926126"/>
                <a:gd name="connsiteX19" fmla="*/ 2108730 w 3879944"/>
                <a:gd name="connsiteY19" fmla="*/ 1558878 h 1926126"/>
                <a:gd name="connsiteX20" fmla="*/ 2054732 w 3879944"/>
                <a:gd name="connsiteY20" fmla="*/ 1558878 h 1926126"/>
                <a:gd name="connsiteX21" fmla="*/ 2054732 w 3879944"/>
                <a:gd name="connsiteY21" fmla="*/ 1536516 h 1926126"/>
                <a:gd name="connsiteX22" fmla="*/ 1936528 w 3879944"/>
                <a:gd name="connsiteY22" fmla="*/ 1536516 h 1926126"/>
                <a:gd name="connsiteX23" fmla="*/ 1936528 w 3879944"/>
                <a:gd name="connsiteY23" fmla="*/ 1521535 h 1926126"/>
                <a:gd name="connsiteX24" fmla="*/ 1800858 w 3879944"/>
                <a:gd name="connsiteY24" fmla="*/ 1521535 h 1926126"/>
                <a:gd name="connsiteX25" fmla="*/ 1800858 w 3879944"/>
                <a:gd name="connsiteY25" fmla="*/ 1502754 h 1926126"/>
                <a:gd name="connsiteX26" fmla="*/ 1786713 w 3879944"/>
                <a:gd name="connsiteY26" fmla="*/ 1502754 h 1926126"/>
                <a:gd name="connsiteX27" fmla="*/ 1786713 w 3879944"/>
                <a:gd name="connsiteY27" fmla="*/ 1448476 h 1926126"/>
                <a:gd name="connsiteX28" fmla="*/ 1733208 w 3879944"/>
                <a:gd name="connsiteY28" fmla="*/ 1448476 h 1926126"/>
                <a:gd name="connsiteX29" fmla="*/ 1733208 w 3879944"/>
                <a:gd name="connsiteY29" fmla="*/ 1428176 h 1926126"/>
                <a:gd name="connsiteX30" fmla="*/ 1719062 w 3879944"/>
                <a:gd name="connsiteY30" fmla="*/ 1428176 h 1926126"/>
                <a:gd name="connsiteX31" fmla="*/ 1719062 w 3879944"/>
                <a:gd name="connsiteY31" fmla="*/ 1405053 h 1926126"/>
                <a:gd name="connsiteX32" fmla="*/ 1696553 w 3879944"/>
                <a:gd name="connsiteY32" fmla="*/ 1405053 h 1926126"/>
                <a:gd name="connsiteX33" fmla="*/ 1696553 w 3879944"/>
                <a:gd name="connsiteY33" fmla="*/ 1382148 h 1926126"/>
                <a:gd name="connsiteX34" fmla="*/ 1681055 w 3879944"/>
                <a:gd name="connsiteY34" fmla="*/ 1382148 h 1926126"/>
                <a:gd name="connsiteX35" fmla="*/ 1681055 w 3879944"/>
                <a:gd name="connsiteY35" fmla="*/ 1372486 h 1926126"/>
                <a:gd name="connsiteX36" fmla="*/ 1640096 w 3879944"/>
                <a:gd name="connsiteY36" fmla="*/ 1372486 h 1926126"/>
                <a:gd name="connsiteX37" fmla="*/ 1640096 w 3879944"/>
                <a:gd name="connsiteY37" fmla="*/ 1353489 h 1926126"/>
                <a:gd name="connsiteX38" fmla="*/ 1609100 w 3879944"/>
                <a:gd name="connsiteY38" fmla="*/ 1353489 h 1926126"/>
                <a:gd name="connsiteX39" fmla="*/ 1609100 w 3879944"/>
                <a:gd name="connsiteY39" fmla="*/ 1338616 h 1926126"/>
                <a:gd name="connsiteX40" fmla="*/ 1545631 w 3879944"/>
                <a:gd name="connsiteY40" fmla="*/ 1338616 h 1926126"/>
                <a:gd name="connsiteX41" fmla="*/ 1545631 w 3879944"/>
                <a:gd name="connsiteY41" fmla="*/ 1318642 h 1926126"/>
                <a:gd name="connsiteX42" fmla="*/ 1530625 w 3879944"/>
                <a:gd name="connsiteY42" fmla="*/ 1318642 h 1926126"/>
                <a:gd name="connsiteX43" fmla="*/ 1530625 w 3879944"/>
                <a:gd name="connsiteY43" fmla="*/ 1295085 h 1926126"/>
                <a:gd name="connsiteX44" fmla="*/ 1510330 w 3879944"/>
                <a:gd name="connsiteY44" fmla="*/ 1295085 h 1926126"/>
                <a:gd name="connsiteX45" fmla="*/ 1510330 w 3879944"/>
                <a:gd name="connsiteY45" fmla="*/ 1282601 h 1926126"/>
                <a:gd name="connsiteX46" fmla="*/ 1427181 w 3879944"/>
                <a:gd name="connsiteY46" fmla="*/ 1282601 h 1926126"/>
                <a:gd name="connsiteX47" fmla="*/ 1427181 w 3879944"/>
                <a:gd name="connsiteY47" fmla="*/ 1274785 h 1926126"/>
                <a:gd name="connsiteX48" fmla="*/ 1404549 w 3879944"/>
                <a:gd name="connsiteY48" fmla="*/ 1274785 h 1926126"/>
                <a:gd name="connsiteX49" fmla="*/ 1404549 w 3879944"/>
                <a:gd name="connsiteY49" fmla="*/ 1253073 h 1926126"/>
                <a:gd name="connsiteX50" fmla="*/ 1380564 w 3879944"/>
                <a:gd name="connsiteY50" fmla="*/ 1253073 h 1926126"/>
                <a:gd name="connsiteX51" fmla="*/ 1380564 w 3879944"/>
                <a:gd name="connsiteY51" fmla="*/ 1240264 h 1926126"/>
                <a:gd name="connsiteX52" fmla="*/ 1363712 w 3879944"/>
                <a:gd name="connsiteY52" fmla="*/ 1240264 h 1926126"/>
                <a:gd name="connsiteX53" fmla="*/ 1363712 w 3879944"/>
                <a:gd name="connsiteY53" fmla="*/ 1224089 h 1926126"/>
                <a:gd name="connsiteX54" fmla="*/ 1321523 w 3879944"/>
                <a:gd name="connsiteY54" fmla="*/ 1224089 h 1926126"/>
                <a:gd name="connsiteX55" fmla="*/ 1321523 w 3879944"/>
                <a:gd name="connsiteY55" fmla="*/ 1200423 h 1926126"/>
                <a:gd name="connsiteX56" fmla="*/ 1307255 w 3879944"/>
                <a:gd name="connsiteY56" fmla="*/ 1200423 h 1926126"/>
                <a:gd name="connsiteX57" fmla="*/ 1307255 w 3879944"/>
                <a:gd name="connsiteY57" fmla="*/ 1166228 h 1926126"/>
                <a:gd name="connsiteX58" fmla="*/ 1286099 w 3879944"/>
                <a:gd name="connsiteY58" fmla="*/ 1166228 h 1926126"/>
                <a:gd name="connsiteX59" fmla="*/ 1286099 w 3879944"/>
                <a:gd name="connsiteY59" fmla="*/ 1153201 h 1926126"/>
                <a:gd name="connsiteX60" fmla="*/ 1272077 w 3879944"/>
                <a:gd name="connsiteY60" fmla="*/ 1153201 h 1926126"/>
                <a:gd name="connsiteX61" fmla="*/ 1272077 w 3879944"/>
                <a:gd name="connsiteY61" fmla="*/ 1133226 h 1926126"/>
                <a:gd name="connsiteX62" fmla="*/ 1247722 w 3879944"/>
                <a:gd name="connsiteY62" fmla="*/ 1133226 h 1926126"/>
                <a:gd name="connsiteX63" fmla="*/ 1247722 w 3879944"/>
                <a:gd name="connsiteY63" fmla="*/ 1074714 h 1926126"/>
                <a:gd name="connsiteX64" fmla="*/ 1221277 w 3879944"/>
                <a:gd name="connsiteY64" fmla="*/ 1074714 h 1926126"/>
                <a:gd name="connsiteX65" fmla="*/ 1221277 w 3879944"/>
                <a:gd name="connsiteY65" fmla="*/ 1056042 h 1926126"/>
                <a:gd name="connsiteX66" fmla="*/ 1209961 w 3879944"/>
                <a:gd name="connsiteY66" fmla="*/ 1056042 h 1926126"/>
                <a:gd name="connsiteX67" fmla="*/ 1209961 w 3879944"/>
                <a:gd name="connsiteY67" fmla="*/ 1025104 h 1926126"/>
                <a:gd name="connsiteX68" fmla="*/ 1153627 w 3879944"/>
                <a:gd name="connsiteY68" fmla="*/ 1025104 h 1926126"/>
                <a:gd name="connsiteX69" fmla="*/ 1153627 w 3879944"/>
                <a:gd name="connsiteY69" fmla="*/ 1002524 h 1926126"/>
                <a:gd name="connsiteX70" fmla="*/ 1133824 w 3879944"/>
                <a:gd name="connsiteY70" fmla="*/ 1002524 h 1926126"/>
                <a:gd name="connsiteX71" fmla="*/ 1133824 w 3879944"/>
                <a:gd name="connsiteY71" fmla="*/ 970825 h 1926126"/>
                <a:gd name="connsiteX72" fmla="*/ 1111314 w 3879944"/>
                <a:gd name="connsiteY72" fmla="*/ 970825 h 1926126"/>
                <a:gd name="connsiteX73" fmla="*/ 1111314 w 3879944"/>
                <a:gd name="connsiteY73" fmla="*/ 959969 h 1926126"/>
                <a:gd name="connsiteX74" fmla="*/ 1057686 w 3879944"/>
                <a:gd name="connsiteY74" fmla="*/ 959969 h 1926126"/>
                <a:gd name="connsiteX75" fmla="*/ 1057686 w 3879944"/>
                <a:gd name="connsiteY75" fmla="*/ 939127 h 1926126"/>
                <a:gd name="connsiteX76" fmla="*/ 1037883 w 3879944"/>
                <a:gd name="connsiteY76" fmla="*/ 939127 h 1926126"/>
                <a:gd name="connsiteX77" fmla="*/ 1037883 w 3879944"/>
                <a:gd name="connsiteY77" fmla="*/ 921649 h 1926126"/>
                <a:gd name="connsiteX78" fmla="*/ 1004057 w 3879944"/>
                <a:gd name="connsiteY78" fmla="*/ 921649 h 1926126"/>
                <a:gd name="connsiteX79" fmla="*/ 1004057 w 3879944"/>
                <a:gd name="connsiteY79" fmla="*/ 905691 h 1926126"/>
                <a:gd name="connsiteX80" fmla="*/ 944894 w 3879944"/>
                <a:gd name="connsiteY80" fmla="*/ 905691 h 1926126"/>
                <a:gd name="connsiteX81" fmla="*/ 944894 w 3879944"/>
                <a:gd name="connsiteY81" fmla="*/ 888105 h 1926126"/>
                <a:gd name="connsiteX82" fmla="*/ 925091 w 3879944"/>
                <a:gd name="connsiteY82" fmla="*/ 888105 h 1926126"/>
                <a:gd name="connsiteX83" fmla="*/ 925091 w 3879944"/>
                <a:gd name="connsiteY83" fmla="*/ 854452 h 1926126"/>
                <a:gd name="connsiteX84" fmla="*/ 891019 w 3879944"/>
                <a:gd name="connsiteY84" fmla="*/ 854452 h 1926126"/>
                <a:gd name="connsiteX85" fmla="*/ 891019 w 3879944"/>
                <a:gd name="connsiteY85" fmla="*/ 840774 h 1926126"/>
                <a:gd name="connsiteX86" fmla="*/ 866419 w 3879944"/>
                <a:gd name="connsiteY86" fmla="*/ 840774 h 1926126"/>
                <a:gd name="connsiteX87" fmla="*/ 866419 w 3879944"/>
                <a:gd name="connsiteY87" fmla="*/ 819605 h 1926126"/>
                <a:gd name="connsiteX88" fmla="*/ 854119 w 3879944"/>
                <a:gd name="connsiteY88" fmla="*/ 819605 h 1926126"/>
                <a:gd name="connsiteX89" fmla="*/ 854119 w 3879944"/>
                <a:gd name="connsiteY89" fmla="*/ 797243 h 1926126"/>
                <a:gd name="connsiteX90" fmla="*/ 817957 w 3879944"/>
                <a:gd name="connsiteY90" fmla="*/ 797243 h 1926126"/>
                <a:gd name="connsiteX91" fmla="*/ 817957 w 3879944"/>
                <a:gd name="connsiteY91" fmla="*/ 756099 h 1926126"/>
                <a:gd name="connsiteX92" fmla="*/ 793972 w 3879944"/>
                <a:gd name="connsiteY92" fmla="*/ 756099 h 1926126"/>
                <a:gd name="connsiteX93" fmla="*/ 793972 w 3879944"/>
                <a:gd name="connsiteY93" fmla="*/ 734931 h 1926126"/>
                <a:gd name="connsiteX94" fmla="*/ 774291 w 3879944"/>
                <a:gd name="connsiteY94" fmla="*/ 734931 h 1926126"/>
                <a:gd name="connsiteX95" fmla="*/ 774291 w 3879944"/>
                <a:gd name="connsiteY95" fmla="*/ 710071 h 1926126"/>
                <a:gd name="connsiteX96" fmla="*/ 754488 w 3879944"/>
                <a:gd name="connsiteY96" fmla="*/ 710071 h 1926126"/>
                <a:gd name="connsiteX97" fmla="*/ 754488 w 3879944"/>
                <a:gd name="connsiteY97" fmla="*/ 682715 h 1926126"/>
                <a:gd name="connsiteX98" fmla="*/ 731118 w 3879944"/>
                <a:gd name="connsiteY98" fmla="*/ 682715 h 1926126"/>
                <a:gd name="connsiteX99" fmla="*/ 731118 w 3879944"/>
                <a:gd name="connsiteY99" fmla="*/ 634298 h 1926126"/>
                <a:gd name="connsiteX100" fmla="*/ 715005 w 3879944"/>
                <a:gd name="connsiteY100" fmla="*/ 634298 h 1926126"/>
                <a:gd name="connsiteX101" fmla="*/ 715005 w 3879944"/>
                <a:gd name="connsiteY101" fmla="*/ 600537 h 1926126"/>
                <a:gd name="connsiteX102" fmla="*/ 691020 w 3879944"/>
                <a:gd name="connsiteY102" fmla="*/ 600537 h 1926126"/>
                <a:gd name="connsiteX103" fmla="*/ 691020 w 3879944"/>
                <a:gd name="connsiteY103" fmla="*/ 575678 h 1926126"/>
                <a:gd name="connsiteX104" fmla="*/ 675522 w 3879944"/>
                <a:gd name="connsiteY104" fmla="*/ 575678 h 1926126"/>
                <a:gd name="connsiteX105" fmla="*/ 675522 w 3879944"/>
                <a:gd name="connsiteY105" fmla="*/ 558309 h 1926126"/>
                <a:gd name="connsiteX106" fmla="*/ 660024 w 3879944"/>
                <a:gd name="connsiteY106" fmla="*/ 558309 h 1926126"/>
                <a:gd name="connsiteX107" fmla="*/ 660024 w 3879944"/>
                <a:gd name="connsiteY107" fmla="*/ 528347 h 1926126"/>
                <a:gd name="connsiteX108" fmla="*/ 643049 w 3879944"/>
                <a:gd name="connsiteY108" fmla="*/ 528347 h 1926126"/>
                <a:gd name="connsiteX109" fmla="*/ 643049 w 3879944"/>
                <a:gd name="connsiteY109" fmla="*/ 513475 h 1926126"/>
                <a:gd name="connsiteX110" fmla="*/ 619064 w 3879944"/>
                <a:gd name="connsiteY110" fmla="*/ 513475 h 1926126"/>
                <a:gd name="connsiteX111" fmla="*/ 619064 w 3879944"/>
                <a:gd name="connsiteY111" fmla="*/ 479822 h 1926126"/>
                <a:gd name="connsiteX112" fmla="*/ 583517 w 3879944"/>
                <a:gd name="connsiteY112" fmla="*/ 479822 h 1926126"/>
                <a:gd name="connsiteX113" fmla="*/ 583517 w 3879944"/>
                <a:gd name="connsiteY113" fmla="*/ 460607 h 1926126"/>
                <a:gd name="connsiteX114" fmla="*/ 569741 w 3879944"/>
                <a:gd name="connsiteY114" fmla="*/ 460607 h 1926126"/>
                <a:gd name="connsiteX115" fmla="*/ 569741 w 3879944"/>
                <a:gd name="connsiteY115" fmla="*/ 439981 h 1926126"/>
                <a:gd name="connsiteX116" fmla="*/ 546617 w 3879944"/>
                <a:gd name="connsiteY116" fmla="*/ 439981 h 1926126"/>
                <a:gd name="connsiteX117" fmla="*/ 546617 w 3879944"/>
                <a:gd name="connsiteY117" fmla="*/ 401444 h 1926126"/>
                <a:gd name="connsiteX118" fmla="*/ 523246 w 3879944"/>
                <a:gd name="connsiteY118" fmla="*/ 401444 h 1926126"/>
                <a:gd name="connsiteX119" fmla="*/ 523246 w 3879944"/>
                <a:gd name="connsiteY119" fmla="*/ 385269 h 1926126"/>
                <a:gd name="connsiteX120" fmla="*/ 502090 w 3879944"/>
                <a:gd name="connsiteY120" fmla="*/ 385269 h 1926126"/>
                <a:gd name="connsiteX121" fmla="*/ 502090 w 3879944"/>
                <a:gd name="connsiteY121" fmla="*/ 366597 h 1926126"/>
                <a:gd name="connsiteX122" fmla="*/ 476629 w 3879944"/>
                <a:gd name="connsiteY122" fmla="*/ 366597 h 1926126"/>
                <a:gd name="connsiteX123" fmla="*/ 476629 w 3879944"/>
                <a:gd name="connsiteY123" fmla="*/ 351616 h 1926126"/>
                <a:gd name="connsiteX124" fmla="*/ 458302 w 3879944"/>
                <a:gd name="connsiteY124" fmla="*/ 351616 h 1926126"/>
                <a:gd name="connsiteX125" fmla="*/ 458302 w 3879944"/>
                <a:gd name="connsiteY125" fmla="*/ 337938 h 1926126"/>
                <a:gd name="connsiteX126" fmla="*/ 434317 w 3879944"/>
                <a:gd name="connsiteY126" fmla="*/ 337938 h 1926126"/>
                <a:gd name="connsiteX127" fmla="*/ 434317 w 3879944"/>
                <a:gd name="connsiteY127" fmla="*/ 315575 h 1926126"/>
                <a:gd name="connsiteX128" fmla="*/ 414636 w 3879944"/>
                <a:gd name="connsiteY128" fmla="*/ 315575 h 1926126"/>
                <a:gd name="connsiteX129" fmla="*/ 414636 w 3879944"/>
                <a:gd name="connsiteY129" fmla="*/ 274432 h 1926126"/>
                <a:gd name="connsiteX130" fmla="*/ 396309 w 3879944"/>
                <a:gd name="connsiteY130" fmla="*/ 274432 h 1926126"/>
                <a:gd name="connsiteX131" fmla="*/ 396309 w 3879944"/>
                <a:gd name="connsiteY131" fmla="*/ 243493 h 1926126"/>
                <a:gd name="connsiteX132" fmla="*/ 377982 w 3879944"/>
                <a:gd name="connsiteY132" fmla="*/ 243493 h 1926126"/>
                <a:gd name="connsiteX133" fmla="*/ 377982 w 3879944"/>
                <a:gd name="connsiteY133" fmla="*/ 209732 h 1926126"/>
                <a:gd name="connsiteX134" fmla="*/ 362115 w 3879944"/>
                <a:gd name="connsiteY134" fmla="*/ 209732 h 1926126"/>
                <a:gd name="connsiteX135" fmla="*/ 362115 w 3879944"/>
                <a:gd name="connsiteY135" fmla="*/ 174885 h 1926126"/>
                <a:gd name="connsiteX136" fmla="*/ 297540 w 3879944"/>
                <a:gd name="connsiteY136" fmla="*/ 174885 h 1926126"/>
                <a:gd name="connsiteX137" fmla="*/ 297540 w 3879944"/>
                <a:gd name="connsiteY137" fmla="*/ 156648 h 1926126"/>
                <a:gd name="connsiteX138" fmla="*/ 270848 w 3879944"/>
                <a:gd name="connsiteY138" fmla="*/ 156648 h 1926126"/>
                <a:gd name="connsiteX139" fmla="*/ 270848 w 3879944"/>
                <a:gd name="connsiteY139" fmla="*/ 137542 h 1926126"/>
                <a:gd name="connsiteX140" fmla="*/ 252521 w 3879944"/>
                <a:gd name="connsiteY140" fmla="*/ 137542 h 1926126"/>
                <a:gd name="connsiteX141" fmla="*/ 252521 w 3879944"/>
                <a:gd name="connsiteY141" fmla="*/ 125166 h 1926126"/>
                <a:gd name="connsiteX142" fmla="*/ 238376 w 3879944"/>
                <a:gd name="connsiteY142" fmla="*/ 125166 h 1926126"/>
                <a:gd name="connsiteX143" fmla="*/ 238376 w 3879944"/>
                <a:gd name="connsiteY143" fmla="*/ 103998 h 1926126"/>
                <a:gd name="connsiteX144" fmla="*/ 215744 w 3879944"/>
                <a:gd name="connsiteY144" fmla="*/ 103998 h 1926126"/>
                <a:gd name="connsiteX145" fmla="*/ 215744 w 3879944"/>
                <a:gd name="connsiteY145" fmla="*/ 51673 h 1926126"/>
                <a:gd name="connsiteX146" fmla="*/ 189053 w 3879944"/>
                <a:gd name="connsiteY146" fmla="*/ 51673 h 1926126"/>
                <a:gd name="connsiteX147" fmla="*/ 189053 w 3879944"/>
                <a:gd name="connsiteY147" fmla="*/ 28008 h 1926126"/>
                <a:gd name="connsiteX148" fmla="*/ 173431 w 3879944"/>
                <a:gd name="connsiteY148" fmla="*/ 28008 h 1926126"/>
                <a:gd name="connsiteX149" fmla="*/ 173431 w 3879944"/>
                <a:gd name="connsiteY149" fmla="*/ 19323 h 1926126"/>
                <a:gd name="connsiteX150" fmla="*/ 108610 w 3879944"/>
                <a:gd name="connsiteY150" fmla="*/ 19323 h 1926126"/>
                <a:gd name="connsiteX151" fmla="*/ 108610 w 3879944"/>
                <a:gd name="connsiteY151" fmla="*/ 0 h 1926126"/>
                <a:gd name="connsiteX152" fmla="*/ 0 w 3879944"/>
                <a:gd name="connsiteY152" fmla="*/ 0 h 192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879944" h="1926126">
                  <a:moveTo>
                    <a:pt x="3879945" y="1926127"/>
                  </a:moveTo>
                  <a:lnTo>
                    <a:pt x="3230868" y="1926127"/>
                  </a:lnTo>
                  <a:lnTo>
                    <a:pt x="3230868" y="1850137"/>
                  </a:lnTo>
                  <a:lnTo>
                    <a:pt x="2756945" y="1850137"/>
                  </a:lnTo>
                  <a:lnTo>
                    <a:pt x="2756945" y="1827774"/>
                  </a:lnTo>
                  <a:lnTo>
                    <a:pt x="2542677" y="1827774"/>
                  </a:lnTo>
                  <a:lnTo>
                    <a:pt x="2542677" y="1785003"/>
                  </a:lnTo>
                  <a:lnTo>
                    <a:pt x="2421398" y="1785003"/>
                  </a:lnTo>
                  <a:lnTo>
                    <a:pt x="2421398" y="1723234"/>
                  </a:lnTo>
                  <a:lnTo>
                    <a:pt x="2342432" y="1723234"/>
                  </a:lnTo>
                  <a:lnTo>
                    <a:pt x="2342432" y="1687301"/>
                  </a:lnTo>
                  <a:lnTo>
                    <a:pt x="2229517" y="1687301"/>
                  </a:lnTo>
                  <a:lnTo>
                    <a:pt x="2229517" y="1668412"/>
                  </a:lnTo>
                  <a:lnTo>
                    <a:pt x="2182530" y="1668412"/>
                  </a:lnTo>
                  <a:lnTo>
                    <a:pt x="2170353" y="1668412"/>
                  </a:lnTo>
                  <a:lnTo>
                    <a:pt x="2170353" y="1643878"/>
                  </a:lnTo>
                  <a:lnTo>
                    <a:pt x="2128041" y="1643878"/>
                  </a:lnTo>
                  <a:lnTo>
                    <a:pt x="2128041" y="1573859"/>
                  </a:lnTo>
                  <a:lnTo>
                    <a:pt x="2108730" y="1573859"/>
                  </a:lnTo>
                  <a:lnTo>
                    <a:pt x="2108730" y="1558878"/>
                  </a:lnTo>
                  <a:lnTo>
                    <a:pt x="2054732" y="1558878"/>
                  </a:lnTo>
                  <a:lnTo>
                    <a:pt x="2054732" y="1536516"/>
                  </a:lnTo>
                  <a:lnTo>
                    <a:pt x="1936528" y="1536516"/>
                  </a:lnTo>
                  <a:lnTo>
                    <a:pt x="1936528" y="1521535"/>
                  </a:lnTo>
                  <a:lnTo>
                    <a:pt x="1800858" y="1521535"/>
                  </a:lnTo>
                  <a:lnTo>
                    <a:pt x="1800858" y="1502754"/>
                  </a:lnTo>
                  <a:lnTo>
                    <a:pt x="1786713" y="1502754"/>
                  </a:lnTo>
                  <a:lnTo>
                    <a:pt x="1786713" y="1448476"/>
                  </a:lnTo>
                  <a:lnTo>
                    <a:pt x="1733208" y="1448476"/>
                  </a:lnTo>
                  <a:lnTo>
                    <a:pt x="1733208" y="1428176"/>
                  </a:lnTo>
                  <a:lnTo>
                    <a:pt x="1719062" y="1428176"/>
                  </a:lnTo>
                  <a:lnTo>
                    <a:pt x="1719062" y="1405053"/>
                  </a:lnTo>
                  <a:lnTo>
                    <a:pt x="1696553" y="1405053"/>
                  </a:lnTo>
                  <a:lnTo>
                    <a:pt x="1696553" y="1382148"/>
                  </a:lnTo>
                  <a:lnTo>
                    <a:pt x="1681055" y="1382148"/>
                  </a:lnTo>
                  <a:lnTo>
                    <a:pt x="1681055" y="1372486"/>
                  </a:lnTo>
                  <a:lnTo>
                    <a:pt x="1640096" y="1372486"/>
                  </a:lnTo>
                  <a:lnTo>
                    <a:pt x="1640096" y="1353489"/>
                  </a:lnTo>
                  <a:lnTo>
                    <a:pt x="1609100" y="1353489"/>
                  </a:lnTo>
                  <a:lnTo>
                    <a:pt x="1609100" y="1338616"/>
                  </a:lnTo>
                  <a:lnTo>
                    <a:pt x="1545631" y="1338616"/>
                  </a:lnTo>
                  <a:lnTo>
                    <a:pt x="1545631" y="1318642"/>
                  </a:lnTo>
                  <a:lnTo>
                    <a:pt x="1530625" y="1318642"/>
                  </a:lnTo>
                  <a:lnTo>
                    <a:pt x="1530625" y="1295085"/>
                  </a:lnTo>
                  <a:lnTo>
                    <a:pt x="1510330" y="1295085"/>
                  </a:lnTo>
                  <a:lnTo>
                    <a:pt x="1510330" y="1282601"/>
                  </a:lnTo>
                  <a:lnTo>
                    <a:pt x="1427181" y="1282601"/>
                  </a:lnTo>
                  <a:lnTo>
                    <a:pt x="1427181" y="1274785"/>
                  </a:lnTo>
                  <a:lnTo>
                    <a:pt x="1404549" y="1274785"/>
                  </a:lnTo>
                  <a:lnTo>
                    <a:pt x="1404549" y="1253073"/>
                  </a:lnTo>
                  <a:lnTo>
                    <a:pt x="1380564" y="1253073"/>
                  </a:lnTo>
                  <a:lnTo>
                    <a:pt x="1380564" y="1240264"/>
                  </a:lnTo>
                  <a:lnTo>
                    <a:pt x="1363712" y="1240264"/>
                  </a:lnTo>
                  <a:lnTo>
                    <a:pt x="1363712" y="1224089"/>
                  </a:lnTo>
                  <a:lnTo>
                    <a:pt x="1321523" y="1224089"/>
                  </a:lnTo>
                  <a:lnTo>
                    <a:pt x="1321523" y="1200423"/>
                  </a:lnTo>
                  <a:lnTo>
                    <a:pt x="1307255" y="1200423"/>
                  </a:lnTo>
                  <a:lnTo>
                    <a:pt x="1307255" y="1166228"/>
                  </a:lnTo>
                  <a:lnTo>
                    <a:pt x="1286099" y="1166228"/>
                  </a:lnTo>
                  <a:lnTo>
                    <a:pt x="1286099" y="1153201"/>
                  </a:lnTo>
                  <a:lnTo>
                    <a:pt x="1272077" y="1153201"/>
                  </a:lnTo>
                  <a:lnTo>
                    <a:pt x="1272077" y="1133226"/>
                  </a:lnTo>
                  <a:lnTo>
                    <a:pt x="1247722" y="1133226"/>
                  </a:lnTo>
                  <a:lnTo>
                    <a:pt x="1247722" y="1074714"/>
                  </a:lnTo>
                  <a:lnTo>
                    <a:pt x="1221277" y="1074714"/>
                  </a:lnTo>
                  <a:lnTo>
                    <a:pt x="1221277" y="1056042"/>
                  </a:lnTo>
                  <a:lnTo>
                    <a:pt x="1209961" y="1056042"/>
                  </a:lnTo>
                  <a:lnTo>
                    <a:pt x="1209961" y="1025104"/>
                  </a:lnTo>
                  <a:lnTo>
                    <a:pt x="1153627" y="1025104"/>
                  </a:lnTo>
                  <a:lnTo>
                    <a:pt x="1153627" y="1002524"/>
                  </a:lnTo>
                  <a:lnTo>
                    <a:pt x="1133824" y="1002524"/>
                  </a:lnTo>
                  <a:lnTo>
                    <a:pt x="1133824" y="970825"/>
                  </a:lnTo>
                  <a:lnTo>
                    <a:pt x="1111314" y="970825"/>
                  </a:lnTo>
                  <a:lnTo>
                    <a:pt x="1111314" y="959969"/>
                  </a:lnTo>
                  <a:lnTo>
                    <a:pt x="1057686" y="959969"/>
                  </a:lnTo>
                  <a:lnTo>
                    <a:pt x="1057686" y="939127"/>
                  </a:lnTo>
                  <a:lnTo>
                    <a:pt x="1037883" y="939127"/>
                  </a:lnTo>
                  <a:lnTo>
                    <a:pt x="1037883" y="921649"/>
                  </a:lnTo>
                  <a:lnTo>
                    <a:pt x="1004057" y="921649"/>
                  </a:lnTo>
                  <a:lnTo>
                    <a:pt x="1004057" y="905691"/>
                  </a:lnTo>
                  <a:lnTo>
                    <a:pt x="944894" y="905691"/>
                  </a:lnTo>
                  <a:lnTo>
                    <a:pt x="944894" y="888105"/>
                  </a:lnTo>
                  <a:lnTo>
                    <a:pt x="925091" y="888105"/>
                  </a:lnTo>
                  <a:lnTo>
                    <a:pt x="925091" y="854452"/>
                  </a:lnTo>
                  <a:lnTo>
                    <a:pt x="891019" y="854452"/>
                  </a:lnTo>
                  <a:lnTo>
                    <a:pt x="891019" y="840774"/>
                  </a:lnTo>
                  <a:lnTo>
                    <a:pt x="866419" y="840774"/>
                  </a:lnTo>
                  <a:lnTo>
                    <a:pt x="866419" y="819605"/>
                  </a:lnTo>
                  <a:lnTo>
                    <a:pt x="854119" y="819605"/>
                  </a:lnTo>
                  <a:lnTo>
                    <a:pt x="854119" y="797243"/>
                  </a:lnTo>
                  <a:lnTo>
                    <a:pt x="817957" y="797243"/>
                  </a:lnTo>
                  <a:lnTo>
                    <a:pt x="817957" y="756099"/>
                  </a:lnTo>
                  <a:lnTo>
                    <a:pt x="793972" y="756099"/>
                  </a:lnTo>
                  <a:lnTo>
                    <a:pt x="793972" y="734931"/>
                  </a:lnTo>
                  <a:lnTo>
                    <a:pt x="774291" y="734931"/>
                  </a:lnTo>
                  <a:lnTo>
                    <a:pt x="774291" y="710071"/>
                  </a:lnTo>
                  <a:lnTo>
                    <a:pt x="754488" y="710071"/>
                  </a:lnTo>
                  <a:lnTo>
                    <a:pt x="754488" y="682715"/>
                  </a:lnTo>
                  <a:lnTo>
                    <a:pt x="731118" y="682715"/>
                  </a:lnTo>
                  <a:lnTo>
                    <a:pt x="731118" y="634298"/>
                  </a:lnTo>
                  <a:lnTo>
                    <a:pt x="715005" y="634298"/>
                  </a:lnTo>
                  <a:lnTo>
                    <a:pt x="715005" y="600537"/>
                  </a:lnTo>
                  <a:lnTo>
                    <a:pt x="691020" y="600537"/>
                  </a:lnTo>
                  <a:lnTo>
                    <a:pt x="691020" y="575678"/>
                  </a:lnTo>
                  <a:lnTo>
                    <a:pt x="675522" y="575678"/>
                  </a:lnTo>
                  <a:lnTo>
                    <a:pt x="675522" y="558309"/>
                  </a:lnTo>
                  <a:lnTo>
                    <a:pt x="660024" y="558309"/>
                  </a:lnTo>
                  <a:lnTo>
                    <a:pt x="660024" y="528347"/>
                  </a:lnTo>
                  <a:lnTo>
                    <a:pt x="643049" y="528347"/>
                  </a:lnTo>
                  <a:lnTo>
                    <a:pt x="643049" y="513475"/>
                  </a:lnTo>
                  <a:lnTo>
                    <a:pt x="619064" y="513475"/>
                  </a:lnTo>
                  <a:lnTo>
                    <a:pt x="619064" y="479822"/>
                  </a:lnTo>
                  <a:lnTo>
                    <a:pt x="583517" y="479822"/>
                  </a:lnTo>
                  <a:lnTo>
                    <a:pt x="583517" y="460607"/>
                  </a:lnTo>
                  <a:lnTo>
                    <a:pt x="569741" y="460607"/>
                  </a:lnTo>
                  <a:lnTo>
                    <a:pt x="569741" y="439981"/>
                  </a:lnTo>
                  <a:lnTo>
                    <a:pt x="546617" y="439981"/>
                  </a:lnTo>
                  <a:lnTo>
                    <a:pt x="546617" y="401444"/>
                  </a:lnTo>
                  <a:lnTo>
                    <a:pt x="523246" y="401444"/>
                  </a:lnTo>
                  <a:lnTo>
                    <a:pt x="523246" y="385269"/>
                  </a:lnTo>
                  <a:lnTo>
                    <a:pt x="502090" y="385269"/>
                  </a:lnTo>
                  <a:lnTo>
                    <a:pt x="502090" y="366597"/>
                  </a:lnTo>
                  <a:lnTo>
                    <a:pt x="476629" y="366597"/>
                  </a:lnTo>
                  <a:lnTo>
                    <a:pt x="476629" y="351616"/>
                  </a:lnTo>
                  <a:lnTo>
                    <a:pt x="458302" y="351616"/>
                  </a:lnTo>
                  <a:lnTo>
                    <a:pt x="458302" y="337938"/>
                  </a:lnTo>
                  <a:lnTo>
                    <a:pt x="434317" y="337938"/>
                  </a:lnTo>
                  <a:lnTo>
                    <a:pt x="434317" y="315575"/>
                  </a:lnTo>
                  <a:lnTo>
                    <a:pt x="414636" y="315575"/>
                  </a:lnTo>
                  <a:lnTo>
                    <a:pt x="414636" y="274432"/>
                  </a:lnTo>
                  <a:lnTo>
                    <a:pt x="396309" y="274432"/>
                  </a:lnTo>
                  <a:lnTo>
                    <a:pt x="396309" y="243493"/>
                  </a:lnTo>
                  <a:lnTo>
                    <a:pt x="377982" y="243493"/>
                  </a:lnTo>
                  <a:lnTo>
                    <a:pt x="377982" y="209732"/>
                  </a:lnTo>
                  <a:lnTo>
                    <a:pt x="362115" y="209732"/>
                  </a:lnTo>
                  <a:lnTo>
                    <a:pt x="362115" y="174885"/>
                  </a:lnTo>
                  <a:lnTo>
                    <a:pt x="297540" y="174885"/>
                  </a:lnTo>
                  <a:lnTo>
                    <a:pt x="297540" y="156648"/>
                  </a:lnTo>
                  <a:lnTo>
                    <a:pt x="270848" y="156648"/>
                  </a:lnTo>
                  <a:lnTo>
                    <a:pt x="270848" y="137542"/>
                  </a:lnTo>
                  <a:lnTo>
                    <a:pt x="252521" y="137542"/>
                  </a:lnTo>
                  <a:lnTo>
                    <a:pt x="252521" y="125166"/>
                  </a:lnTo>
                  <a:lnTo>
                    <a:pt x="238376" y="125166"/>
                  </a:lnTo>
                  <a:lnTo>
                    <a:pt x="238376" y="103998"/>
                  </a:lnTo>
                  <a:lnTo>
                    <a:pt x="215744" y="103998"/>
                  </a:lnTo>
                  <a:lnTo>
                    <a:pt x="215744" y="51673"/>
                  </a:lnTo>
                  <a:lnTo>
                    <a:pt x="189053" y="51673"/>
                  </a:lnTo>
                  <a:lnTo>
                    <a:pt x="189053" y="28008"/>
                  </a:lnTo>
                  <a:lnTo>
                    <a:pt x="173431" y="28008"/>
                  </a:lnTo>
                  <a:lnTo>
                    <a:pt x="173431" y="19323"/>
                  </a:lnTo>
                  <a:lnTo>
                    <a:pt x="108610" y="19323"/>
                  </a:lnTo>
                  <a:lnTo>
                    <a:pt x="108610" y="0"/>
                  </a:lnTo>
                  <a:lnTo>
                    <a:pt x="0" y="0"/>
                  </a:lnTo>
                </a:path>
              </a:pathLst>
            </a:custGeom>
            <a:noFill/>
            <a:ln w="28575" cap="flat">
              <a:solidFill>
                <a:srgbClr val="025973"/>
              </a:solidFill>
              <a:prstDash val="solid"/>
              <a:miter/>
            </a:ln>
          </p:spPr>
          <p:txBody>
            <a:bodyPr rtlCol="0" anchor="ctr"/>
            <a:lstStyle/>
            <a:p>
              <a:endParaRPr lang="en-US"/>
            </a:p>
          </p:txBody>
        </p:sp>
        <p:grpSp>
          <p:nvGrpSpPr>
            <p:cNvPr id="24609" name="Graphic 24604">
              <a:extLst>
                <a:ext uri="{FF2B5EF4-FFF2-40B4-BE49-F238E27FC236}">
                  <a16:creationId xmlns:a16="http://schemas.microsoft.com/office/drawing/2014/main" id="{311D1D7A-7C57-AAB8-E28B-FD926D2C5966}"/>
                </a:ext>
              </a:extLst>
            </p:cNvPr>
            <p:cNvGrpSpPr/>
            <p:nvPr/>
          </p:nvGrpSpPr>
          <p:grpSpPr>
            <a:xfrm>
              <a:off x="1296800" y="2895600"/>
              <a:ext cx="3849932" cy="1986592"/>
              <a:chOff x="1296800" y="2895600"/>
              <a:chExt cx="3849932" cy="1986592"/>
            </a:xfrm>
          </p:grpSpPr>
          <p:sp>
            <p:nvSpPr>
              <p:cNvPr id="24610" name="Freeform: Shape 24609">
                <a:extLst>
                  <a:ext uri="{FF2B5EF4-FFF2-40B4-BE49-F238E27FC236}">
                    <a16:creationId xmlns:a16="http://schemas.microsoft.com/office/drawing/2014/main" id="{A7102DAD-5A5A-2E51-5FE3-CC3703828E3E}"/>
                  </a:ext>
                </a:extLst>
              </p:cNvPr>
              <p:cNvSpPr/>
              <p:nvPr/>
            </p:nvSpPr>
            <p:spPr>
              <a:xfrm>
                <a:off x="5146732"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1" name="Freeform: Shape 24610">
                <a:extLst>
                  <a:ext uri="{FF2B5EF4-FFF2-40B4-BE49-F238E27FC236}">
                    <a16:creationId xmlns:a16="http://schemas.microsoft.com/office/drawing/2014/main" id="{FA678444-F76F-9399-B79A-390D76ACDDB6}"/>
                  </a:ext>
                </a:extLst>
              </p:cNvPr>
              <p:cNvSpPr/>
              <p:nvPr/>
            </p:nvSpPr>
            <p:spPr>
              <a:xfrm>
                <a:off x="5109832"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2" name="Freeform: Shape 24611">
                <a:extLst>
                  <a:ext uri="{FF2B5EF4-FFF2-40B4-BE49-F238E27FC236}">
                    <a16:creationId xmlns:a16="http://schemas.microsoft.com/office/drawing/2014/main" id="{0FEF8F1D-3571-C877-3CC5-43590180B32A}"/>
                  </a:ext>
                </a:extLst>
              </p:cNvPr>
              <p:cNvSpPr/>
              <p:nvPr/>
            </p:nvSpPr>
            <p:spPr>
              <a:xfrm>
                <a:off x="4786831" y="4824983"/>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3" name="Freeform: Shape 24612">
                <a:extLst>
                  <a:ext uri="{FF2B5EF4-FFF2-40B4-BE49-F238E27FC236}">
                    <a16:creationId xmlns:a16="http://schemas.microsoft.com/office/drawing/2014/main" id="{D800A26D-FFC4-853E-1727-8D9EA2BA5FB1}"/>
                  </a:ext>
                </a:extLst>
              </p:cNvPr>
              <p:cNvSpPr/>
              <p:nvPr/>
            </p:nvSpPr>
            <p:spPr>
              <a:xfrm>
                <a:off x="4716228"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4" name="Freeform: Shape 24613">
                <a:extLst>
                  <a:ext uri="{FF2B5EF4-FFF2-40B4-BE49-F238E27FC236}">
                    <a16:creationId xmlns:a16="http://schemas.microsoft.com/office/drawing/2014/main" id="{62BFC05F-3F1B-A0BA-BD45-5C00AA26AF00}"/>
                  </a:ext>
                </a:extLst>
              </p:cNvPr>
              <p:cNvSpPr/>
              <p:nvPr/>
            </p:nvSpPr>
            <p:spPr>
              <a:xfrm>
                <a:off x="4654728"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5" name="Freeform: Shape 24614">
                <a:extLst>
                  <a:ext uri="{FF2B5EF4-FFF2-40B4-BE49-F238E27FC236}">
                    <a16:creationId xmlns:a16="http://schemas.microsoft.com/office/drawing/2014/main" id="{ACDDE5AE-594B-7422-C8BA-F437D92AC82B}"/>
                  </a:ext>
                </a:extLst>
              </p:cNvPr>
              <p:cNvSpPr/>
              <p:nvPr/>
            </p:nvSpPr>
            <p:spPr>
              <a:xfrm>
                <a:off x="4617827"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6" name="Freeform: Shape 24615">
                <a:extLst>
                  <a:ext uri="{FF2B5EF4-FFF2-40B4-BE49-F238E27FC236}">
                    <a16:creationId xmlns:a16="http://schemas.microsoft.com/office/drawing/2014/main" id="{E988919A-E71F-519A-D0B7-7667F7755043}"/>
                  </a:ext>
                </a:extLst>
              </p:cNvPr>
              <p:cNvSpPr/>
              <p:nvPr/>
            </p:nvSpPr>
            <p:spPr>
              <a:xfrm>
                <a:off x="4642428"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7" name="Freeform: Shape 24616">
                <a:extLst>
                  <a:ext uri="{FF2B5EF4-FFF2-40B4-BE49-F238E27FC236}">
                    <a16:creationId xmlns:a16="http://schemas.microsoft.com/office/drawing/2014/main" id="{D348CC91-6760-144A-F4CB-6C9BC992B761}"/>
                  </a:ext>
                </a:extLst>
              </p:cNvPr>
              <p:cNvSpPr/>
              <p:nvPr/>
            </p:nvSpPr>
            <p:spPr>
              <a:xfrm>
                <a:off x="4507127"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8" name="Freeform: Shape 24617">
                <a:extLst>
                  <a:ext uri="{FF2B5EF4-FFF2-40B4-BE49-F238E27FC236}">
                    <a16:creationId xmlns:a16="http://schemas.microsoft.com/office/drawing/2014/main" id="{84DF56DA-0777-B8CC-7B91-4F47E78A374B}"/>
                  </a:ext>
                </a:extLst>
              </p:cNvPr>
              <p:cNvSpPr/>
              <p:nvPr/>
            </p:nvSpPr>
            <p:spPr>
              <a:xfrm>
                <a:off x="4457926"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19" name="Freeform: Shape 24618">
                <a:extLst>
                  <a:ext uri="{FF2B5EF4-FFF2-40B4-BE49-F238E27FC236}">
                    <a16:creationId xmlns:a16="http://schemas.microsoft.com/office/drawing/2014/main" id="{D57C39B6-CD15-76B3-0A24-8DAC767D0E1B}"/>
                  </a:ext>
                </a:extLst>
              </p:cNvPr>
              <p:cNvSpPr/>
              <p:nvPr/>
            </p:nvSpPr>
            <p:spPr>
              <a:xfrm>
                <a:off x="4396426"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0" name="Freeform: Shape 24619">
                <a:extLst>
                  <a:ext uri="{FF2B5EF4-FFF2-40B4-BE49-F238E27FC236}">
                    <a16:creationId xmlns:a16="http://schemas.microsoft.com/office/drawing/2014/main" id="{0C630D49-D5BE-A788-60AB-C572578235E3}"/>
                  </a:ext>
                </a:extLst>
              </p:cNvPr>
              <p:cNvSpPr/>
              <p:nvPr/>
            </p:nvSpPr>
            <p:spPr>
              <a:xfrm>
                <a:off x="4359525"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1" name="Freeform: Shape 24620">
                <a:extLst>
                  <a:ext uri="{FF2B5EF4-FFF2-40B4-BE49-F238E27FC236}">
                    <a16:creationId xmlns:a16="http://schemas.microsoft.com/office/drawing/2014/main" id="{AAF95D3E-66AE-A97B-D887-14B0C933BA3F}"/>
                  </a:ext>
                </a:extLst>
              </p:cNvPr>
              <p:cNvSpPr/>
              <p:nvPr/>
            </p:nvSpPr>
            <p:spPr>
              <a:xfrm>
                <a:off x="4310325"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2" name="Freeform: Shape 24621">
                <a:extLst>
                  <a:ext uri="{FF2B5EF4-FFF2-40B4-BE49-F238E27FC236}">
                    <a16:creationId xmlns:a16="http://schemas.microsoft.com/office/drawing/2014/main" id="{6AED507B-EB5E-71DF-31A4-BBE2B6B9E0BC}"/>
                  </a:ext>
                </a:extLst>
              </p:cNvPr>
              <p:cNvSpPr/>
              <p:nvPr/>
            </p:nvSpPr>
            <p:spPr>
              <a:xfrm>
                <a:off x="4261124"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3" name="Freeform: Shape 24622">
                <a:extLst>
                  <a:ext uri="{FF2B5EF4-FFF2-40B4-BE49-F238E27FC236}">
                    <a16:creationId xmlns:a16="http://schemas.microsoft.com/office/drawing/2014/main" id="{97659549-3E54-44B1-C4BB-6BDCE7E72422}"/>
                  </a:ext>
                </a:extLst>
              </p:cNvPr>
              <p:cNvSpPr/>
              <p:nvPr/>
            </p:nvSpPr>
            <p:spPr>
              <a:xfrm>
                <a:off x="4236524"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4" name="Freeform: Shape 24623">
                <a:extLst>
                  <a:ext uri="{FF2B5EF4-FFF2-40B4-BE49-F238E27FC236}">
                    <a16:creationId xmlns:a16="http://schemas.microsoft.com/office/drawing/2014/main" id="{D067ED46-E159-90E5-964D-6C6A377FF95C}"/>
                  </a:ext>
                </a:extLst>
              </p:cNvPr>
              <p:cNvSpPr/>
              <p:nvPr/>
            </p:nvSpPr>
            <p:spPr>
              <a:xfrm>
                <a:off x="4125823"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5" name="Freeform: Shape 24624">
                <a:extLst>
                  <a:ext uri="{FF2B5EF4-FFF2-40B4-BE49-F238E27FC236}">
                    <a16:creationId xmlns:a16="http://schemas.microsoft.com/office/drawing/2014/main" id="{998213C5-C07F-EFE2-7703-6BAE5214DA3B}"/>
                  </a:ext>
                </a:extLst>
              </p:cNvPr>
              <p:cNvSpPr/>
              <p:nvPr/>
            </p:nvSpPr>
            <p:spPr>
              <a:xfrm>
                <a:off x="4113523"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6" name="Freeform: Shape 24625">
                <a:extLst>
                  <a:ext uri="{FF2B5EF4-FFF2-40B4-BE49-F238E27FC236}">
                    <a16:creationId xmlns:a16="http://schemas.microsoft.com/office/drawing/2014/main" id="{719729F0-11E3-CAD8-88E0-8D5A71DED127}"/>
                  </a:ext>
                </a:extLst>
              </p:cNvPr>
              <p:cNvSpPr/>
              <p:nvPr/>
            </p:nvSpPr>
            <p:spPr>
              <a:xfrm>
                <a:off x="4076623"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7" name="Freeform: Shape 24626">
                <a:extLst>
                  <a:ext uri="{FF2B5EF4-FFF2-40B4-BE49-F238E27FC236}">
                    <a16:creationId xmlns:a16="http://schemas.microsoft.com/office/drawing/2014/main" id="{05307447-829E-27E5-15E6-5AA9B1154D86}"/>
                  </a:ext>
                </a:extLst>
              </p:cNvPr>
              <p:cNvSpPr/>
              <p:nvPr/>
            </p:nvSpPr>
            <p:spPr>
              <a:xfrm>
                <a:off x="4052023"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8" name="Freeform: Shape 24627">
                <a:extLst>
                  <a:ext uri="{FF2B5EF4-FFF2-40B4-BE49-F238E27FC236}">
                    <a16:creationId xmlns:a16="http://schemas.microsoft.com/office/drawing/2014/main" id="{F4F167B8-EFD3-B914-66EE-3B6E74187FBA}"/>
                  </a:ext>
                </a:extLst>
              </p:cNvPr>
              <p:cNvSpPr/>
              <p:nvPr/>
            </p:nvSpPr>
            <p:spPr>
              <a:xfrm>
                <a:off x="4027423"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29" name="Freeform: Shape 24628">
                <a:extLst>
                  <a:ext uri="{FF2B5EF4-FFF2-40B4-BE49-F238E27FC236}">
                    <a16:creationId xmlns:a16="http://schemas.microsoft.com/office/drawing/2014/main" id="{B0A7B6FF-CE8F-EA8F-2DB3-779128EA9227}"/>
                  </a:ext>
                </a:extLst>
              </p:cNvPr>
              <p:cNvSpPr/>
              <p:nvPr/>
            </p:nvSpPr>
            <p:spPr>
              <a:xfrm>
                <a:off x="3965922" y="471935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0" name="Freeform: Shape 24629">
                <a:extLst>
                  <a:ext uri="{FF2B5EF4-FFF2-40B4-BE49-F238E27FC236}">
                    <a16:creationId xmlns:a16="http://schemas.microsoft.com/office/drawing/2014/main" id="{AC16AFBD-013F-4B94-4F4B-0C2A2E48AB23}"/>
                  </a:ext>
                </a:extLst>
              </p:cNvPr>
              <p:cNvSpPr/>
              <p:nvPr/>
            </p:nvSpPr>
            <p:spPr>
              <a:xfrm>
                <a:off x="3879821" y="471935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1" name="Freeform: Shape 24630">
                <a:extLst>
                  <a:ext uri="{FF2B5EF4-FFF2-40B4-BE49-F238E27FC236}">
                    <a16:creationId xmlns:a16="http://schemas.microsoft.com/office/drawing/2014/main" id="{853CFDCC-A732-347E-1D5C-8B58C0B73026}"/>
                  </a:ext>
                </a:extLst>
              </p:cNvPr>
              <p:cNvSpPr/>
              <p:nvPr/>
            </p:nvSpPr>
            <p:spPr>
              <a:xfrm>
                <a:off x="3830621" y="471935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2" name="Freeform: Shape 24631">
                <a:extLst>
                  <a:ext uri="{FF2B5EF4-FFF2-40B4-BE49-F238E27FC236}">
                    <a16:creationId xmlns:a16="http://schemas.microsoft.com/office/drawing/2014/main" id="{C23B24B7-B954-C0EF-775C-72246D56261B}"/>
                  </a:ext>
                </a:extLst>
              </p:cNvPr>
              <p:cNvSpPr/>
              <p:nvPr/>
            </p:nvSpPr>
            <p:spPr>
              <a:xfrm>
                <a:off x="3793721" y="468679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3" name="Freeform: Shape 24632">
                <a:extLst>
                  <a:ext uri="{FF2B5EF4-FFF2-40B4-BE49-F238E27FC236}">
                    <a16:creationId xmlns:a16="http://schemas.microsoft.com/office/drawing/2014/main" id="{228D45FA-FDE3-F0AD-4E3A-303873683577}"/>
                  </a:ext>
                </a:extLst>
              </p:cNvPr>
              <p:cNvSpPr/>
              <p:nvPr/>
            </p:nvSpPr>
            <p:spPr>
              <a:xfrm>
                <a:off x="3756820" y="468679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4" name="Freeform: Shape 24633">
                <a:extLst>
                  <a:ext uri="{FF2B5EF4-FFF2-40B4-BE49-F238E27FC236}">
                    <a16:creationId xmlns:a16="http://schemas.microsoft.com/office/drawing/2014/main" id="{DE7639D0-1580-0DD8-2F11-411F9C6CF75A}"/>
                  </a:ext>
                </a:extLst>
              </p:cNvPr>
              <p:cNvSpPr/>
              <p:nvPr/>
            </p:nvSpPr>
            <p:spPr>
              <a:xfrm>
                <a:off x="3707620" y="468679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5" name="Freeform: Shape 24634">
                <a:extLst>
                  <a:ext uri="{FF2B5EF4-FFF2-40B4-BE49-F238E27FC236}">
                    <a16:creationId xmlns:a16="http://schemas.microsoft.com/office/drawing/2014/main" id="{2D2A014C-AED9-4EF0-ECC4-47BF9423A011}"/>
                  </a:ext>
                </a:extLst>
              </p:cNvPr>
              <p:cNvSpPr/>
              <p:nvPr/>
            </p:nvSpPr>
            <p:spPr>
              <a:xfrm>
                <a:off x="3646119" y="461080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6" name="Freeform: Shape 24635">
                <a:extLst>
                  <a:ext uri="{FF2B5EF4-FFF2-40B4-BE49-F238E27FC236}">
                    <a16:creationId xmlns:a16="http://schemas.microsoft.com/office/drawing/2014/main" id="{ED7D8742-65EE-77FF-787C-923F00B27D67}"/>
                  </a:ext>
                </a:extLst>
              </p:cNvPr>
              <p:cNvSpPr/>
              <p:nvPr/>
            </p:nvSpPr>
            <p:spPr>
              <a:xfrm>
                <a:off x="3609219" y="458908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7" name="Freeform: Shape 24636">
                <a:extLst>
                  <a:ext uri="{FF2B5EF4-FFF2-40B4-BE49-F238E27FC236}">
                    <a16:creationId xmlns:a16="http://schemas.microsoft.com/office/drawing/2014/main" id="{35111917-2533-CBD1-9DB1-8B1952CF6EA1}"/>
                  </a:ext>
                </a:extLst>
              </p:cNvPr>
              <p:cNvSpPr/>
              <p:nvPr/>
            </p:nvSpPr>
            <p:spPr>
              <a:xfrm>
                <a:off x="3584619" y="458908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8" name="Freeform: Shape 24637">
                <a:extLst>
                  <a:ext uri="{FF2B5EF4-FFF2-40B4-BE49-F238E27FC236}">
                    <a16:creationId xmlns:a16="http://schemas.microsoft.com/office/drawing/2014/main" id="{068DDD44-C0D8-EBB7-4C63-3C5BB8F2C570}"/>
                  </a:ext>
                </a:extLst>
              </p:cNvPr>
              <p:cNvSpPr/>
              <p:nvPr/>
            </p:nvSpPr>
            <p:spPr>
              <a:xfrm>
                <a:off x="3498518" y="458908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24639" name="Freeform: Shape 24638">
                <a:extLst>
                  <a:ext uri="{FF2B5EF4-FFF2-40B4-BE49-F238E27FC236}">
                    <a16:creationId xmlns:a16="http://schemas.microsoft.com/office/drawing/2014/main" id="{006FC204-66B8-E116-8DDC-38E780850902}"/>
                  </a:ext>
                </a:extLst>
              </p:cNvPr>
              <p:cNvSpPr/>
              <p:nvPr/>
            </p:nvSpPr>
            <p:spPr>
              <a:xfrm>
                <a:off x="3461618" y="456737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0" name="Freeform: Shape 46079">
                <a:extLst>
                  <a:ext uri="{FF2B5EF4-FFF2-40B4-BE49-F238E27FC236}">
                    <a16:creationId xmlns:a16="http://schemas.microsoft.com/office/drawing/2014/main" id="{BC8A82AB-0006-1A93-8A2A-4CE79ECDABA0}"/>
                  </a:ext>
                </a:extLst>
              </p:cNvPr>
              <p:cNvSpPr/>
              <p:nvPr/>
            </p:nvSpPr>
            <p:spPr>
              <a:xfrm>
                <a:off x="3437018" y="453481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1" name="Freeform: Shape 46080">
                <a:extLst>
                  <a:ext uri="{FF2B5EF4-FFF2-40B4-BE49-F238E27FC236}">
                    <a16:creationId xmlns:a16="http://schemas.microsoft.com/office/drawing/2014/main" id="{0C80A77F-0523-E2B6-1DC2-67CC1BD5B11A}"/>
                  </a:ext>
                </a:extLst>
              </p:cNvPr>
              <p:cNvSpPr/>
              <p:nvPr/>
            </p:nvSpPr>
            <p:spPr>
              <a:xfrm>
                <a:off x="3387817" y="445882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2" name="Freeform: Shape 46081">
                <a:extLst>
                  <a:ext uri="{FF2B5EF4-FFF2-40B4-BE49-F238E27FC236}">
                    <a16:creationId xmlns:a16="http://schemas.microsoft.com/office/drawing/2014/main" id="{34C15B3F-BC5E-927E-7F24-D2D636969D15}"/>
                  </a:ext>
                </a:extLst>
              </p:cNvPr>
              <p:cNvSpPr/>
              <p:nvPr/>
            </p:nvSpPr>
            <p:spPr>
              <a:xfrm>
                <a:off x="3363217" y="444796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3" name="Freeform: Shape 46082">
                <a:extLst>
                  <a:ext uri="{FF2B5EF4-FFF2-40B4-BE49-F238E27FC236}">
                    <a16:creationId xmlns:a16="http://schemas.microsoft.com/office/drawing/2014/main" id="{03893A90-D4EC-F164-9EBD-96AB2968BE73}"/>
                  </a:ext>
                </a:extLst>
              </p:cNvPr>
              <p:cNvSpPr/>
              <p:nvPr/>
            </p:nvSpPr>
            <p:spPr>
              <a:xfrm>
                <a:off x="3338617" y="444796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4" name="Freeform: Shape 46083">
                <a:extLst>
                  <a:ext uri="{FF2B5EF4-FFF2-40B4-BE49-F238E27FC236}">
                    <a16:creationId xmlns:a16="http://schemas.microsoft.com/office/drawing/2014/main" id="{F0AA2FBD-E177-1795-CDBB-0E1F1808B87E}"/>
                  </a:ext>
                </a:extLst>
              </p:cNvPr>
              <p:cNvSpPr/>
              <p:nvPr/>
            </p:nvSpPr>
            <p:spPr>
              <a:xfrm>
                <a:off x="3289416" y="4437109"/>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5" name="Freeform: Shape 46084">
                <a:extLst>
                  <a:ext uri="{FF2B5EF4-FFF2-40B4-BE49-F238E27FC236}">
                    <a16:creationId xmlns:a16="http://schemas.microsoft.com/office/drawing/2014/main" id="{2B8DB450-9723-A018-371C-AE7C04895C37}"/>
                  </a:ext>
                </a:extLst>
              </p:cNvPr>
              <p:cNvSpPr/>
              <p:nvPr/>
            </p:nvSpPr>
            <p:spPr>
              <a:xfrm>
                <a:off x="3240216" y="4437109"/>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6" name="Freeform: Shape 46085">
                <a:extLst>
                  <a:ext uri="{FF2B5EF4-FFF2-40B4-BE49-F238E27FC236}">
                    <a16:creationId xmlns:a16="http://schemas.microsoft.com/office/drawing/2014/main" id="{88CA9D7B-300C-1FE7-C25F-2A7912A54AFC}"/>
                  </a:ext>
                </a:extLst>
              </p:cNvPr>
              <p:cNvSpPr/>
              <p:nvPr/>
            </p:nvSpPr>
            <p:spPr>
              <a:xfrm>
                <a:off x="3203316" y="441539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7" name="Freeform: Shape 46086">
                <a:extLst>
                  <a:ext uri="{FF2B5EF4-FFF2-40B4-BE49-F238E27FC236}">
                    <a16:creationId xmlns:a16="http://schemas.microsoft.com/office/drawing/2014/main" id="{09AEB462-495C-848F-DDDC-0B1142AFE579}"/>
                  </a:ext>
                </a:extLst>
              </p:cNvPr>
              <p:cNvSpPr/>
              <p:nvPr/>
            </p:nvSpPr>
            <p:spPr>
              <a:xfrm>
                <a:off x="3166415" y="441539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8" name="Freeform: Shape 46087">
                <a:extLst>
                  <a:ext uri="{FF2B5EF4-FFF2-40B4-BE49-F238E27FC236}">
                    <a16:creationId xmlns:a16="http://schemas.microsoft.com/office/drawing/2014/main" id="{1785FD54-77D9-1998-ADAD-DD0068CA738F}"/>
                  </a:ext>
                </a:extLst>
              </p:cNvPr>
              <p:cNvSpPr/>
              <p:nvPr/>
            </p:nvSpPr>
            <p:spPr>
              <a:xfrm>
                <a:off x="3141815" y="441539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89" name="Freeform: Shape 46088">
                <a:extLst>
                  <a:ext uri="{FF2B5EF4-FFF2-40B4-BE49-F238E27FC236}">
                    <a16:creationId xmlns:a16="http://schemas.microsoft.com/office/drawing/2014/main" id="{F8A52F91-2AC7-07FA-4FB0-C2E9D72C68D5}"/>
                  </a:ext>
                </a:extLst>
              </p:cNvPr>
              <p:cNvSpPr/>
              <p:nvPr/>
            </p:nvSpPr>
            <p:spPr>
              <a:xfrm>
                <a:off x="3104915" y="441539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0" name="Freeform: Shape 46089">
                <a:extLst>
                  <a:ext uri="{FF2B5EF4-FFF2-40B4-BE49-F238E27FC236}">
                    <a16:creationId xmlns:a16="http://schemas.microsoft.com/office/drawing/2014/main" id="{1AF20279-81A5-FD87-C022-A38D74501284}"/>
                  </a:ext>
                </a:extLst>
              </p:cNvPr>
              <p:cNvSpPr/>
              <p:nvPr/>
            </p:nvSpPr>
            <p:spPr>
              <a:xfrm>
                <a:off x="3068014" y="441539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1" name="Freeform: Shape 46090">
                <a:extLst>
                  <a:ext uri="{FF2B5EF4-FFF2-40B4-BE49-F238E27FC236}">
                    <a16:creationId xmlns:a16="http://schemas.microsoft.com/office/drawing/2014/main" id="{5DCC5BCA-9D90-730B-30B9-97F3D44E516A}"/>
                  </a:ext>
                </a:extLst>
              </p:cNvPr>
              <p:cNvSpPr/>
              <p:nvPr/>
            </p:nvSpPr>
            <p:spPr>
              <a:xfrm>
                <a:off x="3006514" y="4350263"/>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2" name="Freeform: Shape 46091">
                <a:extLst>
                  <a:ext uri="{FF2B5EF4-FFF2-40B4-BE49-F238E27FC236}">
                    <a16:creationId xmlns:a16="http://schemas.microsoft.com/office/drawing/2014/main" id="{3982B8CE-F4B3-B884-D546-42BC82CBB144}"/>
                  </a:ext>
                </a:extLst>
              </p:cNvPr>
              <p:cNvSpPr/>
              <p:nvPr/>
            </p:nvSpPr>
            <p:spPr>
              <a:xfrm>
                <a:off x="2748212" y="4176572"/>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3" name="Freeform: Shape 46092">
                <a:extLst>
                  <a:ext uri="{FF2B5EF4-FFF2-40B4-BE49-F238E27FC236}">
                    <a16:creationId xmlns:a16="http://schemas.microsoft.com/office/drawing/2014/main" id="{9FD532AD-B4C9-8FB3-A8A4-B3F6568EE160}"/>
                  </a:ext>
                </a:extLst>
              </p:cNvPr>
              <p:cNvSpPr/>
              <p:nvPr/>
            </p:nvSpPr>
            <p:spPr>
              <a:xfrm>
                <a:off x="1604302" y="306929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4" name="Freeform: Shape 46093">
                <a:extLst>
                  <a:ext uri="{FF2B5EF4-FFF2-40B4-BE49-F238E27FC236}">
                    <a16:creationId xmlns:a16="http://schemas.microsoft.com/office/drawing/2014/main" id="{C5AB85F5-F7F7-1D43-9117-25D313841652}"/>
                  </a:ext>
                </a:extLst>
              </p:cNvPr>
              <p:cNvSpPr/>
              <p:nvPr/>
            </p:nvSpPr>
            <p:spPr>
              <a:xfrm>
                <a:off x="1407501" y="290645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5" name="Freeform: Shape 46094">
                <a:extLst>
                  <a:ext uri="{FF2B5EF4-FFF2-40B4-BE49-F238E27FC236}">
                    <a16:creationId xmlns:a16="http://schemas.microsoft.com/office/drawing/2014/main" id="{D1898C0A-BA9F-D188-5FE2-3B167D5F6AF3}"/>
                  </a:ext>
                </a:extLst>
              </p:cNvPr>
              <p:cNvSpPr/>
              <p:nvPr/>
            </p:nvSpPr>
            <p:spPr>
              <a:xfrm>
                <a:off x="1296800" y="2895600"/>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6" name="Freeform: Shape 46095">
                <a:extLst>
                  <a:ext uri="{FF2B5EF4-FFF2-40B4-BE49-F238E27FC236}">
                    <a16:creationId xmlns:a16="http://schemas.microsoft.com/office/drawing/2014/main" id="{318B6AF2-7355-89B8-60F7-E853BF1E50CF}"/>
                  </a:ext>
                </a:extLst>
              </p:cNvPr>
              <p:cNvSpPr/>
              <p:nvPr/>
            </p:nvSpPr>
            <p:spPr>
              <a:xfrm>
                <a:off x="4544027"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sp>
            <p:nvSpPr>
              <p:cNvPr id="46097" name="Freeform: Shape 46096">
                <a:extLst>
                  <a:ext uri="{FF2B5EF4-FFF2-40B4-BE49-F238E27FC236}">
                    <a16:creationId xmlns:a16="http://schemas.microsoft.com/office/drawing/2014/main" id="{069BF69D-7315-29A3-6BFA-030D115C98FF}"/>
                  </a:ext>
                </a:extLst>
              </p:cNvPr>
              <p:cNvSpPr/>
              <p:nvPr/>
            </p:nvSpPr>
            <p:spPr>
              <a:xfrm>
                <a:off x="4593227" y="482791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025973"/>
                </a:solidFill>
                <a:prstDash val="solid"/>
                <a:miter/>
              </a:ln>
            </p:spPr>
            <p:txBody>
              <a:bodyPr rtlCol="0" anchor="ctr"/>
              <a:lstStyle/>
              <a:p>
                <a:endParaRPr lang="en-US"/>
              </a:p>
            </p:txBody>
          </p:sp>
        </p:grpSp>
      </p:grpSp>
      <p:grpSp>
        <p:nvGrpSpPr>
          <p:cNvPr id="46172" name="Group 46171">
            <a:extLst>
              <a:ext uri="{FF2B5EF4-FFF2-40B4-BE49-F238E27FC236}">
                <a16:creationId xmlns:a16="http://schemas.microsoft.com/office/drawing/2014/main" id="{176FBFB0-8CE3-CF73-A148-4D3C17ECFC8B}"/>
              </a:ext>
            </a:extLst>
          </p:cNvPr>
          <p:cNvGrpSpPr/>
          <p:nvPr/>
        </p:nvGrpSpPr>
        <p:grpSpPr>
          <a:xfrm>
            <a:off x="738304" y="2744498"/>
            <a:ext cx="4875440" cy="3373299"/>
            <a:chOff x="738304" y="2744498"/>
            <a:chExt cx="4875440" cy="3373299"/>
          </a:xfrm>
        </p:grpSpPr>
        <p:grpSp>
          <p:nvGrpSpPr>
            <p:cNvPr id="15" name="Group 14">
              <a:extLst>
                <a:ext uri="{FF2B5EF4-FFF2-40B4-BE49-F238E27FC236}">
                  <a16:creationId xmlns:a16="http://schemas.microsoft.com/office/drawing/2014/main" id="{382FAB58-C29A-3DDA-8F7C-17EF4C976958}"/>
                </a:ext>
              </a:extLst>
            </p:cNvPr>
            <p:cNvGrpSpPr/>
            <p:nvPr/>
          </p:nvGrpSpPr>
          <p:grpSpPr>
            <a:xfrm>
              <a:off x="738304" y="2744498"/>
              <a:ext cx="497252" cy="3186095"/>
              <a:chOff x="2456004" y="1536947"/>
              <a:chExt cx="497252" cy="3739596"/>
            </a:xfrm>
          </p:grpSpPr>
          <p:sp>
            <p:nvSpPr>
              <p:cNvPr id="24598" name="TextBox 24597">
                <a:extLst>
                  <a:ext uri="{FF2B5EF4-FFF2-40B4-BE49-F238E27FC236}">
                    <a16:creationId xmlns:a16="http://schemas.microsoft.com/office/drawing/2014/main" id="{34B80C7B-72DC-02C3-B5AB-5729A9327B4C}"/>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599" name="TextBox 24598">
                <a:extLst>
                  <a:ext uri="{FF2B5EF4-FFF2-40B4-BE49-F238E27FC236}">
                    <a16:creationId xmlns:a16="http://schemas.microsoft.com/office/drawing/2014/main" id="{26BF6EAA-7D7C-FD56-E29D-AD345562D2C7}"/>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600" name="TextBox 24599">
                <a:extLst>
                  <a:ext uri="{FF2B5EF4-FFF2-40B4-BE49-F238E27FC236}">
                    <a16:creationId xmlns:a16="http://schemas.microsoft.com/office/drawing/2014/main" id="{CC8ABC9E-784F-D0FD-ED52-9BC615696571}"/>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601" name="TextBox 24600">
                <a:extLst>
                  <a:ext uri="{FF2B5EF4-FFF2-40B4-BE49-F238E27FC236}">
                    <a16:creationId xmlns:a16="http://schemas.microsoft.com/office/drawing/2014/main" id="{80F46A43-F70F-A9AD-476E-2AE3E5B3E616}"/>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602" name="TextBox 24601">
                <a:extLst>
                  <a:ext uri="{FF2B5EF4-FFF2-40B4-BE49-F238E27FC236}">
                    <a16:creationId xmlns:a16="http://schemas.microsoft.com/office/drawing/2014/main" id="{9077226F-9E9F-4257-A22C-52ABA38D8E72}"/>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603" name="TextBox 24602">
                <a:extLst>
                  <a:ext uri="{FF2B5EF4-FFF2-40B4-BE49-F238E27FC236}">
                    <a16:creationId xmlns:a16="http://schemas.microsoft.com/office/drawing/2014/main" id="{DD0885FF-6EFB-2976-B29F-340CF9AA1997}"/>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06739D98-CEBF-0B2A-40AD-5AA90564A0A7}"/>
                </a:ext>
              </a:extLst>
            </p:cNvPr>
            <p:cNvGrpSpPr/>
            <p:nvPr/>
          </p:nvGrpSpPr>
          <p:grpSpPr>
            <a:xfrm>
              <a:off x="1109792" y="5779243"/>
              <a:ext cx="4503952" cy="338554"/>
              <a:chOff x="2674310" y="5064788"/>
              <a:chExt cx="10288084" cy="338554"/>
            </a:xfrm>
          </p:grpSpPr>
          <p:grpSp>
            <p:nvGrpSpPr>
              <p:cNvPr id="19" name="Group 18">
                <a:extLst>
                  <a:ext uri="{FF2B5EF4-FFF2-40B4-BE49-F238E27FC236}">
                    <a16:creationId xmlns:a16="http://schemas.microsoft.com/office/drawing/2014/main" id="{906114CE-B3BB-9561-6FE9-88372B3B5473}"/>
                  </a:ext>
                </a:extLst>
              </p:cNvPr>
              <p:cNvGrpSpPr/>
              <p:nvPr/>
            </p:nvGrpSpPr>
            <p:grpSpPr>
              <a:xfrm>
                <a:off x="2674310" y="5064788"/>
                <a:ext cx="2670953" cy="338554"/>
                <a:chOff x="2674310" y="5064788"/>
                <a:chExt cx="2670953" cy="338554"/>
              </a:xfrm>
            </p:grpSpPr>
            <p:sp>
              <p:nvSpPr>
                <p:cNvPr id="39" name="TextBox 38">
                  <a:extLst>
                    <a:ext uri="{FF2B5EF4-FFF2-40B4-BE49-F238E27FC236}">
                      <a16:creationId xmlns:a16="http://schemas.microsoft.com/office/drawing/2014/main" id="{8EF81818-3AC2-6E9F-84E2-9467FD5686E8}"/>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55D6B8E4-C871-A61B-73FA-34A8A052BBE0}"/>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2563D2A7-CC64-46BE-B277-DC2671FC5CED}"/>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449C2F41-08C2-FB27-0F7C-561E187A9277}"/>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20" name="Group 19">
                <a:extLst>
                  <a:ext uri="{FF2B5EF4-FFF2-40B4-BE49-F238E27FC236}">
                    <a16:creationId xmlns:a16="http://schemas.microsoft.com/office/drawing/2014/main" id="{E968F793-F845-FBCA-35BE-CBEA44760550}"/>
                  </a:ext>
                </a:extLst>
              </p:cNvPr>
              <p:cNvGrpSpPr/>
              <p:nvPr/>
            </p:nvGrpSpPr>
            <p:grpSpPr>
              <a:xfrm>
                <a:off x="5096574" y="5064788"/>
                <a:ext cx="2789957" cy="338554"/>
                <a:chOff x="2555306" y="5064788"/>
                <a:chExt cx="2789957" cy="338554"/>
              </a:xfrm>
            </p:grpSpPr>
            <p:sp>
              <p:nvSpPr>
                <p:cNvPr id="31" name="TextBox 30">
                  <a:extLst>
                    <a:ext uri="{FF2B5EF4-FFF2-40B4-BE49-F238E27FC236}">
                      <a16:creationId xmlns:a16="http://schemas.microsoft.com/office/drawing/2014/main" id="{1F351D7B-8DCE-6B45-52A5-E0C7A9B28419}"/>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3" name="TextBox 32">
                  <a:extLst>
                    <a:ext uri="{FF2B5EF4-FFF2-40B4-BE49-F238E27FC236}">
                      <a16:creationId xmlns:a16="http://schemas.microsoft.com/office/drawing/2014/main" id="{E3AE4918-99BD-0A1B-2077-8CE8BA0A81E6}"/>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303F5FEF-09B7-B5DB-ECA0-4B1DFA01A5D7}"/>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02F3AD3B-56E4-880B-F3B5-8C2936E5238D}"/>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21" name="Group 20">
                <a:extLst>
                  <a:ext uri="{FF2B5EF4-FFF2-40B4-BE49-F238E27FC236}">
                    <a16:creationId xmlns:a16="http://schemas.microsoft.com/office/drawing/2014/main" id="{C7E2F5D5-79CC-6DE4-636F-7CD09C493E32}"/>
                  </a:ext>
                </a:extLst>
              </p:cNvPr>
              <p:cNvGrpSpPr/>
              <p:nvPr/>
            </p:nvGrpSpPr>
            <p:grpSpPr>
              <a:xfrm>
                <a:off x="7626687" y="5064788"/>
                <a:ext cx="5335707" cy="338554"/>
                <a:chOff x="2555306" y="5064788"/>
                <a:chExt cx="5335707" cy="338554"/>
              </a:xfrm>
            </p:grpSpPr>
            <p:sp>
              <p:nvSpPr>
                <p:cNvPr id="22" name="TextBox 21">
                  <a:extLst>
                    <a:ext uri="{FF2B5EF4-FFF2-40B4-BE49-F238E27FC236}">
                      <a16:creationId xmlns:a16="http://schemas.microsoft.com/office/drawing/2014/main" id="{2AFE486C-C2D5-9EFA-749A-7C0E8BE9A67A}"/>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4" name="TextBox 23">
                  <a:extLst>
                    <a:ext uri="{FF2B5EF4-FFF2-40B4-BE49-F238E27FC236}">
                      <a16:creationId xmlns:a16="http://schemas.microsoft.com/office/drawing/2014/main" id="{57AD6909-BBE5-F877-358E-42790CD2C53D}"/>
                    </a:ext>
                  </a:extLst>
                </p:cNvPr>
                <p:cNvSpPr txBox="1"/>
                <p:nvPr/>
              </p:nvSpPr>
              <p:spPr bwMode="auto">
                <a:xfrm>
                  <a:off x="3186822"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1A76C248-582C-2E79-AE13-962F1D21E330}"/>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4F9A3589-E77D-AC27-368D-86D1BAF211EA}"/>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30" name="TextBox 29">
                  <a:extLst>
                    <a:ext uri="{FF2B5EF4-FFF2-40B4-BE49-F238E27FC236}">
                      <a16:creationId xmlns:a16="http://schemas.microsoft.com/office/drawing/2014/main" id="{71C3FF24-AE96-65C1-223A-AD324EA9EDBD}"/>
                    </a:ext>
                  </a:extLst>
                </p:cNvPr>
                <p:cNvSpPr txBox="1"/>
                <p:nvPr/>
              </p:nvSpPr>
              <p:spPr bwMode="auto">
                <a:xfrm>
                  <a:off x="5110880"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46169" name="TextBox 46168">
                  <a:extLst>
                    <a:ext uri="{FF2B5EF4-FFF2-40B4-BE49-F238E27FC236}">
                      <a16:creationId xmlns:a16="http://schemas.microsoft.com/office/drawing/2014/main" id="{1E8B1025-78AA-7D82-9A13-E4335A959976}"/>
                    </a:ext>
                  </a:extLst>
                </p:cNvPr>
                <p:cNvSpPr txBox="1"/>
                <p:nvPr/>
              </p:nvSpPr>
              <p:spPr bwMode="auto">
                <a:xfrm>
                  <a:off x="5698210"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46170" name="TextBox 46169">
                  <a:extLst>
                    <a:ext uri="{FF2B5EF4-FFF2-40B4-BE49-F238E27FC236}">
                      <a16:creationId xmlns:a16="http://schemas.microsoft.com/office/drawing/2014/main" id="{8DB5A3F6-3384-059A-7C84-1354BAFE9553}"/>
                    </a:ext>
                  </a:extLst>
                </p:cNvPr>
                <p:cNvSpPr txBox="1"/>
                <p:nvPr/>
              </p:nvSpPr>
              <p:spPr bwMode="auto">
                <a:xfrm>
                  <a:off x="6329727"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sp>
              <p:nvSpPr>
                <p:cNvPr id="46171" name="TextBox 46170">
                  <a:extLst>
                    <a:ext uri="{FF2B5EF4-FFF2-40B4-BE49-F238E27FC236}">
                      <a16:creationId xmlns:a16="http://schemas.microsoft.com/office/drawing/2014/main" id="{4E859742-BCB5-4F2B-E1C5-99BF437E454D}"/>
                    </a:ext>
                  </a:extLst>
                </p:cNvPr>
                <p:cNvSpPr txBox="1"/>
                <p:nvPr/>
              </p:nvSpPr>
              <p:spPr bwMode="auto">
                <a:xfrm>
                  <a:off x="699317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grpSp>
        <p:grpSp>
          <p:nvGrpSpPr>
            <p:cNvPr id="46098" name="Graphic 24604">
              <a:extLst>
                <a:ext uri="{FF2B5EF4-FFF2-40B4-BE49-F238E27FC236}">
                  <a16:creationId xmlns:a16="http://schemas.microsoft.com/office/drawing/2014/main" id="{52712124-38CD-4D85-2DCF-D9C9948F07D1}"/>
                </a:ext>
              </a:extLst>
            </p:cNvPr>
            <p:cNvGrpSpPr/>
            <p:nvPr/>
          </p:nvGrpSpPr>
          <p:grpSpPr>
            <a:xfrm>
              <a:off x="1155964" y="2918071"/>
              <a:ext cx="4305036" cy="2930278"/>
              <a:chOff x="1155964" y="2918071"/>
              <a:chExt cx="4305036" cy="2930278"/>
            </a:xfrm>
            <a:noFill/>
          </p:grpSpPr>
          <p:sp>
            <p:nvSpPr>
              <p:cNvPr id="46099" name="Freeform: Shape 46098">
                <a:extLst>
                  <a:ext uri="{FF2B5EF4-FFF2-40B4-BE49-F238E27FC236}">
                    <a16:creationId xmlns:a16="http://schemas.microsoft.com/office/drawing/2014/main" id="{FE3B436D-59F8-752A-4B40-C0E46EFC44A4}"/>
                  </a:ext>
                </a:extLst>
              </p:cNvPr>
              <p:cNvSpPr/>
              <p:nvPr/>
            </p:nvSpPr>
            <p:spPr>
              <a:xfrm>
                <a:off x="1254364" y="2918071"/>
                <a:ext cx="4206635"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46100" name="Graphic 24604">
                <a:extLst>
                  <a:ext uri="{FF2B5EF4-FFF2-40B4-BE49-F238E27FC236}">
                    <a16:creationId xmlns:a16="http://schemas.microsoft.com/office/drawing/2014/main" id="{47C5FD09-081B-8B53-3B0A-8EE00F73A514}"/>
                  </a:ext>
                </a:extLst>
              </p:cNvPr>
              <p:cNvGrpSpPr/>
              <p:nvPr/>
            </p:nvGrpSpPr>
            <p:grpSpPr>
              <a:xfrm>
                <a:off x="1155964" y="2923499"/>
                <a:ext cx="98400" cy="2844193"/>
                <a:chOff x="1155964" y="2923499"/>
                <a:chExt cx="98400" cy="2844193"/>
              </a:xfrm>
            </p:grpSpPr>
            <p:sp>
              <p:nvSpPr>
                <p:cNvPr id="46101" name="Freeform: Shape 46100">
                  <a:extLst>
                    <a:ext uri="{FF2B5EF4-FFF2-40B4-BE49-F238E27FC236}">
                      <a16:creationId xmlns:a16="http://schemas.microsoft.com/office/drawing/2014/main" id="{C4C03EE7-2FA9-3A7A-F4C7-23647A76E2B3}"/>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102" name="Freeform: Shape 46101">
                  <a:extLst>
                    <a:ext uri="{FF2B5EF4-FFF2-40B4-BE49-F238E27FC236}">
                      <a16:creationId xmlns:a16="http://schemas.microsoft.com/office/drawing/2014/main" id="{F3D0C3BB-EE0B-79DA-4125-2F8EA1BFA435}"/>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103" name="Freeform: Shape 46102">
                  <a:extLst>
                    <a:ext uri="{FF2B5EF4-FFF2-40B4-BE49-F238E27FC236}">
                      <a16:creationId xmlns:a16="http://schemas.microsoft.com/office/drawing/2014/main" id="{EBE63B7A-3DC3-F3F3-3D41-4FA1E8B62DFA}"/>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104" name="Freeform: Shape 46103">
                  <a:extLst>
                    <a:ext uri="{FF2B5EF4-FFF2-40B4-BE49-F238E27FC236}">
                      <a16:creationId xmlns:a16="http://schemas.microsoft.com/office/drawing/2014/main" id="{0F6658CC-B33A-C9D9-3FC2-9AD3031F3D5E}"/>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105" name="Freeform: Shape 46104">
                  <a:extLst>
                    <a:ext uri="{FF2B5EF4-FFF2-40B4-BE49-F238E27FC236}">
                      <a16:creationId xmlns:a16="http://schemas.microsoft.com/office/drawing/2014/main" id="{30AB1ACC-195A-5F1B-32A4-44A5978D54DA}"/>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106" name="Freeform: Shape 46105">
                  <a:extLst>
                    <a:ext uri="{FF2B5EF4-FFF2-40B4-BE49-F238E27FC236}">
                      <a16:creationId xmlns:a16="http://schemas.microsoft.com/office/drawing/2014/main" id="{B647A08D-BE18-AA00-2C91-CAE5CD44E8CF}"/>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46107" name="Graphic 24604">
                <a:extLst>
                  <a:ext uri="{FF2B5EF4-FFF2-40B4-BE49-F238E27FC236}">
                    <a16:creationId xmlns:a16="http://schemas.microsoft.com/office/drawing/2014/main" id="{1A385337-2865-1D7D-FCF1-E7D356C326E0}"/>
                  </a:ext>
                </a:extLst>
              </p:cNvPr>
              <p:cNvGrpSpPr/>
              <p:nvPr/>
            </p:nvGrpSpPr>
            <p:grpSpPr>
              <a:xfrm>
                <a:off x="1253257" y="5767692"/>
                <a:ext cx="4157311" cy="80657"/>
                <a:chOff x="1253257" y="5767692"/>
                <a:chExt cx="4157311" cy="80657"/>
              </a:xfrm>
            </p:grpSpPr>
            <p:grpSp>
              <p:nvGrpSpPr>
                <p:cNvPr id="46108" name="Graphic 24604">
                  <a:extLst>
                    <a:ext uri="{FF2B5EF4-FFF2-40B4-BE49-F238E27FC236}">
                      <a16:creationId xmlns:a16="http://schemas.microsoft.com/office/drawing/2014/main" id="{3C1F7010-282D-C367-B431-BAF51BFC7B7D}"/>
                    </a:ext>
                  </a:extLst>
                </p:cNvPr>
                <p:cNvGrpSpPr/>
                <p:nvPr/>
              </p:nvGrpSpPr>
              <p:grpSpPr>
                <a:xfrm>
                  <a:off x="1253257" y="5767692"/>
                  <a:ext cx="1367279" cy="80657"/>
                  <a:chOff x="1253257" y="5767692"/>
                  <a:chExt cx="1367279" cy="80657"/>
                </a:xfrm>
              </p:grpSpPr>
              <p:sp>
                <p:nvSpPr>
                  <p:cNvPr id="46109" name="Freeform: Shape 46108">
                    <a:extLst>
                      <a:ext uri="{FF2B5EF4-FFF2-40B4-BE49-F238E27FC236}">
                        <a16:creationId xmlns:a16="http://schemas.microsoft.com/office/drawing/2014/main" id="{7F8CA7D7-D38A-509B-D035-44B3B61EE66F}"/>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0" name="Freeform: Shape 46109">
                    <a:extLst>
                      <a:ext uri="{FF2B5EF4-FFF2-40B4-BE49-F238E27FC236}">
                        <a16:creationId xmlns:a16="http://schemas.microsoft.com/office/drawing/2014/main" id="{B086FAC4-2D20-C85F-2449-0C25588E4F51}"/>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1" name="Freeform: Shape 46110">
                    <a:extLst>
                      <a:ext uri="{FF2B5EF4-FFF2-40B4-BE49-F238E27FC236}">
                        <a16:creationId xmlns:a16="http://schemas.microsoft.com/office/drawing/2014/main" id="{A520BE57-9187-1F7C-6363-854A456F855B}"/>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3" name="Freeform: Shape 46112">
                    <a:extLst>
                      <a:ext uri="{FF2B5EF4-FFF2-40B4-BE49-F238E27FC236}">
                        <a16:creationId xmlns:a16="http://schemas.microsoft.com/office/drawing/2014/main" id="{4D304F62-DFEF-85F9-2CDB-BA22B35F27A3}"/>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4" name="Freeform: Shape 46113">
                    <a:extLst>
                      <a:ext uri="{FF2B5EF4-FFF2-40B4-BE49-F238E27FC236}">
                        <a16:creationId xmlns:a16="http://schemas.microsoft.com/office/drawing/2014/main" id="{A1FB83D6-C3AA-23F7-2944-9B0E18D770E5}"/>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5" name="Freeform: Shape 46114">
                    <a:extLst>
                      <a:ext uri="{FF2B5EF4-FFF2-40B4-BE49-F238E27FC236}">
                        <a16:creationId xmlns:a16="http://schemas.microsoft.com/office/drawing/2014/main" id="{EE27F5D8-A334-D93C-B686-EF3D398D1857}"/>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46116" name="Graphic 24604">
                  <a:extLst>
                    <a:ext uri="{FF2B5EF4-FFF2-40B4-BE49-F238E27FC236}">
                      <a16:creationId xmlns:a16="http://schemas.microsoft.com/office/drawing/2014/main" id="{8CC0312F-58F0-112E-C940-61B1F3AD5477}"/>
                    </a:ext>
                  </a:extLst>
                </p:cNvPr>
                <p:cNvGrpSpPr/>
                <p:nvPr/>
              </p:nvGrpSpPr>
              <p:grpSpPr>
                <a:xfrm>
                  <a:off x="2897289" y="5767692"/>
                  <a:ext cx="1400735" cy="80657"/>
                  <a:chOff x="2897289" y="5767692"/>
                  <a:chExt cx="1400735" cy="80657"/>
                </a:xfrm>
              </p:grpSpPr>
              <p:sp>
                <p:nvSpPr>
                  <p:cNvPr id="46117" name="Freeform: Shape 46116">
                    <a:extLst>
                      <a:ext uri="{FF2B5EF4-FFF2-40B4-BE49-F238E27FC236}">
                        <a16:creationId xmlns:a16="http://schemas.microsoft.com/office/drawing/2014/main" id="{149C0590-215E-A4E4-753A-6183B4A951A6}"/>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8" name="Freeform: Shape 46117">
                    <a:extLst>
                      <a:ext uri="{FF2B5EF4-FFF2-40B4-BE49-F238E27FC236}">
                        <a16:creationId xmlns:a16="http://schemas.microsoft.com/office/drawing/2014/main" id="{5F19C8B6-EAC3-9417-7992-0EC03BD2FE1F}"/>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19" name="Freeform: Shape 46118">
                    <a:extLst>
                      <a:ext uri="{FF2B5EF4-FFF2-40B4-BE49-F238E27FC236}">
                        <a16:creationId xmlns:a16="http://schemas.microsoft.com/office/drawing/2014/main" id="{7AD8F59A-BBF2-DD19-2DEB-2DFD88CE7467}"/>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0" name="Freeform: Shape 46119">
                    <a:extLst>
                      <a:ext uri="{FF2B5EF4-FFF2-40B4-BE49-F238E27FC236}">
                        <a16:creationId xmlns:a16="http://schemas.microsoft.com/office/drawing/2014/main" id="{D90993C8-388F-E9B6-1083-4778CB836145}"/>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1" name="Freeform: Shape 46120">
                    <a:extLst>
                      <a:ext uri="{FF2B5EF4-FFF2-40B4-BE49-F238E27FC236}">
                        <a16:creationId xmlns:a16="http://schemas.microsoft.com/office/drawing/2014/main" id="{35EF9D30-3E24-2EDE-CF6F-C8EBC84852C9}"/>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2" name="Freeform: Shape 46121">
                    <a:extLst>
                      <a:ext uri="{FF2B5EF4-FFF2-40B4-BE49-F238E27FC236}">
                        <a16:creationId xmlns:a16="http://schemas.microsoft.com/office/drawing/2014/main" id="{8195F341-5B0F-BEFE-8861-1421B7BB04E1}"/>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46123" name="Graphic 24604">
                  <a:extLst>
                    <a:ext uri="{FF2B5EF4-FFF2-40B4-BE49-F238E27FC236}">
                      <a16:creationId xmlns:a16="http://schemas.microsoft.com/office/drawing/2014/main" id="{5B7545D2-C93A-3963-A3C5-97DE1973B4AF}"/>
                    </a:ext>
                  </a:extLst>
                </p:cNvPr>
                <p:cNvGrpSpPr/>
                <p:nvPr/>
              </p:nvGrpSpPr>
              <p:grpSpPr>
                <a:xfrm>
                  <a:off x="4570103" y="5767692"/>
                  <a:ext cx="840466" cy="80657"/>
                  <a:chOff x="4570103" y="5767692"/>
                  <a:chExt cx="840466" cy="80657"/>
                </a:xfrm>
              </p:grpSpPr>
              <p:sp>
                <p:nvSpPr>
                  <p:cNvPr id="46124" name="Freeform: Shape 46123">
                    <a:extLst>
                      <a:ext uri="{FF2B5EF4-FFF2-40B4-BE49-F238E27FC236}">
                        <a16:creationId xmlns:a16="http://schemas.microsoft.com/office/drawing/2014/main" id="{73118927-4F1E-51FC-BD05-AE9112E44C4A}"/>
                      </a:ext>
                    </a:extLst>
                  </p:cNvPr>
                  <p:cNvSpPr/>
                  <p:nvPr/>
                </p:nvSpPr>
                <p:spPr>
                  <a:xfrm>
                    <a:off x="541056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5" name="Freeform: Shape 46124">
                    <a:extLst>
                      <a:ext uri="{FF2B5EF4-FFF2-40B4-BE49-F238E27FC236}">
                        <a16:creationId xmlns:a16="http://schemas.microsoft.com/office/drawing/2014/main" id="{5EBCFCBE-46AF-40B3-A4D5-CE45DE167766}"/>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6" name="Freeform: Shape 46125">
                    <a:extLst>
                      <a:ext uri="{FF2B5EF4-FFF2-40B4-BE49-F238E27FC236}">
                        <a16:creationId xmlns:a16="http://schemas.microsoft.com/office/drawing/2014/main" id="{62816481-1F48-65E9-07DE-E7BC77802548}"/>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27" name="Freeform: Shape 46126">
                    <a:extLst>
                      <a:ext uri="{FF2B5EF4-FFF2-40B4-BE49-F238E27FC236}">
                        <a16:creationId xmlns:a16="http://schemas.microsoft.com/office/drawing/2014/main" id="{852E81F7-08B8-67AC-2F48-B6F40C80ACF1}"/>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grpSp>
        <p:nvGrpSpPr>
          <p:cNvPr id="46128" name="Graphic 24604">
            <a:extLst>
              <a:ext uri="{FF2B5EF4-FFF2-40B4-BE49-F238E27FC236}">
                <a16:creationId xmlns:a16="http://schemas.microsoft.com/office/drawing/2014/main" id="{7AC0ADDB-7103-8F77-068E-6C84BCEEDC90}"/>
              </a:ext>
            </a:extLst>
          </p:cNvPr>
          <p:cNvGrpSpPr/>
          <p:nvPr/>
        </p:nvGrpSpPr>
        <p:grpSpPr>
          <a:xfrm>
            <a:off x="1266787" y="2922739"/>
            <a:ext cx="3855344" cy="2328547"/>
            <a:chOff x="1266787" y="2922739"/>
            <a:chExt cx="3855344" cy="2328547"/>
          </a:xfrm>
          <a:noFill/>
        </p:grpSpPr>
        <p:sp>
          <p:nvSpPr>
            <p:cNvPr id="46129" name="Freeform: Shape 46128">
              <a:extLst>
                <a:ext uri="{FF2B5EF4-FFF2-40B4-BE49-F238E27FC236}">
                  <a16:creationId xmlns:a16="http://schemas.microsoft.com/office/drawing/2014/main" id="{68F2C1D5-6811-6BAB-1E90-26DEE733EBCD}"/>
                </a:ext>
              </a:extLst>
            </p:cNvPr>
            <p:cNvSpPr/>
            <p:nvPr/>
          </p:nvSpPr>
          <p:spPr>
            <a:xfrm>
              <a:off x="1266787" y="2922739"/>
              <a:ext cx="3855344" cy="2299779"/>
            </a:xfrm>
            <a:custGeom>
              <a:avLst/>
              <a:gdLst>
                <a:gd name="connsiteX0" fmla="*/ 3855345 w 3855344"/>
                <a:gd name="connsiteY0" fmla="*/ 2299780 h 2299779"/>
                <a:gd name="connsiteX1" fmla="*/ 3520044 w 3855344"/>
                <a:gd name="connsiteY1" fmla="*/ 2299780 h 2299779"/>
                <a:gd name="connsiteX2" fmla="*/ 3520044 w 3855344"/>
                <a:gd name="connsiteY2" fmla="*/ 2187423 h 2299779"/>
                <a:gd name="connsiteX3" fmla="*/ 3213894 w 3855344"/>
                <a:gd name="connsiteY3" fmla="*/ 2187423 h 2299779"/>
                <a:gd name="connsiteX4" fmla="*/ 3213894 w 3855344"/>
                <a:gd name="connsiteY4" fmla="*/ 2105571 h 2299779"/>
                <a:gd name="connsiteX5" fmla="*/ 3055838 w 3855344"/>
                <a:gd name="connsiteY5" fmla="*/ 2105571 h 2299779"/>
                <a:gd name="connsiteX6" fmla="*/ 3055838 w 3855344"/>
                <a:gd name="connsiteY6" fmla="*/ 2044237 h 2299779"/>
                <a:gd name="connsiteX7" fmla="*/ 2834436 w 3855344"/>
                <a:gd name="connsiteY7" fmla="*/ 2044237 h 2299779"/>
                <a:gd name="connsiteX8" fmla="*/ 2834436 w 3855344"/>
                <a:gd name="connsiteY8" fmla="*/ 1982793 h 2299779"/>
                <a:gd name="connsiteX9" fmla="*/ 2625334 w 3855344"/>
                <a:gd name="connsiteY9" fmla="*/ 1982793 h 2299779"/>
                <a:gd name="connsiteX10" fmla="*/ 2625334 w 3855344"/>
                <a:gd name="connsiteY10" fmla="*/ 1949684 h 2299779"/>
                <a:gd name="connsiteX11" fmla="*/ 2593354 w 3855344"/>
                <a:gd name="connsiteY11" fmla="*/ 1949684 h 2299779"/>
                <a:gd name="connsiteX12" fmla="*/ 2593354 w 3855344"/>
                <a:gd name="connsiteY12" fmla="*/ 1902244 h 2299779"/>
                <a:gd name="connsiteX13" fmla="*/ 2526933 w 3855344"/>
                <a:gd name="connsiteY13" fmla="*/ 1902244 h 2299779"/>
                <a:gd name="connsiteX14" fmla="*/ 2526933 w 3855344"/>
                <a:gd name="connsiteY14" fmla="*/ 1871631 h 2299779"/>
                <a:gd name="connsiteX15" fmla="*/ 2458053 w 3855344"/>
                <a:gd name="connsiteY15" fmla="*/ 1871631 h 2299779"/>
                <a:gd name="connsiteX16" fmla="*/ 2458053 w 3855344"/>
                <a:gd name="connsiteY16" fmla="*/ 1856325 h 2299779"/>
                <a:gd name="connsiteX17" fmla="*/ 2268139 w 3855344"/>
                <a:gd name="connsiteY17" fmla="*/ 1856325 h 2299779"/>
                <a:gd name="connsiteX18" fmla="*/ 2268139 w 3855344"/>
                <a:gd name="connsiteY18" fmla="*/ 1829185 h 2299779"/>
                <a:gd name="connsiteX19" fmla="*/ 2249320 w 3855344"/>
                <a:gd name="connsiteY19" fmla="*/ 1829185 h 2299779"/>
                <a:gd name="connsiteX20" fmla="*/ 2249320 w 3855344"/>
                <a:gd name="connsiteY20" fmla="*/ 1807474 h 2299779"/>
                <a:gd name="connsiteX21" fmla="*/ 2151534 w 3855344"/>
                <a:gd name="connsiteY21" fmla="*/ 1807474 h 2299779"/>
                <a:gd name="connsiteX22" fmla="*/ 2151534 w 3855344"/>
                <a:gd name="connsiteY22" fmla="*/ 1796618 h 2299779"/>
                <a:gd name="connsiteX23" fmla="*/ 2096430 w 3855344"/>
                <a:gd name="connsiteY23" fmla="*/ 1796618 h 2299779"/>
                <a:gd name="connsiteX24" fmla="*/ 2096430 w 3855344"/>
                <a:gd name="connsiteY24" fmla="*/ 1773713 h 2299779"/>
                <a:gd name="connsiteX25" fmla="*/ 2034929 w 3855344"/>
                <a:gd name="connsiteY25" fmla="*/ 1773713 h 2299779"/>
                <a:gd name="connsiteX26" fmla="*/ 2034929 w 3855344"/>
                <a:gd name="connsiteY26" fmla="*/ 1753847 h 2299779"/>
                <a:gd name="connsiteX27" fmla="*/ 2010329 w 3855344"/>
                <a:gd name="connsiteY27" fmla="*/ 1753847 h 2299779"/>
                <a:gd name="connsiteX28" fmla="*/ 2010329 w 3855344"/>
                <a:gd name="connsiteY28" fmla="*/ 1742340 h 2299779"/>
                <a:gd name="connsiteX29" fmla="*/ 1838127 w 3855344"/>
                <a:gd name="connsiteY29" fmla="*/ 1742340 h 2299779"/>
                <a:gd name="connsiteX30" fmla="*/ 1838127 w 3855344"/>
                <a:gd name="connsiteY30" fmla="*/ 1671778 h 2299779"/>
                <a:gd name="connsiteX31" fmla="*/ 1824351 w 3855344"/>
                <a:gd name="connsiteY31" fmla="*/ 1671778 h 2299779"/>
                <a:gd name="connsiteX32" fmla="*/ 1824351 w 3855344"/>
                <a:gd name="connsiteY32" fmla="*/ 1644638 h 2299779"/>
                <a:gd name="connsiteX33" fmla="*/ 1747230 w 3855344"/>
                <a:gd name="connsiteY33" fmla="*/ 1644638 h 2299779"/>
                <a:gd name="connsiteX34" fmla="*/ 1747230 w 3855344"/>
                <a:gd name="connsiteY34" fmla="*/ 1626075 h 2299779"/>
                <a:gd name="connsiteX35" fmla="*/ 1662605 w 3855344"/>
                <a:gd name="connsiteY35" fmla="*/ 1626075 h 2299779"/>
                <a:gd name="connsiteX36" fmla="*/ 1662605 w 3855344"/>
                <a:gd name="connsiteY36" fmla="*/ 1612071 h 2299779"/>
                <a:gd name="connsiteX37" fmla="*/ 1592125 w 3855344"/>
                <a:gd name="connsiteY37" fmla="*/ 1612071 h 2299779"/>
                <a:gd name="connsiteX38" fmla="*/ 1592125 w 3855344"/>
                <a:gd name="connsiteY38" fmla="*/ 1590360 h 2299779"/>
                <a:gd name="connsiteX39" fmla="*/ 1551781 w 3855344"/>
                <a:gd name="connsiteY39" fmla="*/ 1590360 h 2299779"/>
                <a:gd name="connsiteX40" fmla="*/ 1551781 w 3855344"/>
                <a:gd name="connsiteY40" fmla="*/ 1579504 h 2299779"/>
                <a:gd name="connsiteX41" fmla="*/ 1463343 w 3855344"/>
                <a:gd name="connsiteY41" fmla="*/ 1579504 h 2299779"/>
                <a:gd name="connsiteX42" fmla="*/ 1463343 w 3855344"/>
                <a:gd name="connsiteY42" fmla="*/ 1555513 h 2299779"/>
                <a:gd name="connsiteX43" fmla="*/ 1433331 w 3855344"/>
                <a:gd name="connsiteY43" fmla="*/ 1555513 h 2299779"/>
                <a:gd name="connsiteX44" fmla="*/ 1433331 w 3855344"/>
                <a:gd name="connsiteY44" fmla="*/ 1537276 h 2299779"/>
                <a:gd name="connsiteX45" fmla="*/ 1404180 w 3855344"/>
                <a:gd name="connsiteY45" fmla="*/ 1537276 h 2299779"/>
                <a:gd name="connsiteX46" fmla="*/ 1404180 w 3855344"/>
                <a:gd name="connsiteY46" fmla="*/ 1519798 h 2299779"/>
                <a:gd name="connsiteX47" fmla="*/ 1383024 w 3855344"/>
                <a:gd name="connsiteY47" fmla="*/ 1519798 h 2299779"/>
                <a:gd name="connsiteX48" fmla="*/ 1383024 w 3855344"/>
                <a:gd name="connsiteY48" fmla="*/ 1505685 h 2299779"/>
                <a:gd name="connsiteX49" fmla="*/ 1330748 w 3855344"/>
                <a:gd name="connsiteY49" fmla="*/ 1505685 h 2299779"/>
                <a:gd name="connsiteX50" fmla="*/ 1330748 w 3855344"/>
                <a:gd name="connsiteY50" fmla="*/ 1475832 h 2299779"/>
                <a:gd name="connsiteX51" fmla="*/ 1281917 w 3855344"/>
                <a:gd name="connsiteY51" fmla="*/ 1475832 h 2299779"/>
                <a:gd name="connsiteX52" fmla="*/ 1281917 w 3855344"/>
                <a:gd name="connsiteY52" fmla="*/ 1460092 h 2299779"/>
                <a:gd name="connsiteX53" fmla="*/ 1223122 w 3855344"/>
                <a:gd name="connsiteY53" fmla="*/ 1460092 h 2299779"/>
                <a:gd name="connsiteX54" fmla="*/ 1223122 w 3855344"/>
                <a:gd name="connsiteY54" fmla="*/ 1438380 h 2299779"/>
                <a:gd name="connsiteX55" fmla="*/ 1201105 w 3855344"/>
                <a:gd name="connsiteY55" fmla="*/ 1438380 h 2299779"/>
                <a:gd name="connsiteX56" fmla="*/ 1201105 w 3855344"/>
                <a:gd name="connsiteY56" fmla="*/ 1416560 h 2299779"/>
                <a:gd name="connsiteX57" fmla="*/ 1186222 w 3855344"/>
                <a:gd name="connsiteY57" fmla="*/ 1416560 h 2299779"/>
                <a:gd name="connsiteX58" fmla="*/ 1186222 w 3855344"/>
                <a:gd name="connsiteY58" fmla="*/ 1394957 h 2299779"/>
                <a:gd name="connsiteX59" fmla="*/ 1164451 w 3855344"/>
                <a:gd name="connsiteY59" fmla="*/ 1394957 h 2299779"/>
                <a:gd name="connsiteX60" fmla="*/ 1164451 w 3855344"/>
                <a:gd name="connsiteY60" fmla="*/ 1384102 h 2299779"/>
                <a:gd name="connsiteX61" fmla="*/ 1145632 w 3855344"/>
                <a:gd name="connsiteY61" fmla="*/ 1384102 h 2299779"/>
                <a:gd name="connsiteX62" fmla="*/ 1145632 w 3855344"/>
                <a:gd name="connsiteY62" fmla="*/ 1369664 h 2299779"/>
                <a:gd name="connsiteX63" fmla="*/ 1129641 w 3855344"/>
                <a:gd name="connsiteY63" fmla="*/ 1369664 h 2299779"/>
                <a:gd name="connsiteX64" fmla="*/ 1129641 w 3855344"/>
                <a:gd name="connsiteY64" fmla="*/ 1356420 h 2299779"/>
                <a:gd name="connsiteX65" fmla="*/ 1063221 w 3855344"/>
                <a:gd name="connsiteY65" fmla="*/ 1356420 h 2299779"/>
                <a:gd name="connsiteX66" fmla="*/ 1063221 w 3855344"/>
                <a:gd name="connsiteY66" fmla="*/ 1343067 h 2299779"/>
                <a:gd name="connsiteX67" fmla="*/ 1038621 w 3855344"/>
                <a:gd name="connsiteY67" fmla="*/ 1343067 h 2299779"/>
                <a:gd name="connsiteX68" fmla="*/ 1038621 w 3855344"/>
                <a:gd name="connsiteY68" fmla="*/ 1325698 h 2299779"/>
                <a:gd name="connsiteX69" fmla="*/ 1014020 w 3855344"/>
                <a:gd name="connsiteY69" fmla="*/ 1325698 h 2299779"/>
                <a:gd name="connsiteX70" fmla="*/ 1014020 w 3855344"/>
                <a:gd name="connsiteY70" fmla="*/ 1297473 h 2299779"/>
                <a:gd name="connsiteX71" fmla="*/ 990527 w 3855344"/>
                <a:gd name="connsiteY71" fmla="*/ 1297473 h 2299779"/>
                <a:gd name="connsiteX72" fmla="*/ 990527 w 3855344"/>
                <a:gd name="connsiteY72" fmla="*/ 1280972 h 2299779"/>
                <a:gd name="connsiteX73" fmla="*/ 973553 w 3855344"/>
                <a:gd name="connsiteY73" fmla="*/ 1280972 h 2299779"/>
                <a:gd name="connsiteX74" fmla="*/ 973553 w 3855344"/>
                <a:gd name="connsiteY74" fmla="*/ 1259261 h 2299779"/>
                <a:gd name="connsiteX75" fmla="*/ 953750 w 3855344"/>
                <a:gd name="connsiteY75" fmla="*/ 1259261 h 2299779"/>
                <a:gd name="connsiteX76" fmla="*/ 953750 w 3855344"/>
                <a:gd name="connsiteY76" fmla="*/ 1231905 h 2299779"/>
                <a:gd name="connsiteX77" fmla="*/ 937760 w 3855344"/>
                <a:gd name="connsiteY77" fmla="*/ 1231905 h 2299779"/>
                <a:gd name="connsiteX78" fmla="*/ 937760 w 3855344"/>
                <a:gd name="connsiteY78" fmla="*/ 1199555 h 2299779"/>
                <a:gd name="connsiteX79" fmla="*/ 927920 w 3855344"/>
                <a:gd name="connsiteY79" fmla="*/ 1199555 h 2299779"/>
                <a:gd name="connsiteX80" fmla="*/ 927920 w 3855344"/>
                <a:gd name="connsiteY80" fmla="*/ 1156132 h 2299779"/>
                <a:gd name="connsiteX81" fmla="*/ 903320 w 3855344"/>
                <a:gd name="connsiteY81" fmla="*/ 1156132 h 2299779"/>
                <a:gd name="connsiteX82" fmla="*/ 903320 w 3855344"/>
                <a:gd name="connsiteY82" fmla="*/ 1138111 h 2299779"/>
                <a:gd name="connsiteX83" fmla="*/ 878719 w 3855344"/>
                <a:gd name="connsiteY83" fmla="*/ 1138111 h 2299779"/>
                <a:gd name="connsiteX84" fmla="*/ 878719 w 3855344"/>
                <a:gd name="connsiteY84" fmla="*/ 1123565 h 2299779"/>
                <a:gd name="connsiteX85" fmla="*/ 841942 w 3855344"/>
                <a:gd name="connsiteY85" fmla="*/ 1123565 h 2299779"/>
                <a:gd name="connsiteX86" fmla="*/ 841942 w 3855344"/>
                <a:gd name="connsiteY86" fmla="*/ 1095883 h 2299779"/>
                <a:gd name="connsiteX87" fmla="*/ 804919 w 3855344"/>
                <a:gd name="connsiteY87" fmla="*/ 1095883 h 2299779"/>
                <a:gd name="connsiteX88" fmla="*/ 804919 w 3855344"/>
                <a:gd name="connsiteY88" fmla="*/ 1057671 h 2299779"/>
                <a:gd name="connsiteX89" fmla="*/ 784624 w 3855344"/>
                <a:gd name="connsiteY89" fmla="*/ 1057671 h 2299779"/>
                <a:gd name="connsiteX90" fmla="*/ 784624 w 3855344"/>
                <a:gd name="connsiteY90" fmla="*/ 1033571 h 2299779"/>
                <a:gd name="connsiteX91" fmla="*/ 743418 w 3855344"/>
                <a:gd name="connsiteY91" fmla="*/ 1033571 h 2299779"/>
                <a:gd name="connsiteX92" fmla="*/ 743418 w 3855344"/>
                <a:gd name="connsiteY92" fmla="*/ 996227 h 2299779"/>
                <a:gd name="connsiteX93" fmla="*/ 730011 w 3855344"/>
                <a:gd name="connsiteY93" fmla="*/ 996227 h 2299779"/>
                <a:gd name="connsiteX94" fmla="*/ 730011 w 3855344"/>
                <a:gd name="connsiteY94" fmla="*/ 971585 h 2299779"/>
                <a:gd name="connsiteX95" fmla="*/ 706518 w 3855344"/>
                <a:gd name="connsiteY95" fmla="*/ 971585 h 2299779"/>
                <a:gd name="connsiteX96" fmla="*/ 706518 w 3855344"/>
                <a:gd name="connsiteY96" fmla="*/ 949874 h 2299779"/>
                <a:gd name="connsiteX97" fmla="*/ 696186 w 3855344"/>
                <a:gd name="connsiteY97" fmla="*/ 949874 h 2299779"/>
                <a:gd name="connsiteX98" fmla="*/ 696186 w 3855344"/>
                <a:gd name="connsiteY98" fmla="*/ 884739 h 2299779"/>
                <a:gd name="connsiteX99" fmla="*/ 684009 w 3855344"/>
                <a:gd name="connsiteY99" fmla="*/ 884739 h 2299779"/>
                <a:gd name="connsiteX100" fmla="*/ 684009 w 3855344"/>
                <a:gd name="connsiteY100" fmla="*/ 841317 h 2299779"/>
                <a:gd name="connsiteX101" fmla="*/ 635054 w 3855344"/>
                <a:gd name="connsiteY101" fmla="*/ 841317 h 2299779"/>
                <a:gd name="connsiteX102" fmla="*/ 635054 w 3855344"/>
                <a:gd name="connsiteY102" fmla="*/ 807121 h 2299779"/>
                <a:gd name="connsiteX103" fmla="*/ 608732 w 3855344"/>
                <a:gd name="connsiteY103" fmla="*/ 807121 h 2299779"/>
                <a:gd name="connsiteX104" fmla="*/ 608732 w 3855344"/>
                <a:gd name="connsiteY104" fmla="*/ 787038 h 2299779"/>
                <a:gd name="connsiteX105" fmla="*/ 592742 w 3855344"/>
                <a:gd name="connsiteY105" fmla="*/ 787038 h 2299779"/>
                <a:gd name="connsiteX106" fmla="*/ 592742 w 3855344"/>
                <a:gd name="connsiteY106" fmla="*/ 749803 h 2299779"/>
                <a:gd name="connsiteX107" fmla="*/ 574046 w 3855344"/>
                <a:gd name="connsiteY107" fmla="*/ 749803 h 2299779"/>
                <a:gd name="connsiteX108" fmla="*/ 574046 w 3855344"/>
                <a:gd name="connsiteY108" fmla="*/ 723315 h 2299779"/>
                <a:gd name="connsiteX109" fmla="*/ 560885 w 3855344"/>
                <a:gd name="connsiteY109" fmla="*/ 723315 h 2299779"/>
                <a:gd name="connsiteX110" fmla="*/ 560885 w 3855344"/>
                <a:gd name="connsiteY110" fmla="*/ 686732 h 2299779"/>
                <a:gd name="connsiteX111" fmla="*/ 544895 w 3855344"/>
                <a:gd name="connsiteY111" fmla="*/ 686732 h 2299779"/>
                <a:gd name="connsiteX112" fmla="*/ 544895 w 3855344"/>
                <a:gd name="connsiteY112" fmla="*/ 655250 h 2299779"/>
                <a:gd name="connsiteX113" fmla="*/ 529765 w 3855344"/>
                <a:gd name="connsiteY113" fmla="*/ 655250 h 2299779"/>
                <a:gd name="connsiteX114" fmla="*/ 529765 w 3855344"/>
                <a:gd name="connsiteY114" fmla="*/ 622900 h 2299779"/>
                <a:gd name="connsiteX115" fmla="*/ 514759 w 3855344"/>
                <a:gd name="connsiteY115" fmla="*/ 622900 h 2299779"/>
                <a:gd name="connsiteX116" fmla="*/ 514759 w 3855344"/>
                <a:gd name="connsiteY116" fmla="*/ 602491 h 2299779"/>
                <a:gd name="connsiteX117" fmla="*/ 499753 w 3855344"/>
                <a:gd name="connsiteY117" fmla="*/ 602491 h 2299779"/>
                <a:gd name="connsiteX118" fmla="*/ 499753 w 3855344"/>
                <a:gd name="connsiteY118" fmla="*/ 588922 h 2299779"/>
                <a:gd name="connsiteX119" fmla="*/ 472816 w 3855344"/>
                <a:gd name="connsiteY119" fmla="*/ 588922 h 2299779"/>
                <a:gd name="connsiteX120" fmla="*/ 472816 w 3855344"/>
                <a:gd name="connsiteY120" fmla="*/ 580780 h 2299779"/>
                <a:gd name="connsiteX121" fmla="*/ 449938 w 3855344"/>
                <a:gd name="connsiteY121" fmla="*/ 580780 h 2299779"/>
                <a:gd name="connsiteX122" fmla="*/ 449938 w 3855344"/>
                <a:gd name="connsiteY122" fmla="*/ 549841 h 2299779"/>
                <a:gd name="connsiteX123" fmla="*/ 430135 w 3855344"/>
                <a:gd name="connsiteY123" fmla="*/ 549841 h 2299779"/>
                <a:gd name="connsiteX124" fmla="*/ 430135 w 3855344"/>
                <a:gd name="connsiteY124" fmla="*/ 515646 h 2299779"/>
                <a:gd name="connsiteX125" fmla="*/ 411315 w 3855344"/>
                <a:gd name="connsiteY125" fmla="*/ 515646 h 2299779"/>
                <a:gd name="connsiteX126" fmla="*/ 411315 w 3855344"/>
                <a:gd name="connsiteY126" fmla="*/ 450512 h 2299779"/>
                <a:gd name="connsiteX127" fmla="*/ 374415 w 3855344"/>
                <a:gd name="connsiteY127" fmla="*/ 450512 h 2299779"/>
                <a:gd name="connsiteX128" fmla="*/ 374415 w 3855344"/>
                <a:gd name="connsiteY128" fmla="*/ 428800 h 2299779"/>
                <a:gd name="connsiteX129" fmla="*/ 361500 w 3855344"/>
                <a:gd name="connsiteY129" fmla="*/ 428800 h 2299779"/>
                <a:gd name="connsiteX130" fmla="*/ 361500 w 3855344"/>
                <a:gd name="connsiteY130" fmla="*/ 374522 h 2299779"/>
                <a:gd name="connsiteX131" fmla="*/ 337515 w 3855344"/>
                <a:gd name="connsiteY131" fmla="*/ 374522 h 2299779"/>
                <a:gd name="connsiteX132" fmla="*/ 337515 w 3855344"/>
                <a:gd name="connsiteY132" fmla="*/ 353244 h 2299779"/>
                <a:gd name="connsiteX133" fmla="*/ 325215 w 3855344"/>
                <a:gd name="connsiteY133" fmla="*/ 353244 h 2299779"/>
                <a:gd name="connsiteX134" fmla="*/ 325215 w 3855344"/>
                <a:gd name="connsiteY134" fmla="*/ 333270 h 2299779"/>
                <a:gd name="connsiteX135" fmla="*/ 312915 w 3855344"/>
                <a:gd name="connsiteY135" fmla="*/ 333270 h 2299779"/>
                <a:gd name="connsiteX136" fmla="*/ 312915 w 3855344"/>
                <a:gd name="connsiteY136" fmla="*/ 309387 h 2299779"/>
                <a:gd name="connsiteX137" fmla="*/ 292865 w 3855344"/>
                <a:gd name="connsiteY137" fmla="*/ 309387 h 2299779"/>
                <a:gd name="connsiteX138" fmla="*/ 292865 w 3855344"/>
                <a:gd name="connsiteY138" fmla="*/ 255109 h 2299779"/>
                <a:gd name="connsiteX139" fmla="*/ 263714 w 3855344"/>
                <a:gd name="connsiteY139" fmla="*/ 255109 h 2299779"/>
                <a:gd name="connsiteX140" fmla="*/ 263714 w 3855344"/>
                <a:gd name="connsiteY140" fmla="*/ 224604 h 2299779"/>
                <a:gd name="connsiteX141" fmla="*/ 247724 w 3855344"/>
                <a:gd name="connsiteY141" fmla="*/ 224604 h 2299779"/>
                <a:gd name="connsiteX142" fmla="*/ 247724 w 3855344"/>
                <a:gd name="connsiteY142" fmla="*/ 173691 h 2299779"/>
                <a:gd name="connsiteX143" fmla="*/ 233702 w 3855344"/>
                <a:gd name="connsiteY143" fmla="*/ 173691 h 2299779"/>
                <a:gd name="connsiteX144" fmla="*/ 233702 w 3855344"/>
                <a:gd name="connsiteY144" fmla="*/ 135696 h 2299779"/>
                <a:gd name="connsiteX145" fmla="*/ 214514 w 3855344"/>
                <a:gd name="connsiteY145" fmla="*/ 135696 h 2299779"/>
                <a:gd name="connsiteX146" fmla="*/ 214514 w 3855344"/>
                <a:gd name="connsiteY146" fmla="*/ 110945 h 2299779"/>
                <a:gd name="connsiteX147" fmla="*/ 191390 w 3855344"/>
                <a:gd name="connsiteY147" fmla="*/ 110945 h 2299779"/>
                <a:gd name="connsiteX148" fmla="*/ 191390 w 3855344"/>
                <a:gd name="connsiteY148" fmla="*/ 86846 h 2299779"/>
                <a:gd name="connsiteX149" fmla="*/ 170725 w 3855344"/>
                <a:gd name="connsiteY149" fmla="*/ 86846 h 2299779"/>
                <a:gd name="connsiteX150" fmla="*/ 170725 w 3855344"/>
                <a:gd name="connsiteY150" fmla="*/ 61986 h 2299779"/>
                <a:gd name="connsiteX151" fmla="*/ 152767 w 3855344"/>
                <a:gd name="connsiteY151" fmla="*/ 61986 h 2299779"/>
                <a:gd name="connsiteX152" fmla="*/ 152767 w 3855344"/>
                <a:gd name="connsiteY152" fmla="*/ 48851 h 2299779"/>
                <a:gd name="connsiteX153" fmla="*/ 129274 w 3855344"/>
                <a:gd name="connsiteY153" fmla="*/ 48851 h 2299779"/>
                <a:gd name="connsiteX154" fmla="*/ 129274 w 3855344"/>
                <a:gd name="connsiteY154" fmla="*/ 27139 h 2299779"/>
                <a:gd name="connsiteX155" fmla="*/ 103813 w 3855344"/>
                <a:gd name="connsiteY155" fmla="*/ 27139 h 2299779"/>
                <a:gd name="connsiteX156" fmla="*/ 103813 w 3855344"/>
                <a:gd name="connsiteY156" fmla="*/ 10856 h 2299779"/>
                <a:gd name="connsiteX157" fmla="*/ 30012 w 3855344"/>
                <a:gd name="connsiteY157" fmla="*/ 10856 h 2299779"/>
                <a:gd name="connsiteX158" fmla="*/ 30012 w 3855344"/>
                <a:gd name="connsiteY158" fmla="*/ 0 h 2299779"/>
                <a:gd name="connsiteX159" fmla="*/ 0 w 3855344"/>
                <a:gd name="connsiteY159" fmla="*/ 0 h 229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3855344" h="2299779">
                  <a:moveTo>
                    <a:pt x="3855345" y="2299780"/>
                  </a:moveTo>
                  <a:lnTo>
                    <a:pt x="3520044" y="2299780"/>
                  </a:lnTo>
                  <a:lnTo>
                    <a:pt x="3520044" y="2187423"/>
                  </a:lnTo>
                  <a:lnTo>
                    <a:pt x="3213894" y="2187423"/>
                  </a:lnTo>
                  <a:lnTo>
                    <a:pt x="3213894" y="2105571"/>
                  </a:lnTo>
                  <a:lnTo>
                    <a:pt x="3055838" y="2105571"/>
                  </a:lnTo>
                  <a:lnTo>
                    <a:pt x="3055838" y="2044237"/>
                  </a:lnTo>
                  <a:lnTo>
                    <a:pt x="2834436" y="2044237"/>
                  </a:lnTo>
                  <a:lnTo>
                    <a:pt x="2834436" y="1982793"/>
                  </a:lnTo>
                  <a:lnTo>
                    <a:pt x="2625334" y="1982793"/>
                  </a:lnTo>
                  <a:lnTo>
                    <a:pt x="2625334" y="1949684"/>
                  </a:lnTo>
                  <a:lnTo>
                    <a:pt x="2593354" y="1949684"/>
                  </a:lnTo>
                  <a:lnTo>
                    <a:pt x="2593354" y="1902244"/>
                  </a:lnTo>
                  <a:lnTo>
                    <a:pt x="2526933" y="1902244"/>
                  </a:lnTo>
                  <a:lnTo>
                    <a:pt x="2526933" y="1871631"/>
                  </a:lnTo>
                  <a:lnTo>
                    <a:pt x="2458053" y="1871631"/>
                  </a:lnTo>
                  <a:lnTo>
                    <a:pt x="2458053" y="1856325"/>
                  </a:lnTo>
                  <a:lnTo>
                    <a:pt x="2268139" y="1856325"/>
                  </a:lnTo>
                  <a:lnTo>
                    <a:pt x="2268139" y="1829185"/>
                  </a:lnTo>
                  <a:lnTo>
                    <a:pt x="2249320" y="1829185"/>
                  </a:lnTo>
                  <a:lnTo>
                    <a:pt x="2249320" y="1807474"/>
                  </a:lnTo>
                  <a:lnTo>
                    <a:pt x="2151534" y="1807474"/>
                  </a:lnTo>
                  <a:lnTo>
                    <a:pt x="2151534" y="1796618"/>
                  </a:lnTo>
                  <a:lnTo>
                    <a:pt x="2096430" y="1796618"/>
                  </a:lnTo>
                  <a:lnTo>
                    <a:pt x="2096430" y="1773713"/>
                  </a:lnTo>
                  <a:lnTo>
                    <a:pt x="2034929" y="1773713"/>
                  </a:lnTo>
                  <a:lnTo>
                    <a:pt x="2034929" y="1753847"/>
                  </a:lnTo>
                  <a:lnTo>
                    <a:pt x="2010329" y="1753847"/>
                  </a:lnTo>
                  <a:lnTo>
                    <a:pt x="2010329" y="1742340"/>
                  </a:lnTo>
                  <a:lnTo>
                    <a:pt x="1838127" y="1742340"/>
                  </a:lnTo>
                  <a:lnTo>
                    <a:pt x="1838127" y="1671778"/>
                  </a:lnTo>
                  <a:lnTo>
                    <a:pt x="1824351" y="1671778"/>
                  </a:lnTo>
                  <a:lnTo>
                    <a:pt x="1824351" y="1644638"/>
                  </a:lnTo>
                  <a:lnTo>
                    <a:pt x="1747230" y="1644638"/>
                  </a:lnTo>
                  <a:lnTo>
                    <a:pt x="1747230" y="1626075"/>
                  </a:lnTo>
                  <a:lnTo>
                    <a:pt x="1662605" y="1626075"/>
                  </a:lnTo>
                  <a:lnTo>
                    <a:pt x="1662605" y="1612071"/>
                  </a:lnTo>
                  <a:lnTo>
                    <a:pt x="1592125" y="1612071"/>
                  </a:lnTo>
                  <a:lnTo>
                    <a:pt x="1592125" y="1590360"/>
                  </a:lnTo>
                  <a:lnTo>
                    <a:pt x="1551781" y="1590360"/>
                  </a:lnTo>
                  <a:lnTo>
                    <a:pt x="1551781" y="1579504"/>
                  </a:lnTo>
                  <a:lnTo>
                    <a:pt x="1463343" y="1579504"/>
                  </a:lnTo>
                  <a:lnTo>
                    <a:pt x="1463343" y="1555513"/>
                  </a:lnTo>
                  <a:lnTo>
                    <a:pt x="1433331" y="1555513"/>
                  </a:lnTo>
                  <a:lnTo>
                    <a:pt x="1433331" y="1537276"/>
                  </a:lnTo>
                  <a:lnTo>
                    <a:pt x="1404180" y="1537276"/>
                  </a:lnTo>
                  <a:lnTo>
                    <a:pt x="1404180" y="1519798"/>
                  </a:lnTo>
                  <a:lnTo>
                    <a:pt x="1383024" y="1519798"/>
                  </a:lnTo>
                  <a:lnTo>
                    <a:pt x="1383024" y="1505685"/>
                  </a:lnTo>
                  <a:lnTo>
                    <a:pt x="1330748" y="1505685"/>
                  </a:lnTo>
                  <a:lnTo>
                    <a:pt x="1330748" y="1475832"/>
                  </a:lnTo>
                  <a:lnTo>
                    <a:pt x="1281917" y="1475832"/>
                  </a:lnTo>
                  <a:lnTo>
                    <a:pt x="1281917" y="1460092"/>
                  </a:lnTo>
                  <a:lnTo>
                    <a:pt x="1223122" y="1460092"/>
                  </a:lnTo>
                  <a:lnTo>
                    <a:pt x="1223122" y="1438380"/>
                  </a:lnTo>
                  <a:lnTo>
                    <a:pt x="1201105" y="1438380"/>
                  </a:lnTo>
                  <a:lnTo>
                    <a:pt x="1201105" y="1416560"/>
                  </a:lnTo>
                  <a:lnTo>
                    <a:pt x="1186222" y="1416560"/>
                  </a:lnTo>
                  <a:lnTo>
                    <a:pt x="1186222" y="1394957"/>
                  </a:lnTo>
                  <a:lnTo>
                    <a:pt x="1164451" y="1394957"/>
                  </a:lnTo>
                  <a:lnTo>
                    <a:pt x="1164451" y="1384102"/>
                  </a:lnTo>
                  <a:lnTo>
                    <a:pt x="1145632" y="1384102"/>
                  </a:lnTo>
                  <a:lnTo>
                    <a:pt x="1145632" y="1369664"/>
                  </a:lnTo>
                  <a:lnTo>
                    <a:pt x="1129641" y="1369664"/>
                  </a:lnTo>
                  <a:lnTo>
                    <a:pt x="1129641" y="1356420"/>
                  </a:lnTo>
                  <a:lnTo>
                    <a:pt x="1063221" y="1356420"/>
                  </a:lnTo>
                  <a:lnTo>
                    <a:pt x="1063221" y="1343067"/>
                  </a:lnTo>
                  <a:lnTo>
                    <a:pt x="1038621" y="1343067"/>
                  </a:lnTo>
                  <a:lnTo>
                    <a:pt x="1038621" y="1325698"/>
                  </a:lnTo>
                  <a:lnTo>
                    <a:pt x="1014020" y="1325698"/>
                  </a:lnTo>
                  <a:lnTo>
                    <a:pt x="1014020" y="1297473"/>
                  </a:lnTo>
                  <a:lnTo>
                    <a:pt x="990527" y="1297473"/>
                  </a:lnTo>
                  <a:lnTo>
                    <a:pt x="990527" y="1280972"/>
                  </a:lnTo>
                  <a:lnTo>
                    <a:pt x="973553" y="1280972"/>
                  </a:lnTo>
                  <a:lnTo>
                    <a:pt x="973553" y="1259261"/>
                  </a:lnTo>
                  <a:lnTo>
                    <a:pt x="953750" y="1259261"/>
                  </a:lnTo>
                  <a:lnTo>
                    <a:pt x="953750" y="1231905"/>
                  </a:lnTo>
                  <a:lnTo>
                    <a:pt x="937760" y="1231905"/>
                  </a:lnTo>
                  <a:lnTo>
                    <a:pt x="937760" y="1199555"/>
                  </a:lnTo>
                  <a:lnTo>
                    <a:pt x="927920" y="1199555"/>
                  </a:lnTo>
                  <a:lnTo>
                    <a:pt x="927920" y="1156132"/>
                  </a:lnTo>
                  <a:lnTo>
                    <a:pt x="903320" y="1156132"/>
                  </a:lnTo>
                  <a:lnTo>
                    <a:pt x="903320" y="1138111"/>
                  </a:lnTo>
                  <a:lnTo>
                    <a:pt x="878719" y="1138111"/>
                  </a:lnTo>
                  <a:lnTo>
                    <a:pt x="878719" y="1123565"/>
                  </a:lnTo>
                  <a:lnTo>
                    <a:pt x="841942" y="1123565"/>
                  </a:lnTo>
                  <a:lnTo>
                    <a:pt x="841942" y="1095883"/>
                  </a:lnTo>
                  <a:lnTo>
                    <a:pt x="804919" y="1095883"/>
                  </a:lnTo>
                  <a:lnTo>
                    <a:pt x="804919" y="1057671"/>
                  </a:lnTo>
                  <a:lnTo>
                    <a:pt x="784624" y="1057671"/>
                  </a:lnTo>
                  <a:lnTo>
                    <a:pt x="784624" y="1033571"/>
                  </a:lnTo>
                  <a:lnTo>
                    <a:pt x="743418" y="1033571"/>
                  </a:lnTo>
                  <a:lnTo>
                    <a:pt x="743418" y="996227"/>
                  </a:lnTo>
                  <a:lnTo>
                    <a:pt x="730011" y="996227"/>
                  </a:lnTo>
                  <a:lnTo>
                    <a:pt x="730011" y="971585"/>
                  </a:lnTo>
                  <a:lnTo>
                    <a:pt x="706518" y="971585"/>
                  </a:lnTo>
                  <a:lnTo>
                    <a:pt x="706518" y="949874"/>
                  </a:lnTo>
                  <a:lnTo>
                    <a:pt x="696186" y="949874"/>
                  </a:lnTo>
                  <a:lnTo>
                    <a:pt x="696186" y="884739"/>
                  </a:lnTo>
                  <a:lnTo>
                    <a:pt x="684009" y="884739"/>
                  </a:lnTo>
                  <a:lnTo>
                    <a:pt x="684009" y="841317"/>
                  </a:lnTo>
                  <a:lnTo>
                    <a:pt x="635054" y="841317"/>
                  </a:lnTo>
                  <a:lnTo>
                    <a:pt x="635054" y="807121"/>
                  </a:lnTo>
                  <a:lnTo>
                    <a:pt x="608732" y="807121"/>
                  </a:lnTo>
                  <a:lnTo>
                    <a:pt x="608732" y="787038"/>
                  </a:lnTo>
                  <a:lnTo>
                    <a:pt x="592742" y="787038"/>
                  </a:lnTo>
                  <a:lnTo>
                    <a:pt x="592742" y="749803"/>
                  </a:lnTo>
                  <a:lnTo>
                    <a:pt x="574046" y="749803"/>
                  </a:lnTo>
                  <a:lnTo>
                    <a:pt x="574046" y="723315"/>
                  </a:lnTo>
                  <a:lnTo>
                    <a:pt x="560885" y="723315"/>
                  </a:lnTo>
                  <a:lnTo>
                    <a:pt x="560885" y="686732"/>
                  </a:lnTo>
                  <a:lnTo>
                    <a:pt x="544895" y="686732"/>
                  </a:lnTo>
                  <a:lnTo>
                    <a:pt x="544895" y="655250"/>
                  </a:lnTo>
                  <a:lnTo>
                    <a:pt x="529765" y="655250"/>
                  </a:lnTo>
                  <a:lnTo>
                    <a:pt x="529765" y="622900"/>
                  </a:lnTo>
                  <a:lnTo>
                    <a:pt x="514759" y="622900"/>
                  </a:lnTo>
                  <a:lnTo>
                    <a:pt x="514759" y="602491"/>
                  </a:lnTo>
                  <a:lnTo>
                    <a:pt x="499753" y="602491"/>
                  </a:lnTo>
                  <a:lnTo>
                    <a:pt x="499753" y="588922"/>
                  </a:lnTo>
                  <a:lnTo>
                    <a:pt x="472816" y="588922"/>
                  </a:lnTo>
                  <a:lnTo>
                    <a:pt x="472816" y="580780"/>
                  </a:lnTo>
                  <a:lnTo>
                    <a:pt x="449938" y="580780"/>
                  </a:lnTo>
                  <a:lnTo>
                    <a:pt x="449938" y="549841"/>
                  </a:lnTo>
                  <a:lnTo>
                    <a:pt x="430135" y="549841"/>
                  </a:lnTo>
                  <a:lnTo>
                    <a:pt x="430135" y="515646"/>
                  </a:lnTo>
                  <a:lnTo>
                    <a:pt x="411315" y="515646"/>
                  </a:lnTo>
                  <a:lnTo>
                    <a:pt x="411315" y="450512"/>
                  </a:lnTo>
                  <a:lnTo>
                    <a:pt x="374415" y="450512"/>
                  </a:lnTo>
                  <a:lnTo>
                    <a:pt x="374415" y="428800"/>
                  </a:lnTo>
                  <a:lnTo>
                    <a:pt x="361500" y="428800"/>
                  </a:lnTo>
                  <a:lnTo>
                    <a:pt x="361500" y="374522"/>
                  </a:lnTo>
                  <a:lnTo>
                    <a:pt x="337515" y="374522"/>
                  </a:lnTo>
                  <a:lnTo>
                    <a:pt x="337515" y="353244"/>
                  </a:lnTo>
                  <a:lnTo>
                    <a:pt x="325215" y="353244"/>
                  </a:lnTo>
                  <a:lnTo>
                    <a:pt x="325215" y="333270"/>
                  </a:lnTo>
                  <a:lnTo>
                    <a:pt x="312915" y="333270"/>
                  </a:lnTo>
                  <a:lnTo>
                    <a:pt x="312915" y="309387"/>
                  </a:lnTo>
                  <a:lnTo>
                    <a:pt x="292865" y="309387"/>
                  </a:lnTo>
                  <a:lnTo>
                    <a:pt x="292865" y="255109"/>
                  </a:lnTo>
                  <a:lnTo>
                    <a:pt x="263714" y="255109"/>
                  </a:lnTo>
                  <a:lnTo>
                    <a:pt x="263714" y="224604"/>
                  </a:lnTo>
                  <a:lnTo>
                    <a:pt x="247724" y="224604"/>
                  </a:lnTo>
                  <a:lnTo>
                    <a:pt x="247724" y="173691"/>
                  </a:lnTo>
                  <a:lnTo>
                    <a:pt x="233702" y="173691"/>
                  </a:lnTo>
                  <a:lnTo>
                    <a:pt x="233702" y="135696"/>
                  </a:lnTo>
                  <a:lnTo>
                    <a:pt x="214514" y="135696"/>
                  </a:lnTo>
                  <a:lnTo>
                    <a:pt x="214514" y="110945"/>
                  </a:lnTo>
                  <a:lnTo>
                    <a:pt x="191390" y="110945"/>
                  </a:lnTo>
                  <a:lnTo>
                    <a:pt x="191390" y="86846"/>
                  </a:lnTo>
                  <a:lnTo>
                    <a:pt x="170725" y="86846"/>
                  </a:lnTo>
                  <a:lnTo>
                    <a:pt x="170725" y="61986"/>
                  </a:lnTo>
                  <a:lnTo>
                    <a:pt x="152767" y="61986"/>
                  </a:lnTo>
                  <a:lnTo>
                    <a:pt x="152767" y="48851"/>
                  </a:lnTo>
                  <a:lnTo>
                    <a:pt x="129274" y="48851"/>
                  </a:lnTo>
                  <a:lnTo>
                    <a:pt x="129274" y="27139"/>
                  </a:lnTo>
                  <a:lnTo>
                    <a:pt x="103813" y="27139"/>
                  </a:lnTo>
                  <a:lnTo>
                    <a:pt x="103813" y="10856"/>
                  </a:lnTo>
                  <a:lnTo>
                    <a:pt x="30012" y="10856"/>
                  </a:lnTo>
                  <a:lnTo>
                    <a:pt x="30012" y="0"/>
                  </a:lnTo>
                  <a:lnTo>
                    <a:pt x="0" y="0"/>
                  </a:lnTo>
                </a:path>
              </a:pathLst>
            </a:custGeom>
            <a:noFill/>
            <a:ln w="28575" cap="flat">
              <a:solidFill>
                <a:srgbClr val="E1471D"/>
              </a:solidFill>
              <a:prstDash val="solid"/>
              <a:miter/>
            </a:ln>
          </p:spPr>
          <p:txBody>
            <a:bodyPr rtlCol="0" anchor="ctr"/>
            <a:lstStyle/>
            <a:p>
              <a:endParaRPr lang="en-US"/>
            </a:p>
          </p:txBody>
        </p:sp>
        <p:grpSp>
          <p:nvGrpSpPr>
            <p:cNvPr id="46130" name="Graphic 24604">
              <a:extLst>
                <a:ext uri="{FF2B5EF4-FFF2-40B4-BE49-F238E27FC236}">
                  <a16:creationId xmlns:a16="http://schemas.microsoft.com/office/drawing/2014/main" id="{88FCEF94-2ABB-181F-D664-454913B76A0E}"/>
                </a:ext>
              </a:extLst>
            </p:cNvPr>
            <p:cNvGrpSpPr/>
            <p:nvPr/>
          </p:nvGrpSpPr>
          <p:grpSpPr>
            <a:xfrm>
              <a:off x="1370600" y="2928167"/>
              <a:ext cx="3726931" cy="2323119"/>
              <a:chOff x="1370600" y="2928167"/>
              <a:chExt cx="3726931" cy="2323119"/>
            </a:xfrm>
          </p:grpSpPr>
          <p:sp>
            <p:nvSpPr>
              <p:cNvPr id="46131" name="Freeform: Shape 46130">
                <a:extLst>
                  <a:ext uri="{FF2B5EF4-FFF2-40B4-BE49-F238E27FC236}">
                    <a16:creationId xmlns:a16="http://schemas.microsoft.com/office/drawing/2014/main" id="{5965A0E9-2BB4-69D8-3363-B0AA91B1136C}"/>
                  </a:ext>
                </a:extLst>
              </p:cNvPr>
              <p:cNvSpPr/>
              <p:nvPr/>
            </p:nvSpPr>
            <p:spPr>
              <a:xfrm>
                <a:off x="1924105" y="374234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2" name="Freeform: Shape 46131">
                <a:extLst>
                  <a:ext uri="{FF2B5EF4-FFF2-40B4-BE49-F238E27FC236}">
                    <a16:creationId xmlns:a16="http://schemas.microsoft.com/office/drawing/2014/main" id="{B16C82C9-2798-0C02-8716-5F3CDD2E345F}"/>
                  </a:ext>
                </a:extLst>
              </p:cNvPr>
              <p:cNvSpPr/>
              <p:nvPr/>
            </p:nvSpPr>
            <p:spPr>
              <a:xfrm>
                <a:off x="1370600" y="292816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3" name="Freeform: Shape 46132">
                <a:extLst>
                  <a:ext uri="{FF2B5EF4-FFF2-40B4-BE49-F238E27FC236}">
                    <a16:creationId xmlns:a16="http://schemas.microsoft.com/office/drawing/2014/main" id="{A5BCFB25-7D2F-8BBB-440E-FB2A3FD41847}"/>
                  </a:ext>
                </a:extLst>
              </p:cNvPr>
              <p:cNvSpPr/>
              <p:nvPr/>
            </p:nvSpPr>
            <p:spPr>
              <a:xfrm>
                <a:off x="2489910" y="4361119"/>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4" name="Freeform: Shape 46133">
                <a:extLst>
                  <a:ext uri="{FF2B5EF4-FFF2-40B4-BE49-F238E27FC236}">
                    <a16:creationId xmlns:a16="http://schemas.microsoft.com/office/drawing/2014/main" id="{3851B925-CCB5-F661-05D9-D43C0EF8B62C}"/>
                  </a:ext>
                </a:extLst>
              </p:cNvPr>
              <p:cNvSpPr/>
              <p:nvPr/>
            </p:nvSpPr>
            <p:spPr>
              <a:xfrm>
                <a:off x="2514510" y="4361119"/>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5" name="Freeform: Shape 46134">
                <a:extLst>
                  <a:ext uri="{FF2B5EF4-FFF2-40B4-BE49-F238E27FC236}">
                    <a16:creationId xmlns:a16="http://schemas.microsoft.com/office/drawing/2014/main" id="{477A30C0-7522-5B5C-E2CD-D34FB8EABDF2}"/>
                  </a:ext>
                </a:extLst>
              </p:cNvPr>
              <p:cNvSpPr/>
              <p:nvPr/>
            </p:nvSpPr>
            <p:spPr>
              <a:xfrm>
                <a:off x="3117215" y="463251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6" name="Freeform: Shape 46135">
                <a:extLst>
                  <a:ext uri="{FF2B5EF4-FFF2-40B4-BE49-F238E27FC236}">
                    <a16:creationId xmlns:a16="http://schemas.microsoft.com/office/drawing/2014/main" id="{EF7B1A8C-4B05-04C5-E5B7-D765459A506A}"/>
                  </a:ext>
                </a:extLst>
              </p:cNvPr>
              <p:cNvSpPr/>
              <p:nvPr/>
            </p:nvSpPr>
            <p:spPr>
              <a:xfrm>
                <a:off x="3141815" y="463251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7" name="Freeform: Shape 46136">
                <a:extLst>
                  <a:ext uri="{FF2B5EF4-FFF2-40B4-BE49-F238E27FC236}">
                    <a16:creationId xmlns:a16="http://schemas.microsoft.com/office/drawing/2014/main" id="{B8B812CC-FABE-AF33-4549-D049AE1170C9}"/>
                  </a:ext>
                </a:extLst>
              </p:cNvPr>
              <p:cNvSpPr/>
              <p:nvPr/>
            </p:nvSpPr>
            <p:spPr>
              <a:xfrm>
                <a:off x="3203316" y="463251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8" name="Freeform: Shape 46137">
                <a:extLst>
                  <a:ext uri="{FF2B5EF4-FFF2-40B4-BE49-F238E27FC236}">
                    <a16:creationId xmlns:a16="http://schemas.microsoft.com/office/drawing/2014/main" id="{2157FFBC-C85F-3EB5-1EC5-AB012CEE1900}"/>
                  </a:ext>
                </a:extLst>
              </p:cNvPr>
              <p:cNvSpPr/>
              <p:nvPr/>
            </p:nvSpPr>
            <p:spPr>
              <a:xfrm>
                <a:off x="3240216" y="463251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39" name="Freeform: Shape 46138">
                <a:extLst>
                  <a:ext uri="{FF2B5EF4-FFF2-40B4-BE49-F238E27FC236}">
                    <a16:creationId xmlns:a16="http://schemas.microsoft.com/office/drawing/2014/main" id="{8AE1517A-3E43-1ACC-4891-02107F92C277}"/>
                  </a:ext>
                </a:extLst>
              </p:cNvPr>
              <p:cNvSpPr/>
              <p:nvPr/>
            </p:nvSpPr>
            <p:spPr>
              <a:xfrm>
                <a:off x="3277116" y="4632511"/>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0" name="Freeform: Shape 46139">
                <a:extLst>
                  <a:ext uri="{FF2B5EF4-FFF2-40B4-BE49-F238E27FC236}">
                    <a16:creationId xmlns:a16="http://schemas.microsoft.com/office/drawing/2014/main" id="{92E34591-1261-D54B-0835-A3F788203467}"/>
                  </a:ext>
                </a:extLst>
              </p:cNvPr>
              <p:cNvSpPr/>
              <p:nvPr/>
            </p:nvSpPr>
            <p:spPr>
              <a:xfrm>
                <a:off x="3301716" y="467593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1" name="Freeform: Shape 46140">
                <a:extLst>
                  <a:ext uri="{FF2B5EF4-FFF2-40B4-BE49-F238E27FC236}">
                    <a16:creationId xmlns:a16="http://schemas.microsoft.com/office/drawing/2014/main" id="{2C1D52F5-575E-BC5C-7F8D-34FF268D83AD}"/>
                  </a:ext>
                </a:extLst>
              </p:cNvPr>
              <p:cNvSpPr/>
              <p:nvPr/>
            </p:nvSpPr>
            <p:spPr>
              <a:xfrm>
                <a:off x="3363217" y="466507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2" name="Freeform: Shape 46141">
                <a:extLst>
                  <a:ext uri="{FF2B5EF4-FFF2-40B4-BE49-F238E27FC236}">
                    <a16:creationId xmlns:a16="http://schemas.microsoft.com/office/drawing/2014/main" id="{FD40D099-5F6F-E5FF-C0DF-C8A0EB30BE88}"/>
                  </a:ext>
                </a:extLst>
              </p:cNvPr>
              <p:cNvSpPr/>
              <p:nvPr/>
            </p:nvSpPr>
            <p:spPr>
              <a:xfrm>
                <a:off x="3461618" y="469764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3" name="Freeform: Shape 46142">
                <a:extLst>
                  <a:ext uri="{FF2B5EF4-FFF2-40B4-BE49-F238E27FC236}">
                    <a16:creationId xmlns:a16="http://schemas.microsoft.com/office/drawing/2014/main" id="{71003E17-93EE-AC29-EF00-670708163605}"/>
                  </a:ext>
                </a:extLst>
              </p:cNvPr>
              <p:cNvSpPr/>
              <p:nvPr/>
            </p:nvSpPr>
            <p:spPr>
              <a:xfrm>
                <a:off x="3486218" y="469764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4" name="Freeform: Shape 46143">
                <a:extLst>
                  <a:ext uri="{FF2B5EF4-FFF2-40B4-BE49-F238E27FC236}">
                    <a16:creationId xmlns:a16="http://schemas.microsoft.com/office/drawing/2014/main" id="{E76C337E-6522-BD19-C80E-45DDAFFC3FBC}"/>
                  </a:ext>
                </a:extLst>
              </p:cNvPr>
              <p:cNvSpPr/>
              <p:nvPr/>
            </p:nvSpPr>
            <p:spPr>
              <a:xfrm>
                <a:off x="3584619"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5" name="Freeform: Shape 46144">
                <a:extLst>
                  <a:ext uri="{FF2B5EF4-FFF2-40B4-BE49-F238E27FC236}">
                    <a16:creationId xmlns:a16="http://schemas.microsoft.com/office/drawing/2014/main" id="{A8786F64-76B4-092F-3EE4-A569DA6ED04E}"/>
                  </a:ext>
                </a:extLst>
              </p:cNvPr>
              <p:cNvSpPr/>
              <p:nvPr/>
            </p:nvSpPr>
            <p:spPr>
              <a:xfrm>
                <a:off x="3646119"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6" name="Freeform: Shape 46145">
                <a:extLst>
                  <a:ext uri="{FF2B5EF4-FFF2-40B4-BE49-F238E27FC236}">
                    <a16:creationId xmlns:a16="http://schemas.microsoft.com/office/drawing/2014/main" id="{12D16124-AEF7-6423-9FB7-1CBAC0C14F9E}"/>
                  </a:ext>
                </a:extLst>
              </p:cNvPr>
              <p:cNvSpPr/>
              <p:nvPr/>
            </p:nvSpPr>
            <p:spPr>
              <a:xfrm>
                <a:off x="3670720"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7" name="Freeform: Shape 46146">
                <a:extLst>
                  <a:ext uri="{FF2B5EF4-FFF2-40B4-BE49-F238E27FC236}">
                    <a16:creationId xmlns:a16="http://schemas.microsoft.com/office/drawing/2014/main" id="{25B65856-FAA4-AE59-CB10-0ED75ACB44E8}"/>
                  </a:ext>
                </a:extLst>
              </p:cNvPr>
              <p:cNvSpPr/>
              <p:nvPr/>
            </p:nvSpPr>
            <p:spPr>
              <a:xfrm>
                <a:off x="3683020"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8" name="Freeform: Shape 46147">
                <a:extLst>
                  <a:ext uri="{FF2B5EF4-FFF2-40B4-BE49-F238E27FC236}">
                    <a16:creationId xmlns:a16="http://schemas.microsoft.com/office/drawing/2014/main" id="{DAECBC43-C358-8912-B2BF-AB4A4AC24CE4}"/>
                  </a:ext>
                </a:extLst>
              </p:cNvPr>
              <p:cNvSpPr/>
              <p:nvPr/>
            </p:nvSpPr>
            <p:spPr>
              <a:xfrm>
                <a:off x="3719920" y="4751924"/>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49" name="Freeform: Shape 46148">
                <a:extLst>
                  <a:ext uri="{FF2B5EF4-FFF2-40B4-BE49-F238E27FC236}">
                    <a16:creationId xmlns:a16="http://schemas.microsoft.com/office/drawing/2014/main" id="{6347604C-0C9D-46E5-8042-7522ECA826E7}"/>
                  </a:ext>
                </a:extLst>
              </p:cNvPr>
              <p:cNvSpPr/>
              <p:nvPr/>
            </p:nvSpPr>
            <p:spPr>
              <a:xfrm>
                <a:off x="3756820" y="477363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0" name="Freeform: Shape 46149">
                <a:extLst>
                  <a:ext uri="{FF2B5EF4-FFF2-40B4-BE49-F238E27FC236}">
                    <a16:creationId xmlns:a16="http://schemas.microsoft.com/office/drawing/2014/main" id="{93D34874-70C2-D83B-6865-55A090697B06}"/>
                  </a:ext>
                </a:extLst>
              </p:cNvPr>
              <p:cNvSpPr/>
              <p:nvPr/>
            </p:nvSpPr>
            <p:spPr>
              <a:xfrm>
                <a:off x="3830621" y="479534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1" name="Freeform: Shape 46150">
                <a:extLst>
                  <a:ext uri="{FF2B5EF4-FFF2-40B4-BE49-F238E27FC236}">
                    <a16:creationId xmlns:a16="http://schemas.microsoft.com/office/drawing/2014/main" id="{8F0AE8F0-C714-1C49-ED16-4295D5892902}"/>
                  </a:ext>
                </a:extLst>
              </p:cNvPr>
              <p:cNvSpPr/>
              <p:nvPr/>
            </p:nvSpPr>
            <p:spPr>
              <a:xfrm>
                <a:off x="3855221" y="479534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2" name="Freeform: Shape 46151">
                <a:extLst>
                  <a:ext uri="{FF2B5EF4-FFF2-40B4-BE49-F238E27FC236}">
                    <a16:creationId xmlns:a16="http://schemas.microsoft.com/office/drawing/2014/main" id="{F9B4D5E1-D6AE-9575-1E39-99166EAFCD9D}"/>
                  </a:ext>
                </a:extLst>
              </p:cNvPr>
              <p:cNvSpPr/>
              <p:nvPr/>
            </p:nvSpPr>
            <p:spPr>
              <a:xfrm>
                <a:off x="3916722" y="487133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3" name="Freeform: Shape 46152">
                <a:extLst>
                  <a:ext uri="{FF2B5EF4-FFF2-40B4-BE49-F238E27FC236}">
                    <a16:creationId xmlns:a16="http://schemas.microsoft.com/office/drawing/2014/main" id="{982749D0-C4BD-1AC7-860F-4C238C12DE4A}"/>
                  </a:ext>
                </a:extLst>
              </p:cNvPr>
              <p:cNvSpPr/>
              <p:nvPr/>
            </p:nvSpPr>
            <p:spPr>
              <a:xfrm>
                <a:off x="3929022" y="487133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4" name="Freeform: Shape 46153">
                <a:extLst>
                  <a:ext uri="{FF2B5EF4-FFF2-40B4-BE49-F238E27FC236}">
                    <a16:creationId xmlns:a16="http://schemas.microsoft.com/office/drawing/2014/main" id="{B600DAE9-FB65-258F-FA67-DACBE7A23877}"/>
                  </a:ext>
                </a:extLst>
              </p:cNvPr>
              <p:cNvSpPr/>
              <p:nvPr/>
            </p:nvSpPr>
            <p:spPr>
              <a:xfrm>
                <a:off x="4039723" y="487133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5" name="Freeform: Shape 46154">
                <a:extLst>
                  <a:ext uri="{FF2B5EF4-FFF2-40B4-BE49-F238E27FC236}">
                    <a16:creationId xmlns:a16="http://schemas.microsoft.com/office/drawing/2014/main" id="{6FFC3770-B350-B919-7806-5F74B635F3FC}"/>
                  </a:ext>
                </a:extLst>
              </p:cNvPr>
              <p:cNvSpPr/>
              <p:nvPr/>
            </p:nvSpPr>
            <p:spPr>
              <a:xfrm>
                <a:off x="4125823" y="494732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6" name="Freeform: Shape 46155">
                <a:extLst>
                  <a:ext uri="{FF2B5EF4-FFF2-40B4-BE49-F238E27FC236}">
                    <a16:creationId xmlns:a16="http://schemas.microsoft.com/office/drawing/2014/main" id="{883F07D8-A428-F17D-75C2-CD2D0676026C}"/>
                  </a:ext>
                </a:extLst>
              </p:cNvPr>
              <p:cNvSpPr/>
              <p:nvPr/>
            </p:nvSpPr>
            <p:spPr>
              <a:xfrm>
                <a:off x="4150424" y="494732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7" name="Freeform: Shape 46156">
                <a:extLst>
                  <a:ext uri="{FF2B5EF4-FFF2-40B4-BE49-F238E27FC236}">
                    <a16:creationId xmlns:a16="http://schemas.microsoft.com/office/drawing/2014/main" id="{4E14F895-B609-B2FE-238A-0E112C66A347}"/>
                  </a:ext>
                </a:extLst>
              </p:cNvPr>
              <p:cNvSpPr/>
              <p:nvPr/>
            </p:nvSpPr>
            <p:spPr>
              <a:xfrm>
                <a:off x="4187324" y="494732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8" name="Freeform: Shape 46157">
                <a:extLst>
                  <a:ext uri="{FF2B5EF4-FFF2-40B4-BE49-F238E27FC236}">
                    <a16:creationId xmlns:a16="http://schemas.microsoft.com/office/drawing/2014/main" id="{ACAF68CF-1536-1496-C658-D486CFD554AD}"/>
                  </a:ext>
                </a:extLst>
              </p:cNvPr>
              <p:cNvSpPr/>
              <p:nvPr/>
            </p:nvSpPr>
            <p:spPr>
              <a:xfrm>
                <a:off x="4211924" y="494732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59" name="Freeform: Shape 46158">
                <a:extLst>
                  <a:ext uri="{FF2B5EF4-FFF2-40B4-BE49-F238E27FC236}">
                    <a16:creationId xmlns:a16="http://schemas.microsoft.com/office/drawing/2014/main" id="{879454E6-7CD2-B39D-633C-C9470606183A}"/>
                  </a:ext>
                </a:extLst>
              </p:cNvPr>
              <p:cNvSpPr/>
              <p:nvPr/>
            </p:nvSpPr>
            <p:spPr>
              <a:xfrm>
                <a:off x="4261124" y="4947327"/>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0" name="Freeform: Shape 46159">
                <a:extLst>
                  <a:ext uri="{FF2B5EF4-FFF2-40B4-BE49-F238E27FC236}">
                    <a16:creationId xmlns:a16="http://schemas.microsoft.com/office/drawing/2014/main" id="{94D39CA9-07D2-C183-ABAC-246961EFA229}"/>
                  </a:ext>
                </a:extLst>
              </p:cNvPr>
              <p:cNvSpPr/>
              <p:nvPr/>
            </p:nvSpPr>
            <p:spPr>
              <a:xfrm>
                <a:off x="4322625" y="500160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1" name="Freeform: Shape 46160">
                <a:extLst>
                  <a:ext uri="{FF2B5EF4-FFF2-40B4-BE49-F238E27FC236}">
                    <a16:creationId xmlns:a16="http://schemas.microsoft.com/office/drawing/2014/main" id="{E1CB09E7-CEE5-34BD-39F3-D61E551A6F23}"/>
                  </a:ext>
                </a:extLst>
              </p:cNvPr>
              <p:cNvSpPr/>
              <p:nvPr/>
            </p:nvSpPr>
            <p:spPr>
              <a:xfrm>
                <a:off x="4371825" y="500160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2" name="Freeform: Shape 46161">
                <a:extLst>
                  <a:ext uri="{FF2B5EF4-FFF2-40B4-BE49-F238E27FC236}">
                    <a16:creationId xmlns:a16="http://schemas.microsoft.com/office/drawing/2014/main" id="{C5ECF7B3-55B2-99FE-78AE-790996A0C3E9}"/>
                  </a:ext>
                </a:extLst>
              </p:cNvPr>
              <p:cNvSpPr/>
              <p:nvPr/>
            </p:nvSpPr>
            <p:spPr>
              <a:xfrm>
                <a:off x="4470226" y="500160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3" name="Freeform: Shape 46162">
                <a:extLst>
                  <a:ext uri="{FF2B5EF4-FFF2-40B4-BE49-F238E27FC236}">
                    <a16:creationId xmlns:a16="http://schemas.microsoft.com/office/drawing/2014/main" id="{AC3BFE92-FDEA-6507-D9BC-DF5635C2B700}"/>
                  </a:ext>
                </a:extLst>
              </p:cNvPr>
              <p:cNvSpPr/>
              <p:nvPr/>
            </p:nvSpPr>
            <p:spPr>
              <a:xfrm>
                <a:off x="4519427" y="5077595"/>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4" name="Freeform: Shape 46163">
                <a:extLst>
                  <a:ext uri="{FF2B5EF4-FFF2-40B4-BE49-F238E27FC236}">
                    <a16:creationId xmlns:a16="http://schemas.microsoft.com/office/drawing/2014/main" id="{2B95FCE1-47A8-DA0A-BAE1-AD11A4B5ADE7}"/>
                  </a:ext>
                </a:extLst>
              </p:cNvPr>
              <p:cNvSpPr/>
              <p:nvPr/>
            </p:nvSpPr>
            <p:spPr>
              <a:xfrm>
                <a:off x="4802329" y="519700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5" name="Freeform: Shape 46164">
                <a:extLst>
                  <a:ext uri="{FF2B5EF4-FFF2-40B4-BE49-F238E27FC236}">
                    <a16:creationId xmlns:a16="http://schemas.microsoft.com/office/drawing/2014/main" id="{D98A7A77-6022-7234-E2A0-431074A524E3}"/>
                  </a:ext>
                </a:extLst>
              </p:cNvPr>
              <p:cNvSpPr/>
              <p:nvPr/>
            </p:nvSpPr>
            <p:spPr>
              <a:xfrm>
                <a:off x="4851529" y="519700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6" name="Freeform: Shape 46165">
                <a:extLst>
                  <a:ext uri="{FF2B5EF4-FFF2-40B4-BE49-F238E27FC236}">
                    <a16:creationId xmlns:a16="http://schemas.microsoft.com/office/drawing/2014/main" id="{A5B73A09-6D3F-6CD3-3EE3-12F89199C89E}"/>
                  </a:ext>
                </a:extLst>
              </p:cNvPr>
              <p:cNvSpPr/>
              <p:nvPr/>
            </p:nvSpPr>
            <p:spPr>
              <a:xfrm>
                <a:off x="4888430" y="519700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7" name="Freeform: Shape 46166">
                <a:extLst>
                  <a:ext uri="{FF2B5EF4-FFF2-40B4-BE49-F238E27FC236}">
                    <a16:creationId xmlns:a16="http://schemas.microsoft.com/office/drawing/2014/main" id="{09E05EB2-97A5-CE2B-3027-0A58EDC72B48}"/>
                  </a:ext>
                </a:extLst>
              </p:cNvPr>
              <p:cNvSpPr/>
              <p:nvPr/>
            </p:nvSpPr>
            <p:spPr>
              <a:xfrm>
                <a:off x="5060631" y="519700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sp>
            <p:nvSpPr>
              <p:cNvPr id="46168" name="Freeform: Shape 46167">
                <a:extLst>
                  <a:ext uri="{FF2B5EF4-FFF2-40B4-BE49-F238E27FC236}">
                    <a16:creationId xmlns:a16="http://schemas.microsoft.com/office/drawing/2014/main" id="{5B7E652B-6BA8-00E7-7AC8-115ED3F104B4}"/>
                  </a:ext>
                </a:extLst>
              </p:cNvPr>
              <p:cNvSpPr/>
              <p:nvPr/>
            </p:nvSpPr>
            <p:spPr>
              <a:xfrm>
                <a:off x="5097531" y="5197008"/>
                <a:ext cx="12300" cy="54278"/>
              </a:xfrm>
              <a:custGeom>
                <a:avLst/>
                <a:gdLst>
                  <a:gd name="connsiteX0" fmla="*/ 0 w 12300"/>
                  <a:gd name="connsiteY0" fmla="*/ 0 h 54278"/>
                  <a:gd name="connsiteX1" fmla="*/ 0 w 12300"/>
                  <a:gd name="connsiteY1" fmla="*/ 54278 h 54278"/>
                </a:gdLst>
                <a:ahLst/>
                <a:cxnLst>
                  <a:cxn ang="0">
                    <a:pos x="connsiteX0" y="connsiteY0"/>
                  </a:cxn>
                  <a:cxn ang="0">
                    <a:pos x="connsiteX1" y="connsiteY1"/>
                  </a:cxn>
                </a:cxnLst>
                <a:rect l="l" t="t" r="r" b="b"/>
                <a:pathLst>
                  <a:path w="12300" h="54278">
                    <a:moveTo>
                      <a:pt x="0" y="0"/>
                    </a:moveTo>
                    <a:lnTo>
                      <a:pt x="0" y="54278"/>
                    </a:lnTo>
                  </a:path>
                </a:pathLst>
              </a:custGeom>
              <a:ln w="28575" cap="flat">
                <a:solidFill>
                  <a:srgbClr val="E1471D"/>
                </a:solidFill>
                <a:prstDash val="solid"/>
                <a:miter/>
              </a:ln>
            </p:spPr>
            <p:txBody>
              <a:bodyPr rtlCol="0" anchor="ctr"/>
              <a:lstStyle/>
              <a:p>
                <a:endParaRPr lang="en-US"/>
              </a:p>
            </p:txBody>
          </p:sp>
        </p:grpSp>
      </p:grpSp>
      <p:grpSp>
        <p:nvGrpSpPr>
          <p:cNvPr id="46173" name="Group 46172">
            <a:extLst>
              <a:ext uri="{FF2B5EF4-FFF2-40B4-BE49-F238E27FC236}">
                <a16:creationId xmlns:a16="http://schemas.microsoft.com/office/drawing/2014/main" id="{EE940BD3-27FE-3DA3-32D8-F491F0FBA08F}"/>
              </a:ext>
            </a:extLst>
          </p:cNvPr>
          <p:cNvGrpSpPr/>
          <p:nvPr/>
        </p:nvGrpSpPr>
        <p:grpSpPr>
          <a:xfrm>
            <a:off x="6468843" y="2744498"/>
            <a:ext cx="4875440" cy="3373299"/>
            <a:chOff x="738304" y="2744498"/>
            <a:chExt cx="4875440" cy="3373299"/>
          </a:xfrm>
        </p:grpSpPr>
        <p:grpSp>
          <p:nvGrpSpPr>
            <p:cNvPr id="46174" name="Group 46173">
              <a:extLst>
                <a:ext uri="{FF2B5EF4-FFF2-40B4-BE49-F238E27FC236}">
                  <a16:creationId xmlns:a16="http://schemas.microsoft.com/office/drawing/2014/main" id="{3E10E330-24B0-E199-A2F2-3C31886E8198}"/>
                </a:ext>
              </a:extLst>
            </p:cNvPr>
            <p:cNvGrpSpPr/>
            <p:nvPr/>
          </p:nvGrpSpPr>
          <p:grpSpPr>
            <a:xfrm>
              <a:off x="738304" y="2744498"/>
              <a:ext cx="497252" cy="3186095"/>
              <a:chOff x="2456004" y="1536947"/>
              <a:chExt cx="497252" cy="3739596"/>
            </a:xfrm>
          </p:grpSpPr>
          <p:sp>
            <p:nvSpPr>
              <p:cNvPr id="46224" name="TextBox 46223">
                <a:extLst>
                  <a:ext uri="{FF2B5EF4-FFF2-40B4-BE49-F238E27FC236}">
                    <a16:creationId xmlns:a16="http://schemas.microsoft.com/office/drawing/2014/main" id="{330809B2-3C85-32CA-42C8-374DD5F484D2}"/>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6225" name="TextBox 46224">
                <a:extLst>
                  <a:ext uri="{FF2B5EF4-FFF2-40B4-BE49-F238E27FC236}">
                    <a16:creationId xmlns:a16="http://schemas.microsoft.com/office/drawing/2014/main" id="{3573B0BF-83B0-D732-CA60-DE2AA1622F1D}"/>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6226" name="TextBox 46225">
                <a:extLst>
                  <a:ext uri="{FF2B5EF4-FFF2-40B4-BE49-F238E27FC236}">
                    <a16:creationId xmlns:a16="http://schemas.microsoft.com/office/drawing/2014/main" id="{C99EE84B-817A-B1D4-E9D6-E94D2C08DD44}"/>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6227" name="TextBox 46226">
                <a:extLst>
                  <a:ext uri="{FF2B5EF4-FFF2-40B4-BE49-F238E27FC236}">
                    <a16:creationId xmlns:a16="http://schemas.microsoft.com/office/drawing/2014/main" id="{272044F4-4695-D34E-B9D5-4F2271DD102A}"/>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6228" name="TextBox 46227">
                <a:extLst>
                  <a:ext uri="{FF2B5EF4-FFF2-40B4-BE49-F238E27FC236}">
                    <a16:creationId xmlns:a16="http://schemas.microsoft.com/office/drawing/2014/main" id="{656169BE-F5A7-A90A-D964-E7FC6733F1B2}"/>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6229" name="TextBox 46228">
                <a:extLst>
                  <a:ext uri="{FF2B5EF4-FFF2-40B4-BE49-F238E27FC236}">
                    <a16:creationId xmlns:a16="http://schemas.microsoft.com/office/drawing/2014/main" id="{9458101D-1B95-D67B-A762-63EEB0B9B07C}"/>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46175" name="Group 46174">
              <a:extLst>
                <a:ext uri="{FF2B5EF4-FFF2-40B4-BE49-F238E27FC236}">
                  <a16:creationId xmlns:a16="http://schemas.microsoft.com/office/drawing/2014/main" id="{74391393-D836-8830-F5D9-5B63213D0560}"/>
                </a:ext>
              </a:extLst>
            </p:cNvPr>
            <p:cNvGrpSpPr/>
            <p:nvPr/>
          </p:nvGrpSpPr>
          <p:grpSpPr>
            <a:xfrm>
              <a:off x="1109792" y="5779243"/>
              <a:ext cx="4503952" cy="338554"/>
              <a:chOff x="2674310" y="5064788"/>
              <a:chExt cx="10288084" cy="338554"/>
            </a:xfrm>
          </p:grpSpPr>
          <p:grpSp>
            <p:nvGrpSpPr>
              <p:cNvPr id="46205" name="Group 46204">
                <a:extLst>
                  <a:ext uri="{FF2B5EF4-FFF2-40B4-BE49-F238E27FC236}">
                    <a16:creationId xmlns:a16="http://schemas.microsoft.com/office/drawing/2014/main" id="{1AFA191C-A6F6-2B6D-1991-9F487F7489CC}"/>
                  </a:ext>
                </a:extLst>
              </p:cNvPr>
              <p:cNvGrpSpPr/>
              <p:nvPr/>
            </p:nvGrpSpPr>
            <p:grpSpPr>
              <a:xfrm>
                <a:off x="2674310" y="5064788"/>
                <a:ext cx="2670953" cy="338554"/>
                <a:chOff x="2674310" y="5064788"/>
                <a:chExt cx="2670953" cy="338554"/>
              </a:xfrm>
            </p:grpSpPr>
            <p:sp>
              <p:nvSpPr>
                <p:cNvPr id="46220" name="TextBox 46219">
                  <a:extLst>
                    <a:ext uri="{FF2B5EF4-FFF2-40B4-BE49-F238E27FC236}">
                      <a16:creationId xmlns:a16="http://schemas.microsoft.com/office/drawing/2014/main" id="{50E96535-D912-4783-F63E-3882854F19B9}"/>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6221" name="TextBox 46220">
                  <a:extLst>
                    <a:ext uri="{FF2B5EF4-FFF2-40B4-BE49-F238E27FC236}">
                      <a16:creationId xmlns:a16="http://schemas.microsoft.com/office/drawing/2014/main" id="{4804DD3C-3BA3-035C-9386-D8E7B0468218}"/>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6222" name="TextBox 46221">
                  <a:extLst>
                    <a:ext uri="{FF2B5EF4-FFF2-40B4-BE49-F238E27FC236}">
                      <a16:creationId xmlns:a16="http://schemas.microsoft.com/office/drawing/2014/main" id="{528F90DA-8D20-B70E-1A15-C7CD88EC0985}"/>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46223" name="TextBox 46222">
                  <a:extLst>
                    <a:ext uri="{FF2B5EF4-FFF2-40B4-BE49-F238E27FC236}">
                      <a16:creationId xmlns:a16="http://schemas.microsoft.com/office/drawing/2014/main" id="{C3D096AA-2A8D-6E2D-F99A-DFEDFAE74926}"/>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46206" name="Group 46205">
                <a:extLst>
                  <a:ext uri="{FF2B5EF4-FFF2-40B4-BE49-F238E27FC236}">
                    <a16:creationId xmlns:a16="http://schemas.microsoft.com/office/drawing/2014/main" id="{94038492-BF19-F2BF-94FD-A4233D296B6C}"/>
                  </a:ext>
                </a:extLst>
              </p:cNvPr>
              <p:cNvGrpSpPr/>
              <p:nvPr/>
            </p:nvGrpSpPr>
            <p:grpSpPr>
              <a:xfrm>
                <a:off x="5096574" y="5064788"/>
                <a:ext cx="2789957" cy="338554"/>
                <a:chOff x="2555306" y="5064788"/>
                <a:chExt cx="2789957" cy="338554"/>
              </a:xfrm>
            </p:grpSpPr>
            <p:sp>
              <p:nvSpPr>
                <p:cNvPr id="46216" name="TextBox 46215">
                  <a:extLst>
                    <a:ext uri="{FF2B5EF4-FFF2-40B4-BE49-F238E27FC236}">
                      <a16:creationId xmlns:a16="http://schemas.microsoft.com/office/drawing/2014/main" id="{049E388F-2407-15BB-8F4C-B5A4F1F72C81}"/>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46217" name="TextBox 46216">
                  <a:extLst>
                    <a:ext uri="{FF2B5EF4-FFF2-40B4-BE49-F238E27FC236}">
                      <a16:creationId xmlns:a16="http://schemas.microsoft.com/office/drawing/2014/main" id="{4F8E448C-6F99-9DB6-4EFD-FA0C2590483F}"/>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6218" name="TextBox 46217">
                  <a:extLst>
                    <a:ext uri="{FF2B5EF4-FFF2-40B4-BE49-F238E27FC236}">
                      <a16:creationId xmlns:a16="http://schemas.microsoft.com/office/drawing/2014/main" id="{27A371CC-D8C4-2A2A-8E0D-2F692ED07FC4}"/>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6219" name="TextBox 46218">
                  <a:extLst>
                    <a:ext uri="{FF2B5EF4-FFF2-40B4-BE49-F238E27FC236}">
                      <a16:creationId xmlns:a16="http://schemas.microsoft.com/office/drawing/2014/main" id="{5489E9A4-0256-517D-7930-EEFC4E241218}"/>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46207" name="Group 46206">
                <a:extLst>
                  <a:ext uri="{FF2B5EF4-FFF2-40B4-BE49-F238E27FC236}">
                    <a16:creationId xmlns:a16="http://schemas.microsoft.com/office/drawing/2014/main" id="{1A1AEF8E-C8B5-2D0B-B763-A4AF77F4E2CB}"/>
                  </a:ext>
                </a:extLst>
              </p:cNvPr>
              <p:cNvGrpSpPr/>
              <p:nvPr/>
            </p:nvGrpSpPr>
            <p:grpSpPr>
              <a:xfrm>
                <a:off x="7626687" y="5064788"/>
                <a:ext cx="5335707" cy="338554"/>
                <a:chOff x="2555306" y="5064788"/>
                <a:chExt cx="5335707" cy="338554"/>
              </a:xfrm>
            </p:grpSpPr>
            <p:sp>
              <p:nvSpPr>
                <p:cNvPr id="46208" name="TextBox 46207">
                  <a:extLst>
                    <a:ext uri="{FF2B5EF4-FFF2-40B4-BE49-F238E27FC236}">
                      <a16:creationId xmlns:a16="http://schemas.microsoft.com/office/drawing/2014/main" id="{688F3653-9658-7478-B191-CAF472CE0B66}"/>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46209" name="TextBox 46208">
                  <a:extLst>
                    <a:ext uri="{FF2B5EF4-FFF2-40B4-BE49-F238E27FC236}">
                      <a16:creationId xmlns:a16="http://schemas.microsoft.com/office/drawing/2014/main" id="{04739D11-BAB8-DAE7-3ADB-46967ACF8479}"/>
                    </a:ext>
                  </a:extLst>
                </p:cNvPr>
                <p:cNvSpPr txBox="1"/>
                <p:nvPr/>
              </p:nvSpPr>
              <p:spPr bwMode="auto">
                <a:xfrm>
                  <a:off x="3186822"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46210" name="TextBox 46209">
                  <a:extLst>
                    <a:ext uri="{FF2B5EF4-FFF2-40B4-BE49-F238E27FC236}">
                      <a16:creationId xmlns:a16="http://schemas.microsoft.com/office/drawing/2014/main" id="{96F63D79-C0B2-54E6-BAC5-D8227C5D1DA5}"/>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6211" name="TextBox 46210">
                  <a:extLst>
                    <a:ext uri="{FF2B5EF4-FFF2-40B4-BE49-F238E27FC236}">
                      <a16:creationId xmlns:a16="http://schemas.microsoft.com/office/drawing/2014/main" id="{9536CA19-E2FD-D2EC-085B-96B1A13CCE7A}"/>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46212" name="TextBox 46211">
                  <a:extLst>
                    <a:ext uri="{FF2B5EF4-FFF2-40B4-BE49-F238E27FC236}">
                      <a16:creationId xmlns:a16="http://schemas.microsoft.com/office/drawing/2014/main" id="{C19B22E2-11DE-A599-392F-85CC7BBBCF87}"/>
                    </a:ext>
                  </a:extLst>
                </p:cNvPr>
                <p:cNvSpPr txBox="1"/>
                <p:nvPr/>
              </p:nvSpPr>
              <p:spPr bwMode="auto">
                <a:xfrm>
                  <a:off x="5110880"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46213" name="TextBox 46212">
                  <a:extLst>
                    <a:ext uri="{FF2B5EF4-FFF2-40B4-BE49-F238E27FC236}">
                      <a16:creationId xmlns:a16="http://schemas.microsoft.com/office/drawing/2014/main" id="{EBF1F89D-97C2-5A37-E506-82CCB2E3E01E}"/>
                    </a:ext>
                  </a:extLst>
                </p:cNvPr>
                <p:cNvSpPr txBox="1"/>
                <p:nvPr/>
              </p:nvSpPr>
              <p:spPr bwMode="auto">
                <a:xfrm>
                  <a:off x="5698210"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46214" name="TextBox 46213">
                  <a:extLst>
                    <a:ext uri="{FF2B5EF4-FFF2-40B4-BE49-F238E27FC236}">
                      <a16:creationId xmlns:a16="http://schemas.microsoft.com/office/drawing/2014/main" id="{D86C41A4-F5DB-EABC-F39B-D85D3860357E}"/>
                    </a:ext>
                  </a:extLst>
                </p:cNvPr>
                <p:cNvSpPr txBox="1"/>
                <p:nvPr/>
              </p:nvSpPr>
              <p:spPr bwMode="auto">
                <a:xfrm>
                  <a:off x="6329727"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sp>
              <p:nvSpPr>
                <p:cNvPr id="46215" name="TextBox 46214">
                  <a:extLst>
                    <a:ext uri="{FF2B5EF4-FFF2-40B4-BE49-F238E27FC236}">
                      <a16:creationId xmlns:a16="http://schemas.microsoft.com/office/drawing/2014/main" id="{6EFE72EA-E1E7-6557-B195-1B2FC22904A9}"/>
                    </a:ext>
                  </a:extLst>
                </p:cNvPr>
                <p:cNvSpPr txBox="1"/>
                <p:nvPr/>
              </p:nvSpPr>
              <p:spPr bwMode="auto">
                <a:xfrm>
                  <a:off x="699317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grpSp>
        </p:grpSp>
        <p:grpSp>
          <p:nvGrpSpPr>
            <p:cNvPr id="46176" name="Graphic 24604">
              <a:extLst>
                <a:ext uri="{FF2B5EF4-FFF2-40B4-BE49-F238E27FC236}">
                  <a16:creationId xmlns:a16="http://schemas.microsoft.com/office/drawing/2014/main" id="{89D47E48-C9F3-A7C8-40BC-C3395F8FD766}"/>
                </a:ext>
              </a:extLst>
            </p:cNvPr>
            <p:cNvGrpSpPr/>
            <p:nvPr/>
          </p:nvGrpSpPr>
          <p:grpSpPr>
            <a:xfrm>
              <a:off x="1155964" y="2918071"/>
              <a:ext cx="4305036" cy="2930278"/>
              <a:chOff x="1155964" y="2918071"/>
              <a:chExt cx="4305036" cy="2930278"/>
            </a:xfrm>
            <a:noFill/>
          </p:grpSpPr>
          <p:sp>
            <p:nvSpPr>
              <p:cNvPr id="46177" name="Freeform: Shape 46176">
                <a:extLst>
                  <a:ext uri="{FF2B5EF4-FFF2-40B4-BE49-F238E27FC236}">
                    <a16:creationId xmlns:a16="http://schemas.microsoft.com/office/drawing/2014/main" id="{74AB76FC-241C-3413-90FC-19F3A68C6A0B}"/>
                  </a:ext>
                </a:extLst>
              </p:cNvPr>
              <p:cNvSpPr/>
              <p:nvPr/>
            </p:nvSpPr>
            <p:spPr>
              <a:xfrm>
                <a:off x="1254364" y="2918071"/>
                <a:ext cx="4206635"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46178" name="Graphic 24604">
                <a:extLst>
                  <a:ext uri="{FF2B5EF4-FFF2-40B4-BE49-F238E27FC236}">
                    <a16:creationId xmlns:a16="http://schemas.microsoft.com/office/drawing/2014/main" id="{8FCFB132-55D2-46A5-41BC-31747475D2D9}"/>
                  </a:ext>
                </a:extLst>
              </p:cNvPr>
              <p:cNvGrpSpPr/>
              <p:nvPr/>
            </p:nvGrpSpPr>
            <p:grpSpPr>
              <a:xfrm>
                <a:off x="1155964" y="2923499"/>
                <a:ext cx="98400" cy="2844193"/>
                <a:chOff x="1155964" y="2923499"/>
                <a:chExt cx="98400" cy="2844193"/>
              </a:xfrm>
            </p:grpSpPr>
            <p:sp>
              <p:nvSpPr>
                <p:cNvPr id="46199" name="Freeform: Shape 46198">
                  <a:extLst>
                    <a:ext uri="{FF2B5EF4-FFF2-40B4-BE49-F238E27FC236}">
                      <a16:creationId xmlns:a16="http://schemas.microsoft.com/office/drawing/2014/main" id="{E72C5C7D-66D8-2F80-DCA4-1E9F34A73A17}"/>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200" name="Freeform: Shape 46199">
                  <a:extLst>
                    <a:ext uri="{FF2B5EF4-FFF2-40B4-BE49-F238E27FC236}">
                      <a16:creationId xmlns:a16="http://schemas.microsoft.com/office/drawing/2014/main" id="{A4F047D8-BE4A-BE7E-0939-9137F42AEDB5}"/>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201" name="Freeform: Shape 46200">
                  <a:extLst>
                    <a:ext uri="{FF2B5EF4-FFF2-40B4-BE49-F238E27FC236}">
                      <a16:creationId xmlns:a16="http://schemas.microsoft.com/office/drawing/2014/main" id="{C49665CB-85DF-A7CB-3717-4EA6DE2E8EA2}"/>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202" name="Freeform: Shape 46201">
                  <a:extLst>
                    <a:ext uri="{FF2B5EF4-FFF2-40B4-BE49-F238E27FC236}">
                      <a16:creationId xmlns:a16="http://schemas.microsoft.com/office/drawing/2014/main" id="{798FC107-876F-FBD2-0369-11CDB72309F8}"/>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203" name="Freeform: Shape 46202">
                  <a:extLst>
                    <a:ext uri="{FF2B5EF4-FFF2-40B4-BE49-F238E27FC236}">
                      <a16:creationId xmlns:a16="http://schemas.microsoft.com/office/drawing/2014/main" id="{5E04F236-B9D9-B1A2-5F13-B85590D38E01}"/>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6204" name="Freeform: Shape 46203">
                  <a:extLst>
                    <a:ext uri="{FF2B5EF4-FFF2-40B4-BE49-F238E27FC236}">
                      <a16:creationId xmlns:a16="http://schemas.microsoft.com/office/drawing/2014/main" id="{490C3B65-98C0-A582-3574-29BB592B597B}"/>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46179" name="Graphic 24604">
                <a:extLst>
                  <a:ext uri="{FF2B5EF4-FFF2-40B4-BE49-F238E27FC236}">
                    <a16:creationId xmlns:a16="http://schemas.microsoft.com/office/drawing/2014/main" id="{0050C27C-7BBF-92AE-A585-E932186A5946}"/>
                  </a:ext>
                </a:extLst>
              </p:cNvPr>
              <p:cNvGrpSpPr/>
              <p:nvPr/>
            </p:nvGrpSpPr>
            <p:grpSpPr>
              <a:xfrm>
                <a:off x="1253257" y="5767692"/>
                <a:ext cx="4157311" cy="80657"/>
                <a:chOff x="1253257" y="5767692"/>
                <a:chExt cx="4157311" cy="80657"/>
              </a:xfrm>
            </p:grpSpPr>
            <p:grpSp>
              <p:nvGrpSpPr>
                <p:cNvPr id="46180" name="Graphic 24604">
                  <a:extLst>
                    <a:ext uri="{FF2B5EF4-FFF2-40B4-BE49-F238E27FC236}">
                      <a16:creationId xmlns:a16="http://schemas.microsoft.com/office/drawing/2014/main" id="{33E3EC3B-3114-09D4-2E2C-83A46B9AB4B6}"/>
                    </a:ext>
                  </a:extLst>
                </p:cNvPr>
                <p:cNvGrpSpPr/>
                <p:nvPr/>
              </p:nvGrpSpPr>
              <p:grpSpPr>
                <a:xfrm>
                  <a:off x="1253257" y="5767692"/>
                  <a:ext cx="1367279" cy="80657"/>
                  <a:chOff x="1253257" y="5767692"/>
                  <a:chExt cx="1367279" cy="80657"/>
                </a:xfrm>
              </p:grpSpPr>
              <p:sp>
                <p:nvSpPr>
                  <p:cNvPr id="46193" name="Freeform: Shape 46192">
                    <a:extLst>
                      <a:ext uri="{FF2B5EF4-FFF2-40B4-BE49-F238E27FC236}">
                        <a16:creationId xmlns:a16="http://schemas.microsoft.com/office/drawing/2014/main" id="{B9402232-0721-9971-36B3-820140946051}"/>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4" name="Freeform: Shape 46193">
                    <a:extLst>
                      <a:ext uri="{FF2B5EF4-FFF2-40B4-BE49-F238E27FC236}">
                        <a16:creationId xmlns:a16="http://schemas.microsoft.com/office/drawing/2014/main" id="{1F727120-0B40-1486-81ED-4D87324FF861}"/>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5" name="Freeform: Shape 46194">
                    <a:extLst>
                      <a:ext uri="{FF2B5EF4-FFF2-40B4-BE49-F238E27FC236}">
                        <a16:creationId xmlns:a16="http://schemas.microsoft.com/office/drawing/2014/main" id="{6D726688-9E5C-9B33-717C-ABADAA1D3131}"/>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6" name="Freeform: Shape 46195">
                    <a:extLst>
                      <a:ext uri="{FF2B5EF4-FFF2-40B4-BE49-F238E27FC236}">
                        <a16:creationId xmlns:a16="http://schemas.microsoft.com/office/drawing/2014/main" id="{986FE983-7426-6134-4C13-FDBD90C22269}"/>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7" name="Freeform: Shape 46196">
                    <a:extLst>
                      <a:ext uri="{FF2B5EF4-FFF2-40B4-BE49-F238E27FC236}">
                        <a16:creationId xmlns:a16="http://schemas.microsoft.com/office/drawing/2014/main" id="{C60CA8C7-C407-3A9C-B747-57EEFDC52BCB}"/>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8" name="Freeform: Shape 46197">
                    <a:extLst>
                      <a:ext uri="{FF2B5EF4-FFF2-40B4-BE49-F238E27FC236}">
                        <a16:creationId xmlns:a16="http://schemas.microsoft.com/office/drawing/2014/main" id="{14453183-EB65-3886-26AF-E28C5733DB11}"/>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46181" name="Graphic 24604">
                  <a:extLst>
                    <a:ext uri="{FF2B5EF4-FFF2-40B4-BE49-F238E27FC236}">
                      <a16:creationId xmlns:a16="http://schemas.microsoft.com/office/drawing/2014/main" id="{C6E3F3AF-2F42-B566-8171-252C347B8A48}"/>
                    </a:ext>
                  </a:extLst>
                </p:cNvPr>
                <p:cNvGrpSpPr/>
                <p:nvPr/>
              </p:nvGrpSpPr>
              <p:grpSpPr>
                <a:xfrm>
                  <a:off x="2897289" y="5767692"/>
                  <a:ext cx="1400735" cy="80657"/>
                  <a:chOff x="2897289" y="5767692"/>
                  <a:chExt cx="1400735" cy="80657"/>
                </a:xfrm>
              </p:grpSpPr>
              <p:sp>
                <p:nvSpPr>
                  <p:cNvPr id="46187" name="Freeform: Shape 46186">
                    <a:extLst>
                      <a:ext uri="{FF2B5EF4-FFF2-40B4-BE49-F238E27FC236}">
                        <a16:creationId xmlns:a16="http://schemas.microsoft.com/office/drawing/2014/main" id="{2EF0B0D1-CB7E-2006-BAB7-E66FEC3B1AC8}"/>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88" name="Freeform: Shape 46187">
                    <a:extLst>
                      <a:ext uri="{FF2B5EF4-FFF2-40B4-BE49-F238E27FC236}">
                        <a16:creationId xmlns:a16="http://schemas.microsoft.com/office/drawing/2014/main" id="{0A7C1E7E-7CAF-4BB6-F902-0AB5D8C9CAE6}"/>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89" name="Freeform: Shape 46188">
                    <a:extLst>
                      <a:ext uri="{FF2B5EF4-FFF2-40B4-BE49-F238E27FC236}">
                        <a16:creationId xmlns:a16="http://schemas.microsoft.com/office/drawing/2014/main" id="{F2DDF11B-CFE5-BF62-6D99-3A5C65B833FF}"/>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0" name="Freeform: Shape 46189">
                    <a:extLst>
                      <a:ext uri="{FF2B5EF4-FFF2-40B4-BE49-F238E27FC236}">
                        <a16:creationId xmlns:a16="http://schemas.microsoft.com/office/drawing/2014/main" id="{B005390E-2C1A-2739-6072-1DDC5F0C9BA2}"/>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1" name="Freeform: Shape 46190">
                    <a:extLst>
                      <a:ext uri="{FF2B5EF4-FFF2-40B4-BE49-F238E27FC236}">
                        <a16:creationId xmlns:a16="http://schemas.microsoft.com/office/drawing/2014/main" id="{1407BF52-33AF-275F-EF16-A8D859E36190}"/>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92" name="Freeform: Shape 46191">
                    <a:extLst>
                      <a:ext uri="{FF2B5EF4-FFF2-40B4-BE49-F238E27FC236}">
                        <a16:creationId xmlns:a16="http://schemas.microsoft.com/office/drawing/2014/main" id="{7961EC0C-5698-F6F4-0B87-B0A38D4497A7}"/>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46182" name="Graphic 24604">
                  <a:extLst>
                    <a:ext uri="{FF2B5EF4-FFF2-40B4-BE49-F238E27FC236}">
                      <a16:creationId xmlns:a16="http://schemas.microsoft.com/office/drawing/2014/main" id="{14F9297E-BFFB-D7EF-88C6-B38194FBF57F}"/>
                    </a:ext>
                  </a:extLst>
                </p:cNvPr>
                <p:cNvGrpSpPr/>
                <p:nvPr/>
              </p:nvGrpSpPr>
              <p:grpSpPr>
                <a:xfrm>
                  <a:off x="4570103" y="5767692"/>
                  <a:ext cx="840466" cy="80657"/>
                  <a:chOff x="4570103" y="5767692"/>
                  <a:chExt cx="840466" cy="80657"/>
                </a:xfrm>
              </p:grpSpPr>
              <p:sp>
                <p:nvSpPr>
                  <p:cNvPr id="46183" name="Freeform: Shape 46182">
                    <a:extLst>
                      <a:ext uri="{FF2B5EF4-FFF2-40B4-BE49-F238E27FC236}">
                        <a16:creationId xmlns:a16="http://schemas.microsoft.com/office/drawing/2014/main" id="{AEC395D6-5424-257F-0005-82AA83BE9FA6}"/>
                      </a:ext>
                    </a:extLst>
                  </p:cNvPr>
                  <p:cNvSpPr/>
                  <p:nvPr/>
                </p:nvSpPr>
                <p:spPr>
                  <a:xfrm>
                    <a:off x="541056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84" name="Freeform: Shape 46183">
                    <a:extLst>
                      <a:ext uri="{FF2B5EF4-FFF2-40B4-BE49-F238E27FC236}">
                        <a16:creationId xmlns:a16="http://schemas.microsoft.com/office/drawing/2014/main" id="{FF4DDE08-7463-40E2-35FA-BB24B950E857}"/>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85" name="Freeform: Shape 46184">
                    <a:extLst>
                      <a:ext uri="{FF2B5EF4-FFF2-40B4-BE49-F238E27FC236}">
                        <a16:creationId xmlns:a16="http://schemas.microsoft.com/office/drawing/2014/main" id="{5DC5F6D1-33CF-EEAD-DF75-B39CF3850E58}"/>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46186" name="Freeform: Shape 46185">
                    <a:extLst>
                      <a:ext uri="{FF2B5EF4-FFF2-40B4-BE49-F238E27FC236}">
                        <a16:creationId xmlns:a16="http://schemas.microsoft.com/office/drawing/2014/main" id="{E2BADACA-EB7C-3909-14D3-429B0C6A1C06}"/>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grpSp>
        <p:nvGrpSpPr>
          <p:cNvPr id="46234" name="Graphic 46231">
            <a:extLst>
              <a:ext uri="{FF2B5EF4-FFF2-40B4-BE49-F238E27FC236}">
                <a16:creationId xmlns:a16="http://schemas.microsoft.com/office/drawing/2014/main" id="{0A87CED9-B85C-B19D-4E60-F7D87752B4CF}"/>
              </a:ext>
            </a:extLst>
          </p:cNvPr>
          <p:cNvGrpSpPr/>
          <p:nvPr/>
        </p:nvGrpSpPr>
        <p:grpSpPr>
          <a:xfrm>
            <a:off x="6994454" y="2909173"/>
            <a:ext cx="3672679" cy="2601422"/>
            <a:chOff x="6994454" y="2909173"/>
            <a:chExt cx="3672679" cy="2601422"/>
          </a:xfrm>
          <a:noFill/>
        </p:grpSpPr>
        <p:sp>
          <p:nvSpPr>
            <p:cNvPr id="46235" name="Freeform: Shape 46234">
              <a:extLst>
                <a:ext uri="{FF2B5EF4-FFF2-40B4-BE49-F238E27FC236}">
                  <a16:creationId xmlns:a16="http://schemas.microsoft.com/office/drawing/2014/main" id="{B97E8246-7281-6837-5EFC-7FBCFADABEC1}"/>
                </a:ext>
              </a:extLst>
            </p:cNvPr>
            <p:cNvSpPr/>
            <p:nvPr/>
          </p:nvSpPr>
          <p:spPr>
            <a:xfrm>
              <a:off x="6994454" y="2937029"/>
              <a:ext cx="3672679" cy="2551887"/>
            </a:xfrm>
            <a:custGeom>
              <a:avLst/>
              <a:gdLst>
                <a:gd name="connsiteX0" fmla="*/ 3672679 w 3672679"/>
                <a:gd name="connsiteY0" fmla="*/ 2551887 h 2551887"/>
                <a:gd name="connsiteX1" fmla="*/ 3512462 w 3672679"/>
                <a:gd name="connsiteY1" fmla="*/ 2551887 h 2551887"/>
                <a:gd name="connsiteX2" fmla="*/ 3512462 w 3672679"/>
                <a:gd name="connsiteY2" fmla="*/ 2270067 h 2551887"/>
                <a:gd name="connsiteX3" fmla="*/ 3092199 w 3672679"/>
                <a:gd name="connsiteY3" fmla="*/ 2270067 h 2551887"/>
                <a:gd name="connsiteX4" fmla="*/ 3092199 w 3672679"/>
                <a:gd name="connsiteY4" fmla="*/ 2183352 h 2551887"/>
                <a:gd name="connsiteX5" fmla="*/ 3069645 w 3672679"/>
                <a:gd name="connsiteY5" fmla="*/ 2183352 h 2551887"/>
                <a:gd name="connsiteX6" fmla="*/ 3069645 w 3672679"/>
                <a:gd name="connsiteY6" fmla="*/ 2107478 h 2551887"/>
                <a:gd name="connsiteX7" fmla="*/ 2976349 w 3672679"/>
                <a:gd name="connsiteY7" fmla="*/ 2107478 h 2551887"/>
                <a:gd name="connsiteX8" fmla="*/ 2976349 w 3672679"/>
                <a:gd name="connsiteY8" fmla="*/ 2026291 h 2551887"/>
                <a:gd name="connsiteX9" fmla="*/ 2740336 w 3672679"/>
                <a:gd name="connsiteY9" fmla="*/ 2026291 h 2551887"/>
                <a:gd name="connsiteX10" fmla="*/ 2740336 w 3672679"/>
                <a:gd name="connsiteY10" fmla="*/ 1981525 h 2551887"/>
                <a:gd name="connsiteX11" fmla="*/ 2552389 w 3672679"/>
                <a:gd name="connsiteY11" fmla="*/ 1981525 h 2551887"/>
                <a:gd name="connsiteX12" fmla="*/ 2552389 w 3672679"/>
                <a:gd name="connsiteY12" fmla="*/ 1935567 h 2551887"/>
                <a:gd name="connsiteX13" fmla="*/ 2529835 w 3672679"/>
                <a:gd name="connsiteY13" fmla="*/ 1935567 h 2551887"/>
                <a:gd name="connsiteX14" fmla="*/ 2529835 w 3672679"/>
                <a:gd name="connsiteY14" fmla="*/ 1898280 h 2551887"/>
                <a:gd name="connsiteX15" fmla="*/ 2452068 w 3672679"/>
                <a:gd name="connsiteY15" fmla="*/ 1898280 h 2551887"/>
                <a:gd name="connsiteX16" fmla="*/ 2452068 w 3672679"/>
                <a:gd name="connsiteY16" fmla="*/ 1867171 h 2551887"/>
                <a:gd name="connsiteX17" fmla="*/ 2440236 w 3672679"/>
                <a:gd name="connsiteY17" fmla="*/ 1867171 h 2551887"/>
                <a:gd name="connsiteX18" fmla="*/ 2440236 w 3672679"/>
                <a:gd name="connsiteY18" fmla="*/ 1842349 h 2551887"/>
                <a:gd name="connsiteX19" fmla="*/ 2366290 w 3672679"/>
                <a:gd name="connsiteY19" fmla="*/ 1842349 h 2551887"/>
                <a:gd name="connsiteX20" fmla="*/ 2366290 w 3672679"/>
                <a:gd name="connsiteY20" fmla="*/ 1814818 h 2551887"/>
                <a:gd name="connsiteX21" fmla="*/ 2193748 w 3672679"/>
                <a:gd name="connsiteY21" fmla="*/ 1814818 h 2551887"/>
                <a:gd name="connsiteX22" fmla="*/ 2193748 w 3672679"/>
                <a:gd name="connsiteY22" fmla="*/ 1783926 h 2551887"/>
                <a:gd name="connsiteX23" fmla="*/ 2159609 w 3672679"/>
                <a:gd name="connsiteY23" fmla="*/ 1783926 h 2551887"/>
                <a:gd name="connsiteX24" fmla="*/ 2159609 w 3672679"/>
                <a:gd name="connsiteY24" fmla="*/ 1755418 h 2551887"/>
                <a:gd name="connsiteX25" fmla="*/ 2144450 w 3672679"/>
                <a:gd name="connsiteY25" fmla="*/ 1755418 h 2551887"/>
                <a:gd name="connsiteX26" fmla="*/ 2144450 w 3672679"/>
                <a:gd name="connsiteY26" fmla="*/ 1706425 h 2551887"/>
                <a:gd name="connsiteX27" fmla="*/ 2052263 w 3672679"/>
                <a:gd name="connsiteY27" fmla="*/ 1706425 h 2551887"/>
                <a:gd name="connsiteX28" fmla="*/ 2052263 w 3672679"/>
                <a:gd name="connsiteY28" fmla="*/ 1679544 h 2551887"/>
                <a:gd name="connsiteX29" fmla="*/ 1984233 w 3672679"/>
                <a:gd name="connsiteY29" fmla="*/ 1679544 h 2551887"/>
                <a:gd name="connsiteX30" fmla="*/ 1984233 w 3672679"/>
                <a:gd name="connsiteY30" fmla="*/ 1651036 h 2551887"/>
                <a:gd name="connsiteX31" fmla="*/ 1964637 w 3672679"/>
                <a:gd name="connsiteY31" fmla="*/ 1651036 h 2551887"/>
                <a:gd name="connsiteX32" fmla="*/ 1964637 w 3672679"/>
                <a:gd name="connsiteY32" fmla="*/ 1626106 h 2551887"/>
                <a:gd name="connsiteX33" fmla="*/ 1950464 w 3672679"/>
                <a:gd name="connsiteY33" fmla="*/ 1626106 h 2551887"/>
                <a:gd name="connsiteX34" fmla="*/ 1950464 w 3672679"/>
                <a:gd name="connsiteY34" fmla="*/ 1609956 h 2551887"/>
                <a:gd name="connsiteX35" fmla="*/ 1867151 w 3672679"/>
                <a:gd name="connsiteY35" fmla="*/ 1609956 h 2551887"/>
                <a:gd name="connsiteX36" fmla="*/ 1867151 w 3672679"/>
                <a:gd name="connsiteY36" fmla="*/ 1592613 h 2551887"/>
                <a:gd name="connsiteX37" fmla="*/ 1789383 w 3672679"/>
                <a:gd name="connsiteY37" fmla="*/ 1592613 h 2551887"/>
                <a:gd name="connsiteX38" fmla="*/ 1789383 w 3672679"/>
                <a:gd name="connsiteY38" fmla="*/ 1570175 h 2551887"/>
                <a:gd name="connsiteX39" fmla="*/ 1651473 w 3672679"/>
                <a:gd name="connsiteY39" fmla="*/ 1570175 h 2551887"/>
                <a:gd name="connsiteX40" fmla="*/ 1651473 w 3672679"/>
                <a:gd name="connsiteY40" fmla="*/ 1551532 h 2551887"/>
                <a:gd name="connsiteX41" fmla="*/ 1624113 w 3672679"/>
                <a:gd name="connsiteY41" fmla="*/ 1551532 h 2551887"/>
                <a:gd name="connsiteX42" fmla="*/ 1624113 w 3672679"/>
                <a:gd name="connsiteY42" fmla="*/ 1529203 h 2551887"/>
                <a:gd name="connsiteX43" fmla="*/ 1577527 w 3672679"/>
                <a:gd name="connsiteY43" fmla="*/ 1529203 h 2551887"/>
                <a:gd name="connsiteX44" fmla="*/ 1577527 w 3672679"/>
                <a:gd name="connsiteY44" fmla="*/ 1510559 h 2551887"/>
                <a:gd name="connsiteX45" fmla="*/ 1512454 w 3672679"/>
                <a:gd name="connsiteY45" fmla="*/ 1510559 h 2551887"/>
                <a:gd name="connsiteX46" fmla="*/ 1512454 w 3672679"/>
                <a:gd name="connsiteY46" fmla="*/ 1485738 h 2551887"/>
                <a:gd name="connsiteX47" fmla="*/ 1468702 w 3672679"/>
                <a:gd name="connsiteY47" fmla="*/ 1485738 h 2551887"/>
                <a:gd name="connsiteX48" fmla="*/ 1468702 w 3672679"/>
                <a:gd name="connsiteY48" fmla="*/ 1462108 h 2551887"/>
                <a:gd name="connsiteX49" fmla="*/ 1429633 w 3672679"/>
                <a:gd name="connsiteY49" fmla="*/ 1462108 h 2551887"/>
                <a:gd name="connsiteX50" fmla="*/ 1429633 w 3672679"/>
                <a:gd name="connsiteY50" fmla="*/ 1406177 h 2551887"/>
                <a:gd name="connsiteX51" fmla="*/ 1407942 w 3672679"/>
                <a:gd name="connsiteY51" fmla="*/ 1406177 h 2551887"/>
                <a:gd name="connsiteX52" fmla="*/ 1407942 w 3672679"/>
                <a:gd name="connsiteY52" fmla="*/ 1376369 h 2551887"/>
                <a:gd name="connsiteX53" fmla="*/ 1392660 w 3672679"/>
                <a:gd name="connsiteY53" fmla="*/ 1376369 h 2551887"/>
                <a:gd name="connsiteX54" fmla="*/ 1392660 w 3672679"/>
                <a:gd name="connsiteY54" fmla="*/ 1361411 h 2551887"/>
                <a:gd name="connsiteX55" fmla="*/ 1364067 w 3672679"/>
                <a:gd name="connsiteY55" fmla="*/ 1361411 h 2551887"/>
                <a:gd name="connsiteX56" fmla="*/ 1364067 w 3672679"/>
                <a:gd name="connsiteY56" fmla="*/ 1326617 h 2551887"/>
                <a:gd name="connsiteX57" fmla="*/ 1306389 w 3672679"/>
                <a:gd name="connsiteY57" fmla="*/ 1326617 h 2551887"/>
                <a:gd name="connsiteX58" fmla="*/ 1306389 w 3672679"/>
                <a:gd name="connsiteY58" fmla="*/ 1300495 h 2551887"/>
                <a:gd name="connsiteX59" fmla="*/ 1289258 w 3672679"/>
                <a:gd name="connsiteY59" fmla="*/ 1300495 h 2551887"/>
                <a:gd name="connsiteX60" fmla="*/ 1289258 w 3672679"/>
                <a:gd name="connsiteY60" fmla="*/ 1248358 h 2551887"/>
                <a:gd name="connsiteX61" fmla="*/ 1269416 w 3672679"/>
                <a:gd name="connsiteY61" fmla="*/ 1248358 h 2551887"/>
                <a:gd name="connsiteX62" fmla="*/ 1269416 w 3672679"/>
                <a:gd name="connsiteY62" fmla="*/ 1218658 h 2551887"/>
                <a:gd name="connsiteX63" fmla="*/ 1244028 w 3672679"/>
                <a:gd name="connsiteY63" fmla="*/ 1218658 h 2551887"/>
                <a:gd name="connsiteX64" fmla="*/ 1244028 w 3672679"/>
                <a:gd name="connsiteY64" fmla="*/ 1193620 h 2551887"/>
                <a:gd name="connsiteX65" fmla="*/ 1232443 w 3672679"/>
                <a:gd name="connsiteY65" fmla="*/ 1193620 h 2551887"/>
                <a:gd name="connsiteX66" fmla="*/ 1232443 w 3672679"/>
                <a:gd name="connsiteY66" fmla="*/ 1150154 h 2551887"/>
                <a:gd name="connsiteX67" fmla="*/ 1207794 w 3672679"/>
                <a:gd name="connsiteY67" fmla="*/ 1150154 h 2551887"/>
                <a:gd name="connsiteX68" fmla="*/ 1207794 w 3672679"/>
                <a:gd name="connsiteY68" fmla="*/ 1135304 h 2551887"/>
                <a:gd name="connsiteX69" fmla="*/ 1158496 w 3672679"/>
                <a:gd name="connsiteY69" fmla="*/ 1135304 h 2551887"/>
                <a:gd name="connsiteX70" fmla="*/ 1158496 w 3672679"/>
                <a:gd name="connsiteY70" fmla="*/ 1116661 h 2551887"/>
                <a:gd name="connsiteX71" fmla="*/ 1139393 w 3672679"/>
                <a:gd name="connsiteY71" fmla="*/ 1116661 h 2551887"/>
                <a:gd name="connsiteX72" fmla="*/ 1139393 w 3672679"/>
                <a:gd name="connsiteY72" fmla="*/ 1088045 h 2551887"/>
                <a:gd name="connsiteX73" fmla="*/ 1095641 w 3672679"/>
                <a:gd name="connsiteY73" fmla="*/ 1088045 h 2551887"/>
                <a:gd name="connsiteX74" fmla="*/ 1095641 w 3672679"/>
                <a:gd name="connsiteY74" fmla="*/ 1073087 h 2551887"/>
                <a:gd name="connsiteX75" fmla="*/ 1051890 w 3672679"/>
                <a:gd name="connsiteY75" fmla="*/ 1073087 h 2551887"/>
                <a:gd name="connsiteX76" fmla="*/ 1051890 w 3672679"/>
                <a:gd name="connsiteY76" fmla="*/ 1032114 h 2551887"/>
                <a:gd name="connsiteX77" fmla="*/ 1035252 w 3672679"/>
                <a:gd name="connsiteY77" fmla="*/ 1032114 h 2551887"/>
                <a:gd name="connsiteX78" fmla="*/ 1035252 w 3672679"/>
                <a:gd name="connsiteY78" fmla="*/ 1012279 h 2551887"/>
                <a:gd name="connsiteX79" fmla="*/ 961305 w 3672679"/>
                <a:gd name="connsiteY79" fmla="*/ 1012279 h 2551887"/>
                <a:gd name="connsiteX80" fmla="*/ 961305 w 3672679"/>
                <a:gd name="connsiteY80" fmla="*/ 996020 h 2551887"/>
                <a:gd name="connsiteX81" fmla="*/ 912007 w 3672679"/>
                <a:gd name="connsiteY81" fmla="*/ 996020 h 2551887"/>
                <a:gd name="connsiteX82" fmla="*/ 912007 w 3672679"/>
                <a:gd name="connsiteY82" fmla="*/ 955047 h 2551887"/>
                <a:gd name="connsiteX83" fmla="*/ 897834 w 3672679"/>
                <a:gd name="connsiteY83" fmla="*/ 955047 h 2551887"/>
                <a:gd name="connsiteX84" fmla="*/ 897834 w 3672679"/>
                <a:gd name="connsiteY84" fmla="*/ 931418 h 2551887"/>
                <a:gd name="connsiteX85" fmla="*/ 872446 w 3672679"/>
                <a:gd name="connsiteY85" fmla="*/ 931418 h 2551887"/>
                <a:gd name="connsiteX86" fmla="*/ 872446 w 3672679"/>
                <a:gd name="connsiteY86" fmla="*/ 911582 h 2551887"/>
                <a:gd name="connsiteX87" fmla="*/ 856794 w 3672679"/>
                <a:gd name="connsiteY87" fmla="*/ 911582 h 2551887"/>
                <a:gd name="connsiteX88" fmla="*/ 856794 w 3672679"/>
                <a:gd name="connsiteY88" fmla="*/ 889253 h 2551887"/>
                <a:gd name="connsiteX89" fmla="*/ 801088 w 3672679"/>
                <a:gd name="connsiteY89" fmla="*/ 889253 h 2551887"/>
                <a:gd name="connsiteX90" fmla="*/ 801088 w 3672679"/>
                <a:gd name="connsiteY90" fmla="*/ 866816 h 2551887"/>
                <a:gd name="connsiteX91" fmla="*/ 726895 w 3672679"/>
                <a:gd name="connsiteY91" fmla="*/ 866816 h 2551887"/>
                <a:gd name="connsiteX92" fmla="*/ 726895 w 3672679"/>
                <a:gd name="connsiteY92" fmla="*/ 850665 h 2551887"/>
                <a:gd name="connsiteX93" fmla="*/ 697193 w 3672679"/>
                <a:gd name="connsiteY93" fmla="*/ 850665 h 2551887"/>
                <a:gd name="connsiteX94" fmla="*/ 697193 w 3672679"/>
                <a:gd name="connsiteY94" fmla="*/ 828445 h 2551887"/>
                <a:gd name="connsiteX95" fmla="*/ 673160 w 3672679"/>
                <a:gd name="connsiteY95" fmla="*/ 828445 h 2551887"/>
                <a:gd name="connsiteX96" fmla="*/ 673160 w 3672679"/>
                <a:gd name="connsiteY96" fmla="*/ 806766 h 2551887"/>
                <a:gd name="connsiteX97" fmla="*/ 663301 w 3672679"/>
                <a:gd name="connsiteY97" fmla="*/ 806766 h 2551887"/>
                <a:gd name="connsiteX98" fmla="*/ 663301 w 3672679"/>
                <a:gd name="connsiteY98" fmla="*/ 766119 h 2551887"/>
                <a:gd name="connsiteX99" fmla="*/ 640870 w 3672679"/>
                <a:gd name="connsiteY99" fmla="*/ 766119 h 2551887"/>
                <a:gd name="connsiteX100" fmla="*/ 640870 w 3672679"/>
                <a:gd name="connsiteY100" fmla="*/ 727640 h 2551887"/>
                <a:gd name="connsiteX101" fmla="*/ 628546 w 3672679"/>
                <a:gd name="connsiteY101" fmla="*/ 727640 h 2551887"/>
                <a:gd name="connsiteX102" fmla="*/ 628546 w 3672679"/>
                <a:gd name="connsiteY102" fmla="*/ 704010 h 2551887"/>
                <a:gd name="connsiteX103" fmla="*/ 542275 w 3672679"/>
                <a:gd name="connsiteY103" fmla="*/ 704010 h 2551887"/>
                <a:gd name="connsiteX104" fmla="*/ 542275 w 3672679"/>
                <a:gd name="connsiteY104" fmla="*/ 665531 h 2551887"/>
                <a:gd name="connsiteX105" fmla="*/ 517626 w 3672679"/>
                <a:gd name="connsiteY105" fmla="*/ 665531 h 2551887"/>
                <a:gd name="connsiteX106" fmla="*/ 517626 w 3672679"/>
                <a:gd name="connsiteY106" fmla="*/ 600929 h 2551887"/>
                <a:gd name="connsiteX107" fmla="*/ 499386 w 3672679"/>
                <a:gd name="connsiteY107" fmla="*/ 600929 h 2551887"/>
                <a:gd name="connsiteX108" fmla="*/ 499386 w 3672679"/>
                <a:gd name="connsiteY108" fmla="*/ 579142 h 2551887"/>
                <a:gd name="connsiteX109" fmla="*/ 483857 w 3672679"/>
                <a:gd name="connsiteY109" fmla="*/ 579142 h 2551887"/>
                <a:gd name="connsiteX110" fmla="*/ 483857 w 3672679"/>
                <a:gd name="connsiteY110" fmla="*/ 543697 h 2551887"/>
                <a:gd name="connsiteX111" fmla="*/ 468328 w 3672679"/>
                <a:gd name="connsiteY111" fmla="*/ 543697 h 2551887"/>
                <a:gd name="connsiteX112" fmla="*/ 468328 w 3672679"/>
                <a:gd name="connsiteY112" fmla="*/ 503267 h 2551887"/>
                <a:gd name="connsiteX113" fmla="*/ 451320 w 3672679"/>
                <a:gd name="connsiteY113" fmla="*/ 503267 h 2551887"/>
                <a:gd name="connsiteX114" fmla="*/ 451320 w 3672679"/>
                <a:gd name="connsiteY114" fmla="*/ 438123 h 2551887"/>
                <a:gd name="connsiteX115" fmla="*/ 434313 w 3672679"/>
                <a:gd name="connsiteY115" fmla="*/ 438123 h 2551887"/>
                <a:gd name="connsiteX116" fmla="*/ 434313 w 3672679"/>
                <a:gd name="connsiteY116" fmla="*/ 416553 h 2551887"/>
                <a:gd name="connsiteX117" fmla="*/ 417428 w 3672679"/>
                <a:gd name="connsiteY117" fmla="*/ 416553 h 2551887"/>
                <a:gd name="connsiteX118" fmla="*/ 417428 w 3672679"/>
                <a:gd name="connsiteY118" fmla="*/ 398343 h 2551887"/>
                <a:gd name="connsiteX119" fmla="*/ 391917 w 3672679"/>
                <a:gd name="connsiteY119" fmla="*/ 398343 h 2551887"/>
                <a:gd name="connsiteX120" fmla="*/ 391917 w 3672679"/>
                <a:gd name="connsiteY120" fmla="*/ 374713 h 2551887"/>
                <a:gd name="connsiteX121" fmla="*/ 377867 w 3672679"/>
                <a:gd name="connsiteY121" fmla="*/ 374713 h 2551887"/>
                <a:gd name="connsiteX122" fmla="*/ 377867 w 3672679"/>
                <a:gd name="connsiteY122" fmla="*/ 356070 h 2551887"/>
                <a:gd name="connsiteX123" fmla="*/ 355190 w 3672679"/>
                <a:gd name="connsiteY123" fmla="*/ 356070 h 2551887"/>
                <a:gd name="connsiteX124" fmla="*/ 355190 w 3672679"/>
                <a:gd name="connsiteY124" fmla="*/ 338727 h 2551887"/>
                <a:gd name="connsiteX125" fmla="*/ 343975 w 3672679"/>
                <a:gd name="connsiteY125" fmla="*/ 338727 h 2551887"/>
                <a:gd name="connsiteX126" fmla="*/ 343975 w 3672679"/>
                <a:gd name="connsiteY126" fmla="*/ 279003 h 2551887"/>
                <a:gd name="connsiteX127" fmla="*/ 290240 w 3672679"/>
                <a:gd name="connsiteY127" fmla="*/ 279003 h 2551887"/>
                <a:gd name="connsiteX128" fmla="*/ 290240 w 3672679"/>
                <a:gd name="connsiteY128" fmla="*/ 253964 h 2551887"/>
                <a:gd name="connsiteX129" fmla="*/ 278902 w 3672679"/>
                <a:gd name="connsiteY129" fmla="*/ 253964 h 2551887"/>
                <a:gd name="connsiteX130" fmla="*/ 278902 w 3672679"/>
                <a:gd name="connsiteY130" fmla="*/ 211908 h 2551887"/>
                <a:gd name="connsiteX131" fmla="*/ 234164 w 3672679"/>
                <a:gd name="connsiteY131" fmla="*/ 211908 h 2551887"/>
                <a:gd name="connsiteX132" fmla="*/ 234164 w 3672679"/>
                <a:gd name="connsiteY132" fmla="*/ 193264 h 2551887"/>
                <a:gd name="connsiteX133" fmla="*/ 205448 w 3672679"/>
                <a:gd name="connsiteY133" fmla="*/ 193264 h 2551887"/>
                <a:gd name="connsiteX134" fmla="*/ 205448 w 3672679"/>
                <a:gd name="connsiteY134" fmla="*/ 167250 h 2551887"/>
                <a:gd name="connsiteX135" fmla="*/ 187085 w 3672679"/>
                <a:gd name="connsiteY135" fmla="*/ 167250 h 2551887"/>
                <a:gd name="connsiteX136" fmla="*/ 187085 w 3672679"/>
                <a:gd name="connsiteY136" fmla="*/ 122484 h 2551887"/>
                <a:gd name="connsiteX137" fmla="*/ 172912 w 3672679"/>
                <a:gd name="connsiteY137" fmla="*/ 122484 h 2551887"/>
                <a:gd name="connsiteX138" fmla="*/ 172912 w 3672679"/>
                <a:gd name="connsiteY138" fmla="*/ 73924 h 2551887"/>
                <a:gd name="connsiteX139" fmla="*/ 156027 w 3672679"/>
                <a:gd name="connsiteY139" fmla="*/ 73924 h 2551887"/>
                <a:gd name="connsiteX140" fmla="*/ 156027 w 3672679"/>
                <a:gd name="connsiteY140" fmla="*/ 37179 h 2551887"/>
                <a:gd name="connsiteX141" fmla="*/ 98595 w 3672679"/>
                <a:gd name="connsiteY141" fmla="*/ 37179 h 2551887"/>
                <a:gd name="connsiteX142" fmla="*/ 98595 w 3672679"/>
                <a:gd name="connsiteY142" fmla="*/ 19294 h 2551887"/>
                <a:gd name="connsiteX143" fmla="*/ 49298 w 3672679"/>
                <a:gd name="connsiteY143" fmla="*/ 19294 h 2551887"/>
                <a:gd name="connsiteX144" fmla="*/ 49298 w 3672679"/>
                <a:gd name="connsiteY144" fmla="*/ 0 h 2551887"/>
                <a:gd name="connsiteX145" fmla="*/ 0 w 3672679"/>
                <a:gd name="connsiteY145" fmla="*/ 0 h 2551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3672679" h="2551887">
                  <a:moveTo>
                    <a:pt x="3672679" y="2551887"/>
                  </a:moveTo>
                  <a:lnTo>
                    <a:pt x="3512462" y="2551887"/>
                  </a:lnTo>
                  <a:lnTo>
                    <a:pt x="3512462" y="2270067"/>
                  </a:lnTo>
                  <a:lnTo>
                    <a:pt x="3092199" y="2270067"/>
                  </a:lnTo>
                  <a:lnTo>
                    <a:pt x="3092199" y="2183352"/>
                  </a:lnTo>
                  <a:lnTo>
                    <a:pt x="3069645" y="2183352"/>
                  </a:lnTo>
                  <a:lnTo>
                    <a:pt x="3069645" y="2107478"/>
                  </a:lnTo>
                  <a:lnTo>
                    <a:pt x="2976349" y="2107478"/>
                  </a:lnTo>
                  <a:lnTo>
                    <a:pt x="2976349" y="2026291"/>
                  </a:lnTo>
                  <a:lnTo>
                    <a:pt x="2740336" y="2026291"/>
                  </a:lnTo>
                  <a:lnTo>
                    <a:pt x="2740336" y="1981525"/>
                  </a:lnTo>
                  <a:lnTo>
                    <a:pt x="2552389" y="1981525"/>
                  </a:lnTo>
                  <a:lnTo>
                    <a:pt x="2552389" y="1935567"/>
                  </a:lnTo>
                  <a:lnTo>
                    <a:pt x="2529835" y="1935567"/>
                  </a:lnTo>
                  <a:lnTo>
                    <a:pt x="2529835" y="1898280"/>
                  </a:lnTo>
                  <a:lnTo>
                    <a:pt x="2452068" y="1898280"/>
                  </a:lnTo>
                  <a:lnTo>
                    <a:pt x="2452068" y="1867171"/>
                  </a:lnTo>
                  <a:lnTo>
                    <a:pt x="2440236" y="1867171"/>
                  </a:lnTo>
                  <a:lnTo>
                    <a:pt x="2440236" y="1842349"/>
                  </a:lnTo>
                  <a:lnTo>
                    <a:pt x="2366290" y="1842349"/>
                  </a:lnTo>
                  <a:lnTo>
                    <a:pt x="2366290" y="1814818"/>
                  </a:lnTo>
                  <a:lnTo>
                    <a:pt x="2193748" y="1814818"/>
                  </a:lnTo>
                  <a:lnTo>
                    <a:pt x="2193748" y="1783926"/>
                  </a:lnTo>
                  <a:lnTo>
                    <a:pt x="2159609" y="1783926"/>
                  </a:lnTo>
                  <a:lnTo>
                    <a:pt x="2159609" y="1755418"/>
                  </a:lnTo>
                  <a:lnTo>
                    <a:pt x="2144450" y="1755418"/>
                  </a:lnTo>
                  <a:lnTo>
                    <a:pt x="2144450" y="1706425"/>
                  </a:lnTo>
                  <a:lnTo>
                    <a:pt x="2052263" y="1706425"/>
                  </a:lnTo>
                  <a:lnTo>
                    <a:pt x="2052263" y="1679544"/>
                  </a:lnTo>
                  <a:lnTo>
                    <a:pt x="1984233" y="1679544"/>
                  </a:lnTo>
                  <a:lnTo>
                    <a:pt x="1984233" y="1651036"/>
                  </a:lnTo>
                  <a:lnTo>
                    <a:pt x="1964637" y="1651036"/>
                  </a:lnTo>
                  <a:lnTo>
                    <a:pt x="1964637" y="1626106"/>
                  </a:lnTo>
                  <a:lnTo>
                    <a:pt x="1950464" y="1626106"/>
                  </a:lnTo>
                  <a:lnTo>
                    <a:pt x="1950464" y="1609956"/>
                  </a:lnTo>
                  <a:lnTo>
                    <a:pt x="1867151" y="1609956"/>
                  </a:lnTo>
                  <a:lnTo>
                    <a:pt x="1867151" y="1592613"/>
                  </a:lnTo>
                  <a:lnTo>
                    <a:pt x="1789383" y="1592613"/>
                  </a:lnTo>
                  <a:lnTo>
                    <a:pt x="1789383" y="1570175"/>
                  </a:lnTo>
                  <a:lnTo>
                    <a:pt x="1651473" y="1570175"/>
                  </a:lnTo>
                  <a:lnTo>
                    <a:pt x="1651473" y="1551532"/>
                  </a:lnTo>
                  <a:lnTo>
                    <a:pt x="1624113" y="1551532"/>
                  </a:lnTo>
                  <a:lnTo>
                    <a:pt x="1624113" y="1529203"/>
                  </a:lnTo>
                  <a:lnTo>
                    <a:pt x="1577527" y="1529203"/>
                  </a:lnTo>
                  <a:lnTo>
                    <a:pt x="1577527" y="1510559"/>
                  </a:lnTo>
                  <a:lnTo>
                    <a:pt x="1512454" y="1510559"/>
                  </a:lnTo>
                  <a:lnTo>
                    <a:pt x="1512454" y="1485738"/>
                  </a:lnTo>
                  <a:lnTo>
                    <a:pt x="1468702" y="1485738"/>
                  </a:lnTo>
                  <a:lnTo>
                    <a:pt x="1468702" y="1462108"/>
                  </a:lnTo>
                  <a:lnTo>
                    <a:pt x="1429633" y="1462108"/>
                  </a:lnTo>
                  <a:lnTo>
                    <a:pt x="1429633" y="1406177"/>
                  </a:lnTo>
                  <a:lnTo>
                    <a:pt x="1407942" y="1406177"/>
                  </a:lnTo>
                  <a:lnTo>
                    <a:pt x="1407942" y="1376369"/>
                  </a:lnTo>
                  <a:lnTo>
                    <a:pt x="1392660" y="1376369"/>
                  </a:lnTo>
                  <a:lnTo>
                    <a:pt x="1392660" y="1361411"/>
                  </a:lnTo>
                  <a:lnTo>
                    <a:pt x="1364067" y="1361411"/>
                  </a:lnTo>
                  <a:lnTo>
                    <a:pt x="1364067" y="1326617"/>
                  </a:lnTo>
                  <a:lnTo>
                    <a:pt x="1306389" y="1326617"/>
                  </a:lnTo>
                  <a:lnTo>
                    <a:pt x="1306389" y="1300495"/>
                  </a:lnTo>
                  <a:lnTo>
                    <a:pt x="1289258" y="1300495"/>
                  </a:lnTo>
                  <a:lnTo>
                    <a:pt x="1289258" y="1248358"/>
                  </a:lnTo>
                  <a:lnTo>
                    <a:pt x="1269416" y="1248358"/>
                  </a:lnTo>
                  <a:lnTo>
                    <a:pt x="1269416" y="1218658"/>
                  </a:lnTo>
                  <a:lnTo>
                    <a:pt x="1244028" y="1218658"/>
                  </a:lnTo>
                  <a:lnTo>
                    <a:pt x="1244028" y="1193620"/>
                  </a:lnTo>
                  <a:lnTo>
                    <a:pt x="1232443" y="1193620"/>
                  </a:lnTo>
                  <a:lnTo>
                    <a:pt x="1232443" y="1150154"/>
                  </a:lnTo>
                  <a:lnTo>
                    <a:pt x="1207794" y="1150154"/>
                  </a:lnTo>
                  <a:lnTo>
                    <a:pt x="1207794" y="1135304"/>
                  </a:lnTo>
                  <a:lnTo>
                    <a:pt x="1158496" y="1135304"/>
                  </a:lnTo>
                  <a:lnTo>
                    <a:pt x="1158496" y="1116661"/>
                  </a:lnTo>
                  <a:lnTo>
                    <a:pt x="1139393" y="1116661"/>
                  </a:lnTo>
                  <a:lnTo>
                    <a:pt x="1139393" y="1088045"/>
                  </a:lnTo>
                  <a:lnTo>
                    <a:pt x="1095641" y="1088045"/>
                  </a:lnTo>
                  <a:lnTo>
                    <a:pt x="1095641" y="1073087"/>
                  </a:lnTo>
                  <a:lnTo>
                    <a:pt x="1051890" y="1073087"/>
                  </a:lnTo>
                  <a:lnTo>
                    <a:pt x="1051890" y="1032114"/>
                  </a:lnTo>
                  <a:lnTo>
                    <a:pt x="1035252" y="1032114"/>
                  </a:lnTo>
                  <a:lnTo>
                    <a:pt x="1035252" y="1012279"/>
                  </a:lnTo>
                  <a:lnTo>
                    <a:pt x="961305" y="1012279"/>
                  </a:lnTo>
                  <a:lnTo>
                    <a:pt x="961305" y="996020"/>
                  </a:lnTo>
                  <a:lnTo>
                    <a:pt x="912007" y="996020"/>
                  </a:lnTo>
                  <a:lnTo>
                    <a:pt x="912007" y="955047"/>
                  </a:lnTo>
                  <a:lnTo>
                    <a:pt x="897834" y="955047"/>
                  </a:lnTo>
                  <a:lnTo>
                    <a:pt x="897834" y="931418"/>
                  </a:lnTo>
                  <a:lnTo>
                    <a:pt x="872446" y="931418"/>
                  </a:lnTo>
                  <a:lnTo>
                    <a:pt x="872446" y="911582"/>
                  </a:lnTo>
                  <a:lnTo>
                    <a:pt x="856794" y="911582"/>
                  </a:lnTo>
                  <a:lnTo>
                    <a:pt x="856794" y="889253"/>
                  </a:lnTo>
                  <a:lnTo>
                    <a:pt x="801088" y="889253"/>
                  </a:lnTo>
                  <a:lnTo>
                    <a:pt x="801088" y="866816"/>
                  </a:lnTo>
                  <a:lnTo>
                    <a:pt x="726895" y="866816"/>
                  </a:lnTo>
                  <a:lnTo>
                    <a:pt x="726895" y="850665"/>
                  </a:lnTo>
                  <a:lnTo>
                    <a:pt x="697193" y="850665"/>
                  </a:lnTo>
                  <a:lnTo>
                    <a:pt x="697193" y="828445"/>
                  </a:lnTo>
                  <a:lnTo>
                    <a:pt x="673160" y="828445"/>
                  </a:lnTo>
                  <a:lnTo>
                    <a:pt x="673160" y="806766"/>
                  </a:lnTo>
                  <a:lnTo>
                    <a:pt x="663301" y="806766"/>
                  </a:lnTo>
                  <a:lnTo>
                    <a:pt x="663301" y="766119"/>
                  </a:lnTo>
                  <a:lnTo>
                    <a:pt x="640870" y="766119"/>
                  </a:lnTo>
                  <a:lnTo>
                    <a:pt x="640870" y="727640"/>
                  </a:lnTo>
                  <a:lnTo>
                    <a:pt x="628546" y="727640"/>
                  </a:lnTo>
                  <a:lnTo>
                    <a:pt x="628546" y="704010"/>
                  </a:lnTo>
                  <a:lnTo>
                    <a:pt x="542275" y="704010"/>
                  </a:lnTo>
                  <a:lnTo>
                    <a:pt x="542275" y="665531"/>
                  </a:lnTo>
                  <a:lnTo>
                    <a:pt x="517626" y="665531"/>
                  </a:lnTo>
                  <a:lnTo>
                    <a:pt x="517626" y="600929"/>
                  </a:lnTo>
                  <a:lnTo>
                    <a:pt x="499386" y="600929"/>
                  </a:lnTo>
                  <a:lnTo>
                    <a:pt x="499386" y="579142"/>
                  </a:lnTo>
                  <a:lnTo>
                    <a:pt x="483857" y="579142"/>
                  </a:lnTo>
                  <a:lnTo>
                    <a:pt x="483857" y="543697"/>
                  </a:lnTo>
                  <a:lnTo>
                    <a:pt x="468328" y="543697"/>
                  </a:lnTo>
                  <a:lnTo>
                    <a:pt x="468328" y="503267"/>
                  </a:lnTo>
                  <a:lnTo>
                    <a:pt x="451320" y="503267"/>
                  </a:lnTo>
                  <a:lnTo>
                    <a:pt x="451320" y="438123"/>
                  </a:lnTo>
                  <a:lnTo>
                    <a:pt x="434313" y="438123"/>
                  </a:lnTo>
                  <a:lnTo>
                    <a:pt x="434313" y="416553"/>
                  </a:lnTo>
                  <a:lnTo>
                    <a:pt x="417428" y="416553"/>
                  </a:lnTo>
                  <a:lnTo>
                    <a:pt x="417428" y="398343"/>
                  </a:lnTo>
                  <a:lnTo>
                    <a:pt x="391917" y="398343"/>
                  </a:lnTo>
                  <a:lnTo>
                    <a:pt x="391917" y="374713"/>
                  </a:lnTo>
                  <a:lnTo>
                    <a:pt x="377867" y="374713"/>
                  </a:lnTo>
                  <a:lnTo>
                    <a:pt x="377867" y="356070"/>
                  </a:lnTo>
                  <a:lnTo>
                    <a:pt x="355190" y="356070"/>
                  </a:lnTo>
                  <a:lnTo>
                    <a:pt x="355190" y="338727"/>
                  </a:lnTo>
                  <a:lnTo>
                    <a:pt x="343975" y="338727"/>
                  </a:lnTo>
                  <a:lnTo>
                    <a:pt x="343975" y="279003"/>
                  </a:lnTo>
                  <a:lnTo>
                    <a:pt x="290240" y="279003"/>
                  </a:lnTo>
                  <a:lnTo>
                    <a:pt x="290240" y="253964"/>
                  </a:lnTo>
                  <a:lnTo>
                    <a:pt x="278902" y="253964"/>
                  </a:lnTo>
                  <a:lnTo>
                    <a:pt x="278902" y="211908"/>
                  </a:lnTo>
                  <a:lnTo>
                    <a:pt x="234164" y="211908"/>
                  </a:lnTo>
                  <a:lnTo>
                    <a:pt x="234164" y="193264"/>
                  </a:lnTo>
                  <a:lnTo>
                    <a:pt x="205448" y="193264"/>
                  </a:lnTo>
                  <a:lnTo>
                    <a:pt x="205448" y="167250"/>
                  </a:lnTo>
                  <a:lnTo>
                    <a:pt x="187085" y="167250"/>
                  </a:lnTo>
                  <a:lnTo>
                    <a:pt x="187085" y="122484"/>
                  </a:lnTo>
                  <a:lnTo>
                    <a:pt x="172912" y="122484"/>
                  </a:lnTo>
                  <a:lnTo>
                    <a:pt x="172912" y="73924"/>
                  </a:lnTo>
                  <a:lnTo>
                    <a:pt x="156027" y="73924"/>
                  </a:lnTo>
                  <a:lnTo>
                    <a:pt x="156027" y="37179"/>
                  </a:lnTo>
                  <a:lnTo>
                    <a:pt x="98595" y="37179"/>
                  </a:lnTo>
                  <a:lnTo>
                    <a:pt x="98595" y="19294"/>
                  </a:lnTo>
                  <a:lnTo>
                    <a:pt x="49298" y="19294"/>
                  </a:lnTo>
                  <a:lnTo>
                    <a:pt x="49298" y="0"/>
                  </a:lnTo>
                  <a:lnTo>
                    <a:pt x="0" y="0"/>
                  </a:lnTo>
                </a:path>
              </a:pathLst>
            </a:custGeom>
            <a:noFill/>
            <a:ln w="28575" cap="flat">
              <a:solidFill>
                <a:srgbClr val="025973"/>
              </a:solidFill>
              <a:prstDash val="solid"/>
              <a:miter/>
            </a:ln>
          </p:spPr>
          <p:txBody>
            <a:bodyPr rtlCol="0" anchor="ctr"/>
            <a:lstStyle/>
            <a:p>
              <a:endParaRPr lang="en-US"/>
            </a:p>
          </p:txBody>
        </p:sp>
        <p:grpSp>
          <p:nvGrpSpPr>
            <p:cNvPr id="46236" name="Graphic 46231">
              <a:extLst>
                <a:ext uri="{FF2B5EF4-FFF2-40B4-BE49-F238E27FC236}">
                  <a16:creationId xmlns:a16="http://schemas.microsoft.com/office/drawing/2014/main" id="{DBB3EF5A-BDA7-EB25-9692-2E935CEF83C6}"/>
                </a:ext>
              </a:extLst>
            </p:cNvPr>
            <p:cNvGrpSpPr/>
            <p:nvPr/>
          </p:nvGrpSpPr>
          <p:grpSpPr>
            <a:xfrm>
              <a:off x="7043752" y="2909173"/>
              <a:ext cx="3611056" cy="2601422"/>
              <a:chOff x="7043752" y="2909173"/>
              <a:chExt cx="3611056" cy="2601422"/>
            </a:xfrm>
          </p:grpSpPr>
          <p:sp>
            <p:nvSpPr>
              <p:cNvPr id="46237" name="Freeform: Shape 46236">
                <a:extLst>
                  <a:ext uri="{FF2B5EF4-FFF2-40B4-BE49-F238E27FC236}">
                    <a16:creationId xmlns:a16="http://schemas.microsoft.com/office/drawing/2014/main" id="{A5810C49-B1AC-C98F-F72A-39CC991C9D7A}"/>
                  </a:ext>
                </a:extLst>
              </p:cNvPr>
              <p:cNvSpPr/>
              <p:nvPr/>
            </p:nvSpPr>
            <p:spPr>
              <a:xfrm>
                <a:off x="7253267" y="312595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38" name="Freeform: Shape 46237">
                <a:extLst>
                  <a:ext uri="{FF2B5EF4-FFF2-40B4-BE49-F238E27FC236}">
                    <a16:creationId xmlns:a16="http://schemas.microsoft.com/office/drawing/2014/main" id="{D57036AE-A689-ADE8-9A4C-80059B5FACDE}"/>
                  </a:ext>
                </a:extLst>
              </p:cNvPr>
              <p:cNvSpPr/>
              <p:nvPr/>
            </p:nvSpPr>
            <p:spPr>
              <a:xfrm>
                <a:off x="7746244" y="3776313"/>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39" name="Freeform: Shape 46238">
                <a:extLst>
                  <a:ext uri="{FF2B5EF4-FFF2-40B4-BE49-F238E27FC236}">
                    <a16:creationId xmlns:a16="http://schemas.microsoft.com/office/drawing/2014/main" id="{B3EB8923-1634-A47D-000D-609AA01AEAEF}"/>
                  </a:ext>
                </a:extLst>
              </p:cNvPr>
              <p:cNvSpPr/>
              <p:nvPr/>
            </p:nvSpPr>
            <p:spPr>
              <a:xfrm>
                <a:off x="7043752" y="2909173"/>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0" name="Freeform: Shape 46239">
                <a:extLst>
                  <a:ext uri="{FF2B5EF4-FFF2-40B4-BE49-F238E27FC236}">
                    <a16:creationId xmlns:a16="http://schemas.microsoft.com/office/drawing/2014/main" id="{288EB27C-AF8E-1451-82ED-27D17A762592}"/>
                  </a:ext>
                </a:extLst>
              </p:cNvPr>
              <p:cNvSpPr/>
              <p:nvPr/>
            </p:nvSpPr>
            <p:spPr>
              <a:xfrm>
                <a:off x="8645927" y="4480865"/>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1" name="Freeform: Shape 46240">
                <a:extLst>
                  <a:ext uri="{FF2B5EF4-FFF2-40B4-BE49-F238E27FC236}">
                    <a16:creationId xmlns:a16="http://schemas.microsoft.com/office/drawing/2014/main" id="{BCCDB710-9C6B-2E37-8985-6A382E36EB83}"/>
                  </a:ext>
                </a:extLst>
              </p:cNvPr>
              <p:cNvSpPr/>
              <p:nvPr/>
            </p:nvSpPr>
            <p:spPr>
              <a:xfrm>
                <a:off x="8855443" y="4524222"/>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2" name="Freeform: Shape 46241">
                <a:extLst>
                  <a:ext uri="{FF2B5EF4-FFF2-40B4-BE49-F238E27FC236}">
                    <a16:creationId xmlns:a16="http://schemas.microsoft.com/office/drawing/2014/main" id="{DBA5B609-B810-EB95-44DF-972DDE625B6B}"/>
                  </a:ext>
                </a:extLst>
              </p:cNvPr>
              <p:cNvSpPr/>
              <p:nvPr/>
            </p:nvSpPr>
            <p:spPr>
              <a:xfrm>
                <a:off x="8892416" y="4524222"/>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3" name="Freeform: Shape 46242">
                <a:extLst>
                  <a:ext uri="{FF2B5EF4-FFF2-40B4-BE49-F238E27FC236}">
                    <a16:creationId xmlns:a16="http://schemas.microsoft.com/office/drawing/2014/main" id="{AED9FB29-4F0A-13A8-4542-BBB7E25CA1EA}"/>
                  </a:ext>
                </a:extLst>
              </p:cNvPr>
              <p:cNvSpPr/>
              <p:nvPr/>
            </p:nvSpPr>
            <p:spPr>
              <a:xfrm>
                <a:off x="8929389" y="4524222"/>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4" name="Freeform: Shape 46243">
                <a:extLst>
                  <a:ext uri="{FF2B5EF4-FFF2-40B4-BE49-F238E27FC236}">
                    <a16:creationId xmlns:a16="http://schemas.microsoft.com/office/drawing/2014/main" id="{8576626A-A925-D2C8-F5EB-C0B85F2613BA}"/>
                  </a:ext>
                </a:extLst>
              </p:cNvPr>
              <p:cNvSpPr/>
              <p:nvPr/>
            </p:nvSpPr>
            <p:spPr>
              <a:xfrm>
                <a:off x="9027985" y="458925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5" name="Freeform: Shape 46244">
                <a:extLst>
                  <a:ext uri="{FF2B5EF4-FFF2-40B4-BE49-F238E27FC236}">
                    <a16:creationId xmlns:a16="http://schemas.microsoft.com/office/drawing/2014/main" id="{E954429D-0BF2-A891-8F2D-450A0A76FD56}"/>
                  </a:ext>
                </a:extLst>
              </p:cNvPr>
              <p:cNvSpPr/>
              <p:nvPr/>
            </p:nvSpPr>
            <p:spPr>
              <a:xfrm>
                <a:off x="9064958" y="4621776"/>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6" name="Freeform: Shape 46245">
                <a:extLst>
                  <a:ext uri="{FF2B5EF4-FFF2-40B4-BE49-F238E27FC236}">
                    <a16:creationId xmlns:a16="http://schemas.microsoft.com/office/drawing/2014/main" id="{13DA125D-E9E6-FFDD-A08A-A3B2C02F4022}"/>
                  </a:ext>
                </a:extLst>
              </p:cNvPr>
              <p:cNvSpPr/>
              <p:nvPr/>
            </p:nvSpPr>
            <p:spPr>
              <a:xfrm>
                <a:off x="9114256" y="4621776"/>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7" name="Freeform: Shape 46246">
                <a:extLst>
                  <a:ext uri="{FF2B5EF4-FFF2-40B4-BE49-F238E27FC236}">
                    <a16:creationId xmlns:a16="http://schemas.microsoft.com/office/drawing/2014/main" id="{37B21C0A-0B8D-E33F-3C5A-2F8CF021E8ED}"/>
                  </a:ext>
                </a:extLst>
              </p:cNvPr>
              <p:cNvSpPr/>
              <p:nvPr/>
            </p:nvSpPr>
            <p:spPr>
              <a:xfrm>
                <a:off x="9212851" y="4719329"/>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8" name="Freeform: Shape 46247">
                <a:extLst>
                  <a:ext uri="{FF2B5EF4-FFF2-40B4-BE49-F238E27FC236}">
                    <a16:creationId xmlns:a16="http://schemas.microsoft.com/office/drawing/2014/main" id="{49178312-05D3-69AB-3E28-2F46883B97AD}"/>
                  </a:ext>
                </a:extLst>
              </p:cNvPr>
              <p:cNvSpPr/>
              <p:nvPr/>
            </p:nvSpPr>
            <p:spPr>
              <a:xfrm>
                <a:off x="9274473" y="4719329"/>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49" name="Freeform: Shape 46248">
                <a:extLst>
                  <a:ext uri="{FF2B5EF4-FFF2-40B4-BE49-F238E27FC236}">
                    <a16:creationId xmlns:a16="http://schemas.microsoft.com/office/drawing/2014/main" id="{5DE1DAED-DF1D-8F81-4A9F-261F66807D03}"/>
                  </a:ext>
                </a:extLst>
              </p:cNvPr>
              <p:cNvSpPr/>
              <p:nvPr/>
            </p:nvSpPr>
            <p:spPr>
              <a:xfrm>
                <a:off x="9311446" y="4719329"/>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0" name="Freeform: Shape 46249">
                <a:extLst>
                  <a:ext uri="{FF2B5EF4-FFF2-40B4-BE49-F238E27FC236}">
                    <a16:creationId xmlns:a16="http://schemas.microsoft.com/office/drawing/2014/main" id="{08347CCC-11A3-996E-5AF5-B7E7729D5398}"/>
                  </a:ext>
                </a:extLst>
              </p:cNvPr>
              <p:cNvSpPr/>
              <p:nvPr/>
            </p:nvSpPr>
            <p:spPr>
              <a:xfrm>
                <a:off x="9348420" y="4719329"/>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1" name="Freeform: Shape 46250">
                <a:extLst>
                  <a:ext uri="{FF2B5EF4-FFF2-40B4-BE49-F238E27FC236}">
                    <a16:creationId xmlns:a16="http://schemas.microsoft.com/office/drawing/2014/main" id="{207E4C41-5C21-D5D7-8581-CBB66164E34B}"/>
                  </a:ext>
                </a:extLst>
              </p:cNvPr>
              <p:cNvSpPr/>
              <p:nvPr/>
            </p:nvSpPr>
            <p:spPr>
              <a:xfrm>
                <a:off x="9410042" y="4751847"/>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2" name="Freeform: Shape 46251">
                <a:extLst>
                  <a:ext uri="{FF2B5EF4-FFF2-40B4-BE49-F238E27FC236}">
                    <a16:creationId xmlns:a16="http://schemas.microsoft.com/office/drawing/2014/main" id="{47180351-63A3-9FFF-975A-51EA63698712}"/>
                  </a:ext>
                </a:extLst>
              </p:cNvPr>
              <p:cNvSpPr/>
              <p:nvPr/>
            </p:nvSpPr>
            <p:spPr>
              <a:xfrm>
                <a:off x="9496313" y="4806043"/>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3" name="Freeform: Shape 46252">
                <a:extLst>
                  <a:ext uri="{FF2B5EF4-FFF2-40B4-BE49-F238E27FC236}">
                    <a16:creationId xmlns:a16="http://schemas.microsoft.com/office/drawing/2014/main" id="{722BA4F7-70C2-082C-1CB0-A2BA46497256}"/>
                  </a:ext>
                </a:extLst>
              </p:cNvPr>
              <p:cNvSpPr/>
              <p:nvPr/>
            </p:nvSpPr>
            <p:spPr>
              <a:xfrm>
                <a:off x="9619557" y="4892757"/>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4" name="Freeform: Shape 46253">
                <a:extLst>
                  <a:ext uri="{FF2B5EF4-FFF2-40B4-BE49-F238E27FC236}">
                    <a16:creationId xmlns:a16="http://schemas.microsoft.com/office/drawing/2014/main" id="{9E078E79-1FFB-7A54-0DD2-2373F1C23992}"/>
                  </a:ext>
                </a:extLst>
              </p:cNvPr>
              <p:cNvSpPr/>
              <p:nvPr/>
            </p:nvSpPr>
            <p:spPr>
              <a:xfrm>
                <a:off x="9718152" y="4892757"/>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5" name="Freeform: Shape 46254">
                <a:extLst>
                  <a:ext uri="{FF2B5EF4-FFF2-40B4-BE49-F238E27FC236}">
                    <a16:creationId xmlns:a16="http://schemas.microsoft.com/office/drawing/2014/main" id="{EBA00D5C-4E38-F28C-14A7-1AC71EE4ECDD}"/>
                  </a:ext>
                </a:extLst>
              </p:cNvPr>
              <p:cNvSpPr/>
              <p:nvPr/>
            </p:nvSpPr>
            <p:spPr>
              <a:xfrm>
                <a:off x="9767450"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6" name="Freeform: Shape 46255">
                <a:extLst>
                  <a:ext uri="{FF2B5EF4-FFF2-40B4-BE49-F238E27FC236}">
                    <a16:creationId xmlns:a16="http://schemas.microsoft.com/office/drawing/2014/main" id="{5833FC86-6261-F327-34F2-E081DC936F8E}"/>
                  </a:ext>
                </a:extLst>
              </p:cNvPr>
              <p:cNvSpPr/>
              <p:nvPr/>
            </p:nvSpPr>
            <p:spPr>
              <a:xfrm>
                <a:off x="9792099"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7" name="Freeform: Shape 46256">
                <a:extLst>
                  <a:ext uri="{FF2B5EF4-FFF2-40B4-BE49-F238E27FC236}">
                    <a16:creationId xmlns:a16="http://schemas.microsoft.com/office/drawing/2014/main" id="{20FBB1A8-081D-91FF-F49F-BC11FEE5F30B}"/>
                  </a:ext>
                </a:extLst>
              </p:cNvPr>
              <p:cNvSpPr/>
              <p:nvPr/>
            </p:nvSpPr>
            <p:spPr>
              <a:xfrm>
                <a:off x="9816748"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8" name="Freeform: Shape 46257">
                <a:extLst>
                  <a:ext uri="{FF2B5EF4-FFF2-40B4-BE49-F238E27FC236}">
                    <a16:creationId xmlns:a16="http://schemas.microsoft.com/office/drawing/2014/main" id="{7AA0B55F-A9ED-6855-D726-DA57C2086E93}"/>
                  </a:ext>
                </a:extLst>
              </p:cNvPr>
              <p:cNvSpPr/>
              <p:nvPr/>
            </p:nvSpPr>
            <p:spPr>
              <a:xfrm>
                <a:off x="9903019"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59" name="Freeform: Shape 46258">
                <a:extLst>
                  <a:ext uri="{FF2B5EF4-FFF2-40B4-BE49-F238E27FC236}">
                    <a16:creationId xmlns:a16="http://schemas.microsoft.com/office/drawing/2014/main" id="{FB19C37F-318C-5389-0A4C-2772FC5A0749}"/>
                  </a:ext>
                </a:extLst>
              </p:cNvPr>
              <p:cNvSpPr/>
              <p:nvPr/>
            </p:nvSpPr>
            <p:spPr>
              <a:xfrm>
                <a:off x="9927668"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0" name="Freeform: Shape 46259">
                <a:extLst>
                  <a:ext uri="{FF2B5EF4-FFF2-40B4-BE49-F238E27FC236}">
                    <a16:creationId xmlns:a16="http://schemas.microsoft.com/office/drawing/2014/main" id="{4963F512-59A5-66DB-FD7A-EB92FDBB1F6C}"/>
                  </a:ext>
                </a:extLst>
              </p:cNvPr>
              <p:cNvSpPr/>
              <p:nvPr/>
            </p:nvSpPr>
            <p:spPr>
              <a:xfrm>
                <a:off x="9964641" y="49361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1" name="Freeform: Shape 46260">
                <a:extLst>
                  <a:ext uri="{FF2B5EF4-FFF2-40B4-BE49-F238E27FC236}">
                    <a16:creationId xmlns:a16="http://schemas.microsoft.com/office/drawing/2014/main" id="{1009D45C-5835-7E4A-38EC-ED6BBE1CE2D4}"/>
                  </a:ext>
                </a:extLst>
              </p:cNvPr>
              <p:cNvSpPr/>
              <p:nvPr/>
            </p:nvSpPr>
            <p:spPr>
              <a:xfrm>
                <a:off x="9976965" y="502282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2" name="Freeform: Shape 46261">
                <a:extLst>
                  <a:ext uri="{FF2B5EF4-FFF2-40B4-BE49-F238E27FC236}">
                    <a16:creationId xmlns:a16="http://schemas.microsoft.com/office/drawing/2014/main" id="{0414B38D-DDBC-410A-D409-BE93166E55EC}"/>
                  </a:ext>
                </a:extLst>
              </p:cNvPr>
              <p:cNvSpPr/>
              <p:nvPr/>
            </p:nvSpPr>
            <p:spPr>
              <a:xfrm>
                <a:off x="10124858" y="517457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3" name="Freeform: Shape 46262">
                <a:extLst>
                  <a:ext uri="{FF2B5EF4-FFF2-40B4-BE49-F238E27FC236}">
                    <a16:creationId xmlns:a16="http://schemas.microsoft.com/office/drawing/2014/main" id="{063F098A-06F2-5EB8-2DF6-4A676DFFB4D4}"/>
                  </a:ext>
                </a:extLst>
              </p:cNvPr>
              <p:cNvSpPr/>
              <p:nvPr/>
            </p:nvSpPr>
            <p:spPr>
              <a:xfrm>
                <a:off x="10186481" y="517457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4" name="Freeform: Shape 46263">
                <a:extLst>
                  <a:ext uri="{FF2B5EF4-FFF2-40B4-BE49-F238E27FC236}">
                    <a16:creationId xmlns:a16="http://schemas.microsoft.com/office/drawing/2014/main" id="{32A23997-6615-9E8D-6443-F4C26398E4FF}"/>
                  </a:ext>
                </a:extLst>
              </p:cNvPr>
              <p:cNvSpPr/>
              <p:nvPr/>
            </p:nvSpPr>
            <p:spPr>
              <a:xfrm>
                <a:off x="10260427" y="517457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5" name="Freeform: Shape 46264">
                <a:extLst>
                  <a:ext uri="{FF2B5EF4-FFF2-40B4-BE49-F238E27FC236}">
                    <a16:creationId xmlns:a16="http://schemas.microsoft.com/office/drawing/2014/main" id="{F288AD3F-BF60-98AD-3D0C-C82904B82E60}"/>
                  </a:ext>
                </a:extLst>
              </p:cNvPr>
              <p:cNvSpPr/>
              <p:nvPr/>
            </p:nvSpPr>
            <p:spPr>
              <a:xfrm>
                <a:off x="10285076" y="517457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6" name="Freeform: Shape 46265">
                <a:extLst>
                  <a:ext uri="{FF2B5EF4-FFF2-40B4-BE49-F238E27FC236}">
                    <a16:creationId xmlns:a16="http://schemas.microsoft.com/office/drawing/2014/main" id="{66A1BA48-0086-F047-B0D2-BE184F1698E6}"/>
                  </a:ext>
                </a:extLst>
              </p:cNvPr>
              <p:cNvSpPr/>
              <p:nvPr/>
            </p:nvSpPr>
            <p:spPr>
              <a:xfrm>
                <a:off x="10334374" y="517457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sp>
            <p:nvSpPr>
              <p:cNvPr id="46267" name="Freeform: Shape 46266">
                <a:extLst>
                  <a:ext uri="{FF2B5EF4-FFF2-40B4-BE49-F238E27FC236}">
                    <a16:creationId xmlns:a16="http://schemas.microsoft.com/office/drawing/2014/main" id="{A0C652BD-004C-30AF-7C94-B23D541AFDB7}"/>
                  </a:ext>
                </a:extLst>
              </p:cNvPr>
              <p:cNvSpPr/>
              <p:nvPr/>
            </p:nvSpPr>
            <p:spPr>
              <a:xfrm>
                <a:off x="10654809" y="5456399"/>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025973"/>
                </a:solidFill>
                <a:prstDash val="solid"/>
                <a:miter/>
              </a:ln>
            </p:spPr>
            <p:txBody>
              <a:bodyPr rtlCol="0" anchor="ctr"/>
              <a:lstStyle/>
              <a:p>
                <a:endParaRPr lang="en-US"/>
              </a:p>
            </p:txBody>
          </p:sp>
        </p:grpSp>
      </p:grpSp>
      <p:grpSp>
        <p:nvGrpSpPr>
          <p:cNvPr id="46297" name="Graphic 46231">
            <a:extLst>
              <a:ext uri="{FF2B5EF4-FFF2-40B4-BE49-F238E27FC236}">
                <a16:creationId xmlns:a16="http://schemas.microsoft.com/office/drawing/2014/main" id="{D3E076A4-1D37-C037-7DF1-4621D0EC0F53}"/>
              </a:ext>
            </a:extLst>
          </p:cNvPr>
          <p:cNvGrpSpPr/>
          <p:nvPr/>
        </p:nvGrpSpPr>
        <p:grpSpPr>
          <a:xfrm>
            <a:off x="6994454" y="2937029"/>
            <a:ext cx="3709652" cy="2356780"/>
            <a:chOff x="6994454" y="2937029"/>
            <a:chExt cx="3709652" cy="2356780"/>
          </a:xfrm>
          <a:noFill/>
        </p:grpSpPr>
        <p:sp>
          <p:nvSpPr>
            <p:cNvPr id="46298" name="Freeform: Shape 46297">
              <a:extLst>
                <a:ext uri="{FF2B5EF4-FFF2-40B4-BE49-F238E27FC236}">
                  <a16:creationId xmlns:a16="http://schemas.microsoft.com/office/drawing/2014/main" id="{7DF6C1A1-342B-CC79-0F04-EFB12F5008A7}"/>
                </a:ext>
              </a:extLst>
            </p:cNvPr>
            <p:cNvSpPr/>
            <p:nvPr/>
          </p:nvSpPr>
          <p:spPr>
            <a:xfrm>
              <a:off x="6994454" y="2937029"/>
              <a:ext cx="3709652" cy="2335102"/>
            </a:xfrm>
            <a:custGeom>
              <a:avLst/>
              <a:gdLst>
                <a:gd name="connsiteX0" fmla="*/ 3709652 w 3709652"/>
                <a:gd name="connsiteY0" fmla="*/ 2335102 h 2335102"/>
                <a:gd name="connsiteX1" fmla="*/ 2914111 w 3709652"/>
                <a:gd name="connsiteY1" fmla="*/ 2335102 h 2335102"/>
                <a:gd name="connsiteX2" fmla="*/ 2914111 w 3709652"/>
                <a:gd name="connsiteY2" fmla="*/ 2269850 h 2335102"/>
                <a:gd name="connsiteX3" fmla="*/ 2890201 w 3709652"/>
                <a:gd name="connsiteY3" fmla="*/ 2269850 h 2335102"/>
                <a:gd name="connsiteX4" fmla="*/ 2890201 w 3709652"/>
                <a:gd name="connsiteY4" fmla="*/ 2215870 h 2335102"/>
                <a:gd name="connsiteX5" fmla="*/ 2230721 w 3709652"/>
                <a:gd name="connsiteY5" fmla="*/ 2215870 h 2335102"/>
                <a:gd name="connsiteX6" fmla="*/ 2230721 w 3709652"/>
                <a:gd name="connsiteY6" fmla="*/ 2182919 h 2335102"/>
                <a:gd name="connsiteX7" fmla="*/ 2173782 w 3709652"/>
                <a:gd name="connsiteY7" fmla="*/ 2182919 h 2335102"/>
                <a:gd name="connsiteX8" fmla="*/ 2173782 w 3709652"/>
                <a:gd name="connsiteY8" fmla="*/ 2151810 h 2335102"/>
                <a:gd name="connsiteX9" fmla="*/ 2129907 w 3709652"/>
                <a:gd name="connsiteY9" fmla="*/ 2151810 h 2335102"/>
                <a:gd name="connsiteX10" fmla="*/ 2129907 w 3709652"/>
                <a:gd name="connsiteY10" fmla="*/ 2129156 h 2335102"/>
                <a:gd name="connsiteX11" fmla="*/ 2059288 w 3709652"/>
                <a:gd name="connsiteY11" fmla="*/ 2129156 h 2335102"/>
                <a:gd name="connsiteX12" fmla="*/ 2059288 w 3709652"/>
                <a:gd name="connsiteY12" fmla="*/ 2094687 h 2335102"/>
                <a:gd name="connsiteX13" fmla="*/ 1897962 w 3709652"/>
                <a:gd name="connsiteY13" fmla="*/ 2094687 h 2335102"/>
                <a:gd name="connsiteX14" fmla="*/ 1897962 w 3709652"/>
                <a:gd name="connsiteY14" fmla="*/ 2067264 h 2335102"/>
                <a:gd name="connsiteX15" fmla="*/ 1711740 w 3709652"/>
                <a:gd name="connsiteY15" fmla="*/ 2067264 h 2335102"/>
                <a:gd name="connsiteX16" fmla="*/ 1711740 w 3709652"/>
                <a:gd name="connsiteY16" fmla="*/ 2038757 h 2335102"/>
                <a:gd name="connsiteX17" fmla="*/ 1663674 w 3709652"/>
                <a:gd name="connsiteY17" fmla="*/ 2038757 h 2335102"/>
                <a:gd name="connsiteX18" fmla="*/ 1663674 w 3709652"/>
                <a:gd name="connsiteY18" fmla="*/ 2015127 h 2335102"/>
                <a:gd name="connsiteX19" fmla="*/ 1609940 w 3709652"/>
                <a:gd name="connsiteY19" fmla="*/ 2015127 h 2335102"/>
                <a:gd name="connsiteX20" fmla="*/ 1609940 w 3709652"/>
                <a:gd name="connsiteY20" fmla="*/ 1982826 h 2335102"/>
                <a:gd name="connsiteX21" fmla="*/ 1491256 w 3709652"/>
                <a:gd name="connsiteY21" fmla="*/ 1982826 h 2335102"/>
                <a:gd name="connsiteX22" fmla="*/ 1491256 w 3709652"/>
                <a:gd name="connsiteY22" fmla="*/ 1955728 h 2335102"/>
                <a:gd name="connsiteX23" fmla="*/ 1345704 w 3709652"/>
                <a:gd name="connsiteY23" fmla="*/ 1955728 h 2335102"/>
                <a:gd name="connsiteX24" fmla="*/ 1345704 w 3709652"/>
                <a:gd name="connsiteY24" fmla="*/ 1928088 h 2335102"/>
                <a:gd name="connsiteX25" fmla="*/ 1320316 w 3709652"/>
                <a:gd name="connsiteY25" fmla="*/ 1928088 h 2335102"/>
                <a:gd name="connsiteX26" fmla="*/ 1320316 w 3709652"/>
                <a:gd name="connsiteY26" fmla="*/ 1910745 h 2335102"/>
                <a:gd name="connsiteX27" fmla="*/ 1290614 w 3709652"/>
                <a:gd name="connsiteY27" fmla="*/ 1910745 h 2335102"/>
                <a:gd name="connsiteX28" fmla="*/ 1290614 w 3709652"/>
                <a:gd name="connsiteY28" fmla="*/ 1879853 h 2335102"/>
                <a:gd name="connsiteX29" fmla="*/ 1275085 w 3709652"/>
                <a:gd name="connsiteY29" fmla="*/ 1879853 h 2335102"/>
                <a:gd name="connsiteX30" fmla="*/ 1275085 w 3709652"/>
                <a:gd name="connsiteY30" fmla="*/ 1836496 h 2335102"/>
                <a:gd name="connsiteX31" fmla="*/ 1263747 w 3709652"/>
                <a:gd name="connsiteY31" fmla="*/ 1836496 h 2335102"/>
                <a:gd name="connsiteX32" fmla="*/ 1263747 w 3709652"/>
                <a:gd name="connsiteY32" fmla="*/ 1814818 h 2335102"/>
                <a:gd name="connsiteX33" fmla="*/ 1244767 w 3709652"/>
                <a:gd name="connsiteY33" fmla="*/ 1814818 h 2335102"/>
                <a:gd name="connsiteX34" fmla="*/ 1244767 w 3709652"/>
                <a:gd name="connsiteY34" fmla="*/ 1782300 h 2335102"/>
                <a:gd name="connsiteX35" fmla="*/ 1195469 w 3709652"/>
                <a:gd name="connsiteY35" fmla="*/ 1782300 h 2335102"/>
                <a:gd name="connsiteX36" fmla="*/ 1195469 w 3709652"/>
                <a:gd name="connsiteY36" fmla="*/ 1759104 h 2335102"/>
                <a:gd name="connsiteX37" fmla="*/ 1183145 w 3709652"/>
                <a:gd name="connsiteY37" fmla="*/ 1759104 h 2335102"/>
                <a:gd name="connsiteX38" fmla="*/ 1183145 w 3709652"/>
                <a:gd name="connsiteY38" fmla="*/ 1738943 h 2335102"/>
                <a:gd name="connsiteX39" fmla="*/ 1167739 w 3709652"/>
                <a:gd name="connsiteY39" fmla="*/ 1738943 h 2335102"/>
                <a:gd name="connsiteX40" fmla="*/ 1167739 w 3709652"/>
                <a:gd name="connsiteY40" fmla="*/ 1711845 h 2335102"/>
                <a:gd name="connsiteX41" fmla="*/ 1109198 w 3709652"/>
                <a:gd name="connsiteY41" fmla="*/ 1711845 h 2335102"/>
                <a:gd name="connsiteX42" fmla="*/ 1109198 w 3709652"/>
                <a:gd name="connsiteY42" fmla="*/ 1684746 h 2335102"/>
                <a:gd name="connsiteX43" fmla="*/ 1092807 w 3709652"/>
                <a:gd name="connsiteY43" fmla="*/ 1684746 h 2335102"/>
                <a:gd name="connsiteX44" fmla="*/ 1092807 w 3709652"/>
                <a:gd name="connsiteY44" fmla="*/ 1662201 h 2335102"/>
                <a:gd name="connsiteX45" fmla="*/ 1074443 w 3709652"/>
                <a:gd name="connsiteY45" fmla="*/ 1662201 h 2335102"/>
                <a:gd name="connsiteX46" fmla="*/ 1074443 w 3709652"/>
                <a:gd name="connsiteY46" fmla="*/ 1641389 h 2335102"/>
                <a:gd name="connsiteX47" fmla="*/ 1020709 w 3709652"/>
                <a:gd name="connsiteY47" fmla="*/ 1641389 h 2335102"/>
                <a:gd name="connsiteX48" fmla="*/ 1020709 w 3709652"/>
                <a:gd name="connsiteY48" fmla="*/ 1614291 h 2335102"/>
                <a:gd name="connsiteX49" fmla="*/ 1000990 w 3709652"/>
                <a:gd name="connsiteY49" fmla="*/ 1614291 h 2335102"/>
                <a:gd name="connsiteX50" fmla="*/ 1000990 w 3709652"/>
                <a:gd name="connsiteY50" fmla="*/ 1570934 h 2335102"/>
                <a:gd name="connsiteX51" fmla="*/ 978313 w 3709652"/>
                <a:gd name="connsiteY51" fmla="*/ 1570934 h 2335102"/>
                <a:gd name="connsiteX52" fmla="*/ 978313 w 3709652"/>
                <a:gd name="connsiteY52" fmla="*/ 1518039 h 2335102"/>
                <a:gd name="connsiteX53" fmla="*/ 952925 w 3709652"/>
                <a:gd name="connsiteY53" fmla="*/ 1518039 h 2335102"/>
                <a:gd name="connsiteX54" fmla="*/ 952925 w 3709652"/>
                <a:gd name="connsiteY54" fmla="*/ 1491916 h 2335102"/>
                <a:gd name="connsiteX55" fmla="*/ 928892 w 3709652"/>
                <a:gd name="connsiteY55" fmla="*/ 1491916 h 2335102"/>
                <a:gd name="connsiteX56" fmla="*/ 928892 w 3709652"/>
                <a:gd name="connsiteY56" fmla="*/ 1440971 h 2335102"/>
                <a:gd name="connsiteX57" fmla="*/ 886496 w 3709652"/>
                <a:gd name="connsiteY57" fmla="*/ 1440971 h 2335102"/>
                <a:gd name="connsiteX58" fmla="*/ 886496 w 3709652"/>
                <a:gd name="connsiteY58" fmla="*/ 1424604 h 2335102"/>
                <a:gd name="connsiteX59" fmla="*/ 886496 w 3709652"/>
                <a:gd name="connsiteY59" fmla="*/ 1393712 h 2335102"/>
                <a:gd name="connsiteX60" fmla="*/ 862463 w 3709652"/>
                <a:gd name="connsiteY60" fmla="*/ 1393712 h 2335102"/>
                <a:gd name="connsiteX61" fmla="*/ 862463 w 3709652"/>
                <a:gd name="connsiteY61" fmla="*/ 1341575 h 2335102"/>
                <a:gd name="connsiteX62" fmla="*/ 788763 w 3709652"/>
                <a:gd name="connsiteY62" fmla="*/ 1341575 h 2335102"/>
                <a:gd name="connsiteX63" fmla="*/ 788763 w 3709652"/>
                <a:gd name="connsiteY63" fmla="*/ 1321631 h 2335102"/>
                <a:gd name="connsiteX64" fmla="*/ 769291 w 3709652"/>
                <a:gd name="connsiteY64" fmla="*/ 1321631 h 2335102"/>
                <a:gd name="connsiteX65" fmla="*/ 769291 w 3709652"/>
                <a:gd name="connsiteY65" fmla="*/ 1295617 h 2335102"/>
                <a:gd name="connsiteX66" fmla="*/ 714817 w 3709652"/>
                <a:gd name="connsiteY66" fmla="*/ 1295617 h 2335102"/>
                <a:gd name="connsiteX67" fmla="*/ 714817 w 3709652"/>
                <a:gd name="connsiteY67" fmla="*/ 1272854 h 2335102"/>
                <a:gd name="connsiteX68" fmla="*/ 670326 w 3709652"/>
                <a:gd name="connsiteY68" fmla="*/ 1272854 h 2335102"/>
                <a:gd name="connsiteX69" fmla="*/ 670326 w 3709652"/>
                <a:gd name="connsiteY69" fmla="*/ 1247057 h 2335102"/>
                <a:gd name="connsiteX70" fmla="*/ 654797 w 3709652"/>
                <a:gd name="connsiteY70" fmla="*/ 1247057 h 2335102"/>
                <a:gd name="connsiteX71" fmla="*/ 654797 w 3709652"/>
                <a:gd name="connsiteY71" fmla="*/ 1186140 h 2335102"/>
                <a:gd name="connsiteX72" fmla="*/ 636433 w 3709652"/>
                <a:gd name="connsiteY72" fmla="*/ 1186140 h 2335102"/>
                <a:gd name="connsiteX73" fmla="*/ 636433 w 3709652"/>
                <a:gd name="connsiteY73" fmla="*/ 1099426 h 2335102"/>
                <a:gd name="connsiteX74" fmla="*/ 606732 w 3709652"/>
                <a:gd name="connsiteY74" fmla="*/ 1099426 h 2335102"/>
                <a:gd name="connsiteX75" fmla="*/ 606732 w 3709652"/>
                <a:gd name="connsiteY75" fmla="*/ 1047073 h 2335102"/>
                <a:gd name="connsiteX76" fmla="*/ 592682 w 3709652"/>
                <a:gd name="connsiteY76" fmla="*/ 1047073 h 2335102"/>
                <a:gd name="connsiteX77" fmla="*/ 592682 w 3709652"/>
                <a:gd name="connsiteY77" fmla="*/ 1020950 h 2335102"/>
                <a:gd name="connsiteX78" fmla="*/ 577030 w 3709652"/>
                <a:gd name="connsiteY78" fmla="*/ 1020950 h 2335102"/>
                <a:gd name="connsiteX79" fmla="*/ 577030 w 3709652"/>
                <a:gd name="connsiteY79" fmla="*/ 1001873 h 2335102"/>
                <a:gd name="connsiteX80" fmla="*/ 558666 w 3709652"/>
                <a:gd name="connsiteY80" fmla="*/ 1001873 h 2335102"/>
                <a:gd name="connsiteX81" fmla="*/ 558666 w 3709652"/>
                <a:gd name="connsiteY81" fmla="*/ 947568 h 2335102"/>
                <a:gd name="connsiteX82" fmla="*/ 543137 w 3709652"/>
                <a:gd name="connsiteY82" fmla="*/ 947568 h 2335102"/>
                <a:gd name="connsiteX83" fmla="*/ 543137 w 3709652"/>
                <a:gd name="connsiteY83" fmla="*/ 871802 h 2335102"/>
                <a:gd name="connsiteX84" fmla="*/ 529950 w 3709652"/>
                <a:gd name="connsiteY84" fmla="*/ 871802 h 2335102"/>
                <a:gd name="connsiteX85" fmla="*/ 529950 w 3709652"/>
                <a:gd name="connsiteY85" fmla="*/ 828336 h 2335102"/>
                <a:gd name="connsiteX86" fmla="*/ 514915 w 3709652"/>
                <a:gd name="connsiteY86" fmla="*/ 828336 h 2335102"/>
                <a:gd name="connsiteX87" fmla="*/ 514915 w 3709652"/>
                <a:gd name="connsiteY87" fmla="*/ 798528 h 2335102"/>
                <a:gd name="connsiteX88" fmla="*/ 480653 w 3709652"/>
                <a:gd name="connsiteY88" fmla="*/ 798528 h 2335102"/>
                <a:gd name="connsiteX89" fmla="*/ 480653 w 3709652"/>
                <a:gd name="connsiteY89" fmla="*/ 752570 h 2335102"/>
                <a:gd name="connsiteX90" fmla="*/ 465494 w 3709652"/>
                <a:gd name="connsiteY90" fmla="*/ 752570 h 2335102"/>
                <a:gd name="connsiteX91" fmla="*/ 465494 w 3709652"/>
                <a:gd name="connsiteY91" fmla="*/ 684174 h 2335102"/>
                <a:gd name="connsiteX92" fmla="*/ 454155 w 3709652"/>
                <a:gd name="connsiteY92" fmla="*/ 684174 h 2335102"/>
                <a:gd name="connsiteX93" fmla="*/ 454155 w 3709652"/>
                <a:gd name="connsiteY93" fmla="*/ 644177 h 2335102"/>
                <a:gd name="connsiteX94" fmla="*/ 442817 w 3709652"/>
                <a:gd name="connsiteY94" fmla="*/ 644177 h 2335102"/>
                <a:gd name="connsiteX95" fmla="*/ 442817 w 3709652"/>
                <a:gd name="connsiteY95" fmla="*/ 626943 h 2335102"/>
                <a:gd name="connsiteX96" fmla="*/ 419031 w 3709652"/>
                <a:gd name="connsiteY96" fmla="*/ 626943 h 2335102"/>
                <a:gd name="connsiteX97" fmla="*/ 419031 w 3709652"/>
                <a:gd name="connsiteY97" fmla="*/ 607107 h 2335102"/>
                <a:gd name="connsiteX98" fmla="*/ 403255 w 3709652"/>
                <a:gd name="connsiteY98" fmla="*/ 607107 h 2335102"/>
                <a:gd name="connsiteX99" fmla="*/ 403255 w 3709652"/>
                <a:gd name="connsiteY99" fmla="*/ 589981 h 2335102"/>
                <a:gd name="connsiteX100" fmla="*/ 382057 w 3709652"/>
                <a:gd name="connsiteY100" fmla="*/ 589981 h 2335102"/>
                <a:gd name="connsiteX101" fmla="*/ 382057 w 3709652"/>
                <a:gd name="connsiteY101" fmla="*/ 552477 h 2335102"/>
                <a:gd name="connsiteX102" fmla="*/ 365173 w 3709652"/>
                <a:gd name="connsiteY102" fmla="*/ 552477 h 2335102"/>
                <a:gd name="connsiteX103" fmla="*/ 365173 w 3709652"/>
                <a:gd name="connsiteY103" fmla="*/ 535026 h 2335102"/>
                <a:gd name="connsiteX104" fmla="*/ 357408 w 3709652"/>
                <a:gd name="connsiteY104" fmla="*/ 535026 h 2335102"/>
                <a:gd name="connsiteX105" fmla="*/ 357408 w 3709652"/>
                <a:gd name="connsiteY105" fmla="*/ 510204 h 2335102"/>
                <a:gd name="connsiteX106" fmla="*/ 320435 w 3709652"/>
                <a:gd name="connsiteY106" fmla="*/ 510204 h 2335102"/>
                <a:gd name="connsiteX107" fmla="*/ 320435 w 3709652"/>
                <a:gd name="connsiteY107" fmla="*/ 405714 h 2335102"/>
                <a:gd name="connsiteX108" fmla="*/ 295786 w 3709652"/>
                <a:gd name="connsiteY108" fmla="*/ 405714 h 2335102"/>
                <a:gd name="connsiteX109" fmla="*/ 295786 w 3709652"/>
                <a:gd name="connsiteY109" fmla="*/ 384035 h 2335102"/>
                <a:gd name="connsiteX110" fmla="*/ 284571 w 3709652"/>
                <a:gd name="connsiteY110" fmla="*/ 384035 h 2335102"/>
                <a:gd name="connsiteX111" fmla="*/ 284571 w 3709652"/>
                <a:gd name="connsiteY111" fmla="*/ 351517 h 2335102"/>
                <a:gd name="connsiteX112" fmla="*/ 266208 w 3709652"/>
                <a:gd name="connsiteY112" fmla="*/ 351517 h 2335102"/>
                <a:gd name="connsiteX113" fmla="*/ 266208 w 3709652"/>
                <a:gd name="connsiteY113" fmla="*/ 307618 h 2335102"/>
                <a:gd name="connsiteX114" fmla="*/ 246489 w 3709652"/>
                <a:gd name="connsiteY114" fmla="*/ 307618 h 2335102"/>
                <a:gd name="connsiteX115" fmla="*/ 246489 w 3709652"/>
                <a:gd name="connsiteY115" fmla="*/ 264153 h 2335102"/>
                <a:gd name="connsiteX116" fmla="*/ 232315 w 3709652"/>
                <a:gd name="connsiteY116" fmla="*/ 264153 h 2335102"/>
                <a:gd name="connsiteX117" fmla="*/ 232315 w 3709652"/>
                <a:gd name="connsiteY117" fmla="*/ 211908 h 2335102"/>
                <a:gd name="connsiteX118" fmla="*/ 213952 w 3709652"/>
                <a:gd name="connsiteY118" fmla="*/ 211908 h 2335102"/>
                <a:gd name="connsiteX119" fmla="*/ 213952 w 3709652"/>
                <a:gd name="connsiteY119" fmla="*/ 148498 h 2335102"/>
                <a:gd name="connsiteX120" fmla="*/ 172542 w 3709652"/>
                <a:gd name="connsiteY120" fmla="*/ 148498 h 2335102"/>
                <a:gd name="connsiteX121" fmla="*/ 172542 w 3709652"/>
                <a:gd name="connsiteY121" fmla="*/ 122484 h 2335102"/>
                <a:gd name="connsiteX122" fmla="*/ 172542 w 3709652"/>
                <a:gd name="connsiteY122" fmla="*/ 100046 h 2335102"/>
                <a:gd name="connsiteX123" fmla="*/ 113631 w 3709652"/>
                <a:gd name="connsiteY123" fmla="*/ 100046 h 2335102"/>
                <a:gd name="connsiteX124" fmla="*/ 113631 w 3709652"/>
                <a:gd name="connsiteY124" fmla="*/ 72731 h 2335102"/>
                <a:gd name="connsiteX125" fmla="*/ 96624 w 3709652"/>
                <a:gd name="connsiteY125" fmla="*/ 72731 h 2335102"/>
                <a:gd name="connsiteX126" fmla="*/ 96624 w 3709652"/>
                <a:gd name="connsiteY126" fmla="*/ 47910 h 2335102"/>
                <a:gd name="connsiteX127" fmla="*/ 61376 w 3709652"/>
                <a:gd name="connsiteY127" fmla="*/ 47910 h 2335102"/>
                <a:gd name="connsiteX128" fmla="*/ 61376 w 3709652"/>
                <a:gd name="connsiteY128" fmla="*/ 19294 h 2335102"/>
                <a:gd name="connsiteX129" fmla="*/ 49298 w 3709652"/>
                <a:gd name="connsiteY129" fmla="*/ 19294 h 2335102"/>
                <a:gd name="connsiteX130" fmla="*/ 49298 w 3709652"/>
                <a:gd name="connsiteY130" fmla="*/ 0 h 2335102"/>
                <a:gd name="connsiteX131" fmla="*/ 0 w 3709652"/>
                <a:gd name="connsiteY131" fmla="*/ 0 h 2335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709652" h="2335102">
                  <a:moveTo>
                    <a:pt x="3709652" y="2335102"/>
                  </a:moveTo>
                  <a:lnTo>
                    <a:pt x="2914111" y="2335102"/>
                  </a:lnTo>
                  <a:lnTo>
                    <a:pt x="2914111" y="2269850"/>
                  </a:lnTo>
                  <a:lnTo>
                    <a:pt x="2890201" y="2269850"/>
                  </a:lnTo>
                  <a:lnTo>
                    <a:pt x="2890201" y="2215870"/>
                  </a:lnTo>
                  <a:lnTo>
                    <a:pt x="2230721" y="2215870"/>
                  </a:lnTo>
                  <a:lnTo>
                    <a:pt x="2230721" y="2182919"/>
                  </a:lnTo>
                  <a:lnTo>
                    <a:pt x="2173782" y="2182919"/>
                  </a:lnTo>
                  <a:lnTo>
                    <a:pt x="2173782" y="2151810"/>
                  </a:lnTo>
                  <a:lnTo>
                    <a:pt x="2129907" y="2151810"/>
                  </a:lnTo>
                  <a:lnTo>
                    <a:pt x="2129907" y="2129156"/>
                  </a:lnTo>
                  <a:lnTo>
                    <a:pt x="2059288" y="2129156"/>
                  </a:lnTo>
                  <a:lnTo>
                    <a:pt x="2059288" y="2094687"/>
                  </a:lnTo>
                  <a:lnTo>
                    <a:pt x="1897962" y="2094687"/>
                  </a:lnTo>
                  <a:lnTo>
                    <a:pt x="1897962" y="2067264"/>
                  </a:lnTo>
                  <a:lnTo>
                    <a:pt x="1711740" y="2067264"/>
                  </a:lnTo>
                  <a:lnTo>
                    <a:pt x="1711740" y="2038757"/>
                  </a:lnTo>
                  <a:lnTo>
                    <a:pt x="1663674" y="2038757"/>
                  </a:lnTo>
                  <a:lnTo>
                    <a:pt x="1663674" y="2015127"/>
                  </a:lnTo>
                  <a:lnTo>
                    <a:pt x="1609940" y="2015127"/>
                  </a:lnTo>
                  <a:lnTo>
                    <a:pt x="1609940" y="1982826"/>
                  </a:lnTo>
                  <a:lnTo>
                    <a:pt x="1491256" y="1982826"/>
                  </a:lnTo>
                  <a:lnTo>
                    <a:pt x="1491256" y="1955728"/>
                  </a:lnTo>
                  <a:lnTo>
                    <a:pt x="1345704" y="1955728"/>
                  </a:lnTo>
                  <a:lnTo>
                    <a:pt x="1345704" y="1928088"/>
                  </a:lnTo>
                  <a:lnTo>
                    <a:pt x="1320316" y="1928088"/>
                  </a:lnTo>
                  <a:lnTo>
                    <a:pt x="1320316" y="1910745"/>
                  </a:lnTo>
                  <a:lnTo>
                    <a:pt x="1290614" y="1910745"/>
                  </a:lnTo>
                  <a:lnTo>
                    <a:pt x="1290614" y="1879853"/>
                  </a:lnTo>
                  <a:lnTo>
                    <a:pt x="1275085" y="1879853"/>
                  </a:lnTo>
                  <a:lnTo>
                    <a:pt x="1275085" y="1836496"/>
                  </a:lnTo>
                  <a:lnTo>
                    <a:pt x="1263747" y="1836496"/>
                  </a:lnTo>
                  <a:lnTo>
                    <a:pt x="1263747" y="1814818"/>
                  </a:lnTo>
                  <a:lnTo>
                    <a:pt x="1244767" y="1814818"/>
                  </a:lnTo>
                  <a:lnTo>
                    <a:pt x="1244767" y="1782300"/>
                  </a:lnTo>
                  <a:lnTo>
                    <a:pt x="1195469" y="1782300"/>
                  </a:lnTo>
                  <a:lnTo>
                    <a:pt x="1195469" y="1759104"/>
                  </a:lnTo>
                  <a:lnTo>
                    <a:pt x="1183145" y="1759104"/>
                  </a:lnTo>
                  <a:lnTo>
                    <a:pt x="1183145" y="1738943"/>
                  </a:lnTo>
                  <a:lnTo>
                    <a:pt x="1167739" y="1738943"/>
                  </a:lnTo>
                  <a:lnTo>
                    <a:pt x="1167739" y="1711845"/>
                  </a:lnTo>
                  <a:lnTo>
                    <a:pt x="1109198" y="1711845"/>
                  </a:lnTo>
                  <a:lnTo>
                    <a:pt x="1109198" y="1684746"/>
                  </a:lnTo>
                  <a:lnTo>
                    <a:pt x="1092807" y="1684746"/>
                  </a:lnTo>
                  <a:lnTo>
                    <a:pt x="1092807" y="1662201"/>
                  </a:lnTo>
                  <a:lnTo>
                    <a:pt x="1074443" y="1662201"/>
                  </a:lnTo>
                  <a:lnTo>
                    <a:pt x="1074443" y="1641389"/>
                  </a:lnTo>
                  <a:lnTo>
                    <a:pt x="1020709" y="1641389"/>
                  </a:lnTo>
                  <a:lnTo>
                    <a:pt x="1020709" y="1614291"/>
                  </a:lnTo>
                  <a:lnTo>
                    <a:pt x="1000990" y="1614291"/>
                  </a:lnTo>
                  <a:lnTo>
                    <a:pt x="1000990" y="1570934"/>
                  </a:lnTo>
                  <a:lnTo>
                    <a:pt x="978313" y="1570934"/>
                  </a:lnTo>
                  <a:lnTo>
                    <a:pt x="978313" y="1518039"/>
                  </a:lnTo>
                  <a:lnTo>
                    <a:pt x="952925" y="1518039"/>
                  </a:lnTo>
                  <a:lnTo>
                    <a:pt x="952925" y="1491916"/>
                  </a:lnTo>
                  <a:lnTo>
                    <a:pt x="928892" y="1491916"/>
                  </a:lnTo>
                  <a:lnTo>
                    <a:pt x="928892" y="1440971"/>
                  </a:lnTo>
                  <a:lnTo>
                    <a:pt x="886496" y="1440971"/>
                  </a:lnTo>
                  <a:lnTo>
                    <a:pt x="886496" y="1424604"/>
                  </a:lnTo>
                  <a:lnTo>
                    <a:pt x="886496" y="1393712"/>
                  </a:lnTo>
                  <a:lnTo>
                    <a:pt x="862463" y="1393712"/>
                  </a:lnTo>
                  <a:lnTo>
                    <a:pt x="862463" y="1341575"/>
                  </a:lnTo>
                  <a:lnTo>
                    <a:pt x="788763" y="1341575"/>
                  </a:lnTo>
                  <a:lnTo>
                    <a:pt x="788763" y="1321631"/>
                  </a:lnTo>
                  <a:lnTo>
                    <a:pt x="769291" y="1321631"/>
                  </a:lnTo>
                  <a:lnTo>
                    <a:pt x="769291" y="1295617"/>
                  </a:lnTo>
                  <a:lnTo>
                    <a:pt x="714817" y="1295617"/>
                  </a:lnTo>
                  <a:lnTo>
                    <a:pt x="714817" y="1272854"/>
                  </a:lnTo>
                  <a:lnTo>
                    <a:pt x="670326" y="1272854"/>
                  </a:lnTo>
                  <a:lnTo>
                    <a:pt x="670326" y="1247057"/>
                  </a:lnTo>
                  <a:lnTo>
                    <a:pt x="654797" y="1247057"/>
                  </a:lnTo>
                  <a:lnTo>
                    <a:pt x="654797" y="1186140"/>
                  </a:lnTo>
                  <a:lnTo>
                    <a:pt x="636433" y="1186140"/>
                  </a:lnTo>
                  <a:lnTo>
                    <a:pt x="636433" y="1099426"/>
                  </a:lnTo>
                  <a:lnTo>
                    <a:pt x="606732" y="1099426"/>
                  </a:lnTo>
                  <a:lnTo>
                    <a:pt x="606732" y="1047073"/>
                  </a:lnTo>
                  <a:lnTo>
                    <a:pt x="592682" y="1047073"/>
                  </a:lnTo>
                  <a:lnTo>
                    <a:pt x="592682" y="1020950"/>
                  </a:lnTo>
                  <a:lnTo>
                    <a:pt x="577030" y="1020950"/>
                  </a:lnTo>
                  <a:lnTo>
                    <a:pt x="577030" y="1001873"/>
                  </a:lnTo>
                  <a:lnTo>
                    <a:pt x="558666" y="1001873"/>
                  </a:lnTo>
                  <a:lnTo>
                    <a:pt x="558666" y="947568"/>
                  </a:lnTo>
                  <a:lnTo>
                    <a:pt x="543137" y="947568"/>
                  </a:lnTo>
                  <a:lnTo>
                    <a:pt x="543137" y="871802"/>
                  </a:lnTo>
                  <a:lnTo>
                    <a:pt x="529950" y="871802"/>
                  </a:lnTo>
                  <a:lnTo>
                    <a:pt x="529950" y="828336"/>
                  </a:lnTo>
                  <a:lnTo>
                    <a:pt x="514915" y="828336"/>
                  </a:lnTo>
                  <a:lnTo>
                    <a:pt x="514915" y="798528"/>
                  </a:lnTo>
                  <a:lnTo>
                    <a:pt x="480653" y="798528"/>
                  </a:lnTo>
                  <a:lnTo>
                    <a:pt x="480653" y="752570"/>
                  </a:lnTo>
                  <a:lnTo>
                    <a:pt x="465494" y="752570"/>
                  </a:lnTo>
                  <a:lnTo>
                    <a:pt x="465494" y="684174"/>
                  </a:lnTo>
                  <a:lnTo>
                    <a:pt x="454155" y="684174"/>
                  </a:lnTo>
                  <a:lnTo>
                    <a:pt x="454155" y="644177"/>
                  </a:lnTo>
                  <a:lnTo>
                    <a:pt x="442817" y="644177"/>
                  </a:lnTo>
                  <a:lnTo>
                    <a:pt x="442817" y="626943"/>
                  </a:lnTo>
                  <a:lnTo>
                    <a:pt x="419031" y="626943"/>
                  </a:lnTo>
                  <a:lnTo>
                    <a:pt x="419031" y="607107"/>
                  </a:lnTo>
                  <a:lnTo>
                    <a:pt x="403255" y="607107"/>
                  </a:lnTo>
                  <a:lnTo>
                    <a:pt x="403255" y="589981"/>
                  </a:lnTo>
                  <a:lnTo>
                    <a:pt x="382057" y="589981"/>
                  </a:lnTo>
                  <a:lnTo>
                    <a:pt x="382057" y="552477"/>
                  </a:lnTo>
                  <a:lnTo>
                    <a:pt x="365173" y="552477"/>
                  </a:lnTo>
                  <a:lnTo>
                    <a:pt x="365173" y="535026"/>
                  </a:lnTo>
                  <a:lnTo>
                    <a:pt x="357408" y="535026"/>
                  </a:lnTo>
                  <a:lnTo>
                    <a:pt x="357408" y="510204"/>
                  </a:lnTo>
                  <a:lnTo>
                    <a:pt x="320435" y="510204"/>
                  </a:lnTo>
                  <a:lnTo>
                    <a:pt x="320435" y="405714"/>
                  </a:lnTo>
                  <a:lnTo>
                    <a:pt x="295786" y="405714"/>
                  </a:lnTo>
                  <a:lnTo>
                    <a:pt x="295786" y="384035"/>
                  </a:lnTo>
                  <a:lnTo>
                    <a:pt x="284571" y="384035"/>
                  </a:lnTo>
                  <a:lnTo>
                    <a:pt x="284571" y="351517"/>
                  </a:lnTo>
                  <a:lnTo>
                    <a:pt x="266208" y="351517"/>
                  </a:lnTo>
                  <a:lnTo>
                    <a:pt x="266208" y="307618"/>
                  </a:lnTo>
                  <a:lnTo>
                    <a:pt x="246489" y="307618"/>
                  </a:lnTo>
                  <a:lnTo>
                    <a:pt x="246489" y="264153"/>
                  </a:lnTo>
                  <a:lnTo>
                    <a:pt x="232315" y="264153"/>
                  </a:lnTo>
                  <a:lnTo>
                    <a:pt x="232315" y="211908"/>
                  </a:lnTo>
                  <a:lnTo>
                    <a:pt x="213952" y="211908"/>
                  </a:lnTo>
                  <a:lnTo>
                    <a:pt x="213952" y="148498"/>
                  </a:lnTo>
                  <a:lnTo>
                    <a:pt x="172542" y="148498"/>
                  </a:lnTo>
                  <a:lnTo>
                    <a:pt x="172542" y="122484"/>
                  </a:lnTo>
                  <a:lnTo>
                    <a:pt x="172542" y="100046"/>
                  </a:lnTo>
                  <a:lnTo>
                    <a:pt x="113631" y="100046"/>
                  </a:lnTo>
                  <a:lnTo>
                    <a:pt x="113631" y="72731"/>
                  </a:lnTo>
                  <a:lnTo>
                    <a:pt x="96624" y="72731"/>
                  </a:lnTo>
                  <a:lnTo>
                    <a:pt x="96624" y="47910"/>
                  </a:lnTo>
                  <a:lnTo>
                    <a:pt x="61376" y="47910"/>
                  </a:lnTo>
                  <a:lnTo>
                    <a:pt x="61376" y="19294"/>
                  </a:lnTo>
                  <a:lnTo>
                    <a:pt x="49298" y="19294"/>
                  </a:lnTo>
                  <a:lnTo>
                    <a:pt x="49298" y="0"/>
                  </a:lnTo>
                  <a:lnTo>
                    <a:pt x="0" y="0"/>
                  </a:lnTo>
                </a:path>
              </a:pathLst>
            </a:custGeom>
            <a:noFill/>
            <a:ln w="28575" cap="flat">
              <a:solidFill>
                <a:srgbClr val="E1471D"/>
              </a:solidFill>
              <a:prstDash val="solid"/>
              <a:miter/>
            </a:ln>
          </p:spPr>
          <p:txBody>
            <a:bodyPr rtlCol="0" anchor="ctr"/>
            <a:lstStyle/>
            <a:p>
              <a:endParaRPr lang="en-US"/>
            </a:p>
          </p:txBody>
        </p:sp>
        <p:grpSp>
          <p:nvGrpSpPr>
            <p:cNvPr id="46299" name="Graphic 46231">
              <a:extLst>
                <a:ext uri="{FF2B5EF4-FFF2-40B4-BE49-F238E27FC236}">
                  <a16:creationId xmlns:a16="http://schemas.microsoft.com/office/drawing/2014/main" id="{5AEC5502-BCD3-742C-2152-2FFDCBDE7FCF}"/>
                </a:ext>
              </a:extLst>
            </p:cNvPr>
            <p:cNvGrpSpPr/>
            <p:nvPr/>
          </p:nvGrpSpPr>
          <p:grpSpPr>
            <a:xfrm>
              <a:off x="8781496" y="4979471"/>
              <a:ext cx="1897961" cy="314338"/>
              <a:chOff x="8781496" y="4979471"/>
              <a:chExt cx="1897961" cy="314338"/>
            </a:xfrm>
          </p:grpSpPr>
          <p:sp>
            <p:nvSpPr>
              <p:cNvPr id="46300" name="Freeform: Shape 46299">
                <a:extLst>
                  <a:ext uri="{FF2B5EF4-FFF2-40B4-BE49-F238E27FC236}">
                    <a16:creationId xmlns:a16="http://schemas.microsoft.com/office/drawing/2014/main" id="{4E48BE35-D9A4-FA1E-8081-0A11DA1A3350}"/>
                  </a:ext>
                </a:extLst>
              </p:cNvPr>
              <p:cNvSpPr/>
              <p:nvPr/>
            </p:nvSpPr>
            <p:spPr>
              <a:xfrm>
                <a:off x="8781496" y="497947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1" name="Freeform: Shape 46300">
                <a:extLst>
                  <a:ext uri="{FF2B5EF4-FFF2-40B4-BE49-F238E27FC236}">
                    <a16:creationId xmlns:a16="http://schemas.microsoft.com/office/drawing/2014/main" id="{15E859CA-E6EC-7B9B-8128-D76F1FA7370D}"/>
                  </a:ext>
                </a:extLst>
              </p:cNvPr>
              <p:cNvSpPr/>
              <p:nvPr/>
            </p:nvSpPr>
            <p:spPr>
              <a:xfrm>
                <a:off x="8806145" y="497947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2" name="Freeform: Shape 46301">
                <a:extLst>
                  <a:ext uri="{FF2B5EF4-FFF2-40B4-BE49-F238E27FC236}">
                    <a16:creationId xmlns:a16="http://schemas.microsoft.com/office/drawing/2014/main" id="{9D3A73CD-D6D0-5EA2-5049-E477B557F0EE}"/>
                  </a:ext>
                </a:extLst>
              </p:cNvPr>
              <p:cNvSpPr/>
              <p:nvPr/>
            </p:nvSpPr>
            <p:spPr>
              <a:xfrm>
                <a:off x="8843118" y="497947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3" name="Freeform: Shape 46302">
                <a:extLst>
                  <a:ext uri="{FF2B5EF4-FFF2-40B4-BE49-F238E27FC236}">
                    <a16:creationId xmlns:a16="http://schemas.microsoft.com/office/drawing/2014/main" id="{7B2A7E8E-A88C-0E2F-45DD-1BC26E266384}"/>
                  </a:ext>
                </a:extLst>
              </p:cNvPr>
              <p:cNvSpPr/>
              <p:nvPr/>
            </p:nvSpPr>
            <p:spPr>
              <a:xfrm>
                <a:off x="9101931" y="5033668"/>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4" name="Freeform: Shape 46303">
                <a:extLst>
                  <a:ext uri="{FF2B5EF4-FFF2-40B4-BE49-F238E27FC236}">
                    <a16:creationId xmlns:a16="http://schemas.microsoft.com/office/drawing/2014/main" id="{B375429B-950B-3189-37E2-B81B1C4B3681}"/>
                  </a:ext>
                </a:extLst>
              </p:cNvPr>
              <p:cNvSpPr/>
              <p:nvPr/>
            </p:nvSpPr>
            <p:spPr>
              <a:xfrm>
                <a:off x="9200527" y="508786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5" name="Freeform: Shape 46304">
                <a:extLst>
                  <a:ext uri="{FF2B5EF4-FFF2-40B4-BE49-F238E27FC236}">
                    <a16:creationId xmlns:a16="http://schemas.microsoft.com/office/drawing/2014/main" id="{73275C70-24A9-4EC3-2BA4-E647F2EE1E64}"/>
                  </a:ext>
                </a:extLst>
              </p:cNvPr>
              <p:cNvSpPr/>
              <p:nvPr/>
            </p:nvSpPr>
            <p:spPr>
              <a:xfrm>
                <a:off x="9348420"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6" name="Freeform: Shape 46305">
                <a:extLst>
                  <a:ext uri="{FF2B5EF4-FFF2-40B4-BE49-F238E27FC236}">
                    <a16:creationId xmlns:a16="http://schemas.microsoft.com/office/drawing/2014/main" id="{C341D4AC-9318-8733-38DB-48F9DDDBAF47}"/>
                  </a:ext>
                </a:extLst>
              </p:cNvPr>
              <p:cNvSpPr/>
              <p:nvPr/>
            </p:nvSpPr>
            <p:spPr>
              <a:xfrm>
                <a:off x="9373068"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7" name="Freeform: Shape 46306">
                <a:extLst>
                  <a:ext uri="{FF2B5EF4-FFF2-40B4-BE49-F238E27FC236}">
                    <a16:creationId xmlns:a16="http://schemas.microsoft.com/office/drawing/2014/main" id="{F8C43914-5835-CF3C-4D4D-E44AD2A84A34}"/>
                  </a:ext>
                </a:extLst>
              </p:cNvPr>
              <p:cNvSpPr/>
              <p:nvPr/>
            </p:nvSpPr>
            <p:spPr>
              <a:xfrm>
                <a:off x="9471664"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8" name="Freeform: Shape 46307">
                <a:extLst>
                  <a:ext uri="{FF2B5EF4-FFF2-40B4-BE49-F238E27FC236}">
                    <a16:creationId xmlns:a16="http://schemas.microsoft.com/office/drawing/2014/main" id="{0DA5C73D-95A5-CCA2-F1BA-19F939FD9A68}"/>
                  </a:ext>
                </a:extLst>
              </p:cNvPr>
              <p:cNvSpPr/>
              <p:nvPr/>
            </p:nvSpPr>
            <p:spPr>
              <a:xfrm>
                <a:off x="9693504"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09" name="Freeform: Shape 46308">
                <a:extLst>
                  <a:ext uri="{FF2B5EF4-FFF2-40B4-BE49-F238E27FC236}">
                    <a16:creationId xmlns:a16="http://schemas.microsoft.com/office/drawing/2014/main" id="{40CE2E2D-28A2-8843-DA16-8690CCD585E3}"/>
                  </a:ext>
                </a:extLst>
              </p:cNvPr>
              <p:cNvSpPr/>
              <p:nvPr/>
            </p:nvSpPr>
            <p:spPr>
              <a:xfrm>
                <a:off x="9718152"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0" name="Freeform: Shape 46309">
                <a:extLst>
                  <a:ext uri="{FF2B5EF4-FFF2-40B4-BE49-F238E27FC236}">
                    <a16:creationId xmlns:a16="http://schemas.microsoft.com/office/drawing/2014/main" id="{F09AFE4D-4610-B632-8566-E613EA05228E}"/>
                  </a:ext>
                </a:extLst>
              </p:cNvPr>
              <p:cNvSpPr/>
              <p:nvPr/>
            </p:nvSpPr>
            <p:spPr>
              <a:xfrm>
                <a:off x="9742801"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1" name="Freeform: Shape 46310">
                <a:extLst>
                  <a:ext uri="{FF2B5EF4-FFF2-40B4-BE49-F238E27FC236}">
                    <a16:creationId xmlns:a16="http://schemas.microsoft.com/office/drawing/2014/main" id="{F416BCDA-1E1C-C752-DCE0-02A23D93DDF8}"/>
                  </a:ext>
                </a:extLst>
              </p:cNvPr>
              <p:cNvSpPr/>
              <p:nvPr/>
            </p:nvSpPr>
            <p:spPr>
              <a:xfrm>
                <a:off x="9829072" y="5131221"/>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2" name="Freeform: Shape 46311">
                <a:extLst>
                  <a:ext uri="{FF2B5EF4-FFF2-40B4-BE49-F238E27FC236}">
                    <a16:creationId xmlns:a16="http://schemas.microsoft.com/office/drawing/2014/main" id="{A72FA9F1-C7F3-5798-05E5-3A08192AF7AD}"/>
                  </a:ext>
                </a:extLst>
              </p:cNvPr>
              <p:cNvSpPr/>
              <p:nvPr/>
            </p:nvSpPr>
            <p:spPr>
              <a:xfrm>
                <a:off x="9964641"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3" name="Freeform: Shape 46312">
                <a:extLst>
                  <a:ext uri="{FF2B5EF4-FFF2-40B4-BE49-F238E27FC236}">
                    <a16:creationId xmlns:a16="http://schemas.microsoft.com/office/drawing/2014/main" id="{5F7E2400-2EA5-9FA9-4153-8535876BF8EC}"/>
                  </a:ext>
                </a:extLst>
              </p:cNvPr>
              <p:cNvSpPr/>
              <p:nvPr/>
            </p:nvSpPr>
            <p:spPr>
              <a:xfrm>
                <a:off x="10124858"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4" name="Freeform: Shape 46313">
                <a:extLst>
                  <a:ext uri="{FF2B5EF4-FFF2-40B4-BE49-F238E27FC236}">
                    <a16:creationId xmlns:a16="http://schemas.microsoft.com/office/drawing/2014/main" id="{3BA128A1-9263-01D7-5F83-BFC0D90D2999}"/>
                  </a:ext>
                </a:extLst>
              </p:cNvPr>
              <p:cNvSpPr/>
              <p:nvPr/>
            </p:nvSpPr>
            <p:spPr>
              <a:xfrm>
                <a:off x="10198805"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5" name="Freeform: Shape 46314">
                <a:extLst>
                  <a:ext uri="{FF2B5EF4-FFF2-40B4-BE49-F238E27FC236}">
                    <a16:creationId xmlns:a16="http://schemas.microsoft.com/office/drawing/2014/main" id="{CAD69E52-5ADD-27DE-5072-4EC98174059C}"/>
                  </a:ext>
                </a:extLst>
              </p:cNvPr>
              <p:cNvSpPr/>
              <p:nvPr/>
            </p:nvSpPr>
            <p:spPr>
              <a:xfrm>
                <a:off x="10272752"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6" name="Freeform: Shape 46315">
                <a:extLst>
                  <a:ext uri="{FF2B5EF4-FFF2-40B4-BE49-F238E27FC236}">
                    <a16:creationId xmlns:a16="http://schemas.microsoft.com/office/drawing/2014/main" id="{68812170-6BB5-FF89-3ECE-C9348A70C21C}"/>
                  </a:ext>
                </a:extLst>
              </p:cNvPr>
              <p:cNvSpPr/>
              <p:nvPr/>
            </p:nvSpPr>
            <p:spPr>
              <a:xfrm>
                <a:off x="10371347"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7" name="Freeform: Shape 46316">
                <a:extLst>
                  <a:ext uri="{FF2B5EF4-FFF2-40B4-BE49-F238E27FC236}">
                    <a16:creationId xmlns:a16="http://schemas.microsoft.com/office/drawing/2014/main" id="{2A2C283E-BF4B-DE36-CBE7-C6220CE803A9}"/>
                  </a:ext>
                </a:extLst>
              </p:cNvPr>
              <p:cNvSpPr/>
              <p:nvPr/>
            </p:nvSpPr>
            <p:spPr>
              <a:xfrm>
                <a:off x="10605511"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sp>
            <p:nvSpPr>
              <p:cNvPr id="46318" name="Freeform: Shape 46317">
                <a:extLst>
                  <a:ext uri="{FF2B5EF4-FFF2-40B4-BE49-F238E27FC236}">
                    <a16:creationId xmlns:a16="http://schemas.microsoft.com/office/drawing/2014/main" id="{901EBC5D-00D3-72F7-5B59-AC54AD1B8FFF}"/>
                  </a:ext>
                </a:extLst>
              </p:cNvPr>
              <p:cNvSpPr/>
              <p:nvPr/>
            </p:nvSpPr>
            <p:spPr>
              <a:xfrm>
                <a:off x="10679458" y="5239614"/>
                <a:ext cx="12324" cy="54196"/>
              </a:xfrm>
              <a:custGeom>
                <a:avLst/>
                <a:gdLst>
                  <a:gd name="connsiteX0" fmla="*/ 0 w 12324"/>
                  <a:gd name="connsiteY0" fmla="*/ 0 h 54196"/>
                  <a:gd name="connsiteX1" fmla="*/ 0 w 12324"/>
                  <a:gd name="connsiteY1" fmla="*/ 54196 h 54196"/>
                </a:gdLst>
                <a:ahLst/>
                <a:cxnLst>
                  <a:cxn ang="0">
                    <a:pos x="connsiteX0" y="connsiteY0"/>
                  </a:cxn>
                  <a:cxn ang="0">
                    <a:pos x="connsiteX1" y="connsiteY1"/>
                  </a:cxn>
                </a:cxnLst>
                <a:rect l="l" t="t" r="r" b="b"/>
                <a:pathLst>
                  <a:path w="12324" h="54196">
                    <a:moveTo>
                      <a:pt x="0" y="0"/>
                    </a:moveTo>
                    <a:lnTo>
                      <a:pt x="0" y="54196"/>
                    </a:lnTo>
                  </a:path>
                </a:pathLst>
              </a:custGeom>
              <a:ln w="28575" cap="flat">
                <a:solidFill>
                  <a:srgbClr val="E1471D"/>
                </a:solidFill>
                <a:prstDash val="solid"/>
                <a:miter/>
              </a:ln>
            </p:spPr>
            <p:txBody>
              <a:bodyPr rtlCol="0" anchor="ctr"/>
              <a:lstStyle/>
              <a:p>
                <a:endParaRPr lang="en-US"/>
              </a:p>
            </p:txBody>
          </p:sp>
        </p:grpSp>
      </p:grpSp>
    </p:spTree>
    <p:extLst>
      <p:ext uri="{BB962C8B-B14F-4D97-AF65-F5344CB8AC3E}">
        <p14:creationId xmlns:p14="http://schemas.microsoft.com/office/powerpoint/2010/main" val="166057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PFS From Start of Maintenance by 1L Chemotherapy Regimen</a:t>
            </a:r>
            <a:endParaRPr lang="en-US" altLang="en-US" dirty="0"/>
          </a:p>
        </p:txBody>
      </p:sp>
      <p:sp>
        <p:nvSpPr>
          <p:cNvPr id="11" name="Text Box 15">
            <a:extLst>
              <a:ext uri="{FF2B5EF4-FFF2-40B4-BE49-F238E27FC236}">
                <a16:creationId xmlns:a16="http://schemas.microsoft.com/office/drawing/2014/main" id="{C88F9958-6448-2AF2-7CF3-8E12342845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8ACA1781-5432-8F45-31CC-6BBB4251F522}"/>
              </a:ext>
            </a:extLst>
          </p:cNvPr>
          <p:cNvSpPr txBox="1"/>
          <p:nvPr/>
        </p:nvSpPr>
        <p:spPr bwMode="auto">
          <a:xfrm>
            <a:off x="1500836" y="1735384"/>
            <a:ext cx="3931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First-line Cisplatin + Gemcitabine</a:t>
            </a:r>
          </a:p>
        </p:txBody>
      </p:sp>
      <p:sp>
        <p:nvSpPr>
          <p:cNvPr id="7" name="TextBox 6">
            <a:extLst>
              <a:ext uri="{FF2B5EF4-FFF2-40B4-BE49-F238E27FC236}">
                <a16:creationId xmlns:a16="http://schemas.microsoft.com/office/drawing/2014/main" id="{F5D0817A-B3DA-7BAB-EE38-0C20BB1B045F}"/>
              </a:ext>
            </a:extLst>
          </p:cNvPr>
          <p:cNvSpPr txBox="1"/>
          <p:nvPr/>
        </p:nvSpPr>
        <p:spPr bwMode="auto">
          <a:xfrm>
            <a:off x="6903270" y="1735384"/>
            <a:ext cx="4128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First-line Carboplatin + Gemcitabine </a:t>
            </a:r>
          </a:p>
        </p:txBody>
      </p:sp>
      <p:graphicFrame>
        <p:nvGraphicFramePr>
          <p:cNvPr id="9" name="Group 32">
            <a:extLst>
              <a:ext uri="{FF2B5EF4-FFF2-40B4-BE49-F238E27FC236}">
                <a16:creationId xmlns:a16="http://schemas.microsoft.com/office/drawing/2014/main" id="{19D2B6B3-4F6E-0556-CEDB-7CE7C2BAF055}"/>
              </a:ext>
            </a:extLst>
          </p:cNvPr>
          <p:cNvGraphicFramePr>
            <a:graphicFrameLocks noGrp="1"/>
          </p:cNvGraphicFramePr>
          <p:nvPr>
            <p:extLst>
              <p:ext uri="{D42A27DB-BD31-4B8C-83A1-F6EECF244321}">
                <p14:modId xmlns:p14="http://schemas.microsoft.com/office/powerpoint/2010/main" val="3635159863"/>
              </p:ext>
            </p:extLst>
          </p:nvPr>
        </p:nvGraphicFramePr>
        <p:xfrm>
          <a:off x="1864307" y="2308356"/>
          <a:ext cx="3931920" cy="1371648"/>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4069657791"/>
                    </a:ext>
                  </a:extLst>
                </a:gridCol>
              </a:tblGrid>
              <a:tr h="457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5.7 (4.6-7.5)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 (1.9-3.6)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0.56 (0.446-0.713)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14" name="Group 32">
            <a:extLst>
              <a:ext uri="{FF2B5EF4-FFF2-40B4-BE49-F238E27FC236}">
                <a16:creationId xmlns:a16="http://schemas.microsoft.com/office/drawing/2014/main" id="{55C786C6-8CBB-FB95-2596-AAC65D69539A}"/>
              </a:ext>
            </a:extLst>
          </p:cNvPr>
          <p:cNvGraphicFramePr>
            <a:graphicFrameLocks noGrp="1"/>
          </p:cNvGraphicFramePr>
          <p:nvPr>
            <p:extLst>
              <p:ext uri="{D42A27DB-BD31-4B8C-83A1-F6EECF244321}">
                <p14:modId xmlns:p14="http://schemas.microsoft.com/office/powerpoint/2010/main" val="2681852772"/>
              </p:ext>
            </p:extLst>
          </p:nvPr>
        </p:nvGraphicFramePr>
        <p:xfrm>
          <a:off x="7355962" y="2308356"/>
          <a:ext cx="3931920" cy="1371648"/>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4069657791"/>
                    </a:ext>
                  </a:extLst>
                </a:gridCol>
              </a:tblGrid>
              <a:tr h="457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3.7 (3.6-5.6)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 (1.9-3.0)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0.48 (0.362-0.640)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2" name="TextBox 1">
            <a:extLst>
              <a:ext uri="{FF2B5EF4-FFF2-40B4-BE49-F238E27FC236}">
                <a16:creationId xmlns:a16="http://schemas.microsoft.com/office/drawing/2014/main" id="{EE55DA25-B1C2-AD04-7A96-1157860674CB}"/>
              </a:ext>
            </a:extLst>
          </p:cNvPr>
          <p:cNvSpPr txBox="1"/>
          <p:nvPr/>
        </p:nvSpPr>
        <p:spPr bwMode="auto">
          <a:xfrm>
            <a:off x="3060861" y="5971101"/>
            <a:ext cx="119097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5D6D22FC-3582-1C59-04A5-9F599FD81458}"/>
              </a:ext>
            </a:extLst>
          </p:cNvPr>
          <p:cNvSpPr txBox="1"/>
          <p:nvPr/>
        </p:nvSpPr>
        <p:spPr bwMode="auto">
          <a:xfrm>
            <a:off x="8266113" y="5971101"/>
            <a:ext cx="119097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8" name="TextBox 7">
            <a:extLst>
              <a:ext uri="{FF2B5EF4-FFF2-40B4-BE49-F238E27FC236}">
                <a16:creationId xmlns:a16="http://schemas.microsoft.com/office/drawing/2014/main" id="{A7FA8310-6A43-38CE-46B5-9F02022F40A8}"/>
              </a:ext>
            </a:extLst>
          </p:cNvPr>
          <p:cNvSpPr txBox="1"/>
          <p:nvPr/>
        </p:nvSpPr>
        <p:spPr bwMode="auto">
          <a:xfrm rot="16200000">
            <a:off x="656857" y="4216011"/>
            <a:ext cx="860044"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sp>
        <p:nvSpPr>
          <p:cNvPr id="10" name="TextBox 9">
            <a:extLst>
              <a:ext uri="{FF2B5EF4-FFF2-40B4-BE49-F238E27FC236}">
                <a16:creationId xmlns:a16="http://schemas.microsoft.com/office/drawing/2014/main" id="{41280C00-3256-1736-CD63-FC2D75BD64AE}"/>
              </a:ext>
            </a:extLst>
          </p:cNvPr>
          <p:cNvSpPr txBox="1"/>
          <p:nvPr/>
        </p:nvSpPr>
        <p:spPr bwMode="auto">
          <a:xfrm rot="16200000">
            <a:off x="6191333" y="3940749"/>
            <a:ext cx="860044"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sp>
        <p:nvSpPr>
          <p:cNvPr id="24614" name="Freeform: Shape 24613">
            <a:extLst>
              <a:ext uri="{FF2B5EF4-FFF2-40B4-BE49-F238E27FC236}">
                <a16:creationId xmlns:a16="http://schemas.microsoft.com/office/drawing/2014/main" id="{2B6D3F7A-9040-2638-EF69-E91D72625C58}"/>
              </a:ext>
            </a:extLst>
          </p:cNvPr>
          <p:cNvSpPr/>
          <p:nvPr/>
        </p:nvSpPr>
        <p:spPr>
          <a:xfrm>
            <a:off x="1588868" y="2938119"/>
            <a:ext cx="3263303" cy="2550538"/>
          </a:xfrm>
          <a:custGeom>
            <a:avLst/>
            <a:gdLst>
              <a:gd name="connsiteX0" fmla="*/ 3263304 w 3263303"/>
              <a:gd name="connsiteY0" fmla="*/ 2550538 h 2550538"/>
              <a:gd name="connsiteX1" fmla="*/ 3063957 w 3263303"/>
              <a:gd name="connsiteY1" fmla="*/ 2550538 h 2550538"/>
              <a:gd name="connsiteX2" fmla="*/ 3060322 w 3263303"/>
              <a:gd name="connsiteY2" fmla="*/ 2409714 h 2550538"/>
              <a:gd name="connsiteX3" fmla="*/ 2825445 w 3263303"/>
              <a:gd name="connsiteY3" fmla="*/ 2409714 h 2550538"/>
              <a:gd name="connsiteX4" fmla="*/ 2825445 w 3263303"/>
              <a:gd name="connsiteY4" fmla="*/ 2343116 h 2550538"/>
              <a:gd name="connsiteX5" fmla="*/ 2486907 w 3263303"/>
              <a:gd name="connsiteY5" fmla="*/ 2343116 h 2550538"/>
              <a:gd name="connsiteX6" fmla="*/ 2486907 w 3263303"/>
              <a:gd name="connsiteY6" fmla="*/ 2309763 h 2550538"/>
              <a:gd name="connsiteX7" fmla="*/ 2219666 w 3263303"/>
              <a:gd name="connsiteY7" fmla="*/ 2309763 h 2550538"/>
              <a:gd name="connsiteX8" fmla="*/ 2219666 w 3263303"/>
              <a:gd name="connsiteY8" fmla="*/ 2279789 h 2550538"/>
              <a:gd name="connsiteX9" fmla="*/ 2137582 w 3263303"/>
              <a:gd name="connsiteY9" fmla="*/ 2279789 h 2550538"/>
              <a:gd name="connsiteX10" fmla="*/ 2137582 w 3263303"/>
              <a:gd name="connsiteY10" fmla="*/ 2246436 h 2550538"/>
              <a:gd name="connsiteX11" fmla="*/ 2101230 w 3263303"/>
              <a:gd name="connsiteY11" fmla="*/ 2246436 h 2550538"/>
              <a:gd name="connsiteX12" fmla="*/ 2101230 w 3263303"/>
              <a:gd name="connsiteY12" fmla="*/ 2228124 h 2550538"/>
              <a:gd name="connsiteX13" fmla="*/ 2085048 w 3263303"/>
              <a:gd name="connsiteY13" fmla="*/ 2228124 h 2550538"/>
              <a:gd name="connsiteX14" fmla="*/ 2085048 w 3263303"/>
              <a:gd name="connsiteY14" fmla="*/ 2191501 h 2550538"/>
              <a:gd name="connsiteX15" fmla="*/ 1738771 w 3263303"/>
              <a:gd name="connsiteY15" fmla="*/ 2191501 h 2550538"/>
              <a:gd name="connsiteX16" fmla="*/ 1738771 w 3263303"/>
              <a:gd name="connsiteY16" fmla="*/ 2176459 h 2550538"/>
              <a:gd name="connsiteX17" fmla="*/ 1715319 w 3263303"/>
              <a:gd name="connsiteY17" fmla="*/ 2176459 h 2550538"/>
              <a:gd name="connsiteX18" fmla="*/ 1715319 w 3263303"/>
              <a:gd name="connsiteY18" fmla="*/ 2151499 h 2550538"/>
              <a:gd name="connsiteX19" fmla="*/ 1699606 w 3263303"/>
              <a:gd name="connsiteY19" fmla="*/ 2151499 h 2550538"/>
              <a:gd name="connsiteX20" fmla="*/ 1699606 w 3263303"/>
              <a:gd name="connsiteY20" fmla="*/ 2131552 h 2550538"/>
              <a:gd name="connsiteX21" fmla="*/ 1515972 w 3263303"/>
              <a:gd name="connsiteY21" fmla="*/ 2131552 h 2550538"/>
              <a:gd name="connsiteX22" fmla="*/ 1515972 w 3263303"/>
              <a:gd name="connsiteY22" fmla="*/ 2098199 h 2550538"/>
              <a:gd name="connsiteX23" fmla="*/ 1502487 w 3263303"/>
              <a:gd name="connsiteY23" fmla="*/ 2098199 h 2550538"/>
              <a:gd name="connsiteX24" fmla="*/ 1502487 w 3263303"/>
              <a:gd name="connsiteY24" fmla="*/ 2083158 h 2550538"/>
              <a:gd name="connsiteX25" fmla="*/ 1469067 w 3263303"/>
              <a:gd name="connsiteY25" fmla="*/ 2083158 h 2550538"/>
              <a:gd name="connsiteX26" fmla="*/ 1469067 w 3263303"/>
              <a:gd name="connsiteY26" fmla="*/ 2059832 h 2550538"/>
              <a:gd name="connsiteX27" fmla="*/ 1341134 w 3263303"/>
              <a:gd name="connsiteY27" fmla="*/ 2059832 h 2550538"/>
              <a:gd name="connsiteX28" fmla="*/ 1341134 w 3263303"/>
              <a:gd name="connsiteY28" fmla="*/ 2041521 h 2550538"/>
              <a:gd name="connsiteX29" fmla="*/ 1160080 w 3263303"/>
              <a:gd name="connsiteY29" fmla="*/ 2041521 h 2550538"/>
              <a:gd name="connsiteX30" fmla="*/ 1160080 w 3263303"/>
              <a:gd name="connsiteY30" fmla="*/ 2026479 h 2550538"/>
              <a:gd name="connsiteX31" fmla="*/ 1147533 w 3263303"/>
              <a:gd name="connsiteY31" fmla="*/ 2026479 h 2550538"/>
              <a:gd name="connsiteX32" fmla="*/ 1147533 w 3263303"/>
              <a:gd name="connsiteY32" fmla="*/ 2003154 h 2550538"/>
              <a:gd name="connsiteX33" fmla="*/ 1129005 w 3263303"/>
              <a:gd name="connsiteY33" fmla="*/ 2003154 h 2550538"/>
              <a:gd name="connsiteX34" fmla="*/ 1129005 w 3263303"/>
              <a:gd name="connsiteY34" fmla="*/ 1961953 h 2550538"/>
              <a:gd name="connsiteX35" fmla="*/ 1035195 w 3263303"/>
              <a:gd name="connsiteY35" fmla="*/ 1961953 h 2550538"/>
              <a:gd name="connsiteX36" fmla="*/ 1035195 w 3263303"/>
              <a:gd name="connsiteY36" fmla="*/ 1949854 h 2550538"/>
              <a:gd name="connsiteX37" fmla="*/ 948538 w 3263303"/>
              <a:gd name="connsiteY37" fmla="*/ 1949854 h 2550538"/>
              <a:gd name="connsiteX38" fmla="*/ 948538 w 3263303"/>
              <a:gd name="connsiteY38" fmla="*/ 1911487 h 2550538"/>
              <a:gd name="connsiteX39" fmla="*/ 914532 w 3263303"/>
              <a:gd name="connsiteY39" fmla="*/ 1911487 h 2550538"/>
              <a:gd name="connsiteX40" fmla="*/ 914532 w 3263303"/>
              <a:gd name="connsiteY40" fmla="*/ 1896445 h 2550538"/>
              <a:gd name="connsiteX41" fmla="*/ 887679 w 3263303"/>
              <a:gd name="connsiteY41" fmla="*/ 1896445 h 2550538"/>
              <a:gd name="connsiteX42" fmla="*/ 887679 w 3263303"/>
              <a:gd name="connsiteY42" fmla="*/ 1873120 h 2550538"/>
              <a:gd name="connsiteX43" fmla="*/ 864343 w 3263303"/>
              <a:gd name="connsiteY43" fmla="*/ 1873120 h 2550538"/>
              <a:gd name="connsiteX44" fmla="*/ 864343 w 3263303"/>
              <a:gd name="connsiteY44" fmla="*/ 1858078 h 2550538"/>
              <a:gd name="connsiteX45" fmla="*/ 765491 w 3263303"/>
              <a:gd name="connsiteY45" fmla="*/ 1858078 h 2550538"/>
              <a:gd name="connsiteX46" fmla="*/ 765491 w 3263303"/>
              <a:gd name="connsiteY46" fmla="*/ 1831047 h 2550538"/>
              <a:gd name="connsiteX47" fmla="*/ 754937 w 3263303"/>
              <a:gd name="connsiteY47" fmla="*/ 1831047 h 2550538"/>
              <a:gd name="connsiteX48" fmla="*/ 754937 w 3263303"/>
              <a:gd name="connsiteY48" fmla="*/ 1798348 h 2550538"/>
              <a:gd name="connsiteX49" fmla="*/ 650925 w 3263303"/>
              <a:gd name="connsiteY49" fmla="*/ 1798348 h 2550538"/>
              <a:gd name="connsiteX50" fmla="*/ 650925 w 3263303"/>
              <a:gd name="connsiteY50" fmla="*/ 1778183 h 2550538"/>
              <a:gd name="connsiteX51" fmla="*/ 636385 w 3263303"/>
              <a:gd name="connsiteY51" fmla="*/ 1778183 h 2550538"/>
              <a:gd name="connsiteX52" fmla="*/ 636385 w 3263303"/>
              <a:gd name="connsiteY52" fmla="*/ 1723248 h 2550538"/>
              <a:gd name="connsiteX53" fmla="*/ 615043 w 3263303"/>
              <a:gd name="connsiteY53" fmla="*/ 1723248 h 2550538"/>
              <a:gd name="connsiteX54" fmla="*/ 615043 w 3263303"/>
              <a:gd name="connsiteY54" fmla="*/ 1702539 h 2550538"/>
              <a:gd name="connsiteX55" fmla="*/ 584555 w 3263303"/>
              <a:gd name="connsiteY55" fmla="*/ 1702539 h 2550538"/>
              <a:gd name="connsiteX56" fmla="*/ 584555 w 3263303"/>
              <a:gd name="connsiteY56" fmla="*/ 1684990 h 2550538"/>
              <a:gd name="connsiteX57" fmla="*/ 518184 w 3263303"/>
              <a:gd name="connsiteY57" fmla="*/ 1684990 h 2550538"/>
              <a:gd name="connsiteX58" fmla="*/ 518184 w 3263303"/>
              <a:gd name="connsiteY58" fmla="*/ 1641718 h 2550538"/>
              <a:gd name="connsiteX59" fmla="*/ 505637 w 3263303"/>
              <a:gd name="connsiteY59" fmla="*/ 1641718 h 2550538"/>
              <a:gd name="connsiteX60" fmla="*/ 505637 w 3263303"/>
              <a:gd name="connsiteY60" fmla="*/ 1578391 h 2550538"/>
              <a:gd name="connsiteX61" fmla="*/ 496725 w 3263303"/>
              <a:gd name="connsiteY61" fmla="*/ 1578391 h 2550538"/>
              <a:gd name="connsiteX62" fmla="*/ 496725 w 3263303"/>
              <a:gd name="connsiteY62" fmla="*/ 1475061 h 2550538"/>
              <a:gd name="connsiteX63" fmla="*/ 480543 w 3263303"/>
              <a:gd name="connsiteY63" fmla="*/ 1475061 h 2550538"/>
              <a:gd name="connsiteX64" fmla="*/ 480543 w 3263303"/>
              <a:gd name="connsiteY64" fmla="*/ 1449774 h 2550538"/>
              <a:gd name="connsiteX65" fmla="*/ 451813 w 3263303"/>
              <a:gd name="connsiteY65" fmla="*/ 1449774 h 2550538"/>
              <a:gd name="connsiteX66" fmla="*/ 451813 w 3263303"/>
              <a:gd name="connsiteY66" fmla="*/ 1426775 h 2550538"/>
              <a:gd name="connsiteX67" fmla="*/ 385443 w 3263303"/>
              <a:gd name="connsiteY67" fmla="*/ 1426775 h 2550538"/>
              <a:gd name="connsiteX68" fmla="*/ 385443 w 3263303"/>
              <a:gd name="connsiteY68" fmla="*/ 1400071 h 2550538"/>
              <a:gd name="connsiteX69" fmla="*/ 376531 w 3263303"/>
              <a:gd name="connsiteY69" fmla="*/ 1400071 h 2550538"/>
              <a:gd name="connsiteX70" fmla="*/ 376531 w 3263303"/>
              <a:gd name="connsiteY70" fmla="*/ 1316797 h 2550538"/>
              <a:gd name="connsiteX71" fmla="*/ 362224 w 3263303"/>
              <a:gd name="connsiteY71" fmla="*/ 1316797 h 2550538"/>
              <a:gd name="connsiteX72" fmla="*/ 362224 w 3263303"/>
              <a:gd name="connsiteY72" fmla="*/ 1260119 h 2550538"/>
              <a:gd name="connsiteX73" fmla="*/ 342524 w 3263303"/>
              <a:gd name="connsiteY73" fmla="*/ 1260119 h 2550538"/>
              <a:gd name="connsiteX74" fmla="*/ 342524 w 3263303"/>
              <a:gd name="connsiteY74" fmla="*/ 1238428 h 2550538"/>
              <a:gd name="connsiteX75" fmla="*/ 319775 w 3263303"/>
              <a:gd name="connsiteY75" fmla="*/ 1238428 h 2550538"/>
              <a:gd name="connsiteX76" fmla="*/ 319775 w 3263303"/>
              <a:gd name="connsiteY76" fmla="*/ 1209871 h 2550538"/>
              <a:gd name="connsiteX77" fmla="*/ 308518 w 3263303"/>
              <a:gd name="connsiteY77" fmla="*/ 1209871 h 2550538"/>
              <a:gd name="connsiteX78" fmla="*/ 308518 w 3263303"/>
              <a:gd name="connsiteY78" fmla="*/ 1176736 h 2550538"/>
              <a:gd name="connsiteX79" fmla="*/ 281665 w 3263303"/>
              <a:gd name="connsiteY79" fmla="*/ 1176736 h 2550538"/>
              <a:gd name="connsiteX80" fmla="*/ 281665 w 3263303"/>
              <a:gd name="connsiteY80" fmla="*/ 1145126 h 2550538"/>
              <a:gd name="connsiteX81" fmla="*/ 261144 w 3263303"/>
              <a:gd name="connsiteY81" fmla="*/ 1145126 h 2550538"/>
              <a:gd name="connsiteX82" fmla="*/ 261144 w 3263303"/>
              <a:gd name="connsiteY82" fmla="*/ 1120166 h 2550538"/>
              <a:gd name="connsiteX83" fmla="*/ 249418 w 3263303"/>
              <a:gd name="connsiteY83" fmla="*/ 1120166 h 2550538"/>
              <a:gd name="connsiteX84" fmla="*/ 249418 w 3263303"/>
              <a:gd name="connsiteY84" fmla="*/ 1024684 h 2550538"/>
              <a:gd name="connsiteX85" fmla="*/ 242147 w 3263303"/>
              <a:gd name="connsiteY85" fmla="*/ 1024684 h 2550538"/>
              <a:gd name="connsiteX86" fmla="*/ 242147 w 3263303"/>
              <a:gd name="connsiteY86" fmla="*/ 925279 h 2550538"/>
              <a:gd name="connsiteX87" fmla="*/ 229600 w 3263303"/>
              <a:gd name="connsiteY87" fmla="*/ 925279 h 2550538"/>
              <a:gd name="connsiteX88" fmla="*/ 229600 w 3263303"/>
              <a:gd name="connsiteY88" fmla="*/ 896939 h 2550538"/>
              <a:gd name="connsiteX89" fmla="*/ 218812 w 3263303"/>
              <a:gd name="connsiteY89" fmla="*/ 896939 h 2550538"/>
              <a:gd name="connsiteX90" fmla="*/ 218812 w 3263303"/>
              <a:gd name="connsiteY90" fmla="*/ 882988 h 2550538"/>
              <a:gd name="connsiteX91" fmla="*/ 195477 w 3263303"/>
              <a:gd name="connsiteY91" fmla="*/ 882988 h 2550538"/>
              <a:gd name="connsiteX92" fmla="*/ 195477 w 3263303"/>
              <a:gd name="connsiteY92" fmla="*/ 858572 h 2550538"/>
              <a:gd name="connsiteX93" fmla="*/ 167217 w 3263303"/>
              <a:gd name="connsiteY93" fmla="*/ 858572 h 2550538"/>
              <a:gd name="connsiteX94" fmla="*/ 167217 w 3263303"/>
              <a:gd name="connsiteY94" fmla="*/ 818570 h 2550538"/>
              <a:gd name="connsiteX95" fmla="*/ 143764 w 3263303"/>
              <a:gd name="connsiteY95" fmla="*/ 818570 h 2550538"/>
              <a:gd name="connsiteX96" fmla="*/ 143764 w 3263303"/>
              <a:gd name="connsiteY96" fmla="*/ 786961 h 2550538"/>
              <a:gd name="connsiteX97" fmla="*/ 120312 w 3263303"/>
              <a:gd name="connsiteY97" fmla="*/ 786961 h 2550538"/>
              <a:gd name="connsiteX98" fmla="*/ 120312 w 3263303"/>
              <a:gd name="connsiteY98" fmla="*/ 377022 h 2550538"/>
              <a:gd name="connsiteX99" fmla="*/ 108585 w 3263303"/>
              <a:gd name="connsiteY99" fmla="*/ 377022 h 2550538"/>
              <a:gd name="connsiteX100" fmla="*/ 108585 w 3263303"/>
              <a:gd name="connsiteY100" fmla="*/ 175377 h 2550538"/>
              <a:gd name="connsiteX101" fmla="*/ 86071 w 3263303"/>
              <a:gd name="connsiteY101" fmla="*/ 175377 h 2550538"/>
              <a:gd name="connsiteX102" fmla="*/ 86071 w 3263303"/>
              <a:gd name="connsiteY102" fmla="*/ 108997 h 2550538"/>
              <a:gd name="connsiteX103" fmla="*/ 75283 w 3263303"/>
              <a:gd name="connsiteY103" fmla="*/ 108997 h 2550538"/>
              <a:gd name="connsiteX104" fmla="*/ 75283 w 3263303"/>
              <a:gd name="connsiteY104" fmla="*/ 87198 h 2550538"/>
              <a:gd name="connsiteX105" fmla="*/ 48429 w 3263303"/>
              <a:gd name="connsiteY105" fmla="*/ 87198 h 2550538"/>
              <a:gd name="connsiteX106" fmla="*/ 48429 w 3263303"/>
              <a:gd name="connsiteY106" fmla="*/ 32045 h 2550538"/>
              <a:gd name="connsiteX107" fmla="*/ 23335 w 3263303"/>
              <a:gd name="connsiteY107" fmla="*/ 32045 h 2550538"/>
              <a:gd name="connsiteX108" fmla="*/ 23335 w 3263303"/>
              <a:gd name="connsiteY108" fmla="*/ 0 h 2550538"/>
              <a:gd name="connsiteX109" fmla="*/ 0 w 3263303"/>
              <a:gd name="connsiteY109" fmla="*/ 0 h 255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263303" h="2550538">
                <a:moveTo>
                  <a:pt x="3263304" y="2550538"/>
                </a:moveTo>
                <a:lnTo>
                  <a:pt x="3063957" y="2550538"/>
                </a:lnTo>
                <a:lnTo>
                  <a:pt x="3060322" y="2409714"/>
                </a:lnTo>
                <a:lnTo>
                  <a:pt x="2825445" y="2409714"/>
                </a:lnTo>
                <a:lnTo>
                  <a:pt x="2825445" y="2343116"/>
                </a:lnTo>
                <a:lnTo>
                  <a:pt x="2486907" y="2343116"/>
                </a:lnTo>
                <a:lnTo>
                  <a:pt x="2486907" y="2309763"/>
                </a:lnTo>
                <a:lnTo>
                  <a:pt x="2219666" y="2309763"/>
                </a:lnTo>
                <a:lnTo>
                  <a:pt x="2219666" y="2279789"/>
                </a:lnTo>
                <a:lnTo>
                  <a:pt x="2137582" y="2279789"/>
                </a:lnTo>
                <a:lnTo>
                  <a:pt x="2137582" y="2246436"/>
                </a:lnTo>
                <a:lnTo>
                  <a:pt x="2101230" y="2246436"/>
                </a:lnTo>
                <a:lnTo>
                  <a:pt x="2101230" y="2228124"/>
                </a:lnTo>
                <a:lnTo>
                  <a:pt x="2085048" y="2228124"/>
                </a:lnTo>
                <a:lnTo>
                  <a:pt x="2085048" y="2191501"/>
                </a:lnTo>
                <a:lnTo>
                  <a:pt x="1738771" y="2191501"/>
                </a:lnTo>
                <a:lnTo>
                  <a:pt x="1738771" y="2176459"/>
                </a:lnTo>
                <a:lnTo>
                  <a:pt x="1715319" y="2176459"/>
                </a:lnTo>
                <a:lnTo>
                  <a:pt x="1715319" y="2151499"/>
                </a:lnTo>
                <a:lnTo>
                  <a:pt x="1699606" y="2151499"/>
                </a:lnTo>
                <a:lnTo>
                  <a:pt x="1699606" y="2131552"/>
                </a:lnTo>
                <a:lnTo>
                  <a:pt x="1515972" y="2131552"/>
                </a:lnTo>
                <a:lnTo>
                  <a:pt x="1515972" y="2098199"/>
                </a:lnTo>
                <a:lnTo>
                  <a:pt x="1502487" y="2098199"/>
                </a:lnTo>
                <a:lnTo>
                  <a:pt x="1502487" y="2083158"/>
                </a:lnTo>
                <a:lnTo>
                  <a:pt x="1469067" y="2083158"/>
                </a:lnTo>
                <a:lnTo>
                  <a:pt x="1469067" y="2059832"/>
                </a:lnTo>
                <a:lnTo>
                  <a:pt x="1341134" y="2059832"/>
                </a:lnTo>
                <a:lnTo>
                  <a:pt x="1341134" y="2041521"/>
                </a:lnTo>
                <a:lnTo>
                  <a:pt x="1160080" y="2041521"/>
                </a:lnTo>
                <a:lnTo>
                  <a:pt x="1160080" y="2026479"/>
                </a:lnTo>
                <a:lnTo>
                  <a:pt x="1147533" y="2026479"/>
                </a:lnTo>
                <a:lnTo>
                  <a:pt x="1147533" y="2003154"/>
                </a:lnTo>
                <a:lnTo>
                  <a:pt x="1129005" y="2003154"/>
                </a:lnTo>
                <a:lnTo>
                  <a:pt x="1129005" y="1961953"/>
                </a:lnTo>
                <a:lnTo>
                  <a:pt x="1035195" y="1961953"/>
                </a:lnTo>
                <a:lnTo>
                  <a:pt x="1035195" y="1949854"/>
                </a:lnTo>
                <a:lnTo>
                  <a:pt x="948538" y="1949854"/>
                </a:lnTo>
                <a:lnTo>
                  <a:pt x="948538" y="1911487"/>
                </a:lnTo>
                <a:lnTo>
                  <a:pt x="914532" y="1911487"/>
                </a:lnTo>
                <a:lnTo>
                  <a:pt x="914532" y="1896445"/>
                </a:lnTo>
                <a:lnTo>
                  <a:pt x="887679" y="1896445"/>
                </a:lnTo>
                <a:lnTo>
                  <a:pt x="887679" y="1873120"/>
                </a:lnTo>
                <a:lnTo>
                  <a:pt x="864343" y="1873120"/>
                </a:lnTo>
                <a:lnTo>
                  <a:pt x="864343" y="1858078"/>
                </a:lnTo>
                <a:lnTo>
                  <a:pt x="765491" y="1858078"/>
                </a:lnTo>
                <a:lnTo>
                  <a:pt x="765491" y="1831047"/>
                </a:lnTo>
                <a:lnTo>
                  <a:pt x="754937" y="1831047"/>
                </a:lnTo>
                <a:lnTo>
                  <a:pt x="754937" y="1798348"/>
                </a:lnTo>
                <a:lnTo>
                  <a:pt x="650925" y="1798348"/>
                </a:lnTo>
                <a:lnTo>
                  <a:pt x="650925" y="1778183"/>
                </a:lnTo>
                <a:lnTo>
                  <a:pt x="636385" y="1778183"/>
                </a:lnTo>
                <a:lnTo>
                  <a:pt x="636385" y="1723248"/>
                </a:lnTo>
                <a:lnTo>
                  <a:pt x="615043" y="1723248"/>
                </a:lnTo>
                <a:lnTo>
                  <a:pt x="615043" y="1702539"/>
                </a:lnTo>
                <a:lnTo>
                  <a:pt x="584555" y="1702539"/>
                </a:lnTo>
                <a:lnTo>
                  <a:pt x="584555" y="1684990"/>
                </a:lnTo>
                <a:lnTo>
                  <a:pt x="518184" y="1684990"/>
                </a:lnTo>
                <a:lnTo>
                  <a:pt x="518184" y="1641718"/>
                </a:lnTo>
                <a:lnTo>
                  <a:pt x="505637" y="1641718"/>
                </a:lnTo>
                <a:lnTo>
                  <a:pt x="505637" y="1578391"/>
                </a:lnTo>
                <a:lnTo>
                  <a:pt x="496725" y="1578391"/>
                </a:lnTo>
                <a:lnTo>
                  <a:pt x="496725" y="1475061"/>
                </a:lnTo>
                <a:lnTo>
                  <a:pt x="480543" y="1475061"/>
                </a:lnTo>
                <a:lnTo>
                  <a:pt x="480543" y="1449774"/>
                </a:lnTo>
                <a:lnTo>
                  <a:pt x="451813" y="1449774"/>
                </a:lnTo>
                <a:lnTo>
                  <a:pt x="451813" y="1426775"/>
                </a:lnTo>
                <a:lnTo>
                  <a:pt x="385443" y="1426775"/>
                </a:lnTo>
                <a:lnTo>
                  <a:pt x="385443" y="1400071"/>
                </a:lnTo>
                <a:lnTo>
                  <a:pt x="376531" y="1400071"/>
                </a:lnTo>
                <a:lnTo>
                  <a:pt x="376531" y="1316797"/>
                </a:lnTo>
                <a:lnTo>
                  <a:pt x="362224" y="1316797"/>
                </a:lnTo>
                <a:lnTo>
                  <a:pt x="362224" y="1260119"/>
                </a:lnTo>
                <a:lnTo>
                  <a:pt x="342524" y="1260119"/>
                </a:lnTo>
                <a:lnTo>
                  <a:pt x="342524" y="1238428"/>
                </a:lnTo>
                <a:lnTo>
                  <a:pt x="319775" y="1238428"/>
                </a:lnTo>
                <a:lnTo>
                  <a:pt x="319775" y="1209871"/>
                </a:lnTo>
                <a:lnTo>
                  <a:pt x="308518" y="1209871"/>
                </a:lnTo>
                <a:lnTo>
                  <a:pt x="308518" y="1176736"/>
                </a:lnTo>
                <a:lnTo>
                  <a:pt x="281665" y="1176736"/>
                </a:lnTo>
                <a:lnTo>
                  <a:pt x="281665" y="1145126"/>
                </a:lnTo>
                <a:lnTo>
                  <a:pt x="261144" y="1145126"/>
                </a:lnTo>
                <a:lnTo>
                  <a:pt x="261144" y="1120166"/>
                </a:lnTo>
                <a:lnTo>
                  <a:pt x="249418" y="1120166"/>
                </a:lnTo>
                <a:lnTo>
                  <a:pt x="249418" y="1024684"/>
                </a:lnTo>
                <a:lnTo>
                  <a:pt x="242147" y="1024684"/>
                </a:lnTo>
                <a:lnTo>
                  <a:pt x="242147" y="925279"/>
                </a:lnTo>
                <a:lnTo>
                  <a:pt x="229600" y="925279"/>
                </a:lnTo>
                <a:lnTo>
                  <a:pt x="229600" y="896939"/>
                </a:lnTo>
                <a:lnTo>
                  <a:pt x="218812" y="896939"/>
                </a:lnTo>
                <a:lnTo>
                  <a:pt x="218812" y="882988"/>
                </a:lnTo>
                <a:lnTo>
                  <a:pt x="195477" y="882988"/>
                </a:lnTo>
                <a:lnTo>
                  <a:pt x="195477" y="858572"/>
                </a:lnTo>
                <a:lnTo>
                  <a:pt x="167217" y="858572"/>
                </a:lnTo>
                <a:lnTo>
                  <a:pt x="167217" y="818570"/>
                </a:lnTo>
                <a:lnTo>
                  <a:pt x="143764" y="818570"/>
                </a:lnTo>
                <a:lnTo>
                  <a:pt x="143764" y="786961"/>
                </a:lnTo>
                <a:lnTo>
                  <a:pt x="120312" y="786961"/>
                </a:lnTo>
                <a:lnTo>
                  <a:pt x="120312" y="377022"/>
                </a:lnTo>
                <a:lnTo>
                  <a:pt x="108585" y="377022"/>
                </a:lnTo>
                <a:lnTo>
                  <a:pt x="108585" y="175377"/>
                </a:lnTo>
                <a:lnTo>
                  <a:pt x="86071" y="175377"/>
                </a:lnTo>
                <a:lnTo>
                  <a:pt x="86071" y="108997"/>
                </a:lnTo>
                <a:lnTo>
                  <a:pt x="75283" y="108997"/>
                </a:lnTo>
                <a:lnTo>
                  <a:pt x="75283" y="87198"/>
                </a:lnTo>
                <a:lnTo>
                  <a:pt x="48429" y="87198"/>
                </a:lnTo>
                <a:lnTo>
                  <a:pt x="48429" y="32045"/>
                </a:lnTo>
                <a:lnTo>
                  <a:pt x="23335" y="32045"/>
                </a:lnTo>
                <a:lnTo>
                  <a:pt x="23335" y="0"/>
                </a:lnTo>
                <a:lnTo>
                  <a:pt x="0" y="0"/>
                </a:lnTo>
              </a:path>
            </a:pathLst>
          </a:custGeom>
          <a:noFill/>
          <a:ln w="28575" cap="flat">
            <a:solidFill>
              <a:srgbClr val="025973"/>
            </a:solidFill>
            <a:prstDash val="solid"/>
            <a:miter/>
          </a:ln>
        </p:spPr>
        <p:txBody>
          <a:bodyPr rtlCol="0" anchor="ctr"/>
          <a:lstStyle/>
          <a:p>
            <a:endParaRPr lang="en-US"/>
          </a:p>
        </p:txBody>
      </p:sp>
      <p:grpSp>
        <p:nvGrpSpPr>
          <p:cNvPr id="24615" name="Graphic 24584">
            <a:extLst>
              <a:ext uri="{FF2B5EF4-FFF2-40B4-BE49-F238E27FC236}">
                <a16:creationId xmlns:a16="http://schemas.microsoft.com/office/drawing/2014/main" id="{683B2CE1-F16D-2F99-343B-A5ACDBDE9A20}"/>
              </a:ext>
            </a:extLst>
          </p:cNvPr>
          <p:cNvGrpSpPr/>
          <p:nvPr/>
        </p:nvGrpSpPr>
        <p:grpSpPr>
          <a:xfrm>
            <a:off x="2143404" y="4594879"/>
            <a:ext cx="2685315" cy="915577"/>
            <a:chOff x="1813959" y="4594879"/>
            <a:chExt cx="2685315" cy="915577"/>
          </a:xfrm>
        </p:grpSpPr>
        <p:sp>
          <p:nvSpPr>
            <p:cNvPr id="24616" name="Freeform: Shape 24615">
              <a:extLst>
                <a:ext uri="{FF2B5EF4-FFF2-40B4-BE49-F238E27FC236}">
                  <a16:creationId xmlns:a16="http://schemas.microsoft.com/office/drawing/2014/main" id="{ED8F7C89-F2D6-3738-67B7-94C8B5B5BF63}"/>
                </a:ext>
              </a:extLst>
            </p:cNvPr>
            <p:cNvSpPr/>
            <p:nvPr/>
          </p:nvSpPr>
          <p:spPr>
            <a:xfrm>
              <a:off x="4499275" y="5455958"/>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17" name="Freeform: Shape 24616">
              <a:extLst>
                <a:ext uri="{FF2B5EF4-FFF2-40B4-BE49-F238E27FC236}">
                  <a16:creationId xmlns:a16="http://schemas.microsoft.com/office/drawing/2014/main" id="{C90D233F-635E-3AF9-5D27-03603BB8632A}"/>
                </a:ext>
              </a:extLst>
            </p:cNvPr>
            <p:cNvSpPr/>
            <p:nvPr/>
          </p:nvSpPr>
          <p:spPr>
            <a:xfrm>
              <a:off x="4311654" y="5314261"/>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18" name="Freeform: Shape 24617">
              <a:extLst>
                <a:ext uri="{FF2B5EF4-FFF2-40B4-BE49-F238E27FC236}">
                  <a16:creationId xmlns:a16="http://schemas.microsoft.com/office/drawing/2014/main" id="{3FC0771F-F798-EB9B-8CEA-AA4D30581DD6}"/>
                </a:ext>
              </a:extLst>
            </p:cNvPr>
            <p:cNvSpPr/>
            <p:nvPr/>
          </p:nvSpPr>
          <p:spPr>
            <a:xfrm>
              <a:off x="4124034" y="5314261"/>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19" name="Freeform: Shape 24618">
              <a:extLst>
                <a:ext uri="{FF2B5EF4-FFF2-40B4-BE49-F238E27FC236}">
                  <a16:creationId xmlns:a16="http://schemas.microsoft.com/office/drawing/2014/main" id="{E7A470ED-1DFE-F864-E35D-A9DA887280C8}"/>
                </a:ext>
              </a:extLst>
            </p:cNvPr>
            <p:cNvSpPr/>
            <p:nvPr/>
          </p:nvSpPr>
          <p:spPr>
            <a:xfrm>
              <a:off x="4041950" y="5248863"/>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0" name="Freeform: Shape 24619">
              <a:extLst>
                <a:ext uri="{FF2B5EF4-FFF2-40B4-BE49-F238E27FC236}">
                  <a16:creationId xmlns:a16="http://schemas.microsoft.com/office/drawing/2014/main" id="{D60A2EC2-8D13-2E6F-F99F-2A976B08B136}"/>
                </a:ext>
              </a:extLst>
            </p:cNvPr>
            <p:cNvSpPr/>
            <p:nvPr/>
          </p:nvSpPr>
          <p:spPr>
            <a:xfrm>
              <a:off x="4018497" y="5248863"/>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1" name="Freeform: Shape 24620">
              <a:extLst>
                <a:ext uri="{FF2B5EF4-FFF2-40B4-BE49-F238E27FC236}">
                  <a16:creationId xmlns:a16="http://schemas.microsoft.com/office/drawing/2014/main" id="{78D1A29A-1A3F-023A-4923-C3BE61BFB8AD}"/>
                </a:ext>
              </a:extLst>
            </p:cNvPr>
            <p:cNvSpPr/>
            <p:nvPr/>
          </p:nvSpPr>
          <p:spPr>
            <a:xfrm>
              <a:off x="3936414" y="5248863"/>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2" name="Freeform: Shape 24621">
              <a:extLst>
                <a:ext uri="{FF2B5EF4-FFF2-40B4-BE49-F238E27FC236}">
                  <a16:creationId xmlns:a16="http://schemas.microsoft.com/office/drawing/2014/main" id="{A9320C31-4B7B-2FDA-C551-2F32AB79809D}"/>
                </a:ext>
              </a:extLst>
            </p:cNvPr>
            <p:cNvSpPr/>
            <p:nvPr/>
          </p:nvSpPr>
          <p:spPr>
            <a:xfrm>
              <a:off x="3912961" y="5248863"/>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3" name="Freeform: Shape 24622">
              <a:extLst>
                <a:ext uri="{FF2B5EF4-FFF2-40B4-BE49-F238E27FC236}">
                  <a16:creationId xmlns:a16="http://schemas.microsoft.com/office/drawing/2014/main" id="{750601A3-6F62-F7C6-B420-E385D68AFE05}"/>
                </a:ext>
              </a:extLst>
            </p:cNvPr>
            <p:cNvSpPr/>
            <p:nvPr/>
          </p:nvSpPr>
          <p:spPr>
            <a:xfrm>
              <a:off x="3549447" y="5216164"/>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4" name="Freeform: Shape 24623">
              <a:extLst>
                <a:ext uri="{FF2B5EF4-FFF2-40B4-BE49-F238E27FC236}">
                  <a16:creationId xmlns:a16="http://schemas.microsoft.com/office/drawing/2014/main" id="{432FFE6B-B77D-8CEC-5994-9A09B2116F5B}"/>
                </a:ext>
              </a:extLst>
            </p:cNvPr>
            <p:cNvSpPr/>
            <p:nvPr/>
          </p:nvSpPr>
          <p:spPr>
            <a:xfrm>
              <a:off x="3397005" y="515076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5" name="Freeform: Shape 24624">
              <a:extLst>
                <a:ext uri="{FF2B5EF4-FFF2-40B4-BE49-F238E27FC236}">
                  <a16:creationId xmlns:a16="http://schemas.microsoft.com/office/drawing/2014/main" id="{8B382DD6-871A-2407-3D5F-9303E7DD3064}"/>
                </a:ext>
              </a:extLst>
            </p:cNvPr>
            <p:cNvSpPr/>
            <p:nvPr/>
          </p:nvSpPr>
          <p:spPr>
            <a:xfrm>
              <a:off x="3361826" y="516166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6" name="Freeform: Shape 24625">
              <a:extLst>
                <a:ext uri="{FF2B5EF4-FFF2-40B4-BE49-F238E27FC236}">
                  <a16:creationId xmlns:a16="http://schemas.microsoft.com/office/drawing/2014/main" id="{6D32467A-6C60-A0A0-A275-CB9D86D8DAA0}"/>
                </a:ext>
              </a:extLst>
            </p:cNvPr>
            <p:cNvSpPr/>
            <p:nvPr/>
          </p:nvSpPr>
          <p:spPr>
            <a:xfrm>
              <a:off x="3314921" y="510716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7" name="Freeform: Shape 24626">
              <a:extLst>
                <a:ext uri="{FF2B5EF4-FFF2-40B4-BE49-F238E27FC236}">
                  <a16:creationId xmlns:a16="http://schemas.microsoft.com/office/drawing/2014/main" id="{6510DF47-C11D-7C6D-7579-8A143F4F9D04}"/>
                </a:ext>
              </a:extLst>
            </p:cNvPr>
            <p:cNvSpPr/>
            <p:nvPr/>
          </p:nvSpPr>
          <p:spPr>
            <a:xfrm>
              <a:off x="3197659" y="510716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8" name="Freeform: Shape 24627">
              <a:extLst>
                <a:ext uri="{FF2B5EF4-FFF2-40B4-BE49-F238E27FC236}">
                  <a16:creationId xmlns:a16="http://schemas.microsoft.com/office/drawing/2014/main" id="{24711A73-DD07-95AC-DBC2-285761558294}"/>
                </a:ext>
              </a:extLst>
            </p:cNvPr>
            <p:cNvSpPr/>
            <p:nvPr/>
          </p:nvSpPr>
          <p:spPr>
            <a:xfrm>
              <a:off x="3162480" y="510716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29" name="Freeform: Shape 24628">
              <a:extLst>
                <a:ext uri="{FF2B5EF4-FFF2-40B4-BE49-F238E27FC236}">
                  <a16:creationId xmlns:a16="http://schemas.microsoft.com/office/drawing/2014/main" id="{1D7396E4-0217-0373-4F59-E70C9072126C}"/>
                </a:ext>
              </a:extLst>
            </p:cNvPr>
            <p:cNvSpPr/>
            <p:nvPr/>
          </p:nvSpPr>
          <p:spPr>
            <a:xfrm>
              <a:off x="3115575" y="510716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0" name="Freeform: Shape 24629">
              <a:extLst>
                <a:ext uri="{FF2B5EF4-FFF2-40B4-BE49-F238E27FC236}">
                  <a16:creationId xmlns:a16="http://schemas.microsoft.com/office/drawing/2014/main" id="{FAC3CE2C-CAFA-B370-013C-0A1F52AD9F2E}"/>
                </a:ext>
              </a:extLst>
            </p:cNvPr>
            <p:cNvSpPr/>
            <p:nvPr/>
          </p:nvSpPr>
          <p:spPr>
            <a:xfrm>
              <a:off x="3021764" y="510716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1" name="Freeform: Shape 24630">
              <a:extLst>
                <a:ext uri="{FF2B5EF4-FFF2-40B4-BE49-F238E27FC236}">
                  <a16:creationId xmlns:a16="http://schemas.microsoft.com/office/drawing/2014/main" id="{F94FAE7D-BFAC-5125-1834-FFD0791B65C4}"/>
                </a:ext>
              </a:extLst>
            </p:cNvPr>
            <p:cNvSpPr/>
            <p:nvPr/>
          </p:nvSpPr>
          <p:spPr>
            <a:xfrm>
              <a:off x="2974859" y="5085367"/>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2" name="Freeform: Shape 24631">
              <a:extLst>
                <a:ext uri="{FF2B5EF4-FFF2-40B4-BE49-F238E27FC236}">
                  <a16:creationId xmlns:a16="http://schemas.microsoft.com/office/drawing/2014/main" id="{C9DD0A34-163F-CE45-5F8B-F88C075FE21D}"/>
                </a:ext>
              </a:extLst>
            </p:cNvPr>
            <p:cNvSpPr/>
            <p:nvPr/>
          </p:nvSpPr>
          <p:spPr>
            <a:xfrm>
              <a:off x="2599619" y="4976370"/>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3" name="Freeform: Shape 24632">
              <a:extLst>
                <a:ext uri="{FF2B5EF4-FFF2-40B4-BE49-F238E27FC236}">
                  <a16:creationId xmlns:a16="http://schemas.microsoft.com/office/drawing/2014/main" id="{778DBC13-5CCF-5DE2-8A57-FE34EBDF5CC5}"/>
                </a:ext>
              </a:extLst>
            </p:cNvPr>
            <p:cNvSpPr/>
            <p:nvPr/>
          </p:nvSpPr>
          <p:spPr>
            <a:xfrm>
              <a:off x="2294736" y="4878272"/>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4" name="Freeform: Shape 24633">
              <a:extLst>
                <a:ext uri="{FF2B5EF4-FFF2-40B4-BE49-F238E27FC236}">
                  <a16:creationId xmlns:a16="http://schemas.microsoft.com/office/drawing/2014/main" id="{ADB7036D-7304-FCC4-CBFE-9C2CC982B536}"/>
                </a:ext>
              </a:extLst>
            </p:cNvPr>
            <p:cNvSpPr/>
            <p:nvPr/>
          </p:nvSpPr>
          <p:spPr>
            <a:xfrm>
              <a:off x="2095389" y="476927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sp>
          <p:nvSpPr>
            <p:cNvPr id="24635" name="Freeform: Shape 24634">
              <a:extLst>
                <a:ext uri="{FF2B5EF4-FFF2-40B4-BE49-F238E27FC236}">
                  <a16:creationId xmlns:a16="http://schemas.microsoft.com/office/drawing/2014/main" id="{A9ABAA1F-1BEA-5CE7-4117-DE33DA5894F4}"/>
                </a:ext>
              </a:extLst>
            </p:cNvPr>
            <p:cNvSpPr/>
            <p:nvPr/>
          </p:nvSpPr>
          <p:spPr>
            <a:xfrm>
              <a:off x="1813959" y="4594879"/>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3425" cap="flat">
              <a:solidFill>
                <a:srgbClr val="025973"/>
              </a:solidFill>
              <a:prstDash val="solid"/>
              <a:miter/>
            </a:ln>
          </p:spPr>
          <p:txBody>
            <a:bodyPr rtlCol="0" anchor="ctr"/>
            <a:lstStyle/>
            <a:p>
              <a:endParaRPr lang="en-US"/>
            </a:p>
          </p:txBody>
        </p:sp>
      </p:grpSp>
      <p:grpSp>
        <p:nvGrpSpPr>
          <p:cNvPr id="24636" name="Graphic 24584">
            <a:extLst>
              <a:ext uri="{FF2B5EF4-FFF2-40B4-BE49-F238E27FC236}">
                <a16:creationId xmlns:a16="http://schemas.microsoft.com/office/drawing/2014/main" id="{A7D7A313-318C-C07A-9DBE-DE0603A71771}"/>
              </a:ext>
            </a:extLst>
          </p:cNvPr>
          <p:cNvGrpSpPr/>
          <p:nvPr/>
        </p:nvGrpSpPr>
        <p:grpSpPr>
          <a:xfrm>
            <a:off x="1592269" y="2938119"/>
            <a:ext cx="3635143" cy="2681335"/>
            <a:chOff x="1262824" y="2938119"/>
            <a:chExt cx="3635143" cy="2681335"/>
          </a:xfrm>
          <a:noFill/>
        </p:grpSpPr>
        <p:sp>
          <p:nvSpPr>
            <p:cNvPr id="24637" name="Freeform: Shape 24636">
              <a:extLst>
                <a:ext uri="{FF2B5EF4-FFF2-40B4-BE49-F238E27FC236}">
                  <a16:creationId xmlns:a16="http://schemas.microsoft.com/office/drawing/2014/main" id="{8515FD25-2EAC-1BF0-0B00-514E8ECCBA88}"/>
                </a:ext>
              </a:extLst>
            </p:cNvPr>
            <p:cNvSpPr/>
            <p:nvPr/>
          </p:nvSpPr>
          <p:spPr>
            <a:xfrm>
              <a:off x="1262824" y="2938119"/>
              <a:ext cx="3635143" cy="2659535"/>
            </a:xfrm>
            <a:custGeom>
              <a:avLst/>
              <a:gdLst>
                <a:gd name="connsiteX0" fmla="*/ 3635144 w 3635143"/>
                <a:gd name="connsiteY0" fmla="*/ 2659536 h 2659535"/>
                <a:gd name="connsiteX1" fmla="*/ 2235965 w 3635143"/>
                <a:gd name="connsiteY1" fmla="*/ 2659536 h 2659535"/>
                <a:gd name="connsiteX2" fmla="*/ 2235965 w 3635143"/>
                <a:gd name="connsiteY2" fmla="*/ 2626837 h 2659535"/>
                <a:gd name="connsiteX3" fmla="*/ 1864829 w 3635143"/>
                <a:gd name="connsiteY3" fmla="*/ 2626837 h 2659535"/>
                <a:gd name="connsiteX4" fmla="*/ 1864829 w 3635143"/>
                <a:gd name="connsiteY4" fmla="*/ 2605037 h 2659535"/>
                <a:gd name="connsiteX5" fmla="*/ 1782393 w 3635143"/>
                <a:gd name="connsiteY5" fmla="*/ 2605037 h 2659535"/>
                <a:gd name="connsiteX6" fmla="*/ 1782393 w 3635143"/>
                <a:gd name="connsiteY6" fmla="*/ 2586398 h 2659535"/>
                <a:gd name="connsiteX7" fmla="*/ 1336795 w 3635143"/>
                <a:gd name="connsiteY7" fmla="*/ 2586398 h 2659535"/>
                <a:gd name="connsiteX8" fmla="*/ 1336795 w 3635143"/>
                <a:gd name="connsiteY8" fmla="*/ 2568087 h 2659535"/>
                <a:gd name="connsiteX9" fmla="*/ 1087494 w 3635143"/>
                <a:gd name="connsiteY9" fmla="*/ 2568087 h 2659535"/>
                <a:gd name="connsiteX10" fmla="*/ 1087494 w 3635143"/>
                <a:gd name="connsiteY10" fmla="*/ 2550538 h 2659535"/>
                <a:gd name="connsiteX11" fmla="*/ 1047390 w 3635143"/>
                <a:gd name="connsiteY11" fmla="*/ 2550538 h 2659535"/>
                <a:gd name="connsiteX12" fmla="*/ 1047390 w 3635143"/>
                <a:gd name="connsiteY12" fmla="*/ 2531355 h 2659535"/>
                <a:gd name="connsiteX13" fmla="*/ 1007990 w 3635143"/>
                <a:gd name="connsiteY13" fmla="*/ 2531355 h 2659535"/>
                <a:gd name="connsiteX14" fmla="*/ 1007990 w 3635143"/>
                <a:gd name="connsiteY14" fmla="*/ 2514678 h 2659535"/>
                <a:gd name="connsiteX15" fmla="*/ 947014 w 3635143"/>
                <a:gd name="connsiteY15" fmla="*/ 2514678 h 2659535"/>
                <a:gd name="connsiteX16" fmla="*/ 947014 w 3635143"/>
                <a:gd name="connsiteY16" fmla="*/ 2484704 h 2659535"/>
                <a:gd name="connsiteX17" fmla="*/ 920160 w 3635143"/>
                <a:gd name="connsiteY17" fmla="*/ 2484704 h 2659535"/>
                <a:gd name="connsiteX18" fmla="*/ 920160 w 3635143"/>
                <a:gd name="connsiteY18" fmla="*/ 2468027 h 2659535"/>
                <a:gd name="connsiteX19" fmla="*/ 805478 w 3635143"/>
                <a:gd name="connsiteY19" fmla="*/ 2468027 h 2659535"/>
                <a:gd name="connsiteX20" fmla="*/ 805478 w 3635143"/>
                <a:gd name="connsiteY20" fmla="*/ 2448081 h 2659535"/>
                <a:gd name="connsiteX21" fmla="*/ 762208 w 3635143"/>
                <a:gd name="connsiteY21" fmla="*/ 2448081 h 2659535"/>
                <a:gd name="connsiteX22" fmla="*/ 762208 w 3635143"/>
                <a:gd name="connsiteY22" fmla="*/ 2401430 h 2659535"/>
                <a:gd name="connsiteX23" fmla="*/ 750481 w 3635143"/>
                <a:gd name="connsiteY23" fmla="*/ 2401430 h 2659535"/>
                <a:gd name="connsiteX24" fmla="*/ 750481 w 3635143"/>
                <a:gd name="connsiteY24" fmla="*/ 2381374 h 2659535"/>
                <a:gd name="connsiteX25" fmla="*/ 735589 w 3635143"/>
                <a:gd name="connsiteY25" fmla="*/ 2381374 h 2659535"/>
                <a:gd name="connsiteX26" fmla="*/ 735589 w 3635143"/>
                <a:gd name="connsiteY26" fmla="*/ 2365243 h 2659535"/>
                <a:gd name="connsiteX27" fmla="*/ 660306 w 3635143"/>
                <a:gd name="connsiteY27" fmla="*/ 2365243 h 2659535"/>
                <a:gd name="connsiteX28" fmla="*/ 660306 w 3635143"/>
                <a:gd name="connsiteY28" fmla="*/ 2348130 h 2659535"/>
                <a:gd name="connsiteX29" fmla="*/ 633219 w 3635143"/>
                <a:gd name="connsiteY29" fmla="*/ 2348130 h 2659535"/>
                <a:gd name="connsiteX30" fmla="*/ 633219 w 3635143"/>
                <a:gd name="connsiteY30" fmla="*/ 2323061 h 2659535"/>
                <a:gd name="connsiteX31" fmla="*/ 609766 w 3635143"/>
                <a:gd name="connsiteY31" fmla="*/ 2323061 h 2659535"/>
                <a:gd name="connsiteX32" fmla="*/ 609766 w 3635143"/>
                <a:gd name="connsiteY32" fmla="*/ 2296466 h 2659535"/>
                <a:gd name="connsiteX33" fmla="*/ 558053 w 3635143"/>
                <a:gd name="connsiteY33" fmla="*/ 2296466 h 2659535"/>
                <a:gd name="connsiteX34" fmla="*/ 558053 w 3635143"/>
                <a:gd name="connsiteY34" fmla="*/ 2279789 h 2659535"/>
                <a:gd name="connsiteX35" fmla="*/ 504347 w 3635143"/>
                <a:gd name="connsiteY35" fmla="*/ 2279789 h 2659535"/>
                <a:gd name="connsiteX36" fmla="*/ 504347 w 3635143"/>
                <a:gd name="connsiteY36" fmla="*/ 2201747 h 2659535"/>
                <a:gd name="connsiteX37" fmla="*/ 486406 w 3635143"/>
                <a:gd name="connsiteY37" fmla="*/ 2201747 h 2659535"/>
                <a:gd name="connsiteX38" fmla="*/ 486406 w 3635143"/>
                <a:gd name="connsiteY38" fmla="*/ 2169048 h 2659535"/>
                <a:gd name="connsiteX39" fmla="*/ 471982 w 3635143"/>
                <a:gd name="connsiteY39" fmla="*/ 2169048 h 2659535"/>
                <a:gd name="connsiteX40" fmla="*/ 471982 w 3635143"/>
                <a:gd name="connsiteY40" fmla="*/ 2147248 h 2659535"/>
                <a:gd name="connsiteX41" fmla="*/ 457676 w 3635143"/>
                <a:gd name="connsiteY41" fmla="*/ 2147248 h 2659535"/>
                <a:gd name="connsiteX42" fmla="*/ 457676 w 3635143"/>
                <a:gd name="connsiteY42" fmla="*/ 2136348 h 2659535"/>
                <a:gd name="connsiteX43" fmla="*/ 418276 w 3635143"/>
                <a:gd name="connsiteY43" fmla="*/ 2136348 h 2659535"/>
                <a:gd name="connsiteX44" fmla="*/ 418276 w 3635143"/>
                <a:gd name="connsiteY44" fmla="*/ 2081850 h 2659535"/>
                <a:gd name="connsiteX45" fmla="*/ 396700 w 3635143"/>
                <a:gd name="connsiteY45" fmla="*/ 2081850 h 2659535"/>
                <a:gd name="connsiteX46" fmla="*/ 396700 w 3635143"/>
                <a:gd name="connsiteY46" fmla="*/ 2038251 h 2659535"/>
                <a:gd name="connsiteX47" fmla="*/ 378876 w 3635143"/>
                <a:gd name="connsiteY47" fmla="*/ 2038251 h 2659535"/>
                <a:gd name="connsiteX48" fmla="*/ 378876 w 3635143"/>
                <a:gd name="connsiteY48" fmla="*/ 1994652 h 2659535"/>
                <a:gd name="connsiteX49" fmla="*/ 364453 w 3635143"/>
                <a:gd name="connsiteY49" fmla="*/ 1994652 h 2659535"/>
                <a:gd name="connsiteX50" fmla="*/ 364453 w 3635143"/>
                <a:gd name="connsiteY50" fmla="*/ 1921514 h 2659535"/>
                <a:gd name="connsiteX51" fmla="*/ 351788 w 3635143"/>
                <a:gd name="connsiteY51" fmla="*/ 1921514 h 2659535"/>
                <a:gd name="connsiteX52" fmla="*/ 351788 w 3635143"/>
                <a:gd name="connsiteY52" fmla="*/ 1885654 h 2659535"/>
                <a:gd name="connsiteX53" fmla="*/ 316609 w 3635143"/>
                <a:gd name="connsiteY53" fmla="*/ 1885654 h 2659535"/>
                <a:gd name="connsiteX54" fmla="*/ 316609 w 3635143"/>
                <a:gd name="connsiteY54" fmla="*/ 1867343 h 2659535"/>
                <a:gd name="connsiteX55" fmla="*/ 293157 w 3635143"/>
                <a:gd name="connsiteY55" fmla="*/ 1867343 h 2659535"/>
                <a:gd name="connsiteX56" fmla="*/ 293157 w 3635143"/>
                <a:gd name="connsiteY56" fmla="*/ 1839876 h 2659535"/>
                <a:gd name="connsiteX57" fmla="*/ 269470 w 3635143"/>
                <a:gd name="connsiteY57" fmla="*/ 1839876 h 2659535"/>
                <a:gd name="connsiteX58" fmla="*/ 269470 w 3635143"/>
                <a:gd name="connsiteY58" fmla="*/ 1820256 h 2659535"/>
                <a:gd name="connsiteX59" fmla="*/ 255164 w 3635143"/>
                <a:gd name="connsiteY59" fmla="*/ 1820256 h 2659535"/>
                <a:gd name="connsiteX60" fmla="*/ 255164 w 3635143"/>
                <a:gd name="connsiteY60" fmla="*/ 1787557 h 2659535"/>
                <a:gd name="connsiteX61" fmla="*/ 246252 w 3635143"/>
                <a:gd name="connsiteY61" fmla="*/ 1787557 h 2659535"/>
                <a:gd name="connsiteX62" fmla="*/ 246252 w 3635143"/>
                <a:gd name="connsiteY62" fmla="*/ 1602261 h 2659535"/>
                <a:gd name="connsiteX63" fmla="*/ 228193 w 3635143"/>
                <a:gd name="connsiteY63" fmla="*/ 1602261 h 2659535"/>
                <a:gd name="connsiteX64" fmla="*/ 228193 w 3635143"/>
                <a:gd name="connsiteY64" fmla="*/ 1569126 h 2659535"/>
                <a:gd name="connsiteX65" fmla="*/ 195946 w 3635143"/>
                <a:gd name="connsiteY65" fmla="*/ 1569126 h 2659535"/>
                <a:gd name="connsiteX66" fmla="*/ 195946 w 3635143"/>
                <a:gd name="connsiteY66" fmla="*/ 1536863 h 2659535"/>
                <a:gd name="connsiteX67" fmla="*/ 177184 w 3635143"/>
                <a:gd name="connsiteY67" fmla="*/ 1536863 h 2659535"/>
                <a:gd name="connsiteX68" fmla="*/ 177184 w 3635143"/>
                <a:gd name="connsiteY68" fmla="*/ 1517461 h 2659535"/>
                <a:gd name="connsiteX69" fmla="*/ 140715 w 3635143"/>
                <a:gd name="connsiteY69" fmla="*/ 1517461 h 2659535"/>
                <a:gd name="connsiteX70" fmla="*/ 140715 w 3635143"/>
                <a:gd name="connsiteY70" fmla="*/ 1488359 h 2659535"/>
                <a:gd name="connsiteX71" fmla="*/ 126996 w 3635143"/>
                <a:gd name="connsiteY71" fmla="*/ 1488359 h 2659535"/>
                <a:gd name="connsiteX72" fmla="*/ 126996 w 3635143"/>
                <a:gd name="connsiteY72" fmla="*/ 1384267 h 2659535"/>
                <a:gd name="connsiteX73" fmla="*/ 112689 w 3635143"/>
                <a:gd name="connsiteY73" fmla="*/ 1384267 h 2659535"/>
                <a:gd name="connsiteX74" fmla="*/ 112689 w 3635143"/>
                <a:gd name="connsiteY74" fmla="*/ 359691 h 2659535"/>
                <a:gd name="connsiteX75" fmla="*/ 96507 w 3635143"/>
                <a:gd name="connsiteY75" fmla="*/ 359691 h 2659535"/>
                <a:gd name="connsiteX76" fmla="*/ 96507 w 3635143"/>
                <a:gd name="connsiteY76" fmla="*/ 239903 h 2659535"/>
                <a:gd name="connsiteX77" fmla="*/ 83022 w 3635143"/>
                <a:gd name="connsiteY77" fmla="*/ 239903 h 2659535"/>
                <a:gd name="connsiteX78" fmla="*/ 83022 w 3635143"/>
                <a:gd name="connsiteY78" fmla="*/ 207095 h 2659535"/>
                <a:gd name="connsiteX79" fmla="*/ 70358 w 3635143"/>
                <a:gd name="connsiteY79" fmla="*/ 207095 h 2659535"/>
                <a:gd name="connsiteX80" fmla="*/ 70358 w 3635143"/>
                <a:gd name="connsiteY80" fmla="*/ 148672 h 2659535"/>
                <a:gd name="connsiteX81" fmla="*/ 54879 w 3635143"/>
                <a:gd name="connsiteY81" fmla="*/ 148672 h 2659535"/>
                <a:gd name="connsiteX82" fmla="*/ 54879 w 3635143"/>
                <a:gd name="connsiteY82" fmla="*/ 97444 h 2659535"/>
                <a:gd name="connsiteX83" fmla="*/ 44091 w 3635143"/>
                <a:gd name="connsiteY83" fmla="*/ 97444 h 2659535"/>
                <a:gd name="connsiteX84" fmla="*/ 44091 w 3635143"/>
                <a:gd name="connsiteY84" fmla="*/ 32045 h 2659535"/>
                <a:gd name="connsiteX85" fmla="*/ 20286 w 3635143"/>
                <a:gd name="connsiteY85" fmla="*/ 32045 h 2659535"/>
                <a:gd name="connsiteX86" fmla="*/ 20286 w 3635143"/>
                <a:gd name="connsiteY86" fmla="*/ 0 h 2659535"/>
                <a:gd name="connsiteX87" fmla="*/ 0 w 3635143"/>
                <a:gd name="connsiteY87" fmla="*/ 0 h 265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635143" h="2659535">
                  <a:moveTo>
                    <a:pt x="3635144" y="2659536"/>
                  </a:moveTo>
                  <a:lnTo>
                    <a:pt x="2235965" y="2659536"/>
                  </a:lnTo>
                  <a:lnTo>
                    <a:pt x="2235965" y="2626837"/>
                  </a:lnTo>
                  <a:lnTo>
                    <a:pt x="1864829" y="2626837"/>
                  </a:lnTo>
                  <a:lnTo>
                    <a:pt x="1864829" y="2605037"/>
                  </a:lnTo>
                  <a:lnTo>
                    <a:pt x="1782393" y="2605037"/>
                  </a:lnTo>
                  <a:lnTo>
                    <a:pt x="1782393" y="2586398"/>
                  </a:lnTo>
                  <a:lnTo>
                    <a:pt x="1336795" y="2586398"/>
                  </a:lnTo>
                  <a:lnTo>
                    <a:pt x="1336795" y="2568087"/>
                  </a:lnTo>
                  <a:lnTo>
                    <a:pt x="1087494" y="2568087"/>
                  </a:lnTo>
                  <a:lnTo>
                    <a:pt x="1087494" y="2550538"/>
                  </a:lnTo>
                  <a:lnTo>
                    <a:pt x="1047390" y="2550538"/>
                  </a:lnTo>
                  <a:lnTo>
                    <a:pt x="1047390" y="2531355"/>
                  </a:lnTo>
                  <a:lnTo>
                    <a:pt x="1007990" y="2531355"/>
                  </a:lnTo>
                  <a:lnTo>
                    <a:pt x="1007990" y="2514678"/>
                  </a:lnTo>
                  <a:lnTo>
                    <a:pt x="947014" y="2514678"/>
                  </a:lnTo>
                  <a:lnTo>
                    <a:pt x="947014" y="2484704"/>
                  </a:lnTo>
                  <a:lnTo>
                    <a:pt x="920160" y="2484704"/>
                  </a:lnTo>
                  <a:lnTo>
                    <a:pt x="920160" y="2468027"/>
                  </a:lnTo>
                  <a:lnTo>
                    <a:pt x="805478" y="2468027"/>
                  </a:lnTo>
                  <a:lnTo>
                    <a:pt x="805478" y="2448081"/>
                  </a:lnTo>
                  <a:lnTo>
                    <a:pt x="762208" y="2448081"/>
                  </a:lnTo>
                  <a:lnTo>
                    <a:pt x="762208" y="2401430"/>
                  </a:lnTo>
                  <a:lnTo>
                    <a:pt x="750481" y="2401430"/>
                  </a:lnTo>
                  <a:lnTo>
                    <a:pt x="750481" y="2381374"/>
                  </a:lnTo>
                  <a:lnTo>
                    <a:pt x="735589" y="2381374"/>
                  </a:lnTo>
                  <a:lnTo>
                    <a:pt x="735589" y="2365243"/>
                  </a:lnTo>
                  <a:lnTo>
                    <a:pt x="660306" y="2365243"/>
                  </a:lnTo>
                  <a:lnTo>
                    <a:pt x="660306" y="2348130"/>
                  </a:lnTo>
                  <a:lnTo>
                    <a:pt x="633219" y="2348130"/>
                  </a:lnTo>
                  <a:lnTo>
                    <a:pt x="633219" y="2323061"/>
                  </a:lnTo>
                  <a:lnTo>
                    <a:pt x="609766" y="2323061"/>
                  </a:lnTo>
                  <a:lnTo>
                    <a:pt x="609766" y="2296466"/>
                  </a:lnTo>
                  <a:lnTo>
                    <a:pt x="558053" y="2296466"/>
                  </a:lnTo>
                  <a:lnTo>
                    <a:pt x="558053" y="2279789"/>
                  </a:lnTo>
                  <a:lnTo>
                    <a:pt x="504347" y="2279789"/>
                  </a:lnTo>
                  <a:lnTo>
                    <a:pt x="504347" y="2201747"/>
                  </a:lnTo>
                  <a:lnTo>
                    <a:pt x="486406" y="2201747"/>
                  </a:lnTo>
                  <a:lnTo>
                    <a:pt x="486406" y="2169048"/>
                  </a:lnTo>
                  <a:lnTo>
                    <a:pt x="471982" y="2169048"/>
                  </a:lnTo>
                  <a:lnTo>
                    <a:pt x="471982" y="2147248"/>
                  </a:lnTo>
                  <a:lnTo>
                    <a:pt x="457676" y="2147248"/>
                  </a:lnTo>
                  <a:lnTo>
                    <a:pt x="457676" y="2136348"/>
                  </a:lnTo>
                  <a:lnTo>
                    <a:pt x="418276" y="2136348"/>
                  </a:lnTo>
                  <a:lnTo>
                    <a:pt x="418276" y="2081850"/>
                  </a:lnTo>
                  <a:lnTo>
                    <a:pt x="396700" y="2081850"/>
                  </a:lnTo>
                  <a:lnTo>
                    <a:pt x="396700" y="2038251"/>
                  </a:lnTo>
                  <a:lnTo>
                    <a:pt x="378876" y="2038251"/>
                  </a:lnTo>
                  <a:lnTo>
                    <a:pt x="378876" y="1994652"/>
                  </a:lnTo>
                  <a:lnTo>
                    <a:pt x="364453" y="1994652"/>
                  </a:lnTo>
                  <a:lnTo>
                    <a:pt x="364453" y="1921514"/>
                  </a:lnTo>
                  <a:lnTo>
                    <a:pt x="351788" y="1921514"/>
                  </a:lnTo>
                  <a:lnTo>
                    <a:pt x="351788" y="1885654"/>
                  </a:lnTo>
                  <a:lnTo>
                    <a:pt x="316609" y="1885654"/>
                  </a:lnTo>
                  <a:lnTo>
                    <a:pt x="316609" y="1867343"/>
                  </a:lnTo>
                  <a:lnTo>
                    <a:pt x="293157" y="1867343"/>
                  </a:lnTo>
                  <a:lnTo>
                    <a:pt x="293157" y="1839876"/>
                  </a:lnTo>
                  <a:lnTo>
                    <a:pt x="269470" y="1839876"/>
                  </a:lnTo>
                  <a:lnTo>
                    <a:pt x="269470" y="1820256"/>
                  </a:lnTo>
                  <a:lnTo>
                    <a:pt x="255164" y="1820256"/>
                  </a:lnTo>
                  <a:lnTo>
                    <a:pt x="255164" y="1787557"/>
                  </a:lnTo>
                  <a:lnTo>
                    <a:pt x="246252" y="1787557"/>
                  </a:lnTo>
                  <a:lnTo>
                    <a:pt x="246252" y="1602261"/>
                  </a:lnTo>
                  <a:lnTo>
                    <a:pt x="228193" y="1602261"/>
                  </a:lnTo>
                  <a:lnTo>
                    <a:pt x="228193" y="1569126"/>
                  </a:lnTo>
                  <a:lnTo>
                    <a:pt x="195946" y="1569126"/>
                  </a:lnTo>
                  <a:lnTo>
                    <a:pt x="195946" y="1536863"/>
                  </a:lnTo>
                  <a:lnTo>
                    <a:pt x="177184" y="1536863"/>
                  </a:lnTo>
                  <a:lnTo>
                    <a:pt x="177184" y="1517461"/>
                  </a:lnTo>
                  <a:lnTo>
                    <a:pt x="140715" y="1517461"/>
                  </a:lnTo>
                  <a:lnTo>
                    <a:pt x="140715" y="1488359"/>
                  </a:lnTo>
                  <a:lnTo>
                    <a:pt x="126996" y="1488359"/>
                  </a:lnTo>
                  <a:lnTo>
                    <a:pt x="126996" y="1384267"/>
                  </a:lnTo>
                  <a:lnTo>
                    <a:pt x="112689" y="1384267"/>
                  </a:lnTo>
                  <a:lnTo>
                    <a:pt x="112689" y="359691"/>
                  </a:lnTo>
                  <a:lnTo>
                    <a:pt x="96507" y="359691"/>
                  </a:lnTo>
                  <a:lnTo>
                    <a:pt x="96507" y="239903"/>
                  </a:lnTo>
                  <a:lnTo>
                    <a:pt x="83022" y="239903"/>
                  </a:lnTo>
                  <a:lnTo>
                    <a:pt x="83022" y="207095"/>
                  </a:lnTo>
                  <a:lnTo>
                    <a:pt x="70358" y="207095"/>
                  </a:lnTo>
                  <a:lnTo>
                    <a:pt x="70358" y="148672"/>
                  </a:lnTo>
                  <a:lnTo>
                    <a:pt x="54879" y="148672"/>
                  </a:lnTo>
                  <a:lnTo>
                    <a:pt x="54879" y="97444"/>
                  </a:lnTo>
                  <a:lnTo>
                    <a:pt x="44091" y="97444"/>
                  </a:lnTo>
                  <a:lnTo>
                    <a:pt x="44091" y="32045"/>
                  </a:lnTo>
                  <a:lnTo>
                    <a:pt x="20286" y="32045"/>
                  </a:lnTo>
                  <a:lnTo>
                    <a:pt x="20286" y="0"/>
                  </a:lnTo>
                  <a:lnTo>
                    <a:pt x="0" y="0"/>
                  </a:lnTo>
                </a:path>
              </a:pathLst>
            </a:custGeom>
            <a:noFill/>
            <a:ln w="28575" cap="flat">
              <a:solidFill>
                <a:srgbClr val="E1471D"/>
              </a:solidFill>
              <a:prstDash val="solid"/>
              <a:miter/>
            </a:ln>
          </p:spPr>
          <p:txBody>
            <a:bodyPr rtlCol="0" anchor="ctr"/>
            <a:lstStyle/>
            <a:p>
              <a:endParaRPr lang="en-US"/>
            </a:p>
          </p:txBody>
        </p:sp>
        <p:grpSp>
          <p:nvGrpSpPr>
            <p:cNvPr id="24638" name="Graphic 24584">
              <a:extLst>
                <a:ext uri="{FF2B5EF4-FFF2-40B4-BE49-F238E27FC236}">
                  <a16:creationId xmlns:a16="http://schemas.microsoft.com/office/drawing/2014/main" id="{1762AE6F-E425-EBF9-EB22-6A570E5BCEAF}"/>
                </a:ext>
              </a:extLst>
            </p:cNvPr>
            <p:cNvGrpSpPr/>
            <p:nvPr/>
          </p:nvGrpSpPr>
          <p:grpSpPr>
            <a:xfrm>
              <a:off x="2154020" y="5379660"/>
              <a:ext cx="2732220" cy="239794"/>
              <a:chOff x="2154020" y="5379660"/>
              <a:chExt cx="2732220" cy="239794"/>
            </a:xfrm>
          </p:grpSpPr>
          <p:sp>
            <p:nvSpPr>
              <p:cNvPr id="24639" name="Freeform: Shape 24638">
                <a:extLst>
                  <a:ext uri="{FF2B5EF4-FFF2-40B4-BE49-F238E27FC236}">
                    <a16:creationId xmlns:a16="http://schemas.microsoft.com/office/drawing/2014/main" id="{E1AF30B7-5C30-6EF9-0D84-E41DAC92606D}"/>
                  </a:ext>
                </a:extLst>
              </p:cNvPr>
              <p:cNvSpPr/>
              <p:nvPr/>
            </p:nvSpPr>
            <p:spPr>
              <a:xfrm>
                <a:off x="2154020" y="5379660"/>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0" name="Freeform: Shape 24639">
                <a:extLst>
                  <a:ext uri="{FF2B5EF4-FFF2-40B4-BE49-F238E27FC236}">
                    <a16:creationId xmlns:a16="http://schemas.microsoft.com/office/drawing/2014/main" id="{3AD82E0E-4A94-215C-EC4A-AB48BD2B1082}"/>
                  </a:ext>
                </a:extLst>
              </p:cNvPr>
              <p:cNvSpPr/>
              <p:nvPr/>
            </p:nvSpPr>
            <p:spPr>
              <a:xfrm>
                <a:off x="2212652" y="5434159"/>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1" name="Freeform: Shape 24640">
                <a:extLst>
                  <a:ext uri="{FF2B5EF4-FFF2-40B4-BE49-F238E27FC236}">
                    <a16:creationId xmlns:a16="http://schemas.microsoft.com/office/drawing/2014/main" id="{99E6F872-B3EA-C1FC-BBED-300DE0B12714}"/>
                  </a:ext>
                </a:extLst>
              </p:cNvPr>
              <p:cNvSpPr/>
              <p:nvPr/>
            </p:nvSpPr>
            <p:spPr>
              <a:xfrm>
                <a:off x="2986586" y="5499557"/>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2" name="Freeform: Shape 24641">
                <a:extLst>
                  <a:ext uri="{FF2B5EF4-FFF2-40B4-BE49-F238E27FC236}">
                    <a16:creationId xmlns:a16="http://schemas.microsoft.com/office/drawing/2014/main" id="{C71CC404-E498-A85C-F272-8D5BA20E1BC6}"/>
                  </a:ext>
                </a:extLst>
              </p:cNvPr>
              <p:cNvSpPr/>
              <p:nvPr/>
            </p:nvSpPr>
            <p:spPr>
              <a:xfrm>
                <a:off x="3092122" y="552135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3" name="Freeform: Shape 24642">
                <a:extLst>
                  <a:ext uri="{FF2B5EF4-FFF2-40B4-BE49-F238E27FC236}">
                    <a16:creationId xmlns:a16="http://schemas.microsoft.com/office/drawing/2014/main" id="{2E72A68F-26FD-49F3-2E84-E1CCCE7E9A64}"/>
                  </a:ext>
                </a:extLst>
              </p:cNvPr>
              <p:cNvSpPr/>
              <p:nvPr/>
            </p:nvSpPr>
            <p:spPr>
              <a:xfrm>
                <a:off x="3162480" y="554315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4" name="Freeform: Shape 24643">
                <a:extLst>
                  <a:ext uri="{FF2B5EF4-FFF2-40B4-BE49-F238E27FC236}">
                    <a16:creationId xmlns:a16="http://schemas.microsoft.com/office/drawing/2014/main" id="{0033279A-F3EB-2662-9942-0AB1EF321A6E}"/>
                  </a:ext>
                </a:extLst>
              </p:cNvPr>
              <p:cNvSpPr/>
              <p:nvPr/>
            </p:nvSpPr>
            <p:spPr>
              <a:xfrm>
                <a:off x="3326648" y="5543156"/>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5" name="Freeform: Shape 24644">
                <a:extLst>
                  <a:ext uri="{FF2B5EF4-FFF2-40B4-BE49-F238E27FC236}">
                    <a16:creationId xmlns:a16="http://schemas.microsoft.com/office/drawing/2014/main" id="{1A9A7A47-2593-BE94-FAFC-7CE9051AB680}"/>
                  </a:ext>
                </a:extLst>
              </p:cNvPr>
              <p:cNvSpPr/>
              <p:nvPr/>
            </p:nvSpPr>
            <p:spPr>
              <a:xfrm>
                <a:off x="3924687" y="556495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6" name="Freeform: Shape 24645">
                <a:extLst>
                  <a:ext uri="{FF2B5EF4-FFF2-40B4-BE49-F238E27FC236}">
                    <a16:creationId xmlns:a16="http://schemas.microsoft.com/office/drawing/2014/main" id="{592660C6-D6EE-7739-AF90-F2DB180D0672}"/>
                  </a:ext>
                </a:extLst>
              </p:cNvPr>
              <p:cNvSpPr/>
              <p:nvPr/>
            </p:nvSpPr>
            <p:spPr>
              <a:xfrm>
                <a:off x="4100581" y="556495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7" name="Freeform: Shape 24646">
                <a:extLst>
                  <a:ext uri="{FF2B5EF4-FFF2-40B4-BE49-F238E27FC236}">
                    <a16:creationId xmlns:a16="http://schemas.microsoft.com/office/drawing/2014/main" id="{0FA58E8D-6F10-FDC1-C2DF-D8EDA30A8BA1}"/>
                  </a:ext>
                </a:extLst>
              </p:cNvPr>
              <p:cNvSpPr/>
              <p:nvPr/>
            </p:nvSpPr>
            <p:spPr>
              <a:xfrm>
                <a:off x="4124034" y="556495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8" name="Freeform: Shape 24647">
                <a:extLst>
                  <a:ext uri="{FF2B5EF4-FFF2-40B4-BE49-F238E27FC236}">
                    <a16:creationId xmlns:a16="http://schemas.microsoft.com/office/drawing/2014/main" id="{7B0F89E6-C33D-8261-F582-06348BE92ED2}"/>
                  </a:ext>
                </a:extLst>
              </p:cNvPr>
              <p:cNvSpPr/>
              <p:nvPr/>
            </p:nvSpPr>
            <p:spPr>
              <a:xfrm>
                <a:off x="4511001" y="556495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sp>
            <p:nvSpPr>
              <p:cNvPr id="24649" name="Freeform: Shape 24648">
                <a:extLst>
                  <a:ext uri="{FF2B5EF4-FFF2-40B4-BE49-F238E27FC236}">
                    <a16:creationId xmlns:a16="http://schemas.microsoft.com/office/drawing/2014/main" id="{52CD656D-8936-3F04-80E7-579C662276D8}"/>
                  </a:ext>
                </a:extLst>
              </p:cNvPr>
              <p:cNvSpPr/>
              <p:nvPr/>
            </p:nvSpPr>
            <p:spPr>
              <a:xfrm>
                <a:off x="4886241" y="5564955"/>
                <a:ext cx="11726" cy="54498"/>
              </a:xfrm>
              <a:custGeom>
                <a:avLst/>
                <a:gdLst>
                  <a:gd name="connsiteX0" fmla="*/ 0 w 11726"/>
                  <a:gd name="connsiteY0" fmla="*/ 0 h 54498"/>
                  <a:gd name="connsiteX1" fmla="*/ 0 w 11726"/>
                  <a:gd name="connsiteY1" fmla="*/ 54499 h 54498"/>
                </a:gdLst>
                <a:ahLst/>
                <a:cxnLst>
                  <a:cxn ang="0">
                    <a:pos x="connsiteX0" y="connsiteY0"/>
                  </a:cxn>
                  <a:cxn ang="0">
                    <a:pos x="connsiteX1" y="connsiteY1"/>
                  </a:cxn>
                </a:cxnLst>
                <a:rect l="l" t="t" r="r" b="b"/>
                <a:pathLst>
                  <a:path w="11726" h="54498">
                    <a:moveTo>
                      <a:pt x="0" y="0"/>
                    </a:moveTo>
                    <a:lnTo>
                      <a:pt x="0" y="54499"/>
                    </a:lnTo>
                  </a:path>
                </a:pathLst>
              </a:custGeom>
              <a:ln w="28575" cap="flat">
                <a:solidFill>
                  <a:srgbClr val="E1471D"/>
                </a:solidFill>
                <a:prstDash val="solid"/>
                <a:miter/>
              </a:ln>
            </p:spPr>
            <p:txBody>
              <a:bodyPr rtlCol="0" anchor="ctr"/>
              <a:lstStyle/>
              <a:p>
                <a:endParaRPr lang="en-US"/>
              </a:p>
            </p:txBody>
          </p:sp>
        </p:grpSp>
      </p:grpSp>
      <p:grpSp>
        <p:nvGrpSpPr>
          <p:cNvPr id="24650" name="Group 24649">
            <a:extLst>
              <a:ext uri="{FF2B5EF4-FFF2-40B4-BE49-F238E27FC236}">
                <a16:creationId xmlns:a16="http://schemas.microsoft.com/office/drawing/2014/main" id="{A7A32DF4-8B75-20C2-3869-0191924CB3BE}"/>
              </a:ext>
            </a:extLst>
          </p:cNvPr>
          <p:cNvGrpSpPr/>
          <p:nvPr/>
        </p:nvGrpSpPr>
        <p:grpSpPr>
          <a:xfrm>
            <a:off x="1067749" y="2744498"/>
            <a:ext cx="4584992" cy="3373299"/>
            <a:chOff x="738304" y="2744498"/>
            <a:chExt cx="4584992" cy="3373299"/>
          </a:xfrm>
        </p:grpSpPr>
        <p:grpSp>
          <p:nvGrpSpPr>
            <p:cNvPr id="24651" name="Group 24650">
              <a:extLst>
                <a:ext uri="{FF2B5EF4-FFF2-40B4-BE49-F238E27FC236}">
                  <a16:creationId xmlns:a16="http://schemas.microsoft.com/office/drawing/2014/main" id="{0D5925D4-F483-C784-6E8B-2CB4542DC2E1}"/>
                </a:ext>
              </a:extLst>
            </p:cNvPr>
            <p:cNvGrpSpPr/>
            <p:nvPr/>
          </p:nvGrpSpPr>
          <p:grpSpPr>
            <a:xfrm>
              <a:off x="738304" y="2744498"/>
              <a:ext cx="497252" cy="3186095"/>
              <a:chOff x="2456004" y="1536947"/>
              <a:chExt cx="497252" cy="3739596"/>
            </a:xfrm>
          </p:grpSpPr>
          <p:sp>
            <p:nvSpPr>
              <p:cNvPr id="24699" name="TextBox 24698">
                <a:extLst>
                  <a:ext uri="{FF2B5EF4-FFF2-40B4-BE49-F238E27FC236}">
                    <a16:creationId xmlns:a16="http://schemas.microsoft.com/office/drawing/2014/main" id="{430D590E-D287-0F07-0F9B-A878816FBD22}"/>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700" name="TextBox 24699">
                <a:extLst>
                  <a:ext uri="{FF2B5EF4-FFF2-40B4-BE49-F238E27FC236}">
                    <a16:creationId xmlns:a16="http://schemas.microsoft.com/office/drawing/2014/main" id="{4367A6AB-EF8A-0BE6-2D06-60E9B06D00A3}"/>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701" name="TextBox 24700">
                <a:extLst>
                  <a:ext uri="{FF2B5EF4-FFF2-40B4-BE49-F238E27FC236}">
                    <a16:creationId xmlns:a16="http://schemas.microsoft.com/office/drawing/2014/main" id="{7AD2647E-63B8-D351-7E83-1197CC09FCCD}"/>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702" name="TextBox 24701">
                <a:extLst>
                  <a:ext uri="{FF2B5EF4-FFF2-40B4-BE49-F238E27FC236}">
                    <a16:creationId xmlns:a16="http://schemas.microsoft.com/office/drawing/2014/main" id="{807324C5-03BF-DB71-A96C-8D5C9EEE0801}"/>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703" name="TextBox 24702">
                <a:extLst>
                  <a:ext uri="{FF2B5EF4-FFF2-40B4-BE49-F238E27FC236}">
                    <a16:creationId xmlns:a16="http://schemas.microsoft.com/office/drawing/2014/main" id="{0EFA405F-A1E9-F413-F3C7-72D5C1724FCF}"/>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704" name="TextBox 24703">
                <a:extLst>
                  <a:ext uri="{FF2B5EF4-FFF2-40B4-BE49-F238E27FC236}">
                    <a16:creationId xmlns:a16="http://schemas.microsoft.com/office/drawing/2014/main" id="{ADD72683-5F37-3A7C-41E6-F37424DC8F44}"/>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4652" name="Group 24651">
              <a:extLst>
                <a:ext uri="{FF2B5EF4-FFF2-40B4-BE49-F238E27FC236}">
                  <a16:creationId xmlns:a16="http://schemas.microsoft.com/office/drawing/2014/main" id="{85EE4FD7-F360-51A6-E3FB-B89C48FC3631}"/>
                </a:ext>
              </a:extLst>
            </p:cNvPr>
            <p:cNvGrpSpPr/>
            <p:nvPr/>
          </p:nvGrpSpPr>
          <p:grpSpPr>
            <a:xfrm>
              <a:off x="1109792" y="5779243"/>
              <a:ext cx="4213504" cy="338554"/>
              <a:chOff x="2674310" y="5064788"/>
              <a:chExt cx="9624634" cy="338554"/>
            </a:xfrm>
          </p:grpSpPr>
          <p:grpSp>
            <p:nvGrpSpPr>
              <p:cNvPr id="24681" name="Group 24680">
                <a:extLst>
                  <a:ext uri="{FF2B5EF4-FFF2-40B4-BE49-F238E27FC236}">
                    <a16:creationId xmlns:a16="http://schemas.microsoft.com/office/drawing/2014/main" id="{8350762B-3D48-4271-A4D7-D63F5B7A3455}"/>
                  </a:ext>
                </a:extLst>
              </p:cNvPr>
              <p:cNvGrpSpPr/>
              <p:nvPr/>
            </p:nvGrpSpPr>
            <p:grpSpPr>
              <a:xfrm>
                <a:off x="2674310" y="5064788"/>
                <a:ext cx="2670953" cy="338554"/>
                <a:chOff x="2674310" y="5064788"/>
                <a:chExt cx="2670953" cy="338554"/>
              </a:xfrm>
            </p:grpSpPr>
            <p:sp>
              <p:nvSpPr>
                <p:cNvPr id="24695" name="TextBox 24694">
                  <a:extLst>
                    <a:ext uri="{FF2B5EF4-FFF2-40B4-BE49-F238E27FC236}">
                      <a16:creationId xmlns:a16="http://schemas.microsoft.com/office/drawing/2014/main" id="{D65FAF49-03C6-88EB-A4E8-3AC84C67BCF5}"/>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696" name="TextBox 24695">
                  <a:extLst>
                    <a:ext uri="{FF2B5EF4-FFF2-40B4-BE49-F238E27FC236}">
                      <a16:creationId xmlns:a16="http://schemas.microsoft.com/office/drawing/2014/main" id="{966DFD86-E7DA-0645-4E1E-3BF4FDFFFFC2}"/>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24697" name="TextBox 24696">
                  <a:extLst>
                    <a:ext uri="{FF2B5EF4-FFF2-40B4-BE49-F238E27FC236}">
                      <a16:creationId xmlns:a16="http://schemas.microsoft.com/office/drawing/2014/main" id="{AA9CCF01-92F3-0249-80D5-2AFA3B10DDEB}"/>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4698" name="TextBox 24697">
                  <a:extLst>
                    <a:ext uri="{FF2B5EF4-FFF2-40B4-BE49-F238E27FC236}">
                      <a16:creationId xmlns:a16="http://schemas.microsoft.com/office/drawing/2014/main" id="{1DDB6C3E-0652-D24B-737A-D585290302FF}"/>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24682" name="Group 24681">
                <a:extLst>
                  <a:ext uri="{FF2B5EF4-FFF2-40B4-BE49-F238E27FC236}">
                    <a16:creationId xmlns:a16="http://schemas.microsoft.com/office/drawing/2014/main" id="{41206714-2AFF-4B9D-1330-559AA032534A}"/>
                  </a:ext>
                </a:extLst>
              </p:cNvPr>
              <p:cNvGrpSpPr/>
              <p:nvPr/>
            </p:nvGrpSpPr>
            <p:grpSpPr>
              <a:xfrm>
                <a:off x="5096574" y="5064788"/>
                <a:ext cx="2789957" cy="338554"/>
                <a:chOff x="2555306" y="5064788"/>
                <a:chExt cx="2789957" cy="338554"/>
              </a:xfrm>
            </p:grpSpPr>
            <p:sp>
              <p:nvSpPr>
                <p:cNvPr id="24691" name="TextBox 24690">
                  <a:extLst>
                    <a:ext uri="{FF2B5EF4-FFF2-40B4-BE49-F238E27FC236}">
                      <a16:creationId xmlns:a16="http://schemas.microsoft.com/office/drawing/2014/main" id="{B0BE2366-7B0C-D13A-B86A-D3EFD6FA45AF}"/>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4692" name="TextBox 24691">
                  <a:extLst>
                    <a:ext uri="{FF2B5EF4-FFF2-40B4-BE49-F238E27FC236}">
                      <a16:creationId xmlns:a16="http://schemas.microsoft.com/office/drawing/2014/main" id="{E25FB5FC-1D72-AF14-3CC0-3729B162AA2E}"/>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693" name="TextBox 24692">
                  <a:extLst>
                    <a:ext uri="{FF2B5EF4-FFF2-40B4-BE49-F238E27FC236}">
                      <a16:creationId xmlns:a16="http://schemas.microsoft.com/office/drawing/2014/main" id="{EF4A3659-4748-7991-7242-330C80BFA947}"/>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4694" name="TextBox 24693">
                  <a:extLst>
                    <a:ext uri="{FF2B5EF4-FFF2-40B4-BE49-F238E27FC236}">
                      <a16:creationId xmlns:a16="http://schemas.microsoft.com/office/drawing/2014/main" id="{B2B3072A-A5EA-B6EE-9B3E-2C8506BAA963}"/>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24683" name="Group 24682">
                <a:extLst>
                  <a:ext uri="{FF2B5EF4-FFF2-40B4-BE49-F238E27FC236}">
                    <a16:creationId xmlns:a16="http://schemas.microsoft.com/office/drawing/2014/main" id="{9F3DED52-52BC-A240-C790-6CA3354F196A}"/>
                  </a:ext>
                </a:extLst>
              </p:cNvPr>
              <p:cNvGrpSpPr/>
              <p:nvPr/>
            </p:nvGrpSpPr>
            <p:grpSpPr>
              <a:xfrm>
                <a:off x="7626687" y="5064788"/>
                <a:ext cx="4672257" cy="338554"/>
                <a:chOff x="2555306" y="5064788"/>
                <a:chExt cx="4672257" cy="338554"/>
              </a:xfrm>
            </p:grpSpPr>
            <p:sp>
              <p:nvSpPr>
                <p:cNvPr id="24684" name="TextBox 24683">
                  <a:extLst>
                    <a:ext uri="{FF2B5EF4-FFF2-40B4-BE49-F238E27FC236}">
                      <a16:creationId xmlns:a16="http://schemas.microsoft.com/office/drawing/2014/main" id="{6A9CCB24-D58C-6E14-B6B9-C031F9638C12}"/>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4685" name="TextBox 24684">
                  <a:extLst>
                    <a:ext uri="{FF2B5EF4-FFF2-40B4-BE49-F238E27FC236}">
                      <a16:creationId xmlns:a16="http://schemas.microsoft.com/office/drawing/2014/main" id="{786CD85A-F1E9-56EB-5F58-D125EADEFFE4}"/>
                    </a:ext>
                  </a:extLst>
                </p:cNvPr>
                <p:cNvSpPr txBox="1"/>
                <p:nvPr/>
              </p:nvSpPr>
              <p:spPr bwMode="auto">
                <a:xfrm>
                  <a:off x="3186822"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4686" name="TextBox 24685">
                  <a:extLst>
                    <a:ext uri="{FF2B5EF4-FFF2-40B4-BE49-F238E27FC236}">
                      <a16:creationId xmlns:a16="http://schemas.microsoft.com/office/drawing/2014/main" id="{687C6305-5A42-76DA-0BF5-8BAB37A3FB57}"/>
                    </a:ext>
                  </a:extLst>
                </p:cNvPr>
                <p:cNvSpPr txBox="1"/>
                <p:nvPr/>
              </p:nvSpPr>
              <p:spPr bwMode="auto">
                <a:xfrm>
                  <a:off x="381591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687" name="TextBox 24686">
                  <a:extLst>
                    <a:ext uri="{FF2B5EF4-FFF2-40B4-BE49-F238E27FC236}">
                      <a16:creationId xmlns:a16="http://schemas.microsoft.com/office/drawing/2014/main" id="{73B0FE09-9CC9-D275-C524-975D6E5D0197}"/>
                    </a:ext>
                  </a:extLst>
                </p:cNvPr>
                <p:cNvSpPr txBox="1"/>
                <p:nvPr/>
              </p:nvSpPr>
              <p:spPr bwMode="auto">
                <a:xfrm>
                  <a:off x="4447429"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24688" name="TextBox 24687">
                  <a:extLst>
                    <a:ext uri="{FF2B5EF4-FFF2-40B4-BE49-F238E27FC236}">
                      <a16:creationId xmlns:a16="http://schemas.microsoft.com/office/drawing/2014/main" id="{69D52956-A821-6A2A-3058-28466572E6B9}"/>
                    </a:ext>
                  </a:extLst>
                </p:cNvPr>
                <p:cNvSpPr txBox="1"/>
                <p:nvPr/>
              </p:nvSpPr>
              <p:spPr bwMode="auto">
                <a:xfrm>
                  <a:off x="511088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4689" name="TextBox 24688">
                  <a:extLst>
                    <a:ext uri="{FF2B5EF4-FFF2-40B4-BE49-F238E27FC236}">
                      <a16:creationId xmlns:a16="http://schemas.microsoft.com/office/drawing/2014/main" id="{164501D7-5247-D395-CE8B-70298AB26E68}"/>
                    </a:ext>
                  </a:extLst>
                </p:cNvPr>
                <p:cNvSpPr txBox="1"/>
                <p:nvPr/>
              </p:nvSpPr>
              <p:spPr bwMode="auto">
                <a:xfrm>
                  <a:off x="5698210"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24690" name="TextBox 24689">
                  <a:extLst>
                    <a:ext uri="{FF2B5EF4-FFF2-40B4-BE49-F238E27FC236}">
                      <a16:creationId xmlns:a16="http://schemas.microsoft.com/office/drawing/2014/main" id="{C6FBE44F-D883-3314-46C2-1CEAF7EC364B}"/>
                    </a:ext>
                  </a:extLst>
                </p:cNvPr>
                <p:cNvSpPr txBox="1"/>
                <p:nvPr/>
              </p:nvSpPr>
              <p:spPr bwMode="auto">
                <a:xfrm>
                  <a:off x="6329728"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grpSp>
        </p:grpSp>
        <p:grpSp>
          <p:nvGrpSpPr>
            <p:cNvPr id="24653" name="Graphic 24604">
              <a:extLst>
                <a:ext uri="{FF2B5EF4-FFF2-40B4-BE49-F238E27FC236}">
                  <a16:creationId xmlns:a16="http://schemas.microsoft.com/office/drawing/2014/main" id="{75DADC95-DA5F-0E5E-0FB9-C258C3B3BAAE}"/>
                </a:ext>
              </a:extLst>
            </p:cNvPr>
            <p:cNvGrpSpPr/>
            <p:nvPr/>
          </p:nvGrpSpPr>
          <p:grpSpPr>
            <a:xfrm>
              <a:off x="1155964" y="2918071"/>
              <a:ext cx="4049449" cy="2930278"/>
              <a:chOff x="1155964" y="2918071"/>
              <a:chExt cx="4049449" cy="2930278"/>
            </a:xfrm>
            <a:noFill/>
          </p:grpSpPr>
          <p:sp>
            <p:nvSpPr>
              <p:cNvPr id="24654" name="Freeform: Shape 24653">
                <a:extLst>
                  <a:ext uri="{FF2B5EF4-FFF2-40B4-BE49-F238E27FC236}">
                    <a16:creationId xmlns:a16="http://schemas.microsoft.com/office/drawing/2014/main" id="{522C0C70-A801-4B0A-7246-712FDB00C75D}"/>
                  </a:ext>
                </a:extLst>
              </p:cNvPr>
              <p:cNvSpPr/>
              <p:nvPr/>
            </p:nvSpPr>
            <p:spPr>
              <a:xfrm>
                <a:off x="1254364" y="2918071"/>
                <a:ext cx="3951049"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24655" name="Graphic 24604">
                <a:extLst>
                  <a:ext uri="{FF2B5EF4-FFF2-40B4-BE49-F238E27FC236}">
                    <a16:creationId xmlns:a16="http://schemas.microsoft.com/office/drawing/2014/main" id="{A29C054D-71CA-B454-F0F0-5DF9D10D3FBF}"/>
                  </a:ext>
                </a:extLst>
              </p:cNvPr>
              <p:cNvGrpSpPr/>
              <p:nvPr/>
            </p:nvGrpSpPr>
            <p:grpSpPr>
              <a:xfrm>
                <a:off x="1155964" y="2923499"/>
                <a:ext cx="98400" cy="2844193"/>
                <a:chOff x="1155964" y="2923499"/>
                <a:chExt cx="98400" cy="2844193"/>
              </a:xfrm>
            </p:grpSpPr>
            <p:sp>
              <p:nvSpPr>
                <p:cNvPr id="24675" name="Freeform: Shape 24674">
                  <a:extLst>
                    <a:ext uri="{FF2B5EF4-FFF2-40B4-BE49-F238E27FC236}">
                      <a16:creationId xmlns:a16="http://schemas.microsoft.com/office/drawing/2014/main" id="{E343F686-0FAF-F6BD-2756-9744E756C5B2}"/>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676" name="Freeform: Shape 24675">
                  <a:extLst>
                    <a:ext uri="{FF2B5EF4-FFF2-40B4-BE49-F238E27FC236}">
                      <a16:creationId xmlns:a16="http://schemas.microsoft.com/office/drawing/2014/main" id="{020FE8BA-A073-1858-5D39-340F59971164}"/>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677" name="Freeform: Shape 24676">
                  <a:extLst>
                    <a:ext uri="{FF2B5EF4-FFF2-40B4-BE49-F238E27FC236}">
                      <a16:creationId xmlns:a16="http://schemas.microsoft.com/office/drawing/2014/main" id="{B4BB5944-7648-596F-2756-BF014C7CD449}"/>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678" name="Freeform: Shape 24677">
                  <a:extLst>
                    <a:ext uri="{FF2B5EF4-FFF2-40B4-BE49-F238E27FC236}">
                      <a16:creationId xmlns:a16="http://schemas.microsoft.com/office/drawing/2014/main" id="{9B67A147-7736-3EA8-B739-652860E999FE}"/>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679" name="Freeform: Shape 24678">
                  <a:extLst>
                    <a:ext uri="{FF2B5EF4-FFF2-40B4-BE49-F238E27FC236}">
                      <a16:creationId xmlns:a16="http://schemas.microsoft.com/office/drawing/2014/main" id="{623CC9C7-66EE-827B-9F5F-059C2FEEC916}"/>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680" name="Freeform: Shape 24679">
                  <a:extLst>
                    <a:ext uri="{FF2B5EF4-FFF2-40B4-BE49-F238E27FC236}">
                      <a16:creationId xmlns:a16="http://schemas.microsoft.com/office/drawing/2014/main" id="{4063F71D-F7A2-0F7F-D235-1B0C5F2BF250}"/>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24656" name="Graphic 24604">
                <a:extLst>
                  <a:ext uri="{FF2B5EF4-FFF2-40B4-BE49-F238E27FC236}">
                    <a16:creationId xmlns:a16="http://schemas.microsoft.com/office/drawing/2014/main" id="{38365326-77DA-6F0F-0005-1BFA29EB1579}"/>
                  </a:ext>
                </a:extLst>
              </p:cNvPr>
              <p:cNvGrpSpPr/>
              <p:nvPr/>
            </p:nvGrpSpPr>
            <p:grpSpPr>
              <a:xfrm>
                <a:off x="1253257" y="5767692"/>
                <a:ext cx="3889416" cy="80657"/>
                <a:chOff x="1253257" y="5767692"/>
                <a:chExt cx="3889416" cy="80657"/>
              </a:xfrm>
            </p:grpSpPr>
            <p:grpSp>
              <p:nvGrpSpPr>
                <p:cNvPr id="24657" name="Graphic 24604">
                  <a:extLst>
                    <a:ext uri="{FF2B5EF4-FFF2-40B4-BE49-F238E27FC236}">
                      <a16:creationId xmlns:a16="http://schemas.microsoft.com/office/drawing/2014/main" id="{F618B4E4-BAA6-6931-25A3-1891860F7B7D}"/>
                    </a:ext>
                  </a:extLst>
                </p:cNvPr>
                <p:cNvGrpSpPr/>
                <p:nvPr/>
              </p:nvGrpSpPr>
              <p:grpSpPr>
                <a:xfrm>
                  <a:off x="1253257" y="5767692"/>
                  <a:ext cx="1367279" cy="80657"/>
                  <a:chOff x="1253257" y="5767692"/>
                  <a:chExt cx="1367279" cy="80657"/>
                </a:xfrm>
              </p:grpSpPr>
              <p:sp>
                <p:nvSpPr>
                  <p:cNvPr id="24669" name="Freeform: Shape 24668">
                    <a:extLst>
                      <a:ext uri="{FF2B5EF4-FFF2-40B4-BE49-F238E27FC236}">
                        <a16:creationId xmlns:a16="http://schemas.microsoft.com/office/drawing/2014/main" id="{9E3F2039-01CD-EB97-ED29-64E3D878AFE4}"/>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70" name="Freeform: Shape 24669">
                    <a:extLst>
                      <a:ext uri="{FF2B5EF4-FFF2-40B4-BE49-F238E27FC236}">
                        <a16:creationId xmlns:a16="http://schemas.microsoft.com/office/drawing/2014/main" id="{485F93B5-6468-6944-7E46-0532047F8927}"/>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71" name="Freeform: Shape 24670">
                    <a:extLst>
                      <a:ext uri="{FF2B5EF4-FFF2-40B4-BE49-F238E27FC236}">
                        <a16:creationId xmlns:a16="http://schemas.microsoft.com/office/drawing/2014/main" id="{5EA281C7-4487-BFCC-83AB-8492D2E357B1}"/>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72" name="Freeform: Shape 24671">
                    <a:extLst>
                      <a:ext uri="{FF2B5EF4-FFF2-40B4-BE49-F238E27FC236}">
                        <a16:creationId xmlns:a16="http://schemas.microsoft.com/office/drawing/2014/main" id="{7C7A2CB5-C9D7-9AF4-3FCD-DEC02901736D}"/>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73" name="Freeform: Shape 24672">
                    <a:extLst>
                      <a:ext uri="{FF2B5EF4-FFF2-40B4-BE49-F238E27FC236}">
                        <a16:creationId xmlns:a16="http://schemas.microsoft.com/office/drawing/2014/main" id="{6DBA0FD3-8BE7-DA43-2D41-53986B8CA1F3}"/>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74" name="Freeform: Shape 24673">
                    <a:extLst>
                      <a:ext uri="{FF2B5EF4-FFF2-40B4-BE49-F238E27FC236}">
                        <a16:creationId xmlns:a16="http://schemas.microsoft.com/office/drawing/2014/main" id="{9F250695-74D7-5F02-C0DC-CFFCE14B9DB0}"/>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4658" name="Graphic 24604">
                  <a:extLst>
                    <a:ext uri="{FF2B5EF4-FFF2-40B4-BE49-F238E27FC236}">
                      <a16:creationId xmlns:a16="http://schemas.microsoft.com/office/drawing/2014/main" id="{7836113B-9D81-00AB-020C-CBE66292E109}"/>
                    </a:ext>
                  </a:extLst>
                </p:cNvPr>
                <p:cNvGrpSpPr/>
                <p:nvPr/>
              </p:nvGrpSpPr>
              <p:grpSpPr>
                <a:xfrm>
                  <a:off x="2897289" y="5767692"/>
                  <a:ext cx="1400735" cy="80657"/>
                  <a:chOff x="2897289" y="5767692"/>
                  <a:chExt cx="1400735" cy="80657"/>
                </a:xfrm>
              </p:grpSpPr>
              <p:sp>
                <p:nvSpPr>
                  <p:cNvPr id="24663" name="Freeform: Shape 24662">
                    <a:extLst>
                      <a:ext uri="{FF2B5EF4-FFF2-40B4-BE49-F238E27FC236}">
                        <a16:creationId xmlns:a16="http://schemas.microsoft.com/office/drawing/2014/main" id="{3DDE487D-23A1-90F6-69AC-873CB7C92A69}"/>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4" name="Freeform: Shape 24663">
                    <a:extLst>
                      <a:ext uri="{FF2B5EF4-FFF2-40B4-BE49-F238E27FC236}">
                        <a16:creationId xmlns:a16="http://schemas.microsoft.com/office/drawing/2014/main" id="{4836D501-91C3-037E-6605-926B9D13DB91}"/>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5" name="Freeform: Shape 24664">
                    <a:extLst>
                      <a:ext uri="{FF2B5EF4-FFF2-40B4-BE49-F238E27FC236}">
                        <a16:creationId xmlns:a16="http://schemas.microsoft.com/office/drawing/2014/main" id="{5048FBDA-FB55-DA1D-C905-7BB71C33B6AD}"/>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6" name="Freeform: Shape 24665">
                    <a:extLst>
                      <a:ext uri="{FF2B5EF4-FFF2-40B4-BE49-F238E27FC236}">
                        <a16:creationId xmlns:a16="http://schemas.microsoft.com/office/drawing/2014/main" id="{F038623F-4325-1EF0-3102-3B212C3805FB}"/>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7" name="Freeform: Shape 24666">
                    <a:extLst>
                      <a:ext uri="{FF2B5EF4-FFF2-40B4-BE49-F238E27FC236}">
                        <a16:creationId xmlns:a16="http://schemas.microsoft.com/office/drawing/2014/main" id="{DA84FBAC-2E2B-6A17-E3BC-FD4D625431B7}"/>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8" name="Freeform: Shape 24667">
                    <a:extLst>
                      <a:ext uri="{FF2B5EF4-FFF2-40B4-BE49-F238E27FC236}">
                        <a16:creationId xmlns:a16="http://schemas.microsoft.com/office/drawing/2014/main" id="{BD27C5F8-84FB-4D95-2B6B-0CCA4639B7AF}"/>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4659" name="Graphic 24604">
                  <a:extLst>
                    <a:ext uri="{FF2B5EF4-FFF2-40B4-BE49-F238E27FC236}">
                      <a16:creationId xmlns:a16="http://schemas.microsoft.com/office/drawing/2014/main" id="{8B221470-1AE5-4BD6-9E0A-6DE27D47E6B8}"/>
                    </a:ext>
                  </a:extLst>
                </p:cNvPr>
                <p:cNvGrpSpPr/>
                <p:nvPr/>
              </p:nvGrpSpPr>
              <p:grpSpPr>
                <a:xfrm>
                  <a:off x="4570103" y="5767692"/>
                  <a:ext cx="572570" cy="80657"/>
                  <a:chOff x="4570103" y="5767692"/>
                  <a:chExt cx="572570" cy="80657"/>
                </a:xfrm>
              </p:grpSpPr>
              <p:sp>
                <p:nvSpPr>
                  <p:cNvPr id="24660" name="Freeform: Shape 24659">
                    <a:extLst>
                      <a:ext uri="{FF2B5EF4-FFF2-40B4-BE49-F238E27FC236}">
                        <a16:creationId xmlns:a16="http://schemas.microsoft.com/office/drawing/2014/main" id="{4CDE6186-03AB-CD3C-5443-29894EEFFD77}"/>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1" name="Freeform: Shape 24660">
                    <a:extLst>
                      <a:ext uri="{FF2B5EF4-FFF2-40B4-BE49-F238E27FC236}">
                        <a16:creationId xmlns:a16="http://schemas.microsoft.com/office/drawing/2014/main" id="{5EAFB027-0DED-788E-4E31-4BE61BD70050}"/>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662" name="Freeform: Shape 24661">
                    <a:extLst>
                      <a:ext uri="{FF2B5EF4-FFF2-40B4-BE49-F238E27FC236}">
                        <a16:creationId xmlns:a16="http://schemas.microsoft.com/office/drawing/2014/main" id="{FF85EC8F-7B5A-C4C3-4406-4505CD7841F2}"/>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grpSp>
        <p:nvGrpSpPr>
          <p:cNvPr id="24706" name="Group 24705">
            <a:extLst>
              <a:ext uri="{FF2B5EF4-FFF2-40B4-BE49-F238E27FC236}">
                <a16:creationId xmlns:a16="http://schemas.microsoft.com/office/drawing/2014/main" id="{EE44A466-89DC-4838-DEB4-F5C9B6E9E4CB}"/>
              </a:ext>
            </a:extLst>
          </p:cNvPr>
          <p:cNvGrpSpPr/>
          <p:nvPr/>
        </p:nvGrpSpPr>
        <p:grpSpPr>
          <a:xfrm>
            <a:off x="6487566" y="2744498"/>
            <a:ext cx="4051401" cy="3373299"/>
            <a:chOff x="738304" y="2744498"/>
            <a:chExt cx="4051401" cy="3373299"/>
          </a:xfrm>
        </p:grpSpPr>
        <p:grpSp>
          <p:nvGrpSpPr>
            <p:cNvPr id="24707" name="Group 24706">
              <a:extLst>
                <a:ext uri="{FF2B5EF4-FFF2-40B4-BE49-F238E27FC236}">
                  <a16:creationId xmlns:a16="http://schemas.microsoft.com/office/drawing/2014/main" id="{4797B239-35F3-DA40-8DD7-B4A22628D671}"/>
                </a:ext>
              </a:extLst>
            </p:cNvPr>
            <p:cNvGrpSpPr/>
            <p:nvPr/>
          </p:nvGrpSpPr>
          <p:grpSpPr>
            <a:xfrm>
              <a:off x="738304" y="2744498"/>
              <a:ext cx="497252" cy="3186095"/>
              <a:chOff x="2456004" y="1536947"/>
              <a:chExt cx="497252" cy="3739596"/>
            </a:xfrm>
          </p:grpSpPr>
          <p:sp>
            <p:nvSpPr>
              <p:cNvPr id="24755" name="TextBox 24754">
                <a:extLst>
                  <a:ext uri="{FF2B5EF4-FFF2-40B4-BE49-F238E27FC236}">
                    <a16:creationId xmlns:a16="http://schemas.microsoft.com/office/drawing/2014/main" id="{62709C8E-5D76-26A6-8954-A2F739F3455C}"/>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756" name="TextBox 24755">
                <a:extLst>
                  <a:ext uri="{FF2B5EF4-FFF2-40B4-BE49-F238E27FC236}">
                    <a16:creationId xmlns:a16="http://schemas.microsoft.com/office/drawing/2014/main" id="{463973AE-AB30-DE28-F0F5-A8B4B656B72C}"/>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757" name="TextBox 24756">
                <a:extLst>
                  <a:ext uri="{FF2B5EF4-FFF2-40B4-BE49-F238E27FC236}">
                    <a16:creationId xmlns:a16="http://schemas.microsoft.com/office/drawing/2014/main" id="{CBA7B58B-4875-4F9E-C12A-E2EE86A38A32}"/>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758" name="TextBox 24757">
                <a:extLst>
                  <a:ext uri="{FF2B5EF4-FFF2-40B4-BE49-F238E27FC236}">
                    <a16:creationId xmlns:a16="http://schemas.microsoft.com/office/drawing/2014/main" id="{7577FA05-729C-9FEE-C96D-B01C449BE155}"/>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759" name="TextBox 24758">
                <a:extLst>
                  <a:ext uri="{FF2B5EF4-FFF2-40B4-BE49-F238E27FC236}">
                    <a16:creationId xmlns:a16="http://schemas.microsoft.com/office/drawing/2014/main" id="{4E14B6D2-3FEF-7E03-EBD1-F79ACBA5AB4A}"/>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760" name="TextBox 24759">
                <a:extLst>
                  <a:ext uri="{FF2B5EF4-FFF2-40B4-BE49-F238E27FC236}">
                    <a16:creationId xmlns:a16="http://schemas.microsoft.com/office/drawing/2014/main" id="{40FF3CEA-1505-A1FB-6359-4713D7053B26}"/>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4708" name="Group 24707">
              <a:extLst>
                <a:ext uri="{FF2B5EF4-FFF2-40B4-BE49-F238E27FC236}">
                  <a16:creationId xmlns:a16="http://schemas.microsoft.com/office/drawing/2014/main" id="{A32CA0C9-7342-8CFA-A2A9-AAD6E1D35D98}"/>
                </a:ext>
              </a:extLst>
            </p:cNvPr>
            <p:cNvGrpSpPr/>
            <p:nvPr/>
          </p:nvGrpSpPr>
          <p:grpSpPr>
            <a:xfrm>
              <a:off x="1109792" y="5779243"/>
              <a:ext cx="3679913" cy="338554"/>
              <a:chOff x="2674310" y="5064788"/>
              <a:chExt cx="8405785" cy="338554"/>
            </a:xfrm>
          </p:grpSpPr>
          <p:grpSp>
            <p:nvGrpSpPr>
              <p:cNvPr id="24737" name="Group 24736">
                <a:extLst>
                  <a:ext uri="{FF2B5EF4-FFF2-40B4-BE49-F238E27FC236}">
                    <a16:creationId xmlns:a16="http://schemas.microsoft.com/office/drawing/2014/main" id="{950C6018-BE6B-1894-7BDD-E5CA19D5372B}"/>
                  </a:ext>
                </a:extLst>
              </p:cNvPr>
              <p:cNvGrpSpPr/>
              <p:nvPr/>
            </p:nvGrpSpPr>
            <p:grpSpPr>
              <a:xfrm>
                <a:off x="2674310" y="5064788"/>
                <a:ext cx="2670953" cy="338554"/>
                <a:chOff x="2674310" y="5064788"/>
                <a:chExt cx="2670953" cy="338554"/>
              </a:xfrm>
            </p:grpSpPr>
            <p:sp>
              <p:nvSpPr>
                <p:cNvPr id="24751" name="TextBox 24750">
                  <a:extLst>
                    <a:ext uri="{FF2B5EF4-FFF2-40B4-BE49-F238E27FC236}">
                      <a16:creationId xmlns:a16="http://schemas.microsoft.com/office/drawing/2014/main" id="{757E5635-13BC-9FD4-04D3-DB3774FEFDBA}"/>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752" name="TextBox 24751">
                  <a:extLst>
                    <a:ext uri="{FF2B5EF4-FFF2-40B4-BE49-F238E27FC236}">
                      <a16:creationId xmlns:a16="http://schemas.microsoft.com/office/drawing/2014/main" id="{D75D0F80-6ADC-1B4E-9C4C-9F618A6583F0}"/>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24753" name="TextBox 24752">
                  <a:extLst>
                    <a:ext uri="{FF2B5EF4-FFF2-40B4-BE49-F238E27FC236}">
                      <a16:creationId xmlns:a16="http://schemas.microsoft.com/office/drawing/2014/main" id="{549666A5-31FF-FB43-A941-5D36AF0E1B25}"/>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4754" name="TextBox 24753">
                  <a:extLst>
                    <a:ext uri="{FF2B5EF4-FFF2-40B4-BE49-F238E27FC236}">
                      <a16:creationId xmlns:a16="http://schemas.microsoft.com/office/drawing/2014/main" id="{85B1662D-7839-E765-D06C-B1BDBFD0D84E}"/>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24738" name="Group 24737">
                <a:extLst>
                  <a:ext uri="{FF2B5EF4-FFF2-40B4-BE49-F238E27FC236}">
                    <a16:creationId xmlns:a16="http://schemas.microsoft.com/office/drawing/2014/main" id="{0AD43354-8AF6-40E7-765C-0879C4627F9A}"/>
                  </a:ext>
                </a:extLst>
              </p:cNvPr>
              <p:cNvGrpSpPr/>
              <p:nvPr/>
            </p:nvGrpSpPr>
            <p:grpSpPr>
              <a:xfrm>
                <a:off x="5096574" y="5064788"/>
                <a:ext cx="2789957" cy="338554"/>
                <a:chOff x="2555306" y="5064788"/>
                <a:chExt cx="2789957" cy="338554"/>
              </a:xfrm>
            </p:grpSpPr>
            <p:sp>
              <p:nvSpPr>
                <p:cNvPr id="24747" name="TextBox 24746">
                  <a:extLst>
                    <a:ext uri="{FF2B5EF4-FFF2-40B4-BE49-F238E27FC236}">
                      <a16:creationId xmlns:a16="http://schemas.microsoft.com/office/drawing/2014/main" id="{191D43C4-CF5D-D7C5-8601-1C44FC1579B2}"/>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4748" name="TextBox 24747">
                  <a:extLst>
                    <a:ext uri="{FF2B5EF4-FFF2-40B4-BE49-F238E27FC236}">
                      <a16:creationId xmlns:a16="http://schemas.microsoft.com/office/drawing/2014/main" id="{50B1A94D-89BB-404A-EC22-92BD6C1BD32B}"/>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749" name="TextBox 24748">
                  <a:extLst>
                    <a:ext uri="{FF2B5EF4-FFF2-40B4-BE49-F238E27FC236}">
                      <a16:creationId xmlns:a16="http://schemas.microsoft.com/office/drawing/2014/main" id="{02BBA925-C600-93EC-F29A-9855FF304041}"/>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4750" name="TextBox 24749">
                  <a:extLst>
                    <a:ext uri="{FF2B5EF4-FFF2-40B4-BE49-F238E27FC236}">
                      <a16:creationId xmlns:a16="http://schemas.microsoft.com/office/drawing/2014/main" id="{DED4E6CC-7C18-2B9C-5E0D-CED812B33837}"/>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24739" name="Group 24738">
                <a:extLst>
                  <a:ext uri="{FF2B5EF4-FFF2-40B4-BE49-F238E27FC236}">
                    <a16:creationId xmlns:a16="http://schemas.microsoft.com/office/drawing/2014/main" id="{4EDA1FC7-7273-535A-35C3-6FBD91C918F2}"/>
                  </a:ext>
                </a:extLst>
              </p:cNvPr>
              <p:cNvGrpSpPr/>
              <p:nvPr/>
            </p:nvGrpSpPr>
            <p:grpSpPr>
              <a:xfrm>
                <a:off x="7626687" y="5064788"/>
                <a:ext cx="3453408" cy="338554"/>
                <a:chOff x="2555306" y="5064788"/>
                <a:chExt cx="3453408" cy="338554"/>
              </a:xfrm>
            </p:grpSpPr>
            <p:sp>
              <p:nvSpPr>
                <p:cNvPr id="24740" name="TextBox 24739">
                  <a:extLst>
                    <a:ext uri="{FF2B5EF4-FFF2-40B4-BE49-F238E27FC236}">
                      <a16:creationId xmlns:a16="http://schemas.microsoft.com/office/drawing/2014/main" id="{448A7D53-3368-97D7-C98C-F922A642C3D8}"/>
                    </a:ext>
                  </a:extLst>
                </p:cNvPr>
                <p:cNvSpPr txBox="1"/>
                <p:nvPr/>
              </p:nvSpPr>
              <p:spPr bwMode="auto">
                <a:xfrm>
                  <a:off x="2555306"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4741" name="TextBox 24740">
                  <a:extLst>
                    <a:ext uri="{FF2B5EF4-FFF2-40B4-BE49-F238E27FC236}">
                      <a16:creationId xmlns:a16="http://schemas.microsoft.com/office/drawing/2014/main" id="{1FC4512A-54C6-57FE-7034-13B50F4907BA}"/>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4742" name="TextBox 24741">
                  <a:extLst>
                    <a:ext uri="{FF2B5EF4-FFF2-40B4-BE49-F238E27FC236}">
                      <a16:creationId xmlns:a16="http://schemas.microsoft.com/office/drawing/2014/main" id="{BE3643B9-CBC2-11B5-FFB2-ABF89C07594E}"/>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743" name="TextBox 24742">
                  <a:extLst>
                    <a:ext uri="{FF2B5EF4-FFF2-40B4-BE49-F238E27FC236}">
                      <a16:creationId xmlns:a16="http://schemas.microsoft.com/office/drawing/2014/main" id="{E490D205-7BF5-3A70-3EA8-54DDD782DA40}"/>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24744" name="TextBox 24743">
                  <a:extLst>
                    <a:ext uri="{FF2B5EF4-FFF2-40B4-BE49-F238E27FC236}">
                      <a16:creationId xmlns:a16="http://schemas.microsoft.com/office/drawing/2014/main" id="{D976E26D-21B4-ADBD-1552-851D272BED4A}"/>
                    </a:ext>
                  </a:extLst>
                </p:cNvPr>
                <p:cNvSpPr txBox="1"/>
                <p:nvPr/>
              </p:nvSpPr>
              <p:spPr bwMode="auto">
                <a:xfrm>
                  <a:off x="5110880"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grpSp>
        </p:grpSp>
        <p:grpSp>
          <p:nvGrpSpPr>
            <p:cNvPr id="24709" name="Graphic 24604">
              <a:extLst>
                <a:ext uri="{FF2B5EF4-FFF2-40B4-BE49-F238E27FC236}">
                  <a16:creationId xmlns:a16="http://schemas.microsoft.com/office/drawing/2014/main" id="{71753C41-65DA-D601-FD46-428161353122}"/>
                </a:ext>
              </a:extLst>
            </p:cNvPr>
            <p:cNvGrpSpPr/>
            <p:nvPr/>
          </p:nvGrpSpPr>
          <p:grpSpPr>
            <a:xfrm>
              <a:off x="1155964" y="2918071"/>
              <a:ext cx="3426439" cy="2930278"/>
              <a:chOff x="1155964" y="2918071"/>
              <a:chExt cx="3426439" cy="2930278"/>
            </a:xfrm>
            <a:noFill/>
          </p:grpSpPr>
          <p:sp>
            <p:nvSpPr>
              <p:cNvPr id="24710" name="Freeform: Shape 24709">
                <a:extLst>
                  <a:ext uri="{FF2B5EF4-FFF2-40B4-BE49-F238E27FC236}">
                    <a16:creationId xmlns:a16="http://schemas.microsoft.com/office/drawing/2014/main" id="{7CDBCF77-EB2D-5975-F755-304F86A808F8}"/>
                  </a:ext>
                </a:extLst>
              </p:cNvPr>
              <p:cNvSpPr/>
              <p:nvPr/>
            </p:nvSpPr>
            <p:spPr>
              <a:xfrm>
                <a:off x="1254365" y="2918071"/>
                <a:ext cx="3327824"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24711" name="Graphic 24604">
                <a:extLst>
                  <a:ext uri="{FF2B5EF4-FFF2-40B4-BE49-F238E27FC236}">
                    <a16:creationId xmlns:a16="http://schemas.microsoft.com/office/drawing/2014/main" id="{FCF0AF29-ED62-76CB-0BBF-3ECDE727A923}"/>
                  </a:ext>
                </a:extLst>
              </p:cNvPr>
              <p:cNvGrpSpPr/>
              <p:nvPr/>
            </p:nvGrpSpPr>
            <p:grpSpPr>
              <a:xfrm>
                <a:off x="1155964" y="2923499"/>
                <a:ext cx="98400" cy="2844193"/>
                <a:chOff x="1155964" y="2923499"/>
                <a:chExt cx="98400" cy="2844193"/>
              </a:xfrm>
            </p:grpSpPr>
            <p:sp>
              <p:nvSpPr>
                <p:cNvPr id="24731" name="Freeform: Shape 24730">
                  <a:extLst>
                    <a:ext uri="{FF2B5EF4-FFF2-40B4-BE49-F238E27FC236}">
                      <a16:creationId xmlns:a16="http://schemas.microsoft.com/office/drawing/2014/main" id="{B7423AC7-09D9-762F-B087-DD1818451676}"/>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2" name="Freeform: Shape 24731">
                  <a:extLst>
                    <a:ext uri="{FF2B5EF4-FFF2-40B4-BE49-F238E27FC236}">
                      <a16:creationId xmlns:a16="http://schemas.microsoft.com/office/drawing/2014/main" id="{CA1CC1F4-96FC-4B0C-807D-962C40B91205}"/>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3" name="Freeform: Shape 24732">
                  <a:extLst>
                    <a:ext uri="{FF2B5EF4-FFF2-40B4-BE49-F238E27FC236}">
                      <a16:creationId xmlns:a16="http://schemas.microsoft.com/office/drawing/2014/main" id="{DE1292E4-1BDB-F86E-C0CF-ACA8A964DBD8}"/>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4" name="Freeform: Shape 24733">
                  <a:extLst>
                    <a:ext uri="{FF2B5EF4-FFF2-40B4-BE49-F238E27FC236}">
                      <a16:creationId xmlns:a16="http://schemas.microsoft.com/office/drawing/2014/main" id="{44BF301F-41EA-3F4C-A956-7829C827C46D}"/>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5" name="Freeform: Shape 24734">
                  <a:extLst>
                    <a:ext uri="{FF2B5EF4-FFF2-40B4-BE49-F238E27FC236}">
                      <a16:creationId xmlns:a16="http://schemas.microsoft.com/office/drawing/2014/main" id="{1F0A9146-59B3-2F91-808B-2B03B67C6B6E}"/>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6" name="Freeform: Shape 24735">
                  <a:extLst>
                    <a:ext uri="{FF2B5EF4-FFF2-40B4-BE49-F238E27FC236}">
                      <a16:creationId xmlns:a16="http://schemas.microsoft.com/office/drawing/2014/main" id="{E3CCE031-8E7D-3947-6DE9-30DA2012EB70}"/>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24712" name="Graphic 24604">
                <a:extLst>
                  <a:ext uri="{FF2B5EF4-FFF2-40B4-BE49-F238E27FC236}">
                    <a16:creationId xmlns:a16="http://schemas.microsoft.com/office/drawing/2014/main" id="{73CFC14A-97C6-ABBC-214E-00187D310398}"/>
                  </a:ext>
                </a:extLst>
              </p:cNvPr>
              <p:cNvGrpSpPr/>
              <p:nvPr/>
            </p:nvGrpSpPr>
            <p:grpSpPr>
              <a:xfrm>
                <a:off x="1253257" y="5767692"/>
                <a:ext cx="3329146" cy="80657"/>
                <a:chOff x="1253257" y="5767692"/>
                <a:chExt cx="3329146" cy="80657"/>
              </a:xfrm>
            </p:grpSpPr>
            <p:grpSp>
              <p:nvGrpSpPr>
                <p:cNvPr id="24713" name="Graphic 24604">
                  <a:extLst>
                    <a:ext uri="{FF2B5EF4-FFF2-40B4-BE49-F238E27FC236}">
                      <a16:creationId xmlns:a16="http://schemas.microsoft.com/office/drawing/2014/main" id="{AB5E868D-4C36-5638-647E-8568C547FE1A}"/>
                    </a:ext>
                  </a:extLst>
                </p:cNvPr>
                <p:cNvGrpSpPr/>
                <p:nvPr/>
              </p:nvGrpSpPr>
              <p:grpSpPr>
                <a:xfrm>
                  <a:off x="1253257" y="5767692"/>
                  <a:ext cx="1367279" cy="80657"/>
                  <a:chOff x="1253257" y="5767692"/>
                  <a:chExt cx="1367279" cy="80657"/>
                </a:xfrm>
              </p:grpSpPr>
              <p:sp>
                <p:nvSpPr>
                  <p:cNvPr id="24725" name="Freeform: Shape 24724">
                    <a:extLst>
                      <a:ext uri="{FF2B5EF4-FFF2-40B4-BE49-F238E27FC236}">
                        <a16:creationId xmlns:a16="http://schemas.microsoft.com/office/drawing/2014/main" id="{E5599200-080E-8F81-BA0E-E3BAC98C23E5}"/>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6" name="Freeform: Shape 24725">
                    <a:extLst>
                      <a:ext uri="{FF2B5EF4-FFF2-40B4-BE49-F238E27FC236}">
                        <a16:creationId xmlns:a16="http://schemas.microsoft.com/office/drawing/2014/main" id="{046E1F3F-6F6D-058C-BDB5-4DD59F2AD3AC}"/>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7" name="Freeform: Shape 24726">
                    <a:extLst>
                      <a:ext uri="{FF2B5EF4-FFF2-40B4-BE49-F238E27FC236}">
                        <a16:creationId xmlns:a16="http://schemas.microsoft.com/office/drawing/2014/main" id="{D08B7C73-481D-C015-A72F-F19E2050A8E6}"/>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8" name="Freeform: Shape 24727">
                    <a:extLst>
                      <a:ext uri="{FF2B5EF4-FFF2-40B4-BE49-F238E27FC236}">
                        <a16:creationId xmlns:a16="http://schemas.microsoft.com/office/drawing/2014/main" id="{68551C26-48DD-82D3-4BC9-68D508215F19}"/>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9" name="Freeform: Shape 24728">
                    <a:extLst>
                      <a:ext uri="{FF2B5EF4-FFF2-40B4-BE49-F238E27FC236}">
                        <a16:creationId xmlns:a16="http://schemas.microsoft.com/office/drawing/2014/main" id="{5AAED823-9826-40E8-8A6F-5EE2A50EC9B7}"/>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30" name="Freeform: Shape 24729">
                    <a:extLst>
                      <a:ext uri="{FF2B5EF4-FFF2-40B4-BE49-F238E27FC236}">
                        <a16:creationId xmlns:a16="http://schemas.microsoft.com/office/drawing/2014/main" id="{7C09F55E-EC02-8DDF-61C5-90DDE404FF65}"/>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4714" name="Graphic 24604">
                  <a:extLst>
                    <a:ext uri="{FF2B5EF4-FFF2-40B4-BE49-F238E27FC236}">
                      <a16:creationId xmlns:a16="http://schemas.microsoft.com/office/drawing/2014/main" id="{51482617-5C33-22A6-4201-E7BE3D2F48AD}"/>
                    </a:ext>
                  </a:extLst>
                </p:cNvPr>
                <p:cNvGrpSpPr/>
                <p:nvPr/>
              </p:nvGrpSpPr>
              <p:grpSpPr>
                <a:xfrm>
                  <a:off x="2897289" y="5767692"/>
                  <a:ext cx="1400735" cy="80657"/>
                  <a:chOff x="2897289" y="5767692"/>
                  <a:chExt cx="1400735" cy="80657"/>
                </a:xfrm>
              </p:grpSpPr>
              <p:sp>
                <p:nvSpPr>
                  <p:cNvPr id="24719" name="Freeform: Shape 24718">
                    <a:extLst>
                      <a:ext uri="{FF2B5EF4-FFF2-40B4-BE49-F238E27FC236}">
                        <a16:creationId xmlns:a16="http://schemas.microsoft.com/office/drawing/2014/main" id="{86337FB7-4990-BB98-D1BA-678D92FBA865}"/>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0" name="Freeform: Shape 24719">
                    <a:extLst>
                      <a:ext uri="{FF2B5EF4-FFF2-40B4-BE49-F238E27FC236}">
                        <a16:creationId xmlns:a16="http://schemas.microsoft.com/office/drawing/2014/main" id="{F42DF461-302E-5E84-1F18-7E3628EF7233}"/>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1" name="Freeform: Shape 24720">
                    <a:extLst>
                      <a:ext uri="{FF2B5EF4-FFF2-40B4-BE49-F238E27FC236}">
                        <a16:creationId xmlns:a16="http://schemas.microsoft.com/office/drawing/2014/main" id="{8755DD84-E8C3-AA68-48CE-8465B484FA1F}"/>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2" name="Freeform: Shape 24721">
                    <a:extLst>
                      <a:ext uri="{FF2B5EF4-FFF2-40B4-BE49-F238E27FC236}">
                        <a16:creationId xmlns:a16="http://schemas.microsoft.com/office/drawing/2014/main" id="{BA656D6F-86C1-7A8E-9F05-4E55C1FB8449}"/>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3" name="Freeform: Shape 24722">
                    <a:extLst>
                      <a:ext uri="{FF2B5EF4-FFF2-40B4-BE49-F238E27FC236}">
                        <a16:creationId xmlns:a16="http://schemas.microsoft.com/office/drawing/2014/main" id="{2B24CEB5-121B-CA43-E2D8-F432F38E32BD}"/>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4" name="Freeform: Shape 24723">
                    <a:extLst>
                      <a:ext uri="{FF2B5EF4-FFF2-40B4-BE49-F238E27FC236}">
                        <a16:creationId xmlns:a16="http://schemas.microsoft.com/office/drawing/2014/main" id="{00571A1B-088E-E4A5-E377-6897DF3FE8D9}"/>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sp>
              <p:nvSpPr>
                <p:cNvPr id="24718" name="Freeform: Shape 24717">
                  <a:extLst>
                    <a:ext uri="{FF2B5EF4-FFF2-40B4-BE49-F238E27FC236}">
                      <a16:creationId xmlns:a16="http://schemas.microsoft.com/office/drawing/2014/main" id="{3C0A0B3B-EB94-B79D-A3D8-E2C48E95E3C9}"/>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nvGrpSpPr>
          <p:cNvPr id="24764" name="Graphic 24761">
            <a:extLst>
              <a:ext uri="{FF2B5EF4-FFF2-40B4-BE49-F238E27FC236}">
                <a16:creationId xmlns:a16="http://schemas.microsoft.com/office/drawing/2014/main" id="{0F66BAC0-8542-6026-5B51-8576B2AC93C1}"/>
              </a:ext>
            </a:extLst>
          </p:cNvPr>
          <p:cNvGrpSpPr/>
          <p:nvPr/>
        </p:nvGrpSpPr>
        <p:grpSpPr>
          <a:xfrm>
            <a:off x="7023100" y="2946066"/>
            <a:ext cx="3045768" cy="2638759"/>
            <a:chOff x="7026068" y="2946066"/>
            <a:chExt cx="3042800" cy="2651738"/>
          </a:xfrm>
          <a:noFill/>
        </p:grpSpPr>
        <p:sp>
          <p:nvSpPr>
            <p:cNvPr id="24765" name="Freeform: Shape 24764">
              <a:extLst>
                <a:ext uri="{FF2B5EF4-FFF2-40B4-BE49-F238E27FC236}">
                  <a16:creationId xmlns:a16="http://schemas.microsoft.com/office/drawing/2014/main" id="{9D88A213-0EE5-3BFE-E544-B4F12B2D6124}"/>
                </a:ext>
              </a:extLst>
            </p:cNvPr>
            <p:cNvSpPr/>
            <p:nvPr/>
          </p:nvSpPr>
          <p:spPr>
            <a:xfrm>
              <a:off x="7026068" y="2946066"/>
              <a:ext cx="3042800" cy="2620256"/>
            </a:xfrm>
            <a:custGeom>
              <a:avLst/>
              <a:gdLst>
                <a:gd name="connsiteX0" fmla="*/ 0 w 3042800"/>
                <a:gd name="connsiteY0" fmla="*/ 0 h 2620256"/>
                <a:gd name="connsiteX1" fmla="*/ 23312 w 3042800"/>
                <a:gd name="connsiteY1" fmla="*/ 0 h 2620256"/>
                <a:gd name="connsiteX2" fmla="*/ 23312 w 3042800"/>
                <a:gd name="connsiteY2" fmla="*/ 33769 h 2620256"/>
                <a:gd name="connsiteX3" fmla="*/ 44399 w 3042800"/>
                <a:gd name="connsiteY3" fmla="*/ 33769 h 2620256"/>
                <a:gd name="connsiteX4" fmla="*/ 44399 w 3042800"/>
                <a:gd name="connsiteY4" fmla="*/ 47494 h 2620256"/>
                <a:gd name="connsiteX5" fmla="*/ 79309 w 3042800"/>
                <a:gd name="connsiteY5" fmla="*/ 47494 h 2620256"/>
                <a:gd name="connsiteX6" fmla="*/ 79309 w 3042800"/>
                <a:gd name="connsiteY6" fmla="*/ 97494 h 2620256"/>
                <a:gd name="connsiteX7" fmla="*/ 94070 w 3042800"/>
                <a:gd name="connsiteY7" fmla="*/ 97494 h 2620256"/>
                <a:gd name="connsiteX8" fmla="*/ 94070 w 3042800"/>
                <a:gd name="connsiteY8" fmla="*/ 168082 h 2620256"/>
                <a:gd name="connsiteX9" fmla="*/ 105316 w 3042800"/>
                <a:gd name="connsiteY9" fmla="*/ 168082 h 2620256"/>
                <a:gd name="connsiteX10" fmla="*/ 105316 w 3042800"/>
                <a:gd name="connsiteY10" fmla="*/ 282244 h 2620256"/>
                <a:gd name="connsiteX11" fmla="*/ 105316 w 3042800"/>
                <a:gd name="connsiteY11" fmla="*/ 660674 h 2620256"/>
                <a:gd name="connsiteX12" fmla="*/ 117031 w 3042800"/>
                <a:gd name="connsiteY12" fmla="*/ 660674 h 2620256"/>
                <a:gd name="connsiteX13" fmla="*/ 117031 w 3042800"/>
                <a:gd name="connsiteY13" fmla="*/ 889214 h 2620256"/>
                <a:gd name="connsiteX14" fmla="*/ 130269 w 3042800"/>
                <a:gd name="connsiteY14" fmla="*/ 889214 h 2620256"/>
                <a:gd name="connsiteX15" fmla="*/ 130269 w 3042800"/>
                <a:gd name="connsiteY15" fmla="*/ 951741 h 2620256"/>
                <a:gd name="connsiteX16" fmla="*/ 159907 w 3042800"/>
                <a:gd name="connsiteY16" fmla="*/ 951741 h 2620256"/>
                <a:gd name="connsiteX17" fmla="*/ 159907 w 3042800"/>
                <a:gd name="connsiteY17" fmla="*/ 987907 h 2620256"/>
                <a:gd name="connsiteX18" fmla="*/ 175605 w 3042800"/>
                <a:gd name="connsiteY18" fmla="*/ 987907 h 2620256"/>
                <a:gd name="connsiteX19" fmla="*/ 175605 w 3042800"/>
                <a:gd name="connsiteY19" fmla="*/ 1009149 h 2620256"/>
                <a:gd name="connsiteX20" fmla="*/ 187320 w 3042800"/>
                <a:gd name="connsiteY20" fmla="*/ 1009149 h 2620256"/>
                <a:gd name="connsiteX21" fmla="*/ 187320 w 3042800"/>
                <a:gd name="connsiteY21" fmla="*/ 1051632 h 2620256"/>
                <a:gd name="connsiteX22" fmla="*/ 197511 w 3042800"/>
                <a:gd name="connsiteY22" fmla="*/ 1051632 h 2620256"/>
                <a:gd name="connsiteX23" fmla="*/ 197511 w 3042800"/>
                <a:gd name="connsiteY23" fmla="*/ 1094007 h 2620256"/>
                <a:gd name="connsiteX24" fmla="*/ 208172 w 3042800"/>
                <a:gd name="connsiteY24" fmla="*/ 1094007 h 2620256"/>
                <a:gd name="connsiteX25" fmla="*/ 208172 w 3042800"/>
                <a:gd name="connsiteY25" fmla="*/ 1124508 h 2620256"/>
                <a:gd name="connsiteX26" fmla="*/ 227033 w 3042800"/>
                <a:gd name="connsiteY26" fmla="*/ 1124508 h 2620256"/>
                <a:gd name="connsiteX27" fmla="*/ 227033 w 3042800"/>
                <a:gd name="connsiteY27" fmla="*/ 1169061 h 2620256"/>
                <a:gd name="connsiteX28" fmla="*/ 236405 w 3042800"/>
                <a:gd name="connsiteY28" fmla="*/ 1169061 h 2620256"/>
                <a:gd name="connsiteX29" fmla="*/ 236405 w 3042800"/>
                <a:gd name="connsiteY29" fmla="*/ 1333658 h 2620256"/>
                <a:gd name="connsiteX30" fmla="*/ 243082 w 3042800"/>
                <a:gd name="connsiteY30" fmla="*/ 1333658 h 2620256"/>
                <a:gd name="connsiteX31" fmla="*/ 243082 w 3042800"/>
                <a:gd name="connsiteY31" fmla="*/ 1507949 h 2620256"/>
                <a:gd name="connsiteX32" fmla="*/ 281038 w 3042800"/>
                <a:gd name="connsiteY32" fmla="*/ 1507949 h 2620256"/>
                <a:gd name="connsiteX33" fmla="*/ 281038 w 3042800"/>
                <a:gd name="connsiteY33" fmla="*/ 1539976 h 2620256"/>
                <a:gd name="connsiteX34" fmla="*/ 299547 w 3042800"/>
                <a:gd name="connsiteY34" fmla="*/ 1539976 h 2620256"/>
                <a:gd name="connsiteX35" fmla="*/ 299547 w 3042800"/>
                <a:gd name="connsiteY35" fmla="*/ 1582350 h 2620256"/>
                <a:gd name="connsiteX36" fmla="*/ 339612 w 3042800"/>
                <a:gd name="connsiteY36" fmla="*/ 1582350 h 2620256"/>
                <a:gd name="connsiteX37" fmla="*/ 339612 w 3042800"/>
                <a:gd name="connsiteY37" fmla="*/ 1602394 h 2620256"/>
                <a:gd name="connsiteX38" fmla="*/ 363042 w 3042800"/>
                <a:gd name="connsiteY38" fmla="*/ 1602394 h 2620256"/>
                <a:gd name="connsiteX39" fmla="*/ 363042 w 3042800"/>
                <a:gd name="connsiteY39" fmla="*/ 1628646 h 2620256"/>
                <a:gd name="connsiteX40" fmla="*/ 374756 w 3042800"/>
                <a:gd name="connsiteY40" fmla="*/ 1628646 h 2620256"/>
                <a:gd name="connsiteX41" fmla="*/ 374756 w 3042800"/>
                <a:gd name="connsiteY41" fmla="*/ 1705988 h 2620256"/>
                <a:gd name="connsiteX42" fmla="*/ 440593 w 3042800"/>
                <a:gd name="connsiteY42" fmla="*/ 1705988 h 2620256"/>
                <a:gd name="connsiteX43" fmla="*/ 440593 w 3042800"/>
                <a:gd name="connsiteY43" fmla="*/ 1736707 h 2620256"/>
                <a:gd name="connsiteX44" fmla="*/ 478198 w 3042800"/>
                <a:gd name="connsiteY44" fmla="*/ 1736707 h 2620256"/>
                <a:gd name="connsiteX45" fmla="*/ 478198 w 3042800"/>
                <a:gd name="connsiteY45" fmla="*/ 1747600 h 2620256"/>
                <a:gd name="connsiteX46" fmla="*/ 499636 w 3042800"/>
                <a:gd name="connsiteY46" fmla="*/ 1747600 h 2620256"/>
                <a:gd name="connsiteX47" fmla="*/ 499636 w 3042800"/>
                <a:gd name="connsiteY47" fmla="*/ 1789757 h 2620256"/>
                <a:gd name="connsiteX48" fmla="*/ 518497 w 3042800"/>
                <a:gd name="connsiteY48" fmla="*/ 1789757 h 2620256"/>
                <a:gd name="connsiteX49" fmla="*/ 518497 w 3042800"/>
                <a:gd name="connsiteY49" fmla="*/ 1812960 h 2620256"/>
                <a:gd name="connsiteX50" fmla="*/ 620533 w 3042800"/>
                <a:gd name="connsiteY50" fmla="*/ 1812960 h 2620256"/>
                <a:gd name="connsiteX51" fmla="*/ 620533 w 3042800"/>
                <a:gd name="connsiteY51" fmla="*/ 1829735 h 2620256"/>
                <a:gd name="connsiteX52" fmla="*/ 644665 w 3042800"/>
                <a:gd name="connsiteY52" fmla="*/ 1829735 h 2620256"/>
                <a:gd name="connsiteX53" fmla="*/ 644665 w 3042800"/>
                <a:gd name="connsiteY53" fmla="*/ 1854681 h 2620256"/>
                <a:gd name="connsiteX54" fmla="*/ 652748 w 3042800"/>
                <a:gd name="connsiteY54" fmla="*/ 1854681 h 2620256"/>
                <a:gd name="connsiteX55" fmla="*/ 652748 w 3042800"/>
                <a:gd name="connsiteY55" fmla="*/ 1873417 h 2620256"/>
                <a:gd name="connsiteX56" fmla="*/ 671609 w 3042800"/>
                <a:gd name="connsiteY56" fmla="*/ 1873417 h 2620256"/>
                <a:gd name="connsiteX57" fmla="*/ 671609 w 3042800"/>
                <a:gd name="connsiteY57" fmla="*/ 1895857 h 2620256"/>
                <a:gd name="connsiteX58" fmla="*/ 737915 w 3042800"/>
                <a:gd name="connsiteY58" fmla="*/ 1895857 h 2620256"/>
                <a:gd name="connsiteX59" fmla="*/ 737915 w 3042800"/>
                <a:gd name="connsiteY59" fmla="*/ 1913395 h 2620256"/>
                <a:gd name="connsiteX60" fmla="*/ 753496 w 3042800"/>
                <a:gd name="connsiteY60" fmla="*/ 1913395 h 2620256"/>
                <a:gd name="connsiteX61" fmla="*/ 753496 w 3042800"/>
                <a:gd name="connsiteY61" fmla="*/ 1942045 h 2620256"/>
                <a:gd name="connsiteX62" fmla="*/ 816638 w 3042800"/>
                <a:gd name="connsiteY62" fmla="*/ 1942045 h 2620256"/>
                <a:gd name="connsiteX63" fmla="*/ 816638 w 3042800"/>
                <a:gd name="connsiteY63" fmla="*/ 1963286 h 2620256"/>
                <a:gd name="connsiteX64" fmla="*/ 937535 w 3042800"/>
                <a:gd name="connsiteY64" fmla="*/ 1963286 h 2620256"/>
                <a:gd name="connsiteX65" fmla="*/ 937535 w 3042800"/>
                <a:gd name="connsiteY65" fmla="*/ 2028210 h 2620256"/>
                <a:gd name="connsiteX66" fmla="*/ 960496 w 3042800"/>
                <a:gd name="connsiteY66" fmla="*/ 2028210 h 2620256"/>
                <a:gd name="connsiteX67" fmla="*/ 960496 w 3042800"/>
                <a:gd name="connsiteY67" fmla="*/ 2048254 h 2620256"/>
                <a:gd name="connsiteX68" fmla="*/ 997983 w 3042800"/>
                <a:gd name="connsiteY68" fmla="*/ 2048254 h 2620256"/>
                <a:gd name="connsiteX69" fmla="*/ 997983 w 3042800"/>
                <a:gd name="connsiteY69" fmla="*/ 2063504 h 2620256"/>
                <a:gd name="connsiteX70" fmla="*/ 1042500 w 3042800"/>
                <a:gd name="connsiteY70" fmla="*/ 2063504 h 2620256"/>
                <a:gd name="connsiteX71" fmla="*/ 1042500 w 3042800"/>
                <a:gd name="connsiteY71" fmla="*/ 2090737 h 2620256"/>
                <a:gd name="connsiteX72" fmla="*/ 1112788 w 3042800"/>
                <a:gd name="connsiteY72" fmla="*/ 2090737 h 2620256"/>
                <a:gd name="connsiteX73" fmla="*/ 1112788 w 3042800"/>
                <a:gd name="connsiteY73" fmla="*/ 2113177 h 2620256"/>
                <a:gd name="connsiteX74" fmla="*/ 1132235 w 3042800"/>
                <a:gd name="connsiteY74" fmla="*/ 2113177 h 2620256"/>
                <a:gd name="connsiteX75" fmla="*/ 1132235 w 3042800"/>
                <a:gd name="connsiteY75" fmla="*/ 2161870 h 2620256"/>
                <a:gd name="connsiteX76" fmla="*/ 1222205 w 3042800"/>
                <a:gd name="connsiteY76" fmla="*/ 2161870 h 2620256"/>
                <a:gd name="connsiteX77" fmla="*/ 1222205 w 3042800"/>
                <a:gd name="connsiteY77" fmla="*/ 2185617 h 2620256"/>
                <a:gd name="connsiteX78" fmla="*/ 1251843 w 3042800"/>
                <a:gd name="connsiteY78" fmla="*/ 2185617 h 2620256"/>
                <a:gd name="connsiteX79" fmla="*/ 1251843 w 3042800"/>
                <a:gd name="connsiteY79" fmla="*/ 2201848 h 2620256"/>
                <a:gd name="connsiteX80" fmla="*/ 1313580 w 3042800"/>
                <a:gd name="connsiteY80" fmla="*/ 2201848 h 2620256"/>
                <a:gd name="connsiteX81" fmla="*/ 1313580 w 3042800"/>
                <a:gd name="connsiteY81" fmla="*/ 2245530 h 2620256"/>
                <a:gd name="connsiteX82" fmla="*/ 1332441 w 3042800"/>
                <a:gd name="connsiteY82" fmla="*/ 2245530 h 2620256"/>
                <a:gd name="connsiteX83" fmla="*/ 1332441 w 3042800"/>
                <a:gd name="connsiteY83" fmla="*/ 2276793 h 2620256"/>
                <a:gd name="connsiteX84" fmla="*/ 1775612 w 3042800"/>
                <a:gd name="connsiteY84" fmla="*/ 2276793 h 2620256"/>
                <a:gd name="connsiteX85" fmla="*/ 1775612 w 3042800"/>
                <a:gd name="connsiteY85" fmla="*/ 2300541 h 2620256"/>
                <a:gd name="connsiteX86" fmla="*/ 1827391 w 3042800"/>
                <a:gd name="connsiteY86" fmla="*/ 2300541 h 2620256"/>
                <a:gd name="connsiteX87" fmla="*/ 1827391 w 3042800"/>
                <a:gd name="connsiteY87" fmla="*/ 2331695 h 2620256"/>
                <a:gd name="connsiteX88" fmla="*/ 1891119 w 3042800"/>
                <a:gd name="connsiteY88" fmla="*/ 2331695 h 2620256"/>
                <a:gd name="connsiteX89" fmla="*/ 1891119 w 3042800"/>
                <a:gd name="connsiteY89" fmla="*/ 2368514 h 2620256"/>
                <a:gd name="connsiteX90" fmla="*/ 1901897 w 3042800"/>
                <a:gd name="connsiteY90" fmla="*/ 2368514 h 2620256"/>
                <a:gd name="connsiteX91" fmla="*/ 1901897 w 3042800"/>
                <a:gd name="connsiteY91" fmla="*/ 2401194 h 2620256"/>
                <a:gd name="connsiteX92" fmla="*/ 1919118 w 3042800"/>
                <a:gd name="connsiteY92" fmla="*/ 2401194 h 2620256"/>
                <a:gd name="connsiteX93" fmla="*/ 1919118 w 3042800"/>
                <a:gd name="connsiteY93" fmla="*/ 2442915 h 2620256"/>
                <a:gd name="connsiteX94" fmla="*/ 1995850 w 3042800"/>
                <a:gd name="connsiteY94" fmla="*/ 2442915 h 2620256"/>
                <a:gd name="connsiteX95" fmla="*/ 1995850 w 3042800"/>
                <a:gd name="connsiteY95" fmla="*/ 2477447 h 2620256"/>
                <a:gd name="connsiteX96" fmla="*/ 2363929 w 3042800"/>
                <a:gd name="connsiteY96" fmla="*/ 2477447 h 2620256"/>
                <a:gd name="connsiteX97" fmla="*/ 2363929 w 3042800"/>
                <a:gd name="connsiteY97" fmla="*/ 2515355 h 2620256"/>
                <a:gd name="connsiteX98" fmla="*/ 2495486 w 3042800"/>
                <a:gd name="connsiteY98" fmla="*/ 2515355 h 2620256"/>
                <a:gd name="connsiteX99" fmla="*/ 2495486 w 3042800"/>
                <a:gd name="connsiteY99" fmla="*/ 2567751 h 2620256"/>
                <a:gd name="connsiteX100" fmla="*/ 2519735 w 3042800"/>
                <a:gd name="connsiteY100" fmla="*/ 2567751 h 2620256"/>
                <a:gd name="connsiteX101" fmla="*/ 2519735 w 3042800"/>
                <a:gd name="connsiteY101" fmla="*/ 2620257 h 2620256"/>
                <a:gd name="connsiteX102" fmla="*/ 3042801 w 3042800"/>
                <a:gd name="connsiteY102" fmla="*/ 2620257 h 2620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042800" h="2620256">
                  <a:moveTo>
                    <a:pt x="0" y="0"/>
                  </a:moveTo>
                  <a:lnTo>
                    <a:pt x="23312" y="0"/>
                  </a:lnTo>
                  <a:lnTo>
                    <a:pt x="23312" y="33769"/>
                  </a:lnTo>
                  <a:lnTo>
                    <a:pt x="44399" y="33769"/>
                  </a:lnTo>
                  <a:lnTo>
                    <a:pt x="44399" y="47494"/>
                  </a:lnTo>
                  <a:lnTo>
                    <a:pt x="79309" y="47494"/>
                  </a:lnTo>
                  <a:lnTo>
                    <a:pt x="79309" y="97494"/>
                  </a:lnTo>
                  <a:lnTo>
                    <a:pt x="94070" y="97494"/>
                  </a:lnTo>
                  <a:lnTo>
                    <a:pt x="94070" y="168082"/>
                  </a:lnTo>
                  <a:lnTo>
                    <a:pt x="105316" y="168082"/>
                  </a:lnTo>
                  <a:lnTo>
                    <a:pt x="105316" y="282244"/>
                  </a:lnTo>
                  <a:lnTo>
                    <a:pt x="105316" y="660674"/>
                  </a:lnTo>
                  <a:lnTo>
                    <a:pt x="117031" y="660674"/>
                  </a:lnTo>
                  <a:lnTo>
                    <a:pt x="117031" y="889214"/>
                  </a:lnTo>
                  <a:lnTo>
                    <a:pt x="130269" y="889214"/>
                  </a:lnTo>
                  <a:lnTo>
                    <a:pt x="130269" y="951741"/>
                  </a:lnTo>
                  <a:lnTo>
                    <a:pt x="159907" y="951741"/>
                  </a:lnTo>
                  <a:lnTo>
                    <a:pt x="159907" y="987907"/>
                  </a:lnTo>
                  <a:lnTo>
                    <a:pt x="175605" y="987907"/>
                  </a:lnTo>
                  <a:lnTo>
                    <a:pt x="175605" y="1009149"/>
                  </a:lnTo>
                  <a:lnTo>
                    <a:pt x="187320" y="1009149"/>
                  </a:lnTo>
                  <a:lnTo>
                    <a:pt x="187320" y="1051632"/>
                  </a:lnTo>
                  <a:lnTo>
                    <a:pt x="197511" y="1051632"/>
                  </a:lnTo>
                  <a:lnTo>
                    <a:pt x="197511" y="1094007"/>
                  </a:lnTo>
                  <a:lnTo>
                    <a:pt x="208172" y="1094007"/>
                  </a:lnTo>
                  <a:lnTo>
                    <a:pt x="208172" y="1124508"/>
                  </a:lnTo>
                  <a:lnTo>
                    <a:pt x="227033" y="1124508"/>
                  </a:lnTo>
                  <a:lnTo>
                    <a:pt x="227033" y="1169061"/>
                  </a:lnTo>
                  <a:lnTo>
                    <a:pt x="236405" y="1169061"/>
                  </a:lnTo>
                  <a:lnTo>
                    <a:pt x="236405" y="1333658"/>
                  </a:lnTo>
                  <a:lnTo>
                    <a:pt x="243082" y="1333658"/>
                  </a:lnTo>
                  <a:lnTo>
                    <a:pt x="243082" y="1507949"/>
                  </a:lnTo>
                  <a:lnTo>
                    <a:pt x="281038" y="1507949"/>
                  </a:lnTo>
                  <a:lnTo>
                    <a:pt x="281038" y="1539976"/>
                  </a:lnTo>
                  <a:lnTo>
                    <a:pt x="299547" y="1539976"/>
                  </a:lnTo>
                  <a:lnTo>
                    <a:pt x="299547" y="1582350"/>
                  </a:lnTo>
                  <a:lnTo>
                    <a:pt x="339612" y="1582350"/>
                  </a:lnTo>
                  <a:lnTo>
                    <a:pt x="339612" y="1602394"/>
                  </a:lnTo>
                  <a:lnTo>
                    <a:pt x="363042" y="1602394"/>
                  </a:lnTo>
                  <a:lnTo>
                    <a:pt x="363042" y="1628646"/>
                  </a:lnTo>
                  <a:lnTo>
                    <a:pt x="374756" y="1628646"/>
                  </a:lnTo>
                  <a:lnTo>
                    <a:pt x="374756" y="1705988"/>
                  </a:lnTo>
                  <a:lnTo>
                    <a:pt x="440593" y="1705988"/>
                  </a:lnTo>
                  <a:lnTo>
                    <a:pt x="440593" y="1736707"/>
                  </a:lnTo>
                  <a:lnTo>
                    <a:pt x="478198" y="1736707"/>
                  </a:lnTo>
                  <a:lnTo>
                    <a:pt x="478198" y="1747600"/>
                  </a:lnTo>
                  <a:lnTo>
                    <a:pt x="499636" y="1747600"/>
                  </a:lnTo>
                  <a:lnTo>
                    <a:pt x="499636" y="1789757"/>
                  </a:lnTo>
                  <a:lnTo>
                    <a:pt x="518497" y="1789757"/>
                  </a:lnTo>
                  <a:lnTo>
                    <a:pt x="518497" y="1812960"/>
                  </a:lnTo>
                  <a:lnTo>
                    <a:pt x="620533" y="1812960"/>
                  </a:lnTo>
                  <a:lnTo>
                    <a:pt x="620533" y="1829735"/>
                  </a:lnTo>
                  <a:lnTo>
                    <a:pt x="644665" y="1829735"/>
                  </a:lnTo>
                  <a:lnTo>
                    <a:pt x="644665" y="1854681"/>
                  </a:lnTo>
                  <a:lnTo>
                    <a:pt x="652748" y="1854681"/>
                  </a:lnTo>
                  <a:lnTo>
                    <a:pt x="652748" y="1873417"/>
                  </a:lnTo>
                  <a:lnTo>
                    <a:pt x="671609" y="1873417"/>
                  </a:lnTo>
                  <a:lnTo>
                    <a:pt x="671609" y="1895857"/>
                  </a:lnTo>
                  <a:lnTo>
                    <a:pt x="737915" y="1895857"/>
                  </a:lnTo>
                  <a:lnTo>
                    <a:pt x="737915" y="1913395"/>
                  </a:lnTo>
                  <a:lnTo>
                    <a:pt x="753496" y="1913395"/>
                  </a:lnTo>
                  <a:lnTo>
                    <a:pt x="753496" y="1942045"/>
                  </a:lnTo>
                  <a:lnTo>
                    <a:pt x="816638" y="1942045"/>
                  </a:lnTo>
                  <a:lnTo>
                    <a:pt x="816638" y="1963286"/>
                  </a:lnTo>
                  <a:lnTo>
                    <a:pt x="937535" y="1963286"/>
                  </a:lnTo>
                  <a:lnTo>
                    <a:pt x="937535" y="2028210"/>
                  </a:lnTo>
                  <a:lnTo>
                    <a:pt x="960496" y="2028210"/>
                  </a:lnTo>
                  <a:lnTo>
                    <a:pt x="960496" y="2048254"/>
                  </a:lnTo>
                  <a:lnTo>
                    <a:pt x="997983" y="2048254"/>
                  </a:lnTo>
                  <a:lnTo>
                    <a:pt x="997983" y="2063504"/>
                  </a:lnTo>
                  <a:lnTo>
                    <a:pt x="1042500" y="2063504"/>
                  </a:lnTo>
                  <a:lnTo>
                    <a:pt x="1042500" y="2090737"/>
                  </a:lnTo>
                  <a:lnTo>
                    <a:pt x="1112788" y="2090737"/>
                  </a:lnTo>
                  <a:lnTo>
                    <a:pt x="1112788" y="2113177"/>
                  </a:lnTo>
                  <a:lnTo>
                    <a:pt x="1132235" y="2113177"/>
                  </a:lnTo>
                  <a:lnTo>
                    <a:pt x="1132235" y="2161870"/>
                  </a:lnTo>
                  <a:lnTo>
                    <a:pt x="1222205" y="2161870"/>
                  </a:lnTo>
                  <a:lnTo>
                    <a:pt x="1222205" y="2185617"/>
                  </a:lnTo>
                  <a:lnTo>
                    <a:pt x="1251843" y="2185617"/>
                  </a:lnTo>
                  <a:lnTo>
                    <a:pt x="1251843" y="2201848"/>
                  </a:lnTo>
                  <a:lnTo>
                    <a:pt x="1313580" y="2201848"/>
                  </a:lnTo>
                  <a:lnTo>
                    <a:pt x="1313580" y="2245530"/>
                  </a:lnTo>
                  <a:lnTo>
                    <a:pt x="1332441" y="2245530"/>
                  </a:lnTo>
                  <a:lnTo>
                    <a:pt x="1332441" y="2276793"/>
                  </a:lnTo>
                  <a:lnTo>
                    <a:pt x="1775612" y="2276793"/>
                  </a:lnTo>
                  <a:lnTo>
                    <a:pt x="1775612" y="2300541"/>
                  </a:lnTo>
                  <a:lnTo>
                    <a:pt x="1827391" y="2300541"/>
                  </a:lnTo>
                  <a:lnTo>
                    <a:pt x="1827391" y="2331695"/>
                  </a:lnTo>
                  <a:lnTo>
                    <a:pt x="1891119" y="2331695"/>
                  </a:lnTo>
                  <a:lnTo>
                    <a:pt x="1891119" y="2368514"/>
                  </a:lnTo>
                  <a:lnTo>
                    <a:pt x="1901897" y="2368514"/>
                  </a:lnTo>
                  <a:lnTo>
                    <a:pt x="1901897" y="2401194"/>
                  </a:lnTo>
                  <a:lnTo>
                    <a:pt x="1919118" y="2401194"/>
                  </a:lnTo>
                  <a:lnTo>
                    <a:pt x="1919118" y="2442915"/>
                  </a:lnTo>
                  <a:lnTo>
                    <a:pt x="1995850" y="2442915"/>
                  </a:lnTo>
                  <a:lnTo>
                    <a:pt x="1995850" y="2477447"/>
                  </a:lnTo>
                  <a:lnTo>
                    <a:pt x="2363929" y="2477447"/>
                  </a:lnTo>
                  <a:lnTo>
                    <a:pt x="2363929" y="2515355"/>
                  </a:lnTo>
                  <a:lnTo>
                    <a:pt x="2495486" y="2515355"/>
                  </a:lnTo>
                  <a:lnTo>
                    <a:pt x="2495486" y="2567751"/>
                  </a:lnTo>
                  <a:lnTo>
                    <a:pt x="2519735" y="2567751"/>
                  </a:lnTo>
                  <a:lnTo>
                    <a:pt x="2519735" y="2620257"/>
                  </a:lnTo>
                  <a:lnTo>
                    <a:pt x="3042801" y="2620257"/>
                  </a:lnTo>
                </a:path>
              </a:pathLst>
            </a:custGeom>
            <a:noFill/>
            <a:ln w="28575" cap="flat">
              <a:solidFill>
                <a:srgbClr val="025973"/>
              </a:solidFill>
              <a:prstDash val="solid"/>
              <a:miter/>
            </a:ln>
          </p:spPr>
          <p:txBody>
            <a:bodyPr rtlCol="0" anchor="ctr"/>
            <a:lstStyle/>
            <a:p>
              <a:endParaRPr lang="en-US"/>
            </a:p>
          </p:txBody>
        </p:sp>
        <p:grpSp>
          <p:nvGrpSpPr>
            <p:cNvPr id="24766" name="Graphic 24761">
              <a:extLst>
                <a:ext uri="{FF2B5EF4-FFF2-40B4-BE49-F238E27FC236}">
                  <a16:creationId xmlns:a16="http://schemas.microsoft.com/office/drawing/2014/main" id="{25274039-BCBA-29FA-CF70-3A1E77200DB6}"/>
                </a:ext>
              </a:extLst>
            </p:cNvPr>
            <p:cNvGrpSpPr/>
            <p:nvPr/>
          </p:nvGrpSpPr>
          <p:grpSpPr>
            <a:xfrm>
              <a:off x="7763983" y="4813492"/>
              <a:ext cx="2296099" cy="784312"/>
              <a:chOff x="7763983" y="4813492"/>
              <a:chExt cx="2296099" cy="784312"/>
            </a:xfrm>
          </p:grpSpPr>
          <p:sp>
            <p:nvSpPr>
              <p:cNvPr id="24767" name="Freeform: Shape 24766">
                <a:extLst>
                  <a:ext uri="{FF2B5EF4-FFF2-40B4-BE49-F238E27FC236}">
                    <a16:creationId xmlns:a16="http://schemas.microsoft.com/office/drawing/2014/main" id="{BA34C58A-B4F8-5ED6-F318-D487BF866D38}"/>
                  </a:ext>
                </a:extLst>
              </p:cNvPr>
              <p:cNvSpPr/>
              <p:nvPr/>
            </p:nvSpPr>
            <p:spPr>
              <a:xfrm>
                <a:off x="7763983" y="4813492"/>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68" name="Freeform: Shape 24767">
                <a:extLst>
                  <a:ext uri="{FF2B5EF4-FFF2-40B4-BE49-F238E27FC236}">
                    <a16:creationId xmlns:a16="http://schemas.microsoft.com/office/drawing/2014/main" id="{1CD1EAD1-D59F-4693-8669-484B393AE399}"/>
                  </a:ext>
                </a:extLst>
              </p:cNvPr>
              <p:cNvSpPr/>
              <p:nvPr/>
            </p:nvSpPr>
            <p:spPr>
              <a:xfrm>
                <a:off x="8138856" y="5009570"/>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69" name="Freeform: Shape 24768">
                <a:extLst>
                  <a:ext uri="{FF2B5EF4-FFF2-40B4-BE49-F238E27FC236}">
                    <a16:creationId xmlns:a16="http://schemas.microsoft.com/office/drawing/2014/main" id="{FA6BF30C-031D-EDEE-E2C2-6CAB50D165DC}"/>
                  </a:ext>
                </a:extLst>
              </p:cNvPr>
              <p:cNvSpPr/>
              <p:nvPr/>
            </p:nvSpPr>
            <p:spPr>
              <a:xfrm>
                <a:off x="8584018" y="519475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0" name="Freeform: Shape 24769">
                <a:extLst>
                  <a:ext uri="{FF2B5EF4-FFF2-40B4-BE49-F238E27FC236}">
                    <a16:creationId xmlns:a16="http://schemas.microsoft.com/office/drawing/2014/main" id="{4351C898-5DE3-F145-AA99-C6C52C85052A}"/>
                  </a:ext>
                </a:extLst>
              </p:cNvPr>
              <p:cNvSpPr/>
              <p:nvPr/>
            </p:nvSpPr>
            <p:spPr>
              <a:xfrm>
                <a:off x="8677737" y="519475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1" name="Freeform: Shape 24770">
                <a:extLst>
                  <a:ext uri="{FF2B5EF4-FFF2-40B4-BE49-F238E27FC236}">
                    <a16:creationId xmlns:a16="http://schemas.microsoft.com/office/drawing/2014/main" id="{DCD5A405-5257-FD04-B24B-D237E4E443B6}"/>
                  </a:ext>
                </a:extLst>
              </p:cNvPr>
              <p:cNvSpPr/>
              <p:nvPr/>
            </p:nvSpPr>
            <p:spPr>
              <a:xfrm>
                <a:off x="8724596" y="519475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2" name="Freeform: Shape 24771">
                <a:extLst>
                  <a:ext uri="{FF2B5EF4-FFF2-40B4-BE49-F238E27FC236}">
                    <a16:creationId xmlns:a16="http://schemas.microsoft.com/office/drawing/2014/main" id="{E7EA4F04-B307-1C77-2B3F-367A3C96E86A}"/>
                  </a:ext>
                </a:extLst>
              </p:cNvPr>
              <p:cNvSpPr/>
              <p:nvPr/>
            </p:nvSpPr>
            <p:spPr>
              <a:xfrm>
                <a:off x="8748026" y="519475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3" name="Freeform: Shape 24772">
                <a:extLst>
                  <a:ext uri="{FF2B5EF4-FFF2-40B4-BE49-F238E27FC236}">
                    <a16:creationId xmlns:a16="http://schemas.microsoft.com/office/drawing/2014/main" id="{3125EE94-6494-0683-D665-320F2F0A56D0}"/>
                  </a:ext>
                </a:extLst>
              </p:cNvPr>
              <p:cNvSpPr/>
              <p:nvPr/>
            </p:nvSpPr>
            <p:spPr>
              <a:xfrm>
                <a:off x="8771455" y="519475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4" name="Freeform: Shape 24773">
                <a:extLst>
                  <a:ext uri="{FF2B5EF4-FFF2-40B4-BE49-F238E27FC236}">
                    <a16:creationId xmlns:a16="http://schemas.microsoft.com/office/drawing/2014/main" id="{42126487-5795-B948-1CFC-72FB5D6D5E7B}"/>
                  </a:ext>
                </a:extLst>
              </p:cNvPr>
              <p:cNvSpPr/>
              <p:nvPr/>
            </p:nvSpPr>
            <p:spPr>
              <a:xfrm>
                <a:off x="9111184" y="5390833"/>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5" name="Freeform: Shape 24774">
                <a:extLst>
                  <a:ext uri="{FF2B5EF4-FFF2-40B4-BE49-F238E27FC236}">
                    <a16:creationId xmlns:a16="http://schemas.microsoft.com/office/drawing/2014/main" id="{29A55374-4B59-A853-DB25-7A79F0EDD5CA}"/>
                  </a:ext>
                </a:extLst>
              </p:cNvPr>
              <p:cNvSpPr/>
              <p:nvPr/>
            </p:nvSpPr>
            <p:spPr>
              <a:xfrm>
                <a:off x="9497772" y="5434406"/>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6" name="Freeform: Shape 24775">
                <a:extLst>
                  <a:ext uri="{FF2B5EF4-FFF2-40B4-BE49-F238E27FC236}">
                    <a16:creationId xmlns:a16="http://schemas.microsoft.com/office/drawing/2014/main" id="{FEF66AFC-DB6A-C6D4-A291-D5509246702D}"/>
                  </a:ext>
                </a:extLst>
              </p:cNvPr>
              <p:cNvSpPr/>
              <p:nvPr/>
            </p:nvSpPr>
            <p:spPr>
              <a:xfrm>
                <a:off x="9685209" y="5543338"/>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7" name="Freeform: Shape 24776">
                <a:extLst>
                  <a:ext uri="{FF2B5EF4-FFF2-40B4-BE49-F238E27FC236}">
                    <a16:creationId xmlns:a16="http://schemas.microsoft.com/office/drawing/2014/main" id="{B7813998-DE7B-77E8-58A6-2C1279B2945C}"/>
                  </a:ext>
                </a:extLst>
              </p:cNvPr>
              <p:cNvSpPr/>
              <p:nvPr/>
            </p:nvSpPr>
            <p:spPr>
              <a:xfrm>
                <a:off x="9708639" y="5543338"/>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8" name="Freeform: Shape 24777">
                <a:extLst>
                  <a:ext uri="{FF2B5EF4-FFF2-40B4-BE49-F238E27FC236}">
                    <a16:creationId xmlns:a16="http://schemas.microsoft.com/office/drawing/2014/main" id="{6BF7110D-C4D6-8EEF-34F6-5A92A32CA759}"/>
                  </a:ext>
                </a:extLst>
              </p:cNvPr>
              <p:cNvSpPr/>
              <p:nvPr/>
            </p:nvSpPr>
            <p:spPr>
              <a:xfrm>
                <a:off x="9919505" y="5543338"/>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sp>
            <p:nvSpPr>
              <p:cNvPr id="24779" name="Freeform: Shape 24778">
                <a:extLst>
                  <a:ext uri="{FF2B5EF4-FFF2-40B4-BE49-F238E27FC236}">
                    <a16:creationId xmlns:a16="http://schemas.microsoft.com/office/drawing/2014/main" id="{9062BB5D-E6AA-029E-5D1D-FFBE640EDEAC}"/>
                  </a:ext>
                </a:extLst>
              </p:cNvPr>
              <p:cNvSpPr/>
              <p:nvPr/>
            </p:nvSpPr>
            <p:spPr>
              <a:xfrm>
                <a:off x="10060083" y="5543338"/>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025973"/>
                </a:solidFill>
                <a:prstDash val="solid"/>
                <a:miter/>
              </a:ln>
            </p:spPr>
            <p:txBody>
              <a:bodyPr rtlCol="0" anchor="ctr"/>
              <a:lstStyle/>
              <a:p>
                <a:endParaRPr lang="en-US"/>
              </a:p>
            </p:txBody>
          </p:sp>
        </p:grpSp>
      </p:grpSp>
      <p:grpSp>
        <p:nvGrpSpPr>
          <p:cNvPr id="24804" name="Graphic 24761">
            <a:extLst>
              <a:ext uri="{FF2B5EF4-FFF2-40B4-BE49-F238E27FC236}">
                <a16:creationId xmlns:a16="http://schemas.microsoft.com/office/drawing/2014/main" id="{9B241EDD-D88B-7D97-550E-907A578E3C6F}"/>
              </a:ext>
            </a:extLst>
          </p:cNvPr>
          <p:cNvGrpSpPr/>
          <p:nvPr/>
        </p:nvGrpSpPr>
        <p:grpSpPr>
          <a:xfrm>
            <a:off x="7023101" y="2939857"/>
            <a:ext cx="2474672" cy="2803718"/>
            <a:chOff x="7029699" y="2939857"/>
            <a:chExt cx="2468073" cy="2810452"/>
          </a:xfrm>
          <a:noFill/>
        </p:grpSpPr>
        <p:sp>
          <p:nvSpPr>
            <p:cNvPr id="24805" name="Freeform: Shape 24804">
              <a:extLst>
                <a:ext uri="{FF2B5EF4-FFF2-40B4-BE49-F238E27FC236}">
                  <a16:creationId xmlns:a16="http://schemas.microsoft.com/office/drawing/2014/main" id="{A7007C22-F81F-4F21-E5E7-405D73788201}"/>
                </a:ext>
              </a:extLst>
            </p:cNvPr>
            <p:cNvSpPr/>
            <p:nvPr/>
          </p:nvSpPr>
          <p:spPr>
            <a:xfrm>
              <a:off x="7029699" y="2939857"/>
              <a:ext cx="2468073" cy="2789646"/>
            </a:xfrm>
            <a:custGeom>
              <a:avLst/>
              <a:gdLst>
                <a:gd name="connsiteX0" fmla="*/ 2468073 w 2468073"/>
                <a:gd name="connsiteY0" fmla="*/ 2789647 h 2789646"/>
                <a:gd name="connsiteX1" fmla="*/ 2285908 w 2468073"/>
                <a:gd name="connsiteY1" fmla="*/ 2789647 h 2789646"/>
                <a:gd name="connsiteX2" fmla="*/ 2285908 w 2468073"/>
                <a:gd name="connsiteY2" fmla="*/ 2745093 h 2789646"/>
                <a:gd name="connsiteX3" fmla="*/ 1336775 w 2468073"/>
                <a:gd name="connsiteY3" fmla="*/ 2745093 h 2789646"/>
                <a:gd name="connsiteX4" fmla="*/ 1336775 w 2468073"/>
                <a:gd name="connsiteY4" fmla="*/ 2714701 h 2789646"/>
                <a:gd name="connsiteX5" fmla="*/ 1308308 w 2468073"/>
                <a:gd name="connsiteY5" fmla="*/ 2714701 h 2789646"/>
                <a:gd name="connsiteX6" fmla="*/ 1308308 w 2468073"/>
                <a:gd name="connsiteY6" fmla="*/ 2679734 h 2789646"/>
                <a:gd name="connsiteX7" fmla="*/ 1132586 w 2468073"/>
                <a:gd name="connsiteY7" fmla="*/ 2679734 h 2789646"/>
                <a:gd name="connsiteX8" fmla="*/ 1132586 w 2468073"/>
                <a:gd name="connsiteY8" fmla="*/ 2649778 h 2789646"/>
                <a:gd name="connsiteX9" fmla="*/ 872987 w 2468073"/>
                <a:gd name="connsiteY9" fmla="*/ 2649778 h 2789646"/>
                <a:gd name="connsiteX10" fmla="*/ 872987 w 2468073"/>
                <a:gd name="connsiteY10" fmla="*/ 2626466 h 2789646"/>
                <a:gd name="connsiteX11" fmla="*/ 726200 w 2468073"/>
                <a:gd name="connsiteY11" fmla="*/ 2626466 h 2789646"/>
                <a:gd name="connsiteX12" fmla="*/ 726200 w 2468073"/>
                <a:gd name="connsiteY12" fmla="*/ 2583111 h 2789646"/>
                <a:gd name="connsiteX13" fmla="*/ 617135 w 2468073"/>
                <a:gd name="connsiteY13" fmla="*/ 2583111 h 2789646"/>
                <a:gd name="connsiteX14" fmla="*/ 617135 w 2468073"/>
                <a:gd name="connsiteY14" fmla="*/ 2549015 h 2789646"/>
                <a:gd name="connsiteX15" fmla="*/ 597220 w 2468073"/>
                <a:gd name="connsiteY15" fmla="*/ 2549015 h 2789646"/>
                <a:gd name="connsiteX16" fmla="*/ 597220 w 2468073"/>
                <a:gd name="connsiteY16" fmla="*/ 2521782 h 2789646"/>
                <a:gd name="connsiteX17" fmla="*/ 573908 w 2468073"/>
                <a:gd name="connsiteY17" fmla="*/ 2521782 h 2789646"/>
                <a:gd name="connsiteX18" fmla="*/ 573908 w 2468073"/>
                <a:gd name="connsiteY18" fmla="*/ 2494549 h 2789646"/>
                <a:gd name="connsiteX19" fmla="*/ 547081 w 2468073"/>
                <a:gd name="connsiteY19" fmla="*/ 2494549 h 2789646"/>
                <a:gd name="connsiteX20" fmla="*/ 547081 w 2468073"/>
                <a:gd name="connsiteY20" fmla="*/ 2471564 h 2789646"/>
                <a:gd name="connsiteX21" fmla="*/ 476558 w 2468073"/>
                <a:gd name="connsiteY21" fmla="*/ 2471564 h 2789646"/>
                <a:gd name="connsiteX22" fmla="*/ 476558 w 2468073"/>
                <a:gd name="connsiteY22" fmla="*/ 2418296 h 2789646"/>
                <a:gd name="connsiteX23" fmla="*/ 429699 w 2468073"/>
                <a:gd name="connsiteY23" fmla="*/ 2418296 h 2789646"/>
                <a:gd name="connsiteX24" fmla="*/ 429699 w 2468073"/>
                <a:gd name="connsiteY24" fmla="*/ 2383329 h 2789646"/>
                <a:gd name="connsiteX25" fmla="*/ 382840 w 2468073"/>
                <a:gd name="connsiteY25" fmla="*/ 2383329 h 2789646"/>
                <a:gd name="connsiteX26" fmla="*/ 382840 w 2468073"/>
                <a:gd name="connsiteY26" fmla="*/ 2355007 h 2789646"/>
                <a:gd name="connsiteX27" fmla="*/ 360816 w 2468073"/>
                <a:gd name="connsiteY27" fmla="*/ 2355007 h 2789646"/>
                <a:gd name="connsiteX28" fmla="*/ 360816 w 2468073"/>
                <a:gd name="connsiteY28" fmla="*/ 2050323 h 2789646"/>
                <a:gd name="connsiteX29" fmla="*/ 324968 w 2468073"/>
                <a:gd name="connsiteY29" fmla="*/ 2050323 h 2789646"/>
                <a:gd name="connsiteX30" fmla="*/ 324968 w 2468073"/>
                <a:gd name="connsiteY30" fmla="*/ 2026140 h 2789646"/>
                <a:gd name="connsiteX31" fmla="*/ 242262 w 2468073"/>
                <a:gd name="connsiteY31" fmla="*/ 2026140 h 2789646"/>
                <a:gd name="connsiteX32" fmla="*/ 242262 w 2468073"/>
                <a:gd name="connsiteY32" fmla="*/ 1928101 h 2789646"/>
                <a:gd name="connsiteX33" fmla="*/ 228321 w 2468073"/>
                <a:gd name="connsiteY33" fmla="*/ 1928101 h 2789646"/>
                <a:gd name="connsiteX34" fmla="*/ 228321 w 2468073"/>
                <a:gd name="connsiteY34" fmla="*/ 1803809 h 2789646"/>
                <a:gd name="connsiteX35" fmla="*/ 212155 w 2468073"/>
                <a:gd name="connsiteY35" fmla="*/ 1803809 h 2789646"/>
                <a:gd name="connsiteX36" fmla="*/ 212155 w 2468073"/>
                <a:gd name="connsiteY36" fmla="*/ 1727230 h 2789646"/>
                <a:gd name="connsiteX37" fmla="*/ 195403 w 2468073"/>
                <a:gd name="connsiteY37" fmla="*/ 1727230 h 2789646"/>
                <a:gd name="connsiteX38" fmla="*/ 195403 w 2468073"/>
                <a:gd name="connsiteY38" fmla="*/ 1699343 h 2789646"/>
                <a:gd name="connsiteX39" fmla="*/ 184391 w 2468073"/>
                <a:gd name="connsiteY39" fmla="*/ 1699343 h 2789646"/>
                <a:gd name="connsiteX40" fmla="*/ 184391 w 2468073"/>
                <a:gd name="connsiteY40" fmla="*/ 1666664 h 2789646"/>
                <a:gd name="connsiteX41" fmla="*/ 171973 w 2468073"/>
                <a:gd name="connsiteY41" fmla="*/ 1666664 h 2789646"/>
                <a:gd name="connsiteX42" fmla="*/ 171973 w 2468073"/>
                <a:gd name="connsiteY42" fmla="*/ 1638124 h 2789646"/>
                <a:gd name="connsiteX43" fmla="*/ 158501 w 2468073"/>
                <a:gd name="connsiteY43" fmla="*/ 1638124 h 2789646"/>
                <a:gd name="connsiteX44" fmla="*/ 158501 w 2468073"/>
                <a:gd name="connsiteY44" fmla="*/ 1607296 h 2789646"/>
                <a:gd name="connsiteX45" fmla="*/ 142335 w 2468073"/>
                <a:gd name="connsiteY45" fmla="*/ 1607296 h 2789646"/>
                <a:gd name="connsiteX46" fmla="*/ 142335 w 2468073"/>
                <a:gd name="connsiteY46" fmla="*/ 1537361 h 2789646"/>
                <a:gd name="connsiteX47" fmla="*/ 125114 w 2468073"/>
                <a:gd name="connsiteY47" fmla="*/ 1537361 h 2789646"/>
                <a:gd name="connsiteX48" fmla="*/ 125114 w 2468073"/>
                <a:gd name="connsiteY48" fmla="*/ 1503265 h 2789646"/>
                <a:gd name="connsiteX49" fmla="*/ 111056 w 2468073"/>
                <a:gd name="connsiteY49" fmla="*/ 1503265 h 2789646"/>
                <a:gd name="connsiteX50" fmla="*/ 111056 w 2468073"/>
                <a:gd name="connsiteY50" fmla="*/ 350108 h 2789646"/>
                <a:gd name="connsiteX51" fmla="*/ 89970 w 2468073"/>
                <a:gd name="connsiteY51" fmla="*/ 350108 h 2789646"/>
                <a:gd name="connsiteX52" fmla="*/ 89970 w 2468073"/>
                <a:gd name="connsiteY52" fmla="*/ 281045 h 2789646"/>
                <a:gd name="connsiteX53" fmla="*/ 76966 w 2468073"/>
                <a:gd name="connsiteY53" fmla="*/ 281045 h 2789646"/>
                <a:gd name="connsiteX54" fmla="*/ 76966 w 2468073"/>
                <a:gd name="connsiteY54" fmla="*/ 174292 h 2789646"/>
                <a:gd name="connsiteX55" fmla="*/ 61737 w 2468073"/>
                <a:gd name="connsiteY55" fmla="*/ 174292 h 2789646"/>
                <a:gd name="connsiteX56" fmla="*/ 61737 w 2468073"/>
                <a:gd name="connsiteY56" fmla="*/ 87146 h 2789646"/>
                <a:gd name="connsiteX57" fmla="*/ 47445 w 2468073"/>
                <a:gd name="connsiteY57" fmla="*/ 87146 h 2789646"/>
                <a:gd name="connsiteX58" fmla="*/ 47445 w 2468073"/>
                <a:gd name="connsiteY58" fmla="*/ 0 h 2789646"/>
                <a:gd name="connsiteX59" fmla="*/ 0 w 2468073"/>
                <a:gd name="connsiteY59" fmla="*/ 0 h 278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468073" h="2789646">
                  <a:moveTo>
                    <a:pt x="2468073" y="2789647"/>
                  </a:moveTo>
                  <a:lnTo>
                    <a:pt x="2285908" y="2789647"/>
                  </a:lnTo>
                  <a:lnTo>
                    <a:pt x="2285908" y="2745093"/>
                  </a:lnTo>
                  <a:lnTo>
                    <a:pt x="1336775" y="2745093"/>
                  </a:lnTo>
                  <a:lnTo>
                    <a:pt x="1336775" y="2714701"/>
                  </a:lnTo>
                  <a:lnTo>
                    <a:pt x="1308308" y="2714701"/>
                  </a:lnTo>
                  <a:lnTo>
                    <a:pt x="1308308" y="2679734"/>
                  </a:lnTo>
                  <a:lnTo>
                    <a:pt x="1132586" y="2679734"/>
                  </a:lnTo>
                  <a:lnTo>
                    <a:pt x="1132586" y="2649778"/>
                  </a:lnTo>
                  <a:lnTo>
                    <a:pt x="872987" y="2649778"/>
                  </a:lnTo>
                  <a:lnTo>
                    <a:pt x="872987" y="2626466"/>
                  </a:lnTo>
                  <a:lnTo>
                    <a:pt x="726200" y="2626466"/>
                  </a:lnTo>
                  <a:lnTo>
                    <a:pt x="726200" y="2583111"/>
                  </a:lnTo>
                  <a:lnTo>
                    <a:pt x="617135" y="2583111"/>
                  </a:lnTo>
                  <a:lnTo>
                    <a:pt x="617135" y="2549015"/>
                  </a:lnTo>
                  <a:lnTo>
                    <a:pt x="597220" y="2549015"/>
                  </a:lnTo>
                  <a:lnTo>
                    <a:pt x="597220" y="2521782"/>
                  </a:lnTo>
                  <a:lnTo>
                    <a:pt x="573908" y="2521782"/>
                  </a:lnTo>
                  <a:lnTo>
                    <a:pt x="573908" y="2494549"/>
                  </a:lnTo>
                  <a:lnTo>
                    <a:pt x="547081" y="2494549"/>
                  </a:lnTo>
                  <a:lnTo>
                    <a:pt x="547081" y="2471564"/>
                  </a:lnTo>
                  <a:lnTo>
                    <a:pt x="476558" y="2471564"/>
                  </a:lnTo>
                  <a:lnTo>
                    <a:pt x="476558" y="2418296"/>
                  </a:lnTo>
                  <a:lnTo>
                    <a:pt x="429699" y="2418296"/>
                  </a:lnTo>
                  <a:lnTo>
                    <a:pt x="429699" y="2383329"/>
                  </a:lnTo>
                  <a:lnTo>
                    <a:pt x="382840" y="2383329"/>
                  </a:lnTo>
                  <a:lnTo>
                    <a:pt x="382840" y="2355007"/>
                  </a:lnTo>
                  <a:lnTo>
                    <a:pt x="360816" y="2355007"/>
                  </a:lnTo>
                  <a:lnTo>
                    <a:pt x="360816" y="2050323"/>
                  </a:lnTo>
                  <a:lnTo>
                    <a:pt x="324968" y="2050323"/>
                  </a:lnTo>
                  <a:lnTo>
                    <a:pt x="324968" y="2026140"/>
                  </a:lnTo>
                  <a:lnTo>
                    <a:pt x="242262" y="2026140"/>
                  </a:lnTo>
                  <a:lnTo>
                    <a:pt x="242262" y="1928101"/>
                  </a:lnTo>
                  <a:lnTo>
                    <a:pt x="228321" y="1928101"/>
                  </a:lnTo>
                  <a:lnTo>
                    <a:pt x="228321" y="1803809"/>
                  </a:lnTo>
                  <a:lnTo>
                    <a:pt x="212155" y="1803809"/>
                  </a:lnTo>
                  <a:lnTo>
                    <a:pt x="212155" y="1727230"/>
                  </a:lnTo>
                  <a:lnTo>
                    <a:pt x="195403" y="1727230"/>
                  </a:lnTo>
                  <a:lnTo>
                    <a:pt x="195403" y="1699343"/>
                  </a:lnTo>
                  <a:lnTo>
                    <a:pt x="184391" y="1699343"/>
                  </a:lnTo>
                  <a:lnTo>
                    <a:pt x="184391" y="1666664"/>
                  </a:lnTo>
                  <a:lnTo>
                    <a:pt x="171973" y="1666664"/>
                  </a:lnTo>
                  <a:lnTo>
                    <a:pt x="171973" y="1638124"/>
                  </a:lnTo>
                  <a:lnTo>
                    <a:pt x="158501" y="1638124"/>
                  </a:lnTo>
                  <a:lnTo>
                    <a:pt x="158501" y="1607296"/>
                  </a:lnTo>
                  <a:lnTo>
                    <a:pt x="142335" y="1607296"/>
                  </a:lnTo>
                  <a:lnTo>
                    <a:pt x="142335" y="1537361"/>
                  </a:lnTo>
                  <a:lnTo>
                    <a:pt x="125114" y="1537361"/>
                  </a:lnTo>
                  <a:lnTo>
                    <a:pt x="125114" y="1503265"/>
                  </a:lnTo>
                  <a:lnTo>
                    <a:pt x="111056" y="1503265"/>
                  </a:lnTo>
                  <a:lnTo>
                    <a:pt x="111056" y="350108"/>
                  </a:lnTo>
                  <a:lnTo>
                    <a:pt x="89970" y="350108"/>
                  </a:lnTo>
                  <a:lnTo>
                    <a:pt x="89970" y="281045"/>
                  </a:lnTo>
                  <a:lnTo>
                    <a:pt x="76966" y="281045"/>
                  </a:lnTo>
                  <a:lnTo>
                    <a:pt x="76966" y="174292"/>
                  </a:lnTo>
                  <a:lnTo>
                    <a:pt x="61737" y="174292"/>
                  </a:lnTo>
                  <a:lnTo>
                    <a:pt x="61737" y="87146"/>
                  </a:lnTo>
                  <a:lnTo>
                    <a:pt x="47445" y="87146"/>
                  </a:lnTo>
                  <a:lnTo>
                    <a:pt x="47445" y="0"/>
                  </a:lnTo>
                  <a:lnTo>
                    <a:pt x="0" y="0"/>
                  </a:lnTo>
                </a:path>
              </a:pathLst>
            </a:custGeom>
            <a:noFill/>
            <a:ln w="28575" cap="flat">
              <a:solidFill>
                <a:srgbClr val="E1471D"/>
              </a:solidFill>
              <a:prstDash val="solid"/>
              <a:miter/>
            </a:ln>
          </p:spPr>
          <p:txBody>
            <a:bodyPr rtlCol="0" anchor="ctr"/>
            <a:lstStyle/>
            <a:p>
              <a:endParaRPr lang="en-US"/>
            </a:p>
          </p:txBody>
        </p:sp>
        <p:sp>
          <p:nvSpPr>
            <p:cNvPr id="24806" name="Freeform: Shape 24805">
              <a:extLst>
                <a:ext uri="{FF2B5EF4-FFF2-40B4-BE49-F238E27FC236}">
                  <a16:creationId xmlns:a16="http://schemas.microsoft.com/office/drawing/2014/main" id="{AC96CEF9-3DBA-2FE1-1A9D-58B6234999B6}"/>
                </a:ext>
              </a:extLst>
            </p:cNvPr>
            <p:cNvSpPr/>
            <p:nvPr/>
          </p:nvSpPr>
          <p:spPr>
            <a:xfrm>
              <a:off x="7283676" y="4933317"/>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E1471D"/>
              </a:solidFill>
              <a:prstDash val="solid"/>
              <a:miter/>
            </a:ln>
          </p:spPr>
          <p:txBody>
            <a:bodyPr rtlCol="0" anchor="ctr"/>
            <a:lstStyle/>
            <a:p>
              <a:endParaRPr lang="en-US"/>
            </a:p>
          </p:txBody>
        </p:sp>
        <p:sp>
          <p:nvSpPr>
            <p:cNvPr id="24807" name="Freeform: Shape 24806">
              <a:extLst>
                <a:ext uri="{FF2B5EF4-FFF2-40B4-BE49-F238E27FC236}">
                  <a16:creationId xmlns:a16="http://schemas.microsoft.com/office/drawing/2014/main" id="{E8135F2B-81B4-5855-1652-5A726ED0B070}"/>
                </a:ext>
              </a:extLst>
            </p:cNvPr>
            <p:cNvSpPr/>
            <p:nvPr/>
          </p:nvSpPr>
          <p:spPr>
            <a:xfrm>
              <a:off x="7670264" y="5499765"/>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E1471D"/>
              </a:solidFill>
              <a:prstDash val="solid"/>
              <a:miter/>
            </a:ln>
          </p:spPr>
          <p:txBody>
            <a:bodyPr rtlCol="0" anchor="ctr"/>
            <a:lstStyle/>
            <a:p>
              <a:endParaRPr lang="en-US"/>
            </a:p>
          </p:txBody>
        </p:sp>
        <p:sp>
          <p:nvSpPr>
            <p:cNvPr id="24808" name="Freeform: Shape 24807">
              <a:extLst>
                <a:ext uri="{FF2B5EF4-FFF2-40B4-BE49-F238E27FC236}">
                  <a16:creationId xmlns:a16="http://schemas.microsoft.com/office/drawing/2014/main" id="{1F3483C1-F3A2-F068-14D1-293911812A34}"/>
                </a:ext>
              </a:extLst>
            </p:cNvPr>
            <p:cNvSpPr/>
            <p:nvPr/>
          </p:nvSpPr>
          <p:spPr>
            <a:xfrm>
              <a:off x="9310336" y="5652270"/>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E1471D"/>
              </a:solidFill>
              <a:prstDash val="solid"/>
              <a:miter/>
            </a:ln>
          </p:spPr>
          <p:txBody>
            <a:bodyPr rtlCol="0" anchor="ctr"/>
            <a:lstStyle/>
            <a:p>
              <a:endParaRPr lang="en-US"/>
            </a:p>
          </p:txBody>
        </p:sp>
        <p:sp>
          <p:nvSpPr>
            <p:cNvPr id="24809" name="Freeform: Shape 24808">
              <a:extLst>
                <a:ext uri="{FF2B5EF4-FFF2-40B4-BE49-F238E27FC236}">
                  <a16:creationId xmlns:a16="http://schemas.microsoft.com/office/drawing/2014/main" id="{E778A2A4-42C4-3491-20CA-F2A33A619EE4}"/>
                </a:ext>
              </a:extLst>
            </p:cNvPr>
            <p:cNvSpPr/>
            <p:nvPr/>
          </p:nvSpPr>
          <p:spPr>
            <a:xfrm>
              <a:off x="9497772" y="5695843"/>
              <a:ext cx="11714" cy="54466"/>
            </a:xfrm>
            <a:custGeom>
              <a:avLst/>
              <a:gdLst>
                <a:gd name="connsiteX0" fmla="*/ 0 w 11714"/>
                <a:gd name="connsiteY0" fmla="*/ 0 h 54466"/>
                <a:gd name="connsiteX1" fmla="*/ 0 w 11714"/>
                <a:gd name="connsiteY1" fmla="*/ 54466 h 54466"/>
              </a:gdLst>
              <a:ahLst/>
              <a:cxnLst>
                <a:cxn ang="0">
                  <a:pos x="connsiteX0" y="connsiteY0"/>
                </a:cxn>
                <a:cxn ang="0">
                  <a:pos x="connsiteX1" y="connsiteY1"/>
                </a:cxn>
              </a:cxnLst>
              <a:rect l="l" t="t" r="r" b="b"/>
              <a:pathLst>
                <a:path w="11714" h="54466">
                  <a:moveTo>
                    <a:pt x="0" y="0"/>
                  </a:moveTo>
                  <a:lnTo>
                    <a:pt x="0" y="54466"/>
                  </a:lnTo>
                </a:path>
              </a:pathLst>
            </a:custGeom>
            <a:ln w="28575" cap="flat">
              <a:solidFill>
                <a:srgbClr val="E1471D"/>
              </a:solidFill>
              <a:prstDash val="solid"/>
              <a:miter/>
            </a:ln>
          </p:spPr>
          <p:txBody>
            <a:bodyPr rtlCol="0" anchor="ctr"/>
            <a:lstStyle/>
            <a:p>
              <a:endParaRPr lang="en-US"/>
            </a:p>
          </p:txBody>
        </p:sp>
      </p:grpSp>
    </p:spTree>
    <p:extLst>
      <p:ext uri="{BB962C8B-B14F-4D97-AF65-F5344CB8AC3E}">
        <p14:creationId xmlns:p14="http://schemas.microsoft.com/office/powerpoint/2010/main" val="93197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a:t>
            </a:r>
            <a:br>
              <a:rPr lang="en-US" dirty="0"/>
            </a:br>
            <a:r>
              <a:rPr lang="en-US" dirty="0"/>
              <a:t>OS From Start of 1L Chemotherapy</a:t>
            </a:r>
            <a:endParaRPr lang="en-US" altLang="en-US" dirty="0"/>
          </a:p>
        </p:txBody>
      </p:sp>
      <p:sp>
        <p:nvSpPr>
          <p:cNvPr id="9" name="Text Box 15">
            <a:extLst>
              <a:ext uri="{FF2B5EF4-FFF2-40B4-BE49-F238E27FC236}">
                <a16:creationId xmlns:a16="http://schemas.microsoft.com/office/drawing/2014/main" id="{3092C075-3D4B-4B48-6F62-7C4D6C16635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graphicFrame>
        <p:nvGraphicFramePr>
          <p:cNvPr id="13" name="Group 32">
            <a:extLst>
              <a:ext uri="{FF2B5EF4-FFF2-40B4-BE49-F238E27FC236}">
                <a16:creationId xmlns:a16="http://schemas.microsoft.com/office/drawing/2014/main" id="{BE5A539A-6B8F-A767-337B-64C731A2909E}"/>
              </a:ext>
            </a:extLst>
          </p:cNvPr>
          <p:cNvGraphicFramePr>
            <a:graphicFrameLocks noGrp="1"/>
          </p:cNvGraphicFramePr>
          <p:nvPr>
            <p:extLst>
              <p:ext uri="{D42A27DB-BD31-4B8C-83A1-F6EECF244321}">
                <p14:modId xmlns:p14="http://schemas.microsoft.com/office/powerpoint/2010/main" val="2047287507"/>
              </p:ext>
            </p:extLst>
          </p:nvPr>
        </p:nvGraphicFramePr>
        <p:xfrm>
          <a:off x="5220662" y="1591075"/>
          <a:ext cx="6294247" cy="1499167"/>
        </p:xfrm>
        <a:graphic>
          <a:graphicData uri="http://schemas.openxmlformats.org/drawingml/2006/table">
            <a:tbl>
              <a:tblPr/>
              <a:tblGrid>
                <a:gridCol w="2555763">
                  <a:extLst>
                    <a:ext uri="{9D8B030D-6E8A-4147-A177-3AD203B41FA5}">
                      <a16:colId xmlns:a16="http://schemas.microsoft.com/office/drawing/2014/main" val="20000"/>
                    </a:ext>
                  </a:extLst>
                </a:gridCol>
                <a:gridCol w="1869242">
                  <a:extLst>
                    <a:ext uri="{9D8B030D-6E8A-4147-A177-3AD203B41FA5}">
                      <a16:colId xmlns:a16="http://schemas.microsoft.com/office/drawing/2014/main" val="20001"/>
                    </a:ext>
                  </a:extLst>
                </a:gridCol>
                <a:gridCol w="1869242">
                  <a:extLst>
                    <a:ext uri="{9D8B030D-6E8A-4147-A177-3AD203B41FA5}">
                      <a16:colId xmlns:a16="http://schemas.microsoft.com/office/drawing/2014/main" val="4069657791"/>
                    </a:ext>
                  </a:extLst>
                </a:gridCol>
              </a:tblGrid>
              <a:tr h="57893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accent1"/>
                          </a:solidFill>
                          <a:effectLst/>
                          <a:latin typeface="Calibri" panose="020F0502020204030204" pitchFamily="34" charset="0"/>
                        </a:rPr>
                        <a:t>(n = 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(n = 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50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29.7 (25.2-34.0)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20.5 (19.0-23.5)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40864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 (0.636-0.921)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2" name="TextBox 1">
            <a:extLst>
              <a:ext uri="{FF2B5EF4-FFF2-40B4-BE49-F238E27FC236}">
                <a16:creationId xmlns:a16="http://schemas.microsoft.com/office/drawing/2014/main" id="{BEA3CBEF-78E4-C702-FA4D-00A6D9C7E466}"/>
              </a:ext>
            </a:extLst>
          </p:cNvPr>
          <p:cNvSpPr txBox="1"/>
          <p:nvPr/>
        </p:nvSpPr>
        <p:spPr bwMode="auto">
          <a:xfrm>
            <a:off x="757950" y="5336159"/>
            <a:ext cx="1881029" cy="92333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br>
              <a:rPr lang="en-US" dirty="0">
                <a:solidFill>
                  <a:schemeClr val="bg1"/>
                </a:solidFill>
                <a:latin typeface="Calibri" panose="020F0502020204030204" pitchFamily="34" charset="0"/>
              </a:rPr>
            </a:br>
            <a:r>
              <a:rPr lang="en-US" dirty="0">
                <a:solidFill>
                  <a:schemeClr val="accent1"/>
                </a:solidFill>
                <a:latin typeface="Calibri" panose="020F0502020204030204" pitchFamily="34" charset="0"/>
              </a:rPr>
              <a:t>Avelumab + BSC</a:t>
            </a:r>
            <a:br>
              <a:rPr lang="en-US" dirty="0">
                <a:solidFill>
                  <a:schemeClr val="accent1"/>
                </a:solidFill>
                <a:latin typeface="Calibri" panose="020F0502020204030204" pitchFamily="34" charset="0"/>
              </a:rPr>
            </a:br>
            <a:r>
              <a:rPr lang="en-US" dirty="0">
                <a:solidFill>
                  <a:schemeClr val="accent3"/>
                </a:solidFill>
                <a:latin typeface="Calibri" panose="020F0502020204030204" pitchFamily="34" charset="0"/>
              </a:rPr>
              <a:t>BSC alone</a:t>
            </a:r>
          </a:p>
        </p:txBody>
      </p:sp>
      <p:sp>
        <p:nvSpPr>
          <p:cNvPr id="3" name="TextBox 2">
            <a:extLst>
              <a:ext uri="{FF2B5EF4-FFF2-40B4-BE49-F238E27FC236}">
                <a16:creationId xmlns:a16="http://schemas.microsoft.com/office/drawing/2014/main" id="{38D0B2EC-879F-389E-CF9F-078C771C4572}"/>
              </a:ext>
            </a:extLst>
          </p:cNvPr>
          <p:cNvSpPr txBox="1"/>
          <p:nvPr/>
        </p:nvSpPr>
        <p:spPr bwMode="auto">
          <a:xfrm>
            <a:off x="5344740" y="5324867"/>
            <a:ext cx="1190978"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B324BDFA-D23E-E4E0-47DC-97086133C999}"/>
              </a:ext>
            </a:extLst>
          </p:cNvPr>
          <p:cNvSpPr txBox="1"/>
          <p:nvPr/>
        </p:nvSpPr>
        <p:spPr bwMode="auto">
          <a:xfrm rot="16200000">
            <a:off x="1099623" y="3554956"/>
            <a:ext cx="2099742"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 (%)</a:t>
            </a:r>
          </a:p>
        </p:txBody>
      </p:sp>
      <p:grpSp>
        <p:nvGrpSpPr>
          <p:cNvPr id="6" name="Group 5">
            <a:extLst>
              <a:ext uri="{FF2B5EF4-FFF2-40B4-BE49-F238E27FC236}">
                <a16:creationId xmlns:a16="http://schemas.microsoft.com/office/drawing/2014/main" id="{E60400AF-50F1-97D0-B5C6-715A173758C2}"/>
              </a:ext>
            </a:extLst>
          </p:cNvPr>
          <p:cNvGrpSpPr/>
          <p:nvPr/>
        </p:nvGrpSpPr>
        <p:grpSpPr>
          <a:xfrm>
            <a:off x="2261069" y="2057400"/>
            <a:ext cx="535724" cy="3215640"/>
            <a:chOff x="2417532" y="1536947"/>
            <a:chExt cx="535724" cy="3777299"/>
          </a:xfrm>
        </p:grpSpPr>
        <p:sp>
          <p:nvSpPr>
            <p:cNvPr id="57" name="TextBox 56">
              <a:extLst>
                <a:ext uri="{FF2B5EF4-FFF2-40B4-BE49-F238E27FC236}">
                  <a16:creationId xmlns:a16="http://schemas.microsoft.com/office/drawing/2014/main" id="{77F87251-2D10-89BD-698C-A4C8BB8CFB5E}"/>
                </a:ext>
              </a:extLst>
            </p:cNvPr>
            <p:cNvSpPr txBox="1"/>
            <p:nvPr/>
          </p:nvSpPr>
          <p:spPr bwMode="auto">
            <a:xfrm>
              <a:off x="2417532" y="1536947"/>
              <a:ext cx="535724"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B7C1631D-D264-9105-59A3-14AA6A383CC6}"/>
                </a:ext>
              </a:extLst>
            </p:cNvPr>
            <p:cNvSpPr txBox="1"/>
            <p:nvPr/>
          </p:nvSpPr>
          <p:spPr bwMode="auto">
            <a:xfrm>
              <a:off x="2534552" y="2212271"/>
              <a:ext cx="418704"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555584C7-64AF-F42E-DA94-3FA6CAC0C401}"/>
                </a:ext>
              </a:extLst>
            </p:cNvPr>
            <p:cNvSpPr txBox="1"/>
            <p:nvPr/>
          </p:nvSpPr>
          <p:spPr bwMode="auto">
            <a:xfrm>
              <a:off x="2534552" y="2872570"/>
              <a:ext cx="418704"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8228E948-7061-E410-7596-F651A674DA23}"/>
                </a:ext>
              </a:extLst>
            </p:cNvPr>
            <p:cNvSpPr txBox="1"/>
            <p:nvPr/>
          </p:nvSpPr>
          <p:spPr bwMode="auto">
            <a:xfrm>
              <a:off x="2534552" y="3547894"/>
              <a:ext cx="418704"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58AD1438-5B1A-2DCE-A5F7-E2BC8084E5D3}"/>
                </a:ext>
              </a:extLst>
            </p:cNvPr>
            <p:cNvSpPr txBox="1"/>
            <p:nvPr/>
          </p:nvSpPr>
          <p:spPr bwMode="auto">
            <a:xfrm>
              <a:off x="2534552" y="4205428"/>
              <a:ext cx="418704"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525B455B-95EF-7333-EF62-223D8C21DCAE}"/>
                </a:ext>
              </a:extLst>
            </p:cNvPr>
            <p:cNvSpPr txBox="1"/>
            <p:nvPr/>
          </p:nvSpPr>
          <p:spPr bwMode="auto">
            <a:xfrm>
              <a:off x="2651570" y="4880752"/>
              <a:ext cx="301686" cy="43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7" name="Group 6">
            <a:extLst>
              <a:ext uri="{FF2B5EF4-FFF2-40B4-BE49-F238E27FC236}">
                <a16:creationId xmlns:a16="http://schemas.microsoft.com/office/drawing/2014/main" id="{46877944-33D1-4BAA-09B0-1D28929E04AF}"/>
              </a:ext>
            </a:extLst>
          </p:cNvPr>
          <p:cNvGrpSpPr/>
          <p:nvPr/>
        </p:nvGrpSpPr>
        <p:grpSpPr>
          <a:xfrm>
            <a:off x="2606040" y="5080287"/>
            <a:ext cx="6675120" cy="369332"/>
            <a:chOff x="2727813" y="5064788"/>
            <a:chExt cx="9505837" cy="369332"/>
          </a:xfrm>
        </p:grpSpPr>
        <p:grpSp>
          <p:nvGrpSpPr>
            <p:cNvPr id="39" name="Group 38">
              <a:extLst>
                <a:ext uri="{FF2B5EF4-FFF2-40B4-BE49-F238E27FC236}">
                  <a16:creationId xmlns:a16="http://schemas.microsoft.com/office/drawing/2014/main" id="{5A3002F6-24B7-BC56-4081-EAF4A8515541}"/>
                </a:ext>
              </a:extLst>
            </p:cNvPr>
            <p:cNvGrpSpPr/>
            <p:nvPr/>
          </p:nvGrpSpPr>
          <p:grpSpPr>
            <a:xfrm>
              <a:off x="2727813" y="5064788"/>
              <a:ext cx="2552159" cy="369332"/>
              <a:chOff x="2727813" y="5064788"/>
              <a:chExt cx="2552159" cy="369332"/>
            </a:xfrm>
          </p:grpSpPr>
          <p:sp>
            <p:nvSpPr>
              <p:cNvPr id="53" name="TextBox 52">
                <a:extLst>
                  <a:ext uri="{FF2B5EF4-FFF2-40B4-BE49-F238E27FC236}">
                    <a16:creationId xmlns:a16="http://schemas.microsoft.com/office/drawing/2014/main" id="{9BF3DF38-10C4-40E5-C893-C4D431291992}"/>
                  </a:ext>
                </a:extLst>
              </p:cNvPr>
              <p:cNvSpPr txBox="1"/>
              <p:nvPr/>
            </p:nvSpPr>
            <p:spPr bwMode="auto">
              <a:xfrm>
                <a:off x="2727813" y="5064788"/>
                <a:ext cx="552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0901B85E-F3FE-8318-8584-8CAA74033E8B}"/>
                  </a:ext>
                </a:extLst>
              </p:cNvPr>
              <p:cNvSpPr txBox="1"/>
              <p:nvPr/>
            </p:nvSpPr>
            <p:spPr bwMode="auto">
              <a:xfrm>
                <a:off x="3359329" y="5064788"/>
                <a:ext cx="552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5F8E3428-4139-1391-BA3B-434A6C3A48F1}"/>
                  </a:ext>
                </a:extLst>
              </p:cNvPr>
              <p:cNvSpPr txBox="1"/>
              <p:nvPr/>
            </p:nvSpPr>
            <p:spPr bwMode="auto">
              <a:xfrm>
                <a:off x="3988418" y="5064788"/>
                <a:ext cx="552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6" name="TextBox 55">
                <a:extLst>
                  <a:ext uri="{FF2B5EF4-FFF2-40B4-BE49-F238E27FC236}">
                    <a16:creationId xmlns:a16="http://schemas.microsoft.com/office/drawing/2014/main" id="{C0576498-EA9C-5CD6-9474-1703357C4615}"/>
                  </a:ext>
                </a:extLst>
              </p:cNvPr>
              <p:cNvSpPr txBox="1"/>
              <p:nvPr/>
            </p:nvSpPr>
            <p:spPr bwMode="auto">
              <a:xfrm>
                <a:off x="4512722"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grpSp>
        <p:grpSp>
          <p:nvGrpSpPr>
            <p:cNvPr id="40" name="Group 39">
              <a:extLst>
                <a:ext uri="{FF2B5EF4-FFF2-40B4-BE49-F238E27FC236}">
                  <a16:creationId xmlns:a16="http://schemas.microsoft.com/office/drawing/2014/main" id="{E2A16F06-78F2-2DA9-207B-2C2F124DA77E}"/>
                </a:ext>
              </a:extLst>
            </p:cNvPr>
            <p:cNvGrpSpPr/>
            <p:nvPr/>
          </p:nvGrpSpPr>
          <p:grpSpPr>
            <a:xfrm>
              <a:off x="5161867" y="5064788"/>
              <a:ext cx="2659372" cy="369332"/>
              <a:chOff x="2620599" y="5064788"/>
              <a:chExt cx="2659372" cy="369332"/>
            </a:xfrm>
          </p:grpSpPr>
          <p:sp>
            <p:nvSpPr>
              <p:cNvPr id="49" name="TextBox 48">
                <a:extLst>
                  <a:ext uri="{FF2B5EF4-FFF2-40B4-BE49-F238E27FC236}">
                    <a16:creationId xmlns:a16="http://schemas.microsoft.com/office/drawing/2014/main" id="{F3651DFF-8FEC-124E-3CA8-F537B396796B}"/>
                  </a:ext>
                </a:extLst>
              </p:cNvPr>
              <p:cNvSpPr txBox="1"/>
              <p:nvPr/>
            </p:nvSpPr>
            <p:spPr bwMode="auto">
              <a:xfrm>
                <a:off x="2620599"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0" name="TextBox 49">
                <a:extLst>
                  <a:ext uri="{FF2B5EF4-FFF2-40B4-BE49-F238E27FC236}">
                    <a16:creationId xmlns:a16="http://schemas.microsoft.com/office/drawing/2014/main" id="{9BE01ABB-FA88-151C-DC81-BFDF2536D112}"/>
                  </a:ext>
                </a:extLst>
              </p:cNvPr>
              <p:cNvSpPr txBox="1"/>
              <p:nvPr/>
            </p:nvSpPr>
            <p:spPr bwMode="auto">
              <a:xfrm>
                <a:off x="3252115"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4E4CF776-7DA5-0E57-1CC2-2CBA249055E3}"/>
                  </a:ext>
                </a:extLst>
              </p:cNvPr>
              <p:cNvSpPr txBox="1"/>
              <p:nvPr/>
            </p:nvSpPr>
            <p:spPr bwMode="auto">
              <a:xfrm>
                <a:off x="3881205"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6121CB98-8A5A-0447-2755-A891ADDCA5D3}"/>
                  </a:ext>
                </a:extLst>
              </p:cNvPr>
              <p:cNvSpPr txBox="1"/>
              <p:nvPr/>
            </p:nvSpPr>
            <p:spPr bwMode="auto">
              <a:xfrm>
                <a:off x="4512721"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grpSp>
        <p:grpSp>
          <p:nvGrpSpPr>
            <p:cNvPr id="41" name="Group 40">
              <a:extLst>
                <a:ext uri="{FF2B5EF4-FFF2-40B4-BE49-F238E27FC236}">
                  <a16:creationId xmlns:a16="http://schemas.microsoft.com/office/drawing/2014/main" id="{C8BD83C5-E526-A6C7-2D7F-293A6F1F1AB2}"/>
                </a:ext>
              </a:extLst>
            </p:cNvPr>
            <p:cNvGrpSpPr/>
            <p:nvPr/>
          </p:nvGrpSpPr>
          <p:grpSpPr>
            <a:xfrm>
              <a:off x="7691980" y="5064788"/>
              <a:ext cx="4541670" cy="369332"/>
              <a:chOff x="2620599" y="5064788"/>
              <a:chExt cx="4541670" cy="369332"/>
            </a:xfrm>
          </p:grpSpPr>
          <p:sp>
            <p:nvSpPr>
              <p:cNvPr id="42" name="TextBox 41">
                <a:extLst>
                  <a:ext uri="{FF2B5EF4-FFF2-40B4-BE49-F238E27FC236}">
                    <a16:creationId xmlns:a16="http://schemas.microsoft.com/office/drawing/2014/main" id="{BF04D5AB-610F-4B75-AFEC-5FB5537DBC6D}"/>
                  </a:ext>
                </a:extLst>
              </p:cNvPr>
              <p:cNvSpPr txBox="1"/>
              <p:nvPr/>
            </p:nvSpPr>
            <p:spPr bwMode="auto">
              <a:xfrm>
                <a:off x="2620599"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3" name="TextBox 42">
                <a:extLst>
                  <a:ext uri="{FF2B5EF4-FFF2-40B4-BE49-F238E27FC236}">
                    <a16:creationId xmlns:a16="http://schemas.microsoft.com/office/drawing/2014/main" id="{961D4CC9-1DCF-5043-7E1A-AB2E5DC43E0D}"/>
                  </a:ext>
                </a:extLst>
              </p:cNvPr>
              <p:cNvSpPr txBox="1"/>
              <p:nvPr/>
            </p:nvSpPr>
            <p:spPr bwMode="auto">
              <a:xfrm>
                <a:off x="3252115"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4" name="TextBox 43">
                <a:extLst>
                  <a:ext uri="{FF2B5EF4-FFF2-40B4-BE49-F238E27FC236}">
                    <a16:creationId xmlns:a16="http://schemas.microsoft.com/office/drawing/2014/main" id="{CCD3E233-F1F6-7942-36A2-CE660312BA79}"/>
                  </a:ext>
                </a:extLst>
              </p:cNvPr>
              <p:cNvSpPr txBox="1"/>
              <p:nvPr/>
            </p:nvSpPr>
            <p:spPr bwMode="auto">
              <a:xfrm>
                <a:off x="3881205"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818FA9F2-AC6D-08CA-D5A2-1D4F6178925B}"/>
                  </a:ext>
                </a:extLst>
              </p:cNvPr>
              <p:cNvSpPr txBox="1"/>
              <p:nvPr/>
            </p:nvSpPr>
            <p:spPr bwMode="auto">
              <a:xfrm>
                <a:off x="4512721"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46" name="TextBox 45">
                <a:extLst>
                  <a:ext uri="{FF2B5EF4-FFF2-40B4-BE49-F238E27FC236}">
                    <a16:creationId xmlns:a16="http://schemas.microsoft.com/office/drawing/2014/main" id="{96B26395-3B31-0D47-9D9A-AA6640FB0CB9}"/>
                  </a:ext>
                </a:extLst>
              </p:cNvPr>
              <p:cNvSpPr txBox="1"/>
              <p:nvPr/>
            </p:nvSpPr>
            <p:spPr bwMode="auto">
              <a:xfrm>
                <a:off x="5176173"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7" name="TextBox 46">
                <a:extLst>
                  <a:ext uri="{FF2B5EF4-FFF2-40B4-BE49-F238E27FC236}">
                    <a16:creationId xmlns:a16="http://schemas.microsoft.com/office/drawing/2014/main" id="{52304826-5437-9026-9E9A-78DFB83D9B12}"/>
                  </a:ext>
                </a:extLst>
              </p:cNvPr>
              <p:cNvSpPr txBox="1"/>
              <p:nvPr/>
            </p:nvSpPr>
            <p:spPr bwMode="auto">
              <a:xfrm>
                <a:off x="5763501"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52</a:t>
                </a:r>
              </a:p>
            </p:txBody>
          </p:sp>
          <p:sp>
            <p:nvSpPr>
              <p:cNvPr id="48" name="TextBox 47">
                <a:extLst>
                  <a:ext uri="{FF2B5EF4-FFF2-40B4-BE49-F238E27FC236}">
                    <a16:creationId xmlns:a16="http://schemas.microsoft.com/office/drawing/2014/main" id="{74A45976-7CAB-A241-4305-8EF522865E7D}"/>
                  </a:ext>
                </a:extLst>
              </p:cNvPr>
              <p:cNvSpPr txBox="1"/>
              <p:nvPr/>
            </p:nvSpPr>
            <p:spPr bwMode="auto">
              <a:xfrm>
                <a:off x="6395019" y="5064788"/>
                <a:ext cx="76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56</a:t>
                </a:r>
              </a:p>
            </p:txBody>
          </p:sp>
        </p:grpSp>
      </p:grpSp>
      <p:sp>
        <p:nvSpPr>
          <p:cNvPr id="11" name="Freeform: Shape 10">
            <a:extLst>
              <a:ext uri="{FF2B5EF4-FFF2-40B4-BE49-F238E27FC236}">
                <a16:creationId xmlns:a16="http://schemas.microsoft.com/office/drawing/2014/main" id="{78E53379-C575-19CB-988C-E3E1718C34F6}"/>
              </a:ext>
            </a:extLst>
          </p:cNvPr>
          <p:cNvSpPr/>
          <p:nvPr/>
        </p:nvSpPr>
        <p:spPr>
          <a:xfrm>
            <a:off x="2809874" y="2241975"/>
            <a:ext cx="6837045"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a:p>
        </p:txBody>
      </p:sp>
      <p:grpSp>
        <p:nvGrpSpPr>
          <p:cNvPr id="12" name="Graphic 24604">
            <a:extLst>
              <a:ext uri="{FF2B5EF4-FFF2-40B4-BE49-F238E27FC236}">
                <a16:creationId xmlns:a16="http://schemas.microsoft.com/office/drawing/2014/main" id="{ACE339D5-226C-616A-A057-A5AD8FB14E04}"/>
              </a:ext>
            </a:extLst>
          </p:cNvPr>
          <p:cNvGrpSpPr/>
          <p:nvPr/>
        </p:nvGrpSpPr>
        <p:grpSpPr>
          <a:xfrm>
            <a:off x="2717201" y="2247403"/>
            <a:ext cx="79339" cy="2844193"/>
            <a:chOff x="1155964" y="2923499"/>
            <a:chExt cx="98400" cy="2844193"/>
          </a:xfrm>
        </p:grpSpPr>
        <p:sp>
          <p:nvSpPr>
            <p:cNvPr id="33" name="Freeform: Shape 32">
              <a:extLst>
                <a:ext uri="{FF2B5EF4-FFF2-40B4-BE49-F238E27FC236}">
                  <a16:creationId xmlns:a16="http://schemas.microsoft.com/office/drawing/2014/main" id="{D2827B9D-917E-7E9D-C324-ACDB5303D12F}"/>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3F184D31-1DE0-36E5-37C8-8A47978E7471}"/>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23E2E43-47BE-6F38-B277-7AF05E3BFEDE}"/>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1929064-31AB-460A-DB15-8E6BF577C1CD}"/>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C7EFFD93-C2E9-25C0-63E9-E18F0BA7E8AF}"/>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7D4ABC7D-4405-2585-DB7C-FFDE33832C0D}"/>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a:p>
          </p:txBody>
        </p:sp>
      </p:grpSp>
      <p:grpSp>
        <p:nvGrpSpPr>
          <p:cNvPr id="14" name="Graphic 24604">
            <a:extLst>
              <a:ext uri="{FF2B5EF4-FFF2-40B4-BE49-F238E27FC236}">
                <a16:creationId xmlns:a16="http://schemas.microsoft.com/office/drawing/2014/main" id="{63EA4782-C6EB-55A6-866C-269B7F4FCD4D}"/>
              </a:ext>
            </a:extLst>
          </p:cNvPr>
          <p:cNvGrpSpPr/>
          <p:nvPr/>
        </p:nvGrpSpPr>
        <p:grpSpPr>
          <a:xfrm>
            <a:off x="2809875" y="5091596"/>
            <a:ext cx="6224588" cy="86072"/>
            <a:chOff x="1253257" y="5767692"/>
            <a:chExt cx="3889416" cy="80657"/>
          </a:xfrm>
        </p:grpSpPr>
        <p:grpSp>
          <p:nvGrpSpPr>
            <p:cNvPr id="15" name="Graphic 24604">
              <a:extLst>
                <a:ext uri="{FF2B5EF4-FFF2-40B4-BE49-F238E27FC236}">
                  <a16:creationId xmlns:a16="http://schemas.microsoft.com/office/drawing/2014/main" id="{78613C23-31C7-C38B-0252-D96E9FFDA0C3}"/>
                </a:ext>
              </a:extLst>
            </p:cNvPr>
            <p:cNvGrpSpPr/>
            <p:nvPr/>
          </p:nvGrpSpPr>
          <p:grpSpPr>
            <a:xfrm>
              <a:off x="1253257" y="5767692"/>
              <a:ext cx="1367279" cy="80657"/>
              <a:chOff x="1253257" y="5767692"/>
              <a:chExt cx="1367279" cy="80657"/>
            </a:xfrm>
          </p:grpSpPr>
          <p:sp>
            <p:nvSpPr>
              <p:cNvPr id="27" name="Freeform: Shape 26">
                <a:extLst>
                  <a:ext uri="{FF2B5EF4-FFF2-40B4-BE49-F238E27FC236}">
                    <a16:creationId xmlns:a16="http://schemas.microsoft.com/office/drawing/2014/main" id="{9F7947D2-7C49-408D-CEF4-0FF2BDFF6696}"/>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8921748-FE32-BB3D-2EB7-830111D24C3B}"/>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7C490B5-991A-7CD7-E410-753EEA209759}"/>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20455EF-0EAC-E7D1-414B-61AF0337FA13}"/>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F36569C-7E55-116B-6B90-DD447A0373AC}"/>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7850F8F-F0C4-5CDA-8410-1DDCACF24E8B}"/>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grpSp>
        <p:grpSp>
          <p:nvGrpSpPr>
            <p:cNvPr id="16" name="Graphic 24604">
              <a:extLst>
                <a:ext uri="{FF2B5EF4-FFF2-40B4-BE49-F238E27FC236}">
                  <a16:creationId xmlns:a16="http://schemas.microsoft.com/office/drawing/2014/main" id="{3932EB27-3E02-02C7-6EBA-40D4433BF496}"/>
                </a:ext>
              </a:extLst>
            </p:cNvPr>
            <p:cNvGrpSpPr/>
            <p:nvPr/>
          </p:nvGrpSpPr>
          <p:grpSpPr>
            <a:xfrm>
              <a:off x="2897289" y="5767692"/>
              <a:ext cx="1400735" cy="80657"/>
              <a:chOff x="2897289" y="5767692"/>
              <a:chExt cx="1400735" cy="80657"/>
            </a:xfrm>
          </p:grpSpPr>
          <p:sp>
            <p:nvSpPr>
              <p:cNvPr id="21" name="Freeform: Shape 20">
                <a:extLst>
                  <a:ext uri="{FF2B5EF4-FFF2-40B4-BE49-F238E27FC236}">
                    <a16:creationId xmlns:a16="http://schemas.microsoft.com/office/drawing/2014/main" id="{0BEF5409-DE33-2545-B23A-00ED360C74BD}"/>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A697F77-7897-BD1C-9B7B-6B840B9870CA}"/>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7F4EB944-DCD3-283C-7944-97B1B0A3AC7D}"/>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D5838A0-D100-6CE2-4335-76D8E2B91106}"/>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90056A8-247B-4BE5-B15B-EA5ED347D211}"/>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6527A29-3071-F894-718B-254E1272A803}"/>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grpSp>
        <p:grpSp>
          <p:nvGrpSpPr>
            <p:cNvPr id="17" name="Graphic 24604">
              <a:extLst>
                <a:ext uri="{FF2B5EF4-FFF2-40B4-BE49-F238E27FC236}">
                  <a16:creationId xmlns:a16="http://schemas.microsoft.com/office/drawing/2014/main" id="{C23E128F-06D8-2FDD-B309-DEE067FA1D08}"/>
                </a:ext>
              </a:extLst>
            </p:cNvPr>
            <p:cNvGrpSpPr/>
            <p:nvPr/>
          </p:nvGrpSpPr>
          <p:grpSpPr>
            <a:xfrm>
              <a:off x="4570103" y="5767692"/>
              <a:ext cx="572570" cy="80657"/>
              <a:chOff x="4570103" y="5767692"/>
              <a:chExt cx="572570" cy="80657"/>
            </a:xfrm>
          </p:grpSpPr>
          <p:sp>
            <p:nvSpPr>
              <p:cNvPr id="18" name="Freeform: Shape 17">
                <a:extLst>
                  <a:ext uri="{FF2B5EF4-FFF2-40B4-BE49-F238E27FC236}">
                    <a16:creationId xmlns:a16="http://schemas.microsoft.com/office/drawing/2014/main" id="{66074C0D-C106-6542-F736-A4399F37A828}"/>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C6D7B9B-CFBA-C526-5224-3B065173629E}"/>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D29593E-A2F6-F8FD-3D96-C1112A486675}"/>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a:p>
            </p:txBody>
          </p:sp>
        </p:grpSp>
      </p:grpSp>
      <p:grpSp>
        <p:nvGrpSpPr>
          <p:cNvPr id="24579" name="Graphic 24575">
            <a:extLst>
              <a:ext uri="{FF2B5EF4-FFF2-40B4-BE49-F238E27FC236}">
                <a16:creationId xmlns:a16="http://schemas.microsoft.com/office/drawing/2014/main" id="{F5C2BFAD-5CD8-259C-8FFE-04816EF8B17D}"/>
              </a:ext>
            </a:extLst>
          </p:cNvPr>
          <p:cNvGrpSpPr/>
          <p:nvPr/>
        </p:nvGrpSpPr>
        <p:grpSpPr>
          <a:xfrm>
            <a:off x="2824163" y="2253895"/>
            <a:ext cx="6747597" cy="2203805"/>
            <a:chOff x="2827798" y="2253895"/>
            <a:chExt cx="6743962" cy="2211437"/>
          </a:xfrm>
          <a:noFill/>
        </p:grpSpPr>
        <p:sp>
          <p:nvSpPr>
            <p:cNvPr id="24580" name="Freeform: Shape 24579">
              <a:extLst>
                <a:ext uri="{FF2B5EF4-FFF2-40B4-BE49-F238E27FC236}">
                  <a16:creationId xmlns:a16="http://schemas.microsoft.com/office/drawing/2014/main" id="{EDE346D9-338A-D18E-0A1F-7484DAC7A9C4}"/>
                </a:ext>
              </a:extLst>
            </p:cNvPr>
            <p:cNvSpPr/>
            <p:nvPr/>
          </p:nvSpPr>
          <p:spPr>
            <a:xfrm>
              <a:off x="2827798" y="2265551"/>
              <a:ext cx="6743962" cy="2178320"/>
            </a:xfrm>
            <a:custGeom>
              <a:avLst/>
              <a:gdLst>
                <a:gd name="connsiteX0" fmla="*/ 0 w 6743962"/>
                <a:gd name="connsiteY0" fmla="*/ 0 h 2178320"/>
                <a:gd name="connsiteX1" fmla="*/ 444685 w 6743962"/>
                <a:gd name="connsiteY1" fmla="*/ 0 h 2178320"/>
                <a:gd name="connsiteX2" fmla="*/ 444685 w 6743962"/>
                <a:gd name="connsiteY2" fmla="*/ 16667 h 2178320"/>
                <a:gd name="connsiteX3" fmla="*/ 685421 w 6743962"/>
                <a:gd name="connsiteY3" fmla="*/ 16667 h 2178320"/>
                <a:gd name="connsiteX4" fmla="*/ 685421 w 6743962"/>
                <a:gd name="connsiteY4" fmla="*/ 29958 h 2178320"/>
                <a:gd name="connsiteX5" fmla="*/ 732902 w 6743962"/>
                <a:gd name="connsiteY5" fmla="*/ 29958 h 2178320"/>
                <a:gd name="connsiteX6" fmla="*/ 732902 w 6743962"/>
                <a:gd name="connsiteY6" fmla="*/ 46625 h 2178320"/>
                <a:gd name="connsiteX7" fmla="*/ 783831 w 6743962"/>
                <a:gd name="connsiteY7" fmla="*/ 46625 h 2178320"/>
                <a:gd name="connsiteX8" fmla="*/ 783831 w 6743962"/>
                <a:gd name="connsiteY8" fmla="*/ 59916 h 2178320"/>
                <a:gd name="connsiteX9" fmla="*/ 827748 w 6743962"/>
                <a:gd name="connsiteY9" fmla="*/ 59916 h 2178320"/>
                <a:gd name="connsiteX10" fmla="*/ 827748 w 6743962"/>
                <a:gd name="connsiteY10" fmla="*/ 73206 h 2178320"/>
                <a:gd name="connsiteX11" fmla="*/ 869480 w 6743962"/>
                <a:gd name="connsiteY11" fmla="*/ 73206 h 2178320"/>
                <a:gd name="connsiteX12" fmla="*/ 869480 w 6743962"/>
                <a:gd name="connsiteY12" fmla="*/ 98153 h 2178320"/>
                <a:gd name="connsiteX13" fmla="*/ 885690 w 6743962"/>
                <a:gd name="connsiteY13" fmla="*/ 98153 h 2178320"/>
                <a:gd name="connsiteX14" fmla="*/ 885690 w 6743962"/>
                <a:gd name="connsiteY14" fmla="*/ 118960 h 2178320"/>
                <a:gd name="connsiteX15" fmla="*/ 908569 w 6743962"/>
                <a:gd name="connsiteY15" fmla="*/ 118960 h 2178320"/>
                <a:gd name="connsiteX16" fmla="*/ 908569 w 6743962"/>
                <a:gd name="connsiteY16" fmla="*/ 139767 h 2178320"/>
                <a:gd name="connsiteX17" fmla="*/ 959498 w 6743962"/>
                <a:gd name="connsiteY17" fmla="*/ 139767 h 2178320"/>
                <a:gd name="connsiteX18" fmla="*/ 959498 w 6743962"/>
                <a:gd name="connsiteY18" fmla="*/ 153058 h 2178320"/>
                <a:gd name="connsiteX19" fmla="*/ 985825 w 6743962"/>
                <a:gd name="connsiteY19" fmla="*/ 153058 h 2178320"/>
                <a:gd name="connsiteX20" fmla="*/ 985825 w 6743962"/>
                <a:gd name="connsiteY20" fmla="*/ 184323 h 2178320"/>
                <a:gd name="connsiteX21" fmla="*/ 1035030 w 6743962"/>
                <a:gd name="connsiteY21" fmla="*/ 184323 h 2178320"/>
                <a:gd name="connsiteX22" fmla="*/ 1035030 w 6743962"/>
                <a:gd name="connsiteY22" fmla="*/ 201426 h 2178320"/>
                <a:gd name="connsiteX23" fmla="*/ 1064806 w 6743962"/>
                <a:gd name="connsiteY23" fmla="*/ 201426 h 2178320"/>
                <a:gd name="connsiteX24" fmla="*/ 1064806 w 6743962"/>
                <a:gd name="connsiteY24" fmla="*/ 226373 h 2178320"/>
                <a:gd name="connsiteX25" fmla="*/ 1085960 w 6743962"/>
                <a:gd name="connsiteY25" fmla="*/ 226373 h 2178320"/>
                <a:gd name="connsiteX26" fmla="*/ 1085960 w 6743962"/>
                <a:gd name="connsiteY26" fmla="*/ 249685 h 2178320"/>
                <a:gd name="connsiteX27" fmla="*/ 1105274 w 6743962"/>
                <a:gd name="connsiteY27" fmla="*/ 249685 h 2178320"/>
                <a:gd name="connsiteX28" fmla="*/ 1105274 w 6743962"/>
                <a:gd name="connsiteY28" fmla="*/ 267987 h 2178320"/>
                <a:gd name="connsiteX29" fmla="*/ 1156203 w 6743962"/>
                <a:gd name="connsiteY29" fmla="*/ 267987 h 2178320"/>
                <a:gd name="connsiteX30" fmla="*/ 1156203 w 6743962"/>
                <a:gd name="connsiteY30" fmla="*/ 307967 h 2178320"/>
                <a:gd name="connsiteX31" fmla="*/ 1191153 w 6743962"/>
                <a:gd name="connsiteY31" fmla="*/ 307967 h 2178320"/>
                <a:gd name="connsiteX32" fmla="*/ 1191153 w 6743962"/>
                <a:gd name="connsiteY32" fmla="*/ 325942 h 2178320"/>
                <a:gd name="connsiteX33" fmla="*/ 1219434 w 6743962"/>
                <a:gd name="connsiteY33" fmla="*/ 325942 h 2178320"/>
                <a:gd name="connsiteX34" fmla="*/ 1219434 w 6743962"/>
                <a:gd name="connsiteY34" fmla="*/ 351216 h 2178320"/>
                <a:gd name="connsiteX35" fmla="*/ 1235299 w 6743962"/>
                <a:gd name="connsiteY35" fmla="*/ 351216 h 2178320"/>
                <a:gd name="connsiteX36" fmla="*/ 1235299 w 6743962"/>
                <a:gd name="connsiteY36" fmla="*/ 374528 h 2178320"/>
                <a:gd name="connsiteX37" fmla="*/ 1256338 w 6743962"/>
                <a:gd name="connsiteY37" fmla="*/ 374528 h 2178320"/>
                <a:gd name="connsiteX38" fmla="*/ 1256338 w 6743962"/>
                <a:gd name="connsiteY38" fmla="*/ 402198 h 2178320"/>
                <a:gd name="connsiteX39" fmla="*/ 1314280 w 6743962"/>
                <a:gd name="connsiteY39" fmla="*/ 402198 h 2178320"/>
                <a:gd name="connsiteX40" fmla="*/ 1314280 w 6743962"/>
                <a:gd name="connsiteY40" fmla="*/ 414508 h 2178320"/>
                <a:gd name="connsiteX41" fmla="*/ 1344171 w 6743962"/>
                <a:gd name="connsiteY41" fmla="*/ 414508 h 2178320"/>
                <a:gd name="connsiteX42" fmla="*/ 1344171 w 6743962"/>
                <a:gd name="connsiteY42" fmla="*/ 434880 h 2178320"/>
                <a:gd name="connsiteX43" fmla="*/ 1363600 w 6743962"/>
                <a:gd name="connsiteY43" fmla="*/ 434880 h 2178320"/>
                <a:gd name="connsiteX44" fmla="*/ 1363600 w 6743962"/>
                <a:gd name="connsiteY44" fmla="*/ 462877 h 2178320"/>
                <a:gd name="connsiteX45" fmla="*/ 1382914 w 6743962"/>
                <a:gd name="connsiteY45" fmla="*/ 462877 h 2178320"/>
                <a:gd name="connsiteX46" fmla="*/ 1382914 w 6743962"/>
                <a:gd name="connsiteY46" fmla="*/ 482812 h 2178320"/>
                <a:gd name="connsiteX47" fmla="*/ 1409586 w 6743962"/>
                <a:gd name="connsiteY47" fmla="*/ 482812 h 2178320"/>
                <a:gd name="connsiteX48" fmla="*/ 1409586 w 6743962"/>
                <a:gd name="connsiteY48" fmla="*/ 496103 h 2178320"/>
                <a:gd name="connsiteX49" fmla="*/ 1444075 w 6743962"/>
                <a:gd name="connsiteY49" fmla="*/ 496103 h 2178320"/>
                <a:gd name="connsiteX50" fmla="*/ 1444075 w 6743962"/>
                <a:gd name="connsiteY50" fmla="*/ 509393 h 2178320"/>
                <a:gd name="connsiteX51" fmla="*/ 1470747 w 6743962"/>
                <a:gd name="connsiteY51" fmla="*/ 509393 h 2178320"/>
                <a:gd name="connsiteX52" fmla="*/ 1470747 w 6743962"/>
                <a:gd name="connsiteY52" fmla="*/ 537717 h 2178320"/>
                <a:gd name="connsiteX53" fmla="*/ 1501558 w 6743962"/>
                <a:gd name="connsiteY53" fmla="*/ 537717 h 2178320"/>
                <a:gd name="connsiteX54" fmla="*/ 1501558 w 6743962"/>
                <a:gd name="connsiteY54" fmla="*/ 564407 h 2178320"/>
                <a:gd name="connsiteX55" fmla="*/ 1524551 w 6743962"/>
                <a:gd name="connsiteY55" fmla="*/ 564407 h 2178320"/>
                <a:gd name="connsiteX56" fmla="*/ 1524551 w 6743962"/>
                <a:gd name="connsiteY56" fmla="*/ 606021 h 2178320"/>
                <a:gd name="connsiteX57" fmla="*/ 1553292 w 6743962"/>
                <a:gd name="connsiteY57" fmla="*/ 606021 h 2178320"/>
                <a:gd name="connsiteX58" fmla="*/ 1553292 w 6743962"/>
                <a:gd name="connsiteY58" fmla="*/ 641862 h 2178320"/>
                <a:gd name="connsiteX59" fmla="*/ 1574331 w 6743962"/>
                <a:gd name="connsiteY59" fmla="*/ 641862 h 2178320"/>
                <a:gd name="connsiteX60" fmla="*/ 1574331 w 6743962"/>
                <a:gd name="connsiteY60" fmla="*/ 659401 h 2178320"/>
                <a:gd name="connsiteX61" fmla="*/ 1605946 w 6743962"/>
                <a:gd name="connsiteY61" fmla="*/ 659401 h 2178320"/>
                <a:gd name="connsiteX62" fmla="*/ 1605946 w 6743962"/>
                <a:gd name="connsiteY62" fmla="*/ 675741 h 2178320"/>
                <a:gd name="connsiteX63" fmla="*/ 1626755 w 6743962"/>
                <a:gd name="connsiteY63" fmla="*/ 675741 h 2178320"/>
                <a:gd name="connsiteX64" fmla="*/ 1639401 w 6743962"/>
                <a:gd name="connsiteY64" fmla="*/ 687724 h 2178320"/>
                <a:gd name="connsiteX65" fmla="*/ 1708380 w 6743962"/>
                <a:gd name="connsiteY65" fmla="*/ 687724 h 2178320"/>
                <a:gd name="connsiteX66" fmla="*/ 1708380 w 6743962"/>
                <a:gd name="connsiteY66" fmla="*/ 716048 h 2178320"/>
                <a:gd name="connsiteX67" fmla="*/ 1737696 w 6743962"/>
                <a:gd name="connsiteY67" fmla="*/ 716048 h 2178320"/>
                <a:gd name="connsiteX68" fmla="*/ 1737696 w 6743962"/>
                <a:gd name="connsiteY68" fmla="*/ 739361 h 2178320"/>
                <a:gd name="connsiteX69" fmla="*/ 1762299 w 6743962"/>
                <a:gd name="connsiteY69" fmla="*/ 739361 h 2178320"/>
                <a:gd name="connsiteX70" fmla="*/ 1762299 w 6743962"/>
                <a:gd name="connsiteY70" fmla="*/ 762674 h 2178320"/>
                <a:gd name="connsiteX71" fmla="*/ 1834842 w 6743962"/>
                <a:gd name="connsiteY71" fmla="*/ 762674 h 2178320"/>
                <a:gd name="connsiteX72" fmla="*/ 1834842 w 6743962"/>
                <a:gd name="connsiteY72" fmla="*/ 777707 h 2178320"/>
                <a:gd name="connsiteX73" fmla="*/ 1857835 w 6743962"/>
                <a:gd name="connsiteY73" fmla="*/ 777707 h 2178320"/>
                <a:gd name="connsiteX74" fmla="*/ 1857835 w 6743962"/>
                <a:gd name="connsiteY74" fmla="*/ 794484 h 2178320"/>
                <a:gd name="connsiteX75" fmla="*/ 1941644 w 6743962"/>
                <a:gd name="connsiteY75" fmla="*/ 794484 h 2178320"/>
                <a:gd name="connsiteX76" fmla="*/ 1941644 w 6743962"/>
                <a:gd name="connsiteY76" fmla="*/ 820955 h 2178320"/>
                <a:gd name="connsiteX77" fmla="*/ 1960958 w 6743962"/>
                <a:gd name="connsiteY77" fmla="*/ 820955 h 2178320"/>
                <a:gd name="connsiteX78" fmla="*/ 1960958 w 6743962"/>
                <a:gd name="connsiteY78" fmla="*/ 842634 h 2178320"/>
                <a:gd name="connsiteX79" fmla="*/ 1983836 w 6743962"/>
                <a:gd name="connsiteY79" fmla="*/ 842634 h 2178320"/>
                <a:gd name="connsiteX80" fmla="*/ 1983836 w 6743962"/>
                <a:gd name="connsiteY80" fmla="*/ 862570 h 2178320"/>
                <a:gd name="connsiteX81" fmla="*/ 2017176 w 6743962"/>
                <a:gd name="connsiteY81" fmla="*/ 862570 h 2178320"/>
                <a:gd name="connsiteX82" fmla="*/ 2017176 w 6743962"/>
                <a:gd name="connsiteY82" fmla="*/ 870740 h 2178320"/>
                <a:gd name="connsiteX83" fmla="*/ 2041779 w 6743962"/>
                <a:gd name="connsiteY83" fmla="*/ 870740 h 2178320"/>
                <a:gd name="connsiteX84" fmla="*/ 2041779 w 6743962"/>
                <a:gd name="connsiteY84" fmla="*/ 892528 h 2178320"/>
                <a:gd name="connsiteX85" fmla="*/ 2073394 w 6743962"/>
                <a:gd name="connsiteY85" fmla="*/ 892528 h 2178320"/>
                <a:gd name="connsiteX86" fmla="*/ 2073394 w 6743962"/>
                <a:gd name="connsiteY86" fmla="*/ 903421 h 2178320"/>
                <a:gd name="connsiteX87" fmla="*/ 2101560 w 6743962"/>
                <a:gd name="connsiteY87" fmla="*/ 903421 h 2178320"/>
                <a:gd name="connsiteX88" fmla="*/ 2101560 w 6743962"/>
                <a:gd name="connsiteY88" fmla="*/ 933924 h 2178320"/>
                <a:gd name="connsiteX89" fmla="*/ 2136165 w 6743962"/>
                <a:gd name="connsiteY89" fmla="*/ 933924 h 2178320"/>
                <a:gd name="connsiteX90" fmla="*/ 2145362 w 6743962"/>
                <a:gd name="connsiteY90" fmla="*/ 942639 h 2178320"/>
                <a:gd name="connsiteX91" fmla="*/ 2194797 w 6743962"/>
                <a:gd name="connsiteY91" fmla="*/ 942639 h 2178320"/>
                <a:gd name="connsiteX92" fmla="*/ 2194797 w 6743962"/>
                <a:gd name="connsiteY92" fmla="*/ 964318 h 2178320"/>
                <a:gd name="connsiteX93" fmla="*/ 2222963 w 6743962"/>
                <a:gd name="connsiteY93" fmla="*/ 964318 h 2178320"/>
                <a:gd name="connsiteX94" fmla="*/ 2222963 w 6743962"/>
                <a:gd name="connsiteY94" fmla="*/ 982619 h 2178320"/>
                <a:gd name="connsiteX95" fmla="*/ 2247566 w 6743962"/>
                <a:gd name="connsiteY95" fmla="*/ 982619 h 2178320"/>
                <a:gd name="connsiteX96" fmla="*/ 2247566 w 6743962"/>
                <a:gd name="connsiteY96" fmla="*/ 997653 h 2178320"/>
                <a:gd name="connsiteX97" fmla="*/ 2271824 w 6743962"/>
                <a:gd name="connsiteY97" fmla="*/ 997653 h 2178320"/>
                <a:gd name="connsiteX98" fmla="*/ 2271824 w 6743962"/>
                <a:gd name="connsiteY98" fmla="*/ 1007675 h 2178320"/>
                <a:gd name="connsiteX99" fmla="*/ 2363796 w 6743962"/>
                <a:gd name="connsiteY99" fmla="*/ 1007675 h 2178320"/>
                <a:gd name="connsiteX100" fmla="*/ 2363796 w 6743962"/>
                <a:gd name="connsiteY100" fmla="*/ 1030988 h 2178320"/>
                <a:gd name="connsiteX101" fmla="*/ 2409782 w 6743962"/>
                <a:gd name="connsiteY101" fmla="*/ 1030988 h 2178320"/>
                <a:gd name="connsiteX102" fmla="*/ 2409782 w 6743962"/>
                <a:gd name="connsiteY102" fmla="*/ 1047655 h 2178320"/>
                <a:gd name="connsiteX103" fmla="*/ 2444386 w 6743962"/>
                <a:gd name="connsiteY103" fmla="*/ 1047655 h 2178320"/>
                <a:gd name="connsiteX104" fmla="*/ 2444386 w 6743962"/>
                <a:gd name="connsiteY104" fmla="*/ 1080990 h 2178320"/>
                <a:gd name="connsiteX105" fmla="*/ 2491867 w 6743962"/>
                <a:gd name="connsiteY105" fmla="*/ 1080990 h 2178320"/>
                <a:gd name="connsiteX106" fmla="*/ 2491867 w 6743962"/>
                <a:gd name="connsiteY106" fmla="*/ 1102669 h 2178320"/>
                <a:gd name="connsiteX107" fmla="*/ 2520033 w 6743962"/>
                <a:gd name="connsiteY107" fmla="*/ 1102669 h 2178320"/>
                <a:gd name="connsiteX108" fmla="*/ 2520033 w 6743962"/>
                <a:gd name="connsiteY108" fmla="*/ 1119336 h 2178320"/>
                <a:gd name="connsiteX109" fmla="*/ 2551649 w 6743962"/>
                <a:gd name="connsiteY109" fmla="*/ 1119336 h 2178320"/>
                <a:gd name="connsiteX110" fmla="*/ 2551649 w 6743962"/>
                <a:gd name="connsiteY110" fmla="*/ 1144283 h 2178320"/>
                <a:gd name="connsiteX111" fmla="*/ 2581539 w 6743962"/>
                <a:gd name="connsiteY111" fmla="*/ 1144283 h 2178320"/>
                <a:gd name="connsiteX112" fmla="*/ 2581539 w 6743962"/>
                <a:gd name="connsiteY112" fmla="*/ 1175984 h 2178320"/>
                <a:gd name="connsiteX113" fmla="*/ 2623732 w 6743962"/>
                <a:gd name="connsiteY113" fmla="*/ 1175984 h 2178320"/>
                <a:gd name="connsiteX114" fmla="*/ 2623732 w 6743962"/>
                <a:gd name="connsiteY114" fmla="*/ 1200931 h 2178320"/>
                <a:gd name="connsiteX115" fmla="*/ 2674316 w 6743962"/>
                <a:gd name="connsiteY115" fmla="*/ 1200931 h 2178320"/>
                <a:gd name="connsiteX116" fmla="*/ 2674316 w 6743962"/>
                <a:gd name="connsiteY116" fmla="*/ 1214221 h 2178320"/>
                <a:gd name="connsiteX117" fmla="*/ 2708806 w 6743962"/>
                <a:gd name="connsiteY117" fmla="*/ 1214221 h 2178320"/>
                <a:gd name="connsiteX118" fmla="*/ 2708806 w 6743962"/>
                <a:gd name="connsiteY118" fmla="*/ 1239168 h 2178320"/>
                <a:gd name="connsiteX119" fmla="*/ 2734443 w 6743962"/>
                <a:gd name="connsiteY119" fmla="*/ 1239168 h 2178320"/>
                <a:gd name="connsiteX120" fmla="*/ 2734443 w 6743962"/>
                <a:gd name="connsiteY120" fmla="*/ 1257469 h 2178320"/>
                <a:gd name="connsiteX121" fmla="*/ 2767783 w 6743962"/>
                <a:gd name="connsiteY121" fmla="*/ 1257469 h 2178320"/>
                <a:gd name="connsiteX122" fmla="*/ 2767783 w 6743962"/>
                <a:gd name="connsiteY122" fmla="*/ 1277405 h 2178320"/>
                <a:gd name="connsiteX123" fmla="*/ 2799398 w 6743962"/>
                <a:gd name="connsiteY123" fmla="*/ 1277405 h 2178320"/>
                <a:gd name="connsiteX124" fmla="*/ 2799398 w 6743962"/>
                <a:gd name="connsiteY124" fmla="*/ 1294072 h 2178320"/>
                <a:gd name="connsiteX125" fmla="*/ 2835152 w 6743962"/>
                <a:gd name="connsiteY125" fmla="*/ 1294072 h 2178320"/>
                <a:gd name="connsiteX126" fmla="*/ 2835152 w 6743962"/>
                <a:gd name="connsiteY126" fmla="*/ 1312374 h 2178320"/>
                <a:gd name="connsiteX127" fmla="*/ 2924135 w 6743962"/>
                <a:gd name="connsiteY127" fmla="*/ 1312374 h 2178320"/>
                <a:gd name="connsiteX128" fmla="*/ 2924135 w 6743962"/>
                <a:gd name="connsiteY128" fmla="*/ 1327407 h 2178320"/>
                <a:gd name="connsiteX129" fmla="*/ 2984607 w 6743962"/>
                <a:gd name="connsiteY129" fmla="*/ 1327407 h 2178320"/>
                <a:gd name="connsiteX130" fmla="*/ 2984607 w 6743962"/>
                <a:gd name="connsiteY130" fmla="*/ 1350284 h 2178320"/>
                <a:gd name="connsiteX131" fmla="*/ 3027833 w 6743962"/>
                <a:gd name="connsiteY131" fmla="*/ 1350284 h 2178320"/>
                <a:gd name="connsiteX132" fmla="*/ 3027833 w 6743962"/>
                <a:gd name="connsiteY132" fmla="*/ 1369131 h 2178320"/>
                <a:gd name="connsiteX133" fmla="*/ 3143833 w 6743962"/>
                <a:gd name="connsiteY133" fmla="*/ 1369131 h 2178320"/>
                <a:gd name="connsiteX134" fmla="*/ 3143833 w 6743962"/>
                <a:gd name="connsiteY134" fmla="*/ 1380787 h 2178320"/>
                <a:gd name="connsiteX135" fmla="*/ 3168436 w 6743962"/>
                <a:gd name="connsiteY135" fmla="*/ 1380787 h 2178320"/>
                <a:gd name="connsiteX136" fmla="*/ 3168436 w 6743962"/>
                <a:gd name="connsiteY136" fmla="*/ 1393859 h 2178320"/>
                <a:gd name="connsiteX137" fmla="*/ 3261557 w 6743962"/>
                <a:gd name="connsiteY137" fmla="*/ 1393859 h 2178320"/>
                <a:gd name="connsiteX138" fmla="*/ 3261557 w 6743962"/>
                <a:gd name="connsiteY138" fmla="*/ 1417390 h 2178320"/>
                <a:gd name="connsiteX139" fmla="*/ 3289724 w 6743962"/>
                <a:gd name="connsiteY139" fmla="*/ 1417390 h 2178320"/>
                <a:gd name="connsiteX140" fmla="*/ 3289724 w 6743962"/>
                <a:gd name="connsiteY140" fmla="*/ 1440703 h 2178320"/>
                <a:gd name="connsiteX141" fmla="*/ 3318005 w 6743962"/>
                <a:gd name="connsiteY141" fmla="*/ 1440703 h 2178320"/>
                <a:gd name="connsiteX142" fmla="*/ 3318005 w 6743962"/>
                <a:gd name="connsiteY142" fmla="*/ 1469026 h 2178320"/>
                <a:gd name="connsiteX143" fmla="*/ 3409977 w 6743962"/>
                <a:gd name="connsiteY143" fmla="*/ 1469026 h 2178320"/>
                <a:gd name="connsiteX144" fmla="*/ 3409977 w 6743962"/>
                <a:gd name="connsiteY144" fmla="*/ 1491903 h 2178320"/>
                <a:gd name="connsiteX145" fmla="*/ 3458378 w 6743962"/>
                <a:gd name="connsiteY145" fmla="*/ 1491903 h 2178320"/>
                <a:gd name="connsiteX146" fmla="*/ 3458378 w 6743962"/>
                <a:gd name="connsiteY146" fmla="*/ 1510641 h 2178320"/>
                <a:gd name="connsiteX147" fmla="*/ 3559432 w 6743962"/>
                <a:gd name="connsiteY147" fmla="*/ 1510641 h 2178320"/>
                <a:gd name="connsiteX148" fmla="*/ 3559432 w 6743962"/>
                <a:gd name="connsiteY148" fmla="*/ 1528942 h 2178320"/>
                <a:gd name="connsiteX149" fmla="*/ 3651404 w 6743962"/>
                <a:gd name="connsiteY149" fmla="*/ 1528942 h 2178320"/>
                <a:gd name="connsiteX150" fmla="*/ 3651404 w 6743962"/>
                <a:gd name="connsiteY150" fmla="*/ 1540599 h 2178320"/>
                <a:gd name="connsiteX151" fmla="*/ 3674397 w 6743962"/>
                <a:gd name="connsiteY151" fmla="*/ 1540599 h 2178320"/>
                <a:gd name="connsiteX152" fmla="*/ 3674397 w 6743962"/>
                <a:gd name="connsiteY152" fmla="*/ 1557266 h 2178320"/>
                <a:gd name="connsiteX153" fmla="*/ 3731879 w 6743962"/>
                <a:gd name="connsiteY153" fmla="*/ 1557266 h 2178320"/>
                <a:gd name="connsiteX154" fmla="*/ 3731879 w 6743962"/>
                <a:gd name="connsiteY154" fmla="*/ 1565545 h 2178320"/>
                <a:gd name="connsiteX155" fmla="*/ 3754872 w 6743962"/>
                <a:gd name="connsiteY155" fmla="*/ 1565545 h 2178320"/>
                <a:gd name="connsiteX156" fmla="*/ 3754872 w 6743962"/>
                <a:gd name="connsiteY156" fmla="*/ 1577202 h 2178320"/>
                <a:gd name="connsiteX157" fmla="*/ 3812355 w 6743962"/>
                <a:gd name="connsiteY157" fmla="*/ 1577202 h 2178320"/>
                <a:gd name="connsiteX158" fmla="*/ 3812355 w 6743962"/>
                <a:gd name="connsiteY158" fmla="*/ 1590492 h 2178320"/>
                <a:gd name="connsiteX159" fmla="*/ 3860870 w 6743962"/>
                <a:gd name="connsiteY159" fmla="*/ 1590492 h 2178320"/>
                <a:gd name="connsiteX160" fmla="*/ 3860870 w 6743962"/>
                <a:gd name="connsiteY160" fmla="*/ 1605526 h 2178320"/>
                <a:gd name="connsiteX161" fmla="*/ 3996299 w 6743962"/>
                <a:gd name="connsiteY161" fmla="*/ 1605526 h 2178320"/>
                <a:gd name="connsiteX162" fmla="*/ 3996299 w 6743962"/>
                <a:gd name="connsiteY162" fmla="*/ 1628838 h 2178320"/>
                <a:gd name="connsiteX163" fmla="*/ 4013773 w 6743962"/>
                <a:gd name="connsiteY163" fmla="*/ 1628838 h 2178320"/>
                <a:gd name="connsiteX164" fmla="*/ 4013773 w 6743962"/>
                <a:gd name="connsiteY164" fmla="*/ 1643872 h 2178320"/>
                <a:gd name="connsiteX165" fmla="*/ 4042285 w 6743962"/>
                <a:gd name="connsiteY165" fmla="*/ 1643872 h 2178320"/>
                <a:gd name="connsiteX166" fmla="*/ 4042285 w 6743962"/>
                <a:gd name="connsiteY166" fmla="*/ 1657162 h 2178320"/>
                <a:gd name="connsiteX167" fmla="*/ 4068152 w 6743962"/>
                <a:gd name="connsiteY167" fmla="*/ 1657162 h 2178320"/>
                <a:gd name="connsiteX168" fmla="*/ 4068152 w 6743962"/>
                <a:gd name="connsiteY168" fmla="*/ 1677098 h 2178320"/>
                <a:gd name="connsiteX169" fmla="*/ 4092754 w 6743962"/>
                <a:gd name="connsiteY169" fmla="*/ 1677098 h 2178320"/>
                <a:gd name="connsiteX170" fmla="*/ 4092754 w 6743962"/>
                <a:gd name="connsiteY170" fmla="*/ 1687992 h 2178320"/>
                <a:gd name="connsiteX171" fmla="*/ 4157825 w 6743962"/>
                <a:gd name="connsiteY171" fmla="*/ 1687992 h 2178320"/>
                <a:gd name="connsiteX172" fmla="*/ 4157825 w 6743962"/>
                <a:gd name="connsiteY172" fmla="*/ 1720673 h 2178320"/>
                <a:gd name="connsiteX173" fmla="*/ 4272215 w 6743962"/>
                <a:gd name="connsiteY173" fmla="*/ 1720673 h 2178320"/>
                <a:gd name="connsiteX174" fmla="*/ 4275549 w 6743962"/>
                <a:gd name="connsiteY174" fmla="*/ 1723832 h 2178320"/>
                <a:gd name="connsiteX175" fmla="*/ 4318201 w 6743962"/>
                <a:gd name="connsiteY175" fmla="*/ 1723832 h 2178320"/>
                <a:gd name="connsiteX176" fmla="*/ 4318201 w 6743962"/>
                <a:gd name="connsiteY176" fmla="*/ 1731567 h 2178320"/>
                <a:gd name="connsiteX177" fmla="*/ 4414427 w 6743962"/>
                <a:gd name="connsiteY177" fmla="*/ 1731567 h 2178320"/>
                <a:gd name="connsiteX178" fmla="*/ 4414427 w 6743962"/>
                <a:gd name="connsiteY178" fmla="*/ 1753790 h 2178320"/>
                <a:gd name="connsiteX179" fmla="*/ 4430292 w 6743962"/>
                <a:gd name="connsiteY179" fmla="*/ 1753790 h 2178320"/>
                <a:gd name="connsiteX180" fmla="*/ 4430292 w 6743962"/>
                <a:gd name="connsiteY180" fmla="*/ 1765446 h 2178320"/>
                <a:gd name="connsiteX181" fmla="*/ 4478577 w 6743962"/>
                <a:gd name="connsiteY181" fmla="*/ 1765446 h 2178320"/>
                <a:gd name="connsiteX182" fmla="*/ 4478577 w 6743962"/>
                <a:gd name="connsiteY182" fmla="*/ 1786036 h 2178320"/>
                <a:gd name="connsiteX183" fmla="*/ 4531346 w 6743962"/>
                <a:gd name="connsiteY183" fmla="*/ 1786036 h 2178320"/>
                <a:gd name="connsiteX184" fmla="*/ 4531346 w 6743962"/>
                <a:gd name="connsiteY184" fmla="*/ 1811200 h 2178320"/>
                <a:gd name="connsiteX185" fmla="*/ 4576183 w 6743962"/>
                <a:gd name="connsiteY185" fmla="*/ 1811200 h 2178320"/>
                <a:gd name="connsiteX186" fmla="*/ 4576183 w 6743962"/>
                <a:gd name="connsiteY186" fmla="*/ 1840504 h 2178320"/>
                <a:gd name="connsiteX187" fmla="*/ 4673673 w 6743962"/>
                <a:gd name="connsiteY187" fmla="*/ 1840504 h 2178320"/>
                <a:gd name="connsiteX188" fmla="*/ 4673673 w 6743962"/>
                <a:gd name="connsiteY188" fmla="*/ 1851398 h 2178320"/>
                <a:gd name="connsiteX189" fmla="*/ 4815999 w 6743962"/>
                <a:gd name="connsiteY189" fmla="*/ 1851398 h 2178320"/>
                <a:gd name="connsiteX190" fmla="*/ 4815999 w 6743962"/>
                <a:gd name="connsiteY190" fmla="*/ 1867739 h 2178320"/>
                <a:gd name="connsiteX191" fmla="*/ 4963614 w 6743962"/>
                <a:gd name="connsiteY191" fmla="*/ 1867739 h 2178320"/>
                <a:gd name="connsiteX192" fmla="*/ 4963614 w 6743962"/>
                <a:gd name="connsiteY192" fmla="*/ 1898677 h 2178320"/>
                <a:gd name="connsiteX193" fmla="*/ 5248268 w 6743962"/>
                <a:gd name="connsiteY193" fmla="*/ 1898677 h 2178320"/>
                <a:gd name="connsiteX194" fmla="*/ 5248268 w 6743962"/>
                <a:gd name="connsiteY194" fmla="*/ 1916216 h 2178320"/>
                <a:gd name="connsiteX195" fmla="*/ 5480267 w 6743962"/>
                <a:gd name="connsiteY195" fmla="*/ 1916216 h 2178320"/>
                <a:gd name="connsiteX196" fmla="*/ 5480267 w 6743962"/>
                <a:gd name="connsiteY196" fmla="*/ 1951185 h 2178320"/>
                <a:gd name="connsiteX197" fmla="*/ 5513837 w 6743962"/>
                <a:gd name="connsiteY197" fmla="*/ 1951185 h 2178320"/>
                <a:gd name="connsiteX198" fmla="*/ 5513837 w 6743962"/>
                <a:gd name="connsiteY198" fmla="*/ 1986154 h 2178320"/>
                <a:gd name="connsiteX199" fmla="*/ 6088662 w 6743962"/>
                <a:gd name="connsiteY199" fmla="*/ 1986154 h 2178320"/>
                <a:gd name="connsiteX200" fmla="*/ 6088662 w 6743962"/>
                <a:gd name="connsiteY200" fmla="*/ 2069383 h 2178320"/>
                <a:gd name="connsiteX201" fmla="*/ 6157641 w 6743962"/>
                <a:gd name="connsiteY201" fmla="*/ 2069383 h 2178320"/>
                <a:gd name="connsiteX202" fmla="*/ 6157641 w 6743962"/>
                <a:gd name="connsiteY202" fmla="*/ 2178321 h 2178320"/>
                <a:gd name="connsiteX203" fmla="*/ 6743962 w 6743962"/>
                <a:gd name="connsiteY203" fmla="*/ 2178321 h 217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6743962" h="2178320">
                  <a:moveTo>
                    <a:pt x="0" y="0"/>
                  </a:moveTo>
                  <a:lnTo>
                    <a:pt x="444685" y="0"/>
                  </a:lnTo>
                  <a:lnTo>
                    <a:pt x="444685" y="16667"/>
                  </a:lnTo>
                  <a:lnTo>
                    <a:pt x="685421" y="16667"/>
                  </a:lnTo>
                  <a:lnTo>
                    <a:pt x="685421" y="29958"/>
                  </a:lnTo>
                  <a:lnTo>
                    <a:pt x="732902" y="29958"/>
                  </a:lnTo>
                  <a:lnTo>
                    <a:pt x="732902" y="46625"/>
                  </a:lnTo>
                  <a:lnTo>
                    <a:pt x="783831" y="46625"/>
                  </a:lnTo>
                  <a:lnTo>
                    <a:pt x="783831" y="59916"/>
                  </a:lnTo>
                  <a:lnTo>
                    <a:pt x="827748" y="59916"/>
                  </a:lnTo>
                  <a:lnTo>
                    <a:pt x="827748" y="73206"/>
                  </a:lnTo>
                  <a:lnTo>
                    <a:pt x="869480" y="73206"/>
                  </a:lnTo>
                  <a:lnTo>
                    <a:pt x="869480" y="98153"/>
                  </a:lnTo>
                  <a:lnTo>
                    <a:pt x="885690" y="98153"/>
                  </a:lnTo>
                  <a:lnTo>
                    <a:pt x="885690" y="118960"/>
                  </a:lnTo>
                  <a:lnTo>
                    <a:pt x="908569" y="118960"/>
                  </a:lnTo>
                  <a:lnTo>
                    <a:pt x="908569" y="139767"/>
                  </a:lnTo>
                  <a:lnTo>
                    <a:pt x="959498" y="139767"/>
                  </a:lnTo>
                  <a:lnTo>
                    <a:pt x="959498" y="153058"/>
                  </a:lnTo>
                  <a:lnTo>
                    <a:pt x="985825" y="153058"/>
                  </a:lnTo>
                  <a:lnTo>
                    <a:pt x="985825" y="184323"/>
                  </a:lnTo>
                  <a:lnTo>
                    <a:pt x="1035030" y="184323"/>
                  </a:lnTo>
                  <a:lnTo>
                    <a:pt x="1035030" y="201426"/>
                  </a:lnTo>
                  <a:lnTo>
                    <a:pt x="1064806" y="201426"/>
                  </a:lnTo>
                  <a:lnTo>
                    <a:pt x="1064806" y="226373"/>
                  </a:lnTo>
                  <a:lnTo>
                    <a:pt x="1085960" y="226373"/>
                  </a:lnTo>
                  <a:lnTo>
                    <a:pt x="1085960" y="249685"/>
                  </a:lnTo>
                  <a:lnTo>
                    <a:pt x="1105274" y="249685"/>
                  </a:lnTo>
                  <a:lnTo>
                    <a:pt x="1105274" y="267987"/>
                  </a:lnTo>
                  <a:lnTo>
                    <a:pt x="1156203" y="267987"/>
                  </a:lnTo>
                  <a:lnTo>
                    <a:pt x="1156203" y="307967"/>
                  </a:lnTo>
                  <a:cubicBezTo>
                    <a:pt x="1156203" y="311780"/>
                    <a:pt x="1191153" y="307967"/>
                    <a:pt x="1191153" y="307967"/>
                  </a:cubicBezTo>
                  <a:lnTo>
                    <a:pt x="1191153" y="325942"/>
                  </a:lnTo>
                  <a:lnTo>
                    <a:pt x="1219434" y="325942"/>
                  </a:lnTo>
                  <a:lnTo>
                    <a:pt x="1219434" y="351216"/>
                  </a:lnTo>
                  <a:lnTo>
                    <a:pt x="1235299" y="351216"/>
                  </a:lnTo>
                  <a:lnTo>
                    <a:pt x="1235299" y="374528"/>
                  </a:lnTo>
                  <a:lnTo>
                    <a:pt x="1256338" y="374528"/>
                  </a:lnTo>
                  <a:lnTo>
                    <a:pt x="1256338" y="402198"/>
                  </a:lnTo>
                  <a:lnTo>
                    <a:pt x="1314280" y="402198"/>
                  </a:lnTo>
                  <a:lnTo>
                    <a:pt x="1314280" y="414508"/>
                  </a:lnTo>
                  <a:lnTo>
                    <a:pt x="1344171" y="414508"/>
                  </a:lnTo>
                  <a:lnTo>
                    <a:pt x="1344171" y="434880"/>
                  </a:lnTo>
                  <a:lnTo>
                    <a:pt x="1363600" y="434880"/>
                  </a:lnTo>
                  <a:lnTo>
                    <a:pt x="1363600" y="462877"/>
                  </a:lnTo>
                  <a:lnTo>
                    <a:pt x="1382914" y="462877"/>
                  </a:lnTo>
                  <a:lnTo>
                    <a:pt x="1382914" y="482812"/>
                  </a:lnTo>
                  <a:lnTo>
                    <a:pt x="1409586" y="482812"/>
                  </a:lnTo>
                  <a:lnTo>
                    <a:pt x="1409586" y="496103"/>
                  </a:lnTo>
                  <a:lnTo>
                    <a:pt x="1444075" y="496103"/>
                  </a:lnTo>
                  <a:lnTo>
                    <a:pt x="1444075" y="509393"/>
                  </a:lnTo>
                  <a:lnTo>
                    <a:pt x="1470747" y="509393"/>
                  </a:lnTo>
                  <a:lnTo>
                    <a:pt x="1470747" y="537717"/>
                  </a:lnTo>
                  <a:lnTo>
                    <a:pt x="1501558" y="537717"/>
                  </a:lnTo>
                  <a:lnTo>
                    <a:pt x="1501558" y="564407"/>
                  </a:lnTo>
                  <a:lnTo>
                    <a:pt x="1524551" y="564407"/>
                  </a:lnTo>
                  <a:lnTo>
                    <a:pt x="1524551" y="606021"/>
                  </a:lnTo>
                  <a:lnTo>
                    <a:pt x="1553292" y="606021"/>
                  </a:lnTo>
                  <a:lnTo>
                    <a:pt x="1553292" y="641862"/>
                  </a:lnTo>
                  <a:lnTo>
                    <a:pt x="1574331" y="641862"/>
                  </a:lnTo>
                  <a:lnTo>
                    <a:pt x="1574331" y="659401"/>
                  </a:lnTo>
                  <a:lnTo>
                    <a:pt x="1605946" y="659401"/>
                  </a:lnTo>
                  <a:lnTo>
                    <a:pt x="1605946" y="675741"/>
                  </a:lnTo>
                  <a:lnTo>
                    <a:pt x="1626755" y="675741"/>
                  </a:lnTo>
                  <a:lnTo>
                    <a:pt x="1639401" y="687724"/>
                  </a:lnTo>
                  <a:lnTo>
                    <a:pt x="1708380" y="687724"/>
                  </a:lnTo>
                  <a:lnTo>
                    <a:pt x="1708380" y="716048"/>
                  </a:lnTo>
                  <a:lnTo>
                    <a:pt x="1737696" y="716048"/>
                  </a:lnTo>
                  <a:lnTo>
                    <a:pt x="1737696" y="739361"/>
                  </a:lnTo>
                  <a:lnTo>
                    <a:pt x="1762299" y="739361"/>
                  </a:lnTo>
                  <a:lnTo>
                    <a:pt x="1762299" y="762674"/>
                  </a:lnTo>
                  <a:lnTo>
                    <a:pt x="1834842" y="762674"/>
                  </a:lnTo>
                  <a:lnTo>
                    <a:pt x="1834842" y="777707"/>
                  </a:lnTo>
                  <a:lnTo>
                    <a:pt x="1857835" y="777707"/>
                  </a:lnTo>
                  <a:lnTo>
                    <a:pt x="1857835" y="794484"/>
                  </a:lnTo>
                  <a:lnTo>
                    <a:pt x="1941644" y="794484"/>
                  </a:lnTo>
                  <a:lnTo>
                    <a:pt x="1941644" y="820955"/>
                  </a:lnTo>
                  <a:lnTo>
                    <a:pt x="1960958" y="820955"/>
                  </a:lnTo>
                  <a:lnTo>
                    <a:pt x="1960958" y="842634"/>
                  </a:lnTo>
                  <a:lnTo>
                    <a:pt x="1983836" y="842634"/>
                  </a:lnTo>
                  <a:lnTo>
                    <a:pt x="1983836" y="862570"/>
                  </a:lnTo>
                  <a:lnTo>
                    <a:pt x="2017176" y="862570"/>
                  </a:lnTo>
                  <a:lnTo>
                    <a:pt x="2017176" y="870740"/>
                  </a:lnTo>
                  <a:lnTo>
                    <a:pt x="2041779" y="870740"/>
                  </a:lnTo>
                  <a:lnTo>
                    <a:pt x="2041779" y="892528"/>
                  </a:lnTo>
                  <a:lnTo>
                    <a:pt x="2073394" y="892528"/>
                  </a:lnTo>
                  <a:lnTo>
                    <a:pt x="2073394" y="903421"/>
                  </a:lnTo>
                  <a:lnTo>
                    <a:pt x="2101560" y="903421"/>
                  </a:lnTo>
                  <a:lnTo>
                    <a:pt x="2101560" y="933924"/>
                  </a:lnTo>
                  <a:lnTo>
                    <a:pt x="2136165" y="933924"/>
                  </a:lnTo>
                  <a:lnTo>
                    <a:pt x="2145362" y="942639"/>
                  </a:lnTo>
                  <a:lnTo>
                    <a:pt x="2194797" y="942639"/>
                  </a:lnTo>
                  <a:lnTo>
                    <a:pt x="2194797" y="964318"/>
                  </a:lnTo>
                  <a:lnTo>
                    <a:pt x="2222963" y="964318"/>
                  </a:lnTo>
                  <a:lnTo>
                    <a:pt x="2222963" y="982619"/>
                  </a:lnTo>
                  <a:lnTo>
                    <a:pt x="2247566" y="982619"/>
                  </a:lnTo>
                  <a:lnTo>
                    <a:pt x="2247566" y="997653"/>
                  </a:lnTo>
                  <a:lnTo>
                    <a:pt x="2271824" y="997653"/>
                  </a:lnTo>
                  <a:lnTo>
                    <a:pt x="2271824" y="1007675"/>
                  </a:lnTo>
                  <a:lnTo>
                    <a:pt x="2363796" y="1007675"/>
                  </a:lnTo>
                  <a:lnTo>
                    <a:pt x="2363796" y="1030988"/>
                  </a:lnTo>
                  <a:lnTo>
                    <a:pt x="2409782" y="1030988"/>
                  </a:lnTo>
                  <a:lnTo>
                    <a:pt x="2409782" y="1047655"/>
                  </a:lnTo>
                  <a:lnTo>
                    <a:pt x="2444386" y="1047655"/>
                  </a:lnTo>
                  <a:lnTo>
                    <a:pt x="2444386" y="1080990"/>
                  </a:lnTo>
                  <a:lnTo>
                    <a:pt x="2491867" y="1080990"/>
                  </a:lnTo>
                  <a:lnTo>
                    <a:pt x="2491867" y="1102669"/>
                  </a:lnTo>
                  <a:lnTo>
                    <a:pt x="2520033" y="1102669"/>
                  </a:lnTo>
                  <a:lnTo>
                    <a:pt x="2520033" y="1119336"/>
                  </a:lnTo>
                  <a:lnTo>
                    <a:pt x="2551649" y="1119336"/>
                  </a:lnTo>
                  <a:lnTo>
                    <a:pt x="2551649" y="1144283"/>
                  </a:lnTo>
                  <a:lnTo>
                    <a:pt x="2581539" y="1144283"/>
                  </a:lnTo>
                  <a:lnTo>
                    <a:pt x="2581539" y="1175984"/>
                  </a:lnTo>
                  <a:lnTo>
                    <a:pt x="2623732" y="1175984"/>
                  </a:lnTo>
                  <a:lnTo>
                    <a:pt x="2623732" y="1200931"/>
                  </a:lnTo>
                  <a:lnTo>
                    <a:pt x="2674316" y="1200931"/>
                  </a:lnTo>
                  <a:lnTo>
                    <a:pt x="2674316" y="1214221"/>
                  </a:lnTo>
                  <a:lnTo>
                    <a:pt x="2708806" y="1214221"/>
                  </a:lnTo>
                  <a:lnTo>
                    <a:pt x="2708806" y="1239168"/>
                  </a:lnTo>
                  <a:lnTo>
                    <a:pt x="2734443" y="1239168"/>
                  </a:lnTo>
                  <a:lnTo>
                    <a:pt x="2734443" y="1257469"/>
                  </a:lnTo>
                  <a:lnTo>
                    <a:pt x="2767783" y="1257469"/>
                  </a:lnTo>
                  <a:lnTo>
                    <a:pt x="2767783" y="1277405"/>
                  </a:lnTo>
                  <a:lnTo>
                    <a:pt x="2799398" y="1277405"/>
                  </a:lnTo>
                  <a:lnTo>
                    <a:pt x="2799398" y="1294072"/>
                  </a:lnTo>
                  <a:lnTo>
                    <a:pt x="2835152" y="1294072"/>
                  </a:lnTo>
                  <a:lnTo>
                    <a:pt x="2835152" y="1312374"/>
                  </a:lnTo>
                  <a:lnTo>
                    <a:pt x="2924135" y="1312374"/>
                  </a:lnTo>
                  <a:lnTo>
                    <a:pt x="2924135" y="1327407"/>
                  </a:lnTo>
                  <a:lnTo>
                    <a:pt x="2984607" y="1327407"/>
                  </a:lnTo>
                  <a:lnTo>
                    <a:pt x="2984607" y="1350284"/>
                  </a:lnTo>
                  <a:lnTo>
                    <a:pt x="3027833" y="1350284"/>
                  </a:lnTo>
                  <a:lnTo>
                    <a:pt x="3027833" y="1369131"/>
                  </a:lnTo>
                  <a:lnTo>
                    <a:pt x="3143833" y="1369131"/>
                  </a:lnTo>
                  <a:lnTo>
                    <a:pt x="3143833" y="1380787"/>
                  </a:lnTo>
                  <a:lnTo>
                    <a:pt x="3168436" y="1380787"/>
                  </a:lnTo>
                  <a:lnTo>
                    <a:pt x="3168436" y="1393859"/>
                  </a:lnTo>
                  <a:lnTo>
                    <a:pt x="3261557" y="1393859"/>
                  </a:lnTo>
                  <a:lnTo>
                    <a:pt x="3261557" y="1417390"/>
                  </a:lnTo>
                  <a:lnTo>
                    <a:pt x="3289724" y="1417390"/>
                  </a:lnTo>
                  <a:lnTo>
                    <a:pt x="3289724" y="1440703"/>
                  </a:lnTo>
                  <a:lnTo>
                    <a:pt x="3318005" y="1440703"/>
                  </a:lnTo>
                  <a:lnTo>
                    <a:pt x="3318005" y="1469026"/>
                  </a:lnTo>
                  <a:lnTo>
                    <a:pt x="3409977" y="1469026"/>
                  </a:lnTo>
                  <a:lnTo>
                    <a:pt x="3409977" y="1491903"/>
                  </a:lnTo>
                  <a:lnTo>
                    <a:pt x="3458378" y="1491903"/>
                  </a:lnTo>
                  <a:lnTo>
                    <a:pt x="3458378" y="1510641"/>
                  </a:lnTo>
                  <a:lnTo>
                    <a:pt x="3559432" y="1510641"/>
                  </a:lnTo>
                  <a:lnTo>
                    <a:pt x="3559432" y="1528942"/>
                  </a:lnTo>
                  <a:lnTo>
                    <a:pt x="3651404" y="1528942"/>
                  </a:lnTo>
                  <a:lnTo>
                    <a:pt x="3651404" y="1540599"/>
                  </a:lnTo>
                  <a:lnTo>
                    <a:pt x="3674397" y="1540599"/>
                  </a:lnTo>
                  <a:lnTo>
                    <a:pt x="3674397" y="1557266"/>
                  </a:lnTo>
                  <a:lnTo>
                    <a:pt x="3731879" y="1557266"/>
                  </a:lnTo>
                  <a:lnTo>
                    <a:pt x="3731879" y="1565545"/>
                  </a:lnTo>
                  <a:lnTo>
                    <a:pt x="3754872" y="1565545"/>
                  </a:lnTo>
                  <a:lnTo>
                    <a:pt x="3754872" y="1577202"/>
                  </a:lnTo>
                  <a:lnTo>
                    <a:pt x="3812355" y="1577202"/>
                  </a:lnTo>
                  <a:lnTo>
                    <a:pt x="3812355" y="1590492"/>
                  </a:lnTo>
                  <a:lnTo>
                    <a:pt x="3860870" y="1590492"/>
                  </a:lnTo>
                  <a:lnTo>
                    <a:pt x="3860870" y="1605526"/>
                  </a:lnTo>
                  <a:lnTo>
                    <a:pt x="3996299" y="1605526"/>
                  </a:lnTo>
                  <a:lnTo>
                    <a:pt x="3996299" y="1628838"/>
                  </a:lnTo>
                  <a:lnTo>
                    <a:pt x="4013773" y="1628838"/>
                  </a:lnTo>
                  <a:lnTo>
                    <a:pt x="4013773" y="1643872"/>
                  </a:lnTo>
                  <a:lnTo>
                    <a:pt x="4042285" y="1643872"/>
                  </a:lnTo>
                  <a:lnTo>
                    <a:pt x="4042285" y="1657162"/>
                  </a:lnTo>
                  <a:lnTo>
                    <a:pt x="4068152" y="1657162"/>
                  </a:lnTo>
                  <a:lnTo>
                    <a:pt x="4068152" y="1677098"/>
                  </a:lnTo>
                  <a:lnTo>
                    <a:pt x="4092754" y="1677098"/>
                  </a:lnTo>
                  <a:lnTo>
                    <a:pt x="4092754" y="1687992"/>
                  </a:lnTo>
                  <a:lnTo>
                    <a:pt x="4157825" y="1687992"/>
                  </a:lnTo>
                  <a:lnTo>
                    <a:pt x="4157825" y="1720673"/>
                  </a:lnTo>
                  <a:lnTo>
                    <a:pt x="4272215" y="1720673"/>
                  </a:lnTo>
                  <a:lnTo>
                    <a:pt x="4275549" y="1723832"/>
                  </a:lnTo>
                  <a:lnTo>
                    <a:pt x="4318201" y="1723832"/>
                  </a:lnTo>
                  <a:lnTo>
                    <a:pt x="4318201" y="1731567"/>
                  </a:lnTo>
                  <a:lnTo>
                    <a:pt x="4414427" y="1731567"/>
                  </a:lnTo>
                  <a:lnTo>
                    <a:pt x="4414427" y="1753790"/>
                  </a:lnTo>
                  <a:lnTo>
                    <a:pt x="4430292" y="1753790"/>
                  </a:lnTo>
                  <a:lnTo>
                    <a:pt x="4430292" y="1765446"/>
                  </a:lnTo>
                  <a:lnTo>
                    <a:pt x="4478577" y="1765446"/>
                  </a:lnTo>
                  <a:lnTo>
                    <a:pt x="4478577" y="1786036"/>
                  </a:lnTo>
                  <a:lnTo>
                    <a:pt x="4531346" y="1786036"/>
                  </a:lnTo>
                  <a:lnTo>
                    <a:pt x="4531346" y="1811200"/>
                  </a:lnTo>
                  <a:lnTo>
                    <a:pt x="4576183" y="1811200"/>
                  </a:lnTo>
                  <a:lnTo>
                    <a:pt x="4576183" y="1840504"/>
                  </a:lnTo>
                  <a:lnTo>
                    <a:pt x="4673673" y="1840504"/>
                  </a:lnTo>
                  <a:lnTo>
                    <a:pt x="4673673" y="1851398"/>
                  </a:lnTo>
                  <a:lnTo>
                    <a:pt x="4815999" y="1851398"/>
                  </a:lnTo>
                  <a:lnTo>
                    <a:pt x="4815999" y="1867739"/>
                  </a:lnTo>
                  <a:lnTo>
                    <a:pt x="4963614" y="1867739"/>
                  </a:lnTo>
                  <a:lnTo>
                    <a:pt x="4963614" y="1898677"/>
                  </a:lnTo>
                  <a:lnTo>
                    <a:pt x="5248268" y="1898677"/>
                  </a:lnTo>
                  <a:lnTo>
                    <a:pt x="5248268" y="1916216"/>
                  </a:lnTo>
                  <a:lnTo>
                    <a:pt x="5480267" y="1916216"/>
                  </a:lnTo>
                  <a:lnTo>
                    <a:pt x="5480267" y="1951185"/>
                  </a:lnTo>
                  <a:lnTo>
                    <a:pt x="5513837" y="1951185"/>
                  </a:lnTo>
                  <a:lnTo>
                    <a:pt x="5513837" y="1986154"/>
                  </a:lnTo>
                  <a:lnTo>
                    <a:pt x="6088662" y="1986154"/>
                  </a:lnTo>
                  <a:lnTo>
                    <a:pt x="6088662" y="2069383"/>
                  </a:lnTo>
                  <a:lnTo>
                    <a:pt x="6157641" y="2069383"/>
                  </a:lnTo>
                  <a:lnTo>
                    <a:pt x="6157641" y="2178321"/>
                  </a:lnTo>
                  <a:lnTo>
                    <a:pt x="6743962" y="2178321"/>
                  </a:lnTo>
                </a:path>
              </a:pathLst>
            </a:custGeom>
            <a:noFill/>
            <a:ln w="28575" cap="flat">
              <a:solidFill>
                <a:srgbClr val="025973"/>
              </a:solidFill>
              <a:prstDash val="solid"/>
              <a:miter/>
            </a:ln>
          </p:spPr>
          <p:txBody>
            <a:bodyPr rtlCol="0" anchor="ctr"/>
            <a:lstStyle/>
            <a:p>
              <a:endParaRPr lang="en-US"/>
            </a:p>
          </p:txBody>
        </p:sp>
        <p:grpSp>
          <p:nvGrpSpPr>
            <p:cNvPr id="24581" name="Graphic 24575">
              <a:extLst>
                <a:ext uri="{FF2B5EF4-FFF2-40B4-BE49-F238E27FC236}">
                  <a16:creationId xmlns:a16="http://schemas.microsoft.com/office/drawing/2014/main" id="{F216411E-B0B3-E5F8-2CEB-FE6B74AA1277}"/>
                </a:ext>
              </a:extLst>
            </p:cNvPr>
            <p:cNvGrpSpPr/>
            <p:nvPr/>
          </p:nvGrpSpPr>
          <p:grpSpPr>
            <a:xfrm>
              <a:off x="3363880" y="2253895"/>
              <a:ext cx="6185117" cy="2211437"/>
              <a:chOff x="3363880" y="2253895"/>
              <a:chExt cx="6185117" cy="2211437"/>
            </a:xfrm>
          </p:grpSpPr>
          <p:sp>
            <p:nvSpPr>
              <p:cNvPr id="24582" name="Freeform: Shape 24581">
                <a:extLst>
                  <a:ext uri="{FF2B5EF4-FFF2-40B4-BE49-F238E27FC236}">
                    <a16:creationId xmlns:a16="http://schemas.microsoft.com/office/drawing/2014/main" id="{3C749BBB-C354-46B9-AF25-C1AC77BD29BC}"/>
                  </a:ext>
                </a:extLst>
              </p:cNvPr>
              <p:cNvSpPr/>
              <p:nvPr/>
            </p:nvSpPr>
            <p:spPr>
              <a:xfrm>
                <a:off x="3363880" y="225389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3" name="Freeform: Shape 24582">
                <a:extLst>
                  <a:ext uri="{FF2B5EF4-FFF2-40B4-BE49-F238E27FC236}">
                    <a16:creationId xmlns:a16="http://schemas.microsoft.com/office/drawing/2014/main" id="{E42B51C4-8FD4-35E3-38DE-71562AAD77FC}"/>
                  </a:ext>
                </a:extLst>
              </p:cNvPr>
              <p:cNvSpPr/>
              <p:nvPr/>
            </p:nvSpPr>
            <p:spPr>
              <a:xfrm>
                <a:off x="3409866" y="225389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4" name="Freeform: Shape 24583">
                <a:extLst>
                  <a:ext uri="{FF2B5EF4-FFF2-40B4-BE49-F238E27FC236}">
                    <a16:creationId xmlns:a16="http://schemas.microsoft.com/office/drawing/2014/main" id="{102FB672-F9A6-5897-E65A-C338E51D0F50}"/>
                  </a:ext>
                </a:extLst>
              </p:cNvPr>
              <p:cNvSpPr/>
              <p:nvPr/>
            </p:nvSpPr>
            <p:spPr>
              <a:xfrm>
                <a:off x="3478845" y="225389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5" name="Freeform: Shape 24584">
                <a:extLst>
                  <a:ext uri="{FF2B5EF4-FFF2-40B4-BE49-F238E27FC236}">
                    <a16:creationId xmlns:a16="http://schemas.microsoft.com/office/drawing/2014/main" id="{6F2302ED-1A24-0BBE-4665-145C50FFB111}"/>
                  </a:ext>
                </a:extLst>
              </p:cNvPr>
              <p:cNvSpPr/>
              <p:nvPr/>
            </p:nvSpPr>
            <p:spPr>
              <a:xfrm>
                <a:off x="3536327" y="2264789"/>
                <a:ext cx="11496" cy="54468"/>
              </a:xfrm>
              <a:custGeom>
                <a:avLst/>
                <a:gdLst>
                  <a:gd name="connsiteX0" fmla="*/ 0 w 11496"/>
                  <a:gd name="connsiteY0" fmla="*/ 54469 h 54468"/>
                  <a:gd name="connsiteX1" fmla="*/ 0 w 11496"/>
                  <a:gd name="connsiteY1" fmla="*/ 0 h 54468"/>
                </a:gdLst>
                <a:ahLst/>
                <a:cxnLst>
                  <a:cxn ang="0">
                    <a:pos x="connsiteX0" y="connsiteY0"/>
                  </a:cxn>
                  <a:cxn ang="0">
                    <a:pos x="connsiteX1" y="connsiteY1"/>
                  </a:cxn>
                </a:cxnLst>
                <a:rect l="l" t="t" r="r" b="b"/>
                <a:pathLst>
                  <a:path w="11496" h="54468">
                    <a:moveTo>
                      <a:pt x="0" y="54469"/>
                    </a:moveTo>
                    <a:lnTo>
                      <a:pt x="0" y="0"/>
                    </a:lnTo>
                  </a:path>
                </a:pathLst>
              </a:custGeom>
              <a:ln w="28575" cap="flat">
                <a:solidFill>
                  <a:srgbClr val="025973"/>
                </a:solidFill>
                <a:prstDash val="solid"/>
                <a:miter/>
              </a:ln>
            </p:spPr>
            <p:txBody>
              <a:bodyPr rtlCol="0" anchor="ctr"/>
              <a:lstStyle/>
              <a:p>
                <a:endParaRPr lang="en-US"/>
              </a:p>
            </p:txBody>
          </p:sp>
          <p:sp>
            <p:nvSpPr>
              <p:cNvPr id="24586" name="Freeform: Shape 24585">
                <a:extLst>
                  <a:ext uri="{FF2B5EF4-FFF2-40B4-BE49-F238E27FC236}">
                    <a16:creationId xmlns:a16="http://schemas.microsoft.com/office/drawing/2014/main" id="{B8765D53-797A-14E2-E7A6-F29DAFE8660E}"/>
                  </a:ext>
                </a:extLst>
              </p:cNvPr>
              <p:cNvSpPr/>
              <p:nvPr/>
            </p:nvSpPr>
            <p:spPr>
              <a:xfrm>
                <a:off x="3789250" y="238462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7" name="Freeform: Shape 24586">
                <a:extLst>
                  <a:ext uri="{FF2B5EF4-FFF2-40B4-BE49-F238E27FC236}">
                    <a16:creationId xmlns:a16="http://schemas.microsoft.com/office/drawing/2014/main" id="{0B5CF2D1-3E9A-F373-17DB-41D835D85A8B}"/>
                  </a:ext>
                </a:extLst>
              </p:cNvPr>
              <p:cNvSpPr/>
              <p:nvPr/>
            </p:nvSpPr>
            <p:spPr>
              <a:xfrm>
                <a:off x="3869726" y="244998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8" name="Freeform: Shape 24587">
                <a:extLst>
                  <a:ext uri="{FF2B5EF4-FFF2-40B4-BE49-F238E27FC236}">
                    <a16:creationId xmlns:a16="http://schemas.microsoft.com/office/drawing/2014/main" id="{E8330F13-0FB5-27AF-8093-11EDA7BBF016}"/>
                  </a:ext>
                </a:extLst>
              </p:cNvPr>
              <p:cNvSpPr/>
              <p:nvPr/>
            </p:nvSpPr>
            <p:spPr>
              <a:xfrm>
                <a:off x="3984691" y="253713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89" name="Freeform: Shape 24588">
                <a:extLst>
                  <a:ext uri="{FF2B5EF4-FFF2-40B4-BE49-F238E27FC236}">
                    <a16:creationId xmlns:a16="http://schemas.microsoft.com/office/drawing/2014/main" id="{E4D30E32-F755-FE3E-936E-5A1BEF5BE09D}"/>
                  </a:ext>
                </a:extLst>
              </p:cNvPr>
              <p:cNvSpPr/>
              <p:nvPr/>
            </p:nvSpPr>
            <p:spPr>
              <a:xfrm>
                <a:off x="4111152" y="263517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0" name="Freeform: Shape 24589">
                <a:extLst>
                  <a:ext uri="{FF2B5EF4-FFF2-40B4-BE49-F238E27FC236}">
                    <a16:creationId xmlns:a16="http://schemas.microsoft.com/office/drawing/2014/main" id="{8927A60E-FB57-587B-514E-4BBD9803704C}"/>
                  </a:ext>
                </a:extLst>
              </p:cNvPr>
              <p:cNvSpPr/>
              <p:nvPr/>
            </p:nvSpPr>
            <p:spPr>
              <a:xfrm>
                <a:off x="4743460" y="303824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1" name="Freeform: Shape 24590">
                <a:extLst>
                  <a:ext uri="{FF2B5EF4-FFF2-40B4-BE49-F238E27FC236}">
                    <a16:creationId xmlns:a16="http://schemas.microsoft.com/office/drawing/2014/main" id="{88B91350-4B88-FD6E-D0D2-DE5DEADD5331}"/>
                  </a:ext>
                </a:extLst>
              </p:cNvPr>
              <p:cNvSpPr/>
              <p:nvPr/>
            </p:nvSpPr>
            <p:spPr>
              <a:xfrm>
                <a:off x="5824131" y="359383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2" name="Freeform: Shape 24591">
                <a:extLst>
                  <a:ext uri="{FF2B5EF4-FFF2-40B4-BE49-F238E27FC236}">
                    <a16:creationId xmlns:a16="http://schemas.microsoft.com/office/drawing/2014/main" id="{0D08C79A-121B-84E6-7BD8-1F9CD30E2B17}"/>
                  </a:ext>
                </a:extLst>
              </p:cNvPr>
              <p:cNvSpPr/>
              <p:nvPr/>
            </p:nvSpPr>
            <p:spPr>
              <a:xfrm>
                <a:off x="5939096" y="360472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3" name="Freeform: Shape 24592">
                <a:extLst>
                  <a:ext uri="{FF2B5EF4-FFF2-40B4-BE49-F238E27FC236}">
                    <a16:creationId xmlns:a16="http://schemas.microsoft.com/office/drawing/2014/main" id="{25726067-F217-C5ED-EE4A-D48555690617}"/>
                  </a:ext>
                </a:extLst>
              </p:cNvPr>
              <p:cNvSpPr/>
              <p:nvPr/>
            </p:nvSpPr>
            <p:spPr>
              <a:xfrm>
                <a:off x="6008075" y="363740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4" name="Freeform: Shape 24593">
                <a:extLst>
                  <a:ext uri="{FF2B5EF4-FFF2-40B4-BE49-F238E27FC236}">
                    <a16:creationId xmlns:a16="http://schemas.microsoft.com/office/drawing/2014/main" id="{8700413F-C5C6-70A4-06C1-19486AD11C06}"/>
                  </a:ext>
                </a:extLst>
              </p:cNvPr>
              <p:cNvSpPr/>
              <p:nvPr/>
            </p:nvSpPr>
            <p:spPr>
              <a:xfrm>
                <a:off x="6157529" y="371366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5" name="Freeform: Shape 24594">
                <a:extLst>
                  <a:ext uri="{FF2B5EF4-FFF2-40B4-BE49-F238E27FC236}">
                    <a16:creationId xmlns:a16="http://schemas.microsoft.com/office/drawing/2014/main" id="{31E76B8C-110D-FABB-D518-4970DAA1A24C}"/>
                  </a:ext>
                </a:extLst>
              </p:cNvPr>
              <p:cNvSpPr/>
              <p:nvPr/>
            </p:nvSpPr>
            <p:spPr>
              <a:xfrm>
                <a:off x="6203515" y="371366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6" name="Freeform: Shape 24595">
                <a:extLst>
                  <a:ext uri="{FF2B5EF4-FFF2-40B4-BE49-F238E27FC236}">
                    <a16:creationId xmlns:a16="http://schemas.microsoft.com/office/drawing/2014/main" id="{D226369B-4355-3103-42C0-2A03730EC1C0}"/>
                  </a:ext>
                </a:extLst>
              </p:cNvPr>
              <p:cNvSpPr/>
              <p:nvPr/>
            </p:nvSpPr>
            <p:spPr>
              <a:xfrm>
                <a:off x="6238005" y="371366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7" name="Freeform: Shape 24596">
                <a:extLst>
                  <a:ext uri="{FF2B5EF4-FFF2-40B4-BE49-F238E27FC236}">
                    <a16:creationId xmlns:a16="http://schemas.microsoft.com/office/drawing/2014/main" id="{383CC1A4-5D72-B5B0-9391-C81B08DE806C}"/>
                  </a:ext>
                </a:extLst>
              </p:cNvPr>
              <p:cNvSpPr/>
              <p:nvPr/>
            </p:nvSpPr>
            <p:spPr>
              <a:xfrm>
                <a:off x="6352970" y="374634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8" name="Freeform: Shape 24597">
                <a:extLst>
                  <a:ext uri="{FF2B5EF4-FFF2-40B4-BE49-F238E27FC236}">
                    <a16:creationId xmlns:a16="http://schemas.microsoft.com/office/drawing/2014/main" id="{86309514-FA97-26A3-F8E1-138339DE100C}"/>
                  </a:ext>
                </a:extLst>
              </p:cNvPr>
              <p:cNvSpPr/>
              <p:nvPr/>
            </p:nvSpPr>
            <p:spPr>
              <a:xfrm>
                <a:off x="6410452" y="376813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599" name="Freeform: Shape 24598">
                <a:extLst>
                  <a:ext uri="{FF2B5EF4-FFF2-40B4-BE49-F238E27FC236}">
                    <a16:creationId xmlns:a16="http://schemas.microsoft.com/office/drawing/2014/main" id="{F13BD755-95D2-CEBF-77AD-170547AE531D}"/>
                  </a:ext>
                </a:extLst>
              </p:cNvPr>
              <p:cNvSpPr/>
              <p:nvPr/>
            </p:nvSpPr>
            <p:spPr>
              <a:xfrm>
                <a:off x="6433445" y="376813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0" name="Freeform: Shape 24599">
                <a:extLst>
                  <a:ext uri="{FF2B5EF4-FFF2-40B4-BE49-F238E27FC236}">
                    <a16:creationId xmlns:a16="http://schemas.microsoft.com/office/drawing/2014/main" id="{F9859DC3-3940-7441-3D15-387C95E169EE}"/>
                  </a:ext>
                </a:extLst>
              </p:cNvPr>
              <p:cNvSpPr/>
              <p:nvPr/>
            </p:nvSpPr>
            <p:spPr>
              <a:xfrm>
                <a:off x="6467935" y="376813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1" name="Freeform: Shape 24600">
                <a:extLst>
                  <a:ext uri="{FF2B5EF4-FFF2-40B4-BE49-F238E27FC236}">
                    <a16:creationId xmlns:a16="http://schemas.microsoft.com/office/drawing/2014/main" id="{B65A2BEB-DEA0-ABDB-9BB7-1FBC40CF7BF0}"/>
                  </a:ext>
                </a:extLst>
              </p:cNvPr>
              <p:cNvSpPr/>
              <p:nvPr/>
            </p:nvSpPr>
            <p:spPr>
              <a:xfrm>
                <a:off x="6502424" y="378991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2" name="Freeform: Shape 24601">
                <a:extLst>
                  <a:ext uri="{FF2B5EF4-FFF2-40B4-BE49-F238E27FC236}">
                    <a16:creationId xmlns:a16="http://schemas.microsoft.com/office/drawing/2014/main" id="{0AA6FB07-34E1-617F-C3EF-6149CA0F8EC9}"/>
                  </a:ext>
                </a:extLst>
              </p:cNvPr>
              <p:cNvSpPr/>
              <p:nvPr/>
            </p:nvSpPr>
            <p:spPr>
              <a:xfrm>
                <a:off x="6548410" y="378991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3" name="Freeform: Shape 24602">
                <a:extLst>
                  <a:ext uri="{FF2B5EF4-FFF2-40B4-BE49-F238E27FC236}">
                    <a16:creationId xmlns:a16="http://schemas.microsoft.com/office/drawing/2014/main" id="{AA17F620-3A43-9F05-3CB8-1E642F3D84CF}"/>
                  </a:ext>
                </a:extLst>
              </p:cNvPr>
              <p:cNvSpPr/>
              <p:nvPr/>
            </p:nvSpPr>
            <p:spPr>
              <a:xfrm>
                <a:off x="6582900" y="381170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4" name="Freeform: Shape 24603">
                <a:extLst>
                  <a:ext uri="{FF2B5EF4-FFF2-40B4-BE49-F238E27FC236}">
                    <a16:creationId xmlns:a16="http://schemas.microsoft.com/office/drawing/2014/main" id="{92F681BC-C7D8-7B83-5AD1-B09AB8A70836}"/>
                  </a:ext>
                </a:extLst>
              </p:cNvPr>
              <p:cNvSpPr/>
              <p:nvPr/>
            </p:nvSpPr>
            <p:spPr>
              <a:xfrm>
                <a:off x="6686368" y="383349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5" name="Freeform: Shape 24604">
                <a:extLst>
                  <a:ext uri="{FF2B5EF4-FFF2-40B4-BE49-F238E27FC236}">
                    <a16:creationId xmlns:a16="http://schemas.microsoft.com/office/drawing/2014/main" id="{F0FFCC5B-DED9-D1C6-0A82-4CE9D1C1ABDF}"/>
                  </a:ext>
                </a:extLst>
              </p:cNvPr>
              <p:cNvSpPr/>
              <p:nvPr/>
            </p:nvSpPr>
            <p:spPr>
              <a:xfrm>
                <a:off x="6640382" y="383349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6" name="Freeform: Shape 24605">
                <a:extLst>
                  <a:ext uri="{FF2B5EF4-FFF2-40B4-BE49-F238E27FC236}">
                    <a16:creationId xmlns:a16="http://schemas.microsoft.com/office/drawing/2014/main" id="{58317AF7-6E9A-7902-ACD7-C43B9476CDD6}"/>
                  </a:ext>
                </a:extLst>
              </p:cNvPr>
              <p:cNvSpPr/>
              <p:nvPr/>
            </p:nvSpPr>
            <p:spPr>
              <a:xfrm>
                <a:off x="6743851" y="384438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7" name="Freeform: Shape 24606">
                <a:extLst>
                  <a:ext uri="{FF2B5EF4-FFF2-40B4-BE49-F238E27FC236}">
                    <a16:creationId xmlns:a16="http://schemas.microsoft.com/office/drawing/2014/main" id="{6E171512-AF08-6257-6701-1384188F5E6A}"/>
                  </a:ext>
                </a:extLst>
              </p:cNvPr>
              <p:cNvSpPr/>
              <p:nvPr/>
            </p:nvSpPr>
            <p:spPr>
              <a:xfrm>
                <a:off x="6778340" y="384438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8" name="Freeform: Shape 24607">
                <a:extLst>
                  <a:ext uri="{FF2B5EF4-FFF2-40B4-BE49-F238E27FC236}">
                    <a16:creationId xmlns:a16="http://schemas.microsoft.com/office/drawing/2014/main" id="{FECE8D32-5C3B-D673-ACAD-0695266A3146}"/>
                  </a:ext>
                </a:extLst>
              </p:cNvPr>
              <p:cNvSpPr/>
              <p:nvPr/>
            </p:nvSpPr>
            <p:spPr>
              <a:xfrm>
                <a:off x="6801333" y="384438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09" name="Freeform: Shape 24608">
                <a:extLst>
                  <a:ext uri="{FF2B5EF4-FFF2-40B4-BE49-F238E27FC236}">
                    <a16:creationId xmlns:a16="http://schemas.microsoft.com/office/drawing/2014/main" id="{D4C9E7D1-0234-492A-DB81-B9FB21B44520}"/>
                  </a:ext>
                </a:extLst>
              </p:cNvPr>
              <p:cNvSpPr/>
              <p:nvPr/>
            </p:nvSpPr>
            <p:spPr>
              <a:xfrm>
                <a:off x="6916298" y="392064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0" name="Freeform: Shape 24609">
                <a:extLst>
                  <a:ext uri="{FF2B5EF4-FFF2-40B4-BE49-F238E27FC236}">
                    <a16:creationId xmlns:a16="http://schemas.microsoft.com/office/drawing/2014/main" id="{B7474E6E-2796-894E-F3C5-E07FA4BF580E}"/>
                  </a:ext>
                </a:extLst>
              </p:cNvPr>
              <p:cNvSpPr/>
              <p:nvPr/>
            </p:nvSpPr>
            <p:spPr>
              <a:xfrm>
                <a:off x="6950788" y="393153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1" name="Freeform: Shape 24610">
                <a:extLst>
                  <a:ext uri="{FF2B5EF4-FFF2-40B4-BE49-F238E27FC236}">
                    <a16:creationId xmlns:a16="http://schemas.microsoft.com/office/drawing/2014/main" id="{5D3BB57D-438E-A837-8A4D-141FB8AAA6D9}"/>
                  </a:ext>
                </a:extLst>
              </p:cNvPr>
              <p:cNvSpPr/>
              <p:nvPr/>
            </p:nvSpPr>
            <p:spPr>
              <a:xfrm>
                <a:off x="6870312" y="388796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2" name="Freeform: Shape 24611">
                <a:extLst>
                  <a:ext uri="{FF2B5EF4-FFF2-40B4-BE49-F238E27FC236}">
                    <a16:creationId xmlns:a16="http://schemas.microsoft.com/office/drawing/2014/main" id="{CD977B3A-0ABD-4317-4D25-205B6A0A3C46}"/>
                  </a:ext>
                </a:extLst>
              </p:cNvPr>
              <p:cNvSpPr/>
              <p:nvPr/>
            </p:nvSpPr>
            <p:spPr>
              <a:xfrm>
                <a:off x="7019767" y="395332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3" name="Freeform: Shape 24612">
                <a:extLst>
                  <a:ext uri="{FF2B5EF4-FFF2-40B4-BE49-F238E27FC236}">
                    <a16:creationId xmlns:a16="http://schemas.microsoft.com/office/drawing/2014/main" id="{56BC9005-C314-6B51-DA70-268D1E626021}"/>
                  </a:ext>
                </a:extLst>
              </p:cNvPr>
              <p:cNvSpPr/>
              <p:nvPr/>
            </p:nvSpPr>
            <p:spPr>
              <a:xfrm>
                <a:off x="7088746" y="395332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4" name="Freeform: Shape 24613">
                <a:extLst>
                  <a:ext uri="{FF2B5EF4-FFF2-40B4-BE49-F238E27FC236}">
                    <a16:creationId xmlns:a16="http://schemas.microsoft.com/office/drawing/2014/main" id="{24140530-BECF-F5AC-F23D-9F2D1473FEBE}"/>
                  </a:ext>
                </a:extLst>
              </p:cNvPr>
              <p:cNvSpPr/>
              <p:nvPr/>
            </p:nvSpPr>
            <p:spPr>
              <a:xfrm>
                <a:off x="7123235" y="396421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5" name="Freeform: Shape 24614">
                <a:extLst>
                  <a:ext uri="{FF2B5EF4-FFF2-40B4-BE49-F238E27FC236}">
                    <a16:creationId xmlns:a16="http://schemas.microsoft.com/office/drawing/2014/main" id="{E0A8E109-B8EB-778C-1864-A3C976266FD7}"/>
                  </a:ext>
                </a:extLst>
              </p:cNvPr>
              <p:cNvSpPr/>
              <p:nvPr/>
            </p:nvSpPr>
            <p:spPr>
              <a:xfrm>
                <a:off x="7169221" y="397511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6" name="Freeform: Shape 24615">
                <a:extLst>
                  <a:ext uri="{FF2B5EF4-FFF2-40B4-BE49-F238E27FC236}">
                    <a16:creationId xmlns:a16="http://schemas.microsoft.com/office/drawing/2014/main" id="{326FD75A-623E-4FA2-FCDD-5CF5A647A97B}"/>
                  </a:ext>
                </a:extLst>
              </p:cNvPr>
              <p:cNvSpPr/>
              <p:nvPr/>
            </p:nvSpPr>
            <p:spPr>
              <a:xfrm>
                <a:off x="7203711" y="397511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7" name="Freeform: Shape 24616">
                <a:extLst>
                  <a:ext uri="{FF2B5EF4-FFF2-40B4-BE49-F238E27FC236}">
                    <a16:creationId xmlns:a16="http://schemas.microsoft.com/office/drawing/2014/main" id="{5B12BB0D-6F1A-69AD-34C7-76A52E4755DB}"/>
                  </a:ext>
                </a:extLst>
              </p:cNvPr>
              <p:cNvSpPr/>
              <p:nvPr/>
            </p:nvSpPr>
            <p:spPr>
              <a:xfrm>
                <a:off x="7238200" y="397511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8" name="Freeform: Shape 24617">
                <a:extLst>
                  <a:ext uri="{FF2B5EF4-FFF2-40B4-BE49-F238E27FC236}">
                    <a16:creationId xmlns:a16="http://schemas.microsoft.com/office/drawing/2014/main" id="{908FB10E-64EE-C1AA-59CF-355D0F379810}"/>
                  </a:ext>
                </a:extLst>
              </p:cNvPr>
              <p:cNvSpPr/>
              <p:nvPr/>
            </p:nvSpPr>
            <p:spPr>
              <a:xfrm>
                <a:off x="7272690" y="399690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19" name="Freeform: Shape 24618">
                <a:extLst>
                  <a:ext uri="{FF2B5EF4-FFF2-40B4-BE49-F238E27FC236}">
                    <a16:creationId xmlns:a16="http://schemas.microsoft.com/office/drawing/2014/main" id="{9ADC088D-71A7-23A0-21EC-FD783045CD5B}"/>
                  </a:ext>
                </a:extLst>
              </p:cNvPr>
              <p:cNvSpPr/>
              <p:nvPr/>
            </p:nvSpPr>
            <p:spPr>
              <a:xfrm>
                <a:off x="7307179" y="401868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0" name="Freeform: Shape 24619">
                <a:extLst>
                  <a:ext uri="{FF2B5EF4-FFF2-40B4-BE49-F238E27FC236}">
                    <a16:creationId xmlns:a16="http://schemas.microsoft.com/office/drawing/2014/main" id="{2F4AFE8B-E970-407C-8A83-D02569741AD5}"/>
                  </a:ext>
                </a:extLst>
              </p:cNvPr>
              <p:cNvSpPr/>
              <p:nvPr/>
            </p:nvSpPr>
            <p:spPr>
              <a:xfrm>
                <a:off x="7364662" y="40513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1" name="Freeform: Shape 24620">
                <a:extLst>
                  <a:ext uri="{FF2B5EF4-FFF2-40B4-BE49-F238E27FC236}">
                    <a16:creationId xmlns:a16="http://schemas.microsoft.com/office/drawing/2014/main" id="{26EEC0F6-EE3D-E534-E473-2EA5732105DE}"/>
                  </a:ext>
                </a:extLst>
              </p:cNvPr>
              <p:cNvSpPr/>
              <p:nvPr/>
            </p:nvSpPr>
            <p:spPr>
              <a:xfrm>
                <a:off x="7399151" y="40513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2" name="Freeform: Shape 24621">
                <a:extLst>
                  <a:ext uri="{FF2B5EF4-FFF2-40B4-BE49-F238E27FC236}">
                    <a16:creationId xmlns:a16="http://schemas.microsoft.com/office/drawing/2014/main" id="{D9D30B93-E661-C5BA-658F-4EB4195986B7}"/>
                  </a:ext>
                </a:extLst>
              </p:cNvPr>
              <p:cNvSpPr/>
              <p:nvPr/>
            </p:nvSpPr>
            <p:spPr>
              <a:xfrm>
                <a:off x="7410648" y="408405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3" name="Freeform: Shape 24622">
                <a:extLst>
                  <a:ext uri="{FF2B5EF4-FFF2-40B4-BE49-F238E27FC236}">
                    <a16:creationId xmlns:a16="http://schemas.microsoft.com/office/drawing/2014/main" id="{25152A93-39A7-E4D4-CC7D-869F6D8B6419}"/>
                  </a:ext>
                </a:extLst>
              </p:cNvPr>
              <p:cNvSpPr/>
              <p:nvPr/>
            </p:nvSpPr>
            <p:spPr>
              <a:xfrm>
                <a:off x="7502620"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4" name="Freeform: Shape 24623">
                <a:extLst>
                  <a:ext uri="{FF2B5EF4-FFF2-40B4-BE49-F238E27FC236}">
                    <a16:creationId xmlns:a16="http://schemas.microsoft.com/office/drawing/2014/main" id="{36902651-12AC-9315-3136-503887C6B34A}"/>
                  </a:ext>
                </a:extLst>
              </p:cNvPr>
              <p:cNvSpPr/>
              <p:nvPr/>
            </p:nvSpPr>
            <p:spPr>
              <a:xfrm>
                <a:off x="7525613"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5" name="Freeform: Shape 24624">
                <a:extLst>
                  <a:ext uri="{FF2B5EF4-FFF2-40B4-BE49-F238E27FC236}">
                    <a16:creationId xmlns:a16="http://schemas.microsoft.com/office/drawing/2014/main" id="{36F1A2F0-5D4A-D183-61BC-BE5419B5C543}"/>
                  </a:ext>
                </a:extLst>
              </p:cNvPr>
              <p:cNvSpPr/>
              <p:nvPr/>
            </p:nvSpPr>
            <p:spPr>
              <a:xfrm>
                <a:off x="7548606"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6" name="Freeform: Shape 24625">
                <a:extLst>
                  <a:ext uri="{FF2B5EF4-FFF2-40B4-BE49-F238E27FC236}">
                    <a16:creationId xmlns:a16="http://schemas.microsoft.com/office/drawing/2014/main" id="{BC5BC590-DCA2-6487-E1F3-3C52600FDB50}"/>
                  </a:ext>
                </a:extLst>
              </p:cNvPr>
              <p:cNvSpPr/>
              <p:nvPr/>
            </p:nvSpPr>
            <p:spPr>
              <a:xfrm>
                <a:off x="7583095"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7" name="Freeform: Shape 24626">
                <a:extLst>
                  <a:ext uri="{FF2B5EF4-FFF2-40B4-BE49-F238E27FC236}">
                    <a16:creationId xmlns:a16="http://schemas.microsoft.com/office/drawing/2014/main" id="{CAC8C94B-35F4-A080-D653-2E912DA7FDCE}"/>
                  </a:ext>
                </a:extLst>
              </p:cNvPr>
              <p:cNvSpPr/>
              <p:nvPr/>
            </p:nvSpPr>
            <p:spPr>
              <a:xfrm>
                <a:off x="7606088"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8" name="Freeform: Shape 24627">
                <a:extLst>
                  <a:ext uri="{FF2B5EF4-FFF2-40B4-BE49-F238E27FC236}">
                    <a16:creationId xmlns:a16="http://schemas.microsoft.com/office/drawing/2014/main" id="{F47FDAB6-923D-54CE-90F8-C90E6C7BE0D6}"/>
                  </a:ext>
                </a:extLst>
              </p:cNvPr>
              <p:cNvSpPr/>
              <p:nvPr/>
            </p:nvSpPr>
            <p:spPr>
              <a:xfrm>
                <a:off x="7686564"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29" name="Freeform: Shape 24628">
                <a:extLst>
                  <a:ext uri="{FF2B5EF4-FFF2-40B4-BE49-F238E27FC236}">
                    <a16:creationId xmlns:a16="http://schemas.microsoft.com/office/drawing/2014/main" id="{F5C696D1-16F9-4CF8-87C6-5648D314F2F6}"/>
                  </a:ext>
                </a:extLst>
              </p:cNvPr>
              <p:cNvSpPr/>
              <p:nvPr/>
            </p:nvSpPr>
            <p:spPr>
              <a:xfrm>
                <a:off x="7709557"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0" name="Freeform: Shape 24629">
                <a:extLst>
                  <a:ext uri="{FF2B5EF4-FFF2-40B4-BE49-F238E27FC236}">
                    <a16:creationId xmlns:a16="http://schemas.microsoft.com/office/drawing/2014/main" id="{C6995E8B-B43C-7AD5-A8F3-D01F3D1583FC}"/>
                  </a:ext>
                </a:extLst>
              </p:cNvPr>
              <p:cNvSpPr/>
              <p:nvPr/>
            </p:nvSpPr>
            <p:spPr>
              <a:xfrm>
                <a:off x="7790032" y="410583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1" name="Freeform: Shape 24630">
                <a:extLst>
                  <a:ext uri="{FF2B5EF4-FFF2-40B4-BE49-F238E27FC236}">
                    <a16:creationId xmlns:a16="http://schemas.microsoft.com/office/drawing/2014/main" id="{33519675-BF03-775A-36FB-6392C0E88567}"/>
                  </a:ext>
                </a:extLst>
              </p:cNvPr>
              <p:cNvSpPr/>
              <p:nvPr/>
            </p:nvSpPr>
            <p:spPr>
              <a:xfrm>
                <a:off x="7836018"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2" name="Freeform: Shape 24631">
                <a:extLst>
                  <a:ext uri="{FF2B5EF4-FFF2-40B4-BE49-F238E27FC236}">
                    <a16:creationId xmlns:a16="http://schemas.microsoft.com/office/drawing/2014/main" id="{32810F47-EDB9-9429-6B42-395E064881A9}"/>
                  </a:ext>
                </a:extLst>
              </p:cNvPr>
              <p:cNvSpPr/>
              <p:nvPr/>
            </p:nvSpPr>
            <p:spPr>
              <a:xfrm>
                <a:off x="7893501"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3" name="Freeform: Shape 24632">
                <a:extLst>
                  <a:ext uri="{FF2B5EF4-FFF2-40B4-BE49-F238E27FC236}">
                    <a16:creationId xmlns:a16="http://schemas.microsoft.com/office/drawing/2014/main" id="{741C0EB4-9A12-3469-AD12-1492EF5735BD}"/>
                  </a:ext>
                </a:extLst>
              </p:cNvPr>
              <p:cNvSpPr/>
              <p:nvPr/>
            </p:nvSpPr>
            <p:spPr>
              <a:xfrm>
                <a:off x="7916494"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4" name="Freeform: Shape 24633">
                <a:extLst>
                  <a:ext uri="{FF2B5EF4-FFF2-40B4-BE49-F238E27FC236}">
                    <a16:creationId xmlns:a16="http://schemas.microsoft.com/office/drawing/2014/main" id="{61CC9169-21D3-FC34-D398-CEC82C29EE58}"/>
                  </a:ext>
                </a:extLst>
              </p:cNvPr>
              <p:cNvSpPr/>
              <p:nvPr/>
            </p:nvSpPr>
            <p:spPr>
              <a:xfrm>
                <a:off x="7939487"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5" name="Freeform: Shape 24634">
                <a:extLst>
                  <a:ext uri="{FF2B5EF4-FFF2-40B4-BE49-F238E27FC236}">
                    <a16:creationId xmlns:a16="http://schemas.microsoft.com/office/drawing/2014/main" id="{0EE3C66D-4BB5-E9C7-4553-7D68E102A163}"/>
                  </a:ext>
                </a:extLst>
              </p:cNvPr>
              <p:cNvSpPr/>
              <p:nvPr/>
            </p:nvSpPr>
            <p:spPr>
              <a:xfrm>
                <a:off x="7962480"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6" name="Freeform: Shape 24635">
                <a:extLst>
                  <a:ext uri="{FF2B5EF4-FFF2-40B4-BE49-F238E27FC236}">
                    <a16:creationId xmlns:a16="http://schemas.microsoft.com/office/drawing/2014/main" id="{A41EEBEA-C983-AADA-08D1-4C27870DBDEE}"/>
                  </a:ext>
                </a:extLst>
              </p:cNvPr>
              <p:cNvSpPr/>
              <p:nvPr/>
            </p:nvSpPr>
            <p:spPr>
              <a:xfrm>
                <a:off x="7985473"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7" name="Freeform: Shape 24636">
                <a:extLst>
                  <a:ext uri="{FF2B5EF4-FFF2-40B4-BE49-F238E27FC236}">
                    <a16:creationId xmlns:a16="http://schemas.microsoft.com/office/drawing/2014/main" id="{3971707C-D980-87D7-7358-5A527C023747}"/>
                  </a:ext>
                </a:extLst>
              </p:cNvPr>
              <p:cNvSpPr/>
              <p:nvPr/>
            </p:nvSpPr>
            <p:spPr>
              <a:xfrm>
                <a:off x="8019963"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8" name="Freeform: Shape 24637">
                <a:extLst>
                  <a:ext uri="{FF2B5EF4-FFF2-40B4-BE49-F238E27FC236}">
                    <a16:creationId xmlns:a16="http://schemas.microsoft.com/office/drawing/2014/main" id="{99074AF2-969E-73B8-BE3B-20B18EF881C1}"/>
                  </a:ext>
                </a:extLst>
              </p:cNvPr>
              <p:cNvSpPr/>
              <p:nvPr/>
            </p:nvSpPr>
            <p:spPr>
              <a:xfrm>
                <a:off x="8042956" y="41385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39" name="Freeform: Shape 24638">
                <a:extLst>
                  <a:ext uri="{FF2B5EF4-FFF2-40B4-BE49-F238E27FC236}">
                    <a16:creationId xmlns:a16="http://schemas.microsoft.com/office/drawing/2014/main" id="{4BF08ED3-49E7-A216-A53D-5FE6FE1E5DE0}"/>
                  </a:ext>
                </a:extLst>
              </p:cNvPr>
              <p:cNvSpPr/>
              <p:nvPr/>
            </p:nvSpPr>
            <p:spPr>
              <a:xfrm>
                <a:off x="8077445"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0" name="Freeform: Shape 24639">
                <a:extLst>
                  <a:ext uri="{FF2B5EF4-FFF2-40B4-BE49-F238E27FC236}">
                    <a16:creationId xmlns:a16="http://schemas.microsoft.com/office/drawing/2014/main" id="{22F4243A-EFC9-C6A2-836B-0D95E9077823}"/>
                  </a:ext>
                </a:extLst>
              </p:cNvPr>
              <p:cNvSpPr/>
              <p:nvPr/>
            </p:nvSpPr>
            <p:spPr>
              <a:xfrm>
                <a:off x="8111935"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1" name="Freeform: Shape 24640">
                <a:extLst>
                  <a:ext uri="{FF2B5EF4-FFF2-40B4-BE49-F238E27FC236}">
                    <a16:creationId xmlns:a16="http://schemas.microsoft.com/office/drawing/2014/main" id="{2175BB75-4391-6AEE-C984-30E907C7A6C3}"/>
                  </a:ext>
                </a:extLst>
              </p:cNvPr>
              <p:cNvSpPr/>
              <p:nvPr/>
            </p:nvSpPr>
            <p:spPr>
              <a:xfrm>
                <a:off x="8146424"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2" name="Freeform: Shape 24641">
                <a:extLst>
                  <a:ext uri="{FF2B5EF4-FFF2-40B4-BE49-F238E27FC236}">
                    <a16:creationId xmlns:a16="http://schemas.microsoft.com/office/drawing/2014/main" id="{707CFE0B-1D1A-8A71-8947-EBD297BBD77E}"/>
                  </a:ext>
                </a:extLst>
              </p:cNvPr>
              <p:cNvSpPr/>
              <p:nvPr/>
            </p:nvSpPr>
            <p:spPr>
              <a:xfrm>
                <a:off x="8192410"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3" name="Freeform: Shape 24642">
                <a:extLst>
                  <a:ext uri="{FF2B5EF4-FFF2-40B4-BE49-F238E27FC236}">
                    <a16:creationId xmlns:a16="http://schemas.microsoft.com/office/drawing/2014/main" id="{8C87AE8E-E1E7-8393-0B01-35CB3B6173E6}"/>
                  </a:ext>
                </a:extLst>
              </p:cNvPr>
              <p:cNvSpPr/>
              <p:nvPr/>
            </p:nvSpPr>
            <p:spPr>
              <a:xfrm>
                <a:off x="8272886"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4" name="Freeform: Shape 24643">
                <a:extLst>
                  <a:ext uri="{FF2B5EF4-FFF2-40B4-BE49-F238E27FC236}">
                    <a16:creationId xmlns:a16="http://schemas.microsoft.com/office/drawing/2014/main" id="{A99D1562-E369-C222-B21E-A8C31D0D7A58}"/>
                  </a:ext>
                </a:extLst>
              </p:cNvPr>
              <p:cNvSpPr/>
              <p:nvPr/>
            </p:nvSpPr>
            <p:spPr>
              <a:xfrm>
                <a:off x="8295879" y="414941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5" name="Freeform: Shape 24644">
                <a:extLst>
                  <a:ext uri="{FF2B5EF4-FFF2-40B4-BE49-F238E27FC236}">
                    <a16:creationId xmlns:a16="http://schemas.microsoft.com/office/drawing/2014/main" id="{DEE42CD4-38CD-9559-4C64-AAF185F47809}"/>
                  </a:ext>
                </a:extLst>
              </p:cNvPr>
              <p:cNvSpPr/>
              <p:nvPr/>
            </p:nvSpPr>
            <p:spPr>
              <a:xfrm>
                <a:off x="8307375" y="418209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6" name="Freeform: Shape 24645">
                <a:extLst>
                  <a:ext uri="{FF2B5EF4-FFF2-40B4-BE49-F238E27FC236}">
                    <a16:creationId xmlns:a16="http://schemas.microsoft.com/office/drawing/2014/main" id="{1558432E-D54B-61D9-8E52-53718436139D}"/>
                  </a:ext>
                </a:extLst>
              </p:cNvPr>
              <p:cNvSpPr/>
              <p:nvPr/>
            </p:nvSpPr>
            <p:spPr>
              <a:xfrm>
                <a:off x="8330368"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7" name="Freeform: Shape 24646">
                <a:extLst>
                  <a:ext uri="{FF2B5EF4-FFF2-40B4-BE49-F238E27FC236}">
                    <a16:creationId xmlns:a16="http://schemas.microsoft.com/office/drawing/2014/main" id="{A4AC3910-7921-4FF4-AC47-DD677119D52B}"/>
                  </a:ext>
                </a:extLst>
              </p:cNvPr>
              <p:cNvSpPr/>
              <p:nvPr/>
            </p:nvSpPr>
            <p:spPr>
              <a:xfrm>
                <a:off x="8364858"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8" name="Freeform: Shape 24647">
                <a:extLst>
                  <a:ext uri="{FF2B5EF4-FFF2-40B4-BE49-F238E27FC236}">
                    <a16:creationId xmlns:a16="http://schemas.microsoft.com/office/drawing/2014/main" id="{D4F4B63A-6C2F-E188-FDB2-9555E48C5037}"/>
                  </a:ext>
                </a:extLst>
              </p:cNvPr>
              <p:cNvSpPr/>
              <p:nvPr/>
            </p:nvSpPr>
            <p:spPr>
              <a:xfrm>
                <a:off x="8387851"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49" name="Freeform: Shape 24648">
                <a:extLst>
                  <a:ext uri="{FF2B5EF4-FFF2-40B4-BE49-F238E27FC236}">
                    <a16:creationId xmlns:a16="http://schemas.microsoft.com/office/drawing/2014/main" id="{251708FE-9A5E-E1D1-2098-9ABD11192C53}"/>
                  </a:ext>
                </a:extLst>
              </p:cNvPr>
              <p:cNvSpPr/>
              <p:nvPr/>
            </p:nvSpPr>
            <p:spPr>
              <a:xfrm>
                <a:off x="8502816"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0" name="Freeform: Shape 24649">
                <a:extLst>
                  <a:ext uri="{FF2B5EF4-FFF2-40B4-BE49-F238E27FC236}">
                    <a16:creationId xmlns:a16="http://schemas.microsoft.com/office/drawing/2014/main" id="{2EEE1A4D-5534-A629-FFE0-DE10EDD7CED7}"/>
                  </a:ext>
                </a:extLst>
              </p:cNvPr>
              <p:cNvSpPr/>
              <p:nvPr/>
            </p:nvSpPr>
            <p:spPr>
              <a:xfrm>
                <a:off x="8525809"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1" name="Freeform: Shape 24650">
                <a:extLst>
                  <a:ext uri="{FF2B5EF4-FFF2-40B4-BE49-F238E27FC236}">
                    <a16:creationId xmlns:a16="http://schemas.microsoft.com/office/drawing/2014/main" id="{5F59FF9C-062D-EBFF-875E-762B46C2F54D}"/>
                  </a:ext>
                </a:extLst>
              </p:cNvPr>
              <p:cNvSpPr/>
              <p:nvPr/>
            </p:nvSpPr>
            <p:spPr>
              <a:xfrm>
                <a:off x="8548802"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2" name="Freeform: Shape 24651">
                <a:extLst>
                  <a:ext uri="{FF2B5EF4-FFF2-40B4-BE49-F238E27FC236}">
                    <a16:creationId xmlns:a16="http://schemas.microsoft.com/office/drawing/2014/main" id="{6DC632EF-8C02-12EF-4246-968C4A3A2452}"/>
                  </a:ext>
                </a:extLst>
              </p:cNvPr>
              <p:cNvSpPr/>
              <p:nvPr/>
            </p:nvSpPr>
            <p:spPr>
              <a:xfrm>
                <a:off x="8594788"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3" name="Freeform: Shape 24652">
                <a:extLst>
                  <a:ext uri="{FF2B5EF4-FFF2-40B4-BE49-F238E27FC236}">
                    <a16:creationId xmlns:a16="http://schemas.microsoft.com/office/drawing/2014/main" id="{8695F985-6DB8-C9CE-672D-7ED28C5A2337}"/>
                  </a:ext>
                </a:extLst>
              </p:cNvPr>
              <p:cNvSpPr/>
              <p:nvPr/>
            </p:nvSpPr>
            <p:spPr>
              <a:xfrm>
                <a:off x="8640774"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4" name="Freeform: Shape 24653">
                <a:extLst>
                  <a:ext uri="{FF2B5EF4-FFF2-40B4-BE49-F238E27FC236}">
                    <a16:creationId xmlns:a16="http://schemas.microsoft.com/office/drawing/2014/main" id="{05FA0C7C-4A07-BA28-DB0C-83E4298CA727}"/>
                  </a:ext>
                </a:extLst>
              </p:cNvPr>
              <p:cNvSpPr/>
              <p:nvPr/>
            </p:nvSpPr>
            <p:spPr>
              <a:xfrm>
                <a:off x="8675263"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5" name="Freeform: Shape 24654">
                <a:extLst>
                  <a:ext uri="{FF2B5EF4-FFF2-40B4-BE49-F238E27FC236}">
                    <a16:creationId xmlns:a16="http://schemas.microsoft.com/office/drawing/2014/main" id="{95930A0A-6E2C-4B08-2693-BA9A1992702D}"/>
                  </a:ext>
                </a:extLst>
              </p:cNvPr>
              <p:cNvSpPr/>
              <p:nvPr/>
            </p:nvSpPr>
            <p:spPr>
              <a:xfrm>
                <a:off x="8709753"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6" name="Freeform: Shape 24655">
                <a:extLst>
                  <a:ext uri="{FF2B5EF4-FFF2-40B4-BE49-F238E27FC236}">
                    <a16:creationId xmlns:a16="http://schemas.microsoft.com/office/drawing/2014/main" id="{46E6E64F-4210-DDCD-A918-DB4CDBCAEB68}"/>
                  </a:ext>
                </a:extLst>
              </p:cNvPr>
              <p:cNvSpPr/>
              <p:nvPr/>
            </p:nvSpPr>
            <p:spPr>
              <a:xfrm>
                <a:off x="8744242"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7" name="Freeform: Shape 24656">
                <a:extLst>
                  <a:ext uri="{FF2B5EF4-FFF2-40B4-BE49-F238E27FC236}">
                    <a16:creationId xmlns:a16="http://schemas.microsoft.com/office/drawing/2014/main" id="{AF463D22-E4A7-9F60-BA5E-815B1CDA2E7B}"/>
                  </a:ext>
                </a:extLst>
              </p:cNvPr>
              <p:cNvSpPr/>
              <p:nvPr/>
            </p:nvSpPr>
            <p:spPr>
              <a:xfrm>
                <a:off x="8836214"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8" name="Freeform: Shape 24657">
                <a:extLst>
                  <a:ext uri="{FF2B5EF4-FFF2-40B4-BE49-F238E27FC236}">
                    <a16:creationId xmlns:a16="http://schemas.microsoft.com/office/drawing/2014/main" id="{AD23EE20-A223-7045-056E-7142E74F5BC8}"/>
                  </a:ext>
                </a:extLst>
              </p:cNvPr>
              <p:cNvSpPr/>
              <p:nvPr/>
            </p:nvSpPr>
            <p:spPr>
              <a:xfrm>
                <a:off x="8882200"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59" name="Freeform: Shape 24658">
                <a:extLst>
                  <a:ext uri="{FF2B5EF4-FFF2-40B4-BE49-F238E27FC236}">
                    <a16:creationId xmlns:a16="http://schemas.microsoft.com/office/drawing/2014/main" id="{C9F153CE-5419-4D01-C36D-0B56880C3DDB}"/>
                  </a:ext>
                </a:extLst>
              </p:cNvPr>
              <p:cNvSpPr/>
              <p:nvPr/>
            </p:nvSpPr>
            <p:spPr>
              <a:xfrm>
                <a:off x="9054648"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60" name="Freeform: Shape 24659">
                <a:extLst>
                  <a:ext uri="{FF2B5EF4-FFF2-40B4-BE49-F238E27FC236}">
                    <a16:creationId xmlns:a16="http://schemas.microsoft.com/office/drawing/2014/main" id="{69D29B0A-0574-4DB0-C8B0-7AD74272FD5D}"/>
                  </a:ext>
                </a:extLst>
              </p:cNvPr>
              <p:cNvSpPr/>
              <p:nvPr/>
            </p:nvSpPr>
            <p:spPr>
              <a:xfrm>
                <a:off x="9089137"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61" name="Freeform: Shape 24660">
                <a:extLst>
                  <a:ext uri="{FF2B5EF4-FFF2-40B4-BE49-F238E27FC236}">
                    <a16:creationId xmlns:a16="http://schemas.microsoft.com/office/drawing/2014/main" id="{597E6B7E-9C82-50C9-5097-4A8E44126488}"/>
                  </a:ext>
                </a:extLst>
              </p:cNvPr>
              <p:cNvSpPr/>
              <p:nvPr/>
            </p:nvSpPr>
            <p:spPr>
              <a:xfrm>
                <a:off x="9181109"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62" name="Freeform: Shape 24661">
                <a:extLst>
                  <a:ext uri="{FF2B5EF4-FFF2-40B4-BE49-F238E27FC236}">
                    <a16:creationId xmlns:a16="http://schemas.microsoft.com/office/drawing/2014/main" id="{090F3A2D-5A0A-B29C-36F8-DC0BF88CED68}"/>
                  </a:ext>
                </a:extLst>
              </p:cNvPr>
              <p:cNvSpPr/>
              <p:nvPr/>
            </p:nvSpPr>
            <p:spPr>
              <a:xfrm>
                <a:off x="9388046"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63" name="Freeform: Shape 24662">
                <a:extLst>
                  <a:ext uri="{FF2B5EF4-FFF2-40B4-BE49-F238E27FC236}">
                    <a16:creationId xmlns:a16="http://schemas.microsoft.com/office/drawing/2014/main" id="{9D578EB3-F3D4-BF88-1D48-519A4C57460C}"/>
                  </a:ext>
                </a:extLst>
              </p:cNvPr>
              <p:cNvSpPr/>
              <p:nvPr/>
            </p:nvSpPr>
            <p:spPr>
              <a:xfrm>
                <a:off x="9457025"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sp>
            <p:nvSpPr>
              <p:cNvPr id="24664" name="Freeform: Shape 24663">
                <a:extLst>
                  <a:ext uri="{FF2B5EF4-FFF2-40B4-BE49-F238E27FC236}">
                    <a16:creationId xmlns:a16="http://schemas.microsoft.com/office/drawing/2014/main" id="{AD09CFF4-8861-075E-60BB-6819B2E940C9}"/>
                  </a:ext>
                </a:extLst>
              </p:cNvPr>
              <p:cNvSpPr/>
              <p:nvPr/>
            </p:nvSpPr>
            <p:spPr>
              <a:xfrm>
                <a:off x="9548997" y="44108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025973"/>
                </a:solidFill>
                <a:prstDash val="solid"/>
                <a:miter/>
              </a:ln>
            </p:spPr>
            <p:txBody>
              <a:bodyPr rtlCol="0" anchor="ctr"/>
              <a:lstStyle/>
              <a:p>
                <a:endParaRPr lang="en-US"/>
              </a:p>
            </p:txBody>
          </p:sp>
        </p:grpSp>
      </p:grpSp>
      <p:grpSp>
        <p:nvGrpSpPr>
          <p:cNvPr id="24692" name="Graphic 24575">
            <a:extLst>
              <a:ext uri="{FF2B5EF4-FFF2-40B4-BE49-F238E27FC236}">
                <a16:creationId xmlns:a16="http://schemas.microsoft.com/office/drawing/2014/main" id="{C48A2EE7-5DFA-43F6-71F1-01C8BCDEC593}"/>
              </a:ext>
            </a:extLst>
          </p:cNvPr>
          <p:cNvGrpSpPr/>
          <p:nvPr/>
        </p:nvGrpSpPr>
        <p:grpSpPr>
          <a:xfrm>
            <a:off x="2821781" y="2253896"/>
            <a:ext cx="6715719" cy="2301436"/>
            <a:chOff x="2823544" y="2253895"/>
            <a:chExt cx="6713956" cy="2309481"/>
          </a:xfrm>
          <a:noFill/>
        </p:grpSpPr>
        <p:sp>
          <p:nvSpPr>
            <p:cNvPr id="24693" name="Freeform: Shape 24692">
              <a:extLst>
                <a:ext uri="{FF2B5EF4-FFF2-40B4-BE49-F238E27FC236}">
                  <a16:creationId xmlns:a16="http://schemas.microsoft.com/office/drawing/2014/main" id="{EB6166B9-BD40-07FA-4314-89657467FC54}"/>
                </a:ext>
              </a:extLst>
            </p:cNvPr>
            <p:cNvSpPr/>
            <p:nvPr/>
          </p:nvSpPr>
          <p:spPr>
            <a:xfrm>
              <a:off x="2823544" y="2264789"/>
              <a:ext cx="6713956" cy="2276800"/>
            </a:xfrm>
            <a:custGeom>
              <a:avLst/>
              <a:gdLst>
                <a:gd name="connsiteX0" fmla="*/ 6713957 w 6713956"/>
                <a:gd name="connsiteY0" fmla="*/ 2276800 h 2276800"/>
                <a:gd name="connsiteX1" fmla="*/ 6139132 w 6713956"/>
                <a:gd name="connsiteY1" fmla="*/ 2276800 h 2276800"/>
                <a:gd name="connsiteX2" fmla="*/ 6139132 w 6713956"/>
                <a:gd name="connsiteY2" fmla="*/ 2200544 h 2276800"/>
                <a:gd name="connsiteX3" fmla="*/ 5643863 w 6713956"/>
                <a:gd name="connsiteY3" fmla="*/ 2200544 h 2276800"/>
                <a:gd name="connsiteX4" fmla="*/ 5643863 w 6713956"/>
                <a:gd name="connsiteY4" fmla="*/ 2167318 h 2276800"/>
                <a:gd name="connsiteX5" fmla="*/ 5449342 w 6713956"/>
                <a:gd name="connsiteY5" fmla="*/ 2167318 h 2276800"/>
                <a:gd name="connsiteX6" fmla="*/ 5449342 w 6713956"/>
                <a:gd name="connsiteY6" fmla="*/ 2135181 h 2276800"/>
                <a:gd name="connsiteX7" fmla="*/ 5188601 w 6713956"/>
                <a:gd name="connsiteY7" fmla="*/ 2135181 h 2276800"/>
                <a:gd name="connsiteX8" fmla="*/ 5188601 w 6713956"/>
                <a:gd name="connsiteY8" fmla="*/ 2097380 h 2276800"/>
                <a:gd name="connsiteX9" fmla="*/ 5161929 w 6713956"/>
                <a:gd name="connsiteY9" fmla="*/ 2097380 h 2276800"/>
                <a:gd name="connsiteX10" fmla="*/ 5161929 w 6713956"/>
                <a:gd name="connsiteY10" fmla="*/ 2077444 h 2276800"/>
                <a:gd name="connsiteX11" fmla="*/ 5062140 w 6713956"/>
                <a:gd name="connsiteY11" fmla="*/ 2077444 h 2276800"/>
                <a:gd name="connsiteX12" fmla="*/ 5062140 w 6713956"/>
                <a:gd name="connsiteY12" fmla="*/ 2062411 h 2276800"/>
                <a:gd name="connsiteX13" fmla="*/ 4923262 w 6713956"/>
                <a:gd name="connsiteY13" fmla="*/ 2062411 h 2276800"/>
                <a:gd name="connsiteX14" fmla="*/ 4923262 w 6713956"/>
                <a:gd name="connsiteY14" fmla="*/ 2045743 h 2276800"/>
                <a:gd name="connsiteX15" fmla="*/ 4863020 w 6713956"/>
                <a:gd name="connsiteY15" fmla="*/ 2045743 h 2276800"/>
                <a:gd name="connsiteX16" fmla="*/ 4863020 w 6713956"/>
                <a:gd name="connsiteY16" fmla="*/ 2025808 h 2276800"/>
                <a:gd name="connsiteX17" fmla="*/ 4838877 w 6713956"/>
                <a:gd name="connsiteY17" fmla="*/ 2025808 h 2276800"/>
                <a:gd name="connsiteX18" fmla="*/ 4838877 w 6713956"/>
                <a:gd name="connsiteY18" fmla="*/ 2015350 h 2276800"/>
                <a:gd name="connsiteX19" fmla="*/ 4815999 w 6713956"/>
                <a:gd name="connsiteY19" fmla="*/ 2015350 h 2276800"/>
                <a:gd name="connsiteX20" fmla="*/ 4815999 w 6713956"/>
                <a:gd name="connsiteY20" fmla="*/ 2000752 h 2276800"/>
                <a:gd name="connsiteX21" fmla="*/ 4701954 w 6713956"/>
                <a:gd name="connsiteY21" fmla="*/ 2000752 h 2276800"/>
                <a:gd name="connsiteX22" fmla="*/ 4701954 w 6713956"/>
                <a:gd name="connsiteY22" fmla="*/ 1990730 h 2276800"/>
                <a:gd name="connsiteX23" fmla="*/ 4632975 w 6713956"/>
                <a:gd name="connsiteY23" fmla="*/ 1990730 h 2276800"/>
                <a:gd name="connsiteX24" fmla="*/ 4632975 w 6713956"/>
                <a:gd name="connsiteY24" fmla="*/ 1975696 h 2276800"/>
                <a:gd name="connsiteX25" fmla="*/ 4529507 w 6713956"/>
                <a:gd name="connsiteY25" fmla="*/ 1975696 h 2276800"/>
                <a:gd name="connsiteX26" fmla="*/ 4529507 w 6713956"/>
                <a:gd name="connsiteY26" fmla="*/ 1962406 h 2276800"/>
                <a:gd name="connsiteX27" fmla="*/ 4219101 w 6713956"/>
                <a:gd name="connsiteY27" fmla="*/ 1962406 h 2276800"/>
                <a:gd name="connsiteX28" fmla="*/ 4219101 w 6713956"/>
                <a:gd name="connsiteY28" fmla="*/ 1947372 h 2276800"/>
                <a:gd name="connsiteX29" fmla="*/ 4176219 w 6713956"/>
                <a:gd name="connsiteY29" fmla="*/ 1947372 h 2276800"/>
                <a:gd name="connsiteX30" fmla="*/ 4176219 w 6713956"/>
                <a:gd name="connsiteY30" fmla="*/ 1938984 h 2276800"/>
                <a:gd name="connsiteX31" fmla="*/ 4127129 w 6713956"/>
                <a:gd name="connsiteY31" fmla="*/ 1938984 h 2276800"/>
                <a:gd name="connsiteX32" fmla="*/ 4117817 w 6713956"/>
                <a:gd name="connsiteY32" fmla="*/ 1930160 h 2276800"/>
                <a:gd name="connsiteX33" fmla="*/ 4023315 w 6713956"/>
                <a:gd name="connsiteY33" fmla="*/ 1930160 h 2276800"/>
                <a:gd name="connsiteX34" fmla="*/ 4023315 w 6713956"/>
                <a:gd name="connsiteY34" fmla="*/ 1911750 h 2276800"/>
                <a:gd name="connsiteX35" fmla="*/ 3989171 w 6713956"/>
                <a:gd name="connsiteY35" fmla="*/ 1911750 h 2276800"/>
                <a:gd name="connsiteX36" fmla="*/ 3989171 w 6713956"/>
                <a:gd name="connsiteY36" fmla="*/ 1884515 h 2276800"/>
                <a:gd name="connsiteX37" fmla="*/ 3775566 w 6713956"/>
                <a:gd name="connsiteY37" fmla="*/ 1884515 h 2276800"/>
                <a:gd name="connsiteX38" fmla="*/ 3775566 w 6713956"/>
                <a:gd name="connsiteY38" fmla="*/ 1868175 h 2276800"/>
                <a:gd name="connsiteX39" fmla="*/ 3659566 w 6713956"/>
                <a:gd name="connsiteY39" fmla="*/ 1868175 h 2276800"/>
                <a:gd name="connsiteX40" fmla="*/ 3659566 w 6713956"/>
                <a:gd name="connsiteY40" fmla="*/ 1851834 h 2276800"/>
                <a:gd name="connsiteX41" fmla="*/ 3624387 w 6713956"/>
                <a:gd name="connsiteY41" fmla="*/ 1851834 h 2276800"/>
                <a:gd name="connsiteX42" fmla="*/ 3624387 w 6713956"/>
                <a:gd name="connsiteY42" fmla="*/ 1840940 h 2276800"/>
                <a:gd name="connsiteX43" fmla="*/ 3586793 w 6713956"/>
                <a:gd name="connsiteY43" fmla="*/ 1840940 h 2276800"/>
                <a:gd name="connsiteX44" fmla="*/ 3586793 w 6713956"/>
                <a:gd name="connsiteY44" fmla="*/ 1819153 h 2276800"/>
                <a:gd name="connsiteX45" fmla="*/ 3561156 w 6713956"/>
                <a:gd name="connsiteY45" fmla="*/ 1819153 h 2276800"/>
                <a:gd name="connsiteX46" fmla="*/ 3561156 w 6713956"/>
                <a:gd name="connsiteY46" fmla="*/ 1808259 h 2276800"/>
                <a:gd name="connsiteX47" fmla="*/ 3517240 w 6713956"/>
                <a:gd name="connsiteY47" fmla="*/ 1808259 h 2276800"/>
                <a:gd name="connsiteX48" fmla="*/ 3517240 w 6713956"/>
                <a:gd name="connsiteY48" fmla="*/ 1786471 h 2276800"/>
                <a:gd name="connsiteX49" fmla="*/ 3454009 w 6713956"/>
                <a:gd name="connsiteY49" fmla="*/ 1786471 h 2276800"/>
                <a:gd name="connsiteX50" fmla="*/ 3454009 w 6713956"/>
                <a:gd name="connsiteY50" fmla="*/ 1764684 h 2276800"/>
                <a:gd name="connsiteX51" fmla="*/ 3395722 w 6713956"/>
                <a:gd name="connsiteY51" fmla="*/ 1764684 h 2276800"/>
                <a:gd name="connsiteX52" fmla="*/ 3395722 w 6713956"/>
                <a:gd name="connsiteY52" fmla="*/ 1742896 h 2276800"/>
                <a:gd name="connsiteX53" fmla="*/ 3184531 w 6713956"/>
                <a:gd name="connsiteY53" fmla="*/ 1742896 h 2276800"/>
                <a:gd name="connsiteX54" fmla="*/ 3184531 w 6713956"/>
                <a:gd name="connsiteY54" fmla="*/ 1732002 h 2276800"/>
                <a:gd name="connsiteX55" fmla="*/ 3155330 w 6713956"/>
                <a:gd name="connsiteY55" fmla="*/ 1732002 h 2276800"/>
                <a:gd name="connsiteX56" fmla="*/ 3155330 w 6713956"/>
                <a:gd name="connsiteY56" fmla="*/ 1721109 h 2276800"/>
                <a:gd name="connsiteX57" fmla="*/ 3115552 w 6713956"/>
                <a:gd name="connsiteY57" fmla="*/ 1721109 h 2276800"/>
                <a:gd name="connsiteX58" fmla="*/ 3115552 w 6713956"/>
                <a:gd name="connsiteY58" fmla="*/ 1710215 h 2276800"/>
                <a:gd name="connsiteX59" fmla="*/ 3055195 w 6713956"/>
                <a:gd name="connsiteY59" fmla="*/ 1710215 h 2276800"/>
                <a:gd name="connsiteX60" fmla="*/ 3055195 w 6713956"/>
                <a:gd name="connsiteY60" fmla="*/ 1699321 h 2276800"/>
                <a:gd name="connsiteX61" fmla="*/ 2986676 w 6713956"/>
                <a:gd name="connsiteY61" fmla="*/ 1699321 h 2276800"/>
                <a:gd name="connsiteX62" fmla="*/ 2986676 w 6713956"/>
                <a:gd name="connsiteY62" fmla="*/ 1682980 h 2276800"/>
                <a:gd name="connsiteX63" fmla="*/ 2872401 w 6713956"/>
                <a:gd name="connsiteY63" fmla="*/ 1682980 h 2276800"/>
                <a:gd name="connsiteX64" fmla="*/ 2872401 w 6713956"/>
                <a:gd name="connsiteY64" fmla="*/ 1666640 h 2276800"/>
                <a:gd name="connsiteX65" fmla="*/ 2839061 w 6713956"/>
                <a:gd name="connsiteY65" fmla="*/ 1666640 h 2276800"/>
                <a:gd name="connsiteX66" fmla="*/ 2839061 w 6713956"/>
                <a:gd name="connsiteY66" fmla="*/ 1650299 h 2276800"/>
                <a:gd name="connsiteX67" fmla="*/ 2814458 w 6713956"/>
                <a:gd name="connsiteY67" fmla="*/ 1650299 h 2276800"/>
                <a:gd name="connsiteX68" fmla="*/ 2814458 w 6713956"/>
                <a:gd name="connsiteY68" fmla="*/ 1633958 h 2276800"/>
                <a:gd name="connsiteX69" fmla="*/ 2782268 w 6713956"/>
                <a:gd name="connsiteY69" fmla="*/ 1633958 h 2276800"/>
                <a:gd name="connsiteX70" fmla="*/ 2782268 w 6713956"/>
                <a:gd name="connsiteY70" fmla="*/ 1623065 h 2276800"/>
                <a:gd name="connsiteX71" fmla="*/ 2716048 w 6713956"/>
                <a:gd name="connsiteY71" fmla="*/ 1623065 h 2276800"/>
                <a:gd name="connsiteX72" fmla="*/ 2716048 w 6713956"/>
                <a:gd name="connsiteY72" fmla="*/ 1607704 h 2276800"/>
                <a:gd name="connsiteX73" fmla="*/ 2675581 w 6713956"/>
                <a:gd name="connsiteY73" fmla="*/ 1607704 h 2276800"/>
                <a:gd name="connsiteX74" fmla="*/ 2675581 w 6713956"/>
                <a:gd name="connsiteY74" fmla="*/ 1595830 h 2276800"/>
                <a:gd name="connsiteX75" fmla="*/ 2647414 w 6713956"/>
                <a:gd name="connsiteY75" fmla="*/ 1595830 h 2276800"/>
                <a:gd name="connsiteX76" fmla="*/ 2647414 w 6713956"/>
                <a:gd name="connsiteY76" fmla="*/ 1574043 h 2276800"/>
                <a:gd name="connsiteX77" fmla="*/ 2577171 w 6713956"/>
                <a:gd name="connsiteY77" fmla="*/ 1574043 h 2276800"/>
                <a:gd name="connsiteX78" fmla="*/ 2577171 w 6713956"/>
                <a:gd name="connsiteY78" fmla="*/ 1557702 h 2276800"/>
                <a:gd name="connsiteX79" fmla="*/ 2475197 w 6713956"/>
                <a:gd name="connsiteY79" fmla="*/ 1557702 h 2276800"/>
                <a:gd name="connsiteX80" fmla="*/ 2475197 w 6713956"/>
                <a:gd name="connsiteY80" fmla="*/ 1530467 h 2276800"/>
                <a:gd name="connsiteX81" fmla="*/ 2441857 w 6713956"/>
                <a:gd name="connsiteY81" fmla="*/ 1530467 h 2276800"/>
                <a:gd name="connsiteX82" fmla="*/ 2441857 w 6713956"/>
                <a:gd name="connsiteY82" fmla="*/ 1508680 h 2276800"/>
                <a:gd name="connsiteX83" fmla="*/ 2373338 w 6713956"/>
                <a:gd name="connsiteY83" fmla="*/ 1508680 h 2276800"/>
                <a:gd name="connsiteX84" fmla="*/ 2373338 w 6713956"/>
                <a:gd name="connsiteY84" fmla="*/ 1492775 h 2276800"/>
                <a:gd name="connsiteX85" fmla="*/ 2347011 w 6713956"/>
                <a:gd name="connsiteY85" fmla="*/ 1492775 h 2276800"/>
                <a:gd name="connsiteX86" fmla="*/ 2347011 w 6713956"/>
                <a:gd name="connsiteY86" fmla="*/ 1467828 h 2276800"/>
                <a:gd name="connsiteX87" fmla="*/ 2310107 w 6713956"/>
                <a:gd name="connsiteY87" fmla="*/ 1467828 h 2276800"/>
                <a:gd name="connsiteX88" fmla="*/ 2310107 w 6713956"/>
                <a:gd name="connsiteY88" fmla="*/ 1448764 h 2276800"/>
                <a:gd name="connsiteX89" fmla="*/ 2285505 w 6713956"/>
                <a:gd name="connsiteY89" fmla="*/ 1448764 h 2276800"/>
                <a:gd name="connsiteX90" fmla="*/ 2285505 w 6713956"/>
                <a:gd name="connsiteY90" fmla="*/ 1432859 h 2276800"/>
                <a:gd name="connsiteX91" fmla="*/ 2253429 w 6713956"/>
                <a:gd name="connsiteY91" fmla="*/ 1432859 h 2276800"/>
                <a:gd name="connsiteX92" fmla="*/ 2253429 w 6713956"/>
                <a:gd name="connsiteY92" fmla="*/ 1414558 h 2276800"/>
                <a:gd name="connsiteX93" fmla="*/ 2227562 w 6713956"/>
                <a:gd name="connsiteY93" fmla="*/ 1414558 h 2276800"/>
                <a:gd name="connsiteX94" fmla="*/ 2227562 w 6713956"/>
                <a:gd name="connsiteY94" fmla="*/ 1383510 h 2276800"/>
                <a:gd name="connsiteX95" fmla="*/ 2201235 w 6713956"/>
                <a:gd name="connsiteY95" fmla="*/ 1383510 h 2276800"/>
                <a:gd name="connsiteX96" fmla="*/ 2201235 w 6713956"/>
                <a:gd name="connsiteY96" fmla="*/ 1356276 h 2276800"/>
                <a:gd name="connsiteX97" fmla="*/ 2180197 w 6713956"/>
                <a:gd name="connsiteY97" fmla="*/ 1356276 h 2276800"/>
                <a:gd name="connsiteX98" fmla="*/ 2180197 w 6713956"/>
                <a:gd name="connsiteY98" fmla="*/ 1339935 h 2276800"/>
                <a:gd name="connsiteX99" fmla="*/ 2148581 w 6713956"/>
                <a:gd name="connsiteY99" fmla="*/ 1339935 h 2276800"/>
                <a:gd name="connsiteX100" fmla="*/ 2148581 w 6713956"/>
                <a:gd name="connsiteY100" fmla="*/ 1329041 h 2276800"/>
                <a:gd name="connsiteX101" fmla="*/ 2106389 w 6713956"/>
                <a:gd name="connsiteY101" fmla="*/ 1329041 h 2276800"/>
                <a:gd name="connsiteX102" fmla="*/ 2106389 w 6713956"/>
                <a:gd name="connsiteY102" fmla="*/ 1291349 h 2276800"/>
                <a:gd name="connsiteX103" fmla="*/ 2092593 w 6713956"/>
                <a:gd name="connsiteY103" fmla="*/ 1291349 h 2276800"/>
                <a:gd name="connsiteX104" fmla="*/ 2092593 w 6713956"/>
                <a:gd name="connsiteY104" fmla="*/ 1271413 h 2276800"/>
                <a:gd name="connsiteX105" fmla="*/ 2076498 w 6713956"/>
                <a:gd name="connsiteY105" fmla="*/ 1271413 h 2276800"/>
                <a:gd name="connsiteX106" fmla="*/ 2076498 w 6713956"/>
                <a:gd name="connsiteY106" fmla="*/ 1246467 h 2276800"/>
                <a:gd name="connsiteX107" fmla="*/ 2048332 w 6713956"/>
                <a:gd name="connsiteY107" fmla="*/ 1246467 h 2276800"/>
                <a:gd name="connsiteX108" fmla="*/ 2048332 w 6713956"/>
                <a:gd name="connsiteY108" fmla="*/ 1231106 h 2276800"/>
                <a:gd name="connsiteX109" fmla="*/ 2030742 w 6713956"/>
                <a:gd name="connsiteY109" fmla="*/ 1231106 h 2276800"/>
                <a:gd name="connsiteX110" fmla="*/ 2030742 w 6713956"/>
                <a:gd name="connsiteY110" fmla="*/ 1208229 h 2276800"/>
                <a:gd name="connsiteX111" fmla="*/ 1953371 w 6713956"/>
                <a:gd name="connsiteY111" fmla="*/ 1208229 h 2276800"/>
                <a:gd name="connsiteX112" fmla="*/ 1953371 w 6713956"/>
                <a:gd name="connsiteY112" fmla="*/ 1187531 h 2276800"/>
                <a:gd name="connsiteX113" fmla="*/ 1920031 w 6713956"/>
                <a:gd name="connsiteY113" fmla="*/ 1187531 h 2276800"/>
                <a:gd name="connsiteX114" fmla="*/ 1920031 w 6713956"/>
                <a:gd name="connsiteY114" fmla="*/ 1171626 h 2276800"/>
                <a:gd name="connsiteX115" fmla="*/ 1884851 w 6713956"/>
                <a:gd name="connsiteY115" fmla="*/ 1171626 h 2276800"/>
                <a:gd name="connsiteX116" fmla="*/ 1884851 w 6713956"/>
                <a:gd name="connsiteY116" fmla="*/ 1143956 h 2276800"/>
                <a:gd name="connsiteX117" fmla="*/ 1865537 w 6713956"/>
                <a:gd name="connsiteY117" fmla="*/ 1143956 h 2276800"/>
                <a:gd name="connsiteX118" fmla="*/ 1865537 w 6713956"/>
                <a:gd name="connsiteY118" fmla="*/ 1122169 h 2276800"/>
                <a:gd name="connsiteX119" fmla="*/ 1846223 w 6713956"/>
                <a:gd name="connsiteY119" fmla="*/ 1122169 h 2276800"/>
                <a:gd name="connsiteX120" fmla="*/ 1846223 w 6713956"/>
                <a:gd name="connsiteY120" fmla="*/ 1100381 h 2276800"/>
                <a:gd name="connsiteX121" fmla="*/ 1825184 w 6713956"/>
                <a:gd name="connsiteY121" fmla="*/ 1100381 h 2276800"/>
                <a:gd name="connsiteX122" fmla="*/ 1825184 w 6713956"/>
                <a:gd name="connsiteY122" fmla="*/ 1078267 h 2276800"/>
                <a:gd name="connsiteX123" fmla="*/ 1800582 w 6713956"/>
                <a:gd name="connsiteY123" fmla="*/ 1078267 h 2276800"/>
                <a:gd name="connsiteX124" fmla="*/ 1800582 w 6713956"/>
                <a:gd name="connsiteY124" fmla="*/ 1056588 h 2276800"/>
                <a:gd name="connsiteX125" fmla="*/ 1759195 w 6713956"/>
                <a:gd name="connsiteY125" fmla="*/ 1056588 h 2276800"/>
                <a:gd name="connsiteX126" fmla="*/ 1759195 w 6713956"/>
                <a:gd name="connsiteY126" fmla="*/ 1036652 h 2276800"/>
                <a:gd name="connsiteX127" fmla="*/ 1736202 w 6713956"/>
                <a:gd name="connsiteY127" fmla="*/ 1036652 h 2276800"/>
                <a:gd name="connsiteX128" fmla="*/ 1736202 w 6713956"/>
                <a:gd name="connsiteY128" fmla="*/ 1009963 h 2276800"/>
                <a:gd name="connsiteX129" fmla="*/ 1717922 w 6713956"/>
                <a:gd name="connsiteY129" fmla="*/ 1009963 h 2276800"/>
                <a:gd name="connsiteX130" fmla="*/ 1717922 w 6713956"/>
                <a:gd name="connsiteY130" fmla="*/ 988284 h 2276800"/>
                <a:gd name="connsiteX131" fmla="*/ 1690216 w 6713956"/>
                <a:gd name="connsiteY131" fmla="*/ 988284 h 2276800"/>
                <a:gd name="connsiteX132" fmla="*/ 1690216 w 6713956"/>
                <a:gd name="connsiteY132" fmla="*/ 954949 h 2276800"/>
                <a:gd name="connsiteX133" fmla="*/ 1644115 w 6713956"/>
                <a:gd name="connsiteY133" fmla="*/ 954949 h 2276800"/>
                <a:gd name="connsiteX134" fmla="*/ 1644115 w 6713956"/>
                <a:gd name="connsiteY134" fmla="*/ 936865 h 2276800"/>
                <a:gd name="connsiteX135" fmla="*/ 1623076 w 6713956"/>
                <a:gd name="connsiteY135" fmla="*/ 936865 h 2276800"/>
                <a:gd name="connsiteX136" fmla="*/ 1623076 w 6713956"/>
                <a:gd name="connsiteY136" fmla="*/ 893290 h 2276800"/>
                <a:gd name="connsiteX137" fmla="*/ 1580884 w 6713956"/>
                <a:gd name="connsiteY137" fmla="*/ 893290 h 2276800"/>
                <a:gd name="connsiteX138" fmla="*/ 1580884 w 6713956"/>
                <a:gd name="connsiteY138" fmla="*/ 860609 h 2276800"/>
                <a:gd name="connsiteX139" fmla="*/ 1561570 w 6713956"/>
                <a:gd name="connsiteY139" fmla="*/ 860609 h 2276800"/>
                <a:gd name="connsiteX140" fmla="*/ 1561570 w 6713956"/>
                <a:gd name="connsiteY140" fmla="*/ 843397 h 2276800"/>
                <a:gd name="connsiteX141" fmla="*/ 1529265 w 6713956"/>
                <a:gd name="connsiteY141" fmla="*/ 843397 h 2276800"/>
                <a:gd name="connsiteX142" fmla="*/ 1529265 w 6713956"/>
                <a:gd name="connsiteY142" fmla="*/ 827927 h 2276800"/>
                <a:gd name="connsiteX143" fmla="*/ 1503512 w 6713956"/>
                <a:gd name="connsiteY143" fmla="*/ 827927 h 2276800"/>
                <a:gd name="connsiteX144" fmla="*/ 1503512 w 6713956"/>
                <a:gd name="connsiteY144" fmla="*/ 793394 h 2276800"/>
                <a:gd name="connsiteX145" fmla="*/ 1473621 w 6713956"/>
                <a:gd name="connsiteY145" fmla="*/ 793394 h 2276800"/>
                <a:gd name="connsiteX146" fmla="*/ 1473621 w 6713956"/>
                <a:gd name="connsiteY146" fmla="*/ 766704 h 2276800"/>
                <a:gd name="connsiteX147" fmla="*/ 1457756 w 6713956"/>
                <a:gd name="connsiteY147" fmla="*/ 766704 h 2276800"/>
                <a:gd name="connsiteX148" fmla="*/ 1457756 w 6713956"/>
                <a:gd name="connsiteY148" fmla="*/ 748403 h 2276800"/>
                <a:gd name="connsiteX149" fmla="*/ 1433154 w 6713956"/>
                <a:gd name="connsiteY149" fmla="*/ 748403 h 2276800"/>
                <a:gd name="connsiteX150" fmla="*/ 1433154 w 6713956"/>
                <a:gd name="connsiteY150" fmla="*/ 706789 h 2276800"/>
                <a:gd name="connsiteX151" fmla="*/ 1402688 w 6713956"/>
                <a:gd name="connsiteY151" fmla="*/ 706789 h 2276800"/>
                <a:gd name="connsiteX152" fmla="*/ 1402688 w 6713956"/>
                <a:gd name="connsiteY152" fmla="*/ 691755 h 2276800"/>
                <a:gd name="connsiteX153" fmla="*/ 1382224 w 6713956"/>
                <a:gd name="connsiteY153" fmla="*/ 691755 h 2276800"/>
                <a:gd name="connsiteX154" fmla="*/ 1382224 w 6713956"/>
                <a:gd name="connsiteY154" fmla="*/ 678465 h 2276800"/>
                <a:gd name="connsiteX155" fmla="*/ 1345206 w 6713956"/>
                <a:gd name="connsiteY155" fmla="*/ 678465 h 2276800"/>
                <a:gd name="connsiteX156" fmla="*/ 1345206 w 6713956"/>
                <a:gd name="connsiteY156" fmla="*/ 658529 h 2276800"/>
                <a:gd name="connsiteX157" fmla="*/ 1310716 w 6713956"/>
                <a:gd name="connsiteY157" fmla="*/ 658529 h 2276800"/>
                <a:gd name="connsiteX158" fmla="*/ 1310716 w 6713956"/>
                <a:gd name="connsiteY158" fmla="*/ 635216 h 2276800"/>
                <a:gd name="connsiteX159" fmla="*/ 1287723 w 6713956"/>
                <a:gd name="connsiteY159" fmla="*/ 635216 h 2276800"/>
                <a:gd name="connsiteX160" fmla="*/ 1287723 w 6713956"/>
                <a:gd name="connsiteY160" fmla="*/ 601881 h 2276800"/>
                <a:gd name="connsiteX161" fmla="*/ 1266225 w 6713956"/>
                <a:gd name="connsiteY161" fmla="*/ 601881 h 2276800"/>
                <a:gd name="connsiteX162" fmla="*/ 1266225 w 6713956"/>
                <a:gd name="connsiteY162" fmla="*/ 575192 h 2276800"/>
                <a:gd name="connsiteX163" fmla="*/ 1227596 w 6713956"/>
                <a:gd name="connsiteY163" fmla="*/ 575192 h 2276800"/>
                <a:gd name="connsiteX164" fmla="*/ 1227596 w 6713956"/>
                <a:gd name="connsiteY164" fmla="*/ 557108 h 2276800"/>
                <a:gd name="connsiteX165" fmla="*/ 1211731 w 6713956"/>
                <a:gd name="connsiteY165" fmla="*/ 557108 h 2276800"/>
                <a:gd name="connsiteX166" fmla="*/ 1211731 w 6713956"/>
                <a:gd name="connsiteY166" fmla="*/ 510265 h 2276800"/>
                <a:gd name="connsiteX167" fmla="*/ 1185404 w 6713956"/>
                <a:gd name="connsiteY167" fmla="*/ 510265 h 2276800"/>
                <a:gd name="connsiteX168" fmla="*/ 1185404 w 6713956"/>
                <a:gd name="connsiteY168" fmla="*/ 491963 h 2276800"/>
                <a:gd name="connsiteX169" fmla="*/ 1161262 w 6713956"/>
                <a:gd name="connsiteY169" fmla="*/ 491963 h 2276800"/>
                <a:gd name="connsiteX170" fmla="*/ 1161262 w 6713956"/>
                <a:gd name="connsiteY170" fmla="*/ 457430 h 2276800"/>
                <a:gd name="connsiteX171" fmla="*/ 1132635 w 6713956"/>
                <a:gd name="connsiteY171" fmla="*/ 457430 h 2276800"/>
                <a:gd name="connsiteX172" fmla="*/ 1132635 w 6713956"/>
                <a:gd name="connsiteY172" fmla="*/ 438584 h 2276800"/>
                <a:gd name="connsiteX173" fmla="*/ 1103779 w 6713956"/>
                <a:gd name="connsiteY173" fmla="*/ 438584 h 2276800"/>
                <a:gd name="connsiteX174" fmla="*/ 1103779 w 6713956"/>
                <a:gd name="connsiteY174" fmla="*/ 416905 h 2276800"/>
                <a:gd name="connsiteX175" fmla="*/ 1085155 w 6713956"/>
                <a:gd name="connsiteY175" fmla="*/ 416905 h 2276800"/>
                <a:gd name="connsiteX176" fmla="*/ 1085155 w 6713956"/>
                <a:gd name="connsiteY176" fmla="*/ 397405 h 2276800"/>
                <a:gd name="connsiteX177" fmla="*/ 1065841 w 6713956"/>
                <a:gd name="connsiteY177" fmla="*/ 397405 h 2276800"/>
                <a:gd name="connsiteX178" fmla="*/ 1065841 w 6713956"/>
                <a:gd name="connsiteY178" fmla="*/ 326596 h 2276800"/>
                <a:gd name="connsiteX179" fmla="*/ 1046297 w 6713956"/>
                <a:gd name="connsiteY179" fmla="*/ 326596 h 2276800"/>
                <a:gd name="connsiteX180" fmla="*/ 1046297 w 6713956"/>
                <a:gd name="connsiteY180" fmla="*/ 299361 h 2276800"/>
                <a:gd name="connsiteX181" fmla="*/ 1023648 w 6713956"/>
                <a:gd name="connsiteY181" fmla="*/ 299361 h 2276800"/>
                <a:gd name="connsiteX182" fmla="*/ 1023648 w 6713956"/>
                <a:gd name="connsiteY182" fmla="*/ 272127 h 2276800"/>
                <a:gd name="connsiteX183" fmla="*/ 1004334 w 6713956"/>
                <a:gd name="connsiteY183" fmla="*/ 272127 h 2276800"/>
                <a:gd name="connsiteX184" fmla="*/ 1004334 w 6713956"/>
                <a:gd name="connsiteY184" fmla="*/ 239445 h 2276800"/>
                <a:gd name="connsiteX185" fmla="*/ 974443 w 6713956"/>
                <a:gd name="connsiteY185" fmla="*/ 239445 h 2276800"/>
                <a:gd name="connsiteX186" fmla="*/ 974443 w 6713956"/>
                <a:gd name="connsiteY186" fmla="*/ 223649 h 2276800"/>
                <a:gd name="connsiteX187" fmla="*/ 933976 w 6713956"/>
                <a:gd name="connsiteY187" fmla="*/ 223649 h 2276800"/>
                <a:gd name="connsiteX188" fmla="*/ 933976 w 6713956"/>
                <a:gd name="connsiteY188" fmla="*/ 201971 h 2276800"/>
                <a:gd name="connsiteX189" fmla="*/ 900636 w 6713956"/>
                <a:gd name="connsiteY189" fmla="*/ 201971 h 2276800"/>
                <a:gd name="connsiteX190" fmla="*/ 900636 w 6713956"/>
                <a:gd name="connsiteY190" fmla="*/ 184867 h 2276800"/>
                <a:gd name="connsiteX191" fmla="*/ 876033 w 6713956"/>
                <a:gd name="connsiteY191" fmla="*/ 184867 h 2276800"/>
                <a:gd name="connsiteX192" fmla="*/ 876033 w 6713956"/>
                <a:gd name="connsiteY192" fmla="*/ 165259 h 2276800"/>
                <a:gd name="connsiteX193" fmla="*/ 827863 w 6713956"/>
                <a:gd name="connsiteY193" fmla="*/ 165259 h 2276800"/>
                <a:gd name="connsiteX194" fmla="*/ 827863 w 6713956"/>
                <a:gd name="connsiteY194" fmla="*/ 135301 h 2276800"/>
                <a:gd name="connsiteX195" fmla="*/ 804870 w 6713956"/>
                <a:gd name="connsiteY195" fmla="*/ 135301 h 2276800"/>
                <a:gd name="connsiteX196" fmla="*/ 804870 w 6713956"/>
                <a:gd name="connsiteY196" fmla="*/ 103709 h 2276800"/>
                <a:gd name="connsiteX197" fmla="*/ 788200 w 6713956"/>
                <a:gd name="connsiteY197" fmla="*/ 103709 h 2276800"/>
                <a:gd name="connsiteX198" fmla="*/ 788200 w 6713956"/>
                <a:gd name="connsiteY198" fmla="*/ 77019 h 2276800"/>
                <a:gd name="connsiteX199" fmla="*/ 760034 w 6713956"/>
                <a:gd name="connsiteY199" fmla="*/ 77019 h 2276800"/>
                <a:gd name="connsiteX200" fmla="*/ 760034 w 6713956"/>
                <a:gd name="connsiteY200" fmla="*/ 54142 h 2276800"/>
                <a:gd name="connsiteX201" fmla="*/ 691515 w 6713956"/>
                <a:gd name="connsiteY201" fmla="*/ 54142 h 2276800"/>
                <a:gd name="connsiteX202" fmla="*/ 691515 w 6713956"/>
                <a:gd name="connsiteY202" fmla="*/ 43248 h 2276800"/>
                <a:gd name="connsiteX203" fmla="*/ 605406 w 6713956"/>
                <a:gd name="connsiteY203" fmla="*/ 43248 h 2276800"/>
                <a:gd name="connsiteX204" fmla="*/ 605406 w 6713956"/>
                <a:gd name="connsiteY204" fmla="*/ 26908 h 2276800"/>
                <a:gd name="connsiteX205" fmla="*/ 521021 w 6713956"/>
                <a:gd name="connsiteY205" fmla="*/ 26908 h 2276800"/>
                <a:gd name="connsiteX206" fmla="*/ 510904 w 6713956"/>
                <a:gd name="connsiteY206" fmla="*/ 17321 h 2276800"/>
                <a:gd name="connsiteX207" fmla="*/ 241541 w 6713956"/>
                <a:gd name="connsiteY207" fmla="*/ 21461 h 2276800"/>
                <a:gd name="connsiteX208" fmla="*/ 241541 w 6713956"/>
                <a:gd name="connsiteY208" fmla="*/ 0 h 2276800"/>
                <a:gd name="connsiteX209" fmla="*/ 0 w 6713956"/>
                <a:gd name="connsiteY209" fmla="*/ 0 h 22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6713956" h="2276800">
                  <a:moveTo>
                    <a:pt x="6713957" y="2276800"/>
                  </a:moveTo>
                  <a:lnTo>
                    <a:pt x="6139132" y="2276800"/>
                  </a:lnTo>
                  <a:lnTo>
                    <a:pt x="6139132" y="2200544"/>
                  </a:lnTo>
                  <a:lnTo>
                    <a:pt x="5643863" y="2200544"/>
                  </a:lnTo>
                  <a:lnTo>
                    <a:pt x="5643863" y="2167318"/>
                  </a:lnTo>
                  <a:lnTo>
                    <a:pt x="5449342" y="2167318"/>
                  </a:lnTo>
                  <a:lnTo>
                    <a:pt x="5449342" y="2135181"/>
                  </a:lnTo>
                  <a:lnTo>
                    <a:pt x="5188601" y="2135181"/>
                  </a:lnTo>
                  <a:lnTo>
                    <a:pt x="5188601" y="2097380"/>
                  </a:lnTo>
                  <a:lnTo>
                    <a:pt x="5161929" y="2097380"/>
                  </a:lnTo>
                  <a:lnTo>
                    <a:pt x="5161929" y="2077444"/>
                  </a:lnTo>
                  <a:lnTo>
                    <a:pt x="5062140" y="2077444"/>
                  </a:lnTo>
                  <a:lnTo>
                    <a:pt x="5062140" y="2062411"/>
                  </a:lnTo>
                  <a:lnTo>
                    <a:pt x="4923262" y="2062411"/>
                  </a:lnTo>
                  <a:lnTo>
                    <a:pt x="4923262" y="2045743"/>
                  </a:lnTo>
                  <a:lnTo>
                    <a:pt x="4863020" y="2045743"/>
                  </a:lnTo>
                  <a:lnTo>
                    <a:pt x="4863020" y="2025808"/>
                  </a:lnTo>
                  <a:lnTo>
                    <a:pt x="4838877" y="2025808"/>
                  </a:lnTo>
                  <a:lnTo>
                    <a:pt x="4838877" y="2015350"/>
                  </a:lnTo>
                  <a:lnTo>
                    <a:pt x="4815999" y="2015350"/>
                  </a:lnTo>
                  <a:lnTo>
                    <a:pt x="4815999" y="2000752"/>
                  </a:lnTo>
                  <a:lnTo>
                    <a:pt x="4701954" y="2000752"/>
                  </a:lnTo>
                  <a:lnTo>
                    <a:pt x="4701954" y="1990730"/>
                  </a:lnTo>
                  <a:lnTo>
                    <a:pt x="4632975" y="1990730"/>
                  </a:lnTo>
                  <a:lnTo>
                    <a:pt x="4632975" y="1975696"/>
                  </a:lnTo>
                  <a:lnTo>
                    <a:pt x="4529507" y="1975696"/>
                  </a:lnTo>
                  <a:lnTo>
                    <a:pt x="4529507" y="1962406"/>
                  </a:lnTo>
                  <a:lnTo>
                    <a:pt x="4219101" y="1962406"/>
                  </a:lnTo>
                  <a:lnTo>
                    <a:pt x="4219101" y="1947372"/>
                  </a:lnTo>
                  <a:lnTo>
                    <a:pt x="4176219" y="1947372"/>
                  </a:lnTo>
                  <a:lnTo>
                    <a:pt x="4176219" y="1938984"/>
                  </a:lnTo>
                  <a:lnTo>
                    <a:pt x="4127129" y="1938984"/>
                  </a:lnTo>
                  <a:lnTo>
                    <a:pt x="4117817" y="1930160"/>
                  </a:lnTo>
                  <a:lnTo>
                    <a:pt x="4023315" y="1930160"/>
                  </a:lnTo>
                  <a:lnTo>
                    <a:pt x="4023315" y="1911750"/>
                  </a:lnTo>
                  <a:lnTo>
                    <a:pt x="3989171" y="1911750"/>
                  </a:lnTo>
                  <a:lnTo>
                    <a:pt x="3989171" y="1884515"/>
                  </a:lnTo>
                  <a:lnTo>
                    <a:pt x="3775566" y="1884515"/>
                  </a:lnTo>
                  <a:lnTo>
                    <a:pt x="3775566" y="1868175"/>
                  </a:lnTo>
                  <a:cubicBezTo>
                    <a:pt x="3775566" y="1868175"/>
                    <a:pt x="3664395" y="1863599"/>
                    <a:pt x="3659566" y="1868175"/>
                  </a:cubicBezTo>
                  <a:cubicBezTo>
                    <a:pt x="3654738" y="1872750"/>
                    <a:pt x="3659566" y="1851834"/>
                    <a:pt x="3659566" y="1851834"/>
                  </a:cubicBezTo>
                  <a:lnTo>
                    <a:pt x="3624387" y="1851834"/>
                  </a:lnTo>
                  <a:lnTo>
                    <a:pt x="3624387" y="1840940"/>
                  </a:lnTo>
                  <a:lnTo>
                    <a:pt x="3586793" y="1840940"/>
                  </a:lnTo>
                  <a:lnTo>
                    <a:pt x="3586793" y="1819153"/>
                  </a:lnTo>
                  <a:lnTo>
                    <a:pt x="3561156" y="1819153"/>
                  </a:lnTo>
                  <a:lnTo>
                    <a:pt x="3561156" y="1808259"/>
                  </a:lnTo>
                  <a:lnTo>
                    <a:pt x="3517240" y="1808259"/>
                  </a:lnTo>
                  <a:lnTo>
                    <a:pt x="3517240" y="1786471"/>
                  </a:lnTo>
                  <a:lnTo>
                    <a:pt x="3454009" y="1786471"/>
                  </a:lnTo>
                  <a:lnTo>
                    <a:pt x="3454009" y="1764684"/>
                  </a:lnTo>
                  <a:lnTo>
                    <a:pt x="3395722" y="1764684"/>
                  </a:lnTo>
                  <a:lnTo>
                    <a:pt x="3395722" y="1742896"/>
                  </a:lnTo>
                  <a:lnTo>
                    <a:pt x="3184531" y="1742896"/>
                  </a:lnTo>
                  <a:lnTo>
                    <a:pt x="3184531" y="1732002"/>
                  </a:lnTo>
                  <a:lnTo>
                    <a:pt x="3155330" y="1732002"/>
                  </a:lnTo>
                  <a:lnTo>
                    <a:pt x="3155330" y="1721109"/>
                  </a:lnTo>
                  <a:lnTo>
                    <a:pt x="3115552" y="1721109"/>
                  </a:lnTo>
                  <a:lnTo>
                    <a:pt x="3115552" y="1710215"/>
                  </a:lnTo>
                  <a:lnTo>
                    <a:pt x="3055195" y="1710215"/>
                  </a:lnTo>
                  <a:lnTo>
                    <a:pt x="3055195" y="1699321"/>
                  </a:lnTo>
                  <a:lnTo>
                    <a:pt x="2986676" y="1699321"/>
                  </a:lnTo>
                  <a:lnTo>
                    <a:pt x="2986676" y="1682980"/>
                  </a:lnTo>
                  <a:lnTo>
                    <a:pt x="2872401" y="1682980"/>
                  </a:lnTo>
                  <a:lnTo>
                    <a:pt x="2872401" y="1666640"/>
                  </a:lnTo>
                  <a:lnTo>
                    <a:pt x="2839061" y="1666640"/>
                  </a:lnTo>
                  <a:lnTo>
                    <a:pt x="2839061" y="1650299"/>
                  </a:lnTo>
                  <a:lnTo>
                    <a:pt x="2814458" y="1650299"/>
                  </a:lnTo>
                  <a:lnTo>
                    <a:pt x="2814458" y="1633958"/>
                  </a:lnTo>
                  <a:lnTo>
                    <a:pt x="2782268" y="1633958"/>
                  </a:lnTo>
                  <a:lnTo>
                    <a:pt x="2782268" y="1623065"/>
                  </a:lnTo>
                  <a:lnTo>
                    <a:pt x="2716048" y="1623065"/>
                  </a:lnTo>
                  <a:lnTo>
                    <a:pt x="2716048" y="1607704"/>
                  </a:lnTo>
                  <a:lnTo>
                    <a:pt x="2675581" y="1607704"/>
                  </a:lnTo>
                  <a:lnTo>
                    <a:pt x="2675581" y="1595830"/>
                  </a:lnTo>
                  <a:lnTo>
                    <a:pt x="2647414" y="1595830"/>
                  </a:lnTo>
                  <a:lnTo>
                    <a:pt x="2647414" y="1574043"/>
                  </a:lnTo>
                  <a:lnTo>
                    <a:pt x="2577171" y="1574043"/>
                  </a:lnTo>
                  <a:lnTo>
                    <a:pt x="2577171" y="1557702"/>
                  </a:lnTo>
                  <a:lnTo>
                    <a:pt x="2475197" y="1557702"/>
                  </a:lnTo>
                  <a:lnTo>
                    <a:pt x="2475197" y="1530467"/>
                  </a:lnTo>
                  <a:lnTo>
                    <a:pt x="2441857" y="1530467"/>
                  </a:lnTo>
                  <a:lnTo>
                    <a:pt x="2441857" y="1508680"/>
                  </a:lnTo>
                  <a:lnTo>
                    <a:pt x="2373338" y="1508680"/>
                  </a:lnTo>
                  <a:lnTo>
                    <a:pt x="2373338" y="1492775"/>
                  </a:lnTo>
                  <a:lnTo>
                    <a:pt x="2347011" y="1492775"/>
                  </a:lnTo>
                  <a:lnTo>
                    <a:pt x="2347011" y="1467828"/>
                  </a:lnTo>
                  <a:lnTo>
                    <a:pt x="2310107" y="1467828"/>
                  </a:lnTo>
                  <a:lnTo>
                    <a:pt x="2310107" y="1448764"/>
                  </a:lnTo>
                  <a:lnTo>
                    <a:pt x="2285505" y="1448764"/>
                  </a:lnTo>
                  <a:lnTo>
                    <a:pt x="2285505" y="1432859"/>
                  </a:lnTo>
                  <a:lnTo>
                    <a:pt x="2253429" y="1432859"/>
                  </a:lnTo>
                  <a:lnTo>
                    <a:pt x="2253429" y="1414558"/>
                  </a:lnTo>
                  <a:lnTo>
                    <a:pt x="2227562" y="1414558"/>
                  </a:lnTo>
                  <a:lnTo>
                    <a:pt x="2227562" y="1383510"/>
                  </a:lnTo>
                  <a:lnTo>
                    <a:pt x="2201235" y="1383510"/>
                  </a:lnTo>
                  <a:lnTo>
                    <a:pt x="2201235" y="1356276"/>
                  </a:lnTo>
                  <a:lnTo>
                    <a:pt x="2180197" y="1356276"/>
                  </a:lnTo>
                  <a:lnTo>
                    <a:pt x="2180197" y="1339935"/>
                  </a:lnTo>
                  <a:lnTo>
                    <a:pt x="2148581" y="1339935"/>
                  </a:lnTo>
                  <a:lnTo>
                    <a:pt x="2148581" y="1329041"/>
                  </a:lnTo>
                  <a:lnTo>
                    <a:pt x="2106389" y="1329041"/>
                  </a:lnTo>
                  <a:lnTo>
                    <a:pt x="2106389" y="1291349"/>
                  </a:lnTo>
                  <a:lnTo>
                    <a:pt x="2092593" y="1291349"/>
                  </a:lnTo>
                  <a:lnTo>
                    <a:pt x="2092593" y="1271413"/>
                  </a:lnTo>
                  <a:lnTo>
                    <a:pt x="2076498" y="1271413"/>
                  </a:lnTo>
                  <a:lnTo>
                    <a:pt x="2076498" y="1246467"/>
                  </a:lnTo>
                  <a:lnTo>
                    <a:pt x="2048332" y="1246467"/>
                  </a:lnTo>
                  <a:lnTo>
                    <a:pt x="2048332" y="1231106"/>
                  </a:lnTo>
                  <a:lnTo>
                    <a:pt x="2030742" y="1231106"/>
                  </a:lnTo>
                  <a:lnTo>
                    <a:pt x="2030742" y="1208229"/>
                  </a:lnTo>
                  <a:lnTo>
                    <a:pt x="1953371" y="1208229"/>
                  </a:lnTo>
                  <a:lnTo>
                    <a:pt x="1953371" y="1187531"/>
                  </a:lnTo>
                  <a:lnTo>
                    <a:pt x="1920031" y="1187531"/>
                  </a:lnTo>
                  <a:lnTo>
                    <a:pt x="1920031" y="1171626"/>
                  </a:lnTo>
                  <a:lnTo>
                    <a:pt x="1884851" y="1171626"/>
                  </a:lnTo>
                  <a:lnTo>
                    <a:pt x="1884851" y="1143956"/>
                  </a:lnTo>
                  <a:lnTo>
                    <a:pt x="1865537" y="1143956"/>
                  </a:lnTo>
                  <a:lnTo>
                    <a:pt x="1865537" y="1122169"/>
                  </a:lnTo>
                  <a:lnTo>
                    <a:pt x="1846223" y="1122169"/>
                  </a:lnTo>
                  <a:lnTo>
                    <a:pt x="1846223" y="1100381"/>
                  </a:lnTo>
                  <a:lnTo>
                    <a:pt x="1825184" y="1100381"/>
                  </a:lnTo>
                  <a:lnTo>
                    <a:pt x="1825184" y="1078267"/>
                  </a:lnTo>
                  <a:lnTo>
                    <a:pt x="1800582" y="1078267"/>
                  </a:lnTo>
                  <a:lnTo>
                    <a:pt x="1800582" y="1056588"/>
                  </a:lnTo>
                  <a:lnTo>
                    <a:pt x="1759195" y="1056588"/>
                  </a:lnTo>
                  <a:lnTo>
                    <a:pt x="1759195" y="1036652"/>
                  </a:lnTo>
                  <a:lnTo>
                    <a:pt x="1736202" y="1036652"/>
                  </a:lnTo>
                  <a:lnTo>
                    <a:pt x="1736202" y="1009963"/>
                  </a:lnTo>
                  <a:lnTo>
                    <a:pt x="1717922" y="1009963"/>
                  </a:lnTo>
                  <a:lnTo>
                    <a:pt x="1717922" y="988284"/>
                  </a:lnTo>
                  <a:lnTo>
                    <a:pt x="1690216" y="988284"/>
                  </a:lnTo>
                  <a:lnTo>
                    <a:pt x="1690216" y="954949"/>
                  </a:lnTo>
                  <a:lnTo>
                    <a:pt x="1644115" y="954949"/>
                  </a:lnTo>
                  <a:lnTo>
                    <a:pt x="1644115" y="936865"/>
                  </a:lnTo>
                  <a:lnTo>
                    <a:pt x="1623076" y="936865"/>
                  </a:lnTo>
                  <a:lnTo>
                    <a:pt x="1623076" y="893290"/>
                  </a:lnTo>
                  <a:lnTo>
                    <a:pt x="1580884" y="893290"/>
                  </a:lnTo>
                  <a:lnTo>
                    <a:pt x="1580884" y="860609"/>
                  </a:lnTo>
                  <a:lnTo>
                    <a:pt x="1561570" y="860609"/>
                  </a:lnTo>
                  <a:lnTo>
                    <a:pt x="1561570" y="843397"/>
                  </a:lnTo>
                  <a:lnTo>
                    <a:pt x="1529265" y="843397"/>
                  </a:lnTo>
                  <a:lnTo>
                    <a:pt x="1529265" y="827927"/>
                  </a:lnTo>
                  <a:lnTo>
                    <a:pt x="1503512" y="827927"/>
                  </a:lnTo>
                  <a:lnTo>
                    <a:pt x="1503512" y="793394"/>
                  </a:lnTo>
                  <a:lnTo>
                    <a:pt x="1473621" y="793394"/>
                  </a:lnTo>
                  <a:lnTo>
                    <a:pt x="1473621" y="766704"/>
                  </a:lnTo>
                  <a:lnTo>
                    <a:pt x="1457756" y="766704"/>
                  </a:lnTo>
                  <a:lnTo>
                    <a:pt x="1457756" y="748403"/>
                  </a:lnTo>
                  <a:lnTo>
                    <a:pt x="1433154" y="748403"/>
                  </a:lnTo>
                  <a:lnTo>
                    <a:pt x="1433154" y="706789"/>
                  </a:lnTo>
                  <a:lnTo>
                    <a:pt x="1402688" y="706789"/>
                  </a:lnTo>
                  <a:lnTo>
                    <a:pt x="1402688" y="691755"/>
                  </a:lnTo>
                  <a:lnTo>
                    <a:pt x="1382224" y="691755"/>
                  </a:lnTo>
                  <a:lnTo>
                    <a:pt x="1382224" y="678465"/>
                  </a:lnTo>
                  <a:lnTo>
                    <a:pt x="1345206" y="678465"/>
                  </a:lnTo>
                  <a:lnTo>
                    <a:pt x="1345206" y="658529"/>
                  </a:lnTo>
                  <a:lnTo>
                    <a:pt x="1310716" y="658529"/>
                  </a:lnTo>
                  <a:lnTo>
                    <a:pt x="1310716" y="635216"/>
                  </a:lnTo>
                  <a:lnTo>
                    <a:pt x="1287723" y="635216"/>
                  </a:lnTo>
                  <a:lnTo>
                    <a:pt x="1287723" y="601881"/>
                  </a:lnTo>
                  <a:lnTo>
                    <a:pt x="1266225" y="601881"/>
                  </a:lnTo>
                  <a:lnTo>
                    <a:pt x="1266225" y="575192"/>
                  </a:lnTo>
                  <a:lnTo>
                    <a:pt x="1227596" y="575192"/>
                  </a:lnTo>
                  <a:lnTo>
                    <a:pt x="1227596" y="557108"/>
                  </a:lnTo>
                  <a:lnTo>
                    <a:pt x="1211731" y="557108"/>
                  </a:lnTo>
                  <a:lnTo>
                    <a:pt x="1211731" y="510265"/>
                  </a:lnTo>
                  <a:lnTo>
                    <a:pt x="1185404" y="510265"/>
                  </a:lnTo>
                  <a:lnTo>
                    <a:pt x="1185404" y="491963"/>
                  </a:lnTo>
                  <a:lnTo>
                    <a:pt x="1161262" y="491963"/>
                  </a:lnTo>
                  <a:lnTo>
                    <a:pt x="1161262" y="457430"/>
                  </a:lnTo>
                  <a:lnTo>
                    <a:pt x="1132635" y="457430"/>
                  </a:lnTo>
                  <a:lnTo>
                    <a:pt x="1132635" y="438584"/>
                  </a:lnTo>
                  <a:lnTo>
                    <a:pt x="1103779" y="438584"/>
                  </a:lnTo>
                  <a:lnTo>
                    <a:pt x="1103779" y="416905"/>
                  </a:lnTo>
                  <a:lnTo>
                    <a:pt x="1085155" y="416905"/>
                  </a:lnTo>
                  <a:lnTo>
                    <a:pt x="1085155" y="397405"/>
                  </a:lnTo>
                  <a:lnTo>
                    <a:pt x="1065841" y="397405"/>
                  </a:lnTo>
                  <a:lnTo>
                    <a:pt x="1065841" y="326596"/>
                  </a:lnTo>
                  <a:lnTo>
                    <a:pt x="1046297" y="326596"/>
                  </a:lnTo>
                  <a:lnTo>
                    <a:pt x="1046297" y="299361"/>
                  </a:lnTo>
                  <a:lnTo>
                    <a:pt x="1023648" y="299361"/>
                  </a:lnTo>
                  <a:lnTo>
                    <a:pt x="1023648" y="272127"/>
                  </a:lnTo>
                  <a:lnTo>
                    <a:pt x="1004334" y="272127"/>
                  </a:lnTo>
                  <a:lnTo>
                    <a:pt x="1004334" y="239445"/>
                  </a:lnTo>
                  <a:lnTo>
                    <a:pt x="974443" y="239445"/>
                  </a:lnTo>
                  <a:lnTo>
                    <a:pt x="974443" y="223649"/>
                  </a:lnTo>
                  <a:lnTo>
                    <a:pt x="933976" y="223649"/>
                  </a:lnTo>
                  <a:lnTo>
                    <a:pt x="933976" y="201971"/>
                  </a:lnTo>
                  <a:lnTo>
                    <a:pt x="900636" y="201971"/>
                  </a:lnTo>
                  <a:lnTo>
                    <a:pt x="900636" y="184867"/>
                  </a:lnTo>
                  <a:lnTo>
                    <a:pt x="876033" y="184867"/>
                  </a:lnTo>
                  <a:lnTo>
                    <a:pt x="876033" y="165259"/>
                  </a:lnTo>
                  <a:lnTo>
                    <a:pt x="827863" y="165259"/>
                  </a:lnTo>
                  <a:lnTo>
                    <a:pt x="827863" y="135301"/>
                  </a:lnTo>
                  <a:lnTo>
                    <a:pt x="804870" y="135301"/>
                  </a:lnTo>
                  <a:lnTo>
                    <a:pt x="804870" y="103709"/>
                  </a:lnTo>
                  <a:lnTo>
                    <a:pt x="788200" y="103709"/>
                  </a:lnTo>
                  <a:lnTo>
                    <a:pt x="788200" y="77019"/>
                  </a:lnTo>
                  <a:lnTo>
                    <a:pt x="760034" y="77019"/>
                  </a:lnTo>
                  <a:lnTo>
                    <a:pt x="760034" y="54142"/>
                  </a:lnTo>
                  <a:lnTo>
                    <a:pt x="691515" y="54142"/>
                  </a:lnTo>
                  <a:lnTo>
                    <a:pt x="691515" y="43248"/>
                  </a:lnTo>
                  <a:lnTo>
                    <a:pt x="605406" y="43248"/>
                  </a:lnTo>
                  <a:lnTo>
                    <a:pt x="605406" y="26908"/>
                  </a:lnTo>
                  <a:lnTo>
                    <a:pt x="521021" y="26908"/>
                  </a:lnTo>
                  <a:lnTo>
                    <a:pt x="510904" y="17321"/>
                  </a:lnTo>
                  <a:lnTo>
                    <a:pt x="241541" y="21461"/>
                  </a:lnTo>
                  <a:lnTo>
                    <a:pt x="241541" y="0"/>
                  </a:lnTo>
                  <a:lnTo>
                    <a:pt x="0" y="0"/>
                  </a:lnTo>
                </a:path>
              </a:pathLst>
            </a:custGeom>
            <a:noFill/>
            <a:ln w="28575" cap="flat">
              <a:solidFill>
                <a:srgbClr val="E1471D"/>
              </a:solidFill>
              <a:prstDash val="solid"/>
              <a:miter/>
            </a:ln>
          </p:spPr>
          <p:txBody>
            <a:bodyPr rtlCol="0" anchor="ctr"/>
            <a:lstStyle/>
            <a:p>
              <a:endParaRPr lang="en-US"/>
            </a:p>
          </p:txBody>
        </p:sp>
        <p:grpSp>
          <p:nvGrpSpPr>
            <p:cNvPr id="24694" name="Graphic 24575">
              <a:extLst>
                <a:ext uri="{FF2B5EF4-FFF2-40B4-BE49-F238E27FC236}">
                  <a16:creationId xmlns:a16="http://schemas.microsoft.com/office/drawing/2014/main" id="{BE9E711F-FC69-0A77-4CE9-A88C0024E12D}"/>
                </a:ext>
              </a:extLst>
            </p:cNvPr>
            <p:cNvGrpSpPr/>
            <p:nvPr/>
          </p:nvGrpSpPr>
          <p:grpSpPr>
            <a:xfrm>
              <a:off x="3294901" y="2253895"/>
              <a:ext cx="6219606" cy="2309481"/>
              <a:chOff x="3294901" y="2253895"/>
              <a:chExt cx="6219606" cy="2309481"/>
            </a:xfrm>
          </p:grpSpPr>
          <p:sp>
            <p:nvSpPr>
              <p:cNvPr id="24695" name="Freeform: Shape 24694">
                <a:extLst>
                  <a:ext uri="{FF2B5EF4-FFF2-40B4-BE49-F238E27FC236}">
                    <a16:creationId xmlns:a16="http://schemas.microsoft.com/office/drawing/2014/main" id="{B5E24847-492A-189C-9EB4-AD3AD0AF3364}"/>
                  </a:ext>
                </a:extLst>
              </p:cNvPr>
              <p:cNvSpPr/>
              <p:nvPr/>
            </p:nvSpPr>
            <p:spPr>
              <a:xfrm>
                <a:off x="3294901" y="225389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696" name="Freeform: Shape 24695">
                <a:extLst>
                  <a:ext uri="{FF2B5EF4-FFF2-40B4-BE49-F238E27FC236}">
                    <a16:creationId xmlns:a16="http://schemas.microsoft.com/office/drawing/2014/main" id="{F8417CEF-BDFC-CDC6-C75B-DCBFF28B44B5}"/>
                  </a:ext>
                </a:extLst>
              </p:cNvPr>
              <p:cNvSpPr/>
              <p:nvPr/>
            </p:nvSpPr>
            <p:spPr>
              <a:xfrm>
                <a:off x="3317894" y="225389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697" name="Freeform: Shape 24696">
                <a:extLst>
                  <a:ext uri="{FF2B5EF4-FFF2-40B4-BE49-F238E27FC236}">
                    <a16:creationId xmlns:a16="http://schemas.microsoft.com/office/drawing/2014/main" id="{CFEA3A53-9727-607C-FECD-6ABA92104F36}"/>
                  </a:ext>
                </a:extLst>
              </p:cNvPr>
              <p:cNvSpPr/>
              <p:nvPr/>
            </p:nvSpPr>
            <p:spPr>
              <a:xfrm>
                <a:off x="3398369" y="227568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698" name="Freeform: Shape 24697">
                <a:extLst>
                  <a:ext uri="{FF2B5EF4-FFF2-40B4-BE49-F238E27FC236}">
                    <a16:creationId xmlns:a16="http://schemas.microsoft.com/office/drawing/2014/main" id="{73BA2050-22D5-7FB1-4A75-7066F1D071BE}"/>
                  </a:ext>
                </a:extLst>
              </p:cNvPr>
              <p:cNvSpPr/>
              <p:nvPr/>
            </p:nvSpPr>
            <p:spPr>
              <a:xfrm>
                <a:off x="3444355" y="228657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699" name="Freeform: Shape 24698">
                <a:extLst>
                  <a:ext uri="{FF2B5EF4-FFF2-40B4-BE49-F238E27FC236}">
                    <a16:creationId xmlns:a16="http://schemas.microsoft.com/office/drawing/2014/main" id="{4EBB03E4-B44A-1AAA-2511-674F7B6287E6}"/>
                  </a:ext>
                </a:extLst>
              </p:cNvPr>
              <p:cNvSpPr/>
              <p:nvPr/>
            </p:nvSpPr>
            <p:spPr>
              <a:xfrm>
                <a:off x="3478845" y="228657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0" name="Freeform: Shape 24699">
                <a:extLst>
                  <a:ext uri="{FF2B5EF4-FFF2-40B4-BE49-F238E27FC236}">
                    <a16:creationId xmlns:a16="http://schemas.microsoft.com/office/drawing/2014/main" id="{773A2057-45E6-D612-7C7F-22F0068A65F1}"/>
                  </a:ext>
                </a:extLst>
              </p:cNvPr>
              <p:cNvSpPr/>
              <p:nvPr/>
            </p:nvSpPr>
            <p:spPr>
              <a:xfrm>
                <a:off x="3547824" y="228657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1" name="Freeform: Shape 24700">
                <a:extLst>
                  <a:ext uri="{FF2B5EF4-FFF2-40B4-BE49-F238E27FC236}">
                    <a16:creationId xmlns:a16="http://schemas.microsoft.com/office/drawing/2014/main" id="{B4EE96A3-C77E-CE5E-3822-9C638DE06685}"/>
                  </a:ext>
                </a:extLst>
              </p:cNvPr>
              <p:cNvSpPr/>
              <p:nvPr/>
            </p:nvSpPr>
            <p:spPr>
              <a:xfrm>
                <a:off x="3651292" y="240640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2" name="Freeform: Shape 24701">
                <a:extLst>
                  <a:ext uri="{FF2B5EF4-FFF2-40B4-BE49-F238E27FC236}">
                    <a16:creationId xmlns:a16="http://schemas.microsoft.com/office/drawing/2014/main" id="{B29DFB7A-693E-FC2E-A46E-D2F8BCF3D345}"/>
                  </a:ext>
                </a:extLst>
              </p:cNvPr>
              <p:cNvSpPr/>
              <p:nvPr/>
            </p:nvSpPr>
            <p:spPr>
              <a:xfrm>
                <a:off x="3823740" y="24717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3" name="Freeform: Shape 24702">
                <a:extLst>
                  <a:ext uri="{FF2B5EF4-FFF2-40B4-BE49-F238E27FC236}">
                    <a16:creationId xmlns:a16="http://schemas.microsoft.com/office/drawing/2014/main" id="{D3E5A50E-2059-162E-6554-68D0588A9E4B}"/>
                  </a:ext>
                </a:extLst>
              </p:cNvPr>
              <p:cNvSpPr/>
              <p:nvPr/>
            </p:nvSpPr>
            <p:spPr>
              <a:xfrm>
                <a:off x="3961698" y="266785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4" name="Freeform: Shape 24703">
                <a:extLst>
                  <a:ext uri="{FF2B5EF4-FFF2-40B4-BE49-F238E27FC236}">
                    <a16:creationId xmlns:a16="http://schemas.microsoft.com/office/drawing/2014/main" id="{4DBB1409-96BE-05E4-A946-C898C971ECA5}"/>
                  </a:ext>
                </a:extLst>
              </p:cNvPr>
              <p:cNvSpPr/>
              <p:nvPr/>
            </p:nvSpPr>
            <p:spPr>
              <a:xfrm>
                <a:off x="5433250" y="381170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5" name="Freeform: Shape 24704">
                <a:extLst>
                  <a:ext uri="{FF2B5EF4-FFF2-40B4-BE49-F238E27FC236}">
                    <a16:creationId xmlns:a16="http://schemas.microsoft.com/office/drawing/2014/main" id="{57277C23-01B1-84B5-C491-32789FEA0999}"/>
                  </a:ext>
                </a:extLst>
              </p:cNvPr>
              <p:cNvSpPr/>
              <p:nvPr/>
            </p:nvSpPr>
            <p:spPr>
              <a:xfrm>
                <a:off x="6042564" y="397511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6" name="Freeform: Shape 24705">
                <a:extLst>
                  <a:ext uri="{FF2B5EF4-FFF2-40B4-BE49-F238E27FC236}">
                    <a16:creationId xmlns:a16="http://schemas.microsoft.com/office/drawing/2014/main" id="{426FA20F-FBFC-5250-76D0-06F89F0B5EF2}"/>
                  </a:ext>
                </a:extLst>
              </p:cNvPr>
              <p:cNvSpPr/>
              <p:nvPr/>
            </p:nvSpPr>
            <p:spPr>
              <a:xfrm>
                <a:off x="6192019" y="398600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7" name="Freeform: Shape 24706">
                <a:extLst>
                  <a:ext uri="{FF2B5EF4-FFF2-40B4-BE49-F238E27FC236}">
                    <a16:creationId xmlns:a16="http://schemas.microsoft.com/office/drawing/2014/main" id="{D7EC648F-EF11-3430-5241-96B0AB61CC93}"/>
                  </a:ext>
                </a:extLst>
              </p:cNvPr>
              <p:cNvSpPr/>
              <p:nvPr/>
            </p:nvSpPr>
            <p:spPr>
              <a:xfrm>
                <a:off x="6260998" y="399690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8" name="Freeform: Shape 24707">
                <a:extLst>
                  <a:ext uri="{FF2B5EF4-FFF2-40B4-BE49-F238E27FC236}">
                    <a16:creationId xmlns:a16="http://schemas.microsoft.com/office/drawing/2014/main" id="{5D1E69C9-C765-F85A-B5C3-A390FABC4EC9}"/>
                  </a:ext>
                </a:extLst>
              </p:cNvPr>
              <p:cNvSpPr/>
              <p:nvPr/>
            </p:nvSpPr>
            <p:spPr>
              <a:xfrm>
                <a:off x="6444942" y="408405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09" name="Freeform: Shape 24708">
                <a:extLst>
                  <a:ext uri="{FF2B5EF4-FFF2-40B4-BE49-F238E27FC236}">
                    <a16:creationId xmlns:a16="http://schemas.microsoft.com/office/drawing/2014/main" id="{C228CADE-A7FD-2F9A-A4AB-D6223F5B5FFF}"/>
                  </a:ext>
                </a:extLst>
              </p:cNvPr>
              <p:cNvSpPr/>
              <p:nvPr/>
            </p:nvSpPr>
            <p:spPr>
              <a:xfrm>
                <a:off x="6490928"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0" name="Freeform: Shape 24709">
                <a:extLst>
                  <a:ext uri="{FF2B5EF4-FFF2-40B4-BE49-F238E27FC236}">
                    <a16:creationId xmlns:a16="http://schemas.microsoft.com/office/drawing/2014/main" id="{1CD05574-0D62-DFFF-F790-A4B8C24BF4BA}"/>
                  </a:ext>
                </a:extLst>
              </p:cNvPr>
              <p:cNvSpPr/>
              <p:nvPr/>
            </p:nvSpPr>
            <p:spPr>
              <a:xfrm>
                <a:off x="6513921"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1" name="Freeform: Shape 24710">
                <a:extLst>
                  <a:ext uri="{FF2B5EF4-FFF2-40B4-BE49-F238E27FC236}">
                    <a16:creationId xmlns:a16="http://schemas.microsoft.com/office/drawing/2014/main" id="{D5366993-57A2-83BA-94A6-19D07A661D1C}"/>
                  </a:ext>
                </a:extLst>
              </p:cNvPr>
              <p:cNvSpPr/>
              <p:nvPr/>
            </p:nvSpPr>
            <p:spPr>
              <a:xfrm>
                <a:off x="6571403" y="409494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2" name="Freeform: Shape 24711">
                <a:extLst>
                  <a:ext uri="{FF2B5EF4-FFF2-40B4-BE49-F238E27FC236}">
                    <a16:creationId xmlns:a16="http://schemas.microsoft.com/office/drawing/2014/main" id="{CD144B8C-7F62-CD5B-10E7-DBD4FE872C99}"/>
                  </a:ext>
                </a:extLst>
              </p:cNvPr>
              <p:cNvSpPr/>
              <p:nvPr/>
            </p:nvSpPr>
            <p:spPr>
              <a:xfrm>
                <a:off x="6628886"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3" name="Freeform: Shape 24712">
                <a:extLst>
                  <a:ext uri="{FF2B5EF4-FFF2-40B4-BE49-F238E27FC236}">
                    <a16:creationId xmlns:a16="http://schemas.microsoft.com/office/drawing/2014/main" id="{822EAAA2-F828-A80E-24E2-96E4ECDFAE52}"/>
                  </a:ext>
                </a:extLst>
              </p:cNvPr>
              <p:cNvSpPr/>
              <p:nvPr/>
            </p:nvSpPr>
            <p:spPr>
              <a:xfrm>
                <a:off x="6686368"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4" name="Freeform: Shape 24713">
                <a:extLst>
                  <a:ext uri="{FF2B5EF4-FFF2-40B4-BE49-F238E27FC236}">
                    <a16:creationId xmlns:a16="http://schemas.microsoft.com/office/drawing/2014/main" id="{8EA9F012-3B32-DEB9-FBBF-356E171700B5}"/>
                  </a:ext>
                </a:extLst>
              </p:cNvPr>
              <p:cNvSpPr/>
              <p:nvPr/>
            </p:nvSpPr>
            <p:spPr>
              <a:xfrm>
                <a:off x="6709361"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5" name="Freeform: Shape 24714">
                <a:extLst>
                  <a:ext uri="{FF2B5EF4-FFF2-40B4-BE49-F238E27FC236}">
                    <a16:creationId xmlns:a16="http://schemas.microsoft.com/office/drawing/2014/main" id="{B0AF4E71-1CF1-8F92-2334-E700A3A07B98}"/>
                  </a:ext>
                </a:extLst>
              </p:cNvPr>
              <p:cNvSpPr/>
              <p:nvPr/>
            </p:nvSpPr>
            <p:spPr>
              <a:xfrm>
                <a:off x="6732354"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6" name="Freeform: Shape 24715">
                <a:extLst>
                  <a:ext uri="{FF2B5EF4-FFF2-40B4-BE49-F238E27FC236}">
                    <a16:creationId xmlns:a16="http://schemas.microsoft.com/office/drawing/2014/main" id="{E219EB8A-F2EA-3912-93ED-B3BDDC44A20E}"/>
                  </a:ext>
                </a:extLst>
              </p:cNvPr>
              <p:cNvSpPr/>
              <p:nvPr/>
            </p:nvSpPr>
            <p:spPr>
              <a:xfrm>
                <a:off x="6766844"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7" name="Freeform: Shape 24716">
                <a:extLst>
                  <a:ext uri="{FF2B5EF4-FFF2-40B4-BE49-F238E27FC236}">
                    <a16:creationId xmlns:a16="http://schemas.microsoft.com/office/drawing/2014/main" id="{EE2CCB1A-B991-593A-FA34-B7336C54255F}"/>
                  </a:ext>
                </a:extLst>
              </p:cNvPr>
              <p:cNvSpPr/>
              <p:nvPr/>
            </p:nvSpPr>
            <p:spPr>
              <a:xfrm>
                <a:off x="6801333" y="4116731"/>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8" name="Freeform: Shape 24717">
                <a:extLst>
                  <a:ext uri="{FF2B5EF4-FFF2-40B4-BE49-F238E27FC236}">
                    <a16:creationId xmlns:a16="http://schemas.microsoft.com/office/drawing/2014/main" id="{5E5ADDD4-230F-00E0-8373-E20B9D93EF83}"/>
                  </a:ext>
                </a:extLst>
              </p:cNvPr>
              <p:cNvSpPr/>
              <p:nvPr/>
            </p:nvSpPr>
            <p:spPr>
              <a:xfrm>
                <a:off x="6893305" y="416030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19" name="Freeform: Shape 24718">
                <a:extLst>
                  <a:ext uri="{FF2B5EF4-FFF2-40B4-BE49-F238E27FC236}">
                    <a16:creationId xmlns:a16="http://schemas.microsoft.com/office/drawing/2014/main" id="{CD41F3AE-4E3D-ECF7-F688-5078DA266FEC}"/>
                  </a:ext>
                </a:extLst>
              </p:cNvPr>
              <p:cNvSpPr/>
              <p:nvPr/>
            </p:nvSpPr>
            <p:spPr>
              <a:xfrm>
                <a:off x="6962284" y="417120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0" name="Freeform: Shape 24719">
                <a:extLst>
                  <a:ext uri="{FF2B5EF4-FFF2-40B4-BE49-F238E27FC236}">
                    <a16:creationId xmlns:a16="http://schemas.microsoft.com/office/drawing/2014/main" id="{34F7E9EF-81B8-0FC9-064C-DC12CA7901F4}"/>
                  </a:ext>
                </a:extLst>
              </p:cNvPr>
              <p:cNvSpPr/>
              <p:nvPr/>
            </p:nvSpPr>
            <p:spPr>
              <a:xfrm>
                <a:off x="7008270" y="4182094"/>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1" name="Freeform: Shape 24720">
                <a:extLst>
                  <a:ext uri="{FF2B5EF4-FFF2-40B4-BE49-F238E27FC236}">
                    <a16:creationId xmlns:a16="http://schemas.microsoft.com/office/drawing/2014/main" id="{DA4E95FC-5C2B-FCF0-EF2E-D9D1F62D1D86}"/>
                  </a:ext>
                </a:extLst>
              </p:cNvPr>
              <p:cNvSpPr/>
              <p:nvPr/>
            </p:nvSpPr>
            <p:spPr>
              <a:xfrm>
                <a:off x="7042760"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2" name="Freeform: Shape 24721">
                <a:extLst>
                  <a:ext uri="{FF2B5EF4-FFF2-40B4-BE49-F238E27FC236}">
                    <a16:creationId xmlns:a16="http://schemas.microsoft.com/office/drawing/2014/main" id="{CBD24B71-BB3D-676C-1A9F-2B7DC17693E7}"/>
                  </a:ext>
                </a:extLst>
              </p:cNvPr>
              <p:cNvSpPr/>
              <p:nvPr/>
            </p:nvSpPr>
            <p:spPr>
              <a:xfrm>
                <a:off x="7077249"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3" name="Freeform: Shape 24722">
                <a:extLst>
                  <a:ext uri="{FF2B5EF4-FFF2-40B4-BE49-F238E27FC236}">
                    <a16:creationId xmlns:a16="http://schemas.microsoft.com/office/drawing/2014/main" id="{2E1BC24D-C9BF-F91E-8887-F7D15766B935}"/>
                  </a:ext>
                </a:extLst>
              </p:cNvPr>
              <p:cNvSpPr/>
              <p:nvPr/>
            </p:nvSpPr>
            <p:spPr>
              <a:xfrm>
                <a:off x="7100242"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4" name="Freeform: Shape 24723">
                <a:extLst>
                  <a:ext uri="{FF2B5EF4-FFF2-40B4-BE49-F238E27FC236}">
                    <a16:creationId xmlns:a16="http://schemas.microsoft.com/office/drawing/2014/main" id="{9C041673-226F-EA7E-D316-B79AE78E2956}"/>
                  </a:ext>
                </a:extLst>
              </p:cNvPr>
              <p:cNvSpPr/>
              <p:nvPr/>
            </p:nvSpPr>
            <p:spPr>
              <a:xfrm>
                <a:off x="7169221"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5" name="Freeform: Shape 24724">
                <a:extLst>
                  <a:ext uri="{FF2B5EF4-FFF2-40B4-BE49-F238E27FC236}">
                    <a16:creationId xmlns:a16="http://schemas.microsoft.com/office/drawing/2014/main" id="{1E412D3E-22EE-9CE5-C24F-230B0D63B254}"/>
                  </a:ext>
                </a:extLst>
              </p:cNvPr>
              <p:cNvSpPr/>
              <p:nvPr/>
            </p:nvSpPr>
            <p:spPr>
              <a:xfrm>
                <a:off x="7203711"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6" name="Freeform: Shape 24725">
                <a:extLst>
                  <a:ext uri="{FF2B5EF4-FFF2-40B4-BE49-F238E27FC236}">
                    <a16:creationId xmlns:a16="http://schemas.microsoft.com/office/drawing/2014/main" id="{02CEFAB9-75CF-BDD9-37C3-83720A6834C6}"/>
                  </a:ext>
                </a:extLst>
              </p:cNvPr>
              <p:cNvSpPr/>
              <p:nvPr/>
            </p:nvSpPr>
            <p:spPr>
              <a:xfrm>
                <a:off x="7226704"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7" name="Freeform: Shape 24726">
                <a:extLst>
                  <a:ext uri="{FF2B5EF4-FFF2-40B4-BE49-F238E27FC236}">
                    <a16:creationId xmlns:a16="http://schemas.microsoft.com/office/drawing/2014/main" id="{A20C1F01-4E47-8F1F-F75F-BB95C265DDD4}"/>
                  </a:ext>
                </a:extLst>
              </p:cNvPr>
              <p:cNvSpPr/>
              <p:nvPr/>
            </p:nvSpPr>
            <p:spPr>
              <a:xfrm>
                <a:off x="7261193"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8" name="Freeform: Shape 24727">
                <a:extLst>
                  <a:ext uri="{FF2B5EF4-FFF2-40B4-BE49-F238E27FC236}">
                    <a16:creationId xmlns:a16="http://schemas.microsoft.com/office/drawing/2014/main" id="{BC4B923F-247B-16D9-FBA5-7800021A1D0D}"/>
                  </a:ext>
                </a:extLst>
              </p:cNvPr>
              <p:cNvSpPr/>
              <p:nvPr/>
            </p:nvSpPr>
            <p:spPr>
              <a:xfrm>
                <a:off x="7284186" y="41929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29" name="Freeform: Shape 24728">
                <a:extLst>
                  <a:ext uri="{FF2B5EF4-FFF2-40B4-BE49-F238E27FC236}">
                    <a16:creationId xmlns:a16="http://schemas.microsoft.com/office/drawing/2014/main" id="{85710543-93D3-80DA-F2FF-BF04FAD782E4}"/>
                  </a:ext>
                </a:extLst>
              </p:cNvPr>
              <p:cNvSpPr/>
              <p:nvPr/>
            </p:nvSpPr>
            <p:spPr>
              <a:xfrm>
                <a:off x="7353165" y="420388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0" name="Freeform: Shape 24729">
                <a:extLst>
                  <a:ext uri="{FF2B5EF4-FFF2-40B4-BE49-F238E27FC236}">
                    <a16:creationId xmlns:a16="http://schemas.microsoft.com/office/drawing/2014/main" id="{C59DBB93-3D93-F189-F027-2900A04591FD}"/>
                  </a:ext>
                </a:extLst>
              </p:cNvPr>
              <p:cNvSpPr/>
              <p:nvPr/>
            </p:nvSpPr>
            <p:spPr>
              <a:xfrm>
                <a:off x="7491123" y="422566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1" name="Freeform: Shape 24730">
                <a:extLst>
                  <a:ext uri="{FF2B5EF4-FFF2-40B4-BE49-F238E27FC236}">
                    <a16:creationId xmlns:a16="http://schemas.microsoft.com/office/drawing/2014/main" id="{5C265570-6735-0BD9-C638-A9AA642B5192}"/>
                  </a:ext>
                </a:extLst>
              </p:cNvPr>
              <p:cNvSpPr/>
              <p:nvPr/>
            </p:nvSpPr>
            <p:spPr>
              <a:xfrm>
                <a:off x="7571599" y="42365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2" name="Freeform: Shape 24731">
                <a:extLst>
                  <a:ext uri="{FF2B5EF4-FFF2-40B4-BE49-F238E27FC236}">
                    <a16:creationId xmlns:a16="http://schemas.microsoft.com/office/drawing/2014/main" id="{8D3C2E68-F0C5-D028-063F-8ECF2DDD7599}"/>
                  </a:ext>
                </a:extLst>
              </p:cNvPr>
              <p:cNvSpPr/>
              <p:nvPr/>
            </p:nvSpPr>
            <p:spPr>
              <a:xfrm>
                <a:off x="7594592" y="4236563"/>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3" name="Freeform: Shape 24732">
                <a:extLst>
                  <a:ext uri="{FF2B5EF4-FFF2-40B4-BE49-F238E27FC236}">
                    <a16:creationId xmlns:a16="http://schemas.microsoft.com/office/drawing/2014/main" id="{535B5412-50FE-D572-B9CE-5EB827BB7FBB}"/>
                  </a:ext>
                </a:extLst>
              </p:cNvPr>
              <p:cNvSpPr/>
              <p:nvPr/>
            </p:nvSpPr>
            <p:spPr>
              <a:xfrm>
                <a:off x="7744046" y="430192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4" name="Freeform: Shape 24733">
                <a:extLst>
                  <a:ext uri="{FF2B5EF4-FFF2-40B4-BE49-F238E27FC236}">
                    <a16:creationId xmlns:a16="http://schemas.microsoft.com/office/drawing/2014/main" id="{EC83E56F-6010-1DDF-CB07-CB03C95B14C5}"/>
                  </a:ext>
                </a:extLst>
              </p:cNvPr>
              <p:cNvSpPr/>
              <p:nvPr/>
            </p:nvSpPr>
            <p:spPr>
              <a:xfrm>
                <a:off x="7847515" y="430192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5" name="Freeform: Shape 24734">
                <a:extLst>
                  <a:ext uri="{FF2B5EF4-FFF2-40B4-BE49-F238E27FC236}">
                    <a16:creationId xmlns:a16="http://schemas.microsoft.com/office/drawing/2014/main" id="{CB71ADEE-AEA8-3987-5E62-5148E827BC75}"/>
                  </a:ext>
                </a:extLst>
              </p:cNvPr>
              <p:cNvSpPr/>
              <p:nvPr/>
            </p:nvSpPr>
            <p:spPr>
              <a:xfrm>
                <a:off x="7904998" y="43128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6" name="Freeform: Shape 24735">
                <a:extLst>
                  <a:ext uri="{FF2B5EF4-FFF2-40B4-BE49-F238E27FC236}">
                    <a16:creationId xmlns:a16="http://schemas.microsoft.com/office/drawing/2014/main" id="{B0EA9061-30A2-E1B6-8C62-C70B19A0803C}"/>
                  </a:ext>
                </a:extLst>
              </p:cNvPr>
              <p:cNvSpPr/>
              <p:nvPr/>
            </p:nvSpPr>
            <p:spPr>
              <a:xfrm>
                <a:off x="7916494" y="43128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7" name="Freeform: Shape 24736">
                <a:extLst>
                  <a:ext uri="{FF2B5EF4-FFF2-40B4-BE49-F238E27FC236}">
                    <a16:creationId xmlns:a16="http://schemas.microsoft.com/office/drawing/2014/main" id="{F0C55DD3-0B4C-9895-32F3-150D0BB17EEC}"/>
                  </a:ext>
                </a:extLst>
              </p:cNvPr>
              <p:cNvSpPr/>
              <p:nvPr/>
            </p:nvSpPr>
            <p:spPr>
              <a:xfrm>
                <a:off x="7973977" y="4312819"/>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8" name="Freeform: Shape 24737">
                <a:extLst>
                  <a:ext uri="{FF2B5EF4-FFF2-40B4-BE49-F238E27FC236}">
                    <a16:creationId xmlns:a16="http://schemas.microsoft.com/office/drawing/2014/main" id="{03CBAF67-2FB0-A84D-B454-E1FBD7F24A11}"/>
                  </a:ext>
                </a:extLst>
              </p:cNvPr>
              <p:cNvSpPr/>
              <p:nvPr/>
            </p:nvSpPr>
            <p:spPr>
              <a:xfrm>
                <a:off x="7870508" y="4301926"/>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39" name="Freeform: Shape 24738">
                <a:extLst>
                  <a:ext uri="{FF2B5EF4-FFF2-40B4-BE49-F238E27FC236}">
                    <a16:creationId xmlns:a16="http://schemas.microsoft.com/office/drawing/2014/main" id="{0E118142-2FB2-A5CB-EFC3-F22034E82869}"/>
                  </a:ext>
                </a:extLst>
              </p:cNvPr>
              <p:cNvSpPr/>
              <p:nvPr/>
            </p:nvSpPr>
            <p:spPr>
              <a:xfrm>
                <a:off x="8008466" y="43346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0" name="Freeform: Shape 24739">
                <a:extLst>
                  <a:ext uri="{FF2B5EF4-FFF2-40B4-BE49-F238E27FC236}">
                    <a16:creationId xmlns:a16="http://schemas.microsoft.com/office/drawing/2014/main" id="{2E8976FC-7D7A-85CE-4A11-CD0234754F0A}"/>
                  </a:ext>
                </a:extLst>
              </p:cNvPr>
              <p:cNvSpPr/>
              <p:nvPr/>
            </p:nvSpPr>
            <p:spPr>
              <a:xfrm>
                <a:off x="8019963" y="43672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1" name="Freeform: Shape 24740">
                <a:extLst>
                  <a:ext uri="{FF2B5EF4-FFF2-40B4-BE49-F238E27FC236}">
                    <a16:creationId xmlns:a16="http://schemas.microsoft.com/office/drawing/2014/main" id="{6C58B049-650D-8CDF-4B97-E9619AB4A6DE}"/>
                  </a:ext>
                </a:extLst>
              </p:cNvPr>
              <p:cNvSpPr/>
              <p:nvPr/>
            </p:nvSpPr>
            <p:spPr>
              <a:xfrm>
                <a:off x="8042956" y="43672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2" name="Freeform: Shape 24741">
                <a:extLst>
                  <a:ext uri="{FF2B5EF4-FFF2-40B4-BE49-F238E27FC236}">
                    <a16:creationId xmlns:a16="http://schemas.microsoft.com/office/drawing/2014/main" id="{EB8B8845-4AC1-B541-2F4B-A69A4615DC99}"/>
                  </a:ext>
                </a:extLst>
              </p:cNvPr>
              <p:cNvSpPr/>
              <p:nvPr/>
            </p:nvSpPr>
            <p:spPr>
              <a:xfrm>
                <a:off x="8088942" y="43672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3" name="Freeform: Shape 24742">
                <a:extLst>
                  <a:ext uri="{FF2B5EF4-FFF2-40B4-BE49-F238E27FC236}">
                    <a16:creationId xmlns:a16="http://schemas.microsoft.com/office/drawing/2014/main" id="{0054FAA6-4983-3473-ABAA-2A3BF97E6D37}"/>
                  </a:ext>
                </a:extLst>
              </p:cNvPr>
              <p:cNvSpPr/>
              <p:nvPr/>
            </p:nvSpPr>
            <p:spPr>
              <a:xfrm>
                <a:off x="8146424" y="43672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4" name="Freeform: Shape 24743">
                <a:extLst>
                  <a:ext uri="{FF2B5EF4-FFF2-40B4-BE49-F238E27FC236}">
                    <a16:creationId xmlns:a16="http://schemas.microsoft.com/office/drawing/2014/main" id="{2A638C2F-9850-EAC6-0A93-AE0487037184}"/>
                  </a:ext>
                </a:extLst>
              </p:cNvPr>
              <p:cNvSpPr/>
              <p:nvPr/>
            </p:nvSpPr>
            <p:spPr>
              <a:xfrm>
                <a:off x="8169417" y="4367288"/>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5" name="Freeform: Shape 24744">
                <a:extLst>
                  <a:ext uri="{FF2B5EF4-FFF2-40B4-BE49-F238E27FC236}">
                    <a16:creationId xmlns:a16="http://schemas.microsoft.com/office/drawing/2014/main" id="{7DB02379-8DA7-53CE-8008-3E078E18E564}"/>
                  </a:ext>
                </a:extLst>
              </p:cNvPr>
              <p:cNvSpPr/>
              <p:nvPr/>
            </p:nvSpPr>
            <p:spPr>
              <a:xfrm>
                <a:off x="8272886" y="4378182"/>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6" name="Freeform: Shape 24745">
                <a:extLst>
                  <a:ext uri="{FF2B5EF4-FFF2-40B4-BE49-F238E27FC236}">
                    <a16:creationId xmlns:a16="http://schemas.microsoft.com/office/drawing/2014/main" id="{B724B340-500C-E176-808E-3EB48BDEF2D8}"/>
                  </a:ext>
                </a:extLst>
              </p:cNvPr>
              <p:cNvSpPr/>
              <p:nvPr/>
            </p:nvSpPr>
            <p:spPr>
              <a:xfrm>
                <a:off x="8318872"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7" name="Freeform: Shape 24746">
                <a:extLst>
                  <a:ext uri="{FF2B5EF4-FFF2-40B4-BE49-F238E27FC236}">
                    <a16:creationId xmlns:a16="http://schemas.microsoft.com/office/drawing/2014/main" id="{A6CC5230-34EC-2A57-8029-5AB4C46B3724}"/>
                  </a:ext>
                </a:extLst>
              </p:cNvPr>
              <p:cNvSpPr/>
              <p:nvPr/>
            </p:nvSpPr>
            <p:spPr>
              <a:xfrm>
                <a:off x="8364858"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8" name="Freeform: Shape 24747">
                <a:extLst>
                  <a:ext uri="{FF2B5EF4-FFF2-40B4-BE49-F238E27FC236}">
                    <a16:creationId xmlns:a16="http://schemas.microsoft.com/office/drawing/2014/main" id="{10EF313D-E769-02E8-A9E0-746804A0B80E}"/>
                  </a:ext>
                </a:extLst>
              </p:cNvPr>
              <p:cNvSpPr/>
              <p:nvPr/>
            </p:nvSpPr>
            <p:spPr>
              <a:xfrm>
                <a:off x="8387851"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49" name="Freeform: Shape 24748">
                <a:extLst>
                  <a:ext uri="{FF2B5EF4-FFF2-40B4-BE49-F238E27FC236}">
                    <a16:creationId xmlns:a16="http://schemas.microsoft.com/office/drawing/2014/main" id="{ECE4267D-30DF-15EE-0442-1191D4064899}"/>
                  </a:ext>
                </a:extLst>
              </p:cNvPr>
              <p:cNvSpPr/>
              <p:nvPr/>
            </p:nvSpPr>
            <p:spPr>
              <a:xfrm>
                <a:off x="8410844"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0" name="Freeform: Shape 24749">
                <a:extLst>
                  <a:ext uri="{FF2B5EF4-FFF2-40B4-BE49-F238E27FC236}">
                    <a16:creationId xmlns:a16="http://schemas.microsoft.com/office/drawing/2014/main" id="{D4978994-6025-3A03-6686-A2E9D4682E54}"/>
                  </a:ext>
                </a:extLst>
              </p:cNvPr>
              <p:cNvSpPr/>
              <p:nvPr/>
            </p:nvSpPr>
            <p:spPr>
              <a:xfrm>
                <a:off x="8433837"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1" name="Freeform: Shape 24750">
                <a:extLst>
                  <a:ext uri="{FF2B5EF4-FFF2-40B4-BE49-F238E27FC236}">
                    <a16:creationId xmlns:a16="http://schemas.microsoft.com/office/drawing/2014/main" id="{9FA587BE-C71C-DBC6-C88C-D21D6DA3D04D}"/>
                  </a:ext>
                </a:extLst>
              </p:cNvPr>
              <p:cNvSpPr/>
              <p:nvPr/>
            </p:nvSpPr>
            <p:spPr>
              <a:xfrm>
                <a:off x="8468326" y="4399970"/>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2" name="Freeform: Shape 24751">
                <a:extLst>
                  <a:ext uri="{FF2B5EF4-FFF2-40B4-BE49-F238E27FC236}">
                    <a16:creationId xmlns:a16="http://schemas.microsoft.com/office/drawing/2014/main" id="{C4D79910-3E5D-6C3D-76AA-75131C83A698}"/>
                  </a:ext>
                </a:extLst>
              </p:cNvPr>
              <p:cNvSpPr/>
              <p:nvPr/>
            </p:nvSpPr>
            <p:spPr>
              <a:xfrm>
                <a:off x="8468326"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3" name="Freeform: Shape 24752">
                <a:extLst>
                  <a:ext uri="{FF2B5EF4-FFF2-40B4-BE49-F238E27FC236}">
                    <a16:creationId xmlns:a16="http://schemas.microsoft.com/office/drawing/2014/main" id="{2E4BAD0D-D3FB-FBBC-297B-82A11D29EC26}"/>
                  </a:ext>
                </a:extLst>
              </p:cNvPr>
              <p:cNvSpPr/>
              <p:nvPr/>
            </p:nvSpPr>
            <p:spPr>
              <a:xfrm>
                <a:off x="8479823"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4" name="Freeform: Shape 24753">
                <a:extLst>
                  <a:ext uri="{FF2B5EF4-FFF2-40B4-BE49-F238E27FC236}">
                    <a16:creationId xmlns:a16="http://schemas.microsoft.com/office/drawing/2014/main" id="{4AB0CF6B-050E-974D-16AF-6D705C16B01B}"/>
                  </a:ext>
                </a:extLst>
              </p:cNvPr>
              <p:cNvSpPr/>
              <p:nvPr/>
            </p:nvSpPr>
            <p:spPr>
              <a:xfrm>
                <a:off x="8525809"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5" name="Freeform: Shape 24754">
                <a:extLst>
                  <a:ext uri="{FF2B5EF4-FFF2-40B4-BE49-F238E27FC236}">
                    <a16:creationId xmlns:a16="http://schemas.microsoft.com/office/drawing/2014/main" id="{8300A387-2785-CE84-617E-01E4AE891649}"/>
                  </a:ext>
                </a:extLst>
              </p:cNvPr>
              <p:cNvSpPr/>
              <p:nvPr/>
            </p:nvSpPr>
            <p:spPr>
              <a:xfrm>
                <a:off x="8548802"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6" name="Freeform: Shape 24755">
                <a:extLst>
                  <a:ext uri="{FF2B5EF4-FFF2-40B4-BE49-F238E27FC236}">
                    <a16:creationId xmlns:a16="http://schemas.microsoft.com/office/drawing/2014/main" id="{CB970F4C-0B68-F0E9-81EC-72A115BCD174}"/>
                  </a:ext>
                </a:extLst>
              </p:cNvPr>
              <p:cNvSpPr/>
              <p:nvPr/>
            </p:nvSpPr>
            <p:spPr>
              <a:xfrm>
                <a:off x="8640774"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7" name="Freeform: Shape 24756">
                <a:extLst>
                  <a:ext uri="{FF2B5EF4-FFF2-40B4-BE49-F238E27FC236}">
                    <a16:creationId xmlns:a16="http://schemas.microsoft.com/office/drawing/2014/main" id="{34D81DBE-2134-1C4D-EF4F-24E5DE87A5BC}"/>
                  </a:ext>
                </a:extLst>
              </p:cNvPr>
              <p:cNvSpPr/>
              <p:nvPr/>
            </p:nvSpPr>
            <p:spPr>
              <a:xfrm>
                <a:off x="8675263"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8" name="Freeform: Shape 24757">
                <a:extLst>
                  <a:ext uri="{FF2B5EF4-FFF2-40B4-BE49-F238E27FC236}">
                    <a16:creationId xmlns:a16="http://schemas.microsoft.com/office/drawing/2014/main" id="{E6A12C6D-8AFD-27B1-537D-A010C553127E}"/>
                  </a:ext>
                </a:extLst>
              </p:cNvPr>
              <p:cNvSpPr/>
              <p:nvPr/>
            </p:nvSpPr>
            <p:spPr>
              <a:xfrm>
                <a:off x="8744242" y="4443545"/>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59" name="Freeform: Shape 24758">
                <a:extLst>
                  <a:ext uri="{FF2B5EF4-FFF2-40B4-BE49-F238E27FC236}">
                    <a16:creationId xmlns:a16="http://schemas.microsoft.com/office/drawing/2014/main" id="{0FE631A8-554B-F3B7-E992-6B1F32534BC9}"/>
                  </a:ext>
                </a:extLst>
              </p:cNvPr>
              <p:cNvSpPr/>
              <p:nvPr/>
            </p:nvSpPr>
            <p:spPr>
              <a:xfrm>
                <a:off x="9100634"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0" name="Freeform: Shape 24759">
                <a:extLst>
                  <a:ext uri="{FF2B5EF4-FFF2-40B4-BE49-F238E27FC236}">
                    <a16:creationId xmlns:a16="http://schemas.microsoft.com/office/drawing/2014/main" id="{98ADA1A9-C46B-AB90-FB11-BF210E73F7B6}"/>
                  </a:ext>
                </a:extLst>
              </p:cNvPr>
              <p:cNvSpPr/>
              <p:nvPr/>
            </p:nvSpPr>
            <p:spPr>
              <a:xfrm>
                <a:off x="9135123"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1" name="Freeform: Shape 24760">
                <a:extLst>
                  <a:ext uri="{FF2B5EF4-FFF2-40B4-BE49-F238E27FC236}">
                    <a16:creationId xmlns:a16="http://schemas.microsoft.com/office/drawing/2014/main" id="{D1C389FD-78DA-93EF-6279-1467481EB4A8}"/>
                  </a:ext>
                </a:extLst>
              </p:cNvPr>
              <p:cNvSpPr/>
              <p:nvPr/>
            </p:nvSpPr>
            <p:spPr>
              <a:xfrm>
                <a:off x="9192606"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2" name="Freeform: Shape 24761">
                <a:extLst>
                  <a:ext uri="{FF2B5EF4-FFF2-40B4-BE49-F238E27FC236}">
                    <a16:creationId xmlns:a16="http://schemas.microsoft.com/office/drawing/2014/main" id="{2BC34237-F2F5-7C02-F1B6-F351DA649161}"/>
                  </a:ext>
                </a:extLst>
              </p:cNvPr>
              <p:cNvSpPr/>
              <p:nvPr/>
            </p:nvSpPr>
            <p:spPr>
              <a:xfrm>
                <a:off x="9261585"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3" name="Freeform: Shape 24762">
                <a:extLst>
                  <a:ext uri="{FF2B5EF4-FFF2-40B4-BE49-F238E27FC236}">
                    <a16:creationId xmlns:a16="http://schemas.microsoft.com/office/drawing/2014/main" id="{B863AEA5-79F4-086C-A13D-CCA77DA3B8F5}"/>
                  </a:ext>
                </a:extLst>
              </p:cNvPr>
              <p:cNvSpPr/>
              <p:nvPr/>
            </p:nvSpPr>
            <p:spPr>
              <a:xfrm>
                <a:off x="9284578"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4" name="Freeform: Shape 24763">
                <a:extLst>
                  <a:ext uri="{FF2B5EF4-FFF2-40B4-BE49-F238E27FC236}">
                    <a16:creationId xmlns:a16="http://schemas.microsoft.com/office/drawing/2014/main" id="{E2513E69-F89A-87F3-5EE9-F5458F84132C}"/>
                  </a:ext>
                </a:extLst>
              </p:cNvPr>
              <p:cNvSpPr/>
              <p:nvPr/>
            </p:nvSpPr>
            <p:spPr>
              <a:xfrm>
                <a:off x="9457025"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sp>
            <p:nvSpPr>
              <p:cNvPr id="24765" name="Freeform: Shape 24764">
                <a:extLst>
                  <a:ext uri="{FF2B5EF4-FFF2-40B4-BE49-F238E27FC236}">
                    <a16:creationId xmlns:a16="http://schemas.microsoft.com/office/drawing/2014/main" id="{D51F619A-4F35-6DFF-94CE-CFC764EC6177}"/>
                  </a:ext>
                </a:extLst>
              </p:cNvPr>
              <p:cNvSpPr/>
              <p:nvPr/>
            </p:nvSpPr>
            <p:spPr>
              <a:xfrm>
                <a:off x="9514508" y="4508907"/>
                <a:ext cx="11496" cy="54468"/>
              </a:xfrm>
              <a:custGeom>
                <a:avLst/>
                <a:gdLst>
                  <a:gd name="connsiteX0" fmla="*/ 0 w 11496"/>
                  <a:gd name="connsiteY0" fmla="*/ 0 h 54468"/>
                  <a:gd name="connsiteX1" fmla="*/ 0 w 11496"/>
                  <a:gd name="connsiteY1" fmla="*/ 54469 h 54468"/>
                </a:gdLst>
                <a:ahLst/>
                <a:cxnLst>
                  <a:cxn ang="0">
                    <a:pos x="connsiteX0" y="connsiteY0"/>
                  </a:cxn>
                  <a:cxn ang="0">
                    <a:pos x="connsiteX1" y="connsiteY1"/>
                  </a:cxn>
                </a:cxnLst>
                <a:rect l="l" t="t" r="r" b="b"/>
                <a:pathLst>
                  <a:path w="11496" h="54468">
                    <a:moveTo>
                      <a:pt x="0" y="0"/>
                    </a:moveTo>
                    <a:lnTo>
                      <a:pt x="0" y="54469"/>
                    </a:lnTo>
                  </a:path>
                </a:pathLst>
              </a:custGeom>
              <a:ln w="28575" cap="flat">
                <a:solidFill>
                  <a:srgbClr val="E1471D"/>
                </a:solidFill>
                <a:prstDash val="solid"/>
                <a:miter/>
              </a:ln>
            </p:spPr>
            <p:txBody>
              <a:bodyPr rtlCol="0" anchor="ctr"/>
              <a:lstStyle/>
              <a:p>
                <a:endParaRPr lang="en-US"/>
              </a:p>
            </p:txBody>
          </p:sp>
        </p:grpSp>
      </p:grpSp>
      <p:grpSp>
        <p:nvGrpSpPr>
          <p:cNvPr id="24766" name="Group 24765">
            <a:extLst>
              <a:ext uri="{FF2B5EF4-FFF2-40B4-BE49-F238E27FC236}">
                <a16:creationId xmlns:a16="http://schemas.microsoft.com/office/drawing/2014/main" id="{5E60702F-0CDC-092D-B7E5-B631673DCAD9}"/>
              </a:ext>
            </a:extLst>
          </p:cNvPr>
          <p:cNvGrpSpPr/>
          <p:nvPr/>
        </p:nvGrpSpPr>
        <p:grpSpPr>
          <a:xfrm>
            <a:off x="2532276" y="5604462"/>
            <a:ext cx="6630340" cy="646331"/>
            <a:chOff x="2622768" y="5064788"/>
            <a:chExt cx="9442067" cy="646331"/>
          </a:xfrm>
        </p:grpSpPr>
        <p:grpSp>
          <p:nvGrpSpPr>
            <p:cNvPr id="24767" name="Group 24766">
              <a:extLst>
                <a:ext uri="{FF2B5EF4-FFF2-40B4-BE49-F238E27FC236}">
                  <a16:creationId xmlns:a16="http://schemas.microsoft.com/office/drawing/2014/main" id="{DB6CFF3C-5DFD-64B0-82A5-7E01D4BF75A3}"/>
                </a:ext>
              </a:extLst>
            </p:cNvPr>
            <p:cNvGrpSpPr/>
            <p:nvPr/>
          </p:nvGrpSpPr>
          <p:grpSpPr>
            <a:xfrm>
              <a:off x="2622768" y="5064788"/>
              <a:ext cx="2655030" cy="646331"/>
              <a:chOff x="2622768" y="5064788"/>
              <a:chExt cx="2655030" cy="646331"/>
            </a:xfrm>
          </p:grpSpPr>
          <p:sp>
            <p:nvSpPr>
              <p:cNvPr id="24781" name="TextBox 24780">
                <a:extLst>
                  <a:ext uri="{FF2B5EF4-FFF2-40B4-BE49-F238E27FC236}">
                    <a16:creationId xmlns:a16="http://schemas.microsoft.com/office/drawing/2014/main" id="{C6F60602-9FB8-6A5D-92A9-026187E7346C}"/>
                  </a:ext>
                </a:extLst>
              </p:cNvPr>
              <p:cNvSpPr txBox="1"/>
              <p:nvPr/>
            </p:nvSpPr>
            <p:spPr bwMode="auto">
              <a:xfrm>
                <a:off x="2622768"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350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350</a:t>
                </a:r>
              </a:p>
            </p:txBody>
          </p:sp>
          <p:sp>
            <p:nvSpPr>
              <p:cNvPr id="24782" name="TextBox 24781">
                <a:extLst>
                  <a:ext uri="{FF2B5EF4-FFF2-40B4-BE49-F238E27FC236}">
                    <a16:creationId xmlns:a16="http://schemas.microsoft.com/office/drawing/2014/main" id="{FD873056-881B-965E-D62E-462104A0F48F}"/>
                  </a:ext>
                </a:extLst>
              </p:cNvPr>
              <p:cNvSpPr txBox="1"/>
              <p:nvPr/>
            </p:nvSpPr>
            <p:spPr bwMode="auto">
              <a:xfrm>
                <a:off x="3254284"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350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349</a:t>
                </a:r>
              </a:p>
            </p:txBody>
          </p:sp>
          <p:sp>
            <p:nvSpPr>
              <p:cNvPr id="24783" name="TextBox 24782">
                <a:extLst>
                  <a:ext uri="{FF2B5EF4-FFF2-40B4-BE49-F238E27FC236}">
                    <a16:creationId xmlns:a16="http://schemas.microsoft.com/office/drawing/2014/main" id="{7CE4DB80-5744-9671-030F-BE8283D2A3E4}"/>
                  </a:ext>
                </a:extLst>
              </p:cNvPr>
              <p:cNvSpPr txBox="1"/>
              <p:nvPr/>
            </p:nvSpPr>
            <p:spPr bwMode="auto">
              <a:xfrm>
                <a:off x="3883373"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334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317</a:t>
                </a:r>
              </a:p>
            </p:txBody>
          </p:sp>
          <p:sp>
            <p:nvSpPr>
              <p:cNvPr id="24784" name="TextBox 24783">
                <a:extLst>
                  <a:ext uri="{FF2B5EF4-FFF2-40B4-BE49-F238E27FC236}">
                    <a16:creationId xmlns:a16="http://schemas.microsoft.com/office/drawing/2014/main" id="{64639678-DFC9-A688-A20A-799B167FDDFF}"/>
                  </a:ext>
                </a:extLst>
              </p:cNvPr>
              <p:cNvSpPr txBox="1"/>
              <p:nvPr/>
            </p:nvSpPr>
            <p:spPr bwMode="auto">
              <a:xfrm>
                <a:off x="4514891"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288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255</a:t>
                </a:r>
              </a:p>
            </p:txBody>
          </p:sp>
        </p:grpSp>
        <p:grpSp>
          <p:nvGrpSpPr>
            <p:cNvPr id="24768" name="Group 24767">
              <a:extLst>
                <a:ext uri="{FF2B5EF4-FFF2-40B4-BE49-F238E27FC236}">
                  <a16:creationId xmlns:a16="http://schemas.microsoft.com/office/drawing/2014/main" id="{E3C7CC53-3BFA-1A03-6AD7-81B0354D8680}"/>
                </a:ext>
              </a:extLst>
            </p:cNvPr>
            <p:cNvGrpSpPr/>
            <p:nvPr/>
          </p:nvGrpSpPr>
          <p:grpSpPr>
            <a:xfrm>
              <a:off x="5164038" y="5064788"/>
              <a:ext cx="2655029" cy="646331"/>
              <a:chOff x="2622770" y="5064788"/>
              <a:chExt cx="2655029" cy="646331"/>
            </a:xfrm>
          </p:grpSpPr>
          <p:sp>
            <p:nvSpPr>
              <p:cNvPr id="24777" name="TextBox 24776">
                <a:extLst>
                  <a:ext uri="{FF2B5EF4-FFF2-40B4-BE49-F238E27FC236}">
                    <a16:creationId xmlns:a16="http://schemas.microsoft.com/office/drawing/2014/main" id="{2A790FAD-AED6-3BF3-2101-C889AB7DE6B8}"/>
                  </a:ext>
                </a:extLst>
              </p:cNvPr>
              <p:cNvSpPr txBox="1"/>
              <p:nvPr/>
            </p:nvSpPr>
            <p:spPr bwMode="auto">
              <a:xfrm>
                <a:off x="2622770"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247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207</a:t>
                </a:r>
              </a:p>
            </p:txBody>
          </p:sp>
          <p:sp>
            <p:nvSpPr>
              <p:cNvPr id="24778" name="TextBox 24777">
                <a:extLst>
                  <a:ext uri="{FF2B5EF4-FFF2-40B4-BE49-F238E27FC236}">
                    <a16:creationId xmlns:a16="http://schemas.microsoft.com/office/drawing/2014/main" id="{2F9ABF1E-C6D0-BE9F-D052-330D22A52BFE}"/>
                  </a:ext>
                </a:extLst>
              </p:cNvPr>
              <p:cNvSpPr txBox="1"/>
              <p:nvPr/>
            </p:nvSpPr>
            <p:spPr bwMode="auto">
              <a:xfrm>
                <a:off x="3254285"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220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168</a:t>
                </a:r>
              </a:p>
            </p:txBody>
          </p:sp>
          <p:sp>
            <p:nvSpPr>
              <p:cNvPr id="24779" name="TextBox 24778">
                <a:extLst>
                  <a:ext uri="{FF2B5EF4-FFF2-40B4-BE49-F238E27FC236}">
                    <a16:creationId xmlns:a16="http://schemas.microsoft.com/office/drawing/2014/main" id="{34AF327D-FD7D-45CC-DA14-9254A8BD0013}"/>
                  </a:ext>
                </a:extLst>
              </p:cNvPr>
              <p:cNvSpPr txBox="1"/>
              <p:nvPr/>
            </p:nvSpPr>
            <p:spPr bwMode="auto">
              <a:xfrm>
                <a:off x="3883374"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191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141</a:t>
                </a:r>
              </a:p>
            </p:txBody>
          </p:sp>
          <p:sp>
            <p:nvSpPr>
              <p:cNvPr id="24780" name="TextBox 24779">
                <a:extLst>
                  <a:ext uri="{FF2B5EF4-FFF2-40B4-BE49-F238E27FC236}">
                    <a16:creationId xmlns:a16="http://schemas.microsoft.com/office/drawing/2014/main" id="{BA0F6931-F0FB-E88E-1517-22897FD1B71A}"/>
                  </a:ext>
                </a:extLst>
              </p:cNvPr>
              <p:cNvSpPr txBox="1"/>
              <p:nvPr/>
            </p:nvSpPr>
            <p:spPr bwMode="auto">
              <a:xfrm>
                <a:off x="4514892"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125</a:t>
                </a:r>
              </a:p>
            </p:txBody>
          </p:sp>
        </p:grpSp>
        <p:grpSp>
          <p:nvGrpSpPr>
            <p:cNvPr id="24769" name="Group 24768">
              <a:extLst>
                <a:ext uri="{FF2B5EF4-FFF2-40B4-BE49-F238E27FC236}">
                  <a16:creationId xmlns:a16="http://schemas.microsoft.com/office/drawing/2014/main" id="{B90FA6B6-84D8-3B97-7004-6AECB39C9FCA}"/>
                </a:ext>
              </a:extLst>
            </p:cNvPr>
            <p:cNvGrpSpPr/>
            <p:nvPr/>
          </p:nvGrpSpPr>
          <p:grpSpPr>
            <a:xfrm>
              <a:off x="7694151" y="5064788"/>
              <a:ext cx="4370684" cy="646331"/>
              <a:chOff x="2622770" y="5064788"/>
              <a:chExt cx="4370684" cy="646331"/>
            </a:xfrm>
          </p:grpSpPr>
          <p:sp>
            <p:nvSpPr>
              <p:cNvPr id="24770" name="TextBox 24769">
                <a:extLst>
                  <a:ext uri="{FF2B5EF4-FFF2-40B4-BE49-F238E27FC236}">
                    <a16:creationId xmlns:a16="http://schemas.microsoft.com/office/drawing/2014/main" id="{9AD9CAF3-BDC2-7F81-0555-A12BB5FA62ED}"/>
                  </a:ext>
                </a:extLst>
              </p:cNvPr>
              <p:cNvSpPr txBox="1"/>
              <p:nvPr/>
            </p:nvSpPr>
            <p:spPr bwMode="auto">
              <a:xfrm>
                <a:off x="2622770"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145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111</a:t>
                </a:r>
              </a:p>
            </p:txBody>
          </p:sp>
          <p:sp>
            <p:nvSpPr>
              <p:cNvPr id="24771" name="TextBox 24770">
                <a:extLst>
                  <a:ext uri="{FF2B5EF4-FFF2-40B4-BE49-F238E27FC236}">
                    <a16:creationId xmlns:a16="http://schemas.microsoft.com/office/drawing/2014/main" id="{A4B33A67-3BA5-1109-1C83-D3D839C8E310}"/>
                  </a:ext>
                </a:extLst>
              </p:cNvPr>
              <p:cNvSpPr txBox="1"/>
              <p:nvPr/>
            </p:nvSpPr>
            <p:spPr bwMode="auto">
              <a:xfrm>
                <a:off x="3254285" y="5064788"/>
                <a:ext cx="762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89</a:t>
                </a:r>
              </a:p>
            </p:txBody>
          </p:sp>
          <p:sp>
            <p:nvSpPr>
              <p:cNvPr id="24772" name="TextBox 24771">
                <a:extLst>
                  <a:ext uri="{FF2B5EF4-FFF2-40B4-BE49-F238E27FC236}">
                    <a16:creationId xmlns:a16="http://schemas.microsoft.com/office/drawing/2014/main" id="{DB43070B-9E0D-C5C2-4D31-DD2C913D50A7}"/>
                  </a:ext>
                </a:extLst>
              </p:cNvPr>
              <p:cNvSpPr txBox="1"/>
              <p:nvPr/>
            </p:nvSpPr>
            <p:spPr bwMode="auto">
              <a:xfrm>
                <a:off x="3966698" y="5064788"/>
                <a:ext cx="5962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68</a:t>
                </a:r>
              </a:p>
            </p:txBody>
          </p:sp>
          <p:sp>
            <p:nvSpPr>
              <p:cNvPr id="24773" name="TextBox 24772">
                <a:extLst>
                  <a:ext uri="{FF2B5EF4-FFF2-40B4-BE49-F238E27FC236}">
                    <a16:creationId xmlns:a16="http://schemas.microsoft.com/office/drawing/2014/main" id="{7D80BC01-3621-8364-E90C-F9D42E2737C1}"/>
                  </a:ext>
                </a:extLst>
              </p:cNvPr>
              <p:cNvSpPr txBox="1"/>
              <p:nvPr/>
            </p:nvSpPr>
            <p:spPr bwMode="auto">
              <a:xfrm>
                <a:off x="4598214" y="5064788"/>
                <a:ext cx="5962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54</a:t>
                </a:r>
              </a:p>
            </p:txBody>
          </p:sp>
          <p:sp>
            <p:nvSpPr>
              <p:cNvPr id="24774" name="TextBox 24773">
                <a:extLst>
                  <a:ext uri="{FF2B5EF4-FFF2-40B4-BE49-F238E27FC236}">
                    <a16:creationId xmlns:a16="http://schemas.microsoft.com/office/drawing/2014/main" id="{90E6672A-F9F3-3E81-7F85-5FB1FC3BE1DE}"/>
                  </a:ext>
                </a:extLst>
              </p:cNvPr>
              <p:cNvSpPr txBox="1"/>
              <p:nvPr/>
            </p:nvSpPr>
            <p:spPr bwMode="auto">
              <a:xfrm>
                <a:off x="5261665" y="5064788"/>
                <a:ext cx="5962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33</a:t>
                </a:r>
              </a:p>
            </p:txBody>
          </p:sp>
          <p:sp>
            <p:nvSpPr>
              <p:cNvPr id="24775" name="TextBox 24774">
                <a:extLst>
                  <a:ext uri="{FF2B5EF4-FFF2-40B4-BE49-F238E27FC236}">
                    <a16:creationId xmlns:a16="http://schemas.microsoft.com/office/drawing/2014/main" id="{DD76397A-7916-EDC2-73DA-FB077EE5D50C}"/>
                  </a:ext>
                </a:extLst>
              </p:cNvPr>
              <p:cNvSpPr txBox="1"/>
              <p:nvPr/>
            </p:nvSpPr>
            <p:spPr bwMode="auto">
              <a:xfrm>
                <a:off x="5848993" y="5064788"/>
                <a:ext cx="5962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a:t>
                </a:r>
              </a:p>
            </p:txBody>
          </p:sp>
          <p:sp>
            <p:nvSpPr>
              <p:cNvPr id="24776" name="TextBox 24775">
                <a:extLst>
                  <a:ext uri="{FF2B5EF4-FFF2-40B4-BE49-F238E27FC236}">
                    <a16:creationId xmlns:a16="http://schemas.microsoft.com/office/drawing/2014/main" id="{7A117CD9-7DBE-E340-6FAA-5A2A329DB484}"/>
                  </a:ext>
                </a:extLst>
              </p:cNvPr>
              <p:cNvSpPr txBox="1"/>
              <p:nvPr/>
            </p:nvSpPr>
            <p:spPr bwMode="auto">
              <a:xfrm>
                <a:off x="6563832" y="5064788"/>
                <a:ext cx="4296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a:t>
                </a:r>
              </a:p>
            </p:txBody>
          </p:sp>
        </p:grpSp>
      </p:grpSp>
    </p:spTree>
    <p:extLst>
      <p:ext uri="{BB962C8B-B14F-4D97-AF65-F5344CB8AC3E}">
        <p14:creationId xmlns:p14="http://schemas.microsoft.com/office/powerpoint/2010/main" val="411647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OS From </a:t>
            </a:r>
            <a:br>
              <a:rPr lang="en-US" dirty="0"/>
            </a:br>
            <a:r>
              <a:rPr lang="en-US" dirty="0"/>
              <a:t>Start of 1L Chemotherapy by Chemotherapy Regimen</a:t>
            </a:r>
            <a:endParaRPr lang="en-US" altLang="en-US" dirty="0"/>
          </a:p>
        </p:txBody>
      </p:sp>
      <p:sp>
        <p:nvSpPr>
          <p:cNvPr id="12" name="Text Box 15">
            <a:extLst>
              <a:ext uri="{FF2B5EF4-FFF2-40B4-BE49-F238E27FC236}">
                <a16:creationId xmlns:a16="http://schemas.microsoft.com/office/drawing/2014/main" id="{8F0012A7-383B-08A9-93F0-3D6C4EF966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graphicFrame>
        <p:nvGraphicFramePr>
          <p:cNvPr id="14" name="Group 32">
            <a:extLst>
              <a:ext uri="{FF2B5EF4-FFF2-40B4-BE49-F238E27FC236}">
                <a16:creationId xmlns:a16="http://schemas.microsoft.com/office/drawing/2014/main" id="{6C259441-5604-3F2E-E24C-A002AE5C12BF}"/>
              </a:ext>
            </a:extLst>
          </p:cNvPr>
          <p:cNvGraphicFramePr>
            <a:graphicFrameLocks noGrp="1"/>
          </p:cNvGraphicFramePr>
          <p:nvPr>
            <p:extLst>
              <p:ext uri="{D42A27DB-BD31-4B8C-83A1-F6EECF244321}">
                <p14:modId xmlns:p14="http://schemas.microsoft.com/office/powerpoint/2010/main" val="2988388540"/>
              </p:ext>
            </p:extLst>
          </p:nvPr>
        </p:nvGraphicFramePr>
        <p:xfrm>
          <a:off x="7731489" y="1922270"/>
          <a:ext cx="3931920" cy="1371648"/>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4069657791"/>
                    </a:ext>
                  </a:extLst>
                </a:gridCol>
              </a:tblGrid>
              <a:tr h="457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403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25.8 (22.8-33.3)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17.6 (14.8-21.3)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0.69 (0.514-0.920)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13" name="Group 32">
            <a:extLst>
              <a:ext uri="{FF2B5EF4-FFF2-40B4-BE49-F238E27FC236}">
                <a16:creationId xmlns:a16="http://schemas.microsoft.com/office/drawing/2014/main" id="{A44A1142-79CF-BE2E-B425-B3D454FE6C87}"/>
              </a:ext>
            </a:extLst>
          </p:cNvPr>
          <p:cNvGraphicFramePr>
            <a:graphicFrameLocks noGrp="1"/>
          </p:cNvGraphicFramePr>
          <p:nvPr>
            <p:extLst>
              <p:ext uri="{D42A27DB-BD31-4B8C-83A1-F6EECF244321}">
                <p14:modId xmlns:p14="http://schemas.microsoft.com/office/powerpoint/2010/main" val="2774611413"/>
              </p:ext>
            </p:extLst>
          </p:nvPr>
        </p:nvGraphicFramePr>
        <p:xfrm>
          <a:off x="2494551" y="1922270"/>
          <a:ext cx="3931920" cy="1371648"/>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4069657791"/>
                    </a:ext>
                  </a:extLst>
                </a:gridCol>
              </a:tblGrid>
              <a:tr h="457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BSC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31.0 (24.9-37.1)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23.0 (19.2-30.9)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0.79 (0.613-1.024)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4" name="TextBox 3">
            <a:extLst>
              <a:ext uri="{FF2B5EF4-FFF2-40B4-BE49-F238E27FC236}">
                <a16:creationId xmlns:a16="http://schemas.microsoft.com/office/drawing/2014/main" id="{9BD7A718-D95F-A0F1-CA8C-4956FF713A7C}"/>
              </a:ext>
            </a:extLst>
          </p:cNvPr>
          <p:cNvSpPr txBox="1"/>
          <p:nvPr/>
        </p:nvSpPr>
        <p:spPr bwMode="auto">
          <a:xfrm>
            <a:off x="1505686" y="1559864"/>
            <a:ext cx="3721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First-line Cisplatin + Gemcitabine</a:t>
            </a:r>
          </a:p>
        </p:txBody>
      </p:sp>
      <p:sp>
        <p:nvSpPr>
          <p:cNvPr id="5" name="TextBox 4">
            <a:extLst>
              <a:ext uri="{FF2B5EF4-FFF2-40B4-BE49-F238E27FC236}">
                <a16:creationId xmlns:a16="http://schemas.microsoft.com/office/drawing/2014/main" id="{EC878391-C6B2-F373-35BB-4A6FFB209126}"/>
              </a:ext>
            </a:extLst>
          </p:cNvPr>
          <p:cNvSpPr txBox="1"/>
          <p:nvPr/>
        </p:nvSpPr>
        <p:spPr bwMode="auto">
          <a:xfrm>
            <a:off x="6669550" y="1559864"/>
            <a:ext cx="4198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First-line Carboplatin + Gemcitabine</a:t>
            </a:r>
          </a:p>
        </p:txBody>
      </p:sp>
      <p:sp>
        <p:nvSpPr>
          <p:cNvPr id="6" name="TextBox 5">
            <a:extLst>
              <a:ext uri="{FF2B5EF4-FFF2-40B4-BE49-F238E27FC236}">
                <a16:creationId xmlns:a16="http://schemas.microsoft.com/office/drawing/2014/main" id="{51A3CCDC-F2F5-8133-81CA-0BB58C154733}"/>
              </a:ext>
            </a:extLst>
          </p:cNvPr>
          <p:cNvSpPr txBox="1"/>
          <p:nvPr/>
        </p:nvSpPr>
        <p:spPr bwMode="auto">
          <a:xfrm>
            <a:off x="2866232" y="5952206"/>
            <a:ext cx="119097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 name="TextBox 6">
            <a:extLst>
              <a:ext uri="{FF2B5EF4-FFF2-40B4-BE49-F238E27FC236}">
                <a16:creationId xmlns:a16="http://schemas.microsoft.com/office/drawing/2014/main" id="{8A022623-1D57-5F89-9FB0-659A0C8711F7}"/>
              </a:ext>
            </a:extLst>
          </p:cNvPr>
          <p:cNvSpPr txBox="1"/>
          <p:nvPr/>
        </p:nvSpPr>
        <p:spPr bwMode="auto">
          <a:xfrm>
            <a:off x="8020968" y="5952206"/>
            <a:ext cx="119097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8" name="TextBox 7">
            <a:extLst>
              <a:ext uri="{FF2B5EF4-FFF2-40B4-BE49-F238E27FC236}">
                <a16:creationId xmlns:a16="http://schemas.microsoft.com/office/drawing/2014/main" id="{F7620AAC-A5B7-528E-3469-CF474F9FB13B}"/>
              </a:ext>
            </a:extLst>
          </p:cNvPr>
          <p:cNvSpPr txBox="1"/>
          <p:nvPr/>
        </p:nvSpPr>
        <p:spPr bwMode="auto">
          <a:xfrm rot="16200000">
            <a:off x="100762" y="4290145"/>
            <a:ext cx="1892249"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9" name="TextBox 8">
            <a:extLst>
              <a:ext uri="{FF2B5EF4-FFF2-40B4-BE49-F238E27FC236}">
                <a16:creationId xmlns:a16="http://schemas.microsoft.com/office/drawing/2014/main" id="{C8CBF500-8427-D2FF-FA4F-434DC120775F}"/>
              </a:ext>
            </a:extLst>
          </p:cNvPr>
          <p:cNvSpPr txBox="1"/>
          <p:nvPr/>
        </p:nvSpPr>
        <p:spPr bwMode="auto">
          <a:xfrm rot="16200000">
            <a:off x="5500835" y="4205848"/>
            <a:ext cx="1892249"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grpSp>
        <p:nvGrpSpPr>
          <p:cNvPr id="10" name="Group 9">
            <a:extLst>
              <a:ext uri="{FF2B5EF4-FFF2-40B4-BE49-F238E27FC236}">
                <a16:creationId xmlns:a16="http://schemas.microsoft.com/office/drawing/2014/main" id="{47DCC9BD-97D6-9BBB-08E1-47B572EA1D7D}"/>
              </a:ext>
            </a:extLst>
          </p:cNvPr>
          <p:cNvGrpSpPr/>
          <p:nvPr/>
        </p:nvGrpSpPr>
        <p:grpSpPr>
          <a:xfrm>
            <a:off x="1067749" y="2744498"/>
            <a:ext cx="4784411" cy="3373299"/>
            <a:chOff x="738304" y="2744498"/>
            <a:chExt cx="4784411" cy="3373299"/>
          </a:xfrm>
        </p:grpSpPr>
        <p:grpSp>
          <p:nvGrpSpPr>
            <p:cNvPr id="11" name="Group 10">
              <a:extLst>
                <a:ext uri="{FF2B5EF4-FFF2-40B4-BE49-F238E27FC236}">
                  <a16:creationId xmlns:a16="http://schemas.microsoft.com/office/drawing/2014/main" id="{DFB0782D-FC94-17D6-7CCB-4EBB3B4B4716}"/>
                </a:ext>
              </a:extLst>
            </p:cNvPr>
            <p:cNvGrpSpPr/>
            <p:nvPr/>
          </p:nvGrpSpPr>
          <p:grpSpPr>
            <a:xfrm>
              <a:off x="738304" y="2744498"/>
              <a:ext cx="497252" cy="3186095"/>
              <a:chOff x="2456004" y="1536947"/>
              <a:chExt cx="497252" cy="3739596"/>
            </a:xfrm>
          </p:grpSpPr>
          <p:sp>
            <p:nvSpPr>
              <p:cNvPr id="62" name="TextBox 61">
                <a:extLst>
                  <a:ext uri="{FF2B5EF4-FFF2-40B4-BE49-F238E27FC236}">
                    <a16:creationId xmlns:a16="http://schemas.microsoft.com/office/drawing/2014/main" id="{2E9AC4FD-514D-6A38-2A86-7854EFFA5328}"/>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80EEFE07-98CF-11D6-19BC-F3261F7BBA9E}"/>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576" name="TextBox 24575">
                <a:extLst>
                  <a:ext uri="{FF2B5EF4-FFF2-40B4-BE49-F238E27FC236}">
                    <a16:creationId xmlns:a16="http://schemas.microsoft.com/office/drawing/2014/main" id="{E034E3D8-8B68-6F84-F998-D2955A48D1DA}"/>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577" name="TextBox 24576">
                <a:extLst>
                  <a:ext uri="{FF2B5EF4-FFF2-40B4-BE49-F238E27FC236}">
                    <a16:creationId xmlns:a16="http://schemas.microsoft.com/office/drawing/2014/main" id="{AEB90246-BA22-04D0-4B42-4B121252E90B}"/>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579" name="TextBox 24578">
                <a:extLst>
                  <a:ext uri="{FF2B5EF4-FFF2-40B4-BE49-F238E27FC236}">
                    <a16:creationId xmlns:a16="http://schemas.microsoft.com/office/drawing/2014/main" id="{67DECA2C-640E-AED4-C57A-F3776BD1BD53}"/>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580" name="TextBox 24579">
                <a:extLst>
                  <a:ext uri="{FF2B5EF4-FFF2-40B4-BE49-F238E27FC236}">
                    <a16:creationId xmlns:a16="http://schemas.microsoft.com/office/drawing/2014/main" id="{437F5D2B-DC4F-CF12-A4F9-2E95E7DB1D7C}"/>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15" name="Group 14">
              <a:extLst>
                <a:ext uri="{FF2B5EF4-FFF2-40B4-BE49-F238E27FC236}">
                  <a16:creationId xmlns:a16="http://schemas.microsoft.com/office/drawing/2014/main" id="{6C871D8C-C2E9-A8BF-51C6-3B86722E2371}"/>
                </a:ext>
              </a:extLst>
            </p:cNvPr>
            <p:cNvGrpSpPr/>
            <p:nvPr/>
          </p:nvGrpSpPr>
          <p:grpSpPr>
            <a:xfrm>
              <a:off x="1109792" y="5779243"/>
              <a:ext cx="4213504" cy="338554"/>
              <a:chOff x="2674310" y="5064788"/>
              <a:chExt cx="9624634" cy="338554"/>
            </a:xfrm>
          </p:grpSpPr>
          <p:grpSp>
            <p:nvGrpSpPr>
              <p:cNvPr id="44" name="Group 43">
                <a:extLst>
                  <a:ext uri="{FF2B5EF4-FFF2-40B4-BE49-F238E27FC236}">
                    <a16:creationId xmlns:a16="http://schemas.microsoft.com/office/drawing/2014/main" id="{C43270BF-42BA-631E-B7F6-561C4D0CBA10}"/>
                  </a:ext>
                </a:extLst>
              </p:cNvPr>
              <p:cNvGrpSpPr/>
              <p:nvPr/>
            </p:nvGrpSpPr>
            <p:grpSpPr>
              <a:xfrm>
                <a:off x="2674310" y="5064788"/>
                <a:ext cx="2670953" cy="338554"/>
                <a:chOff x="2674310" y="5064788"/>
                <a:chExt cx="2670953" cy="338554"/>
              </a:xfrm>
            </p:grpSpPr>
            <p:sp>
              <p:nvSpPr>
                <p:cNvPr id="58" name="TextBox 57">
                  <a:extLst>
                    <a:ext uri="{FF2B5EF4-FFF2-40B4-BE49-F238E27FC236}">
                      <a16:creationId xmlns:a16="http://schemas.microsoft.com/office/drawing/2014/main" id="{ED624F9D-DFBB-6FEA-CC15-5E83B19FBF7D}"/>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E0A825ED-4D9D-0162-F612-B9C0555F43D4}"/>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60" name="TextBox 59">
                  <a:extLst>
                    <a:ext uri="{FF2B5EF4-FFF2-40B4-BE49-F238E27FC236}">
                      <a16:creationId xmlns:a16="http://schemas.microsoft.com/office/drawing/2014/main" id="{8DFD9CB6-2993-A7EB-3859-B14049A95408}"/>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34CFA279-62E8-2B76-9289-24364BD467AB}"/>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45" name="Group 44">
                <a:extLst>
                  <a:ext uri="{FF2B5EF4-FFF2-40B4-BE49-F238E27FC236}">
                    <a16:creationId xmlns:a16="http://schemas.microsoft.com/office/drawing/2014/main" id="{78A1A2BA-236C-FE7B-44A7-BF9D9A64427C}"/>
                  </a:ext>
                </a:extLst>
              </p:cNvPr>
              <p:cNvGrpSpPr/>
              <p:nvPr/>
            </p:nvGrpSpPr>
            <p:grpSpPr>
              <a:xfrm>
                <a:off x="5096574" y="5064788"/>
                <a:ext cx="2789957" cy="338554"/>
                <a:chOff x="2555306" y="5064788"/>
                <a:chExt cx="2789957" cy="338554"/>
              </a:xfrm>
            </p:grpSpPr>
            <p:sp>
              <p:nvSpPr>
                <p:cNvPr id="54" name="TextBox 53">
                  <a:extLst>
                    <a:ext uri="{FF2B5EF4-FFF2-40B4-BE49-F238E27FC236}">
                      <a16:creationId xmlns:a16="http://schemas.microsoft.com/office/drawing/2014/main" id="{C2350141-8095-54FC-09F6-DD2BA0B1DA9D}"/>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55" name="TextBox 54">
                  <a:extLst>
                    <a:ext uri="{FF2B5EF4-FFF2-40B4-BE49-F238E27FC236}">
                      <a16:creationId xmlns:a16="http://schemas.microsoft.com/office/drawing/2014/main" id="{4931209E-BA3D-395C-5122-80BF8690830D}"/>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C91E2EB3-D431-B9FF-0652-024482DABF6E}"/>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E9971DFD-B55B-4F36-8B2A-8B9FE925F46A}"/>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46" name="Group 45">
                <a:extLst>
                  <a:ext uri="{FF2B5EF4-FFF2-40B4-BE49-F238E27FC236}">
                    <a16:creationId xmlns:a16="http://schemas.microsoft.com/office/drawing/2014/main" id="{8F54F72D-5CA6-EDEF-ACDF-288E11CF519A}"/>
                  </a:ext>
                </a:extLst>
              </p:cNvPr>
              <p:cNvGrpSpPr/>
              <p:nvPr/>
            </p:nvGrpSpPr>
            <p:grpSpPr>
              <a:xfrm>
                <a:off x="7626687" y="5064788"/>
                <a:ext cx="4672257" cy="338554"/>
                <a:chOff x="2555306" y="5064788"/>
                <a:chExt cx="4672257" cy="338554"/>
              </a:xfrm>
            </p:grpSpPr>
            <p:sp>
              <p:nvSpPr>
                <p:cNvPr id="47" name="TextBox 46">
                  <a:extLst>
                    <a:ext uri="{FF2B5EF4-FFF2-40B4-BE49-F238E27FC236}">
                      <a16:creationId xmlns:a16="http://schemas.microsoft.com/office/drawing/2014/main" id="{73F3573F-8833-E58D-4B74-D1109892886B}"/>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48" name="TextBox 47">
                  <a:extLst>
                    <a:ext uri="{FF2B5EF4-FFF2-40B4-BE49-F238E27FC236}">
                      <a16:creationId xmlns:a16="http://schemas.microsoft.com/office/drawing/2014/main" id="{23A46C27-BB13-3A95-D32A-472B2C69908B}"/>
                    </a:ext>
                  </a:extLst>
                </p:cNvPr>
                <p:cNvSpPr txBox="1"/>
                <p:nvPr/>
              </p:nvSpPr>
              <p:spPr bwMode="auto">
                <a:xfrm>
                  <a:off x="3186822"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49" name="TextBox 48">
                  <a:extLst>
                    <a:ext uri="{FF2B5EF4-FFF2-40B4-BE49-F238E27FC236}">
                      <a16:creationId xmlns:a16="http://schemas.microsoft.com/office/drawing/2014/main" id="{4C3B4F76-7580-F0EA-276F-819BF368D333}"/>
                    </a:ext>
                  </a:extLst>
                </p:cNvPr>
                <p:cNvSpPr txBox="1"/>
                <p:nvPr/>
              </p:nvSpPr>
              <p:spPr bwMode="auto">
                <a:xfrm>
                  <a:off x="381591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2E5E131C-82BD-6612-63D4-CF4794757D33}"/>
                    </a:ext>
                  </a:extLst>
                </p:cNvPr>
                <p:cNvSpPr txBox="1"/>
                <p:nvPr/>
              </p:nvSpPr>
              <p:spPr bwMode="auto">
                <a:xfrm>
                  <a:off x="4447429"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51" name="TextBox 50">
                  <a:extLst>
                    <a:ext uri="{FF2B5EF4-FFF2-40B4-BE49-F238E27FC236}">
                      <a16:creationId xmlns:a16="http://schemas.microsoft.com/office/drawing/2014/main" id="{74812A59-8B5A-2F5A-ED0E-C2F94ECF29B2}"/>
                    </a:ext>
                  </a:extLst>
                </p:cNvPr>
                <p:cNvSpPr txBox="1"/>
                <p:nvPr/>
              </p:nvSpPr>
              <p:spPr bwMode="auto">
                <a:xfrm>
                  <a:off x="511088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2" name="TextBox 51">
                  <a:extLst>
                    <a:ext uri="{FF2B5EF4-FFF2-40B4-BE49-F238E27FC236}">
                      <a16:creationId xmlns:a16="http://schemas.microsoft.com/office/drawing/2014/main" id="{C992F75E-01A6-E015-E1F0-BB50E1D3D2AE}"/>
                    </a:ext>
                  </a:extLst>
                </p:cNvPr>
                <p:cNvSpPr txBox="1"/>
                <p:nvPr/>
              </p:nvSpPr>
              <p:spPr bwMode="auto">
                <a:xfrm>
                  <a:off x="5698210"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53" name="TextBox 52">
                  <a:extLst>
                    <a:ext uri="{FF2B5EF4-FFF2-40B4-BE49-F238E27FC236}">
                      <a16:creationId xmlns:a16="http://schemas.microsoft.com/office/drawing/2014/main" id="{FFD818E7-A92E-17D8-08F9-9F2D550437F5}"/>
                    </a:ext>
                  </a:extLst>
                </p:cNvPr>
                <p:cNvSpPr txBox="1"/>
                <p:nvPr/>
              </p:nvSpPr>
              <p:spPr bwMode="auto">
                <a:xfrm>
                  <a:off x="6329728"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grpSp>
        </p:grpSp>
        <p:grpSp>
          <p:nvGrpSpPr>
            <p:cNvPr id="16" name="Graphic 24604">
              <a:extLst>
                <a:ext uri="{FF2B5EF4-FFF2-40B4-BE49-F238E27FC236}">
                  <a16:creationId xmlns:a16="http://schemas.microsoft.com/office/drawing/2014/main" id="{63CF241A-1D97-4AD7-4145-F121B8EFFA6A}"/>
                </a:ext>
              </a:extLst>
            </p:cNvPr>
            <p:cNvGrpSpPr/>
            <p:nvPr/>
          </p:nvGrpSpPr>
          <p:grpSpPr>
            <a:xfrm>
              <a:off x="1155964" y="2918071"/>
              <a:ext cx="4366751" cy="2930278"/>
              <a:chOff x="1155964" y="2918071"/>
              <a:chExt cx="4366751" cy="2930278"/>
            </a:xfrm>
            <a:noFill/>
          </p:grpSpPr>
          <p:sp>
            <p:nvSpPr>
              <p:cNvPr id="17" name="Freeform: Shape 16">
                <a:extLst>
                  <a:ext uri="{FF2B5EF4-FFF2-40B4-BE49-F238E27FC236}">
                    <a16:creationId xmlns:a16="http://schemas.microsoft.com/office/drawing/2014/main" id="{82983ACA-E998-30B3-BCB1-F78F6F3078BB}"/>
                  </a:ext>
                </a:extLst>
              </p:cNvPr>
              <p:cNvSpPr/>
              <p:nvPr/>
            </p:nvSpPr>
            <p:spPr>
              <a:xfrm>
                <a:off x="1254364" y="2918071"/>
                <a:ext cx="4268351"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18" name="Graphic 24604">
                <a:extLst>
                  <a:ext uri="{FF2B5EF4-FFF2-40B4-BE49-F238E27FC236}">
                    <a16:creationId xmlns:a16="http://schemas.microsoft.com/office/drawing/2014/main" id="{1BA705F8-F226-227E-6BFA-EA1F494139CE}"/>
                  </a:ext>
                </a:extLst>
              </p:cNvPr>
              <p:cNvGrpSpPr/>
              <p:nvPr/>
            </p:nvGrpSpPr>
            <p:grpSpPr>
              <a:xfrm>
                <a:off x="1155964" y="2923499"/>
                <a:ext cx="98400" cy="2844193"/>
                <a:chOff x="1155964" y="2923499"/>
                <a:chExt cx="98400" cy="2844193"/>
              </a:xfrm>
            </p:grpSpPr>
            <p:sp>
              <p:nvSpPr>
                <p:cNvPr id="38" name="Freeform: Shape 37">
                  <a:extLst>
                    <a:ext uri="{FF2B5EF4-FFF2-40B4-BE49-F238E27FC236}">
                      <a16:creationId xmlns:a16="http://schemas.microsoft.com/office/drawing/2014/main" id="{C19817E9-EE9E-8031-4764-0CEAF82A9013}"/>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39" name="Freeform: Shape 38">
                  <a:extLst>
                    <a:ext uri="{FF2B5EF4-FFF2-40B4-BE49-F238E27FC236}">
                      <a16:creationId xmlns:a16="http://schemas.microsoft.com/office/drawing/2014/main" id="{F0AB352A-EA8E-0C94-78EE-5EC63B76B293}"/>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0" name="Freeform: Shape 39">
                  <a:extLst>
                    <a:ext uri="{FF2B5EF4-FFF2-40B4-BE49-F238E27FC236}">
                      <a16:creationId xmlns:a16="http://schemas.microsoft.com/office/drawing/2014/main" id="{BFBC5DFD-2909-5CAB-8382-700441901A5A}"/>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1" name="Freeform: Shape 40">
                  <a:extLst>
                    <a:ext uri="{FF2B5EF4-FFF2-40B4-BE49-F238E27FC236}">
                      <a16:creationId xmlns:a16="http://schemas.microsoft.com/office/drawing/2014/main" id="{C21155DC-BABE-472B-8F26-BE67461FE2C6}"/>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2" name="Freeform: Shape 41">
                  <a:extLst>
                    <a:ext uri="{FF2B5EF4-FFF2-40B4-BE49-F238E27FC236}">
                      <a16:creationId xmlns:a16="http://schemas.microsoft.com/office/drawing/2014/main" id="{E1D10100-4845-0586-C221-E2FA190ADC27}"/>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43" name="Freeform: Shape 42">
                  <a:extLst>
                    <a:ext uri="{FF2B5EF4-FFF2-40B4-BE49-F238E27FC236}">
                      <a16:creationId xmlns:a16="http://schemas.microsoft.com/office/drawing/2014/main" id="{E7EDD34D-E2E5-6137-B45A-9ED3D846B010}"/>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19" name="Graphic 24604">
                <a:extLst>
                  <a:ext uri="{FF2B5EF4-FFF2-40B4-BE49-F238E27FC236}">
                    <a16:creationId xmlns:a16="http://schemas.microsoft.com/office/drawing/2014/main" id="{94C566C7-1743-15B2-4B9F-92B1FF194B0E}"/>
                  </a:ext>
                </a:extLst>
              </p:cNvPr>
              <p:cNvGrpSpPr/>
              <p:nvPr/>
            </p:nvGrpSpPr>
            <p:grpSpPr>
              <a:xfrm>
                <a:off x="1253257" y="5767692"/>
                <a:ext cx="3889416" cy="80657"/>
                <a:chOff x="1253257" y="5767692"/>
                <a:chExt cx="3889416" cy="80657"/>
              </a:xfrm>
            </p:grpSpPr>
            <p:grpSp>
              <p:nvGrpSpPr>
                <p:cNvPr id="20" name="Graphic 24604">
                  <a:extLst>
                    <a:ext uri="{FF2B5EF4-FFF2-40B4-BE49-F238E27FC236}">
                      <a16:creationId xmlns:a16="http://schemas.microsoft.com/office/drawing/2014/main" id="{C2FB6BF7-CF99-23F4-E62E-828385924336}"/>
                    </a:ext>
                  </a:extLst>
                </p:cNvPr>
                <p:cNvGrpSpPr/>
                <p:nvPr/>
              </p:nvGrpSpPr>
              <p:grpSpPr>
                <a:xfrm>
                  <a:off x="1253257" y="5767692"/>
                  <a:ext cx="1367279" cy="80657"/>
                  <a:chOff x="1253257" y="5767692"/>
                  <a:chExt cx="1367279" cy="80657"/>
                </a:xfrm>
              </p:grpSpPr>
              <p:sp>
                <p:nvSpPr>
                  <p:cNvPr id="32" name="Freeform: Shape 31">
                    <a:extLst>
                      <a:ext uri="{FF2B5EF4-FFF2-40B4-BE49-F238E27FC236}">
                        <a16:creationId xmlns:a16="http://schemas.microsoft.com/office/drawing/2014/main" id="{360A3630-9E45-935E-CFFC-25DBC218E831}"/>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3" name="Freeform: Shape 32">
                    <a:extLst>
                      <a:ext uri="{FF2B5EF4-FFF2-40B4-BE49-F238E27FC236}">
                        <a16:creationId xmlns:a16="http://schemas.microsoft.com/office/drawing/2014/main" id="{C332A70E-4545-5FAC-04A4-B349719007C8}"/>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4" name="Freeform: Shape 33">
                    <a:extLst>
                      <a:ext uri="{FF2B5EF4-FFF2-40B4-BE49-F238E27FC236}">
                        <a16:creationId xmlns:a16="http://schemas.microsoft.com/office/drawing/2014/main" id="{370C1C51-72BC-FCC8-B8DC-B0269D40226C}"/>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5" name="Freeform: Shape 34">
                    <a:extLst>
                      <a:ext uri="{FF2B5EF4-FFF2-40B4-BE49-F238E27FC236}">
                        <a16:creationId xmlns:a16="http://schemas.microsoft.com/office/drawing/2014/main" id="{2B2758D7-119E-7EA0-57CD-DE0930F5A65A}"/>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6" name="Freeform: Shape 35">
                    <a:extLst>
                      <a:ext uri="{FF2B5EF4-FFF2-40B4-BE49-F238E27FC236}">
                        <a16:creationId xmlns:a16="http://schemas.microsoft.com/office/drawing/2014/main" id="{DB46A8EB-CEF6-DD56-70DE-2E738AF3EB2E}"/>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7" name="Freeform: Shape 36">
                    <a:extLst>
                      <a:ext uri="{FF2B5EF4-FFF2-40B4-BE49-F238E27FC236}">
                        <a16:creationId xmlns:a16="http://schemas.microsoft.com/office/drawing/2014/main" id="{440105BE-C8DC-5A6B-252E-1C442E6EC847}"/>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1" name="Graphic 24604">
                  <a:extLst>
                    <a:ext uri="{FF2B5EF4-FFF2-40B4-BE49-F238E27FC236}">
                      <a16:creationId xmlns:a16="http://schemas.microsoft.com/office/drawing/2014/main" id="{5B217995-AA87-39B5-E433-1C8B5EA664FF}"/>
                    </a:ext>
                  </a:extLst>
                </p:cNvPr>
                <p:cNvGrpSpPr/>
                <p:nvPr/>
              </p:nvGrpSpPr>
              <p:grpSpPr>
                <a:xfrm>
                  <a:off x="2897289" y="5767692"/>
                  <a:ext cx="1400735" cy="80657"/>
                  <a:chOff x="2897289" y="5767692"/>
                  <a:chExt cx="1400735" cy="80657"/>
                </a:xfrm>
              </p:grpSpPr>
              <p:sp>
                <p:nvSpPr>
                  <p:cNvPr id="26" name="Freeform: Shape 25">
                    <a:extLst>
                      <a:ext uri="{FF2B5EF4-FFF2-40B4-BE49-F238E27FC236}">
                        <a16:creationId xmlns:a16="http://schemas.microsoft.com/office/drawing/2014/main" id="{563A5F78-CE45-99B4-9162-FE26AE5C01B5}"/>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7" name="Freeform: Shape 26">
                    <a:extLst>
                      <a:ext uri="{FF2B5EF4-FFF2-40B4-BE49-F238E27FC236}">
                        <a16:creationId xmlns:a16="http://schemas.microsoft.com/office/drawing/2014/main" id="{0AEDD556-9953-68C0-0260-B40A4B878F91}"/>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8" name="Freeform: Shape 27">
                    <a:extLst>
                      <a:ext uri="{FF2B5EF4-FFF2-40B4-BE49-F238E27FC236}">
                        <a16:creationId xmlns:a16="http://schemas.microsoft.com/office/drawing/2014/main" id="{12C81548-35F7-C0C8-ED69-CFB4856870DF}"/>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9" name="Freeform: Shape 28">
                    <a:extLst>
                      <a:ext uri="{FF2B5EF4-FFF2-40B4-BE49-F238E27FC236}">
                        <a16:creationId xmlns:a16="http://schemas.microsoft.com/office/drawing/2014/main" id="{BD382562-2597-89A0-B9F9-B69B8BB2C7FC}"/>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0" name="Freeform: Shape 29">
                    <a:extLst>
                      <a:ext uri="{FF2B5EF4-FFF2-40B4-BE49-F238E27FC236}">
                        <a16:creationId xmlns:a16="http://schemas.microsoft.com/office/drawing/2014/main" id="{E12C638D-767A-BDFB-7F29-38B779BF0C09}"/>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31" name="Freeform: Shape 30">
                    <a:extLst>
                      <a:ext uri="{FF2B5EF4-FFF2-40B4-BE49-F238E27FC236}">
                        <a16:creationId xmlns:a16="http://schemas.microsoft.com/office/drawing/2014/main" id="{DFC10C36-746E-A201-889E-C72F2C92FED6}"/>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2" name="Graphic 24604">
                  <a:extLst>
                    <a:ext uri="{FF2B5EF4-FFF2-40B4-BE49-F238E27FC236}">
                      <a16:creationId xmlns:a16="http://schemas.microsoft.com/office/drawing/2014/main" id="{FEE726DE-8D0B-1C10-38F1-E49268552CCA}"/>
                    </a:ext>
                  </a:extLst>
                </p:cNvPr>
                <p:cNvGrpSpPr/>
                <p:nvPr/>
              </p:nvGrpSpPr>
              <p:grpSpPr>
                <a:xfrm>
                  <a:off x="4570103" y="5767692"/>
                  <a:ext cx="572570" cy="80657"/>
                  <a:chOff x="4570103" y="5767692"/>
                  <a:chExt cx="572570" cy="80657"/>
                </a:xfrm>
              </p:grpSpPr>
              <p:sp>
                <p:nvSpPr>
                  <p:cNvPr id="23" name="Freeform: Shape 22">
                    <a:extLst>
                      <a:ext uri="{FF2B5EF4-FFF2-40B4-BE49-F238E27FC236}">
                        <a16:creationId xmlns:a16="http://schemas.microsoft.com/office/drawing/2014/main" id="{31EA70D0-4850-56FD-177A-EE0236FB15A3}"/>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 name="Freeform: Shape 23">
                    <a:extLst>
                      <a:ext uri="{FF2B5EF4-FFF2-40B4-BE49-F238E27FC236}">
                        <a16:creationId xmlns:a16="http://schemas.microsoft.com/office/drawing/2014/main" id="{00F3C68B-BEB5-34EF-0173-B85CD7CE5824}"/>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5" name="Freeform: Shape 24">
                    <a:extLst>
                      <a:ext uri="{FF2B5EF4-FFF2-40B4-BE49-F238E27FC236}">
                        <a16:creationId xmlns:a16="http://schemas.microsoft.com/office/drawing/2014/main" id="{ED6FDD63-FBCF-E685-12BD-582580CDF69F}"/>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grpSp>
        <p:nvGrpSpPr>
          <p:cNvPr id="24585" name="Graphic 24582">
            <a:extLst>
              <a:ext uri="{FF2B5EF4-FFF2-40B4-BE49-F238E27FC236}">
                <a16:creationId xmlns:a16="http://schemas.microsoft.com/office/drawing/2014/main" id="{7C003C34-C85D-B1A0-BE8A-43BD8F69AFA0}"/>
              </a:ext>
            </a:extLst>
          </p:cNvPr>
          <p:cNvGrpSpPr/>
          <p:nvPr/>
        </p:nvGrpSpPr>
        <p:grpSpPr>
          <a:xfrm>
            <a:off x="1927058" y="2919413"/>
            <a:ext cx="3871236" cy="2039249"/>
            <a:chOff x="1933496" y="2932517"/>
            <a:chExt cx="3864798" cy="2037817"/>
          </a:xfrm>
          <a:noFill/>
        </p:grpSpPr>
        <p:sp>
          <p:nvSpPr>
            <p:cNvPr id="24586" name="Freeform: Shape 24585">
              <a:extLst>
                <a:ext uri="{FF2B5EF4-FFF2-40B4-BE49-F238E27FC236}">
                  <a16:creationId xmlns:a16="http://schemas.microsoft.com/office/drawing/2014/main" id="{AED63D14-D862-635F-C9D5-72AF8D4A6C59}"/>
                </a:ext>
              </a:extLst>
            </p:cNvPr>
            <p:cNvSpPr/>
            <p:nvPr/>
          </p:nvSpPr>
          <p:spPr>
            <a:xfrm>
              <a:off x="1933496" y="2932517"/>
              <a:ext cx="3864798" cy="2016138"/>
            </a:xfrm>
            <a:custGeom>
              <a:avLst/>
              <a:gdLst>
                <a:gd name="connsiteX0" fmla="*/ 3864799 w 3864798"/>
                <a:gd name="connsiteY0" fmla="*/ 2016139 h 2016138"/>
                <a:gd name="connsiteX1" fmla="*/ 3459307 w 3864798"/>
                <a:gd name="connsiteY1" fmla="*/ 2016139 h 2016138"/>
                <a:gd name="connsiteX2" fmla="*/ 3459307 w 3864798"/>
                <a:gd name="connsiteY2" fmla="*/ 1850187 h 2016138"/>
                <a:gd name="connsiteX3" fmla="*/ 2673813 w 3864798"/>
                <a:gd name="connsiteY3" fmla="*/ 1850187 h 2016138"/>
                <a:gd name="connsiteX4" fmla="*/ 2672293 w 3864798"/>
                <a:gd name="connsiteY4" fmla="*/ 1829483 h 2016138"/>
                <a:gd name="connsiteX5" fmla="*/ 2485215 w 3864798"/>
                <a:gd name="connsiteY5" fmla="*/ 1829483 h 2016138"/>
                <a:gd name="connsiteX6" fmla="*/ 2485215 w 3864798"/>
                <a:gd name="connsiteY6" fmla="*/ 1769433 h 2016138"/>
                <a:gd name="connsiteX7" fmla="*/ 2467443 w 3864798"/>
                <a:gd name="connsiteY7" fmla="*/ 1769433 h 2016138"/>
                <a:gd name="connsiteX8" fmla="*/ 2467443 w 3864798"/>
                <a:gd name="connsiteY8" fmla="*/ 1745152 h 2016138"/>
                <a:gd name="connsiteX9" fmla="*/ 2446046 w 3864798"/>
                <a:gd name="connsiteY9" fmla="*/ 1745152 h 2016138"/>
                <a:gd name="connsiteX10" fmla="*/ 2446046 w 3864798"/>
                <a:gd name="connsiteY10" fmla="*/ 1715994 h 2016138"/>
                <a:gd name="connsiteX11" fmla="*/ 2340113 w 3864798"/>
                <a:gd name="connsiteY11" fmla="*/ 1715994 h 2016138"/>
                <a:gd name="connsiteX12" fmla="*/ 2340113 w 3864798"/>
                <a:gd name="connsiteY12" fmla="*/ 1697350 h 2016138"/>
                <a:gd name="connsiteX13" fmla="*/ 2258383 w 3864798"/>
                <a:gd name="connsiteY13" fmla="*/ 1697350 h 2016138"/>
                <a:gd name="connsiteX14" fmla="*/ 2258383 w 3864798"/>
                <a:gd name="connsiteY14" fmla="*/ 1647597 h 2016138"/>
                <a:gd name="connsiteX15" fmla="*/ 2215472 w 3864798"/>
                <a:gd name="connsiteY15" fmla="*/ 1647597 h 2016138"/>
                <a:gd name="connsiteX16" fmla="*/ 2215472 w 3864798"/>
                <a:gd name="connsiteY16" fmla="*/ 1601638 h 2016138"/>
                <a:gd name="connsiteX17" fmla="*/ 2167182 w 3864798"/>
                <a:gd name="connsiteY17" fmla="*/ 1601638 h 2016138"/>
                <a:gd name="connsiteX18" fmla="*/ 2167182 w 3864798"/>
                <a:gd name="connsiteY18" fmla="*/ 1582994 h 2016138"/>
                <a:gd name="connsiteX19" fmla="*/ 2152450 w 3864798"/>
                <a:gd name="connsiteY19" fmla="*/ 1582994 h 2016138"/>
                <a:gd name="connsiteX20" fmla="*/ 2152450 w 3864798"/>
                <a:gd name="connsiteY20" fmla="*/ 1563158 h 2016138"/>
                <a:gd name="connsiteX21" fmla="*/ 2105564 w 3864798"/>
                <a:gd name="connsiteY21" fmla="*/ 1563158 h 2016138"/>
                <a:gd name="connsiteX22" fmla="*/ 2105564 w 3864798"/>
                <a:gd name="connsiteY22" fmla="*/ 1542021 h 2016138"/>
                <a:gd name="connsiteX23" fmla="*/ 2047920 w 3864798"/>
                <a:gd name="connsiteY23" fmla="*/ 1542021 h 2016138"/>
                <a:gd name="connsiteX24" fmla="*/ 2047920 w 3864798"/>
                <a:gd name="connsiteY24" fmla="*/ 1523377 h 2016138"/>
                <a:gd name="connsiteX25" fmla="*/ 1877328 w 3864798"/>
                <a:gd name="connsiteY25" fmla="*/ 1523377 h 2016138"/>
                <a:gd name="connsiteX26" fmla="*/ 1877328 w 3864798"/>
                <a:gd name="connsiteY26" fmla="*/ 1483596 h 2016138"/>
                <a:gd name="connsiteX27" fmla="*/ 1830559 w 3864798"/>
                <a:gd name="connsiteY27" fmla="*/ 1483596 h 2016138"/>
                <a:gd name="connsiteX28" fmla="*/ 1830559 w 3864798"/>
                <a:gd name="connsiteY28" fmla="*/ 1467446 h 2016138"/>
                <a:gd name="connsiteX29" fmla="*/ 1795482 w 3864798"/>
                <a:gd name="connsiteY29" fmla="*/ 1467446 h 2016138"/>
                <a:gd name="connsiteX30" fmla="*/ 1795482 w 3864798"/>
                <a:gd name="connsiteY30" fmla="*/ 1413682 h 2016138"/>
                <a:gd name="connsiteX31" fmla="*/ 1736903 w 3864798"/>
                <a:gd name="connsiteY31" fmla="*/ 1413682 h 2016138"/>
                <a:gd name="connsiteX32" fmla="*/ 1736903 w 3864798"/>
                <a:gd name="connsiteY32" fmla="*/ 1399049 h 2016138"/>
                <a:gd name="connsiteX33" fmla="*/ 1725327 w 3864798"/>
                <a:gd name="connsiteY33" fmla="*/ 1399049 h 2016138"/>
                <a:gd name="connsiteX34" fmla="*/ 1725327 w 3864798"/>
                <a:gd name="connsiteY34" fmla="*/ 1366747 h 2016138"/>
                <a:gd name="connsiteX35" fmla="*/ 1710127 w 3864798"/>
                <a:gd name="connsiteY35" fmla="*/ 1366747 h 2016138"/>
                <a:gd name="connsiteX36" fmla="*/ 1710127 w 3864798"/>
                <a:gd name="connsiteY36" fmla="*/ 1343984 h 2016138"/>
                <a:gd name="connsiteX37" fmla="*/ 1643481 w 3864798"/>
                <a:gd name="connsiteY37" fmla="*/ 1343984 h 2016138"/>
                <a:gd name="connsiteX38" fmla="*/ 1643481 w 3864798"/>
                <a:gd name="connsiteY38" fmla="*/ 1330652 h 2016138"/>
                <a:gd name="connsiteX39" fmla="*/ 1628398 w 3864798"/>
                <a:gd name="connsiteY39" fmla="*/ 1330652 h 2016138"/>
                <a:gd name="connsiteX40" fmla="*/ 1628398 w 3864798"/>
                <a:gd name="connsiteY40" fmla="*/ 1311466 h 2016138"/>
                <a:gd name="connsiteX41" fmla="*/ 1549942 w 3864798"/>
                <a:gd name="connsiteY41" fmla="*/ 1311466 h 2016138"/>
                <a:gd name="connsiteX42" fmla="*/ 1549942 w 3864798"/>
                <a:gd name="connsiteY42" fmla="*/ 1297158 h 2016138"/>
                <a:gd name="connsiteX43" fmla="*/ 1521178 w 3864798"/>
                <a:gd name="connsiteY43" fmla="*/ 1297158 h 2016138"/>
                <a:gd name="connsiteX44" fmla="*/ 1521178 w 3864798"/>
                <a:gd name="connsiteY44" fmla="*/ 1266049 h 2016138"/>
                <a:gd name="connsiteX45" fmla="*/ 1479788 w 3864798"/>
                <a:gd name="connsiteY45" fmla="*/ 1266049 h 2016138"/>
                <a:gd name="connsiteX46" fmla="*/ 1479788 w 3864798"/>
                <a:gd name="connsiteY46" fmla="*/ 1251090 h 2016138"/>
                <a:gd name="connsiteX47" fmla="*/ 1436643 w 3864798"/>
                <a:gd name="connsiteY47" fmla="*/ 1251090 h 2016138"/>
                <a:gd name="connsiteX48" fmla="*/ 1436643 w 3864798"/>
                <a:gd name="connsiteY48" fmla="*/ 1229953 h 2016138"/>
                <a:gd name="connsiteX49" fmla="*/ 1374556 w 3864798"/>
                <a:gd name="connsiteY49" fmla="*/ 1229953 h 2016138"/>
                <a:gd name="connsiteX50" fmla="*/ 1374556 w 3864798"/>
                <a:gd name="connsiteY50" fmla="*/ 1203071 h 2016138"/>
                <a:gd name="connsiteX51" fmla="*/ 1348248 w 3864798"/>
                <a:gd name="connsiteY51" fmla="*/ 1203071 h 2016138"/>
                <a:gd name="connsiteX52" fmla="*/ 1348248 w 3864798"/>
                <a:gd name="connsiteY52" fmla="*/ 1170553 h 2016138"/>
                <a:gd name="connsiteX53" fmla="*/ 1314691 w 3864798"/>
                <a:gd name="connsiteY53" fmla="*/ 1170553 h 2016138"/>
                <a:gd name="connsiteX54" fmla="*/ 1314691 w 3864798"/>
                <a:gd name="connsiteY54" fmla="*/ 1138034 h 2016138"/>
                <a:gd name="connsiteX55" fmla="*/ 1295866 w 3864798"/>
                <a:gd name="connsiteY55" fmla="*/ 1138034 h 2016138"/>
                <a:gd name="connsiteX56" fmla="*/ 1295866 w 3864798"/>
                <a:gd name="connsiteY56" fmla="*/ 1114404 h 2016138"/>
                <a:gd name="connsiteX57" fmla="*/ 1281017 w 3864798"/>
                <a:gd name="connsiteY57" fmla="*/ 1114404 h 2016138"/>
                <a:gd name="connsiteX58" fmla="*/ 1281017 w 3864798"/>
                <a:gd name="connsiteY58" fmla="*/ 1087089 h 2016138"/>
                <a:gd name="connsiteX59" fmla="*/ 1238223 w 3864798"/>
                <a:gd name="connsiteY59" fmla="*/ 1087089 h 2016138"/>
                <a:gd name="connsiteX60" fmla="*/ 1238223 w 3864798"/>
                <a:gd name="connsiteY60" fmla="*/ 1072131 h 2016138"/>
                <a:gd name="connsiteX61" fmla="*/ 1222555 w 3864798"/>
                <a:gd name="connsiteY61" fmla="*/ 1072131 h 2016138"/>
                <a:gd name="connsiteX62" fmla="*/ 1222555 w 3864798"/>
                <a:gd name="connsiteY62" fmla="*/ 1034843 h 2016138"/>
                <a:gd name="connsiteX63" fmla="*/ 1199170 w 3864798"/>
                <a:gd name="connsiteY63" fmla="*/ 1034843 h 2016138"/>
                <a:gd name="connsiteX64" fmla="*/ 1199170 w 3864798"/>
                <a:gd name="connsiteY64" fmla="*/ 1007961 h 2016138"/>
                <a:gd name="connsiteX65" fmla="*/ 1164561 w 3864798"/>
                <a:gd name="connsiteY65" fmla="*/ 1007961 h 2016138"/>
                <a:gd name="connsiteX66" fmla="*/ 1164561 w 3864798"/>
                <a:gd name="connsiteY66" fmla="*/ 991377 h 2016138"/>
                <a:gd name="connsiteX67" fmla="*/ 1077453 w 3864798"/>
                <a:gd name="connsiteY67" fmla="*/ 991377 h 2016138"/>
                <a:gd name="connsiteX68" fmla="*/ 1077453 w 3864798"/>
                <a:gd name="connsiteY68" fmla="*/ 956582 h 2016138"/>
                <a:gd name="connsiteX69" fmla="*/ 1050677 w 3864798"/>
                <a:gd name="connsiteY69" fmla="*/ 956582 h 2016138"/>
                <a:gd name="connsiteX70" fmla="*/ 1050677 w 3864798"/>
                <a:gd name="connsiteY70" fmla="*/ 921787 h 2016138"/>
                <a:gd name="connsiteX71" fmla="*/ 1035594 w 3864798"/>
                <a:gd name="connsiteY71" fmla="*/ 921787 h 2016138"/>
                <a:gd name="connsiteX72" fmla="*/ 1035594 w 3864798"/>
                <a:gd name="connsiteY72" fmla="*/ 904336 h 2016138"/>
                <a:gd name="connsiteX73" fmla="*/ 1000517 w 3864798"/>
                <a:gd name="connsiteY73" fmla="*/ 904336 h 2016138"/>
                <a:gd name="connsiteX74" fmla="*/ 1000517 w 3864798"/>
                <a:gd name="connsiteY74" fmla="*/ 889377 h 2016138"/>
                <a:gd name="connsiteX75" fmla="*/ 971637 w 3864798"/>
                <a:gd name="connsiteY75" fmla="*/ 889377 h 2016138"/>
                <a:gd name="connsiteX76" fmla="*/ 971637 w 3864798"/>
                <a:gd name="connsiteY76" fmla="*/ 856100 h 2016138"/>
                <a:gd name="connsiteX77" fmla="*/ 950240 w 3864798"/>
                <a:gd name="connsiteY77" fmla="*/ 856100 h 2016138"/>
                <a:gd name="connsiteX78" fmla="*/ 950240 w 3864798"/>
                <a:gd name="connsiteY78" fmla="*/ 837131 h 2016138"/>
                <a:gd name="connsiteX79" fmla="*/ 918787 w 3864798"/>
                <a:gd name="connsiteY79" fmla="*/ 837131 h 2016138"/>
                <a:gd name="connsiteX80" fmla="*/ 918787 w 3864798"/>
                <a:gd name="connsiteY80" fmla="*/ 819680 h 2016138"/>
                <a:gd name="connsiteX81" fmla="*/ 895402 w 3864798"/>
                <a:gd name="connsiteY81" fmla="*/ 819680 h 2016138"/>
                <a:gd name="connsiteX82" fmla="*/ 895402 w 3864798"/>
                <a:gd name="connsiteY82" fmla="*/ 780116 h 2016138"/>
                <a:gd name="connsiteX83" fmla="*/ 884645 w 3864798"/>
                <a:gd name="connsiteY83" fmla="*/ 780116 h 2016138"/>
                <a:gd name="connsiteX84" fmla="*/ 884645 w 3864798"/>
                <a:gd name="connsiteY84" fmla="*/ 758437 h 2016138"/>
                <a:gd name="connsiteX85" fmla="*/ 828288 w 3864798"/>
                <a:gd name="connsiteY85" fmla="*/ 758437 h 2016138"/>
                <a:gd name="connsiteX86" fmla="*/ 828288 w 3864798"/>
                <a:gd name="connsiteY86" fmla="*/ 740118 h 2016138"/>
                <a:gd name="connsiteX87" fmla="*/ 806891 w 3864798"/>
                <a:gd name="connsiteY87" fmla="*/ 740118 h 2016138"/>
                <a:gd name="connsiteX88" fmla="*/ 806891 w 3864798"/>
                <a:gd name="connsiteY88" fmla="*/ 716488 h 2016138"/>
                <a:gd name="connsiteX89" fmla="*/ 786780 w 3864798"/>
                <a:gd name="connsiteY89" fmla="*/ 716488 h 2016138"/>
                <a:gd name="connsiteX90" fmla="*/ 786780 w 3864798"/>
                <a:gd name="connsiteY90" fmla="*/ 693400 h 2016138"/>
                <a:gd name="connsiteX91" fmla="*/ 767955 w 3864798"/>
                <a:gd name="connsiteY91" fmla="*/ 693400 h 2016138"/>
                <a:gd name="connsiteX92" fmla="*/ 767955 w 3864798"/>
                <a:gd name="connsiteY92" fmla="*/ 658172 h 2016138"/>
                <a:gd name="connsiteX93" fmla="*/ 753223 w 3864798"/>
                <a:gd name="connsiteY93" fmla="*/ 658172 h 2016138"/>
                <a:gd name="connsiteX94" fmla="*/ 753223 w 3864798"/>
                <a:gd name="connsiteY94" fmla="*/ 622185 h 2016138"/>
                <a:gd name="connsiteX95" fmla="*/ 739777 w 3864798"/>
                <a:gd name="connsiteY95" fmla="*/ 622185 h 2016138"/>
                <a:gd name="connsiteX96" fmla="*/ 739777 w 3864798"/>
                <a:gd name="connsiteY96" fmla="*/ 602349 h 2016138"/>
                <a:gd name="connsiteX97" fmla="*/ 696632 w 3864798"/>
                <a:gd name="connsiteY97" fmla="*/ 602349 h 2016138"/>
                <a:gd name="connsiteX98" fmla="*/ 696632 w 3864798"/>
                <a:gd name="connsiteY98" fmla="*/ 574274 h 2016138"/>
                <a:gd name="connsiteX99" fmla="*/ 683536 w 3864798"/>
                <a:gd name="connsiteY99" fmla="*/ 574274 h 2016138"/>
                <a:gd name="connsiteX100" fmla="*/ 683536 w 3864798"/>
                <a:gd name="connsiteY100" fmla="*/ 561267 h 2016138"/>
                <a:gd name="connsiteX101" fmla="*/ 662139 w 3864798"/>
                <a:gd name="connsiteY101" fmla="*/ 561267 h 2016138"/>
                <a:gd name="connsiteX102" fmla="*/ 662139 w 3864798"/>
                <a:gd name="connsiteY102" fmla="*/ 545116 h 2016138"/>
                <a:gd name="connsiteX103" fmla="*/ 649979 w 3864798"/>
                <a:gd name="connsiteY103" fmla="*/ 545116 h 2016138"/>
                <a:gd name="connsiteX104" fmla="*/ 649979 w 3864798"/>
                <a:gd name="connsiteY104" fmla="*/ 520294 h 2016138"/>
                <a:gd name="connsiteX105" fmla="*/ 628699 w 3864798"/>
                <a:gd name="connsiteY105" fmla="*/ 520294 h 2016138"/>
                <a:gd name="connsiteX106" fmla="*/ 628699 w 3864798"/>
                <a:gd name="connsiteY106" fmla="*/ 487992 h 2016138"/>
                <a:gd name="connsiteX107" fmla="*/ 607302 w 3864798"/>
                <a:gd name="connsiteY107" fmla="*/ 487992 h 2016138"/>
                <a:gd name="connsiteX108" fmla="*/ 607302 w 3864798"/>
                <a:gd name="connsiteY108" fmla="*/ 445718 h 2016138"/>
                <a:gd name="connsiteX109" fmla="*/ 581813 w 3864798"/>
                <a:gd name="connsiteY109" fmla="*/ 445718 h 2016138"/>
                <a:gd name="connsiteX110" fmla="*/ 581813 w 3864798"/>
                <a:gd name="connsiteY110" fmla="*/ 411683 h 2016138"/>
                <a:gd name="connsiteX111" fmla="*/ 572459 w 3864798"/>
                <a:gd name="connsiteY111" fmla="*/ 411683 h 2016138"/>
                <a:gd name="connsiteX112" fmla="*/ 572459 w 3864798"/>
                <a:gd name="connsiteY112" fmla="*/ 400843 h 2016138"/>
                <a:gd name="connsiteX113" fmla="*/ 526859 w 3864798"/>
                <a:gd name="connsiteY113" fmla="*/ 400843 h 2016138"/>
                <a:gd name="connsiteX114" fmla="*/ 526859 w 3864798"/>
                <a:gd name="connsiteY114" fmla="*/ 388594 h 2016138"/>
                <a:gd name="connsiteX115" fmla="*/ 505462 w 3864798"/>
                <a:gd name="connsiteY115" fmla="*/ 388594 h 2016138"/>
                <a:gd name="connsiteX116" fmla="*/ 505462 w 3864798"/>
                <a:gd name="connsiteY116" fmla="*/ 342635 h 2016138"/>
                <a:gd name="connsiteX117" fmla="*/ 489326 w 3864798"/>
                <a:gd name="connsiteY117" fmla="*/ 342635 h 2016138"/>
                <a:gd name="connsiteX118" fmla="*/ 489326 w 3864798"/>
                <a:gd name="connsiteY118" fmla="*/ 316512 h 2016138"/>
                <a:gd name="connsiteX119" fmla="*/ 451326 w 3864798"/>
                <a:gd name="connsiteY119" fmla="*/ 316512 h 2016138"/>
                <a:gd name="connsiteX120" fmla="*/ 451326 w 3864798"/>
                <a:gd name="connsiteY120" fmla="*/ 294183 h 2016138"/>
                <a:gd name="connsiteX121" fmla="*/ 439633 w 3864798"/>
                <a:gd name="connsiteY121" fmla="*/ 294183 h 2016138"/>
                <a:gd name="connsiteX122" fmla="*/ 439633 w 3864798"/>
                <a:gd name="connsiteY122" fmla="*/ 250717 h 2016138"/>
                <a:gd name="connsiteX123" fmla="*/ 416950 w 3864798"/>
                <a:gd name="connsiteY123" fmla="*/ 250717 h 2016138"/>
                <a:gd name="connsiteX124" fmla="*/ 416950 w 3864798"/>
                <a:gd name="connsiteY124" fmla="*/ 222100 h 2016138"/>
                <a:gd name="connsiteX125" fmla="*/ 403504 w 3864798"/>
                <a:gd name="connsiteY125" fmla="*/ 222100 h 2016138"/>
                <a:gd name="connsiteX126" fmla="*/ 403504 w 3864798"/>
                <a:gd name="connsiteY126" fmla="*/ 205950 h 2016138"/>
                <a:gd name="connsiteX127" fmla="*/ 380704 w 3864798"/>
                <a:gd name="connsiteY127" fmla="*/ 205950 h 2016138"/>
                <a:gd name="connsiteX128" fmla="*/ 380704 w 3864798"/>
                <a:gd name="connsiteY128" fmla="*/ 189799 h 2016138"/>
                <a:gd name="connsiteX129" fmla="*/ 359307 w 3864798"/>
                <a:gd name="connsiteY129" fmla="*/ 189799 h 2016138"/>
                <a:gd name="connsiteX130" fmla="*/ 359307 w 3864798"/>
                <a:gd name="connsiteY130" fmla="*/ 177334 h 2016138"/>
                <a:gd name="connsiteX131" fmla="*/ 344574 w 3864798"/>
                <a:gd name="connsiteY131" fmla="*/ 177334 h 2016138"/>
                <a:gd name="connsiteX132" fmla="*/ 344574 w 3864798"/>
                <a:gd name="connsiteY132" fmla="*/ 143731 h 2016138"/>
                <a:gd name="connsiteX133" fmla="*/ 329842 w 3864798"/>
                <a:gd name="connsiteY133" fmla="*/ 143731 h 2016138"/>
                <a:gd name="connsiteX134" fmla="*/ 329842 w 3864798"/>
                <a:gd name="connsiteY134" fmla="*/ 126280 h 2016138"/>
                <a:gd name="connsiteX135" fmla="*/ 319085 w 3864798"/>
                <a:gd name="connsiteY135" fmla="*/ 126280 h 2016138"/>
                <a:gd name="connsiteX136" fmla="*/ 319085 w 3864798"/>
                <a:gd name="connsiteY136" fmla="*/ 98964 h 2016138"/>
                <a:gd name="connsiteX137" fmla="*/ 266820 w 3864798"/>
                <a:gd name="connsiteY137" fmla="*/ 98964 h 2016138"/>
                <a:gd name="connsiteX138" fmla="*/ 266820 w 3864798"/>
                <a:gd name="connsiteY138" fmla="*/ 82813 h 2016138"/>
                <a:gd name="connsiteX139" fmla="*/ 233263 w 3864798"/>
                <a:gd name="connsiteY139" fmla="*/ 82813 h 2016138"/>
                <a:gd name="connsiteX140" fmla="*/ 233263 w 3864798"/>
                <a:gd name="connsiteY140" fmla="*/ 64820 h 2016138"/>
                <a:gd name="connsiteX141" fmla="*/ 214438 w 3864798"/>
                <a:gd name="connsiteY141" fmla="*/ 64820 h 2016138"/>
                <a:gd name="connsiteX142" fmla="*/ 214438 w 3864798"/>
                <a:gd name="connsiteY142" fmla="*/ 35662 h 2016138"/>
                <a:gd name="connsiteX143" fmla="*/ 203681 w 3864798"/>
                <a:gd name="connsiteY143" fmla="*/ 35662 h 2016138"/>
                <a:gd name="connsiteX144" fmla="*/ 203681 w 3864798"/>
                <a:gd name="connsiteY144" fmla="*/ 10948 h 2016138"/>
                <a:gd name="connsiteX145" fmla="*/ 158899 w 3864798"/>
                <a:gd name="connsiteY145" fmla="*/ 10948 h 2016138"/>
                <a:gd name="connsiteX146" fmla="*/ 158899 w 3864798"/>
                <a:gd name="connsiteY146" fmla="*/ 0 h 2016138"/>
                <a:gd name="connsiteX147" fmla="*/ 0 w 3864798"/>
                <a:gd name="connsiteY147" fmla="*/ 0 h 201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864798" h="2016138">
                  <a:moveTo>
                    <a:pt x="3864799" y="2016139"/>
                  </a:moveTo>
                  <a:cubicBezTo>
                    <a:pt x="3864799" y="2016139"/>
                    <a:pt x="3467258" y="2016139"/>
                    <a:pt x="3459307" y="2016139"/>
                  </a:cubicBezTo>
                  <a:cubicBezTo>
                    <a:pt x="3455566" y="2016139"/>
                    <a:pt x="3459307" y="1850187"/>
                    <a:pt x="3459307" y="1850187"/>
                  </a:cubicBezTo>
                  <a:lnTo>
                    <a:pt x="2673813" y="1850187"/>
                  </a:lnTo>
                  <a:lnTo>
                    <a:pt x="2672293" y="1829483"/>
                  </a:lnTo>
                  <a:lnTo>
                    <a:pt x="2485215" y="1829483"/>
                  </a:lnTo>
                  <a:lnTo>
                    <a:pt x="2485215" y="1769433"/>
                  </a:lnTo>
                  <a:lnTo>
                    <a:pt x="2467443" y="1769433"/>
                  </a:lnTo>
                  <a:lnTo>
                    <a:pt x="2467443" y="1745152"/>
                  </a:lnTo>
                  <a:lnTo>
                    <a:pt x="2446046" y="1745152"/>
                  </a:lnTo>
                  <a:lnTo>
                    <a:pt x="2446046" y="1715994"/>
                  </a:lnTo>
                  <a:lnTo>
                    <a:pt x="2340113" y="1715994"/>
                  </a:lnTo>
                  <a:lnTo>
                    <a:pt x="2340113" y="1697350"/>
                  </a:lnTo>
                  <a:lnTo>
                    <a:pt x="2258383" y="1697350"/>
                  </a:lnTo>
                  <a:lnTo>
                    <a:pt x="2258383" y="1647597"/>
                  </a:lnTo>
                  <a:lnTo>
                    <a:pt x="2215472" y="1647597"/>
                  </a:lnTo>
                  <a:lnTo>
                    <a:pt x="2215472" y="1601638"/>
                  </a:lnTo>
                  <a:lnTo>
                    <a:pt x="2167182" y="1601638"/>
                  </a:lnTo>
                  <a:lnTo>
                    <a:pt x="2167182" y="1582994"/>
                  </a:lnTo>
                  <a:lnTo>
                    <a:pt x="2152450" y="1582994"/>
                  </a:lnTo>
                  <a:lnTo>
                    <a:pt x="2152450" y="1563158"/>
                  </a:lnTo>
                  <a:lnTo>
                    <a:pt x="2105564" y="1563158"/>
                  </a:lnTo>
                  <a:lnTo>
                    <a:pt x="2105564" y="1542021"/>
                  </a:lnTo>
                  <a:lnTo>
                    <a:pt x="2047920" y="1542021"/>
                  </a:lnTo>
                  <a:lnTo>
                    <a:pt x="2047920" y="1523377"/>
                  </a:lnTo>
                  <a:lnTo>
                    <a:pt x="1877328" y="1523377"/>
                  </a:lnTo>
                  <a:lnTo>
                    <a:pt x="1877328" y="1483596"/>
                  </a:lnTo>
                  <a:lnTo>
                    <a:pt x="1830559" y="1483596"/>
                  </a:lnTo>
                  <a:lnTo>
                    <a:pt x="1830559" y="1467446"/>
                  </a:lnTo>
                  <a:lnTo>
                    <a:pt x="1795482" y="1467446"/>
                  </a:lnTo>
                  <a:lnTo>
                    <a:pt x="1795482" y="1413682"/>
                  </a:lnTo>
                  <a:lnTo>
                    <a:pt x="1736903" y="1413682"/>
                  </a:lnTo>
                  <a:lnTo>
                    <a:pt x="1736903" y="1399049"/>
                  </a:lnTo>
                  <a:lnTo>
                    <a:pt x="1725327" y="1399049"/>
                  </a:lnTo>
                  <a:lnTo>
                    <a:pt x="1725327" y="1366747"/>
                  </a:lnTo>
                  <a:lnTo>
                    <a:pt x="1710127" y="1366747"/>
                  </a:lnTo>
                  <a:lnTo>
                    <a:pt x="1710127" y="1343984"/>
                  </a:lnTo>
                  <a:lnTo>
                    <a:pt x="1643481" y="1343984"/>
                  </a:lnTo>
                  <a:lnTo>
                    <a:pt x="1643481" y="1330652"/>
                  </a:lnTo>
                  <a:lnTo>
                    <a:pt x="1628398" y="1330652"/>
                  </a:lnTo>
                  <a:lnTo>
                    <a:pt x="1628398" y="1311466"/>
                  </a:lnTo>
                  <a:lnTo>
                    <a:pt x="1549942" y="1311466"/>
                  </a:lnTo>
                  <a:lnTo>
                    <a:pt x="1549942" y="1297158"/>
                  </a:lnTo>
                  <a:lnTo>
                    <a:pt x="1521178" y="1297158"/>
                  </a:lnTo>
                  <a:lnTo>
                    <a:pt x="1521178" y="1266049"/>
                  </a:lnTo>
                  <a:lnTo>
                    <a:pt x="1479788" y="1266049"/>
                  </a:lnTo>
                  <a:lnTo>
                    <a:pt x="1479788" y="1251090"/>
                  </a:lnTo>
                  <a:lnTo>
                    <a:pt x="1436643" y="1251090"/>
                  </a:lnTo>
                  <a:lnTo>
                    <a:pt x="1436643" y="1229953"/>
                  </a:lnTo>
                  <a:lnTo>
                    <a:pt x="1374556" y="1229953"/>
                  </a:lnTo>
                  <a:lnTo>
                    <a:pt x="1374556" y="1203071"/>
                  </a:lnTo>
                  <a:lnTo>
                    <a:pt x="1348248" y="1203071"/>
                  </a:lnTo>
                  <a:lnTo>
                    <a:pt x="1348248" y="1170553"/>
                  </a:lnTo>
                  <a:lnTo>
                    <a:pt x="1314691" y="1170553"/>
                  </a:lnTo>
                  <a:lnTo>
                    <a:pt x="1314691" y="1138034"/>
                  </a:lnTo>
                  <a:lnTo>
                    <a:pt x="1295866" y="1138034"/>
                  </a:lnTo>
                  <a:lnTo>
                    <a:pt x="1295866" y="1114404"/>
                  </a:lnTo>
                  <a:lnTo>
                    <a:pt x="1281017" y="1114404"/>
                  </a:lnTo>
                  <a:lnTo>
                    <a:pt x="1281017" y="1087089"/>
                  </a:lnTo>
                  <a:lnTo>
                    <a:pt x="1238223" y="1087089"/>
                  </a:lnTo>
                  <a:lnTo>
                    <a:pt x="1238223" y="1072131"/>
                  </a:lnTo>
                  <a:lnTo>
                    <a:pt x="1222555" y="1072131"/>
                  </a:lnTo>
                  <a:lnTo>
                    <a:pt x="1222555" y="1034843"/>
                  </a:lnTo>
                  <a:lnTo>
                    <a:pt x="1199170" y="1034843"/>
                  </a:lnTo>
                  <a:lnTo>
                    <a:pt x="1199170" y="1007961"/>
                  </a:lnTo>
                  <a:lnTo>
                    <a:pt x="1164561" y="1007961"/>
                  </a:lnTo>
                  <a:lnTo>
                    <a:pt x="1164561" y="991377"/>
                  </a:lnTo>
                  <a:lnTo>
                    <a:pt x="1077453" y="991377"/>
                  </a:lnTo>
                  <a:lnTo>
                    <a:pt x="1077453" y="956582"/>
                  </a:lnTo>
                  <a:lnTo>
                    <a:pt x="1050677" y="956582"/>
                  </a:lnTo>
                  <a:lnTo>
                    <a:pt x="1050677" y="921787"/>
                  </a:lnTo>
                  <a:lnTo>
                    <a:pt x="1035594" y="921787"/>
                  </a:lnTo>
                  <a:lnTo>
                    <a:pt x="1035594" y="904336"/>
                  </a:lnTo>
                  <a:lnTo>
                    <a:pt x="1000517" y="904336"/>
                  </a:lnTo>
                  <a:lnTo>
                    <a:pt x="1000517" y="889377"/>
                  </a:lnTo>
                  <a:lnTo>
                    <a:pt x="971637" y="889377"/>
                  </a:lnTo>
                  <a:lnTo>
                    <a:pt x="971637" y="856100"/>
                  </a:lnTo>
                  <a:lnTo>
                    <a:pt x="950240" y="856100"/>
                  </a:lnTo>
                  <a:lnTo>
                    <a:pt x="950240" y="837131"/>
                  </a:lnTo>
                  <a:lnTo>
                    <a:pt x="918787" y="837131"/>
                  </a:lnTo>
                  <a:lnTo>
                    <a:pt x="918787" y="819680"/>
                  </a:lnTo>
                  <a:lnTo>
                    <a:pt x="895402" y="819680"/>
                  </a:lnTo>
                  <a:lnTo>
                    <a:pt x="895402" y="780116"/>
                  </a:lnTo>
                  <a:lnTo>
                    <a:pt x="884645" y="780116"/>
                  </a:lnTo>
                  <a:lnTo>
                    <a:pt x="884645" y="758437"/>
                  </a:lnTo>
                  <a:lnTo>
                    <a:pt x="828288" y="758437"/>
                  </a:lnTo>
                  <a:lnTo>
                    <a:pt x="828288" y="740118"/>
                  </a:lnTo>
                  <a:lnTo>
                    <a:pt x="806891" y="740118"/>
                  </a:lnTo>
                  <a:lnTo>
                    <a:pt x="806891" y="716488"/>
                  </a:lnTo>
                  <a:lnTo>
                    <a:pt x="786780" y="716488"/>
                  </a:lnTo>
                  <a:lnTo>
                    <a:pt x="786780" y="693400"/>
                  </a:lnTo>
                  <a:lnTo>
                    <a:pt x="767955" y="693400"/>
                  </a:lnTo>
                  <a:lnTo>
                    <a:pt x="767955" y="658172"/>
                  </a:lnTo>
                  <a:lnTo>
                    <a:pt x="753223" y="658172"/>
                  </a:lnTo>
                  <a:lnTo>
                    <a:pt x="753223" y="622185"/>
                  </a:lnTo>
                  <a:lnTo>
                    <a:pt x="739777" y="622185"/>
                  </a:lnTo>
                  <a:lnTo>
                    <a:pt x="739777" y="602349"/>
                  </a:lnTo>
                  <a:lnTo>
                    <a:pt x="696632" y="602349"/>
                  </a:lnTo>
                  <a:lnTo>
                    <a:pt x="696632" y="574274"/>
                  </a:lnTo>
                  <a:lnTo>
                    <a:pt x="683536" y="574274"/>
                  </a:lnTo>
                  <a:lnTo>
                    <a:pt x="683536" y="561267"/>
                  </a:lnTo>
                  <a:lnTo>
                    <a:pt x="662139" y="561267"/>
                  </a:lnTo>
                  <a:lnTo>
                    <a:pt x="662139" y="545116"/>
                  </a:lnTo>
                  <a:lnTo>
                    <a:pt x="649979" y="545116"/>
                  </a:lnTo>
                  <a:lnTo>
                    <a:pt x="649979" y="520294"/>
                  </a:lnTo>
                  <a:lnTo>
                    <a:pt x="628699" y="520294"/>
                  </a:lnTo>
                  <a:lnTo>
                    <a:pt x="628699" y="487992"/>
                  </a:lnTo>
                  <a:lnTo>
                    <a:pt x="607302" y="487992"/>
                  </a:lnTo>
                  <a:lnTo>
                    <a:pt x="607302" y="445718"/>
                  </a:lnTo>
                  <a:lnTo>
                    <a:pt x="581813" y="445718"/>
                  </a:lnTo>
                  <a:lnTo>
                    <a:pt x="581813" y="411683"/>
                  </a:lnTo>
                  <a:lnTo>
                    <a:pt x="572459" y="411683"/>
                  </a:lnTo>
                  <a:lnTo>
                    <a:pt x="572459" y="400843"/>
                  </a:lnTo>
                  <a:lnTo>
                    <a:pt x="526859" y="400843"/>
                  </a:lnTo>
                  <a:lnTo>
                    <a:pt x="526859" y="388594"/>
                  </a:lnTo>
                  <a:lnTo>
                    <a:pt x="505462" y="388594"/>
                  </a:lnTo>
                  <a:lnTo>
                    <a:pt x="505462" y="342635"/>
                  </a:lnTo>
                  <a:lnTo>
                    <a:pt x="489326" y="342635"/>
                  </a:lnTo>
                  <a:lnTo>
                    <a:pt x="489326" y="316512"/>
                  </a:lnTo>
                  <a:lnTo>
                    <a:pt x="451326" y="316512"/>
                  </a:lnTo>
                  <a:lnTo>
                    <a:pt x="451326" y="294183"/>
                  </a:lnTo>
                  <a:lnTo>
                    <a:pt x="439633" y="294183"/>
                  </a:lnTo>
                  <a:lnTo>
                    <a:pt x="439633" y="250717"/>
                  </a:lnTo>
                  <a:lnTo>
                    <a:pt x="416950" y="250717"/>
                  </a:lnTo>
                  <a:lnTo>
                    <a:pt x="416950" y="222100"/>
                  </a:lnTo>
                  <a:lnTo>
                    <a:pt x="403504" y="222100"/>
                  </a:lnTo>
                  <a:lnTo>
                    <a:pt x="403504" y="205950"/>
                  </a:lnTo>
                  <a:lnTo>
                    <a:pt x="380704" y="205950"/>
                  </a:lnTo>
                  <a:lnTo>
                    <a:pt x="380704" y="189799"/>
                  </a:lnTo>
                  <a:lnTo>
                    <a:pt x="359307" y="189799"/>
                  </a:lnTo>
                  <a:lnTo>
                    <a:pt x="359307" y="177334"/>
                  </a:lnTo>
                  <a:lnTo>
                    <a:pt x="344574" y="177334"/>
                  </a:lnTo>
                  <a:lnTo>
                    <a:pt x="344574" y="143731"/>
                  </a:lnTo>
                  <a:lnTo>
                    <a:pt x="329842" y="143731"/>
                  </a:lnTo>
                  <a:lnTo>
                    <a:pt x="329842" y="126280"/>
                  </a:lnTo>
                  <a:lnTo>
                    <a:pt x="319085" y="126280"/>
                  </a:lnTo>
                  <a:lnTo>
                    <a:pt x="319085" y="98964"/>
                  </a:lnTo>
                  <a:lnTo>
                    <a:pt x="266820" y="98964"/>
                  </a:lnTo>
                  <a:lnTo>
                    <a:pt x="266820" y="82813"/>
                  </a:lnTo>
                  <a:lnTo>
                    <a:pt x="233263" y="82813"/>
                  </a:lnTo>
                  <a:lnTo>
                    <a:pt x="233263" y="64820"/>
                  </a:lnTo>
                  <a:lnTo>
                    <a:pt x="214438" y="64820"/>
                  </a:lnTo>
                  <a:lnTo>
                    <a:pt x="214438" y="35662"/>
                  </a:lnTo>
                  <a:lnTo>
                    <a:pt x="203681" y="35662"/>
                  </a:lnTo>
                  <a:lnTo>
                    <a:pt x="203681" y="10948"/>
                  </a:lnTo>
                  <a:lnTo>
                    <a:pt x="158899" y="10948"/>
                  </a:lnTo>
                  <a:lnTo>
                    <a:pt x="158899" y="0"/>
                  </a:lnTo>
                  <a:lnTo>
                    <a:pt x="0" y="0"/>
                  </a:lnTo>
                </a:path>
              </a:pathLst>
            </a:custGeom>
            <a:noFill/>
            <a:ln w="28575" cap="flat">
              <a:solidFill>
                <a:srgbClr val="025973"/>
              </a:solidFill>
              <a:prstDash val="solid"/>
              <a:miter/>
            </a:ln>
          </p:spPr>
          <p:txBody>
            <a:bodyPr rtlCol="0" anchor="ctr"/>
            <a:lstStyle/>
            <a:p>
              <a:endParaRPr lang="en-US"/>
            </a:p>
          </p:txBody>
        </p:sp>
        <p:sp>
          <p:nvSpPr>
            <p:cNvPr id="24587" name="Freeform: Shape 24586">
              <a:extLst>
                <a:ext uri="{FF2B5EF4-FFF2-40B4-BE49-F238E27FC236}">
                  <a16:creationId xmlns:a16="http://schemas.microsoft.com/office/drawing/2014/main" id="{4B93EBF1-3434-A9F5-B6F3-DC2C4A263C92}"/>
                </a:ext>
              </a:extLst>
            </p:cNvPr>
            <p:cNvSpPr/>
            <p:nvPr/>
          </p:nvSpPr>
          <p:spPr>
            <a:xfrm>
              <a:off x="2489352" y="331189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88" name="Freeform: Shape 24587">
              <a:extLst>
                <a:ext uri="{FF2B5EF4-FFF2-40B4-BE49-F238E27FC236}">
                  <a16:creationId xmlns:a16="http://schemas.microsoft.com/office/drawing/2014/main" id="{55179359-458B-49BC-560A-1EDDE5F64C91}"/>
                </a:ext>
              </a:extLst>
            </p:cNvPr>
            <p:cNvSpPr/>
            <p:nvPr/>
          </p:nvSpPr>
          <p:spPr>
            <a:xfrm>
              <a:off x="2407505" y="3225183"/>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89" name="Freeform: Shape 24588">
              <a:extLst>
                <a:ext uri="{FF2B5EF4-FFF2-40B4-BE49-F238E27FC236}">
                  <a16:creationId xmlns:a16="http://schemas.microsoft.com/office/drawing/2014/main" id="{5B17D540-3F03-4841-AA23-9AF1D567C197}"/>
                </a:ext>
              </a:extLst>
            </p:cNvPr>
            <p:cNvSpPr/>
            <p:nvPr/>
          </p:nvSpPr>
          <p:spPr>
            <a:xfrm>
              <a:off x="2220427" y="299755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0" name="Freeform: Shape 24589">
              <a:extLst>
                <a:ext uri="{FF2B5EF4-FFF2-40B4-BE49-F238E27FC236}">
                  <a16:creationId xmlns:a16="http://schemas.microsoft.com/office/drawing/2014/main" id="{6F9CBF08-77C2-D4A2-3D92-193B394EB2C8}"/>
                </a:ext>
              </a:extLst>
            </p:cNvPr>
            <p:cNvSpPr/>
            <p:nvPr/>
          </p:nvSpPr>
          <p:spPr>
            <a:xfrm>
              <a:off x="3576743" y="4254931"/>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1" name="Freeform: Shape 24590">
              <a:extLst>
                <a:ext uri="{FF2B5EF4-FFF2-40B4-BE49-F238E27FC236}">
                  <a16:creationId xmlns:a16="http://schemas.microsoft.com/office/drawing/2014/main" id="{BC459524-F07B-D75A-7692-6F65619E0ED9}"/>
                </a:ext>
              </a:extLst>
            </p:cNvPr>
            <p:cNvSpPr/>
            <p:nvPr/>
          </p:nvSpPr>
          <p:spPr>
            <a:xfrm>
              <a:off x="3728744" y="430912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2" name="Freeform: Shape 24591">
              <a:extLst>
                <a:ext uri="{FF2B5EF4-FFF2-40B4-BE49-F238E27FC236}">
                  <a16:creationId xmlns:a16="http://schemas.microsoft.com/office/drawing/2014/main" id="{A71C7617-CD3A-BAF7-9FC6-70207021BB29}"/>
                </a:ext>
              </a:extLst>
            </p:cNvPr>
            <p:cNvSpPr/>
            <p:nvPr/>
          </p:nvSpPr>
          <p:spPr>
            <a:xfrm>
              <a:off x="3798898" y="438500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3" name="Freeform: Shape 24592">
              <a:extLst>
                <a:ext uri="{FF2B5EF4-FFF2-40B4-BE49-F238E27FC236}">
                  <a16:creationId xmlns:a16="http://schemas.microsoft.com/office/drawing/2014/main" id="{102DA07E-4EFE-7FAB-D92D-B31BE46FE825}"/>
                </a:ext>
              </a:extLst>
            </p:cNvPr>
            <p:cNvSpPr/>
            <p:nvPr/>
          </p:nvSpPr>
          <p:spPr>
            <a:xfrm>
              <a:off x="3845668" y="442836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4" name="Freeform: Shape 24593">
              <a:extLst>
                <a:ext uri="{FF2B5EF4-FFF2-40B4-BE49-F238E27FC236}">
                  <a16:creationId xmlns:a16="http://schemas.microsoft.com/office/drawing/2014/main" id="{C83C77C7-08AB-0C01-1CCD-56D705AFC3F9}"/>
                </a:ext>
              </a:extLst>
            </p:cNvPr>
            <p:cNvSpPr/>
            <p:nvPr/>
          </p:nvSpPr>
          <p:spPr>
            <a:xfrm>
              <a:off x="3880745" y="442836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5" name="Freeform: Shape 24594">
              <a:extLst>
                <a:ext uri="{FF2B5EF4-FFF2-40B4-BE49-F238E27FC236}">
                  <a16:creationId xmlns:a16="http://schemas.microsoft.com/office/drawing/2014/main" id="{CD085EFE-7C43-725D-F5CC-407EAD928667}"/>
                </a:ext>
              </a:extLst>
            </p:cNvPr>
            <p:cNvSpPr/>
            <p:nvPr/>
          </p:nvSpPr>
          <p:spPr>
            <a:xfrm>
              <a:off x="3939207" y="442836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6" name="Freeform: Shape 24595">
              <a:extLst>
                <a:ext uri="{FF2B5EF4-FFF2-40B4-BE49-F238E27FC236}">
                  <a16:creationId xmlns:a16="http://schemas.microsoft.com/office/drawing/2014/main" id="{EC7B134E-595D-971B-06EB-0877935F0914}"/>
                </a:ext>
              </a:extLst>
            </p:cNvPr>
            <p:cNvSpPr/>
            <p:nvPr/>
          </p:nvSpPr>
          <p:spPr>
            <a:xfrm>
              <a:off x="3915822" y="442836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7" name="Freeform: Shape 24596">
              <a:extLst>
                <a:ext uri="{FF2B5EF4-FFF2-40B4-BE49-F238E27FC236}">
                  <a16:creationId xmlns:a16="http://schemas.microsoft.com/office/drawing/2014/main" id="{826AE06B-0E08-58A6-108C-4DDB2171798C}"/>
                </a:ext>
              </a:extLst>
            </p:cNvPr>
            <p:cNvSpPr/>
            <p:nvPr/>
          </p:nvSpPr>
          <p:spPr>
            <a:xfrm>
              <a:off x="4009361" y="4450041"/>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8" name="Freeform: Shape 24597">
              <a:extLst>
                <a:ext uri="{FF2B5EF4-FFF2-40B4-BE49-F238E27FC236}">
                  <a16:creationId xmlns:a16="http://schemas.microsoft.com/office/drawing/2014/main" id="{DED50329-7E9C-B994-C868-D2BBDF9BBDAB}"/>
                </a:ext>
              </a:extLst>
            </p:cNvPr>
            <p:cNvSpPr/>
            <p:nvPr/>
          </p:nvSpPr>
          <p:spPr>
            <a:xfrm>
              <a:off x="4044438" y="447172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599" name="Freeform: Shape 24598">
              <a:extLst>
                <a:ext uri="{FF2B5EF4-FFF2-40B4-BE49-F238E27FC236}">
                  <a16:creationId xmlns:a16="http://schemas.microsoft.com/office/drawing/2014/main" id="{92CFE764-7EF0-33F5-7ECF-3310C8042C53}"/>
                </a:ext>
              </a:extLst>
            </p:cNvPr>
            <p:cNvSpPr/>
            <p:nvPr/>
          </p:nvSpPr>
          <p:spPr>
            <a:xfrm>
              <a:off x="4067823" y="447172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0" name="Freeform: Shape 24599">
              <a:extLst>
                <a:ext uri="{FF2B5EF4-FFF2-40B4-BE49-F238E27FC236}">
                  <a16:creationId xmlns:a16="http://schemas.microsoft.com/office/drawing/2014/main" id="{BB86A8CA-DF75-6DAA-8F37-0165BE526F19}"/>
                </a:ext>
              </a:extLst>
            </p:cNvPr>
            <p:cNvSpPr/>
            <p:nvPr/>
          </p:nvSpPr>
          <p:spPr>
            <a:xfrm>
              <a:off x="4114592" y="45042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1" name="Freeform: Shape 24600">
              <a:extLst>
                <a:ext uri="{FF2B5EF4-FFF2-40B4-BE49-F238E27FC236}">
                  <a16:creationId xmlns:a16="http://schemas.microsoft.com/office/drawing/2014/main" id="{1584B3A1-0CAE-32E3-7655-4969F238DC5D}"/>
                </a:ext>
              </a:extLst>
            </p:cNvPr>
            <p:cNvSpPr/>
            <p:nvPr/>
          </p:nvSpPr>
          <p:spPr>
            <a:xfrm>
              <a:off x="4137977" y="45042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2" name="Freeform: Shape 24601">
              <a:extLst>
                <a:ext uri="{FF2B5EF4-FFF2-40B4-BE49-F238E27FC236}">
                  <a16:creationId xmlns:a16="http://schemas.microsoft.com/office/drawing/2014/main" id="{1B1E3C9F-90F5-3CE2-0AAF-2CABC292A836}"/>
                </a:ext>
              </a:extLst>
            </p:cNvPr>
            <p:cNvSpPr/>
            <p:nvPr/>
          </p:nvSpPr>
          <p:spPr>
            <a:xfrm>
              <a:off x="4173054" y="45475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3" name="Freeform: Shape 24602">
              <a:extLst>
                <a:ext uri="{FF2B5EF4-FFF2-40B4-BE49-F238E27FC236}">
                  <a16:creationId xmlns:a16="http://schemas.microsoft.com/office/drawing/2014/main" id="{94A3AB48-D76F-0D0D-764B-92B1383BA64C}"/>
                </a:ext>
              </a:extLst>
            </p:cNvPr>
            <p:cNvSpPr/>
            <p:nvPr/>
          </p:nvSpPr>
          <p:spPr>
            <a:xfrm>
              <a:off x="4219824" y="460179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4" name="Freeform: Shape 24603">
              <a:extLst>
                <a:ext uri="{FF2B5EF4-FFF2-40B4-BE49-F238E27FC236}">
                  <a16:creationId xmlns:a16="http://schemas.microsoft.com/office/drawing/2014/main" id="{15C51E99-F55C-CC2B-DDB1-CE77711D2DB4}"/>
                </a:ext>
              </a:extLst>
            </p:cNvPr>
            <p:cNvSpPr/>
            <p:nvPr/>
          </p:nvSpPr>
          <p:spPr>
            <a:xfrm>
              <a:off x="4254901" y="460179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5" name="Freeform: Shape 24604">
              <a:extLst>
                <a:ext uri="{FF2B5EF4-FFF2-40B4-BE49-F238E27FC236}">
                  <a16:creationId xmlns:a16="http://schemas.microsoft.com/office/drawing/2014/main" id="{56F4CE36-AE32-9FA0-FEA5-BEE391B31C11}"/>
                </a:ext>
              </a:extLst>
            </p:cNvPr>
            <p:cNvSpPr/>
            <p:nvPr/>
          </p:nvSpPr>
          <p:spPr>
            <a:xfrm>
              <a:off x="4313363" y="462347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6" name="Freeform: Shape 24605">
              <a:extLst>
                <a:ext uri="{FF2B5EF4-FFF2-40B4-BE49-F238E27FC236}">
                  <a16:creationId xmlns:a16="http://schemas.microsoft.com/office/drawing/2014/main" id="{DF3D1FA1-E895-45FB-A608-389D405FE54F}"/>
                </a:ext>
              </a:extLst>
            </p:cNvPr>
            <p:cNvSpPr/>
            <p:nvPr/>
          </p:nvSpPr>
          <p:spPr>
            <a:xfrm>
              <a:off x="4453671" y="473186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7" name="Freeform: Shape 24606">
              <a:extLst>
                <a:ext uri="{FF2B5EF4-FFF2-40B4-BE49-F238E27FC236}">
                  <a16:creationId xmlns:a16="http://schemas.microsoft.com/office/drawing/2014/main" id="{42D62E70-CA98-8A0E-EDD2-FFE0FCEE17F8}"/>
                </a:ext>
              </a:extLst>
            </p:cNvPr>
            <p:cNvSpPr/>
            <p:nvPr/>
          </p:nvSpPr>
          <p:spPr>
            <a:xfrm>
              <a:off x="4512133" y="473186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8" name="Freeform: Shape 24607">
              <a:extLst>
                <a:ext uri="{FF2B5EF4-FFF2-40B4-BE49-F238E27FC236}">
                  <a16:creationId xmlns:a16="http://schemas.microsoft.com/office/drawing/2014/main" id="{EEE959A0-4B51-2F6E-977F-A75E9E1B7C33}"/>
                </a:ext>
              </a:extLst>
            </p:cNvPr>
            <p:cNvSpPr/>
            <p:nvPr/>
          </p:nvSpPr>
          <p:spPr>
            <a:xfrm>
              <a:off x="4558903" y="473186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09" name="Freeform: Shape 24608">
              <a:extLst>
                <a:ext uri="{FF2B5EF4-FFF2-40B4-BE49-F238E27FC236}">
                  <a16:creationId xmlns:a16="http://schemas.microsoft.com/office/drawing/2014/main" id="{240CF00D-1CD3-F26E-60C0-702EE0CD7671}"/>
                </a:ext>
              </a:extLst>
            </p:cNvPr>
            <p:cNvSpPr/>
            <p:nvPr/>
          </p:nvSpPr>
          <p:spPr>
            <a:xfrm>
              <a:off x="4605672" y="473186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0" name="Freeform: Shape 24609">
              <a:extLst>
                <a:ext uri="{FF2B5EF4-FFF2-40B4-BE49-F238E27FC236}">
                  <a16:creationId xmlns:a16="http://schemas.microsoft.com/office/drawing/2014/main" id="{E161D4AE-B2B0-8B55-B99A-FEA33DDEA3D5}"/>
                </a:ext>
              </a:extLst>
            </p:cNvPr>
            <p:cNvSpPr/>
            <p:nvPr/>
          </p:nvSpPr>
          <p:spPr>
            <a:xfrm>
              <a:off x="4570595" y="473186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1" name="Freeform: Shape 24610">
              <a:extLst>
                <a:ext uri="{FF2B5EF4-FFF2-40B4-BE49-F238E27FC236}">
                  <a16:creationId xmlns:a16="http://schemas.microsoft.com/office/drawing/2014/main" id="{4CF0027B-FAB5-B50A-708D-4F9015D8888B}"/>
                </a:ext>
              </a:extLst>
            </p:cNvPr>
            <p:cNvSpPr/>
            <p:nvPr/>
          </p:nvSpPr>
          <p:spPr>
            <a:xfrm>
              <a:off x="4687519"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2" name="Freeform: Shape 24611">
              <a:extLst>
                <a:ext uri="{FF2B5EF4-FFF2-40B4-BE49-F238E27FC236}">
                  <a16:creationId xmlns:a16="http://schemas.microsoft.com/office/drawing/2014/main" id="{2CFDC260-B096-7C26-6694-ED37AFFD77BF}"/>
                </a:ext>
              </a:extLst>
            </p:cNvPr>
            <p:cNvSpPr/>
            <p:nvPr/>
          </p:nvSpPr>
          <p:spPr>
            <a:xfrm>
              <a:off x="4722596"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3" name="Freeform: Shape 24612">
              <a:extLst>
                <a:ext uri="{FF2B5EF4-FFF2-40B4-BE49-F238E27FC236}">
                  <a16:creationId xmlns:a16="http://schemas.microsoft.com/office/drawing/2014/main" id="{45F567B8-9198-7768-5067-8F65E36F7D64}"/>
                </a:ext>
              </a:extLst>
            </p:cNvPr>
            <p:cNvSpPr/>
            <p:nvPr/>
          </p:nvSpPr>
          <p:spPr>
            <a:xfrm>
              <a:off x="4769365"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4" name="Freeform: Shape 24613">
              <a:extLst>
                <a:ext uri="{FF2B5EF4-FFF2-40B4-BE49-F238E27FC236}">
                  <a16:creationId xmlns:a16="http://schemas.microsoft.com/office/drawing/2014/main" id="{5D450F71-ACAB-3977-B5D1-DBFF71B4B2AF}"/>
                </a:ext>
              </a:extLst>
            </p:cNvPr>
            <p:cNvSpPr/>
            <p:nvPr/>
          </p:nvSpPr>
          <p:spPr>
            <a:xfrm>
              <a:off x="4792750"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5" name="Freeform: Shape 24614">
              <a:extLst>
                <a:ext uri="{FF2B5EF4-FFF2-40B4-BE49-F238E27FC236}">
                  <a16:creationId xmlns:a16="http://schemas.microsoft.com/office/drawing/2014/main" id="{B2A22FB4-12B0-DED3-A695-0F971C6D56C0}"/>
                </a:ext>
              </a:extLst>
            </p:cNvPr>
            <p:cNvSpPr/>
            <p:nvPr/>
          </p:nvSpPr>
          <p:spPr>
            <a:xfrm>
              <a:off x="4816135"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6" name="Freeform: Shape 24615">
              <a:extLst>
                <a:ext uri="{FF2B5EF4-FFF2-40B4-BE49-F238E27FC236}">
                  <a16:creationId xmlns:a16="http://schemas.microsoft.com/office/drawing/2014/main" id="{1E08CDEF-9086-A224-A248-7246AF7BD99F}"/>
                </a:ext>
              </a:extLst>
            </p:cNvPr>
            <p:cNvSpPr/>
            <p:nvPr/>
          </p:nvSpPr>
          <p:spPr>
            <a:xfrm>
              <a:off x="4874597"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7" name="Freeform: Shape 24616">
              <a:extLst>
                <a:ext uri="{FF2B5EF4-FFF2-40B4-BE49-F238E27FC236}">
                  <a16:creationId xmlns:a16="http://schemas.microsoft.com/office/drawing/2014/main" id="{117E5316-7471-E25C-9FCC-8A34530B494D}"/>
                </a:ext>
              </a:extLst>
            </p:cNvPr>
            <p:cNvSpPr/>
            <p:nvPr/>
          </p:nvSpPr>
          <p:spPr>
            <a:xfrm>
              <a:off x="4944751"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8" name="Freeform: Shape 24617">
              <a:extLst>
                <a:ext uri="{FF2B5EF4-FFF2-40B4-BE49-F238E27FC236}">
                  <a16:creationId xmlns:a16="http://schemas.microsoft.com/office/drawing/2014/main" id="{72A00D19-47CF-A8A6-2A49-A913BC9DE331}"/>
                </a:ext>
              </a:extLst>
            </p:cNvPr>
            <p:cNvSpPr/>
            <p:nvPr/>
          </p:nvSpPr>
          <p:spPr>
            <a:xfrm>
              <a:off x="4991521"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19" name="Freeform: Shape 24618">
              <a:extLst>
                <a:ext uri="{FF2B5EF4-FFF2-40B4-BE49-F238E27FC236}">
                  <a16:creationId xmlns:a16="http://schemas.microsoft.com/office/drawing/2014/main" id="{2A1D781B-14A4-62BA-3E46-577DD79DA342}"/>
                </a:ext>
              </a:extLst>
            </p:cNvPr>
            <p:cNvSpPr/>
            <p:nvPr/>
          </p:nvSpPr>
          <p:spPr>
            <a:xfrm>
              <a:off x="5014905"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0" name="Freeform: Shape 24619">
              <a:extLst>
                <a:ext uri="{FF2B5EF4-FFF2-40B4-BE49-F238E27FC236}">
                  <a16:creationId xmlns:a16="http://schemas.microsoft.com/office/drawing/2014/main" id="{5D44922D-3565-D47F-A8B9-E6E01343E36A}"/>
                </a:ext>
              </a:extLst>
            </p:cNvPr>
            <p:cNvSpPr/>
            <p:nvPr/>
          </p:nvSpPr>
          <p:spPr>
            <a:xfrm>
              <a:off x="5038290"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1" name="Freeform: Shape 24620">
              <a:extLst>
                <a:ext uri="{FF2B5EF4-FFF2-40B4-BE49-F238E27FC236}">
                  <a16:creationId xmlns:a16="http://schemas.microsoft.com/office/drawing/2014/main" id="{79D8B3AE-CCEE-927C-8A16-80DD5529F50C}"/>
                </a:ext>
              </a:extLst>
            </p:cNvPr>
            <p:cNvSpPr/>
            <p:nvPr/>
          </p:nvSpPr>
          <p:spPr>
            <a:xfrm>
              <a:off x="5143522"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2" name="Freeform: Shape 24621">
              <a:extLst>
                <a:ext uri="{FF2B5EF4-FFF2-40B4-BE49-F238E27FC236}">
                  <a16:creationId xmlns:a16="http://schemas.microsoft.com/office/drawing/2014/main" id="{2D634058-5176-F3AD-D1DE-452E98AA472A}"/>
                </a:ext>
              </a:extLst>
            </p:cNvPr>
            <p:cNvSpPr/>
            <p:nvPr/>
          </p:nvSpPr>
          <p:spPr>
            <a:xfrm>
              <a:off x="5166906"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3" name="Freeform: Shape 24622">
              <a:extLst>
                <a:ext uri="{FF2B5EF4-FFF2-40B4-BE49-F238E27FC236}">
                  <a16:creationId xmlns:a16="http://schemas.microsoft.com/office/drawing/2014/main" id="{7F87BC0F-6DF5-B18B-9BBD-B0DD832739C3}"/>
                </a:ext>
              </a:extLst>
            </p:cNvPr>
            <p:cNvSpPr/>
            <p:nvPr/>
          </p:nvSpPr>
          <p:spPr>
            <a:xfrm>
              <a:off x="5225368"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4" name="Freeform: Shape 24623">
              <a:extLst>
                <a:ext uri="{FF2B5EF4-FFF2-40B4-BE49-F238E27FC236}">
                  <a16:creationId xmlns:a16="http://schemas.microsoft.com/office/drawing/2014/main" id="{C76D2A1A-66B0-B858-0410-EBFB2E6E7DDB}"/>
                </a:ext>
              </a:extLst>
            </p:cNvPr>
            <p:cNvSpPr/>
            <p:nvPr/>
          </p:nvSpPr>
          <p:spPr>
            <a:xfrm>
              <a:off x="5248753"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5" name="Freeform: Shape 24624">
              <a:extLst>
                <a:ext uri="{FF2B5EF4-FFF2-40B4-BE49-F238E27FC236}">
                  <a16:creationId xmlns:a16="http://schemas.microsoft.com/office/drawing/2014/main" id="{D8DE7FB4-AD9B-9519-DC2E-96DE50952E20}"/>
                </a:ext>
              </a:extLst>
            </p:cNvPr>
            <p:cNvSpPr/>
            <p:nvPr/>
          </p:nvSpPr>
          <p:spPr>
            <a:xfrm>
              <a:off x="5272138"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6" name="Freeform: Shape 24625">
              <a:extLst>
                <a:ext uri="{FF2B5EF4-FFF2-40B4-BE49-F238E27FC236}">
                  <a16:creationId xmlns:a16="http://schemas.microsoft.com/office/drawing/2014/main" id="{96DF2FE1-1E7A-74DA-2079-A255AC9F8552}"/>
                </a:ext>
              </a:extLst>
            </p:cNvPr>
            <p:cNvSpPr/>
            <p:nvPr/>
          </p:nvSpPr>
          <p:spPr>
            <a:xfrm>
              <a:off x="5295522"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7" name="Freeform: Shape 24626">
              <a:extLst>
                <a:ext uri="{FF2B5EF4-FFF2-40B4-BE49-F238E27FC236}">
                  <a16:creationId xmlns:a16="http://schemas.microsoft.com/office/drawing/2014/main" id="{FF229C63-95C0-4ADE-2635-54E7DB976F37}"/>
                </a:ext>
              </a:extLst>
            </p:cNvPr>
            <p:cNvSpPr/>
            <p:nvPr/>
          </p:nvSpPr>
          <p:spPr>
            <a:xfrm>
              <a:off x="5365677" y="475354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8" name="Freeform: Shape 24627">
              <a:extLst>
                <a:ext uri="{FF2B5EF4-FFF2-40B4-BE49-F238E27FC236}">
                  <a16:creationId xmlns:a16="http://schemas.microsoft.com/office/drawing/2014/main" id="{7D460FB8-31CF-39ED-C100-F306FCB5DD81}"/>
                </a:ext>
              </a:extLst>
            </p:cNvPr>
            <p:cNvSpPr/>
            <p:nvPr/>
          </p:nvSpPr>
          <p:spPr>
            <a:xfrm>
              <a:off x="5470908" y="49161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29" name="Freeform: Shape 24628">
              <a:extLst>
                <a:ext uri="{FF2B5EF4-FFF2-40B4-BE49-F238E27FC236}">
                  <a16:creationId xmlns:a16="http://schemas.microsoft.com/office/drawing/2014/main" id="{38A99170-F08B-EEAE-D392-2C25DCD35B41}"/>
                </a:ext>
              </a:extLst>
            </p:cNvPr>
            <p:cNvSpPr/>
            <p:nvPr/>
          </p:nvSpPr>
          <p:spPr>
            <a:xfrm>
              <a:off x="5494293" y="49161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30" name="Freeform: Shape 24629">
              <a:extLst>
                <a:ext uri="{FF2B5EF4-FFF2-40B4-BE49-F238E27FC236}">
                  <a16:creationId xmlns:a16="http://schemas.microsoft.com/office/drawing/2014/main" id="{8BC58223-C362-07FA-F817-D913246416E3}"/>
                </a:ext>
              </a:extLst>
            </p:cNvPr>
            <p:cNvSpPr/>
            <p:nvPr/>
          </p:nvSpPr>
          <p:spPr>
            <a:xfrm>
              <a:off x="5681371" y="49161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sp>
          <p:nvSpPr>
            <p:cNvPr id="24631" name="Freeform: Shape 24630">
              <a:extLst>
                <a:ext uri="{FF2B5EF4-FFF2-40B4-BE49-F238E27FC236}">
                  <a16:creationId xmlns:a16="http://schemas.microsoft.com/office/drawing/2014/main" id="{E5EBC842-B16C-DA9C-19AF-467AF671F4B3}"/>
                </a:ext>
              </a:extLst>
            </p:cNvPr>
            <p:cNvSpPr/>
            <p:nvPr/>
          </p:nvSpPr>
          <p:spPr>
            <a:xfrm>
              <a:off x="5786602" y="49161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025973"/>
              </a:solidFill>
              <a:prstDash val="solid"/>
              <a:miter/>
            </a:ln>
          </p:spPr>
          <p:txBody>
            <a:bodyPr rtlCol="0" anchor="ctr"/>
            <a:lstStyle/>
            <a:p>
              <a:endParaRPr lang="en-US"/>
            </a:p>
          </p:txBody>
        </p:sp>
      </p:grpSp>
      <p:grpSp>
        <p:nvGrpSpPr>
          <p:cNvPr id="24659" name="Graphic 24582">
            <a:extLst>
              <a:ext uri="{FF2B5EF4-FFF2-40B4-BE49-F238E27FC236}">
                <a16:creationId xmlns:a16="http://schemas.microsoft.com/office/drawing/2014/main" id="{6EA086C1-29A1-09FA-F2EA-8410CA4491B5}"/>
              </a:ext>
            </a:extLst>
          </p:cNvPr>
          <p:cNvGrpSpPr/>
          <p:nvPr/>
        </p:nvGrpSpPr>
        <p:grpSpPr>
          <a:xfrm>
            <a:off x="1600200" y="2895783"/>
            <a:ext cx="4186402" cy="2342968"/>
            <a:chOff x="1607162" y="2910839"/>
            <a:chExt cx="4179440" cy="2341322"/>
          </a:xfrm>
          <a:noFill/>
        </p:grpSpPr>
        <p:sp>
          <p:nvSpPr>
            <p:cNvPr id="24660" name="Freeform: Shape 24659">
              <a:extLst>
                <a:ext uri="{FF2B5EF4-FFF2-40B4-BE49-F238E27FC236}">
                  <a16:creationId xmlns:a16="http://schemas.microsoft.com/office/drawing/2014/main" id="{0038DE4B-D780-8FEC-431A-2C48AC0E1C8E}"/>
                </a:ext>
              </a:extLst>
            </p:cNvPr>
            <p:cNvSpPr/>
            <p:nvPr/>
          </p:nvSpPr>
          <p:spPr>
            <a:xfrm>
              <a:off x="1607162" y="2927098"/>
              <a:ext cx="4179440" cy="2303059"/>
            </a:xfrm>
            <a:custGeom>
              <a:avLst/>
              <a:gdLst>
                <a:gd name="connsiteX0" fmla="*/ 4179441 w 4179440"/>
                <a:gd name="connsiteY0" fmla="*/ 2303059 h 2303059"/>
                <a:gd name="connsiteX1" fmla="*/ 3819082 w 4179440"/>
                <a:gd name="connsiteY1" fmla="*/ 2303059 h 2303059"/>
                <a:gd name="connsiteX2" fmla="*/ 3819082 w 4179440"/>
                <a:gd name="connsiteY2" fmla="*/ 2192388 h 2303059"/>
                <a:gd name="connsiteX3" fmla="*/ 3512975 w 4179440"/>
                <a:gd name="connsiteY3" fmla="*/ 2192388 h 2303059"/>
                <a:gd name="connsiteX4" fmla="*/ 3512975 w 4179440"/>
                <a:gd name="connsiteY4" fmla="*/ 2120306 h 2303059"/>
                <a:gd name="connsiteX5" fmla="*/ 3384359 w 4179440"/>
                <a:gd name="connsiteY5" fmla="*/ 2120306 h 2303059"/>
                <a:gd name="connsiteX6" fmla="*/ 3384359 w 4179440"/>
                <a:gd name="connsiteY6" fmla="*/ 2055703 h 2303059"/>
                <a:gd name="connsiteX7" fmla="*/ 3232358 w 4179440"/>
                <a:gd name="connsiteY7" fmla="*/ 2055703 h 2303059"/>
                <a:gd name="connsiteX8" fmla="*/ 3232358 w 4179440"/>
                <a:gd name="connsiteY8" fmla="*/ 2021559 h 2303059"/>
                <a:gd name="connsiteX9" fmla="*/ 3208973 w 4179440"/>
                <a:gd name="connsiteY9" fmla="*/ 2021559 h 2303059"/>
                <a:gd name="connsiteX10" fmla="*/ 3208973 w 4179440"/>
                <a:gd name="connsiteY10" fmla="*/ 1993593 h 2303059"/>
                <a:gd name="connsiteX11" fmla="*/ 3057674 w 4179440"/>
                <a:gd name="connsiteY11" fmla="*/ 1993593 h 2303059"/>
                <a:gd name="connsiteX12" fmla="*/ 3057674 w 4179440"/>
                <a:gd name="connsiteY12" fmla="*/ 1967361 h 2303059"/>
                <a:gd name="connsiteX13" fmla="*/ 3014763 w 4179440"/>
                <a:gd name="connsiteY13" fmla="*/ 1967361 h 2303059"/>
                <a:gd name="connsiteX14" fmla="*/ 3014763 w 4179440"/>
                <a:gd name="connsiteY14" fmla="*/ 1902325 h 2303059"/>
                <a:gd name="connsiteX15" fmla="*/ 2985298 w 4179440"/>
                <a:gd name="connsiteY15" fmla="*/ 1902325 h 2303059"/>
                <a:gd name="connsiteX16" fmla="*/ 2985298 w 4179440"/>
                <a:gd name="connsiteY16" fmla="*/ 1880646 h 2303059"/>
                <a:gd name="connsiteX17" fmla="*/ 2928356 w 4179440"/>
                <a:gd name="connsiteY17" fmla="*/ 1880646 h 2303059"/>
                <a:gd name="connsiteX18" fmla="*/ 2928356 w 4179440"/>
                <a:gd name="connsiteY18" fmla="*/ 1853547 h 2303059"/>
                <a:gd name="connsiteX19" fmla="*/ 2876793 w 4179440"/>
                <a:gd name="connsiteY19" fmla="*/ 1853547 h 2303059"/>
                <a:gd name="connsiteX20" fmla="*/ 2876793 w 4179440"/>
                <a:gd name="connsiteY20" fmla="*/ 1834903 h 2303059"/>
                <a:gd name="connsiteX21" fmla="*/ 2811433 w 4179440"/>
                <a:gd name="connsiteY21" fmla="*/ 1834903 h 2303059"/>
                <a:gd name="connsiteX22" fmla="*/ 2811433 w 4179440"/>
                <a:gd name="connsiteY22" fmla="*/ 1813441 h 2303059"/>
                <a:gd name="connsiteX23" fmla="*/ 2597930 w 4179440"/>
                <a:gd name="connsiteY23" fmla="*/ 1813441 h 2303059"/>
                <a:gd name="connsiteX24" fmla="*/ 2597930 w 4179440"/>
                <a:gd name="connsiteY24" fmla="*/ 1791003 h 2303059"/>
                <a:gd name="connsiteX25" fmla="*/ 2495738 w 4179440"/>
                <a:gd name="connsiteY25" fmla="*/ 1791003 h 2303059"/>
                <a:gd name="connsiteX26" fmla="*/ 2495738 w 4179440"/>
                <a:gd name="connsiteY26" fmla="*/ 1771167 h 2303059"/>
                <a:gd name="connsiteX27" fmla="*/ 2343737 w 4179440"/>
                <a:gd name="connsiteY27" fmla="*/ 1771167 h 2303059"/>
                <a:gd name="connsiteX28" fmla="*/ 2343737 w 4179440"/>
                <a:gd name="connsiteY28" fmla="*/ 1755016 h 2303059"/>
                <a:gd name="connsiteX29" fmla="*/ 2273583 w 4179440"/>
                <a:gd name="connsiteY29" fmla="*/ 1755016 h 2303059"/>
                <a:gd name="connsiteX30" fmla="*/ 2273583 w 4179440"/>
                <a:gd name="connsiteY30" fmla="*/ 1742551 h 2303059"/>
                <a:gd name="connsiteX31" fmla="*/ 2245404 w 4179440"/>
                <a:gd name="connsiteY31" fmla="*/ 1742551 h 2303059"/>
                <a:gd name="connsiteX32" fmla="*/ 2245404 w 4179440"/>
                <a:gd name="connsiteY32" fmla="*/ 1715236 h 2303059"/>
                <a:gd name="connsiteX33" fmla="*/ 2206469 w 4179440"/>
                <a:gd name="connsiteY33" fmla="*/ 1715236 h 2303059"/>
                <a:gd name="connsiteX34" fmla="*/ 2206469 w 4179440"/>
                <a:gd name="connsiteY34" fmla="*/ 1696375 h 2303059"/>
                <a:gd name="connsiteX35" fmla="*/ 2185072 w 4179440"/>
                <a:gd name="connsiteY35" fmla="*/ 1696375 h 2303059"/>
                <a:gd name="connsiteX36" fmla="*/ 2185072 w 4179440"/>
                <a:gd name="connsiteY36" fmla="*/ 1662989 h 2303059"/>
                <a:gd name="connsiteX37" fmla="*/ 2144967 w 4179440"/>
                <a:gd name="connsiteY37" fmla="*/ 1662989 h 2303059"/>
                <a:gd name="connsiteX38" fmla="*/ 2144967 w 4179440"/>
                <a:gd name="connsiteY38" fmla="*/ 1631338 h 2303059"/>
                <a:gd name="connsiteX39" fmla="*/ 2098197 w 4179440"/>
                <a:gd name="connsiteY39" fmla="*/ 1631338 h 2303059"/>
                <a:gd name="connsiteX40" fmla="*/ 2098197 w 4179440"/>
                <a:gd name="connsiteY40" fmla="*/ 1610852 h 2303059"/>
                <a:gd name="connsiteX41" fmla="*/ 2005360 w 4179440"/>
                <a:gd name="connsiteY41" fmla="*/ 1610852 h 2303059"/>
                <a:gd name="connsiteX42" fmla="*/ 2005360 w 4179440"/>
                <a:gd name="connsiteY42" fmla="*/ 1598820 h 2303059"/>
                <a:gd name="connsiteX43" fmla="*/ 1954498 w 4179440"/>
                <a:gd name="connsiteY43" fmla="*/ 1598820 h 2303059"/>
                <a:gd name="connsiteX44" fmla="*/ 1954498 w 4179440"/>
                <a:gd name="connsiteY44" fmla="*/ 1582235 h 2303059"/>
                <a:gd name="connsiteX45" fmla="*/ 1934504 w 4179440"/>
                <a:gd name="connsiteY45" fmla="*/ 1582235 h 2303059"/>
                <a:gd name="connsiteX46" fmla="*/ 1934504 w 4179440"/>
                <a:gd name="connsiteY46" fmla="*/ 1571721 h 2303059"/>
                <a:gd name="connsiteX47" fmla="*/ 1902233 w 4179440"/>
                <a:gd name="connsiteY47" fmla="*/ 1571721 h 2303059"/>
                <a:gd name="connsiteX48" fmla="*/ 1902233 w 4179440"/>
                <a:gd name="connsiteY48" fmla="*/ 1555462 h 2303059"/>
                <a:gd name="connsiteX49" fmla="*/ 1853944 w 4179440"/>
                <a:gd name="connsiteY49" fmla="*/ 1555462 h 2303059"/>
                <a:gd name="connsiteX50" fmla="*/ 1853944 w 4179440"/>
                <a:gd name="connsiteY50" fmla="*/ 1538769 h 2303059"/>
                <a:gd name="connsiteX51" fmla="*/ 1773500 w 4179440"/>
                <a:gd name="connsiteY51" fmla="*/ 1538769 h 2303059"/>
                <a:gd name="connsiteX52" fmla="*/ 1773500 w 4179440"/>
                <a:gd name="connsiteY52" fmla="*/ 1522944 h 2303059"/>
                <a:gd name="connsiteX53" fmla="*/ 1757365 w 4179440"/>
                <a:gd name="connsiteY53" fmla="*/ 1522944 h 2303059"/>
                <a:gd name="connsiteX54" fmla="*/ 1757365 w 4179440"/>
                <a:gd name="connsiteY54" fmla="*/ 1501265 h 2303059"/>
                <a:gd name="connsiteX55" fmla="*/ 1737254 w 4179440"/>
                <a:gd name="connsiteY55" fmla="*/ 1501265 h 2303059"/>
                <a:gd name="connsiteX56" fmla="*/ 1737254 w 4179440"/>
                <a:gd name="connsiteY56" fmla="*/ 1479586 h 2303059"/>
                <a:gd name="connsiteX57" fmla="*/ 1688964 w 4179440"/>
                <a:gd name="connsiteY57" fmla="*/ 1479586 h 2303059"/>
                <a:gd name="connsiteX58" fmla="*/ 1688964 w 4179440"/>
                <a:gd name="connsiteY58" fmla="*/ 1466687 h 2303059"/>
                <a:gd name="connsiteX59" fmla="*/ 1662189 w 4179440"/>
                <a:gd name="connsiteY59" fmla="*/ 1466687 h 2303059"/>
                <a:gd name="connsiteX60" fmla="*/ 1662189 w 4179440"/>
                <a:gd name="connsiteY60" fmla="*/ 1447067 h 2303059"/>
                <a:gd name="connsiteX61" fmla="*/ 1636816 w 4179440"/>
                <a:gd name="connsiteY61" fmla="*/ 1447067 h 2303059"/>
                <a:gd name="connsiteX62" fmla="*/ 1636816 w 4179440"/>
                <a:gd name="connsiteY62" fmla="*/ 1436228 h 2303059"/>
                <a:gd name="connsiteX63" fmla="*/ 1565727 w 4179440"/>
                <a:gd name="connsiteY63" fmla="*/ 1436228 h 2303059"/>
                <a:gd name="connsiteX64" fmla="*/ 1565727 w 4179440"/>
                <a:gd name="connsiteY64" fmla="*/ 1419102 h 2303059"/>
                <a:gd name="connsiteX65" fmla="*/ 1528194 w 4179440"/>
                <a:gd name="connsiteY65" fmla="*/ 1419102 h 2303059"/>
                <a:gd name="connsiteX66" fmla="*/ 1528194 w 4179440"/>
                <a:gd name="connsiteY66" fmla="*/ 1399591 h 2303059"/>
                <a:gd name="connsiteX67" fmla="*/ 1514748 w 4179440"/>
                <a:gd name="connsiteY67" fmla="*/ 1399591 h 2303059"/>
                <a:gd name="connsiteX68" fmla="*/ 1514748 w 4179440"/>
                <a:gd name="connsiteY68" fmla="*/ 1388426 h 2303059"/>
                <a:gd name="connsiteX69" fmla="*/ 1431732 w 4179440"/>
                <a:gd name="connsiteY69" fmla="*/ 1388426 h 2303059"/>
                <a:gd name="connsiteX70" fmla="*/ 1431732 w 4179440"/>
                <a:gd name="connsiteY70" fmla="*/ 1342358 h 2303059"/>
                <a:gd name="connsiteX71" fmla="*/ 1408347 w 4179440"/>
                <a:gd name="connsiteY71" fmla="*/ 1342358 h 2303059"/>
                <a:gd name="connsiteX72" fmla="*/ 1408347 w 4179440"/>
                <a:gd name="connsiteY72" fmla="*/ 1327833 h 2303059"/>
                <a:gd name="connsiteX73" fmla="*/ 1394082 w 4179440"/>
                <a:gd name="connsiteY73" fmla="*/ 1327833 h 2303059"/>
                <a:gd name="connsiteX74" fmla="*/ 1394082 w 4179440"/>
                <a:gd name="connsiteY74" fmla="*/ 1306154 h 2303059"/>
                <a:gd name="connsiteX75" fmla="*/ 1373971 w 4179440"/>
                <a:gd name="connsiteY75" fmla="*/ 1306154 h 2303059"/>
                <a:gd name="connsiteX76" fmla="*/ 1373971 w 4179440"/>
                <a:gd name="connsiteY76" fmla="*/ 1282741 h 2303059"/>
                <a:gd name="connsiteX77" fmla="*/ 1344507 w 4179440"/>
                <a:gd name="connsiteY77" fmla="*/ 1282741 h 2303059"/>
                <a:gd name="connsiteX78" fmla="*/ 1344507 w 4179440"/>
                <a:gd name="connsiteY78" fmla="*/ 1251957 h 2303059"/>
                <a:gd name="connsiteX79" fmla="*/ 1325799 w 4179440"/>
                <a:gd name="connsiteY79" fmla="*/ 1251957 h 2303059"/>
                <a:gd name="connsiteX80" fmla="*/ 1325799 w 4179440"/>
                <a:gd name="connsiteY80" fmla="*/ 1230278 h 2303059"/>
                <a:gd name="connsiteX81" fmla="*/ 1305688 w 4179440"/>
                <a:gd name="connsiteY81" fmla="*/ 1230278 h 2303059"/>
                <a:gd name="connsiteX82" fmla="*/ 1305688 w 4179440"/>
                <a:gd name="connsiteY82" fmla="*/ 1193316 h 2303059"/>
                <a:gd name="connsiteX83" fmla="*/ 1291423 w 4179440"/>
                <a:gd name="connsiteY83" fmla="*/ 1193316 h 2303059"/>
                <a:gd name="connsiteX84" fmla="*/ 1291423 w 4179440"/>
                <a:gd name="connsiteY84" fmla="*/ 1126111 h 2303059"/>
                <a:gd name="connsiteX85" fmla="*/ 1268038 w 4179440"/>
                <a:gd name="connsiteY85" fmla="*/ 1126111 h 2303059"/>
                <a:gd name="connsiteX86" fmla="*/ 1268038 w 4179440"/>
                <a:gd name="connsiteY86" fmla="*/ 1106275 h 2303059"/>
                <a:gd name="connsiteX87" fmla="*/ 1252020 w 4179440"/>
                <a:gd name="connsiteY87" fmla="*/ 1106275 h 2303059"/>
                <a:gd name="connsiteX88" fmla="*/ 1252020 w 4179440"/>
                <a:gd name="connsiteY88" fmla="*/ 1089365 h 2303059"/>
                <a:gd name="connsiteX89" fmla="*/ 1211798 w 4179440"/>
                <a:gd name="connsiteY89" fmla="*/ 1089365 h 2303059"/>
                <a:gd name="connsiteX90" fmla="*/ 1211798 w 4179440"/>
                <a:gd name="connsiteY90" fmla="*/ 1078526 h 2303059"/>
                <a:gd name="connsiteX91" fmla="*/ 1162222 w 4179440"/>
                <a:gd name="connsiteY91" fmla="*/ 1078526 h 2303059"/>
                <a:gd name="connsiteX92" fmla="*/ 1162222 w 4179440"/>
                <a:gd name="connsiteY92" fmla="*/ 1044165 h 2303059"/>
                <a:gd name="connsiteX93" fmla="*/ 1143398 w 4179440"/>
                <a:gd name="connsiteY93" fmla="*/ 1044165 h 2303059"/>
                <a:gd name="connsiteX94" fmla="*/ 1143398 w 4179440"/>
                <a:gd name="connsiteY94" fmla="*/ 1013489 h 2303059"/>
                <a:gd name="connsiteX95" fmla="*/ 1104345 w 4179440"/>
                <a:gd name="connsiteY95" fmla="*/ 1013489 h 2303059"/>
                <a:gd name="connsiteX96" fmla="*/ 1104345 w 4179440"/>
                <a:gd name="connsiteY96" fmla="*/ 991810 h 2303059"/>
                <a:gd name="connsiteX97" fmla="*/ 1091133 w 4179440"/>
                <a:gd name="connsiteY97" fmla="*/ 991810 h 2303059"/>
                <a:gd name="connsiteX98" fmla="*/ 1091133 w 4179440"/>
                <a:gd name="connsiteY98" fmla="*/ 970131 h 2303059"/>
                <a:gd name="connsiteX99" fmla="*/ 1071022 w 4179440"/>
                <a:gd name="connsiteY99" fmla="*/ 970131 h 2303059"/>
                <a:gd name="connsiteX100" fmla="*/ 1071022 w 4179440"/>
                <a:gd name="connsiteY100" fmla="*/ 919836 h 2303059"/>
                <a:gd name="connsiteX101" fmla="*/ 1045883 w 4179440"/>
                <a:gd name="connsiteY101" fmla="*/ 919836 h 2303059"/>
                <a:gd name="connsiteX102" fmla="*/ 1045883 w 4179440"/>
                <a:gd name="connsiteY102" fmla="*/ 857726 h 2303059"/>
                <a:gd name="connsiteX103" fmla="*/ 1024135 w 4179440"/>
                <a:gd name="connsiteY103" fmla="*/ 857726 h 2303059"/>
                <a:gd name="connsiteX104" fmla="*/ 1024135 w 4179440"/>
                <a:gd name="connsiteY104" fmla="*/ 818379 h 2303059"/>
                <a:gd name="connsiteX105" fmla="*/ 998646 w 4179440"/>
                <a:gd name="connsiteY105" fmla="*/ 818379 h 2303059"/>
                <a:gd name="connsiteX106" fmla="*/ 998646 w 4179440"/>
                <a:gd name="connsiteY106" fmla="*/ 796700 h 2303059"/>
                <a:gd name="connsiteX107" fmla="*/ 974560 w 4179440"/>
                <a:gd name="connsiteY107" fmla="*/ 796700 h 2303059"/>
                <a:gd name="connsiteX108" fmla="*/ 974560 w 4179440"/>
                <a:gd name="connsiteY108" fmla="*/ 743370 h 2303059"/>
                <a:gd name="connsiteX109" fmla="*/ 928959 w 4179440"/>
                <a:gd name="connsiteY109" fmla="*/ 743370 h 2303059"/>
                <a:gd name="connsiteX110" fmla="*/ 928959 w 4179440"/>
                <a:gd name="connsiteY110" fmla="*/ 720824 h 2303059"/>
                <a:gd name="connsiteX111" fmla="*/ 908849 w 4179440"/>
                <a:gd name="connsiteY111" fmla="*/ 720824 h 2303059"/>
                <a:gd name="connsiteX112" fmla="*/ 908849 w 4179440"/>
                <a:gd name="connsiteY112" fmla="*/ 663917 h 2303059"/>
                <a:gd name="connsiteX113" fmla="*/ 890141 w 4179440"/>
                <a:gd name="connsiteY113" fmla="*/ 663917 h 2303059"/>
                <a:gd name="connsiteX114" fmla="*/ 890141 w 4179440"/>
                <a:gd name="connsiteY114" fmla="*/ 634108 h 2303059"/>
                <a:gd name="connsiteX115" fmla="*/ 864651 w 4179440"/>
                <a:gd name="connsiteY115" fmla="*/ 634108 h 2303059"/>
                <a:gd name="connsiteX116" fmla="*/ 864651 w 4179440"/>
                <a:gd name="connsiteY116" fmla="*/ 602999 h 2303059"/>
                <a:gd name="connsiteX117" fmla="*/ 827119 w 4179440"/>
                <a:gd name="connsiteY117" fmla="*/ 602999 h 2303059"/>
                <a:gd name="connsiteX118" fmla="*/ 827119 w 4179440"/>
                <a:gd name="connsiteY118" fmla="*/ 576876 h 2303059"/>
                <a:gd name="connsiteX119" fmla="*/ 800343 w 4179440"/>
                <a:gd name="connsiteY119" fmla="*/ 576876 h 2303059"/>
                <a:gd name="connsiteX120" fmla="*/ 800343 w 4179440"/>
                <a:gd name="connsiteY120" fmla="*/ 560725 h 2303059"/>
                <a:gd name="connsiteX121" fmla="*/ 780115 w 4179440"/>
                <a:gd name="connsiteY121" fmla="*/ 560725 h 2303059"/>
                <a:gd name="connsiteX122" fmla="*/ 780115 w 4179440"/>
                <a:gd name="connsiteY122" fmla="*/ 520944 h 2303059"/>
                <a:gd name="connsiteX123" fmla="*/ 753574 w 4179440"/>
                <a:gd name="connsiteY123" fmla="*/ 520944 h 2303059"/>
                <a:gd name="connsiteX124" fmla="*/ 753574 w 4179440"/>
                <a:gd name="connsiteY124" fmla="*/ 471516 h 2303059"/>
                <a:gd name="connsiteX125" fmla="*/ 726564 w 4179440"/>
                <a:gd name="connsiteY125" fmla="*/ 471516 h 2303059"/>
                <a:gd name="connsiteX126" fmla="*/ 726564 w 4179440"/>
                <a:gd name="connsiteY126" fmla="*/ 417319 h 2303059"/>
                <a:gd name="connsiteX127" fmla="*/ 707740 w 4179440"/>
                <a:gd name="connsiteY127" fmla="*/ 417319 h 2303059"/>
                <a:gd name="connsiteX128" fmla="*/ 707740 w 4179440"/>
                <a:gd name="connsiteY128" fmla="*/ 359436 h 2303059"/>
                <a:gd name="connsiteX129" fmla="*/ 678275 w 4179440"/>
                <a:gd name="connsiteY129" fmla="*/ 359436 h 2303059"/>
                <a:gd name="connsiteX130" fmla="*/ 678275 w 4179440"/>
                <a:gd name="connsiteY130" fmla="*/ 330603 h 2303059"/>
                <a:gd name="connsiteX131" fmla="*/ 655475 w 4179440"/>
                <a:gd name="connsiteY131" fmla="*/ 330603 h 2303059"/>
                <a:gd name="connsiteX132" fmla="*/ 655475 w 4179440"/>
                <a:gd name="connsiteY132" fmla="*/ 266217 h 2303059"/>
                <a:gd name="connsiteX133" fmla="*/ 635364 w 4179440"/>
                <a:gd name="connsiteY133" fmla="*/ 266217 h 2303059"/>
                <a:gd name="connsiteX134" fmla="*/ 635364 w 4179440"/>
                <a:gd name="connsiteY134" fmla="*/ 243888 h 2303059"/>
                <a:gd name="connsiteX135" fmla="*/ 619345 w 4179440"/>
                <a:gd name="connsiteY135" fmla="*/ 243888 h 2303059"/>
                <a:gd name="connsiteX136" fmla="*/ 619345 w 4179440"/>
                <a:gd name="connsiteY136" fmla="*/ 200530 h 2303059"/>
                <a:gd name="connsiteX137" fmla="*/ 597831 w 4179440"/>
                <a:gd name="connsiteY137" fmla="*/ 200530 h 2303059"/>
                <a:gd name="connsiteX138" fmla="*/ 597831 w 4179440"/>
                <a:gd name="connsiteY138" fmla="*/ 186655 h 2303059"/>
                <a:gd name="connsiteX139" fmla="*/ 553634 w 4179440"/>
                <a:gd name="connsiteY139" fmla="*/ 186655 h 2303059"/>
                <a:gd name="connsiteX140" fmla="*/ 553634 w 4179440"/>
                <a:gd name="connsiteY140" fmla="*/ 158039 h 2303059"/>
                <a:gd name="connsiteX141" fmla="*/ 506748 w 4179440"/>
                <a:gd name="connsiteY141" fmla="*/ 158039 h 2303059"/>
                <a:gd name="connsiteX142" fmla="*/ 506748 w 4179440"/>
                <a:gd name="connsiteY142" fmla="*/ 104601 h 2303059"/>
                <a:gd name="connsiteX143" fmla="*/ 491898 w 4179440"/>
                <a:gd name="connsiteY143" fmla="*/ 104601 h 2303059"/>
                <a:gd name="connsiteX144" fmla="*/ 491898 w 4179440"/>
                <a:gd name="connsiteY144" fmla="*/ 61135 h 2303059"/>
                <a:gd name="connsiteX145" fmla="*/ 470501 w 4179440"/>
                <a:gd name="connsiteY145" fmla="*/ 61135 h 2303059"/>
                <a:gd name="connsiteX146" fmla="*/ 470501 w 4179440"/>
                <a:gd name="connsiteY146" fmla="*/ 33819 h 2303059"/>
                <a:gd name="connsiteX147" fmla="*/ 449572 w 4179440"/>
                <a:gd name="connsiteY147" fmla="*/ 33819 h 2303059"/>
                <a:gd name="connsiteX148" fmla="*/ 449572 w 4179440"/>
                <a:gd name="connsiteY148" fmla="*/ 13875 h 2303059"/>
                <a:gd name="connsiteX149" fmla="*/ 449572 w 4179440"/>
                <a:gd name="connsiteY149" fmla="*/ 0 h 2303059"/>
                <a:gd name="connsiteX150" fmla="*/ 0 w 4179440"/>
                <a:gd name="connsiteY150" fmla="*/ 0 h 2303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179440" h="2303059">
                  <a:moveTo>
                    <a:pt x="4179441" y="2303059"/>
                  </a:moveTo>
                  <a:lnTo>
                    <a:pt x="3819082" y="2303059"/>
                  </a:lnTo>
                  <a:lnTo>
                    <a:pt x="3819082" y="2192388"/>
                  </a:lnTo>
                  <a:lnTo>
                    <a:pt x="3512975" y="2192388"/>
                  </a:lnTo>
                  <a:lnTo>
                    <a:pt x="3512975" y="2120306"/>
                  </a:lnTo>
                  <a:lnTo>
                    <a:pt x="3384359" y="2120306"/>
                  </a:lnTo>
                  <a:lnTo>
                    <a:pt x="3384359" y="2055703"/>
                  </a:lnTo>
                  <a:lnTo>
                    <a:pt x="3232358" y="2055703"/>
                  </a:lnTo>
                  <a:lnTo>
                    <a:pt x="3232358" y="2021559"/>
                  </a:lnTo>
                  <a:lnTo>
                    <a:pt x="3208973" y="2021559"/>
                  </a:lnTo>
                  <a:lnTo>
                    <a:pt x="3208973" y="1993593"/>
                  </a:lnTo>
                  <a:lnTo>
                    <a:pt x="3057674" y="1993593"/>
                  </a:lnTo>
                  <a:lnTo>
                    <a:pt x="3057674" y="1967361"/>
                  </a:lnTo>
                  <a:lnTo>
                    <a:pt x="3014763" y="1967361"/>
                  </a:lnTo>
                  <a:lnTo>
                    <a:pt x="3014763" y="1902325"/>
                  </a:lnTo>
                  <a:lnTo>
                    <a:pt x="2985298" y="1902325"/>
                  </a:lnTo>
                  <a:lnTo>
                    <a:pt x="2985298" y="1880646"/>
                  </a:lnTo>
                  <a:lnTo>
                    <a:pt x="2928356" y="1880646"/>
                  </a:lnTo>
                  <a:lnTo>
                    <a:pt x="2928356" y="1853547"/>
                  </a:lnTo>
                  <a:lnTo>
                    <a:pt x="2876793" y="1853547"/>
                  </a:lnTo>
                  <a:lnTo>
                    <a:pt x="2876793" y="1834903"/>
                  </a:lnTo>
                  <a:lnTo>
                    <a:pt x="2811433" y="1834903"/>
                  </a:lnTo>
                  <a:lnTo>
                    <a:pt x="2811433" y="1813441"/>
                  </a:lnTo>
                  <a:lnTo>
                    <a:pt x="2597930" y="1813441"/>
                  </a:lnTo>
                  <a:lnTo>
                    <a:pt x="2597930" y="1791003"/>
                  </a:lnTo>
                  <a:lnTo>
                    <a:pt x="2495738" y="1791003"/>
                  </a:lnTo>
                  <a:lnTo>
                    <a:pt x="2495738" y="1771167"/>
                  </a:lnTo>
                  <a:lnTo>
                    <a:pt x="2343737" y="1771167"/>
                  </a:lnTo>
                  <a:lnTo>
                    <a:pt x="2343737" y="1755016"/>
                  </a:lnTo>
                  <a:lnTo>
                    <a:pt x="2273583" y="1755016"/>
                  </a:lnTo>
                  <a:lnTo>
                    <a:pt x="2273583" y="1742551"/>
                  </a:lnTo>
                  <a:lnTo>
                    <a:pt x="2245404" y="1742551"/>
                  </a:lnTo>
                  <a:lnTo>
                    <a:pt x="2245404" y="1715236"/>
                  </a:lnTo>
                  <a:lnTo>
                    <a:pt x="2206469" y="1715236"/>
                  </a:lnTo>
                  <a:lnTo>
                    <a:pt x="2206469" y="1696375"/>
                  </a:lnTo>
                  <a:lnTo>
                    <a:pt x="2185072" y="1696375"/>
                  </a:lnTo>
                  <a:lnTo>
                    <a:pt x="2185072" y="1662989"/>
                  </a:lnTo>
                  <a:lnTo>
                    <a:pt x="2144967" y="1662989"/>
                  </a:lnTo>
                  <a:lnTo>
                    <a:pt x="2144967" y="1631338"/>
                  </a:lnTo>
                  <a:lnTo>
                    <a:pt x="2098197" y="1631338"/>
                  </a:lnTo>
                  <a:lnTo>
                    <a:pt x="2098197" y="1610852"/>
                  </a:lnTo>
                  <a:lnTo>
                    <a:pt x="2005360" y="1610852"/>
                  </a:lnTo>
                  <a:lnTo>
                    <a:pt x="2005360" y="1598820"/>
                  </a:lnTo>
                  <a:lnTo>
                    <a:pt x="1954498" y="1598820"/>
                  </a:lnTo>
                  <a:lnTo>
                    <a:pt x="1954498" y="1582235"/>
                  </a:lnTo>
                  <a:lnTo>
                    <a:pt x="1934504" y="1582235"/>
                  </a:lnTo>
                  <a:lnTo>
                    <a:pt x="1934504" y="1571721"/>
                  </a:lnTo>
                  <a:lnTo>
                    <a:pt x="1902233" y="1571721"/>
                  </a:lnTo>
                  <a:lnTo>
                    <a:pt x="1902233" y="1555462"/>
                  </a:lnTo>
                  <a:lnTo>
                    <a:pt x="1853944" y="1555462"/>
                  </a:lnTo>
                  <a:lnTo>
                    <a:pt x="1853944" y="1538769"/>
                  </a:lnTo>
                  <a:lnTo>
                    <a:pt x="1773500" y="1538769"/>
                  </a:lnTo>
                  <a:lnTo>
                    <a:pt x="1773500" y="1522944"/>
                  </a:lnTo>
                  <a:lnTo>
                    <a:pt x="1757365" y="1522944"/>
                  </a:lnTo>
                  <a:lnTo>
                    <a:pt x="1757365" y="1501265"/>
                  </a:lnTo>
                  <a:lnTo>
                    <a:pt x="1737254" y="1501265"/>
                  </a:lnTo>
                  <a:lnTo>
                    <a:pt x="1737254" y="1479586"/>
                  </a:lnTo>
                  <a:lnTo>
                    <a:pt x="1688964" y="1479586"/>
                  </a:lnTo>
                  <a:lnTo>
                    <a:pt x="1688964" y="1466687"/>
                  </a:lnTo>
                  <a:lnTo>
                    <a:pt x="1662189" y="1466687"/>
                  </a:lnTo>
                  <a:lnTo>
                    <a:pt x="1662189" y="1447067"/>
                  </a:lnTo>
                  <a:lnTo>
                    <a:pt x="1636816" y="1447067"/>
                  </a:lnTo>
                  <a:lnTo>
                    <a:pt x="1636816" y="1436228"/>
                  </a:lnTo>
                  <a:lnTo>
                    <a:pt x="1565727" y="1436228"/>
                  </a:lnTo>
                  <a:lnTo>
                    <a:pt x="1565727" y="1419102"/>
                  </a:lnTo>
                  <a:lnTo>
                    <a:pt x="1528194" y="1419102"/>
                  </a:lnTo>
                  <a:lnTo>
                    <a:pt x="1528194" y="1399591"/>
                  </a:lnTo>
                  <a:lnTo>
                    <a:pt x="1514748" y="1399591"/>
                  </a:lnTo>
                  <a:lnTo>
                    <a:pt x="1514748" y="1388426"/>
                  </a:lnTo>
                  <a:lnTo>
                    <a:pt x="1431732" y="1388426"/>
                  </a:lnTo>
                  <a:lnTo>
                    <a:pt x="1431732" y="1342358"/>
                  </a:lnTo>
                  <a:lnTo>
                    <a:pt x="1408347" y="1342358"/>
                  </a:lnTo>
                  <a:lnTo>
                    <a:pt x="1408347" y="1327833"/>
                  </a:lnTo>
                  <a:lnTo>
                    <a:pt x="1394082" y="1327833"/>
                  </a:lnTo>
                  <a:lnTo>
                    <a:pt x="1394082" y="1306154"/>
                  </a:lnTo>
                  <a:lnTo>
                    <a:pt x="1373971" y="1306154"/>
                  </a:lnTo>
                  <a:lnTo>
                    <a:pt x="1373971" y="1282741"/>
                  </a:lnTo>
                  <a:lnTo>
                    <a:pt x="1344507" y="1282741"/>
                  </a:lnTo>
                  <a:lnTo>
                    <a:pt x="1344507" y="1251957"/>
                  </a:lnTo>
                  <a:lnTo>
                    <a:pt x="1325799" y="1251957"/>
                  </a:lnTo>
                  <a:lnTo>
                    <a:pt x="1325799" y="1230278"/>
                  </a:lnTo>
                  <a:lnTo>
                    <a:pt x="1305688" y="1230278"/>
                  </a:lnTo>
                  <a:lnTo>
                    <a:pt x="1305688" y="1193316"/>
                  </a:lnTo>
                  <a:lnTo>
                    <a:pt x="1291423" y="1193316"/>
                  </a:lnTo>
                  <a:lnTo>
                    <a:pt x="1291423" y="1126111"/>
                  </a:lnTo>
                  <a:lnTo>
                    <a:pt x="1268038" y="1126111"/>
                  </a:lnTo>
                  <a:lnTo>
                    <a:pt x="1268038" y="1106275"/>
                  </a:lnTo>
                  <a:lnTo>
                    <a:pt x="1252020" y="1106275"/>
                  </a:lnTo>
                  <a:lnTo>
                    <a:pt x="1252020" y="1089365"/>
                  </a:lnTo>
                  <a:lnTo>
                    <a:pt x="1211798" y="1089365"/>
                  </a:lnTo>
                  <a:lnTo>
                    <a:pt x="1211798" y="1078526"/>
                  </a:lnTo>
                  <a:lnTo>
                    <a:pt x="1162222" y="1078526"/>
                  </a:lnTo>
                  <a:lnTo>
                    <a:pt x="1162222" y="1044165"/>
                  </a:lnTo>
                  <a:lnTo>
                    <a:pt x="1143398" y="1044165"/>
                  </a:lnTo>
                  <a:lnTo>
                    <a:pt x="1143398" y="1013489"/>
                  </a:lnTo>
                  <a:lnTo>
                    <a:pt x="1104345" y="1013489"/>
                  </a:lnTo>
                  <a:lnTo>
                    <a:pt x="1104345" y="991810"/>
                  </a:lnTo>
                  <a:lnTo>
                    <a:pt x="1091133" y="991810"/>
                  </a:lnTo>
                  <a:lnTo>
                    <a:pt x="1091133" y="970131"/>
                  </a:lnTo>
                  <a:lnTo>
                    <a:pt x="1071022" y="970131"/>
                  </a:lnTo>
                  <a:lnTo>
                    <a:pt x="1071022" y="919836"/>
                  </a:lnTo>
                  <a:lnTo>
                    <a:pt x="1045883" y="919836"/>
                  </a:lnTo>
                  <a:lnTo>
                    <a:pt x="1045883" y="857726"/>
                  </a:lnTo>
                  <a:lnTo>
                    <a:pt x="1024135" y="857726"/>
                  </a:lnTo>
                  <a:lnTo>
                    <a:pt x="1024135" y="818379"/>
                  </a:lnTo>
                  <a:lnTo>
                    <a:pt x="998646" y="818379"/>
                  </a:lnTo>
                  <a:lnTo>
                    <a:pt x="998646" y="796700"/>
                  </a:lnTo>
                  <a:lnTo>
                    <a:pt x="974560" y="796700"/>
                  </a:lnTo>
                  <a:lnTo>
                    <a:pt x="974560" y="743370"/>
                  </a:lnTo>
                  <a:lnTo>
                    <a:pt x="928959" y="743370"/>
                  </a:lnTo>
                  <a:lnTo>
                    <a:pt x="928959" y="720824"/>
                  </a:lnTo>
                  <a:lnTo>
                    <a:pt x="908849" y="720824"/>
                  </a:lnTo>
                  <a:lnTo>
                    <a:pt x="908849" y="663917"/>
                  </a:lnTo>
                  <a:lnTo>
                    <a:pt x="890141" y="663917"/>
                  </a:lnTo>
                  <a:lnTo>
                    <a:pt x="890141" y="634108"/>
                  </a:lnTo>
                  <a:lnTo>
                    <a:pt x="864651" y="634108"/>
                  </a:lnTo>
                  <a:lnTo>
                    <a:pt x="864651" y="602999"/>
                  </a:lnTo>
                  <a:lnTo>
                    <a:pt x="827119" y="602999"/>
                  </a:lnTo>
                  <a:lnTo>
                    <a:pt x="827119" y="576876"/>
                  </a:lnTo>
                  <a:lnTo>
                    <a:pt x="800343" y="576876"/>
                  </a:lnTo>
                  <a:lnTo>
                    <a:pt x="800343" y="560725"/>
                  </a:lnTo>
                  <a:lnTo>
                    <a:pt x="780115" y="560725"/>
                  </a:lnTo>
                  <a:lnTo>
                    <a:pt x="780115" y="520944"/>
                  </a:lnTo>
                  <a:lnTo>
                    <a:pt x="753574" y="520944"/>
                  </a:lnTo>
                  <a:lnTo>
                    <a:pt x="753574" y="471516"/>
                  </a:lnTo>
                  <a:lnTo>
                    <a:pt x="726564" y="471516"/>
                  </a:lnTo>
                  <a:lnTo>
                    <a:pt x="726564" y="417319"/>
                  </a:lnTo>
                  <a:lnTo>
                    <a:pt x="707740" y="417319"/>
                  </a:lnTo>
                  <a:lnTo>
                    <a:pt x="707740" y="359436"/>
                  </a:lnTo>
                  <a:lnTo>
                    <a:pt x="678275" y="359436"/>
                  </a:lnTo>
                  <a:lnTo>
                    <a:pt x="678275" y="330603"/>
                  </a:lnTo>
                  <a:lnTo>
                    <a:pt x="655475" y="330603"/>
                  </a:lnTo>
                  <a:lnTo>
                    <a:pt x="655475" y="266217"/>
                  </a:lnTo>
                  <a:lnTo>
                    <a:pt x="635364" y="266217"/>
                  </a:lnTo>
                  <a:lnTo>
                    <a:pt x="635364" y="243888"/>
                  </a:lnTo>
                  <a:lnTo>
                    <a:pt x="619345" y="243888"/>
                  </a:lnTo>
                  <a:lnTo>
                    <a:pt x="619345" y="200530"/>
                  </a:lnTo>
                  <a:lnTo>
                    <a:pt x="597831" y="200530"/>
                  </a:lnTo>
                  <a:lnTo>
                    <a:pt x="597831" y="186655"/>
                  </a:lnTo>
                  <a:lnTo>
                    <a:pt x="553634" y="186655"/>
                  </a:lnTo>
                  <a:lnTo>
                    <a:pt x="553634" y="158039"/>
                  </a:lnTo>
                  <a:lnTo>
                    <a:pt x="506748" y="158039"/>
                  </a:lnTo>
                  <a:lnTo>
                    <a:pt x="506748" y="104601"/>
                  </a:lnTo>
                  <a:lnTo>
                    <a:pt x="491898" y="104601"/>
                  </a:lnTo>
                  <a:lnTo>
                    <a:pt x="491898" y="61135"/>
                  </a:lnTo>
                  <a:lnTo>
                    <a:pt x="470501" y="61135"/>
                  </a:lnTo>
                  <a:lnTo>
                    <a:pt x="470501" y="33819"/>
                  </a:lnTo>
                  <a:lnTo>
                    <a:pt x="449572" y="33819"/>
                  </a:lnTo>
                  <a:lnTo>
                    <a:pt x="449572" y="13875"/>
                  </a:lnTo>
                  <a:lnTo>
                    <a:pt x="449572" y="0"/>
                  </a:lnTo>
                  <a:lnTo>
                    <a:pt x="0" y="0"/>
                  </a:lnTo>
                </a:path>
              </a:pathLst>
            </a:custGeom>
            <a:noFill/>
            <a:ln w="28575" cap="flat">
              <a:solidFill>
                <a:srgbClr val="E1471D"/>
              </a:solidFill>
              <a:prstDash val="solid"/>
              <a:miter/>
            </a:ln>
          </p:spPr>
          <p:txBody>
            <a:bodyPr rtlCol="0" anchor="ctr"/>
            <a:lstStyle/>
            <a:p>
              <a:endParaRPr lang="en-US"/>
            </a:p>
          </p:txBody>
        </p:sp>
        <p:sp>
          <p:nvSpPr>
            <p:cNvPr id="24661" name="Freeform: Shape 24660">
              <a:extLst>
                <a:ext uri="{FF2B5EF4-FFF2-40B4-BE49-F238E27FC236}">
                  <a16:creationId xmlns:a16="http://schemas.microsoft.com/office/drawing/2014/main" id="{B1B6C00E-D932-5C55-570E-8CE2308456A8}"/>
                </a:ext>
              </a:extLst>
            </p:cNvPr>
            <p:cNvSpPr/>
            <p:nvPr/>
          </p:nvSpPr>
          <p:spPr>
            <a:xfrm>
              <a:off x="1893040" y="291083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2" name="Freeform: Shape 24661">
              <a:extLst>
                <a:ext uri="{FF2B5EF4-FFF2-40B4-BE49-F238E27FC236}">
                  <a16:creationId xmlns:a16="http://schemas.microsoft.com/office/drawing/2014/main" id="{26CCA404-5F41-F6B1-C18F-D27286A8471C}"/>
                </a:ext>
              </a:extLst>
            </p:cNvPr>
            <p:cNvSpPr/>
            <p:nvPr/>
          </p:nvSpPr>
          <p:spPr>
            <a:xfrm>
              <a:off x="1928118" y="291083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3" name="Freeform: Shape 24662">
              <a:extLst>
                <a:ext uri="{FF2B5EF4-FFF2-40B4-BE49-F238E27FC236}">
                  <a16:creationId xmlns:a16="http://schemas.microsoft.com/office/drawing/2014/main" id="{C7F34730-E38E-18B7-72EF-F6D387F2DF25}"/>
                </a:ext>
              </a:extLst>
            </p:cNvPr>
            <p:cNvSpPr/>
            <p:nvPr/>
          </p:nvSpPr>
          <p:spPr>
            <a:xfrm>
              <a:off x="1963195" y="291083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4" name="Freeform: Shape 24663">
              <a:extLst>
                <a:ext uri="{FF2B5EF4-FFF2-40B4-BE49-F238E27FC236}">
                  <a16:creationId xmlns:a16="http://schemas.microsoft.com/office/drawing/2014/main" id="{B63AC89B-47E0-DCDD-56A2-A9B9CEA8547F}"/>
                </a:ext>
              </a:extLst>
            </p:cNvPr>
            <p:cNvSpPr/>
            <p:nvPr/>
          </p:nvSpPr>
          <p:spPr>
            <a:xfrm>
              <a:off x="2009964" y="291083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5" name="Freeform: Shape 24664">
              <a:extLst>
                <a:ext uri="{FF2B5EF4-FFF2-40B4-BE49-F238E27FC236}">
                  <a16:creationId xmlns:a16="http://schemas.microsoft.com/office/drawing/2014/main" id="{800BBDE8-6D47-1A85-0E6B-7558E3B96A21}"/>
                </a:ext>
              </a:extLst>
            </p:cNvPr>
            <p:cNvSpPr/>
            <p:nvPr/>
          </p:nvSpPr>
          <p:spPr>
            <a:xfrm>
              <a:off x="2045041" y="291083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6" name="Freeform: Shape 24665">
              <a:extLst>
                <a:ext uri="{FF2B5EF4-FFF2-40B4-BE49-F238E27FC236}">
                  <a16:creationId xmlns:a16="http://schemas.microsoft.com/office/drawing/2014/main" id="{9C194455-82B1-6A12-6AD3-FC64E62453A1}"/>
                </a:ext>
              </a:extLst>
            </p:cNvPr>
            <p:cNvSpPr/>
            <p:nvPr/>
          </p:nvSpPr>
          <p:spPr>
            <a:xfrm>
              <a:off x="2571198" y="3637082"/>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7" name="Freeform: Shape 24666">
              <a:extLst>
                <a:ext uri="{FF2B5EF4-FFF2-40B4-BE49-F238E27FC236}">
                  <a16:creationId xmlns:a16="http://schemas.microsoft.com/office/drawing/2014/main" id="{67F91E67-6C65-A22B-EB6E-56E821C9097A}"/>
                </a:ext>
              </a:extLst>
            </p:cNvPr>
            <p:cNvSpPr/>
            <p:nvPr/>
          </p:nvSpPr>
          <p:spPr>
            <a:xfrm>
              <a:off x="2769969" y="3973105"/>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8" name="Freeform: Shape 24667">
              <a:extLst>
                <a:ext uri="{FF2B5EF4-FFF2-40B4-BE49-F238E27FC236}">
                  <a16:creationId xmlns:a16="http://schemas.microsoft.com/office/drawing/2014/main" id="{53D85C50-B27A-F613-7A3D-4C5BA27EF924}"/>
                </a:ext>
              </a:extLst>
            </p:cNvPr>
            <p:cNvSpPr/>
            <p:nvPr/>
          </p:nvSpPr>
          <p:spPr>
            <a:xfrm>
              <a:off x="3120740" y="427661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69" name="Freeform: Shape 24668">
              <a:extLst>
                <a:ext uri="{FF2B5EF4-FFF2-40B4-BE49-F238E27FC236}">
                  <a16:creationId xmlns:a16="http://schemas.microsoft.com/office/drawing/2014/main" id="{A95A6897-63E7-11B3-CBC7-4AE49CE24576}"/>
                </a:ext>
              </a:extLst>
            </p:cNvPr>
            <p:cNvSpPr/>
            <p:nvPr/>
          </p:nvSpPr>
          <p:spPr>
            <a:xfrm>
              <a:off x="3214279" y="433080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0" name="Freeform: Shape 24669">
              <a:extLst>
                <a:ext uri="{FF2B5EF4-FFF2-40B4-BE49-F238E27FC236}">
                  <a16:creationId xmlns:a16="http://schemas.microsoft.com/office/drawing/2014/main" id="{9ABDC96B-8C57-BCB4-62F1-D3DCD5B152B9}"/>
                </a:ext>
              </a:extLst>
            </p:cNvPr>
            <p:cNvSpPr/>
            <p:nvPr/>
          </p:nvSpPr>
          <p:spPr>
            <a:xfrm>
              <a:off x="3705359" y="450423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1" name="Freeform: Shape 24670">
              <a:extLst>
                <a:ext uri="{FF2B5EF4-FFF2-40B4-BE49-F238E27FC236}">
                  <a16:creationId xmlns:a16="http://schemas.microsoft.com/office/drawing/2014/main" id="{591AD62D-6106-9685-62D9-568DCE667E8F}"/>
                </a:ext>
              </a:extLst>
            </p:cNvPr>
            <p:cNvSpPr/>
            <p:nvPr/>
          </p:nvSpPr>
          <p:spPr>
            <a:xfrm>
              <a:off x="3717051" y="4525917"/>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2" name="Freeform: Shape 24671">
              <a:extLst>
                <a:ext uri="{FF2B5EF4-FFF2-40B4-BE49-F238E27FC236}">
                  <a16:creationId xmlns:a16="http://schemas.microsoft.com/office/drawing/2014/main" id="{44E1BC7F-357C-4B3E-42B4-518D6052604B}"/>
                </a:ext>
              </a:extLst>
            </p:cNvPr>
            <p:cNvSpPr/>
            <p:nvPr/>
          </p:nvSpPr>
          <p:spPr>
            <a:xfrm>
              <a:off x="3833975" y="4612633"/>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3" name="Freeform: Shape 24672">
              <a:extLst>
                <a:ext uri="{FF2B5EF4-FFF2-40B4-BE49-F238E27FC236}">
                  <a16:creationId xmlns:a16="http://schemas.microsoft.com/office/drawing/2014/main" id="{93A11142-BC55-CF38-6234-25C9036E93D3}"/>
                </a:ext>
              </a:extLst>
            </p:cNvPr>
            <p:cNvSpPr/>
            <p:nvPr/>
          </p:nvSpPr>
          <p:spPr>
            <a:xfrm>
              <a:off x="3880745" y="4655991"/>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4" name="Freeform: Shape 24673">
              <a:extLst>
                <a:ext uri="{FF2B5EF4-FFF2-40B4-BE49-F238E27FC236}">
                  <a16:creationId xmlns:a16="http://schemas.microsoft.com/office/drawing/2014/main" id="{7A9DA1B4-DF73-06A9-D00E-8C2CB0C32D9F}"/>
                </a:ext>
              </a:extLst>
            </p:cNvPr>
            <p:cNvSpPr/>
            <p:nvPr/>
          </p:nvSpPr>
          <p:spPr>
            <a:xfrm>
              <a:off x="3904129" y="4655991"/>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5" name="Freeform: Shape 24674">
              <a:extLst>
                <a:ext uri="{FF2B5EF4-FFF2-40B4-BE49-F238E27FC236}">
                  <a16:creationId xmlns:a16="http://schemas.microsoft.com/office/drawing/2014/main" id="{A6FA6E0A-52B4-5610-1663-F70B9F19B130}"/>
                </a:ext>
              </a:extLst>
            </p:cNvPr>
            <p:cNvSpPr/>
            <p:nvPr/>
          </p:nvSpPr>
          <p:spPr>
            <a:xfrm>
              <a:off x="3939207" y="4655991"/>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6" name="Freeform: Shape 24675">
              <a:extLst>
                <a:ext uri="{FF2B5EF4-FFF2-40B4-BE49-F238E27FC236}">
                  <a16:creationId xmlns:a16="http://schemas.microsoft.com/office/drawing/2014/main" id="{9BF75B49-8662-751C-FF73-38502DF35827}"/>
                </a:ext>
              </a:extLst>
            </p:cNvPr>
            <p:cNvSpPr/>
            <p:nvPr/>
          </p:nvSpPr>
          <p:spPr>
            <a:xfrm>
              <a:off x="3974284" y="466683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7" name="Freeform: Shape 24676">
              <a:extLst>
                <a:ext uri="{FF2B5EF4-FFF2-40B4-BE49-F238E27FC236}">
                  <a16:creationId xmlns:a16="http://schemas.microsoft.com/office/drawing/2014/main" id="{14FEE66A-1989-4EBA-8EFA-349A2228FA9B}"/>
                </a:ext>
              </a:extLst>
            </p:cNvPr>
            <p:cNvSpPr/>
            <p:nvPr/>
          </p:nvSpPr>
          <p:spPr>
            <a:xfrm>
              <a:off x="4009361" y="466683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8" name="Freeform: Shape 24677">
              <a:extLst>
                <a:ext uri="{FF2B5EF4-FFF2-40B4-BE49-F238E27FC236}">
                  <a16:creationId xmlns:a16="http://schemas.microsoft.com/office/drawing/2014/main" id="{B6D17F72-14EC-D3E4-2B8F-10EEE7DE3295}"/>
                </a:ext>
              </a:extLst>
            </p:cNvPr>
            <p:cNvSpPr/>
            <p:nvPr/>
          </p:nvSpPr>
          <p:spPr>
            <a:xfrm>
              <a:off x="4032746" y="466683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79" name="Freeform: Shape 24678">
              <a:extLst>
                <a:ext uri="{FF2B5EF4-FFF2-40B4-BE49-F238E27FC236}">
                  <a16:creationId xmlns:a16="http://schemas.microsoft.com/office/drawing/2014/main" id="{B0832AF3-CAD6-30AD-3A19-F0213F53F916}"/>
                </a:ext>
              </a:extLst>
            </p:cNvPr>
            <p:cNvSpPr/>
            <p:nvPr/>
          </p:nvSpPr>
          <p:spPr>
            <a:xfrm>
              <a:off x="4056130" y="4666830"/>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0" name="Freeform: Shape 24679">
              <a:extLst>
                <a:ext uri="{FF2B5EF4-FFF2-40B4-BE49-F238E27FC236}">
                  <a16:creationId xmlns:a16="http://schemas.microsoft.com/office/drawing/2014/main" id="{D1802927-DC17-3843-288D-DDC6D407224D}"/>
                </a:ext>
              </a:extLst>
            </p:cNvPr>
            <p:cNvSpPr/>
            <p:nvPr/>
          </p:nvSpPr>
          <p:spPr>
            <a:xfrm>
              <a:off x="4126285" y="468850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1" name="Freeform: Shape 24680">
              <a:extLst>
                <a:ext uri="{FF2B5EF4-FFF2-40B4-BE49-F238E27FC236}">
                  <a16:creationId xmlns:a16="http://schemas.microsoft.com/office/drawing/2014/main" id="{3426F2E4-3CDF-7789-49CB-7F3324FA6AFA}"/>
                </a:ext>
              </a:extLst>
            </p:cNvPr>
            <p:cNvSpPr/>
            <p:nvPr/>
          </p:nvSpPr>
          <p:spPr>
            <a:xfrm>
              <a:off x="4184747" y="468850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2" name="Freeform: Shape 24681">
              <a:extLst>
                <a:ext uri="{FF2B5EF4-FFF2-40B4-BE49-F238E27FC236}">
                  <a16:creationId xmlns:a16="http://schemas.microsoft.com/office/drawing/2014/main" id="{9C2B86B1-397C-2F4F-DE85-0737F14B07A9}"/>
                </a:ext>
              </a:extLst>
            </p:cNvPr>
            <p:cNvSpPr/>
            <p:nvPr/>
          </p:nvSpPr>
          <p:spPr>
            <a:xfrm>
              <a:off x="4208131"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3" name="Freeform: Shape 24682">
              <a:extLst>
                <a:ext uri="{FF2B5EF4-FFF2-40B4-BE49-F238E27FC236}">
                  <a16:creationId xmlns:a16="http://schemas.microsoft.com/office/drawing/2014/main" id="{3791A863-0AAE-8FD1-8A77-655A9AEFF6F5}"/>
                </a:ext>
              </a:extLst>
            </p:cNvPr>
            <p:cNvSpPr/>
            <p:nvPr/>
          </p:nvSpPr>
          <p:spPr>
            <a:xfrm>
              <a:off x="4243208"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4" name="Freeform: Shape 24683">
              <a:extLst>
                <a:ext uri="{FF2B5EF4-FFF2-40B4-BE49-F238E27FC236}">
                  <a16:creationId xmlns:a16="http://schemas.microsoft.com/office/drawing/2014/main" id="{FB8C8CCC-9E76-CC0F-C874-615D95B507B1}"/>
                </a:ext>
              </a:extLst>
            </p:cNvPr>
            <p:cNvSpPr/>
            <p:nvPr/>
          </p:nvSpPr>
          <p:spPr>
            <a:xfrm>
              <a:off x="4266593"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5" name="Freeform: Shape 24684">
              <a:extLst>
                <a:ext uri="{FF2B5EF4-FFF2-40B4-BE49-F238E27FC236}">
                  <a16:creationId xmlns:a16="http://schemas.microsoft.com/office/drawing/2014/main" id="{D1C82010-A3DF-D4D6-5D98-A3022C418E3C}"/>
                </a:ext>
              </a:extLst>
            </p:cNvPr>
            <p:cNvSpPr/>
            <p:nvPr/>
          </p:nvSpPr>
          <p:spPr>
            <a:xfrm>
              <a:off x="4301670"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6" name="Freeform: Shape 24685">
              <a:extLst>
                <a:ext uri="{FF2B5EF4-FFF2-40B4-BE49-F238E27FC236}">
                  <a16:creationId xmlns:a16="http://schemas.microsoft.com/office/drawing/2014/main" id="{C09CEDAF-7541-D49F-BFCF-04E624B3BBA1}"/>
                </a:ext>
              </a:extLst>
            </p:cNvPr>
            <p:cNvSpPr/>
            <p:nvPr/>
          </p:nvSpPr>
          <p:spPr>
            <a:xfrm>
              <a:off x="4325055"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7" name="Freeform: Shape 24686">
              <a:extLst>
                <a:ext uri="{FF2B5EF4-FFF2-40B4-BE49-F238E27FC236}">
                  <a16:creationId xmlns:a16="http://schemas.microsoft.com/office/drawing/2014/main" id="{CF380F27-B30E-B747-925D-518567F60244}"/>
                </a:ext>
              </a:extLst>
            </p:cNvPr>
            <p:cNvSpPr/>
            <p:nvPr/>
          </p:nvSpPr>
          <p:spPr>
            <a:xfrm>
              <a:off x="4348440"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8" name="Freeform: Shape 24687">
              <a:extLst>
                <a:ext uri="{FF2B5EF4-FFF2-40B4-BE49-F238E27FC236}">
                  <a16:creationId xmlns:a16="http://schemas.microsoft.com/office/drawing/2014/main" id="{2760A48F-A31F-7376-444D-FD2FBA57E8BE}"/>
                </a:ext>
              </a:extLst>
            </p:cNvPr>
            <p:cNvSpPr/>
            <p:nvPr/>
          </p:nvSpPr>
          <p:spPr>
            <a:xfrm>
              <a:off x="4371825" y="4710188"/>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89" name="Freeform: Shape 24688">
              <a:extLst>
                <a:ext uri="{FF2B5EF4-FFF2-40B4-BE49-F238E27FC236}">
                  <a16:creationId xmlns:a16="http://schemas.microsoft.com/office/drawing/2014/main" id="{4B57150F-BD41-9095-6515-6F885DC38382}"/>
                </a:ext>
              </a:extLst>
            </p:cNvPr>
            <p:cNvSpPr/>
            <p:nvPr/>
          </p:nvSpPr>
          <p:spPr>
            <a:xfrm>
              <a:off x="4512133" y="4764385"/>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0" name="Freeform: Shape 24689">
              <a:extLst>
                <a:ext uri="{FF2B5EF4-FFF2-40B4-BE49-F238E27FC236}">
                  <a16:creationId xmlns:a16="http://schemas.microsoft.com/office/drawing/2014/main" id="{F7FFDC8B-059D-67B3-28FD-5DE7CCFA87F9}"/>
                </a:ext>
              </a:extLst>
            </p:cNvPr>
            <p:cNvSpPr/>
            <p:nvPr/>
          </p:nvSpPr>
          <p:spPr>
            <a:xfrm>
              <a:off x="4558903" y="47860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1" name="Freeform: Shape 24690">
              <a:extLst>
                <a:ext uri="{FF2B5EF4-FFF2-40B4-BE49-F238E27FC236}">
                  <a16:creationId xmlns:a16="http://schemas.microsoft.com/office/drawing/2014/main" id="{89D2E493-5D91-4F7C-60A8-E1AE53B078E0}"/>
                </a:ext>
              </a:extLst>
            </p:cNvPr>
            <p:cNvSpPr/>
            <p:nvPr/>
          </p:nvSpPr>
          <p:spPr>
            <a:xfrm>
              <a:off x="4582287" y="47860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2" name="Freeform: Shape 24691">
              <a:extLst>
                <a:ext uri="{FF2B5EF4-FFF2-40B4-BE49-F238E27FC236}">
                  <a16:creationId xmlns:a16="http://schemas.microsoft.com/office/drawing/2014/main" id="{DC0548DB-5D08-9BE7-8CDC-8C9E588DFF40}"/>
                </a:ext>
              </a:extLst>
            </p:cNvPr>
            <p:cNvSpPr/>
            <p:nvPr/>
          </p:nvSpPr>
          <p:spPr>
            <a:xfrm>
              <a:off x="4734288" y="489445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3" name="Freeform: Shape 24692">
              <a:extLst>
                <a:ext uri="{FF2B5EF4-FFF2-40B4-BE49-F238E27FC236}">
                  <a16:creationId xmlns:a16="http://schemas.microsoft.com/office/drawing/2014/main" id="{43E7182D-65C1-B9DF-2087-BE4523ADA599}"/>
                </a:ext>
              </a:extLst>
            </p:cNvPr>
            <p:cNvSpPr/>
            <p:nvPr/>
          </p:nvSpPr>
          <p:spPr>
            <a:xfrm>
              <a:off x="4769365" y="489445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4" name="Freeform: Shape 24693">
              <a:extLst>
                <a:ext uri="{FF2B5EF4-FFF2-40B4-BE49-F238E27FC236}">
                  <a16:creationId xmlns:a16="http://schemas.microsoft.com/office/drawing/2014/main" id="{A7B1D482-35F4-DB80-E445-78E0ACC1E6AC}"/>
                </a:ext>
              </a:extLst>
            </p:cNvPr>
            <p:cNvSpPr/>
            <p:nvPr/>
          </p:nvSpPr>
          <p:spPr>
            <a:xfrm>
              <a:off x="4804443" y="489445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5" name="Freeform: Shape 24694">
              <a:extLst>
                <a:ext uri="{FF2B5EF4-FFF2-40B4-BE49-F238E27FC236}">
                  <a16:creationId xmlns:a16="http://schemas.microsoft.com/office/drawing/2014/main" id="{24A2EA55-5B68-B089-7D7F-BCFE05554C5F}"/>
                </a:ext>
              </a:extLst>
            </p:cNvPr>
            <p:cNvSpPr/>
            <p:nvPr/>
          </p:nvSpPr>
          <p:spPr>
            <a:xfrm>
              <a:off x="4839520" y="49594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6" name="Freeform: Shape 24695">
              <a:extLst>
                <a:ext uri="{FF2B5EF4-FFF2-40B4-BE49-F238E27FC236}">
                  <a16:creationId xmlns:a16="http://schemas.microsoft.com/office/drawing/2014/main" id="{3D8DE826-450C-A415-EB8B-4D54BA11DB4F}"/>
                </a:ext>
              </a:extLst>
            </p:cNvPr>
            <p:cNvSpPr/>
            <p:nvPr/>
          </p:nvSpPr>
          <p:spPr>
            <a:xfrm>
              <a:off x="4886289" y="49594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7" name="Freeform: Shape 24696">
              <a:extLst>
                <a:ext uri="{FF2B5EF4-FFF2-40B4-BE49-F238E27FC236}">
                  <a16:creationId xmlns:a16="http://schemas.microsoft.com/office/drawing/2014/main" id="{734A2CC0-1663-4EB7-50BE-5FA677A49D86}"/>
                </a:ext>
              </a:extLst>
            </p:cNvPr>
            <p:cNvSpPr/>
            <p:nvPr/>
          </p:nvSpPr>
          <p:spPr>
            <a:xfrm>
              <a:off x="4909674" y="49594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8" name="Freeform: Shape 24697">
              <a:extLst>
                <a:ext uri="{FF2B5EF4-FFF2-40B4-BE49-F238E27FC236}">
                  <a16:creationId xmlns:a16="http://schemas.microsoft.com/office/drawing/2014/main" id="{32C6AF26-E976-D388-E4DA-3BDE23F57C41}"/>
                </a:ext>
              </a:extLst>
            </p:cNvPr>
            <p:cNvSpPr/>
            <p:nvPr/>
          </p:nvSpPr>
          <p:spPr>
            <a:xfrm>
              <a:off x="4933059" y="49594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699" name="Freeform: Shape 24698">
              <a:extLst>
                <a:ext uri="{FF2B5EF4-FFF2-40B4-BE49-F238E27FC236}">
                  <a16:creationId xmlns:a16="http://schemas.microsoft.com/office/drawing/2014/main" id="{B814298D-25AC-56E0-73FA-4805CA722C2A}"/>
                </a:ext>
              </a:extLst>
            </p:cNvPr>
            <p:cNvSpPr/>
            <p:nvPr/>
          </p:nvSpPr>
          <p:spPr>
            <a:xfrm>
              <a:off x="4991521" y="4959496"/>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0" name="Freeform: Shape 24699">
              <a:extLst>
                <a:ext uri="{FF2B5EF4-FFF2-40B4-BE49-F238E27FC236}">
                  <a16:creationId xmlns:a16="http://schemas.microsoft.com/office/drawing/2014/main" id="{13741FE4-86AC-9D97-543C-2B2DC1C049AB}"/>
                </a:ext>
              </a:extLst>
            </p:cNvPr>
            <p:cNvSpPr/>
            <p:nvPr/>
          </p:nvSpPr>
          <p:spPr>
            <a:xfrm>
              <a:off x="5026598" y="5013693"/>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1" name="Freeform: Shape 24700">
              <a:extLst>
                <a:ext uri="{FF2B5EF4-FFF2-40B4-BE49-F238E27FC236}">
                  <a16:creationId xmlns:a16="http://schemas.microsoft.com/office/drawing/2014/main" id="{61722EF8-C81A-6493-238B-6CDF8ED3D945}"/>
                </a:ext>
              </a:extLst>
            </p:cNvPr>
            <p:cNvSpPr/>
            <p:nvPr/>
          </p:nvSpPr>
          <p:spPr>
            <a:xfrm>
              <a:off x="5085060" y="5013693"/>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2" name="Freeform: Shape 24701">
              <a:extLst>
                <a:ext uri="{FF2B5EF4-FFF2-40B4-BE49-F238E27FC236}">
                  <a16:creationId xmlns:a16="http://schemas.microsoft.com/office/drawing/2014/main" id="{7DF2F0DC-123F-BCEB-A317-9423EFF88B3C}"/>
                </a:ext>
              </a:extLst>
            </p:cNvPr>
            <p:cNvSpPr/>
            <p:nvPr/>
          </p:nvSpPr>
          <p:spPr>
            <a:xfrm>
              <a:off x="5120137" y="508956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3" name="Freeform: Shape 24702">
              <a:extLst>
                <a:ext uri="{FF2B5EF4-FFF2-40B4-BE49-F238E27FC236}">
                  <a16:creationId xmlns:a16="http://schemas.microsoft.com/office/drawing/2014/main" id="{42305562-68FA-71A3-C5D9-869F291D53E5}"/>
                </a:ext>
              </a:extLst>
            </p:cNvPr>
            <p:cNvSpPr/>
            <p:nvPr/>
          </p:nvSpPr>
          <p:spPr>
            <a:xfrm>
              <a:off x="5248753" y="5089569"/>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4" name="Freeform: Shape 24703">
              <a:extLst>
                <a:ext uri="{FF2B5EF4-FFF2-40B4-BE49-F238E27FC236}">
                  <a16:creationId xmlns:a16="http://schemas.microsoft.com/office/drawing/2014/main" id="{25AB89BD-1F87-2B9D-7BE2-37C78BDC7C40}"/>
                </a:ext>
              </a:extLst>
            </p:cNvPr>
            <p:cNvSpPr/>
            <p:nvPr/>
          </p:nvSpPr>
          <p:spPr>
            <a:xfrm>
              <a:off x="5505985" y="51979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5" name="Freeform: Shape 24704">
              <a:extLst>
                <a:ext uri="{FF2B5EF4-FFF2-40B4-BE49-F238E27FC236}">
                  <a16:creationId xmlns:a16="http://schemas.microsoft.com/office/drawing/2014/main" id="{FA58044B-4637-89B3-B5D4-8EBB07E72EE7}"/>
                </a:ext>
              </a:extLst>
            </p:cNvPr>
            <p:cNvSpPr/>
            <p:nvPr/>
          </p:nvSpPr>
          <p:spPr>
            <a:xfrm>
              <a:off x="5541062" y="51979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6" name="Freeform: Shape 24705">
              <a:extLst>
                <a:ext uri="{FF2B5EF4-FFF2-40B4-BE49-F238E27FC236}">
                  <a16:creationId xmlns:a16="http://schemas.microsoft.com/office/drawing/2014/main" id="{8A2A19BB-BAA0-B76A-840C-ACDD5A72482E}"/>
                </a:ext>
              </a:extLst>
            </p:cNvPr>
            <p:cNvSpPr/>
            <p:nvPr/>
          </p:nvSpPr>
          <p:spPr>
            <a:xfrm>
              <a:off x="5564447" y="51979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7" name="Freeform: Shape 24706">
              <a:extLst>
                <a:ext uri="{FF2B5EF4-FFF2-40B4-BE49-F238E27FC236}">
                  <a16:creationId xmlns:a16="http://schemas.microsoft.com/office/drawing/2014/main" id="{D8742259-97D7-4F27-CDCB-C9B113373AF2}"/>
                </a:ext>
              </a:extLst>
            </p:cNvPr>
            <p:cNvSpPr/>
            <p:nvPr/>
          </p:nvSpPr>
          <p:spPr>
            <a:xfrm>
              <a:off x="5739833" y="51979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sp>
          <p:nvSpPr>
            <p:cNvPr id="24708" name="Freeform: Shape 24707">
              <a:extLst>
                <a:ext uri="{FF2B5EF4-FFF2-40B4-BE49-F238E27FC236}">
                  <a16:creationId xmlns:a16="http://schemas.microsoft.com/office/drawing/2014/main" id="{03C6CD2B-BE8C-4DC8-6A0B-01569373E59E}"/>
                </a:ext>
              </a:extLst>
            </p:cNvPr>
            <p:cNvSpPr/>
            <p:nvPr/>
          </p:nvSpPr>
          <p:spPr>
            <a:xfrm>
              <a:off x="5763218" y="5197964"/>
              <a:ext cx="11692" cy="54197"/>
            </a:xfrm>
            <a:custGeom>
              <a:avLst/>
              <a:gdLst>
                <a:gd name="connsiteX0" fmla="*/ 0 w 11692"/>
                <a:gd name="connsiteY0" fmla="*/ 0 h 54197"/>
                <a:gd name="connsiteX1" fmla="*/ 0 w 11692"/>
                <a:gd name="connsiteY1" fmla="*/ 54197 h 54197"/>
              </a:gdLst>
              <a:ahLst/>
              <a:cxnLst>
                <a:cxn ang="0">
                  <a:pos x="connsiteX0" y="connsiteY0"/>
                </a:cxn>
                <a:cxn ang="0">
                  <a:pos x="connsiteX1" y="connsiteY1"/>
                </a:cxn>
              </a:cxnLst>
              <a:rect l="l" t="t" r="r" b="b"/>
              <a:pathLst>
                <a:path w="11692" h="54197">
                  <a:moveTo>
                    <a:pt x="0" y="0"/>
                  </a:moveTo>
                  <a:lnTo>
                    <a:pt x="0" y="54197"/>
                  </a:lnTo>
                </a:path>
              </a:pathLst>
            </a:custGeom>
            <a:ln w="28575" cap="flat">
              <a:solidFill>
                <a:srgbClr val="E1471D"/>
              </a:solidFill>
              <a:prstDash val="solid"/>
              <a:miter/>
            </a:ln>
          </p:spPr>
          <p:txBody>
            <a:bodyPr rtlCol="0" anchor="ctr"/>
            <a:lstStyle/>
            <a:p>
              <a:endParaRPr lang="en-US"/>
            </a:p>
          </p:txBody>
        </p:sp>
      </p:grpSp>
      <p:grpSp>
        <p:nvGrpSpPr>
          <p:cNvPr id="24709" name="Group 24708">
            <a:extLst>
              <a:ext uri="{FF2B5EF4-FFF2-40B4-BE49-F238E27FC236}">
                <a16:creationId xmlns:a16="http://schemas.microsoft.com/office/drawing/2014/main" id="{5D32DD0E-B72A-E7E2-CBC5-3151BE3C129A}"/>
              </a:ext>
            </a:extLst>
          </p:cNvPr>
          <p:cNvGrpSpPr/>
          <p:nvPr/>
        </p:nvGrpSpPr>
        <p:grpSpPr>
          <a:xfrm>
            <a:off x="6446930" y="2744498"/>
            <a:ext cx="4602071" cy="3373299"/>
            <a:chOff x="738304" y="2744498"/>
            <a:chExt cx="4602071" cy="3373299"/>
          </a:xfrm>
        </p:grpSpPr>
        <p:grpSp>
          <p:nvGrpSpPr>
            <p:cNvPr id="24710" name="Group 24709">
              <a:extLst>
                <a:ext uri="{FF2B5EF4-FFF2-40B4-BE49-F238E27FC236}">
                  <a16:creationId xmlns:a16="http://schemas.microsoft.com/office/drawing/2014/main" id="{BBB1B093-265E-3AAC-B356-20D6A70F2FBE}"/>
                </a:ext>
              </a:extLst>
            </p:cNvPr>
            <p:cNvGrpSpPr/>
            <p:nvPr/>
          </p:nvGrpSpPr>
          <p:grpSpPr>
            <a:xfrm>
              <a:off x="738304" y="2744498"/>
              <a:ext cx="497252" cy="3186095"/>
              <a:chOff x="2456004" y="1536947"/>
              <a:chExt cx="497252" cy="3739596"/>
            </a:xfrm>
          </p:grpSpPr>
          <p:sp>
            <p:nvSpPr>
              <p:cNvPr id="24758" name="TextBox 24757">
                <a:extLst>
                  <a:ext uri="{FF2B5EF4-FFF2-40B4-BE49-F238E27FC236}">
                    <a16:creationId xmlns:a16="http://schemas.microsoft.com/office/drawing/2014/main" id="{BFB20FE0-5CC0-E119-EAB8-D89B089AEF1C}"/>
                  </a:ext>
                </a:extLst>
              </p:cNvPr>
              <p:cNvSpPr txBox="1"/>
              <p:nvPr/>
            </p:nvSpPr>
            <p:spPr bwMode="auto">
              <a:xfrm>
                <a:off x="2456004" y="1536947"/>
                <a:ext cx="49725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759" name="TextBox 24758">
                <a:extLst>
                  <a:ext uri="{FF2B5EF4-FFF2-40B4-BE49-F238E27FC236}">
                    <a16:creationId xmlns:a16="http://schemas.microsoft.com/office/drawing/2014/main" id="{454E837F-0AE7-2477-F063-638B542ECF07}"/>
                  </a:ext>
                </a:extLst>
              </p:cNvPr>
              <p:cNvSpPr txBox="1"/>
              <p:nvPr/>
            </p:nvSpPr>
            <p:spPr bwMode="auto">
              <a:xfrm>
                <a:off x="2560200" y="2212271"/>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4760" name="TextBox 24759">
                <a:extLst>
                  <a:ext uri="{FF2B5EF4-FFF2-40B4-BE49-F238E27FC236}">
                    <a16:creationId xmlns:a16="http://schemas.microsoft.com/office/drawing/2014/main" id="{EEF6042A-CDCA-AEBA-41FE-500B6C297F12}"/>
                  </a:ext>
                </a:extLst>
              </p:cNvPr>
              <p:cNvSpPr txBox="1"/>
              <p:nvPr/>
            </p:nvSpPr>
            <p:spPr bwMode="auto">
              <a:xfrm>
                <a:off x="2560200" y="2872570"/>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761" name="TextBox 24760">
                <a:extLst>
                  <a:ext uri="{FF2B5EF4-FFF2-40B4-BE49-F238E27FC236}">
                    <a16:creationId xmlns:a16="http://schemas.microsoft.com/office/drawing/2014/main" id="{74C45D46-0D39-364E-59E7-6A53EF628BAC}"/>
                  </a:ext>
                </a:extLst>
              </p:cNvPr>
              <p:cNvSpPr txBox="1"/>
              <p:nvPr/>
            </p:nvSpPr>
            <p:spPr bwMode="auto">
              <a:xfrm>
                <a:off x="2560200" y="3547894"/>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762" name="TextBox 24761">
                <a:extLst>
                  <a:ext uri="{FF2B5EF4-FFF2-40B4-BE49-F238E27FC236}">
                    <a16:creationId xmlns:a16="http://schemas.microsoft.com/office/drawing/2014/main" id="{4956F530-6C3F-1D23-5EEA-4AA0D8261E58}"/>
                  </a:ext>
                </a:extLst>
              </p:cNvPr>
              <p:cNvSpPr txBox="1"/>
              <p:nvPr/>
            </p:nvSpPr>
            <p:spPr bwMode="auto">
              <a:xfrm>
                <a:off x="2560200" y="4205428"/>
                <a:ext cx="393056"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763" name="TextBox 24762">
                <a:extLst>
                  <a:ext uri="{FF2B5EF4-FFF2-40B4-BE49-F238E27FC236}">
                    <a16:creationId xmlns:a16="http://schemas.microsoft.com/office/drawing/2014/main" id="{AFE5238B-88A7-649E-DF41-CEC281B8F968}"/>
                  </a:ext>
                </a:extLst>
              </p:cNvPr>
              <p:cNvSpPr txBox="1"/>
              <p:nvPr/>
            </p:nvSpPr>
            <p:spPr bwMode="auto">
              <a:xfrm>
                <a:off x="2664394" y="4880752"/>
                <a:ext cx="288862" cy="39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4711" name="Group 24710">
              <a:extLst>
                <a:ext uri="{FF2B5EF4-FFF2-40B4-BE49-F238E27FC236}">
                  <a16:creationId xmlns:a16="http://schemas.microsoft.com/office/drawing/2014/main" id="{F0B711FA-69B5-F0D0-D8D8-EAC8A0CC2EDF}"/>
                </a:ext>
              </a:extLst>
            </p:cNvPr>
            <p:cNvGrpSpPr/>
            <p:nvPr/>
          </p:nvGrpSpPr>
          <p:grpSpPr>
            <a:xfrm>
              <a:off x="1109792" y="5779243"/>
              <a:ext cx="4213504" cy="338554"/>
              <a:chOff x="2674310" y="5064788"/>
              <a:chExt cx="9624634" cy="338554"/>
            </a:xfrm>
          </p:grpSpPr>
          <p:grpSp>
            <p:nvGrpSpPr>
              <p:cNvPr id="24740" name="Group 24739">
                <a:extLst>
                  <a:ext uri="{FF2B5EF4-FFF2-40B4-BE49-F238E27FC236}">
                    <a16:creationId xmlns:a16="http://schemas.microsoft.com/office/drawing/2014/main" id="{DC0DE354-02D6-943A-667C-DAC2AEEAEF8D}"/>
                  </a:ext>
                </a:extLst>
              </p:cNvPr>
              <p:cNvGrpSpPr/>
              <p:nvPr/>
            </p:nvGrpSpPr>
            <p:grpSpPr>
              <a:xfrm>
                <a:off x="2674310" y="5064788"/>
                <a:ext cx="2670953" cy="338554"/>
                <a:chOff x="2674310" y="5064788"/>
                <a:chExt cx="2670953" cy="338554"/>
              </a:xfrm>
            </p:grpSpPr>
            <p:sp>
              <p:nvSpPr>
                <p:cNvPr id="24754" name="TextBox 24753">
                  <a:extLst>
                    <a:ext uri="{FF2B5EF4-FFF2-40B4-BE49-F238E27FC236}">
                      <a16:creationId xmlns:a16="http://schemas.microsoft.com/office/drawing/2014/main" id="{38E8B18A-F1D2-F2C3-6C9A-BE6EA7D23E7D}"/>
                    </a:ext>
                  </a:extLst>
                </p:cNvPr>
                <p:cNvSpPr txBox="1"/>
                <p:nvPr/>
              </p:nvSpPr>
              <p:spPr bwMode="auto">
                <a:xfrm>
                  <a:off x="2674310"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755" name="TextBox 24754">
                  <a:extLst>
                    <a:ext uri="{FF2B5EF4-FFF2-40B4-BE49-F238E27FC236}">
                      <a16:creationId xmlns:a16="http://schemas.microsoft.com/office/drawing/2014/main" id="{3D14AF22-223E-EE10-901C-2F9F88929F4E}"/>
                    </a:ext>
                  </a:extLst>
                </p:cNvPr>
                <p:cNvSpPr txBox="1"/>
                <p:nvPr/>
              </p:nvSpPr>
              <p:spPr bwMode="auto">
                <a:xfrm>
                  <a:off x="3305828"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24756" name="TextBox 24755">
                  <a:extLst>
                    <a:ext uri="{FF2B5EF4-FFF2-40B4-BE49-F238E27FC236}">
                      <a16:creationId xmlns:a16="http://schemas.microsoft.com/office/drawing/2014/main" id="{06317AC2-594E-657A-A561-EBE0A5DD8928}"/>
                    </a:ext>
                  </a:extLst>
                </p:cNvPr>
                <p:cNvSpPr txBox="1"/>
                <p:nvPr/>
              </p:nvSpPr>
              <p:spPr bwMode="auto">
                <a:xfrm>
                  <a:off x="3934915" y="5064788"/>
                  <a:ext cx="6598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4757" name="TextBox 24756">
                  <a:extLst>
                    <a:ext uri="{FF2B5EF4-FFF2-40B4-BE49-F238E27FC236}">
                      <a16:creationId xmlns:a16="http://schemas.microsoft.com/office/drawing/2014/main" id="{622CCDAE-A52E-67CF-23DC-46FEBD9A768F}"/>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grpSp>
          <p:grpSp>
            <p:nvGrpSpPr>
              <p:cNvPr id="24741" name="Group 24740">
                <a:extLst>
                  <a:ext uri="{FF2B5EF4-FFF2-40B4-BE49-F238E27FC236}">
                    <a16:creationId xmlns:a16="http://schemas.microsoft.com/office/drawing/2014/main" id="{BF760DD7-28DB-4B87-CAD9-AB6FB9D40233}"/>
                  </a:ext>
                </a:extLst>
              </p:cNvPr>
              <p:cNvGrpSpPr/>
              <p:nvPr/>
            </p:nvGrpSpPr>
            <p:grpSpPr>
              <a:xfrm>
                <a:off x="5096574" y="5064788"/>
                <a:ext cx="2789957" cy="338554"/>
                <a:chOff x="2555306" y="5064788"/>
                <a:chExt cx="2789957" cy="338554"/>
              </a:xfrm>
            </p:grpSpPr>
            <p:sp>
              <p:nvSpPr>
                <p:cNvPr id="24750" name="TextBox 24749">
                  <a:extLst>
                    <a:ext uri="{FF2B5EF4-FFF2-40B4-BE49-F238E27FC236}">
                      <a16:creationId xmlns:a16="http://schemas.microsoft.com/office/drawing/2014/main" id="{50612FFF-9485-72DD-31D3-22F88DEE42B4}"/>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4751" name="TextBox 24750">
                  <a:extLst>
                    <a:ext uri="{FF2B5EF4-FFF2-40B4-BE49-F238E27FC236}">
                      <a16:creationId xmlns:a16="http://schemas.microsoft.com/office/drawing/2014/main" id="{A9E15D3C-8EE3-2F6D-D111-3699EE2AD5CB}"/>
                    </a:ext>
                  </a:extLst>
                </p:cNvPr>
                <p:cNvSpPr txBox="1"/>
                <p:nvPr/>
              </p:nvSpPr>
              <p:spPr bwMode="auto">
                <a:xfrm>
                  <a:off x="3186824"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752" name="TextBox 24751">
                  <a:extLst>
                    <a:ext uri="{FF2B5EF4-FFF2-40B4-BE49-F238E27FC236}">
                      <a16:creationId xmlns:a16="http://schemas.microsoft.com/office/drawing/2014/main" id="{D234A74A-613A-49DD-2519-EDB8CFFA3E5D}"/>
                    </a:ext>
                  </a:extLst>
                </p:cNvPr>
                <p:cNvSpPr txBox="1"/>
                <p:nvPr/>
              </p:nvSpPr>
              <p:spPr bwMode="auto">
                <a:xfrm>
                  <a:off x="3815911"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4753" name="TextBox 24752">
                  <a:extLst>
                    <a:ext uri="{FF2B5EF4-FFF2-40B4-BE49-F238E27FC236}">
                      <a16:creationId xmlns:a16="http://schemas.microsoft.com/office/drawing/2014/main" id="{DE0936A9-F8E6-7B98-AF69-5D156796D5FA}"/>
                    </a:ext>
                  </a:extLst>
                </p:cNvPr>
                <p:cNvSpPr txBox="1"/>
                <p:nvPr/>
              </p:nvSpPr>
              <p:spPr bwMode="auto">
                <a:xfrm>
                  <a:off x="4447429" y="5064788"/>
                  <a:ext cx="897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grpSp>
            <p:nvGrpSpPr>
              <p:cNvPr id="24742" name="Group 24741">
                <a:extLst>
                  <a:ext uri="{FF2B5EF4-FFF2-40B4-BE49-F238E27FC236}">
                    <a16:creationId xmlns:a16="http://schemas.microsoft.com/office/drawing/2014/main" id="{81465EB9-040C-3536-AD63-247DD0B8D7DE}"/>
                  </a:ext>
                </a:extLst>
              </p:cNvPr>
              <p:cNvGrpSpPr/>
              <p:nvPr/>
            </p:nvGrpSpPr>
            <p:grpSpPr>
              <a:xfrm>
                <a:off x="7626687" y="5064788"/>
                <a:ext cx="4672257" cy="338554"/>
                <a:chOff x="2555306" y="5064788"/>
                <a:chExt cx="4672257" cy="338554"/>
              </a:xfrm>
            </p:grpSpPr>
            <p:sp>
              <p:nvSpPr>
                <p:cNvPr id="24743" name="TextBox 24742">
                  <a:extLst>
                    <a:ext uri="{FF2B5EF4-FFF2-40B4-BE49-F238E27FC236}">
                      <a16:creationId xmlns:a16="http://schemas.microsoft.com/office/drawing/2014/main" id="{BACD2486-F061-3C51-8728-6E7F7B1C6F1B}"/>
                    </a:ext>
                  </a:extLst>
                </p:cNvPr>
                <p:cNvSpPr txBox="1"/>
                <p:nvPr/>
              </p:nvSpPr>
              <p:spPr bwMode="auto">
                <a:xfrm>
                  <a:off x="2555306"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4744" name="TextBox 24743">
                  <a:extLst>
                    <a:ext uri="{FF2B5EF4-FFF2-40B4-BE49-F238E27FC236}">
                      <a16:creationId xmlns:a16="http://schemas.microsoft.com/office/drawing/2014/main" id="{10810A06-0A5B-29A4-19DE-3175635B3181}"/>
                    </a:ext>
                  </a:extLst>
                </p:cNvPr>
                <p:cNvSpPr txBox="1"/>
                <p:nvPr/>
              </p:nvSpPr>
              <p:spPr bwMode="auto">
                <a:xfrm>
                  <a:off x="3186822"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4745" name="TextBox 24744">
                  <a:extLst>
                    <a:ext uri="{FF2B5EF4-FFF2-40B4-BE49-F238E27FC236}">
                      <a16:creationId xmlns:a16="http://schemas.microsoft.com/office/drawing/2014/main" id="{C936EF2B-90FC-2DE6-0268-1BE341D904FB}"/>
                    </a:ext>
                  </a:extLst>
                </p:cNvPr>
                <p:cNvSpPr txBox="1"/>
                <p:nvPr/>
              </p:nvSpPr>
              <p:spPr bwMode="auto">
                <a:xfrm>
                  <a:off x="381591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746" name="TextBox 24745">
                  <a:extLst>
                    <a:ext uri="{FF2B5EF4-FFF2-40B4-BE49-F238E27FC236}">
                      <a16:creationId xmlns:a16="http://schemas.microsoft.com/office/drawing/2014/main" id="{F9E91556-9EBE-BB47-CFC7-1EF2B4F6FAEF}"/>
                    </a:ext>
                  </a:extLst>
                </p:cNvPr>
                <p:cNvSpPr txBox="1"/>
                <p:nvPr/>
              </p:nvSpPr>
              <p:spPr bwMode="auto">
                <a:xfrm>
                  <a:off x="4447429"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24747" name="TextBox 24746">
                  <a:extLst>
                    <a:ext uri="{FF2B5EF4-FFF2-40B4-BE49-F238E27FC236}">
                      <a16:creationId xmlns:a16="http://schemas.microsoft.com/office/drawing/2014/main" id="{3378EB3B-82BB-8A98-381C-D6054A69DE98}"/>
                    </a:ext>
                  </a:extLst>
                </p:cNvPr>
                <p:cNvSpPr txBox="1"/>
                <p:nvPr/>
              </p:nvSpPr>
              <p:spPr bwMode="auto">
                <a:xfrm>
                  <a:off x="5110881"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4748" name="TextBox 24747">
                  <a:extLst>
                    <a:ext uri="{FF2B5EF4-FFF2-40B4-BE49-F238E27FC236}">
                      <a16:creationId xmlns:a16="http://schemas.microsoft.com/office/drawing/2014/main" id="{E1D42AC2-3B04-F38F-68EF-B1F7B96A96CB}"/>
                    </a:ext>
                  </a:extLst>
                </p:cNvPr>
                <p:cNvSpPr txBox="1"/>
                <p:nvPr/>
              </p:nvSpPr>
              <p:spPr bwMode="auto">
                <a:xfrm>
                  <a:off x="5698210"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24749" name="TextBox 24748">
                  <a:extLst>
                    <a:ext uri="{FF2B5EF4-FFF2-40B4-BE49-F238E27FC236}">
                      <a16:creationId xmlns:a16="http://schemas.microsoft.com/office/drawing/2014/main" id="{6635B9FA-9142-136F-37AF-5077DB956932}"/>
                    </a:ext>
                  </a:extLst>
                </p:cNvPr>
                <p:cNvSpPr txBox="1"/>
                <p:nvPr/>
              </p:nvSpPr>
              <p:spPr bwMode="auto">
                <a:xfrm>
                  <a:off x="6329728" y="5064788"/>
                  <a:ext cx="897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grpSp>
        </p:grpSp>
        <p:grpSp>
          <p:nvGrpSpPr>
            <p:cNvPr id="24712" name="Graphic 24604">
              <a:extLst>
                <a:ext uri="{FF2B5EF4-FFF2-40B4-BE49-F238E27FC236}">
                  <a16:creationId xmlns:a16="http://schemas.microsoft.com/office/drawing/2014/main" id="{9E92A1CE-1196-5C88-5CC1-DBEE1444DBB8}"/>
                </a:ext>
              </a:extLst>
            </p:cNvPr>
            <p:cNvGrpSpPr/>
            <p:nvPr/>
          </p:nvGrpSpPr>
          <p:grpSpPr>
            <a:xfrm>
              <a:off x="1155964" y="2918071"/>
              <a:ext cx="4184411" cy="2930278"/>
              <a:chOff x="1155964" y="2918071"/>
              <a:chExt cx="4184411" cy="2930278"/>
            </a:xfrm>
            <a:noFill/>
          </p:grpSpPr>
          <p:sp>
            <p:nvSpPr>
              <p:cNvPr id="24713" name="Freeform: Shape 24712">
                <a:extLst>
                  <a:ext uri="{FF2B5EF4-FFF2-40B4-BE49-F238E27FC236}">
                    <a16:creationId xmlns:a16="http://schemas.microsoft.com/office/drawing/2014/main" id="{1C7E6BF4-7E5B-E57E-96FC-19CE46C789C7}"/>
                  </a:ext>
                </a:extLst>
              </p:cNvPr>
              <p:cNvSpPr/>
              <p:nvPr/>
            </p:nvSpPr>
            <p:spPr>
              <a:xfrm>
                <a:off x="1254365" y="2918071"/>
                <a:ext cx="4086010" cy="2842456"/>
              </a:xfrm>
              <a:custGeom>
                <a:avLst/>
                <a:gdLst>
                  <a:gd name="connsiteX0" fmla="*/ 0 w 4206635"/>
                  <a:gd name="connsiteY0" fmla="*/ 0 h 2842456"/>
                  <a:gd name="connsiteX1" fmla="*/ 0 w 4206635"/>
                  <a:gd name="connsiteY1" fmla="*/ 2842456 h 2842456"/>
                  <a:gd name="connsiteX2" fmla="*/ 4206635 w 4206635"/>
                  <a:gd name="connsiteY2" fmla="*/ 2842456 h 2842456"/>
                </a:gdLst>
                <a:ahLst/>
                <a:cxnLst>
                  <a:cxn ang="0">
                    <a:pos x="connsiteX0" y="connsiteY0"/>
                  </a:cxn>
                  <a:cxn ang="0">
                    <a:pos x="connsiteX1" y="connsiteY1"/>
                  </a:cxn>
                  <a:cxn ang="0">
                    <a:pos x="connsiteX2" y="connsiteY2"/>
                  </a:cxn>
                </a:cxnLst>
                <a:rect l="l" t="t" r="r" b="b"/>
                <a:pathLst>
                  <a:path w="4206635" h="2842456">
                    <a:moveTo>
                      <a:pt x="0" y="0"/>
                    </a:moveTo>
                    <a:lnTo>
                      <a:pt x="0" y="2842456"/>
                    </a:lnTo>
                    <a:lnTo>
                      <a:pt x="4206635" y="2842456"/>
                    </a:lnTo>
                  </a:path>
                </a:pathLst>
              </a:custGeom>
              <a:noFill/>
              <a:ln w="28575" cap="flat">
                <a:solidFill>
                  <a:srgbClr val="000000"/>
                </a:solidFill>
                <a:prstDash val="solid"/>
                <a:miter/>
              </a:ln>
            </p:spPr>
            <p:txBody>
              <a:bodyPr rtlCol="0" anchor="ctr"/>
              <a:lstStyle/>
              <a:p>
                <a:endParaRPr lang="en-US" sz="1600"/>
              </a:p>
            </p:txBody>
          </p:sp>
          <p:grpSp>
            <p:nvGrpSpPr>
              <p:cNvPr id="24714" name="Graphic 24604">
                <a:extLst>
                  <a:ext uri="{FF2B5EF4-FFF2-40B4-BE49-F238E27FC236}">
                    <a16:creationId xmlns:a16="http://schemas.microsoft.com/office/drawing/2014/main" id="{439A598B-4E31-C484-7F8E-EE39211F6E0A}"/>
                  </a:ext>
                </a:extLst>
              </p:cNvPr>
              <p:cNvGrpSpPr/>
              <p:nvPr/>
            </p:nvGrpSpPr>
            <p:grpSpPr>
              <a:xfrm>
                <a:off x="1155964" y="2923499"/>
                <a:ext cx="98400" cy="2844193"/>
                <a:chOff x="1155964" y="2923499"/>
                <a:chExt cx="98400" cy="2844193"/>
              </a:xfrm>
            </p:grpSpPr>
            <p:sp>
              <p:nvSpPr>
                <p:cNvPr id="24734" name="Freeform: Shape 24733">
                  <a:extLst>
                    <a:ext uri="{FF2B5EF4-FFF2-40B4-BE49-F238E27FC236}">
                      <a16:creationId xmlns:a16="http://schemas.microsoft.com/office/drawing/2014/main" id="{6DD22787-B0E5-D07A-710B-E28BB4493056}"/>
                    </a:ext>
                  </a:extLst>
                </p:cNvPr>
                <p:cNvSpPr/>
                <p:nvPr/>
              </p:nvSpPr>
              <p:spPr>
                <a:xfrm>
                  <a:off x="1155964" y="2923499"/>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5" name="Freeform: Shape 24734">
                  <a:extLst>
                    <a:ext uri="{FF2B5EF4-FFF2-40B4-BE49-F238E27FC236}">
                      <a16:creationId xmlns:a16="http://schemas.microsoft.com/office/drawing/2014/main" id="{0E5D8F33-D082-CA61-E2FA-9835742A86DB}"/>
                    </a:ext>
                  </a:extLst>
                </p:cNvPr>
                <p:cNvSpPr/>
                <p:nvPr/>
              </p:nvSpPr>
              <p:spPr>
                <a:xfrm>
                  <a:off x="1155964" y="3492337"/>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6" name="Freeform: Shape 24735">
                  <a:extLst>
                    <a:ext uri="{FF2B5EF4-FFF2-40B4-BE49-F238E27FC236}">
                      <a16:creationId xmlns:a16="http://schemas.microsoft.com/office/drawing/2014/main" id="{E2AFAC6D-53C9-D2B7-73A1-5898F9046A9F}"/>
                    </a:ext>
                  </a:extLst>
                </p:cNvPr>
                <p:cNvSpPr/>
                <p:nvPr/>
              </p:nvSpPr>
              <p:spPr>
                <a:xfrm>
                  <a:off x="1155964" y="4061176"/>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7" name="Freeform: Shape 24736">
                  <a:extLst>
                    <a:ext uri="{FF2B5EF4-FFF2-40B4-BE49-F238E27FC236}">
                      <a16:creationId xmlns:a16="http://schemas.microsoft.com/office/drawing/2014/main" id="{9DA04122-8EC7-E0CD-C898-414EB4A0573C}"/>
                    </a:ext>
                  </a:extLst>
                </p:cNvPr>
                <p:cNvSpPr/>
                <p:nvPr/>
              </p:nvSpPr>
              <p:spPr>
                <a:xfrm>
                  <a:off x="1155964" y="4630014"/>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8" name="Freeform: Shape 24737">
                  <a:extLst>
                    <a:ext uri="{FF2B5EF4-FFF2-40B4-BE49-F238E27FC236}">
                      <a16:creationId xmlns:a16="http://schemas.microsoft.com/office/drawing/2014/main" id="{9FC7FFFB-533C-BEB3-0486-C8DC432B3166}"/>
                    </a:ext>
                  </a:extLst>
                </p:cNvPr>
                <p:cNvSpPr/>
                <p:nvPr/>
              </p:nvSpPr>
              <p:spPr>
                <a:xfrm>
                  <a:off x="1155964" y="5198853"/>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sp>
              <p:nvSpPr>
                <p:cNvPr id="24739" name="Freeform: Shape 24738">
                  <a:extLst>
                    <a:ext uri="{FF2B5EF4-FFF2-40B4-BE49-F238E27FC236}">
                      <a16:creationId xmlns:a16="http://schemas.microsoft.com/office/drawing/2014/main" id="{F89C0910-0938-03F1-6897-1EEA0CB05BB3}"/>
                    </a:ext>
                  </a:extLst>
                </p:cNvPr>
                <p:cNvSpPr/>
                <p:nvPr/>
              </p:nvSpPr>
              <p:spPr>
                <a:xfrm>
                  <a:off x="1155964" y="5767692"/>
                  <a:ext cx="98400" cy="10855"/>
                </a:xfrm>
                <a:custGeom>
                  <a:avLst/>
                  <a:gdLst>
                    <a:gd name="connsiteX0" fmla="*/ 0 w 98400"/>
                    <a:gd name="connsiteY0" fmla="*/ 0 h 10855"/>
                    <a:gd name="connsiteX1" fmla="*/ 98401 w 98400"/>
                    <a:gd name="connsiteY1" fmla="*/ 0 h 10855"/>
                  </a:gdLst>
                  <a:ahLst/>
                  <a:cxnLst>
                    <a:cxn ang="0">
                      <a:pos x="connsiteX0" y="connsiteY0"/>
                    </a:cxn>
                    <a:cxn ang="0">
                      <a:pos x="connsiteX1" y="connsiteY1"/>
                    </a:cxn>
                  </a:cxnLst>
                  <a:rect l="l" t="t" r="r" b="b"/>
                  <a:pathLst>
                    <a:path w="98400" h="10855">
                      <a:moveTo>
                        <a:pt x="0" y="0"/>
                      </a:moveTo>
                      <a:lnTo>
                        <a:pt x="98401" y="0"/>
                      </a:lnTo>
                    </a:path>
                  </a:pathLst>
                </a:custGeom>
                <a:ln w="28575" cap="flat">
                  <a:solidFill>
                    <a:srgbClr val="000000"/>
                  </a:solidFill>
                  <a:prstDash val="solid"/>
                  <a:miter/>
                </a:ln>
              </p:spPr>
              <p:txBody>
                <a:bodyPr rtlCol="0" anchor="ctr"/>
                <a:lstStyle/>
                <a:p>
                  <a:endParaRPr lang="en-US" sz="1600"/>
                </a:p>
              </p:txBody>
            </p:sp>
          </p:grpSp>
          <p:grpSp>
            <p:nvGrpSpPr>
              <p:cNvPr id="24715" name="Graphic 24604">
                <a:extLst>
                  <a:ext uri="{FF2B5EF4-FFF2-40B4-BE49-F238E27FC236}">
                    <a16:creationId xmlns:a16="http://schemas.microsoft.com/office/drawing/2014/main" id="{46101C38-5713-A35A-857A-31CCEB3D7261}"/>
                  </a:ext>
                </a:extLst>
              </p:cNvPr>
              <p:cNvGrpSpPr/>
              <p:nvPr/>
            </p:nvGrpSpPr>
            <p:grpSpPr>
              <a:xfrm>
                <a:off x="1253257" y="5767692"/>
                <a:ext cx="3889416" cy="80657"/>
                <a:chOff x="1253257" y="5767692"/>
                <a:chExt cx="3889416" cy="80657"/>
              </a:xfrm>
            </p:grpSpPr>
            <p:grpSp>
              <p:nvGrpSpPr>
                <p:cNvPr id="24716" name="Graphic 24604">
                  <a:extLst>
                    <a:ext uri="{FF2B5EF4-FFF2-40B4-BE49-F238E27FC236}">
                      <a16:creationId xmlns:a16="http://schemas.microsoft.com/office/drawing/2014/main" id="{7704106A-EAC1-ED88-AA8B-C75F87B79A0C}"/>
                    </a:ext>
                  </a:extLst>
                </p:cNvPr>
                <p:cNvGrpSpPr/>
                <p:nvPr/>
              </p:nvGrpSpPr>
              <p:grpSpPr>
                <a:xfrm>
                  <a:off x="1253257" y="5767692"/>
                  <a:ext cx="1367279" cy="80657"/>
                  <a:chOff x="1253257" y="5767692"/>
                  <a:chExt cx="1367279" cy="80657"/>
                </a:xfrm>
              </p:grpSpPr>
              <p:sp>
                <p:nvSpPr>
                  <p:cNvPr id="24728" name="Freeform: Shape 24727">
                    <a:extLst>
                      <a:ext uri="{FF2B5EF4-FFF2-40B4-BE49-F238E27FC236}">
                        <a16:creationId xmlns:a16="http://schemas.microsoft.com/office/drawing/2014/main" id="{54B1E581-2442-3AEC-D72B-6965DF86A341}"/>
                      </a:ext>
                    </a:extLst>
                  </p:cNvPr>
                  <p:cNvSpPr/>
                  <p:nvPr/>
                </p:nvSpPr>
                <p:spPr>
                  <a:xfrm>
                    <a:off x="262053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9" name="Freeform: Shape 24728">
                    <a:extLst>
                      <a:ext uri="{FF2B5EF4-FFF2-40B4-BE49-F238E27FC236}">
                        <a16:creationId xmlns:a16="http://schemas.microsoft.com/office/drawing/2014/main" id="{0F74565D-CB9E-59BC-0507-2310AA8E1E6B}"/>
                      </a:ext>
                    </a:extLst>
                  </p:cNvPr>
                  <p:cNvSpPr/>
                  <p:nvPr/>
                </p:nvSpPr>
                <p:spPr>
                  <a:xfrm>
                    <a:off x="234710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30" name="Freeform: Shape 24729">
                    <a:extLst>
                      <a:ext uri="{FF2B5EF4-FFF2-40B4-BE49-F238E27FC236}">
                        <a16:creationId xmlns:a16="http://schemas.microsoft.com/office/drawing/2014/main" id="{2DDCC6F3-1BE4-19D9-9151-6989CB47A189}"/>
                      </a:ext>
                    </a:extLst>
                  </p:cNvPr>
                  <p:cNvSpPr/>
                  <p:nvPr/>
                </p:nvSpPr>
                <p:spPr>
                  <a:xfrm>
                    <a:off x="2073674"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31" name="Freeform: Shape 24730">
                    <a:extLst>
                      <a:ext uri="{FF2B5EF4-FFF2-40B4-BE49-F238E27FC236}">
                        <a16:creationId xmlns:a16="http://schemas.microsoft.com/office/drawing/2014/main" id="{B2E886FE-A414-A67F-E299-790BFB9958CD}"/>
                      </a:ext>
                    </a:extLst>
                  </p:cNvPr>
                  <p:cNvSpPr/>
                  <p:nvPr/>
                </p:nvSpPr>
                <p:spPr>
                  <a:xfrm>
                    <a:off x="180024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32" name="Freeform: Shape 24731">
                    <a:extLst>
                      <a:ext uri="{FF2B5EF4-FFF2-40B4-BE49-F238E27FC236}">
                        <a16:creationId xmlns:a16="http://schemas.microsoft.com/office/drawing/2014/main" id="{FFD02202-0899-0A6B-D1E9-5C922A091447}"/>
                      </a:ext>
                    </a:extLst>
                  </p:cNvPr>
                  <p:cNvSpPr/>
                  <p:nvPr/>
                </p:nvSpPr>
                <p:spPr>
                  <a:xfrm>
                    <a:off x="15266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33" name="Freeform: Shape 24732">
                    <a:extLst>
                      <a:ext uri="{FF2B5EF4-FFF2-40B4-BE49-F238E27FC236}">
                        <a16:creationId xmlns:a16="http://schemas.microsoft.com/office/drawing/2014/main" id="{7B731DE7-0341-7B6A-7E96-D464EF578D21}"/>
                      </a:ext>
                    </a:extLst>
                  </p:cNvPr>
                  <p:cNvSpPr/>
                  <p:nvPr/>
                </p:nvSpPr>
                <p:spPr>
                  <a:xfrm>
                    <a:off x="1253257"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4717" name="Graphic 24604">
                  <a:extLst>
                    <a:ext uri="{FF2B5EF4-FFF2-40B4-BE49-F238E27FC236}">
                      <a16:creationId xmlns:a16="http://schemas.microsoft.com/office/drawing/2014/main" id="{AB8D60B2-93F6-9F96-C08D-58A2F0DA296E}"/>
                    </a:ext>
                  </a:extLst>
                </p:cNvPr>
                <p:cNvGrpSpPr/>
                <p:nvPr/>
              </p:nvGrpSpPr>
              <p:grpSpPr>
                <a:xfrm>
                  <a:off x="2897289" y="5767692"/>
                  <a:ext cx="1400735" cy="80657"/>
                  <a:chOff x="2897289" y="5767692"/>
                  <a:chExt cx="1400735" cy="80657"/>
                </a:xfrm>
              </p:grpSpPr>
              <p:sp>
                <p:nvSpPr>
                  <p:cNvPr id="24722" name="Freeform: Shape 24721">
                    <a:extLst>
                      <a:ext uri="{FF2B5EF4-FFF2-40B4-BE49-F238E27FC236}">
                        <a16:creationId xmlns:a16="http://schemas.microsoft.com/office/drawing/2014/main" id="{6BDA1202-C220-D8AA-36AD-C626B5DBBA67}"/>
                      </a:ext>
                    </a:extLst>
                  </p:cNvPr>
                  <p:cNvSpPr/>
                  <p:nvPr/>
                </p:nvSpPr>
                <p:spPr>
                  <a:xfrm>
                    <a:off x="429802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3" name="Freeform: Shape 24722">
                    <a:extLst>
                      <a:ext uri="{FF2B5EF4-FFF2-40B4-BE49-F238E27FC236}">
                        <a16:creationId xmlns:a16="http://schemas.microsoft.com/office/drawing/2014/main" id="{9E819598-195F-CA26-C7BE-A334FE8D6F9F}"/>
                      </a:ext>
                    </a:extLst>
                  </p:cNvPr>
                  <p:cNvSpPr/>
                  <p:nvPr/>
                </p:nvSpPr>
                <p:spPr>
                  <a:xfrm>
                    <a:off x="4017828"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4" name="Freeform: Shape 24723">
                    <a:extLst>
                      <a:ext uri="{FF2B5EF4-FFF2-40B4-BE49-F238E27FC236}">
                        <a16:creationId xmlns:a16="http://schemas.microsoft.com/office/drawing/2014/main" id="{70B0C69F-3415-C98E-F0EB-8AD583715D25}"/>
                      </a:ext>
                    </a:extLst>
                  </p:cNvPr>
                  <p:cNvSpPr/>
                  <p:nvPr/>
                </p:nvSpPr>
                <p:spPr>
                  <a:xfrm>
                    <a:off x="373775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5" name="Freeform: Shape 24724">
                    <a:extLst>
                      <a:ext uri="{FF2B5EF4-FFF2-40B4-BE49-F238E27FC236}">
                        <a16:creationId xmlns:a16="http://schemas.microsoft.com/office/drawing/2014/main" id="{24AE3D77-DF62-5B72-B28C-59E922A43AD4}"/>
                      </a:ext>
                    </a:extLst>
                  </p:cNvPr>
                  <p:cNvSpPr/>
                  <p:nvPr/>
                </p:nvSpPr>
                <p:spPr>
                  <a:xfrm>
                    <a:off x="345755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6" name="Freeform: Shape 24725">
                    <a:extLst>
                      <a:ext uri="{FF2B5EF4-FFF2-40B4-BE49-F238E27FC236}">
                        <a16:creationId xmlns:a16="http://schemas.microsoft.com/office/drawing/2014/main" id="{B87EEA2A-9973-104A-F881-82119DD263F0}"/>
                      </a:ext>
                    </a:extLst>
                  </p:cNvPr>
                  <p:cNvSpPr/>
                  <p:nvPr/>
                </p:nvSpPr>
                <p:spPr>
                  <a:xfrm>
                    <a:off x="3177485"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7" name="Freeform: Shape 24726">
                    <a:extLst>
                      <a:ext uri="{FF2B5EF4-FFF2-40B4-BE49-F238E27FC236}">
                        <a16:creationId xmlns:a16="http://schemas.microsoft.com/office/drawing/2014/main" id="{EE54FEC7-B782-BA5D-7F9A-E6BB737A1CEA}"/>
                      </a:ext>
                    </a:extLst>
                  </p:cNvPr>
                  <p:cNvSpPr/>
                  <p:nvPr/>
                </p:nvSpPr>
                <p:spPr>
                  <a:xfrm>
                    <a:off x="289728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nvGrpSpPr>
                <p:cNvPr id="24718" name="Graphic 24604">
                  <a:extLst>
                    <a:ext uri="{FF2B5EF4-FFF2-40B4-BE49-F238E27FC236}">
                      <a16:creationId xmlns:a16="http://schemas.microsoft.com/office/drawing/2014/main" id="{2C6EDE93-7F9C-2E17-AB5B-C1DDD35AD50A}"/>
                    </a:ext>
                  </a:extLst>
                </p:cNvPr>
                <p:cNvGrpSpPr/>
                <p:nvPr/>
              </p:nvGrpSpPr>
              <p:grpSpPr>
                <a:xfrm>
                  <a:off x="4570103" y="5767692"/>
                  <a:ext cx="572570" cy="80657"/>
                  <a:chOff x="4570103" y="5767692"/>
                  <a:chExt cx="572570" cy="80657"/>
                </a:xfrm>
              </p:grpSpPr>
              <p:sp>
                <p:nvSpPr>
                  <p:cNvPr id="24719" name="Freeform: Shape 24718">
                    <a:extLst>
                      <a:ext uri="{FF2B5EF4-FFF2-40B4-BE49-F238E27FC236}">
                        <a16:creationId xmlns:a16="http://schemas.microsoft.com/office/drawing/2014/main" id="{E4D171C0-A385-422F-CA2D-9204C31B996A}"/>
                      </a:ext>
                    </a:extLst>
                  </p:cNvPr>
                  <p:cNvSpPr/>
                  <p:nvPr/>
                </p:nvSpPr>
                <p:spPr>
                  <a:xfrm>
                    <a:off x="513037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0" name="Freeform: Shape 24719">
                    <a:extLst>
                      <a:ext uri="{FF2B5EF4-FFF2-40B4-BE49-F238E27FC236}">
                        <a16:creationId xmlns:a16="http://schemas.microsoft.com/office/drawing/2014/main" id="{D06E33B7-8E1B-3D8C-6F75-31996D973AE1}"/>
                      </a:ext>
                    </a:extLst>
                  </p:cNvPr>
                  <p:cNvSpPr/>
                  <p:nvPr/>
                </p:nvSpPr>
                <p:spPr>
                  <a:xfrm>
                    <a:off x="4850299"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sp>
                <p:nvSpPr>
                  <p:cNvPr id="24721" name="Freeform: Shape 24720">
                    <a:extLst>
                      <a:ext uri="{FF2B5EF4-FFF2-40B4-BE49-F238E27FC236}">
                        <a16:creationId xmlns:a16="http://schemas.microsoft.com/office/drawing/2014/main" id="{A9912CE2-B893-6AA5-CDC2-0BD6F475785B}"/>
                      </a:ext>
                    </a:extLst>
                  </p:cNvPr>
                  <p:cNvSpPr/>
                  <p:nvPr/>
                </p:nvSpPr>
                <p:spPr>
                  <a:xfrm>
                    <a:off x="4570103" y="5767692"/>
                    <a:ext cx="12300" cy="80657"/>
                  </a:xfrm>
                  <a:custGeom>
                    <a:avLst/>
                    <a:gdLst>
                      <a:gd name="connsiteX0" fmla="*/ 0 w 12300"/>
                      <a:gd name="connsiteY0" fmla="*/ 0 h 80657"/>
                      <a:gd name="connsiteX1" fmla="*/ 0 w 12300"/>
                      <a:gd name="connsiteY1" fmla="*/ 80658 h 80657"/>
                    </a:gdLst>
                    <a:ahLst/>
                    <a:cxnLst>
                      <a:cxn ang="0">
                        <a:pos x="connsiteX0" y="connsiteY0"/>
                      </a:cxn>
                      <a:cxn ang="0">
                        <a:pos x="connsiteX1" y="connsiteY1"/>
                      </a:cxn>
                    </a:cxnLst>
                    <a:rect l="l" t="t" r="r" b="b"/>
                    <a:pathLst>
                      <a:path w="12300" h="80657">
                        <a:moveTo>
                          <a:pt x="0" y="0"/>
                        </a:moveTo>
                        <a:lnTo>
                          <a:pt x="0" y="80658"/>
                        </a:lnTo>
                      </a:path>
                    </a:pathLst>
                  </a:custGeom>
                  <a:ln w="28575" cap="flat">
                    <a:solidFill>
                      <a:srgbClr val="000000"/>
                    </a:solidFill>
                    <a:prstDash val="solid"/>
                    <a:miter/>
                  </a:ln>
                </p:spPr>
                <p:txBody>
                  <a:bodyPr rtlCol="0" anchor="ctr"/>
                  <a:lstStyle/>
                  <a:p>
                    <a:endParaRPr lang="en-US" sz="1600"/>
                  </a:p>
                </p:txBody>
              </p:sp>
            </p:grpSp>
          </p:grpSp>
        </p:grpSp>
      </p:grpSp>
      <p:grpSp>
        <p:nvGrpSpPr>
          <p:cNvPr id="24767" name="Graphic 24764">
            <a:extLst>
              <a:ext uri="{FF2B5EF4-FFF2-40B4-BE49-F238E27FC236}">
                <a16:creationId xmlns:a16="http://schemas.microsoft.com/office/drawing/2014/main" id="{A9F101DF-CE1A-275B-C782-F1106826D8D9}"/>
              </a:ext>
            </a:extLst>
          </p:cNvPr>
          <p:cNvGrpSpPr/>
          <p:nvPr/>
        </p:nvGrpSpPr>
        <p:grpSpPr>
          <a:xfrm>
            <a:off x="7242681" y="2931832"/>
            <a:ext cx="3706153" cy="2573618"/>
            <a:chOff x="7242681" y="2931832"/>
            <a:chExt cx="3706153" cy="2578154"/>
          </a:xfrm>
          <a:noFill/>
        </p:grpSpPr>
        <p:sp>
          <p:nvSpPr>
            <p:cNvPr id="24768" name="Freeform: Shape 24767">
              <a:extLst>
                <a:ext uri="{FF2B5EF4-FFF2-40B4-BE49-F238E27FC236}">
                  <a16:creationId xmlns:a16="http://schemas.microsoft.com/office/drawing/2014/main" id="{5FE52FB0-2786-5520-84D8-84C4CC88AF93}"/>
                </a:ext>
              </a:extLst>
            </p:cNvPr>
            <p:cNvSpPr/>
            <p:nvPr/>
          </p:nvSpPr>
          <p:spPr>
            <a:xfrm>
              <a:off x="7242681" y="2931832"/>
              <a:ext cx="3706153" cy="2545657"/>
            </a:xfrm>
            <a:custGeom>
              <a:avLst/>
              <a:gdLst>
                <a:gd name="connsiteX0" fmla="*/ 3706154 w 3706153"/>
                <a:gd name="connsiteY0" fmla="*/ 2545657 h 2545657"/>
                <a:gd name="connsiteX1" fmla="*/ 3581465 w 3706153"/>
                <a:gd name="connsiteY1" fmla="*/ 2545657 h 2545657"/>
                <a:gd name="connsiteX2" fmla="*/ 3581465 w 3706153"/>
                <a:gd name="connsiteY2" fmla="*/ 2263468 h 2545657"/>
                <a:gd name="connsiteX3" fmla="*/ 3179795 w 3706153"/>
                <a:gd name="connsiteY3" fmla="*/ 2263468 h 2545657"/>
                <a:gd name="connsiteX4" fmla="*/ 3179795 w 3706153"/>
                <a:gd name="connsiteY4" fmla="*/ 2160776 h 2545657"/>
                <a:gd name="connsiteX5" fmla="*/ 3156401 w 3706153"/>
                <a:gd name="connsiteY5" fmla="*/ 2160776 h 2545657"/>
                <a:gd name="connsiteX6" fmla="*/ 3156401 w 3706153"/>
                <a:gd name="connsiteY6" fmla="*/ 2079856 h 2545657"/>
                <a:gd name="connsiteX7" fmla="*/ 3002119 w 3706153"/>
                <a:gd name="connsiteY7" fmla="*/ 2079856 h 2545657"/>
                <a:gd name="connsiteX8" fmla="*/ 3002119 w 3706153"/>
                <a:gd name="connsiteY8" fmla="*/ 2005111 h 2545657"/>
                <a:gd name="connsiteX9" fmla="*/ 2826900 w 3706153"/>
                <a:gd name="connsiteY9" fmla="*/ 2005111 h 2545657"/>
                <a:gd name="connsiteX10" fmla="*/ 2826900 w 3706153"/>
                <a:gd name="connsiteY10" fmla="*/ 1958748 h 2545657"/>
                <a:gd name="connsiteX11" fmla="*/ 2594951 w 3706153"/>
                <a:gd name="connsiteY11" fmla="*/ 1958748 h 2545657"/>
                <a:gd name="connsiteX12" fmla="*/ 2594951 w 3706153"/>
                <a:gd name="connsiteY12" fmla="*/ 1885953 h 2545657"/>
                <a:gd name="connsiteX13" fmla="*/ 2501376 w 3706153"/>
                <a:gd name="connsiteY13" fmla="*/ 1885953 h 2545657"/>
                <a:gd name="connsiteX14" fmla="*/ 2501376 w 3706153"/>
                <a:gd name="connsiteY14" fmla="*/ 1854430 h 2545657"/>
                <a:gd name="connsiteX15" fmla="*/ 2477982 w 3706153"/>
                <a:gd name="connsiteY15" fmla="*/ 1854430 h 2545657"/>
                <a:gd name="connsiteX16" fmla="*/ 2477982 w 3706153"/>
                <a:gd name="connsiteY16" fmla="*/ 1826265 h 2545657"/>
                <a:gd name="connsiteX17" fmla="*/ 2419498 w 3706153"/>
                <a:gd name="connsiteY17" fmla="*/ 1826265 h 2545657"/>
                <a:gd name="connsiteX18" fmla="*/ 2419498 w 3706153"/>
                <a:gd name="connsiteY18" fmla="*/ 1801459 h 2545657"/>
                <a:gd name="connsiteX19" fmla="*/ 2279135 w 3706153"/>
                <a:gd name="connsiteY19" fmla="*/ 1801459 h 2545657"/>
                <a:gd name="connsiteX20" fmla="*/ 2279135 w 3706153"/>
                <a:gd name="connsiteY20" fmla="*/ 1765711 h 2545657"/>
                <a:gd name="connsiteX21" fmla="*/ 2244045 w 3706153"/>
                <a:gd name="connsiteY21" fmla="*/ 1765711 h 2545657"/>
                <a:gd name="connsiteX22" fmla="*/ 2244045 w 3706153"/>
                <a:gd name="connsiteY22" fmla="*/ 1751737 h 2545657"/>
                <a:gd name="connsiteX23" fmla="*/ 2226032 w 3706153"/>
                <a:gd name="connsiteY23" fmla="*/ 1751737 h 2545657"/>
                <a:gd name="connsiteX24" fmla="*/ 2226032 w 3706153"/>
                <a:gd name="connsiteY24" fmla="*/ 1720323 h 2545657"/>
                <a:gd name="connsiteX25" fmla="*/ 2150470 w 3706153"/>
                <a:gd name="connsiteY25" fmla="*/ 1720323 h 2545657"/>
                <a:gd name="connsiteX26" fmla="*/ 2150470 w 3706153"/>
                <a:gd name="connsiteY26" fmla="*/ 1697141 h 2545657"/>
                <a:gd name="connsiteX27" fmla="*/ 2081224 w 3706153"/>
                <a:gd name="connsiteY27" fmla="*/ 1697141 h 2545657"/>
                <a:gd name="connsiteX28" fmla="*/ 2081224 w 3706153"/>
                <a:gd name="connsiteY28" fmla="*/ 1668976 h 2545657"/>
                <a:gd name="connsiteX29" fmla="*/ 2061574 w 3706153"/>
                <a:gd name="connsiteY29" fmla="*/ 1668976 h 2545657"/>
                <a:gd name="connsiteX30" fmla="*/ 2061574 w 3706153"/>
                <a:gd name="connsiteY30" fmla="*/ 1657385 h 2545657"/>
                <a:gd name="connsiteX31" fmla="*/ 2025781 w 3706153"/>
                <a:gd name="connsiteY31" fmla="*/ 1657385 h 2545657"/>
                <a:gd name="connsiteX32" fmla="*/ 2025781 w 3706153"/>
                <a:gd name="connsiteY32" fmla="*/ 1627596 h 2545657"/>
                <a:gd name="connsiteX33" fmla="*/ 1998995 w 3706153"/>
                <a:gd name="connsiteY33" fmla="*/ 1627596 h 2545657"/>
                <a:gd name="connsiteX34" fmla="*/ 1998995 w 3706153"/>
                <a:gd name="connsiteY34" fmla="*/ 1599431 h 2545657"/>
                <a:gd name="connsiteX35" fmla="*/ 1951623 w 3706153"/>
                <a:gd name="connsiteY35" fmla="*/ 1599431 h 2545657"/>
                <a:gd name="connsiteX36" fmla="*/ 1951623 w 3706153"/>
                <a:gd name="connsiteY36" fmla="*/ 1586215 h 2545657"/>
                <a:gd name="connsiteX37" fmla="*/ 1811261 w 3706153"/>
                <a:gd name="connsiteY37" fmla="*/ 1586215 h 2545657"/>
                <a:gd name="connsiteX38" fmla="*/ 1811261 w 3706153"/>
                <a:gd name="connsiteY38" fmla="*/ 1538227 h 2545657"/>
                <a:gd name="connsiteX39" fmla="*/ 1771959 w 3706153"/>
                <a:gd name="connsiteY39" fmla="*/ 1538227 h 2545657"/>
                <a:gd name="connsiteX40" fmla="*/ 1771959 w 3706153"/>
                <a:gd name="connsiteY40" fmla="*/ 1518295 h 2545657"/>
                <a:gd name="connsiteX41" fmla="*/ 1705755 w 3706153"/>
                <a:gd name="connsiteY41" fmla="*/ 1518295 h 2545657"/>
                <a:gd name="connsiteX42" fmla="*/ 1705755 w 3706153"/>
                <a:gd name="connsiteY42" fmla="*/ 1496738 h 2545657"/>
                <a:gd name="connsiteX43" fmla="*/ 1670898 w 3706153"/>
                <a:gd name="connsiteY43" fmla="*/ 1496738 h 2545657"/>
                <a:gd name="connsiteX44" fmla="*/ 1670898 w 3706153"/>
                <a:gd name="connsiteY44" fmla="*/ 1481898 h 2545657"/>
                <a:gd name="connsiteX45" fmla="*/ 1589020 w 3706153"/>
                <a:gd name="connsiteY45" fmla="*/ 1481898 h 2545657"/>
                <a:gd name="connsiteX46" fmla="*/ 1589020 w 3706153"/>
                <a:gd name="connsiteY46" fmla="*/ 1460341 h 2545657"/>
                <a:gd name="connsiteX47" fmla="*/ 1543051 w 3706153"/>
                <a:gd name="connsiteY47" fmla="*/ 1460341 h 2545657"/>
                <a:gd name="connsiteX48" fmla="*/ 1543051 w 3706153"/>
                <a:gd name="connsiteY48" fmla="*/ 1440734 h 2545657"/>
                <a:gd name="connsiteX49" fmla="*/ 1500124 w 3706153"/>
                <a:gd name="connsiteY49" fmla="*/ 1440734 h 2545657"/>
                <a:gd name="connsiteX50" fmla="*/ 1500124 w 3706153"/>
                <a:gd name="connsiteY50" fmla="*/ 1424485 h 2545657"/>
                <a:gd name="connsiteX51" fmla="*/ 1471583 w 3706153"/>
                <a:gd name="connsiteY51" fmla="*/ 1424485 h 2545657"/>
                <a:gd name="connsiteX52" fmla="*/ 1471583 w 3706153"/>
                <a:gd name="connsiteY52" fmla="*/ 1370864 h 2545657"/>
                <a:gd name="connsiteX53" fmla="*/ 1453687 w 3706153"/>
                <a:gd name="connsiteY53" fmla="*/ 1370864 h 2545657"/>
                <a:gd name="connsiteX54" fmla="*/ 1453687 w 3706153"/>
                <a:gd name="connsiteY54" fmla="*/ 1352665 h 2545657"/>
                <a:gd name="connsiteX55" fmla="*/ 1436961 w 3706153"/>
                <a:gd name="connsiteY55" fmla="*/ 1352665 h 2545657"/>
                <a:gd name="connsiteX56" fmla="*/ 1436961 w 3706153"/>
                <a:gd name="connsiteY56" fmla="*/ 1334466 h 2545657"/>
                <a:gd name="connsiteX57" fmla="*/ 1423275 w 3706153"/>
                <a:gd name="connsiteY57" fmla="*/ 1334466 h 2545657"/>
                <a:gd name="connsiteX58" fmla="*/ 1423275 w 3706153"/>
                <a:gd name="connsiteY58" fmla="*/ 1294710 h 2545657"/>
                <a:gd name="connsiteX59" fmla="*/ 1355083 w 3706153"/>
                <a:gd name="connsiteY59" fmla="*/ 1294710 h 2545657"/>
                <a:gd name="connsiteX60" fmla="*/ 1355083 w 3706153"/>
                <a:gd name="connsiteY60" fmla="*/ 1271529 h 2545657"/>
                <a:gd name="connsiteX61" fmla="*/ 1331689 w 3706153"/>
                <a:gd name="connsiteY61" fmla="*/ 1271529 h 2545657"/>
                <a:gd name="connsiteX62" fmla="*/ 1331689 w 3706153"/>
                <a:gd name="connsiteY62" fmla="*/ 1254955 h 2545657"/>
                <a:gd name="connsiteX63" fmla="*/ 1323150 w 3706153"/>
                <a:gd name="connsiteY63" fmla="*/ 1254955 h 2545657"/>
                <a:gd name="connsiteX64" fmla="*/ 1323150 w 3706153"/>
                <a:gd name="connsiteY64" fmla="*/ 1202417 h 2545657"/>
                <a:gd name="connsiteX65" fmla="*/ 1284901 w 3706153"/>
                <a:gd name="connsiteY65" fmla="*/ 1202417 h 2545657"/>
                <a:gd name="connsiteX66" fmla="*/ 1284901 w 3706153"/>
                <a:gd name="connsiteY66" fmla="*/ 1168836 h 2545657"/>
                <a:gd name="connsiteX67" fmla="*/ 1249811 w 3706153"/>
                <a:gd name="connsiteY67" fmla="*/ 1168836 h 2545657"/>
                <a:gd name="connsiteX68" fmla="*/ 1249811 w 3706153"/>
                <a:gd name="connsiteY68" fmla="*/ 1148254 h 2545657"/>
                <a:gd name="connsiteX69" fmla="*/ 1249811 w 3706153"/>
                <a:gd name="connsiteY69" fmla="*/ 1137421 h 2545657"/>
                <a:gd name="connsiteX70" fmla="*/ 1235541 w 3706153"/>
                <a:gd name="connsiteY70" fmla="*/ 1137421 h 2545657"/>
                <a:gd name="connsiteX71" fmla="*/ 1235541 w 3706153"/>
                <a:gd name="connsiteY71" fmla="*/ 1104924 h 2545657"/>
                <a:gd name="connsiteX72" fmla="*/ 1206883 w 3706153"/>
                <a:gd name="connsiteY72" fmla="*/ 1104924 h 2545657"/>
                <a:gd name="connsiteX73" fmla="*/ 1206883 w 3706153"/>
                <a:gd name="connsiteY73" fmla="*/ 1083258 h 2545657"/>
                <a:gd name="connsiteX74" fmla="*/ 1156236 w 3706153"/>
                <a:gd name="connsiteY74" fmla="*/ 1083258 h 2545657"/>
                <a:gd name="connsiteX75" fmla="*/ 1156236 w 3706153"/>
                <a:gd name="connsiteY75" fmla="*/ 1067876 h 2545657"/>
                <a:gd name="connsiteX76" fmla="*/ 1138924 w 3706153"/>
                <a:gd name="connsiteY76" fmla="*/ 1067876 h 2545657"/>
                <a:gd name="connsiteX77" fmla="*/ 1138924 w 3706153"/>
                <a:gd name="connsiteY77" fmla="*/ 1039928 h 2545657"/>
                <a:gd name="connsiteX78" fmla="*/ 1097751 w 3706153"/>
                <a:gd name="connsiteY78" fmla="*/ 1039928 h 2545657"/>
                <a:gd name="connsiteX79" fmla="*/ 1097751 w 3706153"/>
                <a:gd name="connsiteY79" fmla="*/ 1031479 h 2545657"/>
                <a:gd name="connsiteX80" fmla="*/ 1039267 w 3706153"/>
                <a:gd name="connsiteY80" fmla="*/ 1031479 h 2545657"/>
                <a:gd name="connsiteX81" fmla="*/ 1039267 w 3706153"/>
                <a:gd name="connsiteY81" fmla="*/ 970166 h 2545657"/>
                <a:gd name="connsiteX82" fmla="*/ 990491 w 3706153"/>
                <a:gd name="connsiteY82" fmla="*/ 970166 h 2545657"/>
                <a:gd name="connsiteX83" fmla="*/ 990491 w 3706153"/>
                <a:gd name="connsiteY83" fmla="*/ 942435 h 2545657"/>
                <a:gd name="connsiteX84" fmla="*/ 954816 w 3706153"/>
                <a:gd name="connsiteY84" fmla="*/ 942435 h 2545657"/>
                <a:gd name="connsiteX85" fmla="*/ 954816 w 3706153"/>
                <a:gd name="connsiteY85" fmla="*/ 923803 h 2545657"/>
                <a:gd name="connsiteX86" fmla="*/ 938674 w 3706153"/>
                <a:gd name="connsiteY86" fmla="*/ 923803 h 2545657"/>
                <a:gd name="connsiteX87" fmla="*/ 938674 w 3706153"/>
                <a:gd name="connsiteY87" fmla="*/ 902246 h 2545657"/>
                <a:gd name="connsiteX88" fmla="*/ 934580 w 3706153"/>
                <a:gd name="connsiteY88" fmla="*/ 898563 h 2545657"/>
                <a:gd name="connsiteX89" fmla="*/ 934580 w 3706153"/>
                <a:gd name="connsiteY89" fmla="*/ 880797 h 2545657"/>
                <a:gd name="connsiteX90" fmla="*/ 901127 w 3706153"/>
                <a:gd name="connsiteY90" fmla="*/ 880797 h 2545657"/>
                <a:gd name="connsiteX91" fmla="*/ 901127 w 3706153"/>
                <a:gd name="connsiteY91" fmla="*/ 855774 h 2545657"/>
                <a:gd name="connsiteX92" fmla="*/ 805330 w 3706153"/>
                <a:gd name="connsiteY92" fmla="*/ 855774 h 2545657"/>
                <a:gd name="connsiteX93" fmla="*/ 805330 w 3706153"/>
                <a:gd name="connsiteY93" fmla="*/ 844292 h 2545657"/>
                <a:gd name="connsiteX94" fmla="*/ 756320 w 3706153"/>
                <a:gd name="connsiteY94" fmla="*/ 844292 h 2545657"/>
                <a:gd name="connsiteX95" fmla="*/ 756320 w 3706153"/>
                <a:gd name="connsiteY95" fmla="*/ 823276 h 2545657"/>
                <a:gd name="connsiteX96" fmla="*/ 736669 w 3706153"/>
                <a:gd name="connsiteY96" fmla="*/ 823276 h 2545657"/>
                <a:gd name="connsiteX97" fmla="*/ 736669 w 3706153"/>
                <a:gd name="connsiteY97" fmla="*/ 801611 h 2545657"/>
                <a:gd name="connsiteX98" fmla="*/ 713392 w 3706153"/>
                <a:gd name="connsiteY98" fmla="*/ 801611 h 2545657"/>
                <a:gd name="connsiteX99" fmla="*/ 713392 w 3706153"/>
                <a:gd name="connsiteY99" fmla="*/ 779946 h 2545657"/>
                <a:gd name="connsiteX100" fmla="*/ 688361 w 3706153"/>
                <a:gd name="connsiteY100" fmla="*/ 779946 h 2545657"/>
                <a:gd name="connsiteX101" fmla="*/ 688361 w 3706153"/>
                <a:gd name="connsiteY101" fmla="*/ 698593 h 2545657"/>
                <a:gd name="connsiteX102" fmla="*/ 672219 w 3706153"/>
                <a:gd name="connsiteY102" fmla="*/ 698593 h 2545657"/>
                <a:gd name="connsiteX103" fmla="*/ 672219 w 3706153"/>
                <a:gd name="connsiteY103" fmla="*/ 678770 h 2545657"/>
                <a:gd name="connsiteX104" fmla="*/ 657949 w 3706153"/>
                <a:gd name="connsiteY104" fmla="*/ 678770 h 2545657"/>
                <a:gd name="connsiteX105" fmla="*/ 657949 w 3706153"/>
                <a:gd name="connsiteY105" fmla="*/ 660788 h 2545657"/>
                <a:gd name="connsiteX106" fmla="*/ 645433 w 3706153"/>
                <a:gd name="connsiteY106" fmla="*/ 660788 h 2545657"/>
                <a:gd name="connsiteX107" fmla="*/ 645433 w 3706153"/>
                <a:gd name="connsiteY107" fmla="*/ 639014 h 2545657"/>
                <a:gd name="connsiteX108" fmla="*/ 609641 w 3706153"/>
                <a:gd name="connsiteY108" fmla="*/ 639014 h 2545657"/>
                <a:gd name="connsiteX109" fmla="*/ 609641 w 3706153"/>
                <a:gd name="connsiteY109" fmla="*/ 592651 h 2545657"/>
                <a:gd name="connsiteX110" fmla="*/ 591862 w 3706153"/>
                <a:gd name="connsiteY110" fmla="*/ 592651 h 2545657"/>
                <a:gd name="connsiteX111" fmla="*/ 591862 w 3706153"/>
                <a:gd name="connsiteY111" fmla="*/ 514764 h 2545657"/>
                <a:gd name="connsiteX112" fmla="*/ 547998 w 3706153"/>
                <a:gd name="connsiteY112" fmla="*/ 514764 h 2545657"/>
                <a:gd name="connsiteX113" fmla="*/ 547998 w 3706153"/>
                <a:gd name="connsiteY113" fmla="*/ 493316 h 2545657"/>
                <a:gd name="connsiteX114" fmla="*/ 513142 w 3706153"/>
                <a:gd name="connsiteY114" fmla="*/ 493316 h 2545657"/>
                <a:gd name="connsiteX115" fmla="*/ 513142 w 3706153"/>
                <a:gd name="connsiteY115" fmla="*/ 450202 h 2545657"/>
                <a:gd name="connsiteX116" fmla="*/ 488110 w 3706153"/>
                <a:gd name="connsiteY116" fmla="*/ 450202 h 2545657"/>
                <a:gd name="connsiteX117" fmla="*/ 488110 w 3706153"/>
                <a:gd name="connsiteY117" fmla="*/ 422037 h 2545657"/>
                <a:gd name="connsiteX118" fmla="*/ 457699 w 3706153"/>
                <a:gd name="connsiteY118" fmla="*/ 422037 h 2545657"/>
                <a:gd name="connsiteX119" fmla="*/ 457699 w 3706153"/>
                <a:gd name="connsiteY119" fmla="*/ 339277 h 2545657"/>
                <a:gd name="connsiteX120" fmla="*/ 407636 w 3706153"/>
                <a:gd name="connsiteY120" fmla="*/ 339277 h 2545657"/>
                <a:gd name="connsiteX121" fmla="*/ 407636 w 3706153"/>
                <a:gd name="connsiteY121" fmla="*/ 312737 h 2545657"/>
                <a:gd name="connsiteX122" fmla="*/ 387985 w 3706153"/>
                <a:gd name="connsiteY122" fmla="*/ 312737 h 2545657"/>
                <a:gd name="connsiteX123" fmla="*/ 387985 w 3706153"/>
                <a:gd name="connsiteY123" fmla="*/ 292480 h 2545657"/>
                <a:gd name="connsiteX124" fmla="*/ 371844 w 3706153"/>
                <a:gd name="connsiteY124" fmla="*/ 292480 h 2545657"/>
                <a:gd name="connsiteX125" fmla="*/ 371844 w 3706153"/>
                <a:gd name="connsiteY125" fmla="*/ 259982 h 2545657"/>
                <a:gd name="connsiteX126" fmla="*/ 343303 w 3706153"/>
                <a:gd name="connsiteY126" fmla="*/ 259982 h 2545657"/>
                <a:gd name="connsiteX127" fmla="*/ 343303 w 3706153"/>
                <a:gd name="connsiteY127" fmla="*/ 218385 h 2545657"/>
                <a:gd name="connsiteX128" fmla="*/ 290667 w 3706153"/>
                <a:gd name="connsiteY128" fmla="*/ 218385 h 2545657"/>
                <a:gd name="connsiteX129" fmla="*/ 290667 w 3706153"/>
                <a:gd name="connsiteY129" fmla="*/ 163680 h 2545657"/>
                <a:gd name="connsiteX130" fmla="*/ 248442 w 3706153"/>
                <a:gd name="connsiteY130" fmla="*/ 163680 h 2545657"/>
                <a:gd name="connsiteX131" fmla="*/ 248442 w 3706153"/>
                <a:gd name="connsiteY131" fmla="*/ 135624 h 2545657"/>
                <a:gd name="connsiteX132" fmla="*/ 232183 w 3706153"/>
                <a:gd name="connsiteY132" fmla="*/ 135624 h 2545657"/>
                <a:gd name="connsiteX133" fmla="*/ 232183 w 3706153"/>
                <a:gd name="connsiteY133" fmla="*/ 120675 h 2545657"/>
                <a:gd name="connsiteX134" fmla="*/ 209140 w 3706153"/>
                <a:gd name="connsiteY134" fmla="*/ 120675 h 2545657"/>
                <a:gd name="connsiteX135" fmla="*/ 209140 w 3706153"/>
                <a:gd name="connsiteY135" fmla="*/ 97493 h 2545657"/>
                <a:gd name="connsiteX136" fmla="*/ 180600 w 3706153"/>
                <a:gd name="connsiteY136" fmla="*/ 97493 h 2545657"/>
                <a:gd name="connsiteX137" fmla="*/ 180600 w 3706153"/>
                <a:gd name="connsiteY137" fmla="*/ 61096 h 2545657"/>
                <a:gd name="connsiteX138" fmla="*/ 159077 w 3706153"/>
                <a:gd name="connsiteY138" fmla="*/ 61096 h 2545657"/>
                <a:gd name="connsiteX139" fmla="*/ 159077 w 3706153"/>
                <a:gd name="connsiteY139" fmla="*/ 44522 h 2545657"/>
                <a:gd name="connsiteX140" fmla="*/ 105506 w 3706153"/>
                <a:gd name="connsiteY140" fmla="*/ 44522 h 2545657"/>
                <a:gd name="connsiteX141" fmla="*/ 105506 w 3706153"/>
                <a:gd name="connsiteY141" fmla="*/ 21665 h 2545657"/>
                <a:gd name="connsiteX142" fmla="*/ 0 w 3706153"/>
                <a:gd name="connsiteY142" fmla="*/ 21665 h 2545657"/>
                <a:gd name="connsiteX143" fmla="*/ 0 w 3706153"/>
                <a:gd name="connsiteY143" fmla="*/ 0 h 2545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706153" h="2545657">
                  <a:moveTo>
                    <a:pt x="3706154" y="2545657"/>
                  </a:moveTo>
                  <a:lnTo>
                    <a:pt x="3581465" y="2545657"/>
                  </a:lnTo>
                  <a:lnTo>
                    <a:pt x="3581465" y="2263468"/>
                  </a:lnTo>
                  <a:lnTo>
                    <a:pt x="3179795" y="2263468"/>
                  </a:lnTo>
                  <a:lnTo>
                    <a:pt x="3179795" y="2160776"/>
                  </a:lnTo>
                  <a:lnTo>
                    <a:pt x="3156401" y="2160776"/>
                  </a:lnTo>
                  <a:lnTo>
                    <a:pt x="3156401" y="2079856"/>
                  </a:lnTo>
                  <a:lnTo>
                    <a:pt x="3002119" y="2079856"/>
                  </a:lnTo>
                  <a:lnTo>
                    <a:pt x="3002119" y="2005111"/>
                  </a:lnTo>
                  <a:lnTo>
                    <a:pt x="2826900" y="2005111"/>
                  </a:lnTo>
                  <a:lnTo>
                    <a:pt x="2826900" y="1958748"/>
                  </a:lnTo>
                  <a:lnTo>
                    <a:pt x="2594951" y="1958748"/>
                  </a:lnTo>
                  <a:lnTo>
                    <a:pt x="2594951" y="1885953"/>
                  </a:lnTo>
                  <a:lnTo>
                    <a:pt x="2501376" y="1885953"/>
                  </a:lnTo>
                  <a:lnTo>
                    <a:pt x="2501376" y="1854430"/>
                  </a:lnTo>
                  <a:lnTo>
                    <a:pt x="2477982" y="1854430"/>
                  </a:lnTo>
                  <a:lnTo>
                    <a:pt x="2477982" y="1826265"/>
                  </a:lnTo>
                  <a:lnTo>
                    <a:pt x="2419498" y="1826265"/>
                  </a:lnTo>
                  <a:lnTo>
                    <a:pt x="2419498" y="1801459"/>
                  </a:lnTo>
                  <a:lnTo>
                    <a:pt x="2279135" y="1801459"/>
                  </a:lnTo>
                  <a:lnTo>
                    <a:pt x="2279135" y="1765711"/>
                  </a:lnTo>
                  <a:lnTo>
                    <a:pt x="2244045" y="1765711"/>
                  </a:lnTo>
                  <a:lnTo>
                    <a:pt x="2244045" y="1751737"/>
                  </a:lnTo>
                  <a:lnTo>
                    <a:pt x="2226032" y="1751737"/>
                  </a:lnTo>
                  <a:lnTo>
                    <a:pt x="2226032" y="1720323"/>
                  </a:lnTo>
                  <a:lnTo>
                    <a:pt x="2150470" y="1720323"/>
                  </a:lnTo>
                  <a:lnTo>
                    <a:pt x="2150470" y="1697141"/>
                  </a:lnTo>
                  <a:lnTo>
                    <a:pt x="2081224" y="1697141"/>
                  </a:lnTo>
                  <a:lnTo>
                    <a:pt x="2081224" y="1668976"/>
                  </a:lnTo>
                  <a:lnTo>
                    <a:pt x="2061574" y="1668976"/>
                  </a:lnTo>
                  <a:lnTo>
                    <a:pt x="2061574" y="1657385"/>
                  </a:lnTo>
                  <a:lnTo>
                    <a:pt x="2025781" y="1657385"/>
                  </a:lnTo>
                  <a:lnTo>
                    <a:pt x="2025781" y="1627596"/>
                  </a:lnTo>
                  <a:lnTo>
                    <a:pt x="1998995" y="1627596"/>
                  </a:lnTo>
                  <a:lnTo>
                    <a:pt x="1998995" y="1599431"/>
                  </a:lnTo>
                  <a:lnTo>
                    <a:pt x="1951623" y="1599431"/>
                  </a:lnTo>
                  <a:lnTo>
                    <a:pt x="1951623" y="1586215"/>
                  </a:lnTo>
                  <a:lnTo>
                    <a:pt x="1811261" y="1586215"/>
                  </a:lnTo>
                  <a:lnTo>
                    <a:pt x="1811261" y="1538227"/>
                  </a:lnTo>
                  <a:lnTo>
                    <a:pt x="1771959" y="1538227"/>
                  </a:lnTo>
                  <a:lnTo>
                    <a:pt x="1771959" y="1518295"/>
                  </a:lnTo>
                  <a:lnTo>
                    <a:pt x="1705755" y="1518295"/>
                  </a:lnTo>
                  <a:lnTo>
                    <a:pt x="1705755" y="1496738"/>
                  </a:lnTo>
                  <a:lnTo>
                    <a:pt x="1670898" y="1496738"/>
                  </a:lnTo>
                  <a:lnTo>
                    <a:pt x="1670898" y="1481898"/>
                  </a:lnTo>
                  <a:lnTo>
                    <a:pt x="1589020" y="1481898"/>
                  </a:lnTo>
                  <a:lnTo>
                    <a:pt x="1589020" y="1460341"/>
                  </a:lnTo>
                  <a:lnTo>
                    <a:pt x="1543051" y="1460341"/>
                  </a:lnTo>
                  <a:lnTo>
                    <a:pt x="1543051" y="1440734"/>
                  </a:lnTo>
                  <a:lnTo>
                    <a:pt x="1500124" y="1440734"/>
                  </a:lnTo>
                  <a:lnTo>
                    <a:pt x="1500124" y="1424485"/>
                  </a:lnTo>
                  <a:lnTo>
                    <a:pt x="1471583" y="1424485"/>
                  </a:lnTo>
                  <a:lnTo>
                    <a:pt x="1471583" y="1370864"/>
                  </a:lnTo>
                  <a:lnTo>
                    <a:pt x="1453687" y="1370864"/>
                  </a:lnTo>
                  <a:lnTo>
                    <a:pt x="1453687" y="1352665"/>
                  </a:lnTo>
                  <a:lnTo>
                    <a:pt x="1436961" y="1352665"/>
                  </a:lnTo>
                  <a:lnTo>
                    <a:pt x="1436961" y="1334466"/>
                  </a:lnTo>
                  <a:lnTo>
                    <a:pt x="1423275" y="1334466"/>
                  </a:lnTo>
                  <a:lnTo>
                    <a:pt x="1423275" y="1294710"/>
                  </a:lnTo>
                  <a:lnTo>
                    <a:pt x="1355083" y="1294710"/>
                  </a:lnTo>
                  <a:lnTo>
                    <a:pt x="1355083" y="1271529"/>
                  </a:lnTo>
                  <a:lnTo>
                    <a:pt x="1331689" y="1271529"/>
                  </a:lnTo>
                  <a:lnTo>
                    <a:pt x="1331689" y="1254955"/>
                  </a:lnTo>
                  <a:lnTo>
                    <a:pt x="1323150" y="1254955"/>
                  </a:lnTo>
                  <a:lnTo>
                    <a:pt x="1323150" y="1202417"/>
                  </a:lnTo>
                  <a:lnTo>
                    <a:pt x="1284901" y="1202417"/>
                  </a:lnTo>
                  <a:lnTo>
                    <a:pt x="1284901" y="1168836"/>
                  </a:lnTo>
                  <a:lnTo>
                    <a:pt x="1249811" y="1168836"/>
                  </a:lnTo>
                  <a:lnTo>
                    <a:pt x="1249811" y="1148254"/>
                  </a:lnTo>
                  <a:lnTo>
                    <a:pt x="1249811" y="1137421"/>
                  </a:lnTo>
                  <a:lnTo>
                    <a:pt x="1235541" y="1137421"/>
                  </a:lnTo>
                  <a:lnTo>
                    <a:pt x="1235541" y="1104924"/>
                  </a:lnTo>
                  <a:lnTo>
                    <a:pt x="1206883" y="1104924"/>
                  </a:lnTo>
                  <a:lnTo>
                    <a:pt x="1206883" y="1083258"/>
                  </a:lnTo>
                  <a:lnTo>
                    <a:pt x="1156236" y="1083258"/>
                  </a:lnTo>
                  <a:lnTo>
                    <a:pt x="1156236" y="1067876"/>
                  </a:lnTo>
                  <a:lnTo>
                    <a:pt x="1138924" y="1067876"/>
                  </a:lnTo>
                  <a:lnTo>
                    <a:pt x="1138924" y="1039928"/>
                  </a:lnTo>
                  <a:lnTo>
                    <a:pt x="1097751" y="1039928"/>
                  </a:lnTo>
                  <a:lnTo>
                    <a:pt x="1097751" y="1031479"/>
                  </a:lnTo>
                  <a:lnTo>
                    <a:pt x="1039267" y="1031479"/>
                  </a:lnTo>
                  <a:lnTo>
                    <a:pt x="1039267" y="970166"/>
                  </a:lnTo>
                  <a:lnTo>
                    <a:pt x="990491" y="970166"/>
                  </a:lnTo>
                  <a:lnTo>
                    <a:pt x="990491" y="942435"/>
                  </a:lnTo>
                  <a:lnTo>
                    <a:pt x="954816" y="942435"/>
                  </a:lnTo>
                  <a:lnTo>
                    <a:pt x="954816" y="923803"/>
                  </a:lnTo>
                  <a:lnTo>
                    <a:pt x="938674" y="923803"/>
                  </a:lnTo>
                  <a:lnTo>
                    <a:pt x="938674" y="902246"/>
                  </a:lnTo>
                  <a:lnTo>
                    <a:pt x="934580" y="898563"/>
                  </a:lnTo>
                  <a:lnTo>
                    <a:pt x="934580" y="880797"/>
                  </a:lnTo>
                  <a:lnTo>
                    <a:pt x="901127" y="880797"/>
                  </a:lnTo>
                  <a:lnTo>
                    <a:pt x="901127" y="855774"/>
                  </a:lnTo>
                  <a:lnTo>
                    <a:pt x="805330" y="855774"/>
                  </a:lnTo>
                  <a:lnTo>
                    <a:pt x="805330" y="844292"/>
                  </a:lnTo>
                  <a:lnTo>
                    <a:pt x="756320" y="844292"/>
                  </a:lnTo>
                  <a:lnTo>
                    <a:pt x="756320" y="823276"/>
                  </a:lnTo>
                  <a:lnTo>
                    <a:pt x="736669" y="823276"/>
                  </a:lnTo>
                  <a:lnTo>
                    <a:pt x="736669" y="801611"/>
                  </a:lnTo>
                  <a:lnTo>
                    <a:pt x="713392" y="801611"/>
                  </a:lnTo>
                  <a:lnTo>
                    <a:pt x="713392" y="779946"/>
                  </a:lnTo>
                  <a:lnTo>
                    <a:pt x="688361" y="779946"/>
                  </a:lnTo>
                  <a:lnTo>
                    <a:pt x="688361" y="698593"/>
                  </a:lnTo>
                  <a:lnTo>
                    <a:pt x="672219" y="698593"/>
                  </a:lnTo>
                  <a:lnTo>
                    <a:pt x="672219" y="678770"/>
                  </a:lnTo>
                  <a:lnTo>
                    <a:pt x="657949" y="678770"/>
                  </a:lnTo>
                  <a:lnTo>
                    <a:pt x="657949" y="660788"/>
                  </a:lnTo>
                  <a:lnTo>
                    <a:pt x="645433" y="660788"/>
                  </a:lnTo>
                  <a:lnTo>
                    <a:pt x="645433" y="639014"/>
                  </a:lnTo>
                  <a:lnTo>
                    <a:pt x="609641" y="639014"/>
                  </a:lnTo>
                  <a:lnTo>
                    <a:pt x="609641" y="592651"/>
                  </a:lnTo>
                  <a:lnTo>
                    <a:pt x="591862" y="592651"/>
                  </a:lnTo>
                  <a:lnTo>
                    <a:pt x="591862" y="514764"/>
                  </a:lnTo>
                  <a:lnTo>
                    <a:pt x="547998" y="514764"/>
                  </a:lnTo>
                  <a:lnTo>
                    <a:pt x="547998" y="493316"/>
                  </a:lnTo>
                  <a:lnTo>
                    <a:pt x="513142" y="493316"/>
                  </a:lnTo>
                  <a:lnTo>
                    <a:pt x="513142" y="450202"/>
                  </a:lnTo>
                  <a:lnTo>
                    <a:pt x="488110" y="450202"/>
                  </a:lnTo>
                  <a:lnTo>
                    <a:pt x="488110" y="422037"/>
                  </a:lnTo>
                  <a:lnTo>
                    <a:pt x="457699" y="422037"/>
                  </a:lnTo>
                  <a:lnTo>
                    <a:pt x="457699" y="339277"/>
                  </a:lnTo>
                  <a:lnTo>
                    <a:pt x="407636" y="339277"/>
                  </a:lnTo>
                  <a:lnTo>
                    <a:pt x="407636" y="312737"/>
                  </a:lnTo>
                  <a:lnTo>
                    <a:pt x="387985" y="312737"/>
                  </a:lnTo>
                  <a:lnTo>
                    <a:pt x="387985" y="292480"/>
                  </a:lnTo>
                  <a:lnTo>
                    <a:pt x="371844" y="292480"/>
                  </a:lnTo>
                  <a:lnTo>
                    <a:pt x="371844" y="259982"/>
                  </a:lnTo>
                  <a:lnTo>
                    <a:pt x="343303" y="259982"/>
                  </a:lnTo>
                  <a:lnTo>
                    <a:pt x="343303" y="218385"/>
                  </a:lnTo>
                  <a:lnTo>
                    <a:pt x="290667" y="218385"/>
                  </a:lnTo>
                  <a:lnTo>
                    <a:pt x="290667" y="163680"/>
                  </a:lnTo>
                  <a:lnTo>
                    <a:pt x="248442" y="163680"/>
                  </a:lnTo>
                  <a:lnTo>
                    <a:pt x="248442" y="135624"/>
                  </a:lnTo>
                  <a:lnTo>
                    <a:pt x="232183" y="135624"/>
                  </a:lnTo>
                  <a:lnTo>
                    <a:pt x="232183" y="120675"/>
                  </a:lnTo>
                  <a:lnTo>
                    <a:pt x="209140" y="120675"/>
                  </a:lnTo>
                  <a:lnTo>
                    <a:pt x="209140" y="97493"/>
                  </a:lnTo>
                  <a:lnTo>
                    <a:pt x="180600" y="97493"/>
                  </a:lnTo>
                  <a:lnTo>
                    <a:pt x="180600" y="61096"/>
                  </a:lnTo>
                  <a:lnTo>
                    <a:pt x="159077" y="61096"/>
                  </a:lnTo>
                  <a:lnTo>
                    <a:pt x="159077" y="44522"/>
                  </a:lnTo>
                  <a:lnTo>
                    <a:pt x="105506" y="44522"/>
                  </a:lnTo>
                  <a:lnTo>
                    <a:pt x="105506" y="21665"/>
                  </a:lnTo>
                  <a:lnTo>
                    <a:pt x="0" y="21665"/>
                  </a:lnTo>
                  <a:lnTo>
                    <a:pt x="0" y="0"/>
                  </a:lnTo>
                </a:path>
              </a:pathLst>
            </a:custGeom>
            <a:noFill/>
            <a:ln w="28575" cap="flat">
              <a:solidFill>
                <a:srgbClr val="025973"/>
              </a:solidFill>
              <a:prstDash val="solid"/>
              <a:miter/>
            </a:ln>
          </p:spPr>
          <p:txBody>
            <a:bodyPr rtlCol="0" anchor="ctr"/>
            <a:lstStyle/>
            <a:p>
              <a:endParaRPr lang="en-US"/>
            </a:p>
          </p:txBody>
        </p:sp>
        <p:sp>
          <p:nvSpPr>
            <p:cNvPr id="24769" name="Freeform: Shape 24768">
              <a:extLst>
                <a:ext uri="{FF2B5EF4-FFF2-40B4-BE49-F238E27FC236}">
                  <a16:creationId xmlns:a16="http://schemas.microsoft.com/office/drawing/2014/main" id="{3A414456-2A0C-6E68-5CF2-D78AFE580514}"/>
                </a:ext>
              </a:extLst>
            </p:cNvPr>
            <p:cNvSpPr/>
            <p:nvPr/>
          </p:nvSpPr>
          <p:spPr>
            <a:xfrm>
              <a:off x="7568439" y="3115986"/>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0" name="Freeform: Shape 24769">
              <a:extLst>
                <a:ext uri="{FF2B5EF4-FFF2-40B4-BE49-F238E27FC236}">
                  <a16:creationId xmlns:a16="http://schemas.microsoft.com/office/drawing/2014/main" id="{EFC8BE76-A743-0F1C-9D85-D2A4A7A6CB78}"/>
                </a:ext>
              </a:extLst>
            </p:cNvPr>
            <p:cNvSpPr/>
            <p:nvPr/>
          </p:nvSpPr>
          <p:spPr>
            <a:xfrm>
              <a:off x="7381289" y="2942665"/>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1" name="Freeform: Shape 24770">
              <a:extLst>
                <a:ext uri="{FF2B5EF4-FFF2-40B4-BE49-F238E27FC236}">
                  <a16:creationId xmlns:a16="http://schemas.microsoft.com/office/drawing/2014/main" id="{0EE0864D-26C8-23DB-C0DF-A84A795540BE}"/>
                </a:ext>
              </a:extLst>
            </p:cNvPr>
            <p:cNvSpPr/>
            <p:nvPr/>
          </p:nvSpPr>
          <p:spPr>
            <a:xfrm>
              <a:off x="7311108" y="293183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2" name="Freeform: Shape 24771">
              <a:extLst>
                <a:ext uri="{FF2B5EF4-FFF2-40B4-BE49-F238E27FC236}">
                  <a16:creationId xmlns:a16="http://schemas.microsoft.com/office/drawing/2014/main" id="{FA8EBA67-9DEE-1286-0012-895244207365}"/>
                </a:ext>
              </a:extLst>
            </p:cNvPr>
            <p:cNvSpPr/>
            <p:nvPr/>
          </p:nvSpPr>
          <p:spPr>
            <a:xfrm>
              <a:off x="8913579" y="4383398"/>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3" name="Freeform: Shape 24772">
              <a:extLst>
                <a:ext uri="{FF2B5EF4-FFF2-40B4-BE49-F238E27FC236}">
                  <a16:creationId xmlns:a16="http://schemas.microsoft.com/office/drawing/2014/main" id="{D62F36F9-5915-EBCD-81F0-301803061C66}"/>
                </a:ext>
              </a:extLst>
            </p:cNvPr>
            <p:cNvSpPr/>
            <p:nvPr/>
          </p:nvSpPr>
          <p:spPr>
            <a:xfrm>
              <a:off x="9053941" y="449172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4" name="Freeform: Shape 24773">
              <a:extLst>
                <a:ext uri="{FF2B5EF4-FFF2-40B4-BE49-F238E27FC236}">
                  <a16:creationId xmlns:a16="http://schemas.microsoft.com/office/drawing/2014/main" id="{C39D5585-F71F-4127-F189-3B571A9A5CF5}"/>
                </a:ext>
              </a:extLst>
            </p:cNvPr>
            <p:cNvSpPr/>
            <p:nvPr/>
          </p:nvSpPr>
          <p:spPr>
            <a:xfrm>
              <a:off x="9077335" y="449172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5" name="Freeform: Shape 24774">
              <a:extLst>
                <a:ext uri="{FF2B5EF4-FFF2-40B4-BE49-F238E27FC236}">
                  <a16:creationId xmlns:a16="http://schemas.microsoft.com/office/drawing/2014/main" id="{2B5A27FF-4A5A-A209-8625-DED2620CC1E4}"/>
                </a:ext>
              </a:extLst>
            </p:cNvPr>
            <p:cNvSpPr/>
            <p:nvPr/>
          </p:nvSpPr>
          <p:spPr>
            <a:xfrm>
              <a:off x="9170910" y="449172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6" name="Freeform: Shape 24775">
              <a:extLst>
                <a:ext uri="{FF2B5EF4-FFF2-40B4-BE49-F238E27FC236}">
                  <a16:creationId xmlns:a16="http://schemas.microsoft.com/office/drawing/2014/main" id="{78C658FF-4092-360E-80BC-44DF0F8466C3}"/>
                </a:ext>
              </a:extLst>
            </p:cNvPr>
            <p:cNvSpPr/>
            <p:nvPr/>
          </p:nvSpPr>
          <p:spPr>
            <a:xfrm>
              <a:off x="9217698" y="4513389"/>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7" name="Freeform: Shape 24776">
              <a:extLst>
                <a:ext uri="{FF2B5EF4-FFF2-40B4-BE49-F238E27FC236}">
                  <a16:creationId xmlns:a16="http://schemas.microsoft.com/office/drawing/2014/main" id="{9171A8ED-1AEA-B109-D39F-AD54F2FB5A4E}"/>
                </a:ext>
              </a:extLst>
            </p:cNvPr>
            <p:cNvSpPr/>
            <p:nvPr/>
          </p:nvSpPr>
          <p:spPr>
            <a:xfrm>
              <a:off x="9311273" y="455672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8" name="Freeform: Shape 24777">
              <a:extLst>
                <a:ext uri="{FF2B5EF4-FFF2-40B4-BE49-F238E27FC236}">
                  <a16:creationId xmlns:a16="http://schemas.microsoft.com/office/drawing/2014/main" id="{63A3CEDD-2AD1-A1EF-216E-2C17EE332DD0}"/>
                </a:ext>
              </a:extLst>
            </p:cNvPr>
            <p:cNvSpPr/>
            <p:nvPr/>
          </p:nvSpPr>
          <p:spPr>
            <a:xfrm>
              <a:off x="9322969" y="460005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79" name="Freeform: Shape 24778">
              <a:extLst>
                <a:ext uri="{FF2B5EF4-FFF2-40B4-BE49-F238E27FC236}">
                  <a16:creationId xmlns:a16="http://schemas.microsoft.com/office/drawing/2014/main" id="{4443DDB0-268E-FAA6-F813-B6B39997FB6B}"/>
                </a:ext>
              </a:extLst>
            </p:cNvPr>
            <p:cNvSpPr/>
            <p:nvPr/>
          </p:nvSpPr>
          <p:spPr>
            <a:xfrm>
              <a:off x="9358060" y="460005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0" name="Freeform: Shape 24779">
              <a:extLst>
                <a:ext uri="{FF2B5EF4-FFF2-40B4-BE49-F238E27FC236}">
                  <a16:creationId xmlns:a16="http://schemas.microsoft.com/office/drawing/2014/main" id="{6BA7FC5C-9260-B5E8-EE00-0F62F9F023D2}"/>
                </a:ext>
              </a:extLst>
            </p:cNvPr>
            <p:cNvSpPr/>
            <p:nvPr/>
          </p:nvSpPr>
          <p:spPr>
            <a:xfrm>
              <a:off x="9381454" y="460005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1" name="Freeform: Shape 24780">
              <a:extLst>
                <a:ext uri="{FF2B5EF4-FFF2-40B4-BE49-F238E27FC236}">
                  <a16:creationId xmlns:a16="http://schemas.microsoft.com/office/drawing/2014/main" id="{1088E175-8AD3-3BF9-581B-CE6F56E8B8E2}"/>
                </a:ext>
              </a:extLst>
            </p:cNvPr>
            <p:cNvSpPr/>
            <p:nvPr/>
          </p:nvSpPr>
          <p:spPr>
            <a:xfrm>
              <a:off x="9416544" y="4632548"/>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2" name="Freeform: Shape 24781">
              <a:extLst>
                <a:ext uri="{FF2B5EF4-FFF2-40B4-BE49-F238E27FC236}">
                  <a16:creationId xmlns:a16="http://schemas.microsoft.com/office/drawing/2014/main" id="{9CA4CB33-5889-378E-1973-7CAEB1D21BBB}"/>
                </a:ext>
              </a:extLst>
            </p:cNvPr>
            <p:cNvSpPr/>
            <p:nvPr/>
          </p:nvSpPr>
          <p:spPr>
            <a:xfrm>
              <a:off x="9439938" y="4632548"/>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3" name="Freeform: Shape 24782">
              <a:extLst>
                <a:ext uri="{FF2B5EF4-FFF2-40B4-BE49-F238E27FC236}">
                  <a16:creationId xmlns:a16="http://schemas.microsoft.com/office/drawing/2014/main" id="{4081FB1C-4760-A1C3-1E8F-53FA929F4E43}"/>
                </a:ext>
              </a:extLst>
            </p:cNvPr>
            <p:cNvSpPr/>
            <p:nvPr/>
          </p:nvSpPr>
          <p:spPr>
            <a:xfrm>
              <a:off x="9498423" y="4675878"/>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4" name="Freeform: Shape 24783">
              <a:extLst>
                <a:ext uri="{FF2B5EF4-FFF2-40B4-BE49-F238E27FC236}">
                  <a16:creationId xmlns:a16="http://schemas.microsoft.com/office/drawing/2014/main" id="{12CE903B-A6D9-C424-9E6F-43C015CF570F}"/>
                </a:ext>
              </a:extLst>
            </p:cNvPr>
            <p:cNvSpPr/>
            <p:nvPr/>
          </p:nvSpPr>
          <p:spPr>
            <a:xfrm>
              <a:off x="9650482" y="4708376"/>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5" name="Freeform: Shape 24784">
              <a:extLst>
                <a:ext uri="{FF2B5EF4-FFF2-40B4-BE49-F238E27FC236}">
                  <a16:creationId xmlns:a16="http://schemas.microsoft.com/office/drawing/2014/main" id="{F2F614EE-88E6-92ED-34EE-4CB26CE6DBEE}"/>
                </a:ext>
              </a:extLst>
            </p:cNvPr>
            <p:cNvSpPr/>
            <p:nvPr/>
          </p:nvSpPr>
          <p:spPr>
            <a:xfrm>
              <a:off x="9732360" y="4751706"/>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6" name="Freeform: Shape 24785">
              <a:extLst>
                <a:ext uri="{FF2B5EF4-FFF2-40B4-BE49-F238E27FC236}">
                  <a16:creationId xmlns:a16="http://schemas.microsoft.com/office/drawing/2014/main" id="{6D997E46-2CC0-F811-1589-EF520D4E3CA8}"/>
                </a:ext>
              </a:extLst>
            </p:cNvPr>
            <p:cNvSpPr/>
            <p:nvPr/>
          </p:nvSpPr>
          <p:spPr>
            <a:xfrm>
              <a:off x="9744057" y="4795036"/>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7" name="Freeform: Shape 24786">
              <a:extLst>
                <a:ext uri="{FF2B5EF4-FFF2-40B4-BE49-F238E27FC236}">
                  <a16:creationId xmlns:a16="http://schemas.microsoft.com/office/drawing/2014/main" id="{521F0F7F-3DE7-2240-E56C-900932FD8EA1}"/>
                </a:ext>
              </a:extLst>
            </p:cNvPr>
            <p:cNvSpPr/>
            <p:nvPr/>
          </p:nvSpPr>
          <p:spPr>
            <a:xfrm>
              <a:off x="9825935" y="478420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8" name="Freeform: Shape 24787">
              <a:extLst>
                <a:ext uri="{FF2B5EF4-FFF2-40B4-BE49-F238E27FC236}">
                  <a16:creationId xmlns:a16="http://schemas.microsoft.com/office/drawing/2014/main" id="{786EC0C3-06D1-EA23-3828-7DC35D3FAC52}"/>
                </a:ext>
              </a:extLst>
            </p:cNvPr>
            <p:cNvSpPr/>
            <p:nvPr/>
          </p:nvSpPr>
          <p:spPr>
            <a:xfrm>
              <a:off x="9896116" y="486003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89" name="Freeform: Shape 24788">
              <a:extLst>
                <a:ext uri="{FF2B5EF4-FFF2-40B4-BE49-F238E27FC236}">
                  <a16:creationId xmlns:a16="http://schemas.microsoft.com/office/drawing/2014/main" id="{7B9BA0E0-680A-2D73-20E5-3E801810B83C}"/>
                </a:ext>
              </a:extLst>
            </p:cNvPr>
            <p:cNvSpPr/>
            <p:nvPr/>
          </p:nvSpPr>
          <p:spPr>
            <a:xfrm>
              <a:off x="9919510" y="486003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0" name="Freeform: Shape 24789">
              <a:extLst>
                <a:ext uri="{FF2B5EF4-FFF2-40B4-BE49-F238E27FC236}">
                  <a16:creationId xmlns:a16="http://schemas.microsoft.com/office/drawing/2014/main" id="{58FBA92A-8836-D426-DF17-3353A513EFCB}"/>
                </a:ext>
              </a:extLst>
            </p:cNvPr>
            <p:cNvSpPr/>
            <p:nvPr/>
          </p:nvSpPr>
          <p:spPr>
            <a:xfrm>
              <a:off x="10013085" y="486003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1" name="Freeform: Shape 24790">
              <a:extLst>
                <a:ext uri="{FF2B5EF4-FFF2-40B4-BE49-F238E27FC236}">
                  <a16:creationId xmlns:a16="http://schemas.microsoft.com/office/drawing/2014/main" id="{F71C792F-E5D6-0EF9-D34A-4FCC8424FBBF}"/>
                </a:ext>
              </a:extLst>
            </p:cNvPr>
            <p:cNvSpPr/>
            <p:nvPr/>
          </p:nvSpPr>
          <p:spPr>
            <a:xfrm>
              <a:off x="10071569" y="486003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2" name="Freeform: Shape 24791">
              <a:extLst>
                <a:ext uri="{FF2B5EF4-FFF2-40B4-BE49-F238E27FC236}">
                  <a16:creationId xmlns:a16="http://schemas.microsoft.com/office/drawing/2014/main" id="{841D3942-3A16-DBB0-4D2E-6D087049D938}"/>
                </a:ext>
              </a:extLst>
            </p:cNvPr>
            <p:cNvSpPr/>
            <p:nvPr/>
          </p:nvSpPr>
          <p:spPr>
            <a:xfrm>
              <a:off x="10141750" y="4914195"/>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3" name="Freeform: Shape 24792">
              <a:extLst>
                <a:ext uri="{FF2B5EF4-FFF2-40B4-BE49-F238E27FC236}">
                  <a16:creationId xmlns:a16="http://schemas.microsoft.com/office/drawing/2014/main" id="{0F502BBB-66F2-087E-4B46-5CABD32475B5}"/>
                </a:ext>
              </a:extLst>
            </p:cNvPr>
            <p:cNvSpPr/>
            <p:nvPr/>
          </p:nvSpPr>
          <p:spPr>
            <a:xfrm>
              <a:off x="10176841" y="4914195"/>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4" name="Freeform: Shape 24793">
              <a:extLst>
                <a:ext uri="{FF2B5EF4-FFF2-40B4-BE49-F238E27FC236}">
                  <a16:creationId xmlns:a16="http://schemas.microsoft.com/office/drawing/2014/main" id="{DD3BEB6B-1AA5-37C2-15CF-B47A63CB6799}"/>
                </a:ext>
              </a:extLst>
            </p:cNvPr>
            <p:cNvSpPr/>
            <p:nvPr/>
          </p:nvSpPr>
          <p:spPr>
            <a:xfrm>
              <a:off x="10223629" y="4914195"/>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5" name="Freeform: Shape 24794">
              <a:extLst>
                <a:ext uri="{FF2B5EF4-FFF2-40B4-BE49-F238E27FC236}">
                  <a16:creationId xmlns:a16="http://schemas.microsoft.com/office/drawing/2014/main" id="{48D64F41-1E3D-6698-44DA-C07737823868}"/>
                </a:ext>
              </a:extLst>
            </p:cNvPr>
            <p:cNvSpPr/>
            <p:nvPr/>
          </p:nvSpPr>
          <p:spPr>
            <a:xfrm>
              <a:off x="10270416" y="497919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6" name="Freeform: Shape 24795">
              <a:extLst>
                <a:ext uri="{FF2B5EF4-FFF2-40B4-BE49-F238E27FC236}">
                  <a16:creationId xmlns:a16="http://schemas.microsoft.com/office/drawing/2014/main" id="{8321E770-5932-D77C-1C2D-618161542E82}"/>
                </a:ext>
              </a:extLst>
            </p:cNvPr>
            <p:cNvSpPr/>
            <p:nvPr/>
          </p:nvSpPr>
          <p:spPr>
            <a:xfrm>
              <a:off x="10305507" y="497919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7" name="Freeform: Shape 24796">
              <a:extLst>
                <a:ext uri="{FF2B5EF4-FFF2-40B4-BE49-F238E27FC236}">
                  <a16:creationId xmlns:a16="http://schemas.microsoft.com/office/drawing/2014/main" id="{E18DD0B0-B995-9954-ADB5-4BF93A14541C}"/>
                </a:ext>
              </a:extLst>
            </p:cNvPr>
            <p:cNvSpPr/>
            <p:nvPr/>
          </p:nvSpPr>
          <p:spPr>
            <a:xfrm>
              <a:off x="10387385" y="497919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8" name="Freeform: Shape 24797">
              <a:extLst>
                <a:ext uri="{FF2B5EF4-FFF2-40B4-BE49-F238E27FC236}">
                  <a16:creationId xmlns:a16="http://schemas.microsoft.com/office/drawing/2014/main" id="{D5ECCF9D-36BE-841E-1D29-18686C77CD74}"/>
                </a:ext>
              </a:extLst>
            </p:cNvPr>
            <p:cNvSpPr/>
            <p:nvPr/>
          </p:nvSpPr>
          <p:spPr>
            <a:xfrm>
              <a:off x="10445869" y="516334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799" name="Freeform: Shape 24798">
              <a:extLst>
                <a:ext uri="{FF2B5EF4-FFF2-40B4-BE49-F238E27FC236}">
                  <a16:creationId xmlns:a16="http://schemas.microsoft.com/office/drawing/2014/main" id="{7037E0F0-003A-6B83-8EC1-87863B290C1D}"/>
                </a:ext>
              </a:extLst>
            </p:cNvPr>
            <p:cNvSpPr/>
            <p:nvPr/>
          </p:nvSpPr>
          <p:spPr>
            <a:xfrm>
              <a:off x="10516050" y="516334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800" name="Freeform: Shape 24799">
              <a:extLst>
                <a:ext uri="{FF2B5EF4-FFF2-40B4-BE49-F238E27FC236}">
                  <a16:creationId xmlns:a16="http://schemas.microsoft.com/office/drawing/2014/main" id="{B8966E70-0B5C-C537-0BD5-37C957B520A1}"/>
                </a:ext>
              </a:extLst>
            </p:cNvPr>
            <p:cNvSpPr/>
            <p:nvPr/>
          </p:nvSpPr>
          <p:spPr>
            <a:xfrm>
              <a:off x="10539444" y="516334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801" name="Freeform: Shape 24800">
              <a:extLst>
                <a:ext uri="{FF2B5EF4-FFF2-40B4-BE49-F238E27FC236}">
                  <a16:creationId xmlns:a16="http://schemas.microsoft.com/office/drawing/2014/main" id="{162A6DD3-45D7-2580-31AF-9B73FEE72E45}"/>
                </a:ext>
              </a:extLst>
            </p:cNvPr>
            <p:cNvSpPr/>
            <p:nvPr/>
          </p:nvSpPr>
          <p:spPr>
            <a:xfrm>
              <a:off x="10726594" y="516334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sp>
          <p:nvSpPr>
            <p:cNvPr id="24802" name="Freeform: Shape 24801">
              <a:extLst>
                <a:ext uri="{FF2B5EF4-FFF2-40B4-BE49-F238E27FC236}">
                  <a16:creationId xmlns:a16="http://schemas.microsoft.com/office/drawing/2014/main" id="{F4D48588-8408-B92A-FC42-735A7FD62557}"/>
                </a:ext>
              </a:extLst>
            </p:cNvPr>
            <p:cNvSpPr/>
            <p:nvPr/>
          </p:nvSpPr>
          <p:spPr>
            <a:xfrm>
              <a:off x="10937138" y="545582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025973"/>
              </a:solidFill>
              <a:prstDash val="solid"/>
              <a:miter/>
            </a:ln>
          </p:spPr>
          <p:txBody>
            <a:bodyPr rtlCol="0" anchor="ctr"/>
            <a:lstStyle/>
            <a:p>
              <a:endParaRPr lang="en-US"/>
            </a:p>
          </p:txBody>
        </p:sp>
      </p:grpSp>
      <p:grpSp>
        <p:nvGrpSpPr>
          <p:cNvPr id="24830" name="Graphic 24764">
            <a:extLst>
              <a:ext uri="{FF2B5EF4-FFF2-40B4-BE49-F238E27FC236}">
                <a16:creationId xmlns:a16="http://schemas.microsoft.com/office/drawing/2014/main" id="{D7A4D019-382E-0290-FC3A-6E39FE1B5A6A}"/>
              </a:ext>
            </a:extLst>
          </p:cNvPr>
          <p:cNvGrpSpPr/>
          <p:nvPr/>
        </p:nvGrpSpPr>
        <p:grpSpPr>
          <a:xfrm>
            <a:off x="6972600" y="2931833"/>
            <a:ext cx="4046415" cy="2357348"/>
            <a:chOff x="6972600" y="2931832"/>
            <a:chExt cx="4046415" cy="2361503"/>
          </a:xfrm>
          <a:noFill/>
        </p:grpSpPr>
        <p:sp>
          <p:nvSpPr>
            <p:cNvPr id="24831" name="Freeform: Shape 24830">
              <a:extLst>
                <a:ext uri="{FF2B5EF4-FFF2-40B4-BE49-F238E27FC236}">
                  <a16:creationId xmlns:a16="http://schemas.microsoft.com/office/drawing/2014/main" id="{21BCF4B7-7DC3-5FD5-F3F6-5A666B3615F4}"/>
                </a:ext>
              </a:extLst>
            </p:cNvPr>
            <p:cNvSpPr/>
            <p:nvPr/>
          </p:nvSpPr>
          <p:spPr>
            <a:xfrm>
              <a:off x="6972600" y="2931832"/>
              <a:ext cx="4046415" cy="2339838"/>
            </a:xfrm>
            <a:custGeom>
              <a:avLst/>
              <a:gdLst>
                <a:gd name="connsiteX0" fmla="*/ 4046416 w 4046415"/>
                <a:gd name="connsiteY0" fmla="*/ 2339838 h 2339838"/>
                <a:gd name="connsiteX1" fmla="*/ 3251028 w 4046415"/>
                <a:gd name="connsiteY1" fmla="*/ 2339838 h 2339838"/>
                <a:gd name="connsiteX2" fmla="*/ 3251028 w 4046415"/>
                <a:gd name="connsiteY2" fmla="*/ 2270076 h 2339838"/>
                <a:gd name="connsiteX3" fmla="*/ 3169150 w 4046415"/>
                <a:gd name="connsiteY3" fmla="*/ 2270076 h 2339838"/>
                <a:gd name="connsiteX4" fmla="*/ 3169150 w 4046415"/>
                <a:gd name="connsiteY4" fmla="*/ 2222088 h 2339838"/>
                <a:gd name="connsiteX5" fmla="*/ 2572610 w 4046415"/>
                <a:gd name="connsiteY5" fmla="*/ 2222088 h 2339838"/>
                <a:gd name="connsiteX6" fmla="*/ 2572610 w 4046415"/>
                <a:gd name="connsiteY6" fmla="*/ 2185582 h 2339838"/>
                <a:gd name="connsiteX7" fmla="*/ 2490849 w 4046415"/>
                <a:gd name="connsiteY7" fmla="*/ 2185582 h 2339838"/>
                <a:gd name="connsiteX8" fmla="*/ 2490849 w 4046415"/>
                <a:gd name="connsiteY8" fmla="*/ 2089605 h 2339838"/>
                <a:gd name="connsiteX9" fmla="*/ 2245098 w 4046415"/>
                <a:gd name="connsiteY9" fmla="*/ 2089605 h 2339838"/>
                <a:gd name="connsiteX10" fmla="*/ 2245098 w 4046415"/>
                <a:gd name="connsiteY10" fmla="*/ 2064799 h 2339838"/>
                <a:gd name="connsiteX11" fmla="*/ 2211878 w 4046415"/>
                <a:gd name="connsiteY11" fmla="*/ 2064799 h 2339838"/>
                <a:gd name="connsiteX12" fmla="*/ 2211878 w 4046415"/>
                <a:gd name="connsiteY12" fmla="*/ 2036526 h 2339838"/>
                <a:gd name="connsiteX13" fmla="*/ 1982971 w 4046415"/>
                <a:gd name="connsiteY13" fmla="*/ 2036526 h 2339838"/>
                <a:gd name="connsiteX14" fmla="*/ 1982971 w 4046415"/>
                <a:gd name="connsiteY14" fmla="*/ 2009444 h 2339838"/>
                <a:gd name="connsiteX15" fmla="*/ 1882845 w 4046415"/>
                <a:gd name="connsiteY15" fmla="*/ 2009444 h 2339838"/>
                <a:gd name="connsiteX16" fmla="*/ 1882845 w 4046415"/>
                <a:gd name="connsiteY16" fmla="*/ 1982363 h 2339838"/>
                <a:gd name="connsiteX17" fmla="*/ 1835707 w 4046415"/>
                <a:gd name="connsiteY17" fmla="*/ 1982363 h 2339838"/>
                <a:gd name="connsiteX18" fmla="*/ 1835707 w 4046415"/>
                <a:gd name="connsiteY18" fmla="*/ 1955281 h 2339838"/>
                <a:gd name="connsiteX19" fmla="*/ 1793481 w 4046415"/>
                <a:gd name="connsiteY19" fmla="*/ 1955281 h 2339838"/>
                <a:gd name="connsiteX20" fmla="*/ 1793481 w 4046415"/>
                <a:gd name="connsiteY20" fmla="*/ 1935566 h 2339838"/>
                <a:gd name="connsiteX21" fmla="*/ 1742132 w 4046415"/>
                <a:gd name="connsiteY21" fmla="*/ 1935566 h 2339838"/>
                <a:gd name="connsiteX22" fmla="*/ 1742132 w 4046415"/>
                <a:gd name="connsiteY22" fmla="*/ 1906535 h 2339838"/>
                <a:gd name="connsiteX23" fmla="*/ 1686221 w 4046415"/>
                <a:gd name="connsiteY23" fmla="*/ 1906535 h 2339838"/>
                <a:gd name="connsiteX24" fmla="*/ 1686221 w 4046415"/>
                <a:gd name="connsiteY24" fmla="*/ 1879453 h 2339838"/>
                <a:gd name="connsiteX25" fmla="*/ 1650429 w 4046415"/>
                <a:gd name="connsiteY25" fmla="*/ 1879453 h 2339838"/>
                <a:gd name="connsiteX26" fmla="*/ 1650429 w 4046415"/>
                <a:gd name="connsiteY26" fmla="*/ 1852372 h 2339838"/>
                <a:gd name="connsiteX27" fmla="*/ 1614636 w 4046415"/>
                <a:gd name="connsiteY27" fmla="*/ 1852372 h 2339838"/>
                <a:gd name="connsiteX28" fmla="*/ 1614636 w 4046415"/>
                <a:gd name="connsiteY28" fmla="*/ 1809691 h 2339838"/>
                <a:gd name="connsiteX29" fmla="*/ 1534162 w 4046415"/>
                <a:gd name="connsiteY29" fmla="*/ 1809691 h 2339838"/>
                <a:gd name="connsiteX30" fmla="*/ 1534162 w 4046415"/>
                <a:gd name="connsiteY30" fmla="*/ 1783260 h 2339838"/>
                <a:gd name="connsiteX31" fmla="*/ 1508195 w 4046415"/>
                <a:gd name="connsiteY31" fmla="*/ 1783260 h 2339838"/>
                <a:gd name="connsiteX32" fmla="*/ 1508195 w 4046415"/>
                <a:gd name="connsiteY32" fmla="*/ 1754879 h 2339838"/>
                <a:gd name="connsiteX33" fmla="*/ 1478718 w 4046415"/>
                <a:gd name="connsiteY33" fmla="*/ 1754879 h 2339838"/>
                <a:gd name="connsiteX34" fmla="*/ 1478718 w 4046415"/>
                <a:gd name="connsiteY34" fmla="*/ 1687175 h 2339838"/>
                <a:gd name="connsiteX35" fmla="*/ 1457313 w 4046415"/>
                <a:gd name="connsiteY35" fmla="*/ 1687175 h 2339838"/>
                <a:gd name="connsiteX36" fmla="*/ 1457313 w 4046415"/>
                <a:gd name="connsiteY36" fmla="*/ 1668218 h 2339838"/>
                <a:gd name="connsiteX37" fmla="*/ 1414386 w 4046415"/>
                <a:gd name="connsiteY37" fmla="*/ 1668218 h 2339838"/>
                <a:gd name="connsiteX38" fmla="*/ 1414386 w 4046415"/>
                <a:gd name="connsiteY38" fmla="*/ 1635720 h 2339838"/>
                <a:gd name="connsiteX39" fmla="*/ 1396489 w 4046415"/>
                <a:gd name="connsiteY39" fmla="*/ 1635720 h 2339838"/>
                <a:gd name="connsiteX40" fmla="*/ 1396489 w 4046415"/>
                <a:gd name="connsiteY40" fmla="*/ 1586974 h 2339838"/>
                <a:gd name="connsiteX41" fmla="*/ 1371458 w 4046415"/>
                <a:gd name="connsiteY41" fmla="*/ 1586974 h 2339838"/>
                <a:gd name="connsiteX42" fmla="*/ 1371458 w 4046415"/>
                <a:gd name="connsiteY42" fmla="*/ 1543102 h 2339838"/>
                <a:gd name="connsiteX43" fmla="*/ 1314260 w 4046415"/>
                <a:gd name="connsiteY43" fmla="*/ 1543102 h 2339838"/>
                <a:gd name="connsiteX44" fmla="*/ 1314260 w 4046415"/>
                <a:gd name="connsiteY44" fmla="*/ 1516562 h 2339838"/>
                <a:gd name="connsiteX45" fmla="*/ 1289229 w 4046415"/>
                <a:gd name="connsiteY45" fmla="*/ 1516562 h 2339838"/>
                <a:gd name="connsiteX46" fmla="*/ 1289229 w 4046415"/>
                <a:gd name="connsiteY46" fmla="*/ 1494897 h 2339838"/>
                <a:gd name="connsiteX47" fmla="*/ 1269578 w 4046415"/>
                <a:gd name="connsiteY47" fmla="*/ 1494897 h 2339838"/>
                <a:gd name="connsiteX48" fmla="*/ 1269578 w 4046415"/>
                <a:gd name="connsiteY48" fmla="*/ 1465324 h 2339838"/>
                <a:gd name="connsiteX49" fmla="*/ 1215773 w 4046415"/>
                <a:gd name="connsiteY49" fmla="*/ 1465324 h 2339838"/>
                <a:gd name="connsiteX50" fmla="*/ 1215773 w 4046415"/>
                <a:gd name="connsiteY50" fmla="*/ 1442142 h 2339838"/>
                <a:gd name="connsiteX51" fmla="*/ 1201620 w 4046415"/>
                <a:gd name="connsiteY51" fmla="*/ 1442142 h 2339838"/>
                <a:gd name="connsiteX52" fmla="*/ 1201620 w 4046415"/>
                <a:gd name="connsiteY52" fmla="*/ 1412786 h 2339838"/>
                <a:gd name="connsiteX53" fmla="*/ 1181969 w 4046415"/>
                <a:gd name="connsiteY53" fmla="*/ 1412786 h 2339838"/>
                <a:gd name="connsiteX54" fmla="*/ 1181969 w 4046415"/>
                <a:gd name="connsiteY54" fmla="*/ 1365989 h 2339838"/>
                <a:gd name="connsiteX55" fmla="*/ 1164073 w 4046415"/>
                <a:gd name="connsiteY55" fmla="*/ 1365989 h 2339838"/>
                <a:gd name="connsiteX56" fmla="*/ 1164073 w 4046415"/>
                <a:gd name="connsiteY56" fmla="*/ 1317892 h 2339838"/>
                <a:gd name="connsiteX57" fmla="*/ 1137287 w 4046415"/>
                <a:gd name="connsiteY57" fmla="*/ 1317892 h 2339838"/>
                <a:gd name="connsiteX58" fmla="*/ 1137287 w 4046415"/>
                <a:gd name="connsiteY58" fmla="*/ 1267412 h 2339838"/>
                <a:gd name="connsiteX59" fmla="*/ 1099740 w 4046415"/>
                <a:gd name="connsiteY59" fmla="*/ 1267412 h 2339838"/>
                <a:gd name="connsiteX60" fmla="*/ 1099740 w 4046415"/>
                <a:gd name="connsiteY60" fmla="*/ 1213249 h 2339838"/>
                <a:gd name="connsiteX61" fmla="*/ 1076463 w 4046415"/>
                <a:gd name="connsiteY61" fmla="*/ 1213249 h 2339838"/>
                <a:gd name="connsiteX62" fmla="*/ 1076463 w 4046415"/>
                <a:gd name="connsiteY62" fmla="*/ 1200359 h 2339838"/>
                <a:gd name="connsiteX63" fmla="*/ 1019265 w 4046415"/>
                <a:gd name="connsiteY63" fmla="*/ 1200359 h 2339838"/>
                <a:gd name="connsiteX64" fmla="*/ 1019265 w 4046415"/>
                <a:gd name="connsiteY64" fmla="*/ 1104924 h 2339838"/>
                <a:gd name="connsiteX65" fmla="*/ 988853 w 4046415"/>
                <a:gd name="connsiteY65" fmla="*/ 1104924 h 2339838"/>
                <a:gd name="connsiteX66" fmla="*/ 988853 w 4046415"/>
                <a:gd name="connsiteY66" fmla="*/ 1076109 h 2339838"/>
                <a:gd name="connsiteX67" fmla="*/ 958442 w 4046415"/>
                <a:gd name="connsiteY67" fmla="*/ 1076109 h 2339838"/>
                <a:gd name="connsiteX68" fmla="*/ 958442 w 4046415"/>
                <a:gd name="connsiteY68" fmla="*/ 1029095 h 2339838"/>
                <a:gd name="connsiteX69" fmla="*/ 940545 w 4046415"/>
                <a:gd name="connsiteY69" fmla="*/ 1029095 h 2339838"/>
                <a:gd name="connsiteX70" fmla="*/ 940545 w 4046415"/>
                <a:gd name="connsiteY70" fmla="*/ 994973 h 2339838"/>
                <a:gd name="connsiteX71" fmla="*/ 931656 w 4046415"/>
                <a:gd name="connsiteY71" fmla="*/ 994973 h 2339838"/>
                <a:gd name="connsiteX72" fmla="*/ 931656 w 4046415"/>
                <a:gd name="connsiteY72" fmla="*/ 948609 h 2339838"/>
                <a:gd name="connsiteX73" fmla="*/ 910134 w 4046415"/>
                <a:gd name="connsiteY73" fmla="*/ 948609 h 2339838"/>
                <a:gd name="connsiteX74" fmla="*/ 910134 w 4046415"/>
                <a:gd name="connsiteY74" fmla="*/ 923803 h 2339838"/>
                <a:gd name="connsiteX75" fmla="*/ 885102 w 4046415"/>
                <a:gd name="connsiteY75" fmla="*/ 923803 h 2339838"/>
                <a:gd name="connsiteX76" fmla="*/ 885102 w 4046415"/>
                <a:gd name="connsiteY76" fmla="*/ 877439 h 2339838"/>
                <a:gd name="connsiteX77" fmla="*/ 865452 w 4046415"/>
                <a:gd name="connsiteY77" fmla="*/ 877439 h 2339838"/>
                <a:gd name="connsiteX78" fmla="*/ 865452 w 4046415"/>
                <a:gd name="connsiteY78" fmla="*/ 852633 h 2339838"/>
                <a:gd name="connsiteX79" fmla="*/ 845801 w 4046415"/>
                <a:gd name="connsiteY79" fmla="*/ 852633 h 2339838"/>
                <a:gd name="connsiteX80" fmla="*/ 845801 w 4046415"/>
                <a:gd name="connsiteY80" fmla="*/ 801611 h 2339838"/>
                <a:gd name="connsiteX81" fmla="*/ 815389 w 4046415"/>
                <a:gd name="connsiteY81" fmla="*/ 801611 h 2339838"/>
                <a:gd name="connsiteX82" fmla="*/ 815389 w 4046415"/>
                <a:gd name="connsiteY82" fmla="*/ 725783 h 2339838"/>
                <a:gd name="connsiteX83" fmla="*/ 799247 w 4046415"/>
                <a:gd name="connsiteY83" fmla="*/ 725783 h 2339838"/>
                <a:gd name="connsiteX84" fmla="*/ 799247 w 4046415"/>
                <a:gd name="connsiteY84" fmla="*/ 671620 h 2339838"/>
                <a:gd name="connsiteX85" fmla="*/ 784977 w 4046415"/>
                <a:gd name="connsiteY85" fmla="*/ 671620 h 2339838"/>
                <a:gd name="connsiteX86" fmla="*/ 784977 w 4046415"/>
                <a:gd name="connsiteY86" fmla="*/ 649955 h 2339838"/>
                <a:gd name="connsiteX87" fmla="*/ 754565 w 4046415"/>
                <a:gd name="connsiteY87" fmla="*/ 649955 h 2339838"/>
                <a:gd name="connsiteX88" fmla="*/ 754565 w 4046415"/>
                <a:gd name="connsiteY88" fmla="*/ 587668 h 2339838"/>
                <a:gd name="connsiteX89" fmla="*/ 712807 w 4046415"/>
                <a:gd name="connsiteY89" fmla="*/ 587668 h 2339838"/>
                <a:gd name="connsiteX90" fmla="*/ 712807 w 4046415"/>
                <a:gd name="connsiteY90" fmla="*/ 561128 h 2339838"/>
                <a:gd name="connsiteX91" fmla="*/ 690232 w 4046415"/>
                <a:gd name="connsiteY91" fmla="*/ 561128 h 2339838"/>
                <a:gd name="connsiteX92" fmla="*/ 690232 w 4046415"/>
                <a:gd name="connsiteY92" fmla="*/ 536321 h 2339838"/>
                <a:gd name="connsiteX93" fmla="*/ 672336 w 4046415"/>
                <a:gd name="connsiteY93" fmla="*/ 536321 h 2339838"/>
                <a:gd name="connsiteX94" fmla="*/ 672336 w 4046415"/>
                <a:gd name="connsiteY94" fmla="*/ 479992 h 2339838"/>
                <a:gd name="connsiteX95" fmla="*/ 658066 w 4046415"/>
                <a:gd name="connsiteY95" fmla="*/ 479992 h 2339838"/>
                <a:gd name="connsiteX96" fmla="*/ 658066 w 4046415"/>
                <a:gd name="connsiteY96" fmla="*/ 422471 h 2339838"/>
                <a:gd name="connsiteX97" fmla="*/ 645550 w 4046415"/>
                <a:gd name="connsiteY97" fmla="*/ 422471 h 2339838"/>
                <a:gd name="connsiteX98" fmla="*/ 645550 w 4046415"/>
                <a:gd name="connsiteY98" fmla="*/ 335810 h 2339838"/>
                <a:gd name="connsiteX99" fmla="*/ 629409 w 4046415"/>
                <a:gd name="connsiteY99" fmla="*/ 335810 h 2339838"/>
                <a:gd name="connsiteX100" fmla="*/ 629409 w 4046415"/>
                <a:gd name="connsiteY100" fmla="*/ 266373 h 2339838"/>
                <a:gd name="connsiteX101" fmla="*/ 584727 w 4046415"/>
                <a:gd name="connsiteY101" fmla="*/ 266373 h 2339838"/>
                <a:gd name="connsiteX102" fmla="*/ 584727 w 4046415"/>
                <a:gd name="connsiteY102" fmla="*/ 238317 h 2339838"/>
                <a:gd name="connsiteX103" fmla="*/ 559695 w 4046415"/>
                <a:gd name="connsiteY103" fmla="*/ 238317 h 2339838"/>
                <a:gd name="connsiteX104" fmla="*/ 559695 w 4046415"/>
                <a:gd name="connsiteY104" fmla="*/ 211235 h 2339838"/>
                <a:gd name="connsiteX105" fmla="*/ 543671 w 4046415"/>
                <a:gd name="connsiteY105" fmla="*/ 211235 h 2339838"/>
                <a:gd name="connsiteX106" fmla="*/ 543671 w 4046415"/>
                <a:gd name="connsiteY106" fmla="*/ 195203 h 2339838"/>
                <a:gd name="connsiteX107" fmla="*/ 516768 w 4046415"/>
                <a:gd name="connsiteY107" fmla="*/ 195203 h 2339838"/>
                <a:gd name="connsiteX108" fmla="*/ 516768 w 4046415"/>
                <a:gd name="connsiteY108" fmla="*/ 163680 h 2339838"/>
                <a:gd name="connsiteX109" fmla="*/ 497117 w 4046415"/>
                <a:gd name="connsiteY109" fmla="*/ 163680 h 2339838"/>
                <a:gd name="connsiteX110" fmla="*/ 497117 w 4046415"/>
                <a:gd name="connsiteY110" fmla="*/ 135624 h 2339838"/>
                <a:gd name="connsiteX111" fmla="*/ 482847 w 4046415"/>
                <a:gd name="connsiteY111" fmla="*/ 135624 h 2339838"/>
                <a:gd name="connsiteX112" fmla="*/ 482847 w 4046415"/>
                <a:gd name="connsiteY112" fmla="*/ 120675 h 2339838"/>
                <a:gd name="connsiteX113" fmla="*/ 436293 w 4046415"/>
                <a:gd name="connsiteY113" fmla="*/ 120675 h 2339838"/>
                <a:gd name="connsiteX114" fmla="*/ 436293 w 4046415"/>
                <a:gd name="connsiteY114" fmla="*/ 102476 h 2339838"/>
                <a:gd name="connsiteX115" fmla="*/ 375587 w 4046415"/>
                <a:gd name="connsiteY115" fmla="*/ 102476 h 2339838"/>
                <a:gd name="connsiteX116" fmla="*/ 375587 w 4046415"/>
                <a:gd name="connsiteY116" fmla="*/ 64996 h 2339838"/>
                <a:gd name="connsiteX117" fmla="*/ 338507 w 4046415"/>
                <a:gd name="connsiteY117" fmla="*/ 64996 h 2339838"/>
                <a:gd name="connsiteX118" fmla="*/ 338507 w 4046415"/>
                <a:gd name="connsiteY118" fmla="*/ 21665 h 2339838"/>
                <a:gd name="connsiteX119" fmla="*/ 314763 w 4046415"/>
                <a:gd name="connsiteY119" fmla="*/ 21665 h 2339838"/>
                <a:gd name="connsiteX120" fmla="*/ 314763 w 4046415"/>
                <a:gd name="connsiteY120" fmla="*/ 0 h 2339838"/>
                <a:gd name="connsiteX121" fmla="*/ 0 w 4046415"/>
                <a:gd name="connsiteY121" fmla="*/ 0 h 233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046415" h="2339838">
                  <a:moveTo>
                    <a:pt x="4046416" y="2339838"/>
                  </a:moveTo>
                  <a:lnTo>
                    <a:pt x="3251028" y="2339838"/>
                  </a:lnTo>
                  <a:lnTo>
                    <a:pt x="3251028" y="2270076"/>
                  </a:lnTo>
                  <a:lnTo>
                    <a:pt x="3169150" y="2270076"/>
                  </a:lnTo>
                  <a:lnTo>
                    <a:pt x="3169150" y="2222088"/>
                  </a:lnTo>
                  <a:lnTo>
                    <a:pt x="2572610" y="2222088"/>
                  </a:lnTo>
                  <a:lnTo>
                    <a:pt x="2572610" y="2185582"/>
                  </a:lnTo>
                  <a:lnTo>
                    <a:pt x="2490849" y="2185582"/>
                  </a:lnTo>
                  <a:lnTo>
                    <a:pt x="2490849" y="2089605"/>
                  </a:lnTo>
                  <a:lnTo>
                    <a:pt x="2245098" y="2089605"/>
                  </a:lnTo>
                  <a:lnTo>
                    <a:pt x="2245098" y="2064799"/>
                  </a:lnTo>
                  <a:lnTo>
                    <a:pt x="2211878" y="2064799"/>
                  </a:lnTo>
                  <a:lnTo>
                    <a:pt x="2211878" y="2036526"/>
                  </a:lnTo>
                  <a:lnTo>
                    <a:pt x="1982971" y="2036526"/>
                  </a:lnTo>
                  <a:lnTo>
                    <a:pt x="1982971" y="2009444"/>
                  </a:lnTo>
                  <a:lnTo>
                    <a:pt x="1882845" y="2009444"/>
                  </a:lnTo>
                  <a:lnTo>
                    <a:pt x="1882845" y="1982363"/>
                  </a:lnTo>
                  <a:lnTo>
                    <a:pt x="1835707" y="1982363"/>
                  </a:lnTo>
                  <a:lnTo>
                    <a:pt x="1835707" y="1955281"/>
                  </a:lnTo>
                  <a:lnTo>
                    <a:pt x="1793481" y="1955281"/>
                  </a:lnTo>
                  <a:lnTo>
                    <a:pt x="1793481" y="1935566"/>
                  </a:lnTo>
                  <a:lnTo>
                    <a:pt x="1742132" y="1935566"/>
                  </a:lnTo>
                  <a:lnTo>
                    <a:pt x="1742132" y="1906535"/>
                  </a:lnTo>
                  <a:lnTo>
                    <a:pt x="1686221" y="1906535"/>
                  </a:lnTo>
                  <a:lnTo>
                    <a:pt x="1686221" y="1879453"/>
                  </a:lnTo>
                  <a:lnTo>
                    <a:pt x="1650429" y="1879453"/>
                  </a:lnTo>
                  <a:lnTo>
                    <a:pt x="1650429" y="1852372"/>
                  </a:lnTo>
                  <a:lnTo>
                    <a:pt x="1614636" y="1852372"/>
                  </a:lnTo>
                  <a:lnTo>
                    <a:pt x="1614636" y="1809691"/>
                  </a:lnTo>
                  <a:lnTo>
                    <a:pt x="1534162" y="1809691"/>
                  </a:lnTo>
                  <a:lnTo>
                    <a:pt x="1534162" y="1783260"/>
                  </a:lnTo>
                  <a:lnTo>
                    <a:pt x="1508195" y="1783260"/>
                  </a:lnTo>
                  <a:lnTo>
                    <a:pt x="1508195" y="1754879"/>
                  </a:lnTo>
                  <a:lnTo>
                    <a:pt x="1478718" y="1754879"/>
                  </a:lnTo>
                  <a:lnTo>
                    <a:pt x="1478718" y="1687175"/>
                  </a:lnTo>
                  <a:lnTo>
                    <a:pt x="1457313" y="1687175"/>
                  </a:lnTo>
                  <a:lnTo>
                    <a:pt x="1457313" y="1668218"/>
                  </a:lnTo>
                  <a:lnTo>
                    <a:pt x="1414386" y="1668218"/>
                  </a:lnTo>
                  <a:lnTo>
                    <a:pt x="1414386" y="1635720"/>
                  </a:lnTo>
                  <a:lnTo>
                    <a:pt x="1396489" y="1635720"/>
                  </a:lnTo>
                  <a:lnTo>
                    <a:pt x="1396489" y="1586974"/>
                  </a:lnTo>
                  <a:lnTo>
                    <a:pt x="1371458" y="1586974"/>
                  </a:lnTo>
                  <a:lnTo>
                    <a:pt x="1371458" y="1543102"/>
                  </a:lnTo>
                  <a:lnTo>
                    <a:pt x="1314260" y="1543102"/>
                  </a:lnTo>
                  <a:lnTo>
                    <a:pt x="1314260" y="1516562"/>
                  </a:lnTo>
                  <a:lnTo>
                    <a:pt x="1289229" y="1516562"/>
                  </a:lnTo>
                  <a:lnTo>
                    <a:pt x="1289229" y="1494897"/>
                  </a:lnTo>
                  <a:lnTo>
                    <a:pt x="1269578" y="1494897"/>
                  </a:lnTo>
                  <a:lnTo>
                    <a:pt x="1269578" y="1465324"/>
                  </a:lnTo>
                  <a:lnTo>
                    <a:pt x="1215773" y="1465324"/>
                  </a:lnTo>
                  <a:lnTo>
                    <a:pt x="1215773" y="1442142"/>
                  </a:lnTo>
                  <a:lnTo>
                    <a:pt x="1201620" y="1442142"/>
                  </a:lnTo>
                  <a:lnTo>
                    <a:pt x="1201620" y="1412786"/>
                  </a:lnTo>
                  <a:lnTo>
                    <a:pt x="1181969" y="1412786"/>
                  </a:lnTo>
                  <a:lnTo>
                    <a:pt x="1181969" y="1365989"/>
                  </a:lnTo>
                  <a:lnTo>
                    <a:pt x="1164073" y="1365989"/>
                  </a:lnTo>
                  <a:lnTo>
                    <a:pt x="1164073" y="1317892"/>
                  </a:lnTo>
                  <a:lnTo>
                    <a:pt x="1137287" y="1317892"/>
                  </a:lnTo>
                  <a:lnTo>
                    <a:pt x="1137287" y="1267412"/>
                  </a:lnTo>
                  <a:lnTo>
                    <a:pt x="1099740" y="1267412"/>
                  </a:lnTo>
                  <a:lnTo>
                    <a:pt x="1099740" y="1213249"/>
                  </a:lnTo>
                  <a:lnTo>
                    <a:pt x="1076463" y="1213249"/>
                  </a:lnTo>
                  <a:lnTo>
                    <a:pt x="1076463" y="1200359"/>
                  </a:lnTo>
                  <a:lnTo>
                    <a:pt x="1019265" y="1200359"/>
                  </a:lnTo>
                  <a:lnTo>
                    <a:pt x="1019265" y="1104924"/>
                  </a:lnTo>
                  <a:lnTo>
                    <a:pt x="988853" y="1104924"/>
                  </a:lnTo>
                  <a:lnTo>
                    <a:pt x="988853" y="1076109"/>
                  </a:lnTo>
                  <a:lnTo>
                    <a:pt x="958442" y="1076109"/>
                  </a:lnTo>
                  <a:lnTo>
                    <a:pt x="958442" y="1029095"/>
                  </a:lnTo>
                  <a:lnTo>
                    <a:pt x="940545" y="1029095"/>
                  </a:lnTo>
                  <a:lnTo>
                    <a:pt x="940545" y="994973"/>
                  </a:lnTo>
                  <a:lnTo>
                    <a:pt x="931656" y="994973"/>
                  </a:lnTo>
                  <a:lnTo>
                    <a:pt x="931656" y="948609"/>
                  </a:lnTo>
                  <a:lnTo>
                    <a:pt x="910134" y="948609"/>
                  </a:lnTo>
                  <a:lnTo>
                    <a:pt x="910134" y="923803"/>
                  </a:lnTo>
                  <a:lnTo>
                    <a:pt x="885102" y="923803"/>
                  </a:lnTo>
                  <a:lnTo>
                    <a:pt x="885102" y="877439"/>
                  </a:lnTo>
                  <a:lnTo>
                    <a:pt x="865452" y="877439"/>
                  </a:lnTo>
                  <a:lnTo>
                    <a:pt x="865452" y="852633"/>
                  </a:lnTo>
                  <a:lnTo>
                    <a:pt x="845801" y="852633"/>
                  </a:lnTo>
                  <a:lnTo>
                    <a:pt x="845801" y="801611"/>
                  </a:lnTo>
                  <a:lnTo>
                    <a:pt x="815389" y="801611"/>
                  </a:lnTo>
                  <a:lnTo>
                    <a:pt x="815389" y="725783"/>
                  </a:lnTo>
                  <a:lnTo>
                    <a:pt x="799247" y="725783"/>
                  </a:lnTo>
                  <a:lnTo>
                    <a:pt x="799247" y="671620"/>
                  </a:lnTo>
                  <a:lnTo>
                    <a:pt x="784977" y="671620"/>
                  </a:lnTo>
                  <a:lnTo>
                    <a:pt x="784977" y="649955"/>
                  </a:lnTo>
                  <a:lnTo>
                    <a:pt x="754565" y="649955"/>
                  </a:lnTo>
                  <a:lnTo>
                    <a:pt x="754565" y="587668"/>
                  </a:lnTo>
                  <a:lnTo>
                    <a:pt x="712807" y="587668"/>
                  </a:lnTo>
                  <a:lnTo>
                    <a:pt x="712807" y="561128"/>
                  </a:lnTo>
                  <a:lnTo>
                    <a:pt x="690232" y="561128"/>
                  </a:lnTo>
                  <a:lnTo>
                    <a:pt x="690232" y="536321"/>
                  </a:lnTo>
                  <a:lnTo>
                    <a:pt x="672336" y="536321"/>
                  </a:lnTo>
                  <a:lnTo>
                    <a:pt x="672336" y="479992"/>
                  </a:lnTo>
                  <a:lnTo>
                    <a:pt x="658066" y="479992"/>
                  </a:lnTo>
                  <a:lnTo>
                    <a:pt x="658066" y="422471"/>
                  </a:lnTo>
                  <a:lnTo>
                    <a:pt x="645550" y="422471"/>
                  </a:lnTo>
                  <a:lnTo>
                    <a:pt x="645550" y="335810"/>
                  </a:lnTo>
                  <a:lnTo>
                    <a:pt x="629409" y="335810"/>
                  </a:lnTo>
                  <a:lnTo>
                    <a:pt x="629409" y="266373"/>
                  </a:lnTo>
                  <a:lnTo>
                    <a:pt x="584727" y="266373"/>
                  </a:lnTo>
                  <a:lnTo>
                    <a:pt x="584727" y="238317"/>
                  </a:lnTo>
                  <a:lnTo>
                    <a:pt x="559695" y="238317"/>
                  </a:lnTo>
                  <a:lnTo>
                    <a:pt x="559695" y="211235"/>
                  </a:lnTo>
                  <a:lnTo>
                    <a:pt x="543671" y="211235"/>
                  </a:lnTo>
                  <a:lnTo>
                    <a:pt x="543671" y="195203"/>
                  </a:lnTo>
                  <a:lnTo>
                    <a:pt x="516768" y="195203"/>
                  </a:lnTo>
                  <a:lnTo>
                    <a:pt x="516768" y="163680"/>
                  </a:lnTo>
                  <a:lnTo>
                    <a:pt x="497117" y="163680"/>
                  </a:lnTo>
                  <a:lnTo>
                    <a:pt x="497117" y="135624"/>
                  </a:lnTo>
                  <a:lnTo>
                    <a:pt x="482847" y="135624"/>
                  </a:lnTo>
                  <a:lnTo>
                    <a:pt x="482847" y="120675"/>
                  </a:lnTo>
                  <a:lnTo>
                    <a:pt x="436293" y="120675"/>
                  </a:lnTo>
                  <a:lnTo>
                    <a:pt x="436293" y="102476"/>
                  </a:lnTo>
                  <a:lnTo>
                    <a:pt x="375587" y="102476"/>
                  </a:lnTo>
                  <a:lnTo>
                    <a:pt x="375587" y="64996"/>
                  </a:lnTo>
                  <a:lnTo>
                    <a:pt x="338507" y="64996"/>
                  </a:lnTo>
                  <a:lnTo>
                    <a:pt x="338507" y="21665"/>
                  </a:lnTo>
                  <a:lnTo>
                    <a:pt x="314763" y="21665"/>
                  </a:lnTo>
                  <a:lnTo>
                    <a:pt x="314763" y="0"/>
                  </a:lnTo>
                  <a:lnTo>
                    <a:pt x="0" y="0"/>
                  </a:lnTo>
                </a:path>
              </a:pathLst>
            </a:custGeom>
            <a:noFill/>
            <a:ln w="28575" cap="flat">
              <a:solidFill>
                <a:srgbClr val="E1471D"/>
              </a:solidFill>
              <a:prstDash val="solid"/>
              <a:miter/>
            </a:ln>
          </p:spPr>
          <p:txBody>
            <a:bodyPr rtlCol="0" anchor="ctr"/>
            <a:lstStyle/>
            <a:p>
              <a:endParaRPr lang="en-US"/>
            </a:p>
          </p:txBody>
        </p:sp>
        <p:sp>
          <p:nvSpPr>
            <p:cNvPr id="24832" name="Freeform: Shape 24831">
              <a:extLst>
                <a:ext uri="{FF2B5EF4-FFF2-40B4-BE49-F238E27FC236}">
                  <a16:creationId xmlns:a16="http://schemas.microsoft.com/office/drawing/2014/main" id="{13FBF9CA-B579-0934-1691-521A9E82534C}"/>
                </a:ext>
              </a:extLst>
            </p:cNvPr>
            <p:cNvSpPr/>
            <p:nvPr/>
          </p:nvSpPr>
          <p:spPr>
            <a:xfrm>
              <a:off x="8738126" y="4838367"/>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3" name="Freeform: Shape 24832">
              <a:extLst>
                <a:ext uri="{FF2B5EF4-FFF2-40B4-BE49-F238E27FC236}">
                  <a16:creationId xmlns:a16="http://schemas.microsoft.com/office/drawing/2014/main" id="{0336A708-8FDF-3A39-9835-8F317EBF13E3}"/>
                </a:ext>
              </a:extLst>
            </p:cNvPr>
            <p:cNvSpPr/>
            <p:nvPr/>
          </p:nvSpPr>
          <p:spPr>
            <a:xfrm>
              <a:off x="8597763" y="4762539"/>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4" name="Freeform: Shape 24833">
              <a:extLst>
                <a:ext uri="{FF2B5EF4-FFF2-40B4-BE49-F238E27FC236}">
                  <a16:creationId xmlns:a16="http://schemas.microsoft.com/office/drawing/2014/main" id="{FD826BEA-96BE-4E0E-BF81-BB0A09457925}"/>
                </a:ext>
              </a:extLst>
            </p:cNvPr>
            <p:cNvSpPr/>
            <p:nvPr/>
          </p:nvSpPr>
          <p:spPr>
            <a:xfrm>
              <a:off x="8983760" y="493586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5" name="Freeform: Shape 24834">
              <a:extLst>
                <a:ext uri="{FF2B5EF4-FFF2-40B4-BE49-F238E27FC236}">
                  <a16:creationId xmlns:a16="http://schemas.microsoft.com/office/drawing/2014/main" id="{CF52D837-E49E-06E1-F71A-4E15EC02AC56}"/>
                </a:ext>
              </a:extLst>
            </p:cNvPr>
            <p:cNvSpPr/>
            <p:nvPr/>
          </p:nvSpPr>
          <p:spPr>
            <a:xfrm>
              <a:off x="9124123" y="4935860"/>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6" name="Freeform: Shape 24835">
              <a:extLst>
                <a:ext uri="{FF2B5EF4-FFF2-40B4-BE49-F238E27FC236}">
                  <a16:creationId xmlns:a16="http://schemas.microsoft.com/office/drawing/2014/main" id="{89E59918-3937-C3EB-C6A7-916B28116FE6}"/>
                </a:ext>
              </a:extLst>
            </p:cNvPr>
            <p:cNvSpPr/>
            <p:nvPr/>
          </p:nvSpPr>
          <p:spPr>
            <a:xfrm>
              <a:off x="9463332" y="4990023"/>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7" name="Freeform: Shape 24836">
              <a:extLst>
                <a:ext uri="{FF2B5EF4-FFF2-40B4-BE49-F238E27FC236}">
                  <a16:creationId xmlns:a16="http://schemas.microsoft.com/office/drawing/2014/main" id="{B0924AB2-055D-F255-4468-56E99661168F}"/>
                </a:ext>
              </a:extLst>
            </p:cNvPr>
            <p:cNvSpPr/>
            <p:nvPr/>
          </p:nvSpPr>
          <p:spPr>
            <a:xfrm>
              <a:off x="9580301"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8" name="Freeform: Shape 24837">
              <a:extLst>
                <a:ext uri="{FF2B5EF4-FFF2-40B4-BE49-F238E27FC236}">
                  <a16:creationId xmlns:a16="http://schemas.microsoft.com/office/drawing/2014/main" id="{70FF4AFC-7139-EB61-ED18-F41C8164D704}"/>
                </a:ext>
              </a:extLst>
            </p:cNvPr>
            <p:cNvSpPr/>
            <p:nvPr/>
          </p:nvSpPr>
          <p:spPr>
            <a:xfrm>
              <a:off x="9615391"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39" name="Freeform: Shape 24838">
              <a:extLst>
                <a:ext uri="{FF2B5EF4-FFF2-40B4-BE49-F238E27FC236}">
                  <a16:creationId xmlns:a16="http://schemas.microsoft.com/office/drawing/2014/main" id="{F9F551D0-700E-167A-AF01-854E2020DDA6}"/>
                </a:ext>
              </a:extLst>
            </p:cNvPr>
            <p:cNvSpPr/>
            <p:nvPr/>
          </p:nvSpPr>
          <p:spPr>
            <a:xfrm>
              <a:off x="9744057"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0" name="Freeform: Shape 24839">
              <a:extLst>
                <a:ext uri="{FF2B5EF4-FFF2-40B4-BE49-F238E27FC236}">
                  <a16:creationId xmlns:a16="http://schemas.microsoft.com/office/drawing/2014/main" id="{4F8117CF-4564-E395-7F19-B9B2C8D348E1}"/>
                </a:ext>
              </a:extLst>
            </p:cNvPr>
            <p:cNvSpPr/>
            <p:nvPr/>
          </p:nvSpPr>
          <p:spPr>
            <a:xfrm>
              <a:off x="9814238"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1" name="Freeform: Shape 24840">
              <a:extLst>
                <a:ext uri="{FF2B5EF4-FFF2-40B4-BE49-F238E27FC236}">
                  <a16:creationId xmlns:a16="http://schemas.microsoft.com/office/drawing/2014/main" id="{E29B2A58-7AE8-CAFC-0D59-FAC84A43EA75}"/>
                </a:ext>
              </a:extLst>
            </p:cNvPr>
            <p:cNvSpPr/>
            <p:nvPr/>
          </p:nvSpPr>
          <p:spPr>
            <a:xfrm>
              <a:off x="9954600"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2" name="Freeform: Shape 24841">
              <a:extLst>
                <a:ext uri="{FF2B5EF4-FFF2-40B4-BE49-F238E27FC236}">
                  <a16:creationId xmlns:a16="http://schemas.microsoft.com/office/drawing/2014/main" id="{C7093AC9-C4BB-CFC0-FD67-9FB32EDB3F44}"/>
                </a:ext>
              </a:extLst>
            </p:cNvPr>
            <p:cNvSpPr/>
            <p:nvPr/>
          </p:nvSpPr>
          <p:spPr>
            <a:xfrm>
              <a:off x="10048175" y="5120014"/>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3" name="Freeform: Shape 24842">
              <a:extLst>
                <a:ext uri="{FF2B5EF4-FFF2-40B4-BE49-F238E27FC236}">
                  <a16:creationId xmlns:a16="http://schemas.microsoft.com/office/drawing/2014/main" id="{DB562F13-D848-2D8E-9393-13D7A8E0B33E}"/>
                </a:ext>
              </a:extLst>
            </p:cNvPr>
            <p:cNvSpPr/>
            <p:nvPr/>
          </p:nvSpPr>
          <p:spPr>
            <a:xfrm>
              <a:off x="10211932" y="5174177"/>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4" name="Freeform: Shape 24843">
              <a:extLst>
                <a:ext uri="{FF2B5EF4-FFF2-40B4-BE49-F238E27FC236}">
                  <a16:creationId xmlns:a16="http://schemas.microsoft.com/office/drawing/2014/main" id="{5D7F7514-CE7B-CC41-7D97-8D4DE57CAD76}"/>
                </a:ext>
              </a:extLst>
            </p:cNvPr>
            <p:cNvSpPr/>
            <p:nvPr/>
          </p:nvSpPr>
          <p:spPr>
            <a:xfrm>
              <a:off x="10504353" y="523917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5" name="Freeform: Shape 24844">
              <a:extLst>
                <a:ext uri="{FF2B5EF4-FFF2-40B4-BE49-F238E27FC236}">
                  <a16:creationId xmlns:a16="http://schemas.microsoft.com/office/drawing/2014/main" id="{45D7308E-A166-14DF-51AA-BCECFD386368}"/>
                </a:ext>
              </a:extLst>
            </p:cNvPr>
            <p:cNvSpPr/>
            <p:nvPr/>
          </p:nvSpPr>
          <p:spPr>
            <a:xfrm>
              <a:off x="10527747" y="523917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6" name="Freeform: Shape 24845">
              <a:extLst>
                <a:ext uri="{FF2B5EF4-FFF2-40B4-BE49-F238E27FC236}">
                  <a16:creationId xmlns:a16="http://schemas.microsoft.com/office/drawing/2014/main" id="{C4A11071-34C2-9BA0-1011-710E407AE6F8}"/>
                </a:ext>
              </a:extLst>
            </p:cNvPr>
            <p:cNvSpPr/>
            <p:nvPr/>
          </p:nvSpPr>
          <p:spPr>
            <a:xfrm>
              <a:off x="10551141" y="523917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7" name="Freeform: Shape 24846">
              <a:extLst>
                <a:ext uri="{FF2B5EF4-FFF2-40B4-BE49-F238E27FC236}">
                  <a16:creationId xmlns:a16="http://schemas.microsoft.com/office/drawing/2014/main" id="{A161F46D-A026-9D4D-6F11-354812C295AD}"/>
                </a:ext>
              </a:extLst>
            </p:cNvPr>
            <p:cNvSpPr/>
            <p:nvPr/>
          </p:nvSpPr>
          <p:spPr>
            <a:xfrm>
              <a:off x="10668110" y="523917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sp>
          <p:nvSpPr>
            <p:cNvPr id="24848" name="Freeform: Shape 24847">
              <a:extLst>
                <a:ext uri="{FF2B5EF4-FFF2-40B4-BE49-F238E27FC236}">
                  <a16:creationId xmlns:a16="http://schemas.microsoft.com/office/drawing/2014/main" id="{A4C9E9C4-3A71-F74F-7C92-41F73A9C9093}"/>
                </a:ext>
              </a:extLst>
            </p:cNvPr>
            <p:cNvSpPr/>
            <p:nvPr/>
          </p:nvSpPr>
          <p:spPr>
            <a:xfrm>
              <a:off x="10995622" y="5239172"/>
              <a:ext cx="11696" cy="54162"/>
            </a:xfrm>
            <a:custGeom>
              <a:avLst/>
              <a:gdLst>
                <a:gd name="connsiteX0" fmla="*/ 0 w 11696"/>
                <a:gd name="connsiteY0" fmla="*/ 0 h 54162"/>
                <a:gd name="connsiteX1" fmla="*/ 0 w 11696"/>
                <a:gd name="connsiteY1" fmla="*/ 54163 h 54162"/>
              </a:gdLst>
              <a:ahLst/>
              <a:cxnLst>
                <a:cxn ang="0">
                  <a:pos x="connsiteX0" y="connsiteY0"/>
                </a:cxn>
                <a:cxn ang="0">
                  <a:pos x="connsiteX1" y="connsiteY1"/>
                </a:cxn>
              </a:cxnLst>
              <a:rect l="l" t="t" r="r" b="b"/>
              <a:pathLst>
                <a:path w="11696" h="54162">
                  <a:moveTo>
                    <a:pt x="0" y="0"/>
                  </a:moveTo>
                  <a:lnTo>
                    <a:pt x="0" y="54163"/>
                  </a:lnTo>
                </a:path>
              </a:pathLst>
            </a:custGeom>
            <a:ln w="28575" cap="flat">
              <a:solidFill>
                <a:srgbClr val="E1471D"/>
              </a:solidFill>
              <a:prstDash val="solid"/>
              <a:miter/>
            </a:ln>
          </p:spPr>
          <p:txBody>
            <a:bodyPr rtlCol="0" anchor="ctr"/>
            <a:lstStyle/>
            <a:p>
              <a:endParaRPr lang="en-US"/>
            </a:p>
          </p:txBody>
        </p:sp>
      </p:grpSp>
    </p:spTree>
    <p:extLst>
      <p:ext uri="{BB962C8B-B14F-4D97-AF65-F5344CB8AC3E}">
        <p14:creationId xmlns:p14="http://schemas.microsoft.com/office/powerpoint/2010/main" val="1260992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JAVELIN Bladder 100 Long-term Follow-up</a:t>
            </a:r>
            <a:r>
              <a:rPr lang="en-US" dirty="0"/>
              <a:t>: </a:t>
            </a:r>
            <a:br>
              <a:rPr lang="en-US" dirty="0"/>
            </a:br>
            <a:r>
              <a:rPr lang="en-US" dirty="0"/>
              <a:t>Safety by 1L Chemotherapy Regimen</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584110191"/>
              </p:ext>
            </p:extLst>
          </p:nvPr>
        </p:nvGraphicFramePr>
        <p:xfrm>
          <a:off x="727074" y="1604963"/>
          <a:ext cx="10813763" cy="4596104"/>
        </p:xfrm>
        <a:graphic>
          <a:graphicData uri="http://schemas.openxmlformats.org/drawingml/2006/table">
            <a:tbl>
              <a:tblPr/>
              <a:tblGrid>
                <a:gridCol w="3569155">
                  <a:extLst>
                    <a:ext uri="{9D8B030D-6E8A-4147-A177-3AD203B41FA5}">
                      <a16:colId xmlns:a16="http://schemas.microsoft.com/office/drawing/2014/main" val="20000"/>
                    </a:ext>
                  </a:extLst>
                </a:gridCol>
                <a:gridCol w="1811152">
                  <a:extLst>
                    <a:ext uri="{9D8B030D-6E8A-4147-A177-3AD203B41FA5}">
                      <a16:colId xmlns:a16="http://schemas.microsoft.com/office/drawing/2014/main" val="20001"/>
                    </a:ext>
                  </a:extLst>
                </a:gridCol>
                <a:gridCol w="1811152">
                  <a:extLst>
                    <a:ext uri="{9D8B030D-6E8A-4147-A177-3AD203B41FA5}">
                      <a16:colId xmlns:a16="http://schemas.microsoft.com/office/drawing/2014/main" val="3126877908"/>
                    </a:ext>
                  </a:extLst>
                </a:gridCol>
                <a:gridCol w="1811152">
                  <a:extLst>
                    <a:ext uri="{9D8B030D-6E8A-4147-A177-3AD203B41FA5}">
                      <a16:colId xmlns:a16="http://schemas.microsoft.com/office/drawing/2014/main" val="4069657791"/>
                    </a:ext>
                  </a:extLst>
                </a:gridCol>
                <a:gridCol w="1811152">
                  <a:extLst>
                    <a:ext uri="{9D8B030D-6E8A-4147-A177-3AD203B41FA5}">
                      <a16:colId xmlns:a16="http://schemas.microsoft.com/office/drawing/2014/main" val="486394135"/>
                    </a:ext>
                  </a:extLst>
                </a:gridCol>
              </a:tblGrid>
              <a:tr h="35930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Cisplatin + Gemcitabine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Carboplatin + Gemcitabine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5080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Avelumab + 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47412286"/>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(50.5)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 (78.4)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(95.8)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(57.7)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(75.6)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(80.8)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(75.4)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(26.1)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interruption of avelumab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55562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555625"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(44.0)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6576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IRR of any grade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197828"/>
                  </a:ext>
                </a:extLst>
              </a:tr>
            </a:tbl>
          </a:graphicData>
        </a:graphic>
      </p:graphicFrame>
      <p:sp>
        <p:nvSpPr>
          <p:cNvPr id="4" name="Text Box 15">
            <a:extLst>
              <a:ext uri="{FF2B5EF4-FFF2-40B4-BE49-F238E27FC236}">
                <a16:creationId xmlns:a16="http://schemas.microsoft.com/office/drawing/2014/main" id="{ED101F50-BE2C-10F8-BEE0-D916B54E41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226557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JAVELIN Bladder 100 Long-term Follow-up</a:t>
            </a:r>
            <a:r>
              <a:rPr lang="en-US" dirty="0"/>
              <a:t>: </a:t>
            </a:r>
            <a:r>
              <a:rPr lang="en-US" altLang="en-US" dirty="0"/>
              <a:t>Investigators’ 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34312"/>
            <a:ext cx="11037976" cy="4526250"/>
          </a:xfrm>
        </p:spPr>
        <p:txBody>
          <a:bodyPr/>
          <a:lstStyle/>
          <a:p>
            <a:r>
              <a:rPr lang="en-US" altLang="en-US" sz="2600" dirty="0"/>
              <a:t>Long-term follow-up (median follow-up ≥38 mo) demonstrated PFS and OS benefits of avelumab maintenance for patients with aUC and no evidence of disease progression after receiving 1L cisplatin- or carboplatin-based regimens</a:t>
            </a:r>
          </a:p>
          <a:p>
            <a:r>
              <a:rPr lang="en-US" altLang="en-US" sz="2600" dirty="0"/>
              <a:t>Avelumab + BSC maintenance continues to show OS benefit (median 29.7 mo from start of chemotherapy) vs BSC alone in full trial population</a:t>
            </a:r>
          </a:p>
          <a:p>
            <a:r>
              <a:rPr lang="en-US" altLang="en-US" sz="2600" dirty="0"/>
              <a:t>Long-term safety outcomes were similar regardless of 1L chemotherapy regimen</a:t>
            </a:r>
          </a:p>
          <a:p>
            <a:r>
              <a:rPr lang="en-US" altLang="en-US" sz="2600" dirty="0"/>
              <a:t>Investigators concluded that long-term outcomes continue to support use of first-line avelumab maintenance as standard of care for patients with aUC without progression on 1L platinum-based chemotherapy</a:t>
            </a:r>
          </a:p>
        </p:txBody>
      </p:sp>
      <p:sp>
        <p:nvSpPr>
          <p:cNvPr id="3" name="Text Box 15">
            <a:extLst>
              <a:ext uri="{FF2B5EF4-FFF2-40B4-BE49-F238E27FC236}">
                <a16:creationId xmlns:a16="http://schemas.microsoft.com/office/drawing/2014/main" id="{5C43E4BF-D11D-9F99-69BB-0FB994E1D22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Sridhar. ASCO GU 2023. Abstr 508.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012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56M7VY3CDVN5-1670961519-2</_dlc_DocId>
    <_dlc_DocIdUrl xmlns="d54cbe69-32bd-412a-b004-9152f949605e">
      <Url>https://intranet.clinicaloptions.com/mews/oncology/ONC_2023_ASCO_GU_CF_(PRP5798)/508_Sridhar/_layouts/15/DocIdRedir.aspx?ID=56M7VY3CDVN5-1670961519-2</Url>
      <Description>56M7VY3CDVN5-1670961519-2</Description>
    </_dlc_DocIdUrl>
    <Document_x0020_Category xmlns="21c14f07-a275-4ff4-bea1-ce5093de1597">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C6DF64C1577D048B4EFA00C300CCEA4" ma:contentTypeVersion="1" ma:contentTypeDescription="Create a new document." ma:contentTypeScope="" ma:versionID="6ad0dcf6bce93f8d1ed13ce4778c86c2">
  <xsd:schema xmlns:xsd="http://www.w3.org/2001/XMLSchema" xmlns:xs="http://www.w3.org/2001/XMLSchema" xmlns:p="http://schemas.microsoft.com/office/2006/metadata/properties" xmlns:ns2="d54cbe69-32bd-412a-b004-9152f949605e" xmlns:ns3="21c14f07-a275-4ff4-bea1-ce5093de1597" targetNamespace="http://schemas.microsoft.com/office/2006/metadata/properties" ma:root="true" ma:fieldsID="92ae0ca09b77a7250141c6b0f88bc6a0" ns2:_="" ns3:_="">
    <xsd:import namespace="d54cbe69-32bd-412a-b004-9152f949605e"/>
    <xsd:import namespace="21c14f07-a275-4ff4-bea1-ce5093de159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1c14f07-a275-4ff4-bea1-ce5093de159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21c14f07-a275-4ff4-bea1-ce5093de1597"/>
    <ds:schemaRef ds:uri="http://purl.org/dc/elements/1.1/"/>
    <ds:schemaRef ds:uri="http://schemas.microsoft.com/office/2006/metadata/properties"/>
    <ds:schemaRef ds:uri="d54cbe69-32bd-412a-b004-9152f949605e"/>
    <ds:schemaRef ds:uri="http://www.w3.org/XML/1998/namespace"/>
    <ds:schemaRef ds:uri="http://purl.org/dc/dcmitype/"/>
    <ds:schemaRef ds:uri="http://schemas.openxmlformats.org/package/2006/metadata/core-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3EE2EF7F-C300-4067-ADE1-1EE87D07B3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1c14f07-a275-4ff4-bea1-ce5093de15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2CC2BB1D-D6E8-4222-8E07-FEF747A4E9A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3054</TotalTime>
  <Words>2226</Words>
  <Application>Microsoft Office PowerPoint</Application>
  <PresentationFormat>Widescreen</PresentationFormat>
  <Paragraphs>507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JAVELIN Bladder 100: Long-term Follow-up of Avelumab Maintenance for Advanced Urothelial Cancer by First-line Chemotherapy Regimen </vt:lpstr>
      <vt:lpstr>About These Slides</vt:lpstr>
      <vt:lpstr>JAVELIN Bladder 100: Background</vt:lpstr>
      <vt:lpstr>JAVELIN Bladder 100 Long-term Follow-up: Study Design</vt:lpstr>
      <vt:lpstr>JAVELIN Bladder 100 Long-term Follow-up: Baseline Characteristics by 1L Chemotherapy Regimen</vt:lpstr>
      <vt:lpstr>JAVELIN Bladder 100 Long-term Follow-up: OS From  Start of Maintenance by 1L Chemotherapy Regimen</vt:lpstr>
      <vt:lpstr>JAVELIN Bladder 100 Long-term Follow-up: PFS From Start of Maintenance by 1L Chemotherapy Regimen</vt:lpstr>
      <vt:lpstr>JAVELIN Bladder 100 Long-term Follow-up:  OS From Start of 1L Chemotherapy</vt:lpstr>
      <vt:lpstr>JAVELIN Bladder 100 Long-term Follow-up: OS From  Start of 1L Chemotherapy by Chemotherapy Regimen</vt:lpstr>
      <vt:lpstr>JAVELIN Bladder 100 Long-term Follow-up:  Safety by 1L Chemotherapy Regimen</vt:lpstr>
      <vt:lpstr>JAVELIN Bladder 100 Long-term Follow-up: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JAVELIN Bladder 100: Long-term Follow-up of Avelumab Maintenance for Advanced Urothelial Cancer by First-line Chemotherapy Regimen</dc:title>
  <dc:creator>Preferred User</dc:creator>
  <cp:lastModifiedBy>achandgude@cealliance.com</cp:lastModifiedBy>
  <cp:revision>114</cp:revision>
  <cp:lastPrinted>2016-09-26T20:21:49Z</cp:lastPrinted>
  <dcterms:created xsi:type="dcterms:W3CDTF">2005-05-27T15:08:01Z</dcterms:created>
  <dcterms:modified xsi:type="dcterms:W3CDTF">2023-02-27T06:55:25Z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afd87d4d-9134-4a62-8580-4f4ab35269aa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0x0101008C6DF64C1577D048B4EFA00C300CCEA4</vt:lpwstr>
  </property>
  <property fmtid="{D5CDD505-2E9C-101B-9397-08002B2CF9AE}" pid="9" name="MediaServiceImageTags">
    <vt:lpwstr/>
  </property>
</Properties>
</file>